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9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8908-D7DB-47C1-B18F-D4DC82218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A024C-EABA-4EF2-9E44-277EBC671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19C65-7DFB-4691-90DD-0C9F8AA9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A09E-963A-45E0-BC0A-FEF0D5076782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CE15A-8A81-4103-873E-ECA3C0EC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00FE3-8278-44D1-A329-C225147A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8F62-C878-4565-87D5-CFD9BE2AF7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38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4590-57EE-4B9B-A013-B2C5943B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D3362-FC9C-4867-B994-A6C095DDB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35ECB-DA66-4131-A5C6-D4A87637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A09E-963A-45E0-BC0A-FEF0D5076782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A7318-8C03-4BD2-8F23-C6AA233A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E0BAB-39CD-4C01-8BD7-3C529165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8F62-C878-4565-87D5-CFD9BE2AF7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1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9D30FD-A53E-412E-B778-5ECDF5BA5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8EC2A-E9F8-4046-BBBD-A4A4B2F8C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021BC-7E81-48DF-B6CF-8DA745B5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A09E-963A-45E0-BC0A-FEF0D5076782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FD3C4-8512-4F11-A631-33EBFAEE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79A94-D265-48FD-90B8-D9E02B40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8F62-C878-4565-87D5-CFD9BE2AF7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77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5109-ADE0-477E-9B0A-0C0FC759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DC2B-49B3-43BC-A6EA-60E8B6B21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DEF7A-6561-4C18-8F73-DF8C2E49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A09E-963A-45E0-BC0A-FEF0D5076782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AB63C-C865-4452-8731-B6395BAD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A4FFF-9F3C-4FEC-B028-75CEAACA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8F62-C878-4565-87D5-CFD9BE2AF7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45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9225-1FF8-4661-8371-5A6BCE059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B382-9FC7-43AA-BA90-402F78950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C5CFA-04CC-40A4-8040-D1E4403E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A09E-963A-45E0-BC0A-FEF0D5076782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82F6E-4826-4C79-B408-5F80100F9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76897-6603-441D-965B-2F64D943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8F62-C878-4565-87D5-CFD9BE2AF7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12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7917-E3DB-4DA8-B228-DF8A497F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8472D-3154-4E36-ACBE-8A56B9D40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B5B9E-6836-4985-ACDC-58CAF4E2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FAB47-F3FB-48CE-A912-C638B279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A09E-963A-45E0-BC0A-FEF0D5076782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6FA2B-C7B5-41C2-A9DD-C69A0C83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69676-02B9-4524-9675-C16DC715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8F62-C878-4565-87D5-CFD9BE2AF7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43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EF12-9459-4C61-BEDD-E307F034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BB82F-B7B9-4BC5-AD86-6EA18FD6A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9C1DE-0A36-4A88-BFBB-97E8376AC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B58DB-B406-4528-B065-3D7D20998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54FE1B-0888-4E25-9775-A55433AF8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03CB03-9F81-4013-8827-7359B9F9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A09E-963A-45E0-BC0A-FEF0D5076782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B097A-5FA9-4DCE-A8FC-B45F7AEA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5570B-24C0-4576-B135-0B2BB00A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8F62-C878-4565-87D5-CFD9BE2AF7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95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6BBE-53AC-4C5C-8F82-A15F38E6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D484C-5DBB-450B-B325-79D4F76F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A09E-963A-45E0-BC0A-FEF0D5076782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DFDE3-1118-4AB6-941E-7213EAC3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4AA0B-CD2F-4BCD-A1CE-865B1897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8F62-C878-4565-87D5-CFD9BE2AF7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00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EBBA4-645F-4395-828A-C44B4C95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A09E-963A-45E0-BC0A-FEF0D5076782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2B8F1-824F-4C8E-AEB2-D0BBCFCF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8F34C-453D-4C5A-801E-10D29051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8F62-C878-4565-87D5-CFD9BE2AF7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02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FF79-7612-4860-8825-EBDECA6B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F2D92-D06D-4F9C-8DFC-9AED2F115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BADD8-5730-46D1-9377-EE8908090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1E4C5-7572-49E3-BDAC-C4EEC371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A09E-963A-45E0-BC0A-FEF0D5076782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8BA46-C957-48D4-9F6D-1CBA1617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7BBB7-6054-48A5-9E75-D8257805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8F62-C878-4565-87D5-CFD9BE2AF7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65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131B-D075-48DA-95A0-B0485EAF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08528-29A7-4346-892A-F593FA10A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E0802-F14A-46EC-86C5-42D3666C6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917F-DD4C-4017-A374-FF91912B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A09E-963A-45E0-BC0A-FEF0D5076782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21DEF-8514-47F3-BFEC-4CC3B339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F30ED-5D55-48ED-9272-1D3315FE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8F62-C878-4565-87D5-CFD9BE2AF7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14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2F6E7-C62C-424B-BAF0-17A9673D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A6238-5FC5-4D5D-80B0-9FB0E4C1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46F7A-97C6-4430-872B-32F8F14A4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3A09E-963A-45E0-BC0A-FEF0D5076782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18ABE-4A45-4B6D-B7D8-428A331BC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23194-CA3E-44FA-B4E1-5E3CBA288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18F62-C878-4565-87D5-CFD9BE2AF7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75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8A696A6-3B8D-413C-8395-8465ACDF8E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069375" y="516540"/>
            <a:ext cx="9762736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3600" b="1" dirty="0"/>
              <a:t>Informações Gerais em Tempo Real Sobre a Máquina</a:t>
            </a:r>
            <a:endParaRPr lang="pt-BR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9732E8-9160-4335-9C56-8FCBCA5EB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7" y="1643060"/>
            <a:ext cx="7572375" cy="463867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B6DBB07F-F823-438A-86EE-F36C4F6F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B38A58-5994-4481-A115-AC441DC99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792" y="1643060"/>
            <a:ext cx="28098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46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B6DBB07F-F823-438A-86EE-F36C4F6F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ED6897-A9A8-46BC-B4A7-036CD92CA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329" y="581697"/>
            <a:ext cx="10361338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sz="3600" b="1" dirty="0"/>
              <a:t>Filtros</a:t>
            </a:r>
            <a:endParaRPr lang="pt-BR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438C0-C895-4FE5-8344-6EFDA747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5" y="1754324"/>
            <a:ext cx="55721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72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B6DBB07F-F823-438A-86EE-F36C4F6F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ED6897-A9A8-46BC-B4A7-036CD92CA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329" y="330237"/>
            <a:ext cx="10361338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sz="3600" b="1" dirty="0"/>
              <a:t>Grafico de perdas</a:t>
            </a:r>
            <a:endParaRPr lang="pt-BR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887FA-B770-4FFF-A161-D60927FD2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570" y="1172628"/>
            <a:ext cx="72771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93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B6DBB07F-F823-438A-86EE-F36C4F6F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ED6897-A9A8-46BC-B4A7-036CD92CA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329" y="330237"/>
            <a:ext cx="10361338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sz="3600" b="1" dirty="0"/>
              <a:t>Pareto de paradas</a:t>
            </a:r>
            <a:endParaRPr lang="pt-BR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A78DAD-D578-4420-B717-03A7EDD66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38" y="1737360"/>
            <a:ext cx="7978142" cy="473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93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B6DBB07F-F823-438A-86EE-F36C4F6F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ED6897-A9A8-46BC-B4A7-036CD92CA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329" y="330237"/>
            <a:ext cx="10361338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sz="3600" b="1" dirty="0"/>
              <a:t>Pareto de refulgos</a:t>
            </a:r>
            <a:endParaRPr lang="pt-BR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A0F8BB-5501-466E-81E4-9AF81A331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1376362"/>
            <a:ext cx="69056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25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B6DBB07F-F823-438A-86EE-F36C4F6F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ED6897-A9A8-46BC-B4A7-036CD92CA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329" y="330237"/>
            <a:ext cx="10361338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sz="3600" b="1" dirty="0"/>
              <a:t>Pareto de ciclos</a:t>
            </a:r>
            <a:endParaRPr lang="pt-BR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BE0C72-B69E-4F0E-8E34-552D69397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1100137"/>
            <a:ext cx="74485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90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B6DBB07F-F823-438A-86EE-F36C4F6F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ED6897-A9A8-46BC-B4A7-036CD92CA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329" y="330237"/>
            <a:ext cx="10361338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sz="3600" b="1" dirty="0"/>
              <a:t>Pareto de ciclos</a:t>
            </a:r>
            <a:endParaRPr lang="pt-BR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BE0C72-B69E-4F0E-8E34-552D69397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1328737"/>
            <a:ext cx="74485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62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B6DBB07F-F823-438A-86EE-F36C4F6F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ED6897-A9A8-46BC-B4A7-036CD92CA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329" y="330237"/>
            <a:ext cx="10361338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sz="3600" b="1" dirty="0"/>
              <a:t>Perdas gerais</a:t>
            </a:r>
            <a:endParaRPr lang="pt-BR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C0EEAA-20E6-4D7B-93CC-D109CA477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680" y="1251404"/>
            <a:ext cx="8460636" cy="52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28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8A696A6-3B8D-413C-8395-8465ACDF8E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069375" y="516540"/>
            <a:ext cx="9762736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3600" b="1" dirty="0"/>
              <a:t>Informações Gerais em Tempo Real Sobre a Máquina</a:t>
            </a:r>
            <a:endParaRPr lang="pt-BR" sz="36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6DBB07F-F823-438A-86EE-F36C4F6F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14A8BF-B580-4CBE-AC93-AE82F7496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591" y="1713672"/>
            <a:ext cx="5629275" cy="30289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BFB32B-F475-4BC7-AA5A-07E9314ED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366" y="2380422"/>
            <a:ext cx="1514475" cy="1466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441CA7-8F26-4146-976C-7512B36CD5DB}"/>
              </a:ext>
            </a:extLst>
          </p:cNvPr>
          <p:cNvSpPr/>
          <p:nvPr/>
        </p:nvSpPr>
        <p:spPr>
          <a:xfrm>
            <a:off x="9203841" y="2380422"/>
            <a:ext cx="1656522" cy="1466850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Falta cor de fundo</a:t>
            </a:r>
            <a:r>
              <a:rPr lang="pt-BR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881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8A696A6-3B8D-413C-8395-8465ACDF8E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069375" y="516540"/>
            <a:ext cx="9762736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3600" b="1" dirty="0"/>
              <a:t>Informações Gerais em Tempo Real Sobre a Máquina</a:t>
            </a:r>
            <a:endParaRPr lang="pt-BR" sz="36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6DBB07F-F823-438A-86EE-F36C4F6F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BFB32B-F475-4BC7-AA5A-07E9314ED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366" y="2380422"/>
            <a:ext cx="1514475" cy="1466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441CA7-8F26-4146-976C-7512B36CD5DB}"/>
              </a:ext>
            </a:extLst>
          </p:cNvPr>
          <p:cNvSpPr/>
          <p:nvPr/>
        </p:nvSpPr>
        <p:spPr>
          <a:xfrm>
            <a:off x="9203841" y="2380422"/>
            <a:ext cx="1656522" cy="1466850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Falta cor de fundo</a:t>
            </a:r>
            <a:r>
              <a:rPr lang="pt-BR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05E121-5FDC-43A9-9E4A-ACC899393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524364" y="150886"/>
            <a:ext cx="3020181" cy="64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6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8A696A6-3B8D-413C-8395-8465ACDF8E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580862" y="152400"/>
            <a:ext cx="10358726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3600" b="1" dirty="0"/>
              <a:t>Identificação por Máquina em Tempo Real </a:t>
            </a:r>
            <a:br>
              <a:rPr lang="pt-BR" sz="3600" b="1" dirty="0"/>
            </a:br>
            <a:r>
              <a:rPr lang="pt-BR" sz="3600" b="1" dirty="0"/>
              <a:t>(turno ou acumulado na Ordem de Produção) </a:t>
            </a:r>
            <a:endParaRPr lang="pt-BR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A1438E-12C0-4F4A-82BC-9D18F1B02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565016"/>
            <a:ext cx="7620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3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8A696A6-3B8D-413C-8395-8465ACDF8E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5336634" y="516540"/>
            <a:ext cx="1228221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3600" b="1" dirty="0"/>
              <a:t>Ciclos</a:t>
            </a:r>
            <a:endParaRPr lang="pt-BR" sz="36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6DBB07F-F823-438A-86EE-F36C4F6F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2F5DAB-2AC5-4BD2-9B2E-8639D2853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24010"/>
            <a:ext cx="7620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5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B6DBB07F-F823-438A-86EE-F36C4F6F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A33107-B362-4828-8597-325FA105D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24010"/>
            <a:ext cx="7620000" cy="485775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7AED6897-A9A8-46BC-B4A7-036CD92CA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3" y="516540"/>
            <a:ext cx="1601785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Paradas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77392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B6DBB07F-F823-438A-86EE-F36C4F6F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ED6897-A9A8-46BC-B4A7-036CD92CA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841" y="440571"/>
            <a:ext cx="3660318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Alerta maquinas</a:t>
            </a:r>
            <a:endParaRPr lang="pt-BR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F9E393-A736-4155-AB96-E7ACC533E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72072"/>
            <a:ext cx="7620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33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B6DBB07F-F823-438A-86EE-F36C4F6F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ED6897-A9A8-46BC-B4A7-036CD92CA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241" y="401907"/>
            <a:ext cx="3660318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Operadores</a:t>
            </a:r>
            <a:endParaRPr lang="pt-BR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4A0E9E-8364-433E-A484-4D1AC5649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72072"/>
            <a:ext cx="7620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9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B6DBB07F-F823-438A-86EE-F36C4F6F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ED6897-A9A8-46BC-B4A7-036CD92CA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119" y="316451"/>
            <a:ext cx="8027759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sz="3200" b="1" dirty="0"/>
              <a:t>Informações Gerais da Ordem de Produção em Tempo Real.</a:t>
            </a:r>
            <a:endParaRPr lang="pt-BR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4D1D98-86B4-43BB-9E4A-4C5BDDB42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1611630"/>
            <a:ext cx="7620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5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B6DBB07F-F823-438A-86EE-F36C4F6F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ED6897-A9A8-46BC-B4A7-036CD92CA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329" y="276999"/>
            <a:ext cx="103613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sz="4000" b="1" dirty="0"/>
              <a:t>Identificação dos Índices e Variáveis Relacionadas para Avaliação da Situação da Fábrica no Turno</a:t>
            </a:r>
            <a:endParaRPr lang="pt-BR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F346EC-2E9B-4D57-A769-3D9B8470D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098" y="1754326"/>
            <a:ext cx="60198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9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B6DBB07F-F823-438A-86EE-F36C4F6F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ED6897-A9A8-46BC-B4A7-036CD92CA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329" y="332398"/>
            <a:ext cx="10361338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sz="3600" b="1" dirty="0"/>
              <a:t>Avaliação Gráfica do Histórico da Fábrica (Memória Industrial)</a:t>
            </a:r>
            <a:endParaRPr lang="pt-BR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6766E2-BC26-4D9D-93B2-0C103E1FC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0" y="1477328"/>
            <a:ext cx="73818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0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4257</TotalTime>
  <Words>95</Words>
  <Application>Microsoft Office PowerPoint</Application>
  <PresentationFormat>Widescreen</PresentationFormat>
  <Paragraphs>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Informações Gerais em Tempo Real Sobre a Máquina</vt:lpstr>
      <vt:lpstr>Identificação por Máquina em Tempo Real  (turno ou acumulado na Ordem de Produção) </vt:lpstr>
      <vt:lpstr>Ciclos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Informações Gerais em Tempo Real Sobre a Máquina</vt:lpstr>
      <vt:lpstr>Informações Gerais em Tempo Real Sobre a Máquina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Informações Gerais em Tempo Real Sobre a Máquina</dc:title>
  <dc:creator>Carlos Suzuki</dc:creator>
  <cp:lastModifiedBy>Carlos Suzuki</cp:lastModifiedBy>
  <cp:revision>11</cp:revision>
  <dcterms:created xsi:type="dcterms:W3CDTF">2017-07-07T18:39:08Z</dcterms:created>
  <dcterms:modified xsi:type="dcterms:W3CDTF">2017-07-12T00:46:22Z</dcterms:modified>
</cp:coreProperties>
</file>