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0A74-51FA-8CCC-6E6B-642158ACC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5F9D-9F5A-C38F-49F6-854C585A5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102D-68B7-0FE4-E57C-5378FB00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E1F9-5100-3140-CB96-4BE1A1B9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A682-6B9E-F9C0-07AC-62F780A4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2828-AC56-DA45-DAD9-13A4A94E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43AB-E203-4E11-41D2-84B099D8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3822-0681-B676-2B88-83615F2F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47AC-939D-B063-A3C2-AACC09F0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8D84-EE09-3823-E839-38BA70EF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83DF9-A68A-7674-2915-0BFB0A784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B6977-8AAD-2F0E-9971-90EDF2569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C8198-0F79-AA34-44B5-6316894B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3ABC-914F-1AF3-D0F2-103CC9B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3B96-1C03-24E5-8A79-DF67F293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F3DF-77D9-2E56-8B25-4F9E0BB4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B684-94B9-8685-451C-3FD547FC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6D26-0626-E754-72A4-5AD3EE35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C3FF-92AA-7F84-60D8-A755202A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A043-C558-821B-B5DA-3170DE6B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4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359E-53B2-8A8C-521F-2C18A1E4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1319-842E-1CFC-D15E-5712FA50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7586-C605-E7AF-AC00-FB9B3AF8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CB1A-B2BE-BA45-33F1-86FE9434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A3EC-9DDF-998F-8AD4-56DEDA03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CA3F-6DCC-D6F9-E860-88FC991D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4E4B-D42D-131D-EA4E-EE181CC63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A1AE6-45F8-4329-41AA-8314AAD02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62B79-EEB2-4212-9FDD-0C99D4F1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CCAEC-AC10-9320-8438-8FD154A7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D4B5-C519-6632-390D-EC1764C5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F9FF-0930-3684-C0B4-FEF9987C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C965-D31D-AF06-4056-23622832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9039A-7DBE-81CA-3D8F-40864901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7FDE3-ECCF-97C0-065F-798884CD7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3EF35-4D77-E96D-9B6A-8ED5B5C72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C4E0A-D72B-0D1D-50D8-6C3A1AFA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646AC-A84A-F28E-73E2-F0D30EDC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853DA-3D2F-D084-10C9-32116983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2906-1768-DF7F-058D-B3E7C38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0ED2A-4B04-6C92-F5FA-4F118391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8C89A-DEEE-27E9-7633-599D03FA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5C4B8-C9E2-2ECD-6028-BF0D343B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EFD18-709E-AC56-1F6A-B25FF19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53D85-D4D1-52EB-01C9-B0D77AFC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C62E5-AE9B-16E2-9F6F-27FF0E3E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6AD5-155F-B1CC-52BA-1F503C7E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99FB-1B51-2F0C-C238-E4765BFC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F8B8-5CF3-FA1A-AD4F-379EF4DE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210B6-6226-5D38-0C22-B2711DE3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53363-AD9D-AACE-C30A-86B5C8DA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EBBB-07A2-359E-5AD4-D809673A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C1D7-0674-B37D-DD0B-5F73ECE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13A78-DB58-B08D-A3FD-D6F6524DB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87706-D067-EF07-B7E4-F6504A7F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23E4D-9A54-826C-07D9-8BDC09AD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C6582-70E4-2ED6-4550-D9EF899F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F7021-EC7E-085C-CBAA-8D968B49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C248B-E5CD-A5BC-3851-180909B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A164C-8C7E-32C4-3CC1-3EFEC94F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43E2-6823-0BF1-81CA-DBA949DB8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E5FD-1C75-4A61-990A-1A25FC0C48C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55CE-96D0-C286-AB54-1A6CC461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72DC-398F-540A-20DD-3821DBEBD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FDFE-1BD7-4CBE-B6F3-360141C3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3BD-DBDA-AD53-68DE-43DA5FA8B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A6AB3-F50F-101B-6165-74254B874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105C-47A5-0861-A10D-D39F5C31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decrease human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3A35-CD4B-F9C9-50DC-51E6F066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Infrastructure as Code to make sure that testing and deployment environments are consistent across iterations.</a:t>
            </a:r>
          </a:p>
          <a:p>
            <a:r>
              <a:rPr lang="en-US" dirty="0"/>
              <a:t>We include testing to code quality and security so that if it fails it doesn’t get to be produced. </a:t>
            </a:r>
          </a:p>
          <a:p>
            <a:r>
              <a:rPr lang="en-US" dirty="0"/>
              <a:t>The tests are written once, hence consistent for every build.</a:t>
            </a:r>
          </a:p>
        </p:txBody>
      </p:sp>
    </p:spTree>
    <p:extLst>
      <p:ext uri="{BB962C8B-B14F-4D97-AF65-F5344CB8AC3E}">
        <p14:creationId xmlns:p14="http://schemas.microsoft.com/office/powerpoint/2010/main" val="362481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BD6A-FB06-9437-A2E4-346DB8EB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DBF2-8945-3D1A-1C49-3833F46D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an error or failure, stakeholders are notified promptly.</a:t>
            </a:r>
          </a:p>
          <a:p>
            <a:r>
              <a:rPr lang="en-US" dirty="0"/>
              <a:t>This can ensure timely fixing and product quality.</a:t>
            </a:r>
          </a:p>
          <a:p>
            <a:r>
              <a:rPr lang="en-US" dirty="0"/>
              <a:t>We can proactively monitor services to prevent failures by sending alerts for would-be problems.</a:t>
            </a:r>
          </a:p>
        </p:txBody>
      </p:sp>
    </p:spTree>
    <p:extLst>
      <p:ext uri="{BB962C8B-B14F-4D97-AF65-F5344CB8AC3E}">
        <p14:creationId xmlns:p14="http://schemas.microsoft.com/office/powerpoint/2010/main" val="294742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034E-ED08-D1CC-F3B2-4C2B3185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costs 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2601-3636-7081-C7E7-D1D22A00A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all the previous points we can save money through:</a:t>
            </a:r>
          </a:p>
          <a:p>
            <a:pPr lvl="1"/>
            <a:r>
              <a:rPr lang="en-US" dirty="0"/>
              <a:t>Decreasing costs of fixing as they would be caught earlier.</a:t>
            </a:r>
          </a:p>
          <a:p>
            <a:pPr lvl="1"/>
            <a:r>
              <a:rPr lang="en-US" dirty="0"/>
              <a:t>Decreasing costs of roll-backs in case of failures as the software and environment are based on Software.</a:t>
            </a:r>
          </a:p>
          <a:p>
            <a:pPr lvl="1"/>
            <a:r>
              <a:rPr lang="en-US" dirty="0"/>
              <a:t>Decreasing Down-time as errors are caught right away. </a:t>
            </a:r>
          </a:p>
          <a:p>
            <a:pPr lvl="1"/>
            <a:r>
              <a:rPr lang="en-US" dirty="0"/>
              <a:t>Unused infrastructure is done with promptly therefore there is no undue </a:t>
            </a:r>
            <a:r>
              <a:rPr lang="en-US"/>
              <a:t>OpEx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1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3414-4E1A-CFC4-B57E-0DCB967C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increases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70C3-3984-3CFB-8B83-1B277624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builds allows developers to push features faster and with better quality.</a:t>
            </a:r>
          </a:p>
          <a:p>
            <a:r>
              <a:rPr lang="en-US" dirty="0"/>
              <a:t>Decreasing time-to-market.</a:t>
            </a:r>
          </a:p>
          <a:p>
            <a:r>
              <a:rPr lang="en-US" dirty="0"/>
              <a:t>Decreasing operating costs due to economies of scale.</a:t>
            </a:r>
          </a:p>
        </p:txBody>
      </p:sp>
    </p:spTree>
    <p:extLst>
      <p:ext uri="{BB962C8B-B14F-4D97-AF65-F5344CB8AC3E}">
        <p14:creationId xmlns:p14="http://schemas.microsoft.com/office/powerpoint/2010/main" val="371836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Why CI/CD</vt:lpstr>
      <vt:lpstr>We can decrease human errors</vt:lpstr>
      <vt:lpstr>Better visibility</vt:lpstr>
      <vt:lpstr>It costs less</vt:lpstr>
      <vt:lpstr>It increases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CI/CD</dc:title>
  <dc:creator>raafat150217@feng.bu.edu.eg</dc:creator>
  <cp:lastModifiedBy>raafat150217@feng.bu.edu.eg</cp:lastModifiedBy>
  <cp:revision>1</cp:revision>
  <dcterms:created xsi:type="dcterms:W3CDTF">2022-11-22T14:07:55Z</dcterms:created>
  <dcterms:modified xsi:type="dcterms:W3CDTF">2022-11-22T14:17:45Z</dcterms:modified>
</cp:coreProperties>
</file>