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3/3/21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3/3/21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G_lsa_for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3/3/21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3/3/21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3/3/21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3/3/21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num_bills</a:t>
            </a:r>
            <a:r>
              <a:rPr lang="en-US" dirty="0"/>
              <a:t>: [63, 30, 167, 30,…]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 err="1"/>
              <a:t>I_rtexttools.R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1255</Words>
  <Application>Microsoft Macintosh PowerPoint</Application>
  <PresentationFormat>On-screen Show (4:3)</PresentationFormat>
  <Paragraphs>278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G_lsa_for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H_lsa_for modeling_Bayesian.R</vt:lpstr>
      <vt:lpstr>Optional…another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14</cp:revision>
  <dcterms:created xsi:type="dcterms:W3CDTF">2021-01-02T23:44:20Z</dcterms:created>
  <dcterms:modified xsi:type="dcterms:W3CDTF">2021-03-03T21:39:00Z</dcterms:modified>
</cp:coreProperties>
</file>