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2401EB-B0C6-47C1-A052-243E29515338}">
  <a:tblStyle styleId="{BC2401EB-B0C6-47C1-A052-243E29515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3c53a9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3c53a9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9e49a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a9e49a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9e49a8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9e49a8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9e49a8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a9e49a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3c53a9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3c53a9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a6b734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a6b734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a6b734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9a6b734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9f40aad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9f40aad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f40aad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f40aad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f40aad5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f40aad5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a6b734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a6b734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a6b734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9a6b734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a6b734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a6b734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a6b734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a6b734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3c53a9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3c53a9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3c53a9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3c53a9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63c53a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63c53a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3c53a9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3c53a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Automation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Stuart Wurtman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Raag Patel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Telan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470650"/>
            <a:ext cx="7640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As a user,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 want the option to create a text index of a saved piece of research,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So that I can search through the entire contents of all my saved research from one place.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470650"/>
            <a:ext cx="7640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As a user,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 want to automatically save/archive a copy of the webpage and all media located at each saved URL,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So that I have a copy in case the post is deleted later.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470650"/>
            <a:ext cx="7640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As a user,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 want to search social media and the web for duplicates of a post or page,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So that I can identify the original source.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470650"/>
            <a:ext cx="7640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As a user,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 want to choose a Twitter post I am interested in, and search for secondary posts that are related, by crawling comments, likes, and retweets,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So that I can find areas to investigate that are related to my current research space.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a user,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 want to aggregate all unique media in one place,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that I can visualize the “on-the-ground” picture of my investigation.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Milestones</a:t>
            </a:r>
            <a:endParaRPr sz="3200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010950"/>
            <a:ext cx="70389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 archive functions for key sites: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Twitter, Instagram, Reddit, YouTube, APA.org, IOPscience.IOP.org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Establish cataloging functions to store posts/articles into database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Establish database backend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Setting user access to database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 web search functions and article analysis &amp; evaluation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Create website for download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052550" y="9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Timeline</a:t>
            </a:r>
            <a:endParaRPr sz="3500"/>
          </a:p>
        </p:txBody>
      </p:sp>
      <p:graphicFrame>
        <p:nvGraphicFramePr>
          <p:cNvPr id="225" name="Google Shape;225;p28"/>
          <p:cNvGraphicFramePr/>
          <p:nvPr/>
        </p:nvGraphicFramePr>
        <p:xfrm>
          <a:off x="461850" y="806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{BC2401EB-B0C6-47C1-A052-243E29515338}</a:tableStyleId>
              </a:tblPr>
              <a:tblGrid>
                <a:gridCol w="2055075"/>
                <a:gridCol w="2055075"/>
                <a:gridCol w="2055075"/>
                <a:gridCol w="2055075"/>
              </a:tblGrid>
              <a:tr h="536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October</a:t>
                      </a:r>
                      <a:endParaRPr sz="2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5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Weeks 1 &amp; 2: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 26 - Oct 9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Revise Project Proposal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50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Weeks 3 &amp; 4: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 10 - 23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Make a GitHub repository and add everyone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Research frameworks for browser extension development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Research frameworks for website development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Research frameworks for software application development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3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5: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 24 - 30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post archive function for Twitter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post archive function for Instagram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article archive function for APA.org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052550" y="9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Timeline</a:t>
            </a:r>
            <a:endParaRPr sz="3500"/>
          </a:p>
        </p:txBody>
      </p:sp>
      <p:graphicFrame>
        <p:nvGraphicFramePr>
          <p:cNvPr id="231" name="Google Shape;231;p29"/>
          <p:cNvGraphicFramePr/>
          <p:nvPr/>
        </p:nvGraphicFramePr>
        <p:xfrm>
          <a:off x="461850" y="806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{BC2401EB-B0C6-47C1-A052-243E29515338}</a:tableStyleId>
              </a:tblPr>
              <a:tblGrid>
                <a:gridCol w="2055075"/>
                <a:gridCol w="2055075"/>
                <a:gridCol w="2055075"/>
                <a:gridCol w="2055075"/>
              </a:tblGrid>
              <a:tr h="536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November</a:t>
                      </a:r>
                      <a:endParaRPr sz="2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5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6::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Oct 31 - Nov 6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Continue tasks from last week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50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Weeks 7 &amp; 8: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 7 - 20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Reddit post archive function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YouTube video archive function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IOPscience.IOP.org article archive function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3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9: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 21 - 27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cataloging functions for Twitter and Reddit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cataloging functions for YouTube and Instagram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Establish database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52550" y="9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Timeline</a:t>
            </a:r>
            <a:endParaRPr sz="3500"/>
          </a:p>
        </p:txBody>
      </p:sp>
      <p:graphicFrame>
        <p:nvGraphicFramePr>
          <p:cNvPr id="237" name="Google Shape;237;p30"/>
          <p:cNvGraphicFramePr/>
          <p:nvPr/>
        </p:nvGraphicFramePr>
        <p:xfrm>
          <a:off x="461850" y="806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{BC2401EB-B0C6-47C1-A052-243E29515338}</a:tableStyleId>
              </a:tblPr>
              <a:tblGrid>
                <a:gridCol w="2055075"/>
                <a:gridCol w="2055075"/>
                <a:gridCol w="2055075"/>
                <a:gridCol w="2055075"/>
              </a:tblGrid>
              <a:tr h="536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December</a:t>
                      </a:r>
                      <a:endParaRPr sz="2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5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10::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 28 - Dec 4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Continue tasks from last week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50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Weeks 11 &amp; 12: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 5 - 18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web search functions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Develop website download page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up user access to database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3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13 &amp; 14: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 19- Jan 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Raag: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journal/article source evaluation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Stuart: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mplement journal/article source evaluation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Adrian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Implement journal/article source evaluation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52550" y="9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Timeline</a:t>
            </a:r>
            <a:endParaRPr sz="3500"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010950"/>
            <a:ext cx="70389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Project scales after Semester I  (Jan 2nd)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If </a:t>
            </a:r>
            <a:r>
              <a:rPr lang="en" sz="2100"/>
              <a:t>not everything was implemented in time, the second semester will be dedicated to catching up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General Goals for the next semester: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Adding more sites that will be able to use the extension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Testing and fixing bugs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Polishing the product’s presentation further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Goals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10950"/>
            <a:ext cx="70389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Overall Goal: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Streamline online investigations and research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Specifics: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Catalog and archive posts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Find, analyze, and sort data from the internet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Reduce open browser tabs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Essential Features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0950"/>
            <a:ext cx="70389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Users will be able to do the following: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Archive web posts and articles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Catalog web posts and articles into a database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Search, evaluate, and sort data from the internet based on relevance and reliability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Individual Contributions Summary</a:t>
            </a:r>
            <a:endParaRPr sz="3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44925"/>
            <a:ext cx="70389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Raag:</a:t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Implement archive and catalog functions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Implement web search and source analysis functions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Stuart:</a:t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Implement archive and catalog functions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Set up website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Adrian:</a:t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Implement archive and catalog functions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Set up database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As a user,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 want to save research URLs,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so that I can reduce browser clutter.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a user,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 want to search through my saved URLs,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that I can find research I have saved.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a user,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 want to save research URLs by project,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that I have portable access to my research.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a user,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 want to add #tags to my saved research,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that I can make ad hoc classifications of the research.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Stories</a:t>
            </a:r>
            <a:endParaRPr sz="32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470650"/>
            <a:ext cx="70389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a user,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 want to view all of my research for a project in one place,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So that I can understand my research so far.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