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 Medi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Medium-bold.fntdata"/><Relationship Id="rId16" Type="http://schemas.openxmlformats.org/officeDocument/2006/relationships/font" Target="fonts/Montserrat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70fb59d1f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70fb59d1f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0fb59d1f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0fb59d1f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70fb59d1f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70fb59d1f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70fb59d1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70fb59d1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70fb59d1f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70fb59d1f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70fb59d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70fb59d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70fb59d1f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70fb59d1f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70fb59d1f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70fb59d1f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70fb59d1f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70fb59d1f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70fb59d1f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70fb59d1f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6583125" y="2998675"/>
            <a:ext cx="24378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Stuart Wurtman</a:t>
            </a:r>
            <a:endParaRPr sz="16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Raag Patel</a:t>
            </a:r>
            <a:endParaRPr sz="16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6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Adrian Telan</a:t>
            </a:r>
            <a:endParaRPr sz="16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79625" y="2492575"/>
            <a:ext cx="5886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32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Investigation Automation: Progress Update</a:t>
            </a:r>
            <a:endParaRPr sz="32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700" y="2998675"/>
            <a:ext cx="9108600" cy="0"/>
          </a:xfrm>
          <a:prstGeom prst="straightConnector1">
            <a:avLst/>
          </a:prstGeom>
          <a:noFill/>
          <a:ln cap="flat" cmpd="sng" w="762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2"/>
          <p:cNvCxnSpPr/>
          <p:nvPr/>
        </p:nvCxnSpPr>
        <p:spPr>
          <a:xfrm>
            <a:off x="593600" y="0"/>
            <a:ext cx="0" cy="4882800"/>
          </a:xfrm>
          <a:prstGeom prst="straightConnector1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593600" y="532100"/>
            <a:ext cx="6658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32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Status Report: Archive </a:t>
            </a:r>
            <a:endParaRPr sz="32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839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32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Function</a:t>
            </a:r>
            <a:endParaRPr sz="32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42" name="Google Shape;142;p22"/>
          <p:cNvCxnSpPr/>
          <p:nvPr/>
        </p:nvCxnSpPr>
        <p:spPr>
          <a:xfrm>
            <a:off x="120125" y="1038200"/>
            <a:ext cx="9006300" cy="0"/>
          </a:xfrm>
          <a:prstGeom prst="straightConnector1">
            <a:avLst/>
          </a:prstGeom>
          <a:noFill/>
          <a:ln cap="flat" cmpd="sng" w="762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2"/>
          <p:cNvCxnSpPr/>
          <p:nvPr/>
        </p:nvCxnSpPr>
        <p:spPr>
          <a:xfrm rot="10800000">
            <a:off x="5483700" y="21150"/>
            <a:ext cx="3660300" cy="209880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2"/>
          <p:cNvCxnSpPr/>
          <p:nvPr/>
        </p:nvCxnSpPr>
        <p:spPr>
          <a:xfrm>
            <a:off x="6450475" y="3201700"/>
            <a:ext cx="1977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63" y="2571750"/>
            <a:ext cx="6966024" cy="3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4"/>
          <p:cNvCxnSpPr/>
          <p:nvPr/>
        </p:nvCxnSpPr>
        <p:spPr>
          <a:xfrm>
            <a:off x="120125" y="1038200"/>
            <a:ext cx="9006300" cy="0"/>
          </a:xfrm>
          <a:prstGeom prst="straightConnector1">
            <a:avLst/>
          </a:prstGeom>
          <a:noFill/>
          <a:ln cap="flat" cmpd="sng" w="762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4"/>
          <p:cNvCxnSpPr/>
          <p:nvPr/>
        </p:nvCxnSpPr>
        <p:spPr>
          <a:xfrm>
            <a:off x="593600" y="0"/>
            <a:ext cx="0" cy="4882800"/>
          </a:xfrm>
          <a:prstGeom prst="straightConnector1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593600" y="532100"/>
            <a:ext cx="6003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32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Status Report: Recap &amp; </a:t>
            </a:r>
            <a:endParaRPr sz="32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7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32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Summary</a:t>
            </a:r>
            <a:endParaRPr sz="32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593600" y="1461300"/>
            <a:ext cx="6658800" cy="32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●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Initial Plan: What Should be Finished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81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○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Archive Functionality Implemented for Various Sites and their Pages (Youtube videos, Twitter Posts, etc.)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81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○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Database to catalog Archived Sites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81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○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Extension Download Page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●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Goals Achieved: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81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○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Archive Functionality partially implemented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 rot="10800000">
            <a:off x="5483700" y="21150"/>
            <a:ext cx="3660300" cy="209880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5"/>
          <p:cNvCxnSpPr/>
          <p:nvPr/>
        </p:nvCxnSpPr>
        <p:spPr>
          <a:xfrm>
            <a:off x="593600" y="0"/>
            <a:ext cx="0" cy="4882800"/>
          </a:xfrm>
          <a:prstGeom prst="straightConnector1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593600" y="532100"/>
            <a:ext cx="7332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32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Changes: Scope Reduction</a:t>
            </a:r>
            <a:endParaRPr sz="32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593600" y="1038200"/>
            <a:ext cx="66588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Our initial presentation was ambitious, we are now focusing on these features.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●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Archive metadata on any specific web page.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●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Archive/crawl a specific twitter post for all content connected to it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●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Archive/crawl a specific reddit </a:t>
            </a: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post</a:t>
            </a: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for all content connected to it.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●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Develop a user interface and backend that supports search, cataloging, and project sharing.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20125" y="1038200"/>
            <a:ext cx="9006300" cy="0"/>
          </a:xfrm>
          <a:prstGeom prst="straightConnector1">
            <a:avLst/>
          </a:prstGeom>
          <a:noFill/>
          <a:ln cap="flat" cmpd="sng" w="762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 rot="10800000">
            <a:off x="5483700" y="21150"/>
            <a:ext cx="3660300" cy="209880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6"/>
          <p:cNvCxnSpPr/>
          <p:nvPr/>
        </p:nvCxnSpPr>
        <p:spPr>
          <a:xfrm>
            <a:off x="593600" y="0"/>
            <a:ext cx="0" cy="4882800"/>
          </a:xfrm>
          <a:prstGeom prst="straightConnector1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593600" y="532100"/>
            <a:ext cx="6189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32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Changes: Timeline Made</a:t>
            </a:r>
            <a:endParaRPr sz="32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593600" y="1038200"/>
            <a:ext cx="66588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●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For this semester, instead of continuing to implement all our scrapers, we decided to limit ourselves to testing </a:t>
            </a: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different</a:t>
            </a: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methods of scraping instead. 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●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realized we needed to better define the project architecture. We needed two pieces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81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○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browser extension or interface 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81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○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server component.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>
            <a:off x="120125" y="1038200"/>
            <a:ext cx="9006300" cy="0"/>
          </a:xfrm>
          <a:prstGeom prst="straightConnector1">
            <a:avLst/>
          </a:prstGeom>
          <a:noFill/>
          <a:ln cap="flat" cmpd="sng" w="762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6"/>
          <p:cNvCxnSpPr/>
          <p:nvPr/>
        </p:nvCxnSpPr>
        <p:spPr>
          <a:xfrm rot="10800000">
            <a:off x="5483700" y="21150"/>
            <a:ext cx="3660300" cy="209880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7"/>
          <p:cNvCxnSpPr/>
          <p:nvPr/>
        </p:nvCxnSpPr>
        <p:spPr>
          <a:xfrm>
            <a:off x="593600" y="0"/>
            <a:ext cx="0" cy="4882800"/>
          </a:xfrm>
          <a:prstGeom prst="straightConnector1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593600" y="532100"/>
            <a:ext cx="37542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32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Architecture</a:t>
            </a:r>
            <a:endParaRPr sz="32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593600" y="1038200"/>
            <a:ext cx="66588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●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browser extension will encapsulate most user interaction, and trigger actions that involve the server component. 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●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server component processes and stores data, runs the crawlers, and does other online tasks.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●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Server </a:t>
            </a: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development</a:t>
            </a: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will start local.  We are currently evaluating cloud options.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●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are also evaluation cross-platform browser extension development.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91" name="Google Shape;91;p17"/>
          <p:cNvCxnSpPr/>
          <p:nvPr/>
        </p:nvCxnSpPr>
        <p:spPr>
          <a:xfrm>
            <a:off x="120125" y="1038200"/>
            <a:ext cx="9006300" cy="0"/>
          </a:xfrm>
          <a:prstGeom prst="straightConnector1">
            <a:avLst/>
          </a:prstGeom>
          <a:noFill/>
          <a:ln cap="flat" cmpd="sng" w="762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/>
          <p:nvPr/>
        </p:nvCxnSpPr>
        <p:spPr>
          <a:xfrm rot="10800000">
            <a:off x="5483700" y="21150"/>
            <a:ext cx="3660300" cy="209880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8"/>
          <p:cNvCxnSpPr/>
          <p:nvPr/>
        </p:nvCxnSpPr>
        <p:spPr>
          <a:xfrm>
            <a:off x="593600" y="0"/>
            <a:ext cx="0" cy="4882800"/>
          </a:xfrm>
          <a:prstGeom prst="straightConnector1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593600" y="532100"/>
            <a:ext cx="37542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32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Status Report</a:t>
            </a:r>
            <a:endParaRPr sz="32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593600" y="1038200"/>
            <a:ext cx="66588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●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started testing Scrapy on some sites to test web scraping. 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81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○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learned that many sites use security measures that </a:t>
            </a: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effectively</a:t>
            </a: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limit </a:t>
            </a: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how fast you can scrape web content. 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81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○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will need to 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8139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■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 site APIs where possible.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8139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■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Design scrapers that focus on specific content to reduce web requests.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00" name="Google Shape;100;p18"/>
          <p:cNvCxnSpPr/>
          <p:nvPr/>
        </p:nvCxnSpPr>
        <p:spPr>
          <a:xfrm>
            <a:off x="120125" y="1038200"/>
            <a:ext cx="9006300" cy="0"/>
          </a:xfrm>
          <a:prstGeom prst="straightConnector1">
            <a:avLst/>
          </a:prstGeom>
          <a:noFill/>
          <a:ln cap="flat" cmpd="sng" w="762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8"/>
          <p:cNvCxnSpPr/>
          <p:nvPr/>
        </p:nvCxnSpPr>
        <p:spPr>
          <a:xfrm rot="10800000">
            <a:off x="5483700" y="21150"/>
            <a:ext cx="3660300" cy="209880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19"/>
          <p:cNvCxnSpPr/>
          <p:nvPr/>
        </p:nvCxnSpPr>
        <p:spPr>
          <a:xfrm>
            <a:off x="593600" y="0"/>
            <a:ext cx="0" cy="4882800"/>
          </a:xfrm>
          <a:prstGeom prst="straightConnector1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593600" y="532100"/>
            <a:ext cx="5692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32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Status Report: Challenges</a:t>
            </a:r>
            <a:endParaRPr sz="32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593600" y="1038200"/>
            <a:ext cx="66588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●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Major Problems Encountered: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81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○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Incapsula problems with some desired sites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8139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■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Too many requests when crawling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81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○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Went down a bad path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8139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■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Tried to have a web extension run </a:t>
            </a: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shell commands locally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81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○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Too much deliberation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8139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Montserrat Medium"/>
              <a:buChar char="■"/>
            </a:pPr>
            <a:r>
              <a:rPr lang="en" sz="20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Switch to JS web crawling, or stick to Python?</a:t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>
            <a:off x="120125" y="1038200"/>
            <a:ext cx="9006300" cy="0"/>
          </a:xfrm>
          <a:prstGeom prst="straightConnector1">
            <a:avLst/>
          </a:prstGeom>
          <a:noFill/>
          <a:ln cap="flat" cmpd="sng" w="762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9"/>
          <p:cNvCxnSpPr/>
          <p:nvPr/>
        </p:nvCxnSpPr>
        <p:spPr>
          <a:xfrm rot="10800000">
            <a:off x="5483700" y="21150"/>
            <a:ext cx="3660300" cy="209880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0"/>
          <p:cNvCxnSpPr/>
          <p:nvPr/>
        </p:nvCxnSpPr>
        <p:spPr>
          <a:xfrm>
            <a:off x="593600" y="0"/>
            <a:ext cx="0" cy="4882800"/>
          </a:xfrm>
          <a:prstGeom prst="straightConnector1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20"/>
          <p:cNvSpPr txBox="1"/>
          <p:nvPr>
            <p:ph idx="1" type="subTitle"/>
          </p:nvPr>
        </p:nvSpPr>
        <p:spPr>
          <a:xfrm>
            <a:off x="593600" y="532100"/>
            <a:ext cx="6658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32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Status Report: Archive </a:t>
            </a:r>
            <a:endParaRPr sz="32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839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32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Function</a:t>
            </a:r>
            <a:endParaRPr sz="32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17" name="Google Shape;117;p20"/>
          <p:cNvCxnSpPr/>
          <p:nvPr/>
        </p:nvCxnSpPr>
        <p:spPr>
          <a:xfrm>
            <a:off x="120125" y="1038200"/>
            <a:ext cx="9006300" cy="0"/>
          </a:xfrm>
          <a:prstGeom prst="straightConnector1">
            <a:avLst/>
          </a:prstGeom>
          <a:noFill/>
          <a:ln cap="flat" cmpd="sng" w="762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20"/>
          <p:cNvCxnSpPr/>
          <p:nvPr/>
        </p:nvCxnSpPr>
        <p:spPr>
          <a:xfrm rot="10800000">
            <a:off x="5483700" y="21150"/>
            <a:ext cx="3660300" cy="209880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50" y="1873288"/>
            <a:ext cx="61436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800" y="2990600"/>
            <a:ext cx="1438275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idx="1" type="subTitle"/>
          </p:nvPr>
        </p:nvSpPr>
        <p:spPr>
          <a:xfrm>
            <a:off x="593600" y="1584275"/>
            <a:ext cx="19095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Terminal Command</a:t>
            </a:r>
            <a:endParaRPr sz="13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2" name="Google Shape;122;p20"/>
          <p:cNvSpPr txBox="1"/>
          <p:nvPr>
            <p:ph idx="1" type="subTitle"/>
          </p:nvPr>
        </p:nvSpPr>
        <p:spPr>
          <a:xfrm>
            <a:off x="593600" y="2513450"/>
            <a:ext cx="21915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HTML file saved locally</a:t>
            </a:r>
            <a:endParaRPr sz="13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0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1079" y="2990600"/>
            <a:ext cx="1750395" cy="21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3875" y="2156876"/>
            <a:ext cx="3857120" cy="298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21"/>
          <p:cNvCxnSpPr/>
          <p:nvPr/>
        </p:nvCxnSpPr>
        <p:spPr>
          <a:xfrm>
            <a:off x="593600" y="0"/>
            <a:ext cx="0" cy="4882800"/>
          </a:xfrm>
          <a:prstGeom prst="straightConnector1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1"/>
          <p:cNvSpPr txBox="1"/>
          <p:nvPr>
            <p:ph idx="1" type="subTitle"/>
          </p:nvPr>
        </p:nvSpPr>
        <p:spPr>
          <a:xfrm>
            <a:off x="593600" y="532100"/>
            <a:ext cx="6658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32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Status Report: Archive </a:t>
            </a:r>
            <a:endParaRPr sz="32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839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324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Function</a:t>
            </a:r>
            <a:endParaRPr sz="32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4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31" name="Google Shape;131;p21"/>
          <p:cNvCxnSpPr/>
          <p:nvPr/>
        </p:nvCxnSpPr>
        <p:spPr>
          <a:xfrm>
            <a:off x="120125" y="1038200"/>
            <a:ext cx="9006300" cy="0"/>
          </a:xfrm>
          <a:prstGeom prst="straightConnector1">
            <a:avLst/>
          </a:prstGeom>
          <a:noFill/>
          <a:ln cap="flat" cmpd="sng" w="762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1"/>
          <p:cNvCxnSpPr/>
          <p:nvPr/>
        </p:nvCxnSpPr>
        <p:spPr>
          <a:xfrm rot="10800000">
            <a:off x="5483700" y="21150"/>
            <a:ext cx="3660300" cy="209880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38" y="1557988"/>
            <a:ext cx="6349973" cy="3287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2850" y="910600"/>
            <a:ext cx="3723576" cy="423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1"/>
          <p:cNvCxnSpPr/>
          <p:nvPr/>
        </p:nvCxnSpPr>
        <p:spPr>
          <a:xfrm>
            <a:off x="6450475" y="3201700"/>
            <a:ext cx="1977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