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7.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sldIdLst>
    <p:sldId id="270" r:id="rId2"/>
    <p:sldId id="267" r:id="rId3"/>
    <p:sldId id="283" r:id="rId4"/>
    <p:sldId id="286" r:id="rId5"/>
    <p:sldId id="293" r:id="rId6"/>
    <p:sldId id="278" r:id="rId7"/>
    <p:sldId id="282" r:id="rId8"/>
    <p:sldId id="280" r:id="rId9"/>
    <p:sldId id="292" r:id="rId10"/>
    <p:sldId id="291" r:id="rId11"/>
    <p:sldId id="288" r:id="rId12"/>
    <p:sldId id="289" r:id="rId13"/>
    <p:sldId id="294" r:id="rId14"/>
    <p:sldId id="287" r:id="rId15"/>
  </p:sldIdLst>
  <p:sldSz cx="37463413" cy="21067713"/>
  <p:notesSz cx="6858000" cy="9144000"/>
  <p:defaultTextStyle>
    <a:defPPr>
      <a:defRPr lang="en-US"/>
    </a:defPPr>
    <a:lvl1pPr marL="0" algn="l" defTabSz="1672300" rtl="0" eaLnBrk="1" latinLnBrk="0" hangingPunct="1">
      <a:defRPr sz="6600" kern="1200">
        <a:solidFill>
          <a:schemeClr val="tx1"/>
        </a:solidFill>
        <a:latin typeface="+mn-lt"/>
        <a:ea typeface="+mn-ea"/>
        <a:cs typeface="+mn-cs"/>
      </a:defRPr>
    </a:lvl1pPr>
    <a:lvl2pPr marL="1672300" algn="l" defTabSz="1672300" rtl="0" eaLnBrk="1" latinLnBrk="0" hangingPunct="1">
      <a:defRPr sz="6600" kern="1200">
        <a:solidFill>
          <a:schemeClr val="tx1"/>
        </a:solidFill>
        <a:latin typeface="+mn-lt"/>
        <a:ea typeface="+mn-ea"/>
        <a:cs typeface="+mn-cs"/>
      </a:defRPr>
    </a:lvl2pPr>
    <a:lvl3pPr marL="3344601" algn="l" defTabSz="1672300" rtl="0" eaLnBrk="1" latinLnBrk="0" hangingPunct="1">
      <a:defRPr sz="6600" kern="1200">
        <a:solidFill>
          <a:schemeClr val="tx1"/>
        </a:solidFill>
        <a:latin typeface="+mn-lt"/>
        <a:ea typeface="+mn-ea"/>
        <a:cs typeface="+mn-cs"/>
      </a:defRPr>
    </a:lvl3pPr>
    <a:lvl4pPr marL="5016901" algn="l" defTabSz="1672300" rtl="0" eaLnBrk="1" latinLnBrk="0" hangingPunct="1">
      <a:defRPr sz="6600" kern="1200">
        <a:solidFill>
          <a:schemeClr val="tx1"/>
        </a:solidFill>
        <a:latin typeface="+mn-lt"/>
        <a:ea typeface="+mn-ea"/>
        <a:cs typeface="+mn-cs"/>
      </a:defRPr>
    </a:lvl4pPr>
    <a:lvl5pPr marL="6689202" algn="l" defTabSz="1672300" rtl="0" eaLnBrk="1" latinLnBrk="0" hangingPunct="1">
      <a:defRPr sz="6600" kern="1200">
        <a:solidFill>
          <a:schemeClr val="tx1"/>
        </a:solidFill>
        <a:latin typeface="+mn-lt"/>
        <a:ea typeface="+mn-ea"/>
        <a:cs typeface="+mn-cs"/>
      </a:defRPr>
    </a:lvl5pPr>
    <a:lvl6pPr marL="8361502" algn="l" defTabSz="1672300" rtl="0" eaLnBrk="1" latinLnBrk="0" hangingPunct="1">
      <a:defRPr sz="6600" kern="1200">
        <a:solidFill>
          <a:schemeClr val="tx1"/>
        </a:solidFill>
        <a:latin typeface="+mn-lt"/>
        <a:ea typeface="+mn-ea"/>
        <a:cs typeface="+mn-cs"/>
      </a:defRPr>
    </a:lvl6pPr>
    <a:lvl7pPr marL="10033803" algn="l" defTabSz="1672300" rtl="0" eaLnBrk="1" latinLnBrk="0" hangingPunct="1">
      <a:defRPr sz="6600" kern="1200">
        <a:solidFill>
          <a:schemeClr val="tx1"/>
        </a:solidFill>
        <a:latin typeface="+mn-lt"/>
        <a:ea typeface="+mn-ea"/>
        <a:cs typeface="+mn-cs"/>
      </a:defRPr>
    </a:lvl7pPr>
    <a:lvl8pPr marL="11706103" algn="l" defTabSz="1672300" rtl="0" eaLnBrk="1" latinLnBrk="0" hangingPunct="1">
      <a:defRPr sz="6600" kern="1200">
        <a:solidFill>
          <a:schemeClr val="tx1"/>
        </a:solidFill>
        <a:latin typeface="+mn-lt"/>
        <a:ea typeface="+mn-ea"/>
        <a:cs typeface="+mn-cs"/>
      </a:defRPr>
    </a:lvl8pPr>
    <a:lvl9pPr marL="13378404" algn="l" defTabSz="1672300" rtl="0" eaLnBrk="1" latinLnBrk="0" hangingPunct="1">
      <a:defRPr sz="6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36">
          <p15:clr>
            <a:srgbClr val="A4A3A4"/>
          </p15:clr>
        </p15:guide>
        <p15:guide id="2" pos="1180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mar, Ayush" initials="KA" lastIdx="23" clrIdx="0">
    <p:extLst>
      <p:ext uri="{19B8F6BF-5375-455C-9EA6-DF929625EA0E}">
        <p15:presenceInfo xmlns:p15="http://schemas.microsoft.com/office/powerpoint/2012/main" userId="Kumar, Ayush" providerId="None"/>
      </p:ext>
    </p:extLst>
  </p:cmAuthor>
  <p:cmAuthor id="2" name="Raagamaalika O R" initials="ROR" lastIdx="1" clrIdx="1">
    <p:extLst>
      <p:ext uri="{19B8F6BF-5375-455C-9EA6-DF929625EA0E}">
        <p15:presenceInfo xmlns:p15="http://schemas.microsoft.com/office/powerpoint/2012/main" userId="46e26bd430fe13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22B00"/>
    <a:srgbClr val="377AD1"/>
    <a:srgbClr val="7A5C93"/>
    <a:srgbClr val="009AD5"/>
    <a:srgbClr val="CA4B49"/>
    <a:srgbClr val="4E8F00"/>
    <a:srgbClr val="245F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1" autoAdjust="0"/>
    <p:restoredTop sz="96327"/>
  </p:normalViewPr>
  <p:slideViewPr>
    <p:cSldViewPr snapToGrid="0" snapToObjects="1">
      <p:cViewPr varScale="1">
        <p:scale>
          <a:sx n="22" d="100"/>
          <a:sy n="22" d="100"/>
        </p:scale>
        <p:origin x="812" y="92"/>
      </p:cViewPr>
      <p:guideLst>
        <p:guide orient="horz" pos="6636"/>
        <p:guide pos="1180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7026BA-50E8-7644-BEF6-07CACBFB9997}" type="datetimeFigureOut">
              <a:rPr lang="en-US" smtClean="0"/>
              <a:t>6/21/2022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6A170F-69B8-B741-A099-15AE468EF203}" type="slidenum">
              <a:rPr lang="en-US" smtClean="0"/>
              <a:t>‹#›</a:t>
            </a:fld>
            <a:endParaRPr lang="en-US"/>
          </a:p>
        </p:txBody>
      </p:sp>
    </p:spTree>
    <p:extLst>
      <p:ext uri="{BB962C8B-B14F-4D97-AF65-F5344CB8AC3E}">
        <p14:creationId xmlns:p14="http://schemas.microsoft.com/office/powerpoint/2010/main" val="4093209334"/>
      </p:ext>
    </p:extLst>
  </p:cSld>
  <p:clrMap bg1="lt1" tx1="dk1" bg2="lt2" tx2="dk2" accent1="accent1" accent2="accent2" accent3="accent3" accent4="accent4" accent5="accent5" accent6="accent6" hlink="hlink" folHlink="folHlink"/>
  <p:notesStyle>
    <a:lvl1pPr marL="0" algn="l" defTabSz="1672300" rtl="0" eaLnBrk="1" latinLnBrk="0" hangingPunct="1">
      <a:defRPr sz="4400" kern="1200">
        <a:solidFill>
          <a:schemeClr val="tx1"/>
        </a:solidFill>
        <a:latin typeface="+mn-lt"/>
        <a:ea typeface="+mn-ea"/>
        <a:cs typeface="+mn-cs"/>
      </a:defRPr>
    </a:lvl1pPr>
    <a:lvl2pPr marL="1672300" algn="l" defTabSz="1672300" rtl="0" eaLnBrk="1" latinLnBrk="0" hangingPunct="1">
      <a:defRPr sz="4400" kern="1200">
        <a:solidFill>
          <a:schemeClr val="tx1"/>
        </a:solidFill>
        <a:latin typeface="+mn-lt"/>
        <a:ea typeface="+mn-ea"/>
        <a:cs typeface="+mn-cs"/>
      </a:defRPr>
    </a:lvl2pPr>
    <a:lvl3pPr marL="3344601" algn="l" defTabSz="1672300" rtl="0" eaLnBrk="1" latinLnBrk="0" hangingPunct="1">
      <a:defRPr sz="4400" kern="1200">
        <a:solidFill>
          <a:schemeClr val="tx1"/>
        </a:solidFill>
        <a:latin typeface="+mn-lt"/>
        <a:ea typeface="+mn-ea"/>
        <a:cs typeface="+mn-cs"/>
      </a:defRPr>
    </a:lvl3pPr>
    <a:lvl4pPr marL="5016901" algn="l" defTabSz="1672300" rtl="0" eaLnBrk="1" latinLnBrk="0" hangingPunct="1">
      <a:defRPr sz="4400" kern="1200">
        <a:solidFill>
          <a:schemeClr val="tx1"/>
        </a:solidFill>
        <a:latin typeface="+mn-lt"/>
        <a:ea typeface="+mn-ea"/>
        <a:cs typeface="+mn-cs"/>
      </a:defRPr>
    </a:lvl4pPr>
    <a:lvl5pPr marL="6689202" algn="l" defTabSz="1672300" rtl="0" eaLnBrk="1" latinLnBrk="0" hangingPunct="1">
      <a:defRPr sz="4400" kern="1200">
        <a:solidFill>
          <a:schemeClr val="tx1"/>
        </a:solidFill>
        <a:latin typeface="+mn-lt"/>
        <a:ea typeface="+mn-ea"/>
        <a:cs typeface="+mn-cs"/>
      </a:defRPr>
    </a:lvl5pPr>
    <a:lvl6pPr marL="8361502" algn="l" defTabSz="1672300" rtl="0" eaLnBrk="1" latinLnBrk="0" hangingPunct="1">
      <a:defRPr sz="4400" kern="1200">
        <a:solidFill>
          <a:schemeClr val="tx1"/>
        </a:solidFill>
        <a:latin typeface="+mn-lt"/>
        <a:ea typeface="+mn-ea"/>
        <a:cs typeface="+mn-cs"/>
      </a:defRPr>
    </a:lvl6pPr>
    <a:lvl7pPr marL="10033803" algn="l" defTabSz="1672300" rtl="0" eaLnBrk="1" latinLnBrk="0" hangingPunct="1">
      <a:defRPr sz="4400" kern="1200">
        <a:solidFill>
          <a:schemeClr val="tx1"/>
        </a:solidFill>
        <a:latin typeface="+mn-lt"/>
        <a:ea typeface="+mn-ea"/>
        <a:cs typeface="+mn-cs"/>
      </a:defRPr>
    </a:lvl7pPr>
    <a:lvl8pPr marL="11706103" algn="l" defTabSz="1672300" rtl="0" eaLnBrk="1" latinLnBrk="0" hangingPunct="1">
      <a:defRPr sz="4400" kern="1200">
        <a:solidFill>
          <a:schemeClr val="tx1"/>
        </a:solidFill>
        <a:latin typeface="+mn-lt"/>
        <a:ea typeface="+mn-ea"/>
        <a:cs typeface="+mn-cs"/>
      </a:defRPr>
    </a:lvl8pPr>
    <a:lvl9pPr marL="13378404" algn="l" defTabSz="1672300" rtl="0" eaLnBrk="1" latinLnBrk="0" hangingPunct="1">
      <a:defRPr sz="4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6A170F-69B8-B741-A099-15AE468EF203}" type="slidenum">
              <a:rPr lang="en-US" smtClean="0"/>
              <a:t>1</a:t>
            </a:fld>
            <a:endParaRPr lang="en-US"/>
          </a:p>
        </p:txBody>
      </p:sp>
    </p:spTree>
    <p:extLst>
      <p:ext uri="{BB962C8B-B14F-4D97-AF65-F5344CB8AC3E}">
        <p14:creationId xmlns:p14="http://schemas.microsoft.com/office/powerpoint/2010/main" val="2918085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6A170F-69B8-B741-A099-15AE468EF203}" type="slidenum">
              <a:rPr lang="en-US" smtClean="0"/>
              <a:t>2</a:t>
            </a:fld>
            <a:endParaRPr lang="en-US"/>
          </a:p>
        </p:txBody>
      </p:sp>
    </p:spTree>
    <p:extLst>
      <p:ext uri="{BB962C8B-B14F-4D97-AF65-F5344CB8AC3E}">
        <p14:creationId xmlns:p14="http://schemas.microsoft.com/office/powerpoint/2010/main" val="2601728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6A170F-69B8-B741-A099-15AE468EF203}" type="slidenum">
              <a:rPr lang="en-US" smtClean="0"/>
              <a:t>3</a:t>
            </a:fld>
            <a:endParaRPr lang="en-US"/>
          </a:p>
        </p:txBody>
      </p:sp>
    </p:spTree>
    <p:extLst>
      <p:ext uri="{BB962C8B-B14F-4D97-AF65-F5344CB8AC3E}">
        <p14:creationId xmlns:p14="http://schemas.microsoft.com/office/powerpoint/2010/main" val="2350787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6A170F-69B8-B741-A099-15AE468EF203}" type="slidenum">
              <a:rPr lang="en-US" smtClean="0"/>
              <a:t>4</a:t>
            </a:fld>
            <a:endParaRPr lang="en-US"/>
          </a:p>
        </p:txBody>
      </p:sp>
    </p:spTree>
    <p:extLst>
      <p:ext uri="{BB962C8B-B14F-4D97-AF65-F5344CB8AC3E}">
        <p14:creationId xmlns:p14="http://schemas.microsoft.com/office/powerpoint/2010/main" val="3591299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09756" y="6544648"/>
            <a:ext cx="31843901" cy="4515903"/>
          </a:xfrm>
        </p:spPr>
        <p:txBody>
          <a:bodyPr/>
          <a:lstStyle/>
          <a:p>
            <a:r>
              <a:rPr lang="en-US"/>
              <a:t>Click to edit Master title style</a:t>
            </a:r>
          </a:p>
        </p:txBody>
      </p:sp>
      <p:sp>
        <p:nvSpPr>
          <p:cNvPr id="3" name="Subtitle 2"/>
          <p:cNvSpPr>
            <a:spLocks noGrp="1"/>
          </p:cNvSpPr>
          <p:nvPr>
            <p:ph type="subTitle" idx="1"/>
          </p:nvPr>
        </p:nvSpPr>
        <p:spPr>
          <a:xfrm>
            <a:off x="5619512" y="11938371"/>
            <a:ext cx="26224389" cy="5383971"/>
          </a:xfrm>
        </p:spPr>
        <p:txBody>
          <a:bodyPr/>
          <a:lstStyle>
            <a:lvl1pPr marL="0" indent="0" algn="ctr">
              <a:buNone/>
              <a:defRPr>
                <a:solidFill>
                  <a:schemeClr val="tx1">
                    <a:tint val="75000"/>
                  </a:schemeClr>
                </a:solidFill>
              </a:defRPr>
            </a:lvl1pPr>
            <a:lvl2pPr marL="1672300" indent="0" algn="ctr">
              <a:buNone/>
              <a:defRPr>
                <a:solidFill>
                  <a:schemeClr val="tx1">
                    <a:tint val="75000"/>
                  </a:schemeClr>
                </a:solidFill>
              </a:defRPr>
            </a:lvl2pPr>
            <a:lvl3pPr marL="3344601" indent="0" algn="ctr">
              <a:buNone/>
              <a:defRPr>
                <a:solidFill>
                  <a:schemeClr val="tx1">
                    <a:tint val="75000"/>
                  </a:schemeClr>
                </a:solidFill>
              </a:defRPr>
            </a:lvl3pPr>
            <a:lvl4pPr marL="5016901" indent="0" algn="ctr">
              <a:buNone/>
              <a:defRPr>
                <a:solidFill>
                  <a:schemeClr val="tx1">
                    <a:tint val="75000"/>
                  </a:schemeClr>
                </a:solidFill>
              </a:defRPr>
            </a:lvl4pPr>
            <a:lvl5pPr marL="6689202" indent="0" algn="ctr">
              <a:buNone/>
              <a:defRPr>
                <a:solidFill>
                  <a:schemeClr val="tx1">
                    <a:tint val="75000"/>
                  </a:schemeClr>
                </a:solidFill>
              </a:defRPr>
            </a:lvl5pPr>
            <a:lvl6pPr marL="8361502" indent="0" algn="ctr">
              <a:buNone/>
              <a:defRPr>
                <a:solidFill>
                  <a:schemeClr val="tx1">
                    <a:tint val="75000"/>
                  </a:schemeClr>
                </a:solidFill>
              </a:defRPr>
            </a:lvl6pPr>
            <a:lvl7pPr marL="10033803" indent="0" algn="ctr">
              <a:buNone/>
              <a:defRPr>
                <a:solidFill>
                  <a:schemeClr val="tx1">
                    <a:tint val="75000"/>
                  </a:schemeClr>
                </a:solidFill>
              </a:defRPr>
            </a:lvl7pPr>
            <a:lvl8pPr marL="11706103" indent="0" algn="ctr">
              <a:buNone/>
              <a:defRPr>
                <a:solidFill>
                  <a:schemeClr val="tx1">
                    <a:tint val="75000"/>
                  </a:schemeClr>
                </a:solidFill>
              </a:defRPr>
            </a:lvl8pPr>
            <a:lvl9pPr marL="1337840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1AC4B89-39C5-4FB5-BAA5-7EA59CE17ABE}" type="datetime1">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156859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28A833-D145-498C-8E8B-54A02950C85C}" type="datetime1">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533985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284548" y="2589575"/>
            <a:ext cx="34530082" cy="552247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74799" y="2589575"/>
            <a:ext cx="102985361" cy="552247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6A8BE1-1ABD-4E6C-A741-426FEE08D8F2}" type="datetime1">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2265066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B2636A-DADA-4968-8E18-068123B2A1C8}" type="datetime1">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1252063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59352" y="13537958"/>
            <a:ext cx="31843901" cy="4184282"/>
          </a:xfrm>
        </p:spPr>
        <p:txBody>
          <a:bodyPr anchor="t"/>
          <a:lstStyle>
            <a:lvl1pPr algn="l">
              <a:defRPr sz="14600" b="1" cap="all"/>
            </a:lvl1pPr>
          </a:lstStyle>
          <a:p>
            <a:r>
              <a:rPr lang="en-US"/>
              <a:t>Click to edit Master title style</a:t>
            </a:r>
          </a:p>
        </p:txBody>
      </p:sp>
      <p:sp>
        <p:nvSpPr>
          <p:cNvPr id="3" name="Text Placeholder 2"/>
          <p:cNvSpPr>
            <a:spLocks noGrp="1"/>
          </p:cNvSpPr>
          <p:nvPr>
            <p:ph type="body" idx="1"/>
          </p:nvPr>
        </p:nvSpPr>
        <p:spPr>
          <a:xfrm>
            <a:off x="2959352" y="8929397"/>
            <a:ext cx="31843901" cy="4608561"/>
          </a:xfrm>
        </p:spPr>
        <p:txBody>
          <a:bodyPr anchor="b"/>
          <a:lstStyle>
            <a:lvl1pPr marL="0" indent="0">
              <a:buNone/>
              <a:defRPr sz="7300">
                <a:solidFill>
                  <a:schemeClr val="tx1">
                    <a:tint val="75000"/>
                  </a:schemeClr>
                </a:solidFill>
              </a:defRPr>
            </a:lvl1pPr>
            <a:lvl2pPr marL="1672300" indent="0">
              <a:buNone/>
              <a:defRPr sz="6600">
                <a:solidFill>
                  <a:schemeClr val="tx1">
                    <a:tint val="75000"/>
                  </a:schemeClr>
                </a:solidFill>
              </a:defRPr>
            </a:lvl2pPr>
            <a:lvl3pPr marL="3344601" indent="0">
              <a:buNone/>
              <a:defRPr sz="5900">
                <a:solidFill>
                  <a:schemeClr val="tx1">
                    <a:tint val="75000"/>
                  </a:schemeClr>
                </a:solidFill>
              </a:defRPr>
            </a:lvl3pPr>
            <a:lvl4pPr marL="5016901" indent="0">
              <a:buNone/>
              <a:defRPr sz="5100">
                <a:solidFill>
                  <a:schemeClr val="tx1">
                    <a:tint val="75000"/>
                  </a:schemeClr>
                </a:solidFill>
              </a:defRPr>
            </a:lvl4pPr>
            <a:lvl5pPr marL="6689202" indent="0">
              <a:buNone/>
              <a:defRPr sz="5100">
                <a:solidFill>
                  <a:schemeClr val="tx1">
                    <a:tint val="75000"/>
                  </a:schemeClr>
                </a:solidFill>
              </a:defRPr>
            </a:lvl5pPr>
            <a:lvl6pPr marL="8361502" indent="0">
              <a:buNone/>
              <a:defRPr sz="5100">
                <a:solidFill>
                  <a:schemeClr val="tx1">
                    <a:tint val="75000"/>
                  </a:schemeClr>
                </a:solidFill>
              </a:defRPr>
            </a:lvl6pPr>
            <a:lvl7pPr marL="10033803" indent="0">
              <a:buNone/>
              <a:defRPr sz="5100">
                <a:solidFill>
                  <a:schemeClr val="tx1">
                    <a:tint val="75000"/>
                  </a:schemeClr>
                </a:solidFill>
              </a:defRPr>
            </a:lvl7pPr>
            <a:lvl8pPr marL="11706103" indent="0">
              <a:buNone/>
              <a:defRPr sz="5100">
                <a:solidFill>
                  <a:schemeClr val="tx1">
                    <a:tint val="75000"/>
                  </a:schemeClr>
                </a:solidFill>
              </a:defRPr>
            </a:lvl8pPr>
            <a:lvl9pPr marL="13378404" indent="0">
              <a:buNone/>
              <a:defRPr sz="5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B12CC9-9AB9-4B59-931A-6FA62ACB19C3}" type="datetime1">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724273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74798" y="15103407"/>
            <a:ext cx="68754471" cy="42710887"/>
          </a:xfrm>
        </p:spPr>
        <p:txBody>
          <a:bodyPr/>
          <a:lstStyle>
            <a:lvl1pPr>
              <a:defRPr sz="10200"/>
            </a:lvl1pPr>
            <a:lvl2pPr>
              <a:defRPr sz="8800"/>
            </a:lvl2pPr>
            <a:lvl3pPr>
              <a:defRPr sz="73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7053657" y="15103407"/>
            <a:ext cx="68760973" cy="42710887"/>
          </a:xfrm>
        </p:spPr>
        <p:txBody>
          <a:bodyPr/>
          <a:lstStyle>
            <a:lvl1pPr>
              <a:defRPr sz="10200"/>
            </a:lvl1pPr>
            <a:lvl2pPr>
              <a:defRPr sz="8800"/>
            </a:lvl2pPr>
            <a:lvl3pPr>
              <a:defRPr sz="73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6508A4-3081-4EE8-8C34-BBBE88028021}" type="datetime1">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4223282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73171" y="843685"/>
            <a:ext cx="33717072" cy="351128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73171" y="4715853"/>
            <a:ext cx="16552847" cy="1965343"/>
          </a:xfrm>
        </p:spPr>
        <p:txBody>
          <a:bodyPr anchor="b"/>
          <a:lstStyle>
            <a:lvl1pPr marL="0" indent="0">
              <a:buNone/>
              <a:defRPr sz="8800" b="1"/>
            </a:lvl1pPr>
            <a:lvl2pPr marL="1672300" indent="0">
              <a:buNone/>
              <a:defRPr sz="7300" b="1"/>
            </a:lvl2pPr>
            <a:lvl3pPr marL="3344601" indent="0">
              <a:buNone/>
              <a:defRPr sz="6600" b="1"/>
            </a:lvl3pPr>
            <a:lvl4pPr marL="5016901" indent="0">
              <a:buNone/>
              <a:defRPr sz="5900" b="1"/>
            </a:lvl4pPr>
            <a:lvl5pPr marL="6689202" indent="0">
              <a:buNone/>
              <a:defRPr sz="5900" b="1"/>
            </a:lvl5pPr>
            <a:lvl6pPr marL="8361502" indent="0">
              <a:buNone/>
              <a:defRPr sz="5900" b="1"/>
            </a:lvl6pPr>
            <a:lvl7pPr marL="10033803" indent="0">
              <a:buNone/>
              <a:defRPr sz="5900" b="1"/>
            </a:lvl7pPr>
            <a:lvl8pPr marL="11706103" indent="0">
              <a:buNone/>
              <a:defRPr sz="5900" b="1"/>
            </a:lvl8pPr>
            <a:lvl9pPr marL="13378404" indent="0">
              <a:buNone/>
              <a:defRPr sz="5900" b="1"/>
            </a:lvl9pPr>
          </a:lstStyle>
          <a:p>
            <a:pPr lvl="0"/>
            <a:r>
              <a:rPr lang="en-US"/>
              <a:t>Click to edit Master text styles</a:t>
            </a:r>
          </a:p>
        </p:txBody>
      </p:sp>
      <p:sp>
        <p:nvSpPr>
          <p:cNvPr id="4" name="Content Placeholder 3"/>
          <p:cNvSpPr>
            <a:spLocks noGrp="1"/>
          </p:cNvSpPr>
          <p:nvPr>
            <p:ph sz="half" idx="2"/>
          </p:nvPr>
        </p:nvSpPr>
        <p:spPr>
          <a:xfrm>
            <a:off x="1873171" y="6681196"/>
            <a:ext cx="16552847" cy="12138320"/>
          </a:xfrm>
        </p:spPr>
        <p:txBody>
          <a:bodyPr/>
          <a:lstStyle>
            <a:lvl1pPr>
              <a:defRPr sz="8800"/>
            </a:lvl1pPr>
            <a:lvl2pPr>
              <a:defRPr sz="7300"/>
            </a:lvl2pPr>
            <a:lvl3pPr>
              <a:defRPr sz="6600"/>
            </a:lvl3pPr>
            <a:lvl4pPr>
              <a:defRPr sz="5900"/>
            </a:lvl4pPr>
            <a:lvl5pPr>
              <a:defRPr sz="5900"/>
            </a:lvl5pPr>
            <a:lvl6pPr>
              <a:defRPr sz="5900"/>
            </a:lvl6pPr>
            <a:lvl7pPr>
              <a:defRPr sz="5900"/>
            </a:lvl7pPr>
            <a:lvl8pPr>
              <a:defRPr sz="5900"/>
            </a:lvl8pPr>
            <a:lvl9pPr>
              <a:defRPr sz="5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030895" y="4715853"/>
            <a:ext cx="16559349" cy="1965343"/>
          </a:xfrm>
        </p:spPr>
        <p:txBody>
          <a:bodyPr anchor="b"/>
          <a:lstStyle>
            <a:lvl1pPr marL="0" indent="0">
              <a:buNone/>
              <a:defRPr sz="8800" b="1"/>
            </a:lvl1pPr>
            <a:lvl2pPr marL="1672300" indent="0">
              <a:buNone/>
              <a:defRPr sz="7300" b="1"/>
            </a:lvl2pPr>
            <a:lvl3pPr marL="3344601" indent="0">
              <a:buNone/>
              <a:defRPr sz="6600" b="1"/>
            </a:lvl3pPr>
            <a:lvl4pPr marL="5016901" indent="0">
              <a:buNone/>
              <a:defRPr sz="5900" b="1"/>
            </a:lvl4pPr>
            <a:lvl5pPr marL="6689202" indent="0">
              <a:buNone/>
              <a:defRPr sz="5900" b="1"/>
            </a:lvl5pPr>
            <a:lvl6pPr marL="8361502" indent="0">
              <a:buNone/>
              <a:defRPr sz="5900" b="1"/>
            </a:lvl6pPr>
            <a:lvl7pPr marL="10033803" indent="0">
              <a:buNone/>
              <a:defRPr sz="5900" b="1"/>
            </a:lvl7pPr>
            <a:lvl8pPr marL="11706103" indent="0">
              <a:buNone/>
              <a:defRPr sz="5900" b="1"/>
            </a:lvl8pPr>
            <a:lvl9pPr marL="13378404" indent="0">
              <a:buNone/>
              <a:defRPr sz="5900" b="1"/>
            </a:lvl9pPr>
          </a:lstStyle>
          <a:p>
            <a:pPr lvl="0"/>
            <a:r>
              <a:rPr lang="en-US"/>
              <a:t>Click to edit Master text styles</a:t>
            </a:r>
          </a:p>
        </p:txBody>
      </p:sp>
      <p:sp>
        <p:nvSpPr>
          <p:cNvPr id="6" name="Content Placeholder 5"/>
          <p:cNvSpPr>
            <a:spLocks noGrp="1"/>
          </p:cNvSpPr>
          <p:nvPr>
            <p:ph sz="quarter" idx="4"/>
          </p:nvPr>
        </p:nvSpPr>
        <p:spPr>
          <a:xfrm>
            <a:off x="19030895" y="6681196"/>
            <a:ext cx="16559349" cy="12138320"/>
          </a:xfrm>
        </p:spPr>
        <p:txBody>
          <a:bodyPr/>
          <a:lstStyle>
            <a:lvl1pPr>
              <a:defRPr sz="8800"/>
            </a:lvl1pPr>
            <a:lvl2pPr>
              <a:defRPr sz="7300"/>
            </a:lvl2pPr>
            <a:lvl3pPr>
              <a:defRPr sz="6600"/>
            </a:lvl3pPr>
            <a:lvl4pPr>
              <a:defRPr sz="5900"/>
            </a:lvl4pPr>
            <a:lvl5pPr>
              <a:defRPr sz="5900"/>
            </a:lvl5pPr>
            <a:lvl6pPr>
              <a:defRPr sz="5900"/>
            </a:lvl6pPr>
            <a:lvl7pPr>
              <a:defRPr sz="5900"/>
            </a:lvl7pPr>
            <a:lvl8pPr>
              <a:defRPr sz="5900"/>
            </a:lvl8pPr>
            <a:lvl9pPr>
              <a:defRPr sz="5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DFD3D7-7D01-41DD-BB4B-2D8C4B9BFD8F}" type="datetime1">
              <a:rPr lang="en-US" smtClean="0"/>
              <a:t>6/21/2022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123966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6EE75C-1526-4310-8876-5EC46094F139}" type="datetime1">
              <a:rPr lang="en-US" smtClean="0"/>
              <a:t>6/21/2022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417301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4DB19-64C4-43E2-8056-B88FB6FD2F40}" type="datetime1">
              <a:rPr lang="en-US" smtClean="0"/>
              <a:t>6/21/2022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358671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73173" y="838807"/>
            <a:ext cx="12325205" cy="3569807"/>
          </a:xfrm>
        </p:spPr>
        <p:txBody>
          <a:bodyPr anchor="b"/>
          <a:lstStyle>
            <a:lvl1pPr algn="l">
              <a:defRPr sz="7300" b="1"/>
            </a:lvl1pPr>
          </a:lstStyle>
          <a:p>
            <a:r>
              <a:rPr lang="en-US"/>
              <a:t>Click to edit Master title style</a:t>
            </a:r>
          </a:p>
        </p:txBody>
      </p:sp>
      <p:sp>
        <p:nvSpPr>
          <p:cNvPr id="3" name="Content Placeholder 2"/>
          <p:cNvSpPr>
            <a:spLocks noGrp="1"/>
          </p:cNvSpPr>
          <p:nvPr>
            <p:ph idx="1"/>
          </p:nvPr>
        </p:nvSpPr>
        <p:spPr>
          <a:xfrm>
            <a:off x="14647154" y="838809"/>
            <a:ext cx="20943089" cy="17980709"/>
          </a:xfrm>
        </p:spPr>
        <p:txBody>
          <a:bodyPr/>
          <a:lstStyle>
            <a:lvl1pPr>
              <a:defRPr sz="11700"/>
            </a:lvl1pPr>
            <a:lvl2pPr>
              <a:defRPr sz="10200"/>
            </a:lvl2pPr>
            <a:lvl3pPr>
              <a:defRPr sz="88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73173" y="4408616"/>
            <a:ext cx="12325205" cy="14410902"/>
          </a:xfrm>
        </p:spPr>
        <p:txBody>
          <a:bodyPr/>
          <a:lstStyle>
            <a:lvl1pPr marL="0" indent="0">
              <a:buNone/>
              <a:defRPr sz="5100"/>
            </a:lvl1pPr>
            <a:lvl2pPr marL="1672300" indent="0">
              <a:buNone/>
              <a:defRPr sz="4400"/>
            </a:lvl2pPr>
            <a:lvl3pPr marL="3344601" indent="0">
              <a:buNone/>
              <a:defRPr sz="3700"/>
            </a:lvl3pPr>
            <a:lvl4pPr marL="5016901" indent="0">
              <a:buNone/>
              <a:defRPr sz="3300"/>
            </a:lvl4pPr>
            <a:lvl5pPr marL="6689202" indent="0">
              <a:buNone/>
              <a:defRPr sz="3300"/>
            </a:lvl5pPr>
            <a:lvl6pPr marL="8361502" indent="0">
              <a:buNone/>
              <a:defRPr sz="3300"/>
            </a:lvl6pPr>
            <a:lvl7pPr marL="10033803" indent="0">
              <a:buNone/>
              <a:defRPr sz="3300"/>
            </a:lvl7pPr>
            <a:lvl8pPr marL="11706103" indent="0">
              <a:buNone/>
              <a:defRPr sz="3300"/>
            </a:lvl8pPr>
            <a:lvl9pPr marL="13378404" indent="0">
              <a:buNone/>
              <a:defRPr sz="3300"/>
            </a:lvl9pPr>
          </a:lstStyle>
          <a:p>
            <a:pPr lvl="0"/>
            <a:r>
              <a:rPr lang="en-US"/>
              <a:t>Click to edit Master text styles</a:t>
            </a:r>
          </a:p>
        </p:txBody>
      </p:sp>
      <p:sp>
        <p:nvSpPr>
          <p:cNvPr id="5" name="Date Placeholder 4"/>
          <p:cNvSpPr>
            <a:spLocks noGrp="1"/>
          </p:cNvSpPr>
          <p:nvPr>
            <p:ph type="dt" sz="half" idx="10"/>
          </p:nvPr>
        </p:nvSpPr>
        <p:spPr/>
        <p:txBody>
          <a:bodyPr/>
          <a:lstStyle/>
          <a:p>
            <a:fld id="{0C928437-82AF-49A4-9C8C-3522A76EFC27}" type="datetime1">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3783843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43091" y="14747399"/>
            <a:ext cx="22478048" cy="1741014"/>
          </a:xfrm>
        </p:spPr>
        <p:txBody>
          <a:bodyPr anchor="b"/>
          <a:lstStyle>
            <a:lvl1pPr algn="l">
              <a:defRPr sz="7300" b="1"/>
            </a:lvl1pPr>
          </a:lstStyle>
          <a:p>
            <a:r>
              <a:rPr lang="en-US"/>
              <a:t>Click to edit Master title style</a:t>
            </a:r>
          </a:p>
        </p:txBody>
      </p:sp>
      <p:sp>
        <p:nvSpPr>
          <p:cNvPr id="3" name="Picture Placeholder 2"/>
          <p:cNvSpPr>
            <a:spLocks noGrp="1"/>
          </p:cNvSpPr>
          <p:nvPr>
            <p:ph type="pic" idx="1"/>
          </p:nvPr>
        </p:nvSpPr>
        <p:spPr>
          <a:xfrm>
            <a:off x="7343091" y="1882439"/>
            <a:ext cx="22478048" cy="12640628"/>
          </a:xfrm>
        </p:spPr>
        <p:txBody>
          <a:bodyPr/>
          <a:lstStyle>
            <a:lvl1pPr marL="0" indent="0">
              <a:buNone/>
              <a:defRPr sz="11700"/>
            </a:lvl1pPr>
            <a:lvl2pPr marL="1672300" indent="0">
              <a:buNone/>
              <a:defRPr sz="10200"/>
            </a:lvl2pPr>
            <a:lvl3pPr marL="3344601" indent="0">
              <a:buNone/>
              <a:defRPr sz="8800"/>
            </a:lvl3pPr>
            <a:lvl4pPr marL="5016901" indent="0">
              <a:buNone/>
              <a:defRPr sz="7300"/>
            </a:lvl4pPr>
            <a:lvl5pPr marL="6689202" indent="0">
              <a:buNone/>
              <a:defRPr sz="7300"/>
            </a:lvl5pPr>
            <a:lvl6pPr marL="8361502" indent="0">
              <a:buNone/>
              <a:defRPr sz="7300"/>
            </a:lvl6pPr>
            <a:lvl7pPr marL="10033803" indent="0">
              <a:buNone/>
              <a:defRPr sz="7300"/>
            </a:lvl7pPr>
            <a:lvl8pPr marL="11706103" indent="0">
              <a:buNone/>
              <a:defRPr sz="7300"/>
            </a:lvl8pPr>
            <a:lvl9pPr marL="13378404" indent="0">
              <a:buNone/>
              <a:defRPr sz="7300"/>
            </a:lvl9pPr>
          </a:lstStyle>
          <a:p>
            <a:endParaRPr lang="en-US"/>
          </a:p>
        </p:txBody>
      </p:sp>
      <p:sp>
        <p:nvSpPr>
          <p:cNvPr id="4" name="Text Placeholder 3"/>
          <p:cNvSpPr>
            <a:spLocks noGrp="1"/>
          </p:cNvSpPr>
          <p:nvPr>
            <p:ph type="body" sz="half" idx="2"/>
          </p:nvPr>
        </p:nvSpPr>
        <p:spPr>
          <a:xfrm>
            <a:off x="7343091" y="16488413"/>
            <a:ext cx="22478048" cy="2472529"/>
          </a:xfrm>
        </p:spPr>
        <p:txBody>
          <a:bodyPr/>
          <a:lstStyle>
            <a:lvl1pPr marL="0" indent="0">
              <a:buNone/>
              <a:defRPr sz="5100"/>
            </a:lvl1pPr>
            <a:lvl2pPr marL="1672300" indent="0">
              <a:buNone/>
              <a:defRPr sz="4400"/>
            </a:lvl2pPr>
            <a:lvl3pPr marL="3344601" indent="0">
              <a:buNone/>
              <a:defRPr sz="3700"/>
            </a:lvl3pPr>
            <a:lvl4pPr marL="5016901" indent="0">
              <a:buNone/>
              <a:defRPr sz="3300"/>
            </a:lvl4pPr>
            <a:lvl5pPr marL="6689202" indent="0">
              <a:buNone/>
              <a:defRPr sz="3300"/>
            </a:lvl5pPr>
            <a:lvl6pPr marL="8361502" indent="0">
              <a:buNone/>
              <a:defRPr sz="3300"/>
            </a:lvl6pPr>
            <a:lvl7pPr marL="10033803" indent="0">
              <a:buNone/>
              <a:defRPr sz="3300"/>
            </a:lvl7pPr>
            <a:lvl8pPr marL="11706103" indent="0">
              <a:buNone/>
              <a:defRPr sz="3300"/>
            </a:lvl8pPr>
            <a:lvl9pPr marL="13378404" indent="0">
              <a:buNone/>
              <a:defRPr sz="3300"/>
            </a:lvl9pPr>
          </a:lstStyle>
          <a:p>
            <a:pPr lvl="0"/>
            <a:r>
              <a:rPr lang="en-US"/>
              <a:t>Click to edit Master text styles</a:t>
            </a:r>
          </a:p>
        </p:txBody>
      </p:sp>
      <p:sp>
        <p:nvSpPr>
          <p:cNvPr id="5" name="Date Placeholder 4"/>
          <p:cNvSpPr>
            <a:spLocks noGrp="1"/>
          </p:cNvSpPr>
          <p:nvPr>
            <p:ph type="dt" sz="half" idx="10"/>
          </p:nvPr>
        </p:nvSpPr>
        <p:spPr/>
        <p:txBody>
          <a:bodyPr/>
          <a:lstStyle/>
          <a:p>
            <a:fld id="{D972C829-1C21-4BB0-B533-4F7C5FC5728C}" type="datetime1">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124250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73171" y="843685"/>
            <a:ext cx="33717072" cy="3511286"/>
          </a:xfrm>
          <a:prstGeom prst="rect">
            <a:avLst/>
          </a:prstGeom>
        </p:spPr>
        <p:txBody>
          <a:bodyPr vert="horz" lIns="334460" tIns="167230" rIns="334460" bIns="167230" rtlCol="0" anchor="ctr">
            <a:normAutofit/>
          </a:bodyPr>
          <a:lstStyle/>
          <a:p>
            <a:r>
              <a:rPr lang="en-US"/>
              <a:t>Click to edit Master title style</a:t>
            </a:r>
          </a:p>
        </p:txBody>
      </p:sp>
      <p:sp>
        <p:nvSpPr>
          <p:cNvPr id="3" name="Text Placeholder 2"/>
          <p:cNvSpPr>
            <a:spLocks noGrp="1"/>
          </p:cNvSpPr>
          <p:nvPr>
            <p:ph type="body" idx="1"/>
          </p:nvPr>
        </p:nvSpPr>
        <p:spPr>
          <a:xfrm>
            <a:off x="1873171" y="4915801"/>
            <a:ext cx="33717072" cy="13903717"/>
          </a:xfrm>
          <a:prstGeom prst="rect">
            <a:avLst/>
          </a:prstGeom>
        </p:spPr>
        <p:txBody>
          <a:bodyPr vert="horz" lIns="334460" tIns="167230" rIns="334460" bIns="16723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73171" y="19526650"/>
            <a:ext cx="8741463" cy="1121661"/>
          </a:xfrm>
          <a:prstGeom prst="rect">
            <a:avLst/>
          </a:prstGeom>
        </p:spPr>
        <p:txBody>
          <a:bodyPr vert="horz" lIns="334460" tIns="167230" rIns="334460" bIns="167230" rtlCol="0" anchor="ctr"/>
          <a:lstStyle>
            <a:lvl1pPr algn="l">
              <a:defRPr sz="4400">
                <a:solidFill>
                  <a:schemeClr val="tx1">
                    <a:tint val="75000"/>
                  </a:schemeClr>
                </a:solidFill>
              </a:defRPr>
            </a:lvl1pPr>
          </a:lstStyle>
          <a:p>
            <a:fld id="{2E067099-2870-41BF-9801-541A98E21E08}" type="datetime1">
              <a:rPr lang="en-US" smtClean="0"/>
              <a:t>6/21/2022</a:t>
            </a:fld>
            <a:endParaRPr lang="en-US"/>
          </a:p>
        </p:txBody>
      </p:sp>
      <p:sp>
        <p:nvSpPr>
          <p:cNvPr id="5" name="Footer Placeholder 4"/>
          <p:cNvSpPr>
            <a:spLocks noGrp="1"/>
          </p:cNvSpPr>
          <p:nvPr>
            <p:ph type="ftr" sz="quarter" idx="3"/>
          </p:nvPr>
        </p:nvSpPr>
        <p:spPr>
          <a:xfrm>
            <a:off x="12800000" y="19526650"/>
            <a:ext cx="11863414" cy="1121661"/>
          </a:xfrm>
          <a:prstGeom prst="rect">
            <a:avLst/>
          </a:prstGeom>
        </p:spPr>
        <p:txBody>
          <a:bodyPr vert="horz" lIns="334460" tIns="167230" rIns="334460" bIns="167230" rtlCol="0" anchor="ctr"/>
          <a:lstStyle>
            <a:lvl1pPr algn="ctr">
              <a:defRPr sz="4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848779" y="19526650"/>
            <a:ext cx="8741463" cy="1121661"/>
          </a:xfrm>
          <a:prstGeom prst="rect">
            <a:avLst/>
          </a:prstGeom>
        </p:spPr>
        <p:txBody>
          <a:bodyPr vert="horz" lIns="334460" tIns="167230" rIns="334460" bIns="167230" rtlCol="0" anchor="ctr"/>
          <a:lstStyle>
            <a:lvl1pPr algn="r">
              <a:defRPr sz="4400">
                <a:solidFill>
                  <a:schemeClr val="tx1">
                    <a:tint val="75000"/>
                  </a:schemeClr>
                </a:solidFill>
              </a:defRPr>
            </a:lvl1pPr>
          </a:lstStyle>
          <a:p>
            <a:fld id="{1487CC67-5F63-EC4C-8EE0-AD36DF5A3CBE}" type="slidenum">
              <a:rPr lang="en-US" smtClean="0"/>
              <a:t>‹#›</a:t>
            </a:fld>
            <a:endParaRPr lang="en-US"/>
          </a:p>
        </p:txBody>
      </p:sp>
    </p:spTree>
    <p:extLst>
      <p:ext uri="{BB962C8B-B14F-4D97-AF65-F5344CB8AC3E}">
        <p14:creationId xmlns:p14="http://schemas.microsoft.com/office/powerpoint/2010/main" val="689549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1672300" rtl="0" eaLnBrk="1" latinLnBrk="0" hangingPunct="1">
        <a:spcBef>
          <a:spcPct val="0"/>
        </a:spcBef>
        <a:buNone/>
        <a:defRPr sz="16100" kern="1200">
          <a:solidFill>
            <a:schemeClr val="tx1"/>
          </a:solidFill>
          <a:latin typeface="+mj-lt"/>
          <a:ea typeface="+mj-ea"/>
          <a:cs typeface="+mj-cs"/>
        </a:defRPr>
      </a:lvl1pPr>
    </p:titleStyle>
    <p:bodyStyle>
      <a:lvl1pPr marL="1254225" indent="-1254225" algn="l" defTabSz="1672300" rtl="0" eaLnBrk="1" latinLnBrk="0" hangingPunct="1">
        <a:spcBef>
          <a:spcPct val="20000"/>
        </a:spcBef>
        <a:buFont typeface="Arial"/>
        <a:buChar char="•"/>
        <a:defRPr sz="11700" kern="1200">
          <a:solidFill>
            <a:schemeClr val="tx1"/>
          </a:solidFill>
          <a:latin typeface="+mn-lt"/>
          <a:ea typeface="+mn-ea"/>
          <a:cs typeface="+mn-cs"/>
        </a:defRPr>
      </a:lvl1pPr>
      <a:lvl2pPr marL="2717488" indent="-1045188" algn="l" defTabSz="1672300" rtl="0" eaLnBrk="1" latinLnBrk="0" hangingPunct="1">
        <a:spcBef>
          <a:spcPct val="20000"/>
        </a:spcBef>
        <a:buFont typeface="Arial"/>
        <a:buChar char="–"/>
        <a:defRPr sz="10200" kern="1200">
          <a:solidFill>
            <a:schemeClr val="tx1"/>
          </a:solidFill>
          <a:latin typeface="+mn-lt"/>
          <a:ea typeface="+mn-ea"/>
          <a:cs typeface="+mn-cs"/>
        </a:defRPr>
      </a:lvl2pPr>
      <a:lvl3pPr marL="4180751" indent="-836150" algn="l" defTabSz="1672300" rtl="0" eaLnBrk="1" latinLnBrk="0" hangingPunct="1">
        <a:spcBef>
          <a:spcPct val="20000"/>
        </a:spcBef>
        <a:buFont typeface="Arial"/>
        <a:buChar char="•"/>
        <a:defRPr sz="8800" kern="1200">
          <a:solidFill>
            <a:schemeClr val="tx1"/>
          </a:solidFill>
          <a:latin typeface="+mn-lt"/>
          <a:ea typeface="+mn-ea"/>
          <a:cs typeface="+mn-cs"/>
        </a:defRPr>
      </a:lvl3pPr>
      <a:lvl4pPr marL="5853052" indent="-836150" algn="l" defTabSz="1672300" rtl="0" eaLnBrk="1" latinLnBrk="0" hangingPunct="1">
        <a:spcBef>
          <a:spcPct val="20000"/>
        </a:spcBef>
        <a:buFont typeface="Arial"/>
        <a:buChar char="–"/>
        <a:defRPr sz="7300" kern="1200">
          <a:solidFill>
            <a:schemeClr val="tx1"/>
          </a:solidFill>
          <a:latin typeface="+mn-lt"/>
          <a:ea typeface="+mn-ea"/>
          <a:cs typeface="+mn-cs"/>
        </a:defRPr>
      </a:lvl4pPr>
      <a:lvl5pPr marL="7525352" indent="-836150" algn="l" defTabSz="1672300" rtl="0" eaLnBrk="1" latinLnBrk="0" hangingPunct="1">
        <a:spcBef>
          <a:spcPct val="20000"/>
        </a:spcBef>
        <a:buFont typeface="Arial"/>
        <a:buChar char="»"/>
        <a:defRPr sz="7300" kern="1200">
          <a:solidFill>
            <a:schemeClr val="tx1"/>
          </a:solidFill>
          <a:latin typeface="+mn-lt"/>
          <a:ea typeface="+mn-ea"/>
          <a:cs typeface="+mn-cs"/>
        </a:defRPr>
      </a:lvl5pPr>
      <a:lvl6pPr marL="9197652" indent="-836150" algn="l" defTabSz="1672300" rtl="0" eaLnBrk="1" latinLnBrk="0" hangingPunct="1">
        <a:spcBef>
          <a:spcPct val="20000"/>
        </a:spcBef>
        <a:buFont typeface="Arial"/>
        <a:buChar char="•"/>
        <a:defRPr sz="7300" kern="1200">
          <a:solidFill>
            <a:schemeClr val="tx1"/>
          </a:solidFill>
          <a:latin typeface="+mn-lt"/>
          <a:ea typeface="+mn-ea"/>
          <a:cs typeface="+mn-cs"/>
        </a:defRPr>
      </a:lvl6pPr>
      <a:lvl7pPr marL="10869953" indent="-836150" algn="l" defTabSz="1672300" rtl="0" eaLnBrk="1" latinLnBrk="0" hangingPunct="1">
        <a:spcBef>
          <a:spcPct val="20000"/>
        </a:spcBef>
        <a:buFont typeface="Arial"/>
        <a:buChar char="•"/>
        <a:defRPr sz="7300" kern="1200">
          <a:solidFill>
            <a:schemeClr val="tx1"/>
          </a:solidFill>
          <a:latin typeface="+mn-lt"/>
          <a:ea typeface="+mn-ea"/>
          <a:cs typeface="+mn-cs"/>
        </a:defRPr>
      </a:lvl7pPr>
      <a:lvl8pPr marL="12542253" indent="-836150" algn="l" defTabSz="1672300" rtl="0" eaLnBrk="1" latinLnBrk="0" hangingPunct="1">
        <a:spcBef>
          <a:spcPct val="20000"/>
        </a:spcBef>
        <a:buFont typeface="Arial"/>
        <a:buChar char="•"/>
        <a:defRPr sz="7300" kern="1200">
          <a:solidFill>
            <a:schemeClr val="tx1"/>
          </a:solidFill>
          <a:latin typeface="+mn-lt"/>
          <a:ea typeface="+mn-ea"/>
          <a:cs typeface="+mn-cs"/>
        </a:defRPr>
      </a:lvl8pPr>
      <a:lvl9pPr marL="14214554" indent="-836150" algn="l" defTabSz="1672300" rtl="0" eaLnBrk="1" latinLnBrk="0" hangingPunct="1">
        <a:spcBef>
          <a:spcPct val="20000"/>
        </a:spcBef>
        <a:buFont typeface="Arial"/>
        <a:buChar char="•"/>
        <a:defRPr sz="7300" kern="1200">
          <a:solidFill>
            <a:schemeClr val="tx1"/>
          </a:solidFill>
          <a:latin typeface="+mn-lt"/>
          <a:ea typeface="+mn-ea"/>
          <a:cs typeface="+mn-cs"/>
        </a:defRPr>
      </a:lvl9pPr>
    </p:bodyStyle>
    <p:otherStyle>
      <a:defPPr>
        <a:defRPr lang="en-US"/>
      </a:defPPr>
      <a:lvl1pPr marL="0" algn="l" defTabSz="1672300" rtl="0" eaLnBrk="1" latinLnBrk="0" hangingPunct="1">
        <a:defRPr sz="6600" kern="1200">
          <a:solidFill>
            <a:schemeClr val="tx1"/>
          </a:solidFill>
          <a:latin typeface="+mn-lt"/>
          <a:ea typeface="+mn-ea"/>
          <a:cs typeface="+mn-cs"/>
        </a:defRPr>
      </a:lvl1pPr>
      <a:lvl2pPr marL="1672300" algn="l" defTabSz="1672300" rtl="0" eaLnBrk="1" latinLnBrk="0" hangingPunct="1">
        <a:defRPr sz="6600" kern="1200">
          <a:solidFill>
            <a:schemeClr val="tx1"/>
          </a:solidFill>
          <a:latin typeface="+mn-lt"/>
          <a:ea typeface="+mn-ea"/>
          <a:cs typeface="+mn-cs"/>
        </a:defRPr>
      </a:lvl2pPr>
      <a:lvl3pPr marL="3344601" algn="l" defTabSz="1672300" rtl="0" eaLnBrk="1" latinLnBrk="0" hangingPunct="1">
        <a:defRPr sz="6600" kern="1200">
          <a:solidFill>
            <a:schemeClr val="tx1"/>
          </a:solidFill>
          <a:latin typeface="+mn-lt"/>
          <a:ea typeface="+mn-ea"/>
          <a:cs typeface="+mn-cs"/>
        </a:defRPr>
      </a:lvl3pPr>
      <a:lvl4pPr marL="5016901" algn="l" defTabSz="1672300" rtl="0" eaLnBrk="1" latinLnBrk="0" hangingPunct="1">
        <a:defRPr sz="6600" kern="1200">
          <a:solidFill>
            <a:schemeClr val="tx1"/>
          </a:solidFill>
          <a:latin typeface="+mn-lt"/>
          <a:ea typeface="+mn-ea"/>
          <a:cs typeface="+mn-cs"/>
        </a:defRPr>
      </a:lvl4pPr>
      <a:lvl5pPr marL="6689202" algn="l" defTabSz="1672300" rtl="0" eaLnBrk="1" latinLnBrk="0" hangingPunct="1">
        <a:defRPr sz="6600" kern="1200">
          <a:solidFill>
            <a:schemeClr val="tx1"/>
          </a:solidFill>
          <a:latin typeface="+mn-lt"/>
          <a:ea typeface="+mn-ea"/>
          <a:cs typeface="+mn-cs"/>
        </a:defRPr>
      </a:lvl5pPr>
      <a:lvl6pPr marL="8361502" algn="l" defTabSz="1672300" rtl="0" eaLnBrk="1" latinLnBrk="0" hangingPunct="1">
        <a:defRPr sz="6600" kern="1200">
          <a:solidFill>
            <a:schemeClr val="tx1"/>
          </a:solidFill>
          <a:latin typeface="+mn-lt"/>
          <a:ea typeface="+mn-ea"/>
          <a:cs typeface="+mn-cs"/>
        </a:defRPr>
      </a:lvl6pPr>
      <a:lvl7pPr marL="10033803" algn="l" defTabSz="1672300" rtl="0" eaLnBrk="1" latinLnBrk="0" hangingPunct="1">
        <a:defRPr sz="6600" kern="1200">
          <a:solidFill>
            <a:schemeClr val="tx1"/>
          </a:solidFill>
          <a:latin typeface="+mn-lt"/>
          <a:ea typeface="+mn-ea"/>
          <a:cs typeface="+mn-cs"/>
        </a:defRPr>
      </a:lvl7pPr>
      <a:lvl8pPr marL="11706103" algn="l" defTabSz="1672300" rtl="0" eaLnBrk="1" latinLnBrk="0" hangingPunct="1">
        <a:defRPr sz="6600" kern="1200">
          <a:solidFill>
            <a:schemeClr val="tx1"/>
          </a:solidFill>
          <a:latin typeface="+mn-lt"/>
          <a:ea typeface="+mn-ea"/>
          <a:cs typeface="+mn-cs"/>
        </a:defRPr>
      </a:lvl8pPr>
      <a:lvl9pPr marL="13378404" algn="l" defTabSz="1672300" rtl="0" eaLnBrk="1" latinLnBrk="0" hangingPunct="1">
        <a:defRPr sz="6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74299D5-F27A-4541-AA16-D7EF7AAE36E9}"/>
              </a:ext>
            </a:extLst>
          </p:cNvPr>
          <p:cNvSpPr/>
          <p:nvPr/>
        </p:nvSpPr>
        <p:spPr>
          <a:xfrm>
            <a:off x="118572" y="10533856"/>
            <a:ext cx="37206936" cy="10428926"/>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000" b="1" dirty="0"/>
          </a:p>
        </p:txBody>
      </p:sp>
      <p:sp>
        <p:nvSpPr>
          <p:cNvPr id="11" name="Rectangle 10"/>
          <p:cNvSpPr/>
          <p:nvPr/>
        </p:nvSpPr>
        <p:spPr>
          <a:xfrm>
            <a:off x="119921" y="0"/>
            <a:ext cx="37205587" cy="20821338"/>
          </a:xfrm>
          <a:prstGeom prst="rect">
            <a:avLst/>
          </a:prstGeom>
          <a:noFill/>
          <a:ln w="254000">
            <a:solidFill>
              <a:srgbClr val="000000"/>
            </a:solidFill>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itle 7">
            <a:extLst>
              <a:ext uri="{FF2B5EF4-FFF2-40B4-BE49-F238E27FC236}">
                <a16:creationId xmlns:a16="http://schemas.microsoft.com/office/drawing/2014/main" id="{30225365-4E71-4014-BC3B-AC777C76E5F0}"/>
              </a:ext>
            </a:extLst>
          </p:cNvPr>
          <p:cNvSpPr>
            <a:spLocks noGrp="1"/>
          </p:cNvSpPr>
          <p:nvPr>
            <p:ph type="title"/>
          </p:nvPr>
        </p:nvSpPr>
        <p:spPr>
          <a:xfrm>
            <a:off x="2448232" y="3014571"/>
            <a:ext cx="33095381" cy="7073326"/>
          </a:xfrm>
          <a:noFill/>
          <a:ln>
            <a:noFill/>
          </a:ln>
        </p:spPr>
        <p:txBody>
          <a:bodyPr vert="horz" lIns="91374" tIns="45687" rIns="91374" bIns="45687" rtlCol="0" anchor="ctr">
            <a:normAutofit/>
          </a:bodyPr>
          <a:lstStyle/>
          <a:p>
            <a:pPr defTabSz="913760">
              <a:lnSpc>
                <a:spcPct val="90000"/>
              </a:lnSpc>
            </a:pPr>
            <a:r>
              <a:rPr lang="en-US" sz="16600" b="1" dirty="0">
                <a:solidFill>
                  <a:schemeClr val="tx2">
                    <a:lumMod val="50000"/>
                  </a:schemeClr>
                </a:solidFill>
              </a:rPr>
              <a:t> CUSTOMER CHURN PREDICTION IN TELECOMMUNICATION SECTOR</a:t>
            </a:r>
            <a:endParaRPr lang="en-US" sz="25300" dirty="0">
              <a:solidFill>
                <a:schemeClr val="tx2">
                  <a:lumMod val="50000"/>
                </a:schemeClr>
              </a:solidFill>
            </a:endParaRPr>
          </a:p>
        </p:txBody>
      </p:sp>
      <p:sp>
        <p:nvSpPr>
          <p:cNvPr id="20" name="Title 7">
            <a:extLst>
              <a:ext uri="{FF2B5EF4-FFF2-40B4-BE49-F238E27FC236}">
                <a16:creationId xmlns:a16="http://schemas.microsoft.com/office/drawing/2014/main" id="{5ADC99D9-3C8D-4831-94D3-CAB3A64AE3DF}"/>
              </a:ext>
            </a:extLst>
          </p:cNvPr>
          <p:cNvSpPr txBox="1">
            <a:spLocks/>
          </p:cNvSpPr>
          <p:nvPr/>
        </p:nvSpPr>
        <p:spPr>
          <a:xfrm>
            <a:off x="4140910" y="11634740"/>
            <a:ext cx="28781989" cy="8187566"/>
          </a:xfrm>
          <a:prstGeom prst="rect">
            <a:avLst/>
          </a:prstGeom>
          <a:noFill/>
          <a:ln>
            <a:noFill/>
          </a:ln>
        </p:spPr>
        <p:txBody>
          <a:bodyPr vert="horz" lIns="91374" tIns="45687" rIns="91374" bIns="45687" rtlCol="0" anchor="ctr">
            <a:normAutofit/>
          </a:bodyPr>
          <a:lstStyle>
            <a:lvl1pPr algn="ctr" defTabSz="1672300" rtl="0" eaLnBrk="1" latinLnBrk="0" hangingPunct="1">
              <a:spcBef>
                <a:spcPct val="0"/>
              </a:spcBef>
              <a:buNone/>
              <a:defRPr sz="16100" kern="1200">
                <a:solidFill>
                  <a:schemeClr val="tx1"/>
                </a:solidFill>
                <a:latin typeface="+mj-lt"/>
                <a:ea typeface="+mj-ea"/>
                <a:cs typeface="+mj-cs"/>
              </a:defRPr>
            </a:lvl1pPr>
          </a:lstStyle>
          <a:p>
            <a:pPr defTabSz="913760">
              <a:lnSpc>
                <a:spcPct val="90000"/>
              </a:lnSpc>
              <a:spcBef>
                <a:spcPts val="2400"/>
              </a:spcBef>
            </a:pPr>
            <a:endParaRPr lang="en-US" sz="6000" b="1" dirty="0">
              <a:solidFill>
                <a:schemeClr val="tx2">
                  <a:lumMod val="50000"/>
                </a:schemeClr>
              </a:solidFill>
              <a:latin typeface="+mn-lt"/>
            </a:endParaRPr>
          </a:p>
          <a:p>
            <a:pPr defTabSz="913760">
              <a:lnSpc>
                <a:spcPct val="90000"/>
              </a:lnSpc>
            </a:pPr>
            <a:r>
              <a:rPr lang="en-US" sz="7200" b="1">
                <a:solidFill>
                  <a:schemeClr val="bg1"/>
                </a:solidFill>
                <a:latin typeface="+mn-lt"/>
              </a:rPr>
              <a:t>Dr. </a:t>
            </a:r>
            <a:r>
              <a:rPr lang="en-US" sz="7200" b="1" dirty="0">
                <a:solidFill>
                  <a:schemeClr val="bg1"/>
                </a:solidFill>
                <a:latin typeface="+mn-lt"/>
              </a:rPr>
              <a:t>M. POONGOTHAI M.E.,</a:t>
            </a:r>
            <a:r>
              <a:rPr lang="en-US" sz="7200" b="1" dirty="0" err="1">
                <a:solidFill>
                  <a:schemeClr val="bg1"/>
                </a:solidFill>
                <a:latin typeface="+mn-lt"/>
              </a:rPr>
              <a:t>Ph.D</a:t>
            </a:r>
            <a:r>
              <a:rPr lang="en-US" sz="7200" b="1" dirty="0">
                <a:solidFill>
                  <a:schemeClr val="bg1"/>
                </a:solidFill>
                <a:latin typeface="+mn-lt"/>
              </a:rPr>
              <a:t> (PROJECT GUIDE)</a:t>
            </a:r>
            <a:endParaRPr lang="en-US" sz="6000" b="1" dirty="0">
              <a:solidFill>
                <a:schemeClr val="tx2">
                  <a:lumMod val="50000"/>
                </a:schemeClr>
              </a:solidFill>
              <a:latin typeface="+mn-lt"/>
            </a:endParaRPr>
          </a:p>
          <a:p>
            <a:pPr defTabSz="913760">
              <a:lnSpc>
                <a:spcPct val="90000"/>
              </a:lnSpc>
            </a:pPr>
            <a:r>
              <a:rPr lang="en-US" sz="7200" b="1" dirty="0">
                <a:solidFill>
                  <a:schemeClr val="bg1"/>
                </a:solidFill>
                <a:latin typeface="+mn-lt"/>
              </a:rPr>
              <a:t>PRITHIBHA V T  (18IMT22)</a:t>
            </a:r>
            <a:endParaRPr lang="en-US" sz="6000" b="1" dirty="0">
              <a:solidFill>
                <a:schemeClr val="tx2">
                  <a:lumMod val="50000"/>
                </a:schemeClr>
              </a:solidFill>
              <a:latin typeface="+mn-lt"/>
            </a:endParaRPr>
          </a:p>
          <a:p>
            <a:pPr defTabSz="913760">
              <a:lnSpc>
                <a:spcPct val="90000"/>
              </a:lnSpc>
            </a:pPr>
            <a:r>
              <a:rPr lang="en-US" sz="7200" b="1" dirty="0">
                <a:solidFill>
                  <a:schemeClr val="bg1"/>
                </a:solidFill>
                <a:latin typeface="+mn-lt"/>
              </a:rPr>
              <a:t>RAAGAMAALIKA O R (18IMT23)</a:t>
            </a:r>
            <a:endParaRPr lang="en-US" sz="6000" b="1" dirty="0">
              <a:solidFill>
                <a:schemeClr val="bg1"/>
              </a:solidFill>
              <a:latin typeface="+mn-lt"/>
            </a:endParaRPr>
          </a:p>
          <a:p>
            <a:pPr defTabSz="913760">
              <a:lnSpc>
                <a:spcPct val="90000"/>
              </a:lnSpc>
            </a:pPr>
            <a:endParaRPr lang="en-US" sz="7200" b="1" dirty="0">
              <a:solidFill>
                <a:schemeClr val="bg1"/>
              </a:solidFill>
            </a:endParaRPr>
          </a:p>
          <a:p>
            <a:pPr defTabSz="913760">
              <a:lnSpc>
                <a:spcPct val="90000"/>
              </a:lnSpc>
            </a:pPr>
            <a:r>
              <a:rPr lang="en-US" sz="12000" b="1" dirty="0">
                <a:solidFill>
                  <a:schemeClr val="bg1"/>
                </a:solidFill>
              </a:rPr>
              <a:t>GOVERNMENT COLLEGE OF ENGINEERING,</a:t>
            </a:r>
          </a:p>
          <a:p>
            <a:pPr defTabSz="913760">
              <a:lnSpc>
                <a:spcPct val="90000"/>
              </a:lnSpc>
            </a:pPr>
            <a:r>
              <a:rPr lang="en-US" sz="12000" b="1" dirty="0">
                <a:solidFill>
                  <a:schemeClr val="bg1"/>
                </a:solidFill>
              </a:rPr>
              <a:t>ERODE.</a:t>
            </a:r>
          </a:p>
        </p:txBody>
      </p:sp>
    </p:spTree>
    <p:extLst>
      <p:ext uri="{BB962C8B-B14F-4D97-AF65-F5344CB8AC3E}">
        <p14:creationId xmlns:p14="http://schemas.microsoft.com/office/powerpoint/2010/main" val="189095537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CFFC239-6E72-4F81-BC38-01DD235D74A0}"/>
              </a:ext>
            </a:extLst>
          </p:cNvPr>
          <p:cNvSpPr>
            <a:spLocks noGrp="1"/>
          </p:cNvSpPr>
          <p:nvPr>
            <p:ph type="ftr" sz="quarter" idx="11"/>
          </p:nvPr>
        </p:nvSpPr>
        <p:spPr>
          <a:xfrm>
            <a:off x="619433" y="5397914"/>
            <a:ext cx="34970809" cy="14335428"/>
          </a:xfrm>
        </p:spPr>
        <p:txBody>
          <a:bodyPr numCol="1"/>
          <a:lstStyle/>
          <a:p>
            <a:pPr marL="685800" indent="-685800" algn="l">
              <a:buFont typeface="Wingdings" panose="05000000000000000000" pitchFamily="2" charset="2"/>
              <a:buChar char="Ø"/>
            </a:pPr>
            <a:r>
              <a:rPr lang="en-US" sz="5000" dirty="0">
                <a:solidFill>
                  <a:schemeClr val="tx1"/>
                </a:solidFill>
              </a:rPr>
              <a:t>  </a:t>
            </a:r>
            <a:r>
              <a:rPr lang="en-US" sz="5000" b="1" dirty="0">
                <a:solidFill>
                  <a:srgbClr val="FF0000"/>
                </a:solidFill>
              </a:rPr>
              <a:t>Renaming</a:t>
            </a:r>
            <a:r>
              <a:rPr lang="en-US" sz="5000" dirty="0">
                <a:solidFill>
                  <a:schemeClr val="tx1"/>
                </a:solidFill>
              </a:rPr>
              <a:t> of attributes that has larger names</a:t>
            </a:r>
          </a:p>
          <a:p>
            <a:pPr marL="685800" indent="-685800" algn="l">
              <a:buFont typeface="Wingdings" panose="05000000000000000000" pitchFamily="2" charset="2"/>
              <a:buChar char="Ø"/>
            </a:pPr>
            <a:endParaRPr lang="en-US" sz="5000" dirty="0">
              <a:solidFill>
                <a:schemeClr val="tx1"/>
              </a:solidFill>
            </a:endParaRPr>
          </a:p>
          <a:p>
            <a:pPr marL="685800" indent="-685800" algn="l">
              <a:buFont typeface="Wingdings" panose="05000000000000000000" pitchFamily="2" charset="2"/>
              <a:buChar char="Ø"/>
            </a:pPr>
            <a:r>
              <a:rPr lang="en-US" sz="5000" dirty="0">
                <a:solidFill>
                  <a:schemeClr val="tx1"/>
                </a:solidFill>
              </a:rPr>
              <a:t>Performing </a:t>
            </a:r>
            <a:r>
              <a:rPr lang="en-US" sz="5000" b="1" dirty="0">
                <a:solidFill>
                  <a:srgbClr val="FF0000"/>
                </a:solidFill>
              </a:rPr>
              <a:t>Feature selection </a:t>
            </a:r>
            <a:r>
              <a:rPr lang="en-US" sz="5000" dirty="0">
                <a:solidFill>
                  <a:schemeClr val="tx1"/>
                </a:solidFill>
              </a:rPr>
              <a:t>using </a:t>
            </a:r>
            <a:r>
              <a:rPr lang="en-US" sz="5000" dirty="0" err="1">
                <a:solidFill>
                  <a:schemeClr val="tx1"/>
                </a:solidFill>
              </a:rPr>
              <a:t>CHI-Square</a:t>
            </a:r>
            <a:r>
              <a:rPr lang="en-US" sz="5000" dirty="0">
                <a:solidFill>
                  <a:schemeClr val="tx1"/>
                </a:solidFill>
              </a:rPr>
              <a:t> Test for all categorical and numerical features and compared the results with statistical test for numerical or continuous features and concluded with below features namely,</a:t>
            </a:r>
          </a:p>
          <a:p>
            <a:pPr marL="685800" indent="-685800" algn="l">
              <a:buFont typeface="Wingdings" panose="05000000000000000000" pitchFamily="2" charset="2"/>
              <a:buChar char="Ø"/>
            </a:pPr>
            <a:endParaRPr lang="en-US" sz="5000" dirty="0">
              <a:solidFill>
                <a:schemeClr val="tx1"/>
              </a:solidFill>
            </a:endParaRPr>
          </a:p>
          <a:p>
            <a:pPr marL="685800" indent="-685800" algn="l">
              <a:buFont typeface="Wingdings" panose="05000000000000000000" pitchFamily="2" charset="2"/>
              <a:buChar char="Ø"/>
            </a:pPr>
            <a:r>
              <a:rPr lang="en-US" sz="5000" dirty="0">
                <a:solidFill>
                  <a:schemeClr val="tx1"/>
                </a:solidFill>
              </a:rPr>
              <a:t>['tenure','</a:t>
            </a:r>
            <a:r>
              <a:rPr lang="en-US" sz="5000" dirty="0" err="1">
                <a:solidFill>
                  <a:schemeClr val="tx1"/>
                </a:solidFill>
              </a:rPr>
              <a:t>MonthlyCharges</a:t>
            </a:r>
            <a:r>
              <a:rPr lang="en-US" sz="5000" dirty="0">
                <a:solidFill>
                  <a:schemeClr val="tx1"/>
                </a:solidFill>
              </a:rPr>
              <a:t>', '</a:t>
            </a:r>
            <a:r>
              <a:rPr lang="en-US" sz="5000" dirty="0" err="1">
                <a:solidFill>
                  <a:schemeClr val="tx1"/>
                </a:solidFill>
              </a:rPr>
              <a:t>TotalCharges</a:t>
            </a:r>
            <a:r>
              <a:rPr lang="en-US" sz="5000" dirty="0">
                <a:solidFill>
                  <a:schemeClr val="tx1"/>
                </a:solidFill>
              </a:rPr>
              <a:t>' , '</a:t>
            </a:r>
            <a:r>
              <a:rPr lang="en-US" sz="5000" dirty="0" err="1">
                <a:solidFill>
                  <a:schemeClr val="tx1"/>
                </a:solidFill>
              </a:rPr>
              <a:t>SeniorCitizen</a:t>
            </a:r>
            <a:r>
              <a:rPr lang="en-US" sz="5000" dirty="0">
                <a:solidFill>
                  <a:schemeClr val="tx1"/>
                </a:solidFill>
              </a:rPr>
              <a:t>', 'Partner', 'Dependents', '</a:t>
            </a:r>
            <a:r>
              <a:rPr lang="en-US" sz="5000" dirty="0" err="1">
                <a:solidFill>
                  <a:schemeClr val="tx1"/>
                </a:solidFill>
              </a:rPr>
              <a:t>MultipleLines</a:t>
            </a:r>
            <a:r>
              <a:rPr lang="en-US" sz="5000" dirty="0">
                <a:solidFill>
                  <a:schemeClr val="tx1"/>
                </a:solidFill>
              </a:rPr>
              <a:t>', '</a:t>
            </a:r>
            <a:r>
              <a:rPr lang="en-US" sz="5000" dirty="0" err="1">
                <a:solidFill>
                  <a:schemeClr val="tx1"/>
                </a:solidFill>
              </a:rPr>
              <a:t>InternetService</a:t>
            </a:r>
            <a:r>
              <a:rPr lang="en-US" sz="5000" dirty="0">
                <a:solidFill>
                  <a:schemeClr val="tx1"/>
                </a:solidFill>
              </a:rPr>
              <a:t>', '</a:t>
            </a:r>
            <a:r>
              <a:rPr lang="en-US" sz="5000" dirty="0" err="1">
                <a:solidFill>
                  <a:schemeClr val="tx1"/>
                </a:solidFill>
              </a:rPr>
              <a:t>OnlineSecurity</a:t>
            </a:r>
            <a:r>
              <a:rPr lang="en-US" sz="5000" dirty="0">
                <a:solidFill>
                  <a:schemeClr val="tx1"/>
                </a:solidFill>
              </a:rPr>
              <a:t>', '</a:t>
            </a:r>
            <a:r>
              <a:rPr lang="en-US" sz="5000" dirty="0" err="1">
                <a:solidFill>
                  <a:schemeClr val="tx1"/>
                </a:solidFill>
              </a:rPr>
              <a:t>OnlineBackup</a:t>
            </a:r>
            <a:r>
              <a:rPr lang="en-US" sz="5000" dirty="0">
                <a:solidFill>
                  <a:schemeClr val="tx1"/>
                </a:solidFill>
              </a:rPr>
              <a:t>', '</a:t>
            </a:r>
            <a:r>
              <a:rPr lang="en-US" sz="5000" dirty="0" err="1">
                <a:solidFill>
                  <a:schemeClr val="tx1"/>
                </a:solidFill>
              </a:rPr>
              <a:t>DeviceProtection</a:t>
            </a:r>
            <a:r>
              <a:rPr lang="en-US" sz="5000" dirty="0">
                <a:solidFill>
                  <a:schemeClr val="tx1"/>
                </a:solidFill>
              </a:rPr>
              <a:t>', '</a:t>
            </a:r>
            <a:r>
              <a:rPr lang="en-US" sz="5000" dirty="0" err="1">
                <a:solidFill>
                  <a:schemeClr val="tx1"/>
                </a:solidFill>
              </a:rPr>
              <a:t>TechSupport</a:t>
            </a:r>
            <a:r>
              <a:rPr lang="en-US" sz="5000" dirty="0">
                <a:solidFill>
                  <a:schemeClr val="tx1"/>
                </a:solidFill>
              </a:rPr>
              <a:t>','</a:t>
            </a:r>
            <a:r>
              <a:rPr lang="en-US" sz="5000" dirty="0" err="1">
                <a:solidFill>
                  <a:schemeClr val="tx1"/>
                </a:solidFill>
              </a:rPr>
              <a:t>StreamingTV</a:t>
            </a:r>
            <a:r>
              <a:rPr lang="en-US" sz="5000" dirty="0">
                <a:solidFill>
                  <a:schemeClr val="tx1"/>
                </a:solidFill>
              </a:rPr>
              <a:t>','</a:t>
            </a:r>
            <a:r>
              <a:rPr lang="en-US" sz="5000" dirty="0" err="1">
                <a:solidFill>
                  <a:schemeClr val="tx1"/>
                </a:solidFill>
              </a:rPr>
              <a:t>StreamingMovies</a:t>
            </a:r>
            <a:r>
              <a:rPr lang="en-US" sz="5000" dirty="0">
                <a:solidFill>
                  <a:schemeClr val="tx1"/>
                </a:solidFill>
              </a:rPr>
              <a:t>',  'Contract', '</a:t>
            </a:r>
            <a:r>
              <a:rPr lang="en-US" sz="5000" dirty="0" err="1">
                <a:solidFill>
                  <a:schemeClr val="tx1"/>
                </a:solidFill>
              </a:rPr>
              <a:t>PaperlessBilling</a:t>
            </a:r>
            <a:r>
              <a:rPr lang="en-US" sz="5000" dirty="0">
                <a:solidFill>
                  <a:schemeClr val="tx1"/>
                </a:solidFill>
              </a:rPr>
              <a:t>','</a:t>
            </a:r>
            <a:r>
              <a:rPr lang="en-US" sz="5000" dirty="0" err="1">
                <a:solidFill>
                  <a:schemeClr val="tx1"/>
                </a:solidFill>
              </a:rPr>
              <a:t>PaymentMethod</a:t>
            </a:r>
            <a:r>
              <a:rPr lang="en-US" sz="5000" dirty="0">
                <a:solidFill>
                  <a:schemeClr val="tx1"/>
                </a:solidFill>
              </a:rPr>
              <a:t>’]</a:t>
            </a:r>
          </a:p>
          <a:p>
            <a:pPr marL="685800" indent="-685800" algn="l">
              <a:buFont typeface="Wingdings" panose="05000000000000000000" pitchFamily="2" charset="2"/>
              <a:buChar char="Ø"/>
            </a:pPr>
            <a:endParaRPr lang="en-US" sz="5000" dirty="0">
              <a:solidFill>
                <a:schemeClr val="tx1"/>
              </a:solidFill>
            </a:endParaRPr>
          </a:p>
          <a:p>
            <a:pPr marL="685800" indent="-685800" algn="l">
              <a:buFont typeface="Wingdings" panose="05000000000000000000" pitchFamily="2" charset="2"/>
              <a:buChar char="Ø"/>
            </a:pPr>
            <a:r>
              <a:rPr lang="en-US" sz="5000" dirty="0">
                <a:solidFill>
                  <a:schemeClr val="tx1"/>
                </a:solidFill>
              </a:rPr>
              <a:t>Removed Three features namely </a:t>
            </a:r>
            <a:r>
              <a:rPr lang="en-US" sz="5000" b="1" dirty="0" err="1">
                <a:solidFill>
                  <a:srgbClr val="FF0000"/>
                </a:solidFill>
              </a:rPr>
              <a:t>customerID</a:t>
            </a:r>
            <a:r>
              <a:rPr lang="en-US" sz="5000" dirty="0">
                <a:solidFill>
                  <a:schemeClr val="tx1"/>
                </a:solidFill>
              </a:rPr>
              <a:t>, </a:t>
            </a:r>
            <a:r>
              <a:rPr lang="en-US" sz="5000" b="1" dirty="0">
                <a:solidFill>
                  <a:srgbClr val="FF0000"/>
                </a:solidFill>
              </a:rPr>
              <a:t>Gender</a:t>
            </a:r>
            <a:r>
              <a:rPr lang="en-US" sz="5000" dirty="0">
                <a:solidFill>
                  <a:schemeClr val="tx1"/>
                </a:solidFill>
              </a:rPr>
              <a:t>, </a:t>
            </a:r>
            <a:r>
              <a:rPr lang="en-US" sz="5000" b="1" dirty="0" err="1">
                <a:solidFill>
                  <a:srgbClr val="FF0000"/>
                </a:solidFill>
              </a:rPr>
              <a:t>PhoneService</a:t>
            </a:r>
            <a:r>
              <a:rPr lang="en-US" sz="5000" dirty="0">
                <a:solidFill>
                  <a:schemeClr val="tx1"/>
                </a:solidFill>
              </a:rPr>
              <a:t> based on above Feature Selection algorithms used.</a:t>
            </a:r>
          </a:p>
          <a:p>
            <a:pPr marL="685800" indent="-685800" algn="l">
              <a:buFont typeface="Wingdings" panose="05000000000000000000" pitchFamily="2" charset="2"/>
              <a:buChar char="Ø"/>
            </a:pPr>
            <a:endParaRPr lang="en-US" sz="5000" dirty="0">
              <a:solidFill>
                <a:schemeClr val="tx1"/>
              </a:solidFill>
            </a:endParaRPr>
          </a:p>
          <a:p>
            <a:pPr marL="685800" indent="-685800" algn="l">
              <a:buFont typeface="Wingdings" panose="05000000000000000000" pitchFamily="2" charset="2"/>
              <a:buChar char="Ø"/>
            </a:pPr>
            <a:r>
              <a:rPr lang="en-US" sz="5000" dirty="0">
                <a:solidFill>
                  <a:schemeClr val="tx1"/>
                </a:solidFill>
              </a:rPr>
              <a:t>Performed Scaling or </a:t>
            </a:r>
            <a:r>
              <a:rPr lang="en-US" sz="5000" b="1" dirty="0">
                <a:solidFill>
                  <a:srgbClr val="FF0000"/>
                </a:solidFill>
              </a:rPr>
              <a:t>Normalizing</a:t>
            </a:r>
            <a:r>
              <a:rPr lang="en-US" sz="5000" dirty="0">
                <a:solidFill>
                  <a:schemeClr val="tx1"/>
                </a:solidFill>
              </a:rPr>
              <a:t> on Tenure, </a:t>
            </a:r>
            <a:r>
              <a:rPr lang="en-US" sz="5000" dirty="0" err="1">
                <a:solidFill>
                  <a:schemeClr val="tx1"/>
                </a:solidFill>
              </a:rPr>
              <a:t>MonthlyCharges</a:t>
            </a:r>
            <a:r>
              <a:rPr lang="en-US" sz="5000" dirty="0">
                <a:solidFill>
                  <a:schemeClr val="tx1"/>
                </a:solidFill>
              </a:rPr>
              <a:t>, </a:t>
            </a:r>
            <a:r>
              <a:rPr lang="en-US" sz="5000" dirty="0" err="1">
                <a:solidFill>
                  <a:schemeClr val="tx1"/>
                </a:solidFill>
              </a:rPr>
              <a:t>TotalCharges</a:t>
            </a:r>
            <a:r>
              <a:rPr lang="en-US" sz="5000" dirty="0">
                <a:solidFill>
                  <a:schemeClr val="tx1"/>
                </a:solidFill>
              </a:rPr>
              <a:t>.</a:t>
            </a:r>
          </a:p>
          <a:p>
            <a:pPr marL="685800" indent="-685800" algn="l">
              <a:buFont typeface="Wingdings" panose="05000000000000000000" pitchFamily="2" charset="2"/>
              <a:buChar char="Ø"/>
            </a:pPr>
            <a:endParaRPr lang="en-US" sz="5000" dirty="0">
              <a:solidFill>
                <a:schemeClr val="tx1"/>
              </a:solidFill>
            </a:endParaRPr>
          </a:p>
          <a:p>
            <a:pPr marL="685800" indent="-685800" algn="l">
              <a:buFont typeface="Wingdings" panose="05000000000000000000" pitchFamily="2" charset="2"/>
              <a:buChar char="Ø"/>
            </a:pPr>
            <a:r>
              <a:rPr lang="en-US" sz="5000" dirty="0">
                <a:solidFill>
                  <a:schemeClr val="tx1"/>
                </a:solidFill>
              </a:rPr>
              <a:t> Performed </a:t>
            </a:r>
            <a:r>
              <a:rPr lang="en-US" sz="5000" b="1" dirty="0">
                <a:solidFill>
                  <a:srgbClr val="FF0000"/>
                </a:solidFill>
              </a:rPr>
              <a:t>Encoding</a:t>
            </a:r>
            <a:r>
              <a:rPr lang="en-US" sz="5000" dirty="0">
                <a:solidFill>
                  <a:schemeClr val="tx1"/>
                </a:solidFill>
              </a:rPr>
              <a:t> on Categorical Features ( Replacing ({'Yes':1,'No':0}).</a:t>
            </a:r>
          </a:p>
          <a:p>
            <a:pPr marL="685800" indent="-685800" algn="l">
              <a:buFont typeface="Wingdings" panose="05000000000000000000" pitchFamily="2" charset="2"/>
              <a:buChar char="Ø"/>
            </a:pPr>
            <a:endParaRPr lang="en-US" sz="5000" dirty="0">
              <a:solidFill>
                <a:schemeClr val="tx1"/>
              </a:solidFill>
            </a:endParaRPr>
          </a:p>
          <a:p>
            <a:pPr marL="685800" indent="-685800" algn="l">
              <a:buFont typeface="Wingdings" panose="05000000000000000000" pitchFamily="2" charset="2"/>
              <a:buChar char="Ø"/>
            </a:pPr>
            <a:r>
              <a:rPr lang="en-US" sz="5000" dirty="0">
                <a:solidFill>
                  <a:schemeClr val="tx1"/>
                </a:solidFill>
              </a:rPr>
              <a:t>Finally </a:t>
            </a:r>
            <a:r>
              <a:rPr lang="en-US" sz="5000" dirty="0" err="1">
                <a:solidFill>
                  <a:schemeClr val="tx1"/>
                </a:solidFill>
              </a:rPr>
              <a:t>Splitted</a:t>
            </a:r>
            <a:r>
              <a:rPr lang="en-US" sz="5000" dirty="0">
                <a:solidFill>
                  <a:schemeClr val="tx1"/>
                </a:solidFill>
              </a:rPr>
              <a:t> Dataset into Training data and Testing data as in the ratio of </a:t>
            </a:r>
            <a:r>
              <a:rPr lang="en-US" sz="5000" b="1" dirty="0">
                <a:solidFill>
                  <a:srgbClr val="FF0000"/>
                </a:solidFill>
              </a:rPr>
              <a:t>75:25</a:t>
            </a:r>
            <a:r>
              <a:rPr lang="en-US" sz="5000" dirty="0">
                <a:solidFill>
                  <a:schemeClr val="tx1"/>
                </a:solidFill>
              </a:rPr>
              <a:t> respectively.</a:t>
            </a:r>
          </a:p>
        </p:txBody>
      </p:sp>
      <p:sp>
        <p:nvSpPr>
          <p:cNvPr id="5" name="Slide Number Placeholder 4">
            <a:extLst>
              <a:ext uri="{FF2B5EF4-FFF2-40B4-BE49-F238E27FC236}">
                <a16:creationId xmlns:a16="http://schemas.microsoft.com/office/drawing/2014/main" id="{AAFABDDF-E2AC-4BB0-906F-6D5045D4AE00}"/>
              </a:ext>
            </a:extLst>
          </p:cNvPr>
          <p:cNvSpPr>
            <a:spLocks noGrp="1"/>
          </p:cNvSpPr>
          <p:nvPr>
            <p:ph type="sldNum" sz="quarter" idx="12"/>
          </p:nvPr>
        </p:nvSpPr>
        <p:spPr/>
        <p:txBody>
          <a:bodyPr/>
          <a:lstStyle/>
          <a:p>
            <a:fld id="{1487CC67-5F63-EC4C-8EE0-AD36DF5A3CBE}" type="slidenum">
              <a:rPr lang="en-US" smtClean="0"/>
              <a:t>10</a:t>
            </a:fld>
            <a:endParaRPr lang="en-US"/>
          </a:p>
        </p:txBody>
      </p:sp>
      <p:sp>
        <p:nvSpPr>
          <p:cNvPr id="6" name="Title 5">
            <a:extLst>
              <a:ext uri="{FF2B5EF4-FFF2-40B4-BE49-F238E27FC236}">
                <a16:creationId xmlns:a16="http://schemas.microsoft.com/office/drawing/2014/main" id="{785C42CA-8899-49F0-AD5C-4B24BCBDB35D}"/>
              </a:ext>
            </a:extLst>
          </p:cNvPr>
          <p:cNvSpPr>
            <a:spLocks noGrp="1"/>
          </p:cNvSpPr>
          <p:nvPr>
            <p:ph type="title"/>
          </p:nvPr>
        </p:nvSpPr>
        <p:spPr>
          <a:xfrm>
            <a:off x="0" y="-1150375"/>
            <a:ext cx="37463413" cy="3779521"/>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0" b="1" dirty="0"/>
              <a:t>FEATURE ENGINEERING</a:t>
            </a:r>
          </a:p>
        </p:txBody>
      </p:sp>
      <p:sp>
        <p:nvSpPr>
          <p:cNvPr id="7" name="Content Placeholder 6">
            <a:extLst>
              <a:ext uri="{FF2B5EF4-FFF2-40B4-BE49-F238E27FC236}">
                <a16:creationId xmlns:a16="http://schemas.microsoft.com/office/drawing/2014/main" id="{AA327435-C4BE-44D9-8E8B-F2D77411F689}"/>
              </a:ext>
            </a:extLst>
          </p:cNvPr>
          <p:cNvSpPr>
            <a:spLocks noGrp="1"/>
          </p:cNvSpPr>
          <p:nvPr>
            <p:ph idx="1"/>
          </p:nvPr>
        </p:nvSpPr>
        <p:spPr>
          <a:xfrm>
            <a:off x="0" y="3282010"/>
            <a:ext cx="37463413" cy="1463040"/>
          </a:xfrm>
          <a:prstGeom prst="rect">
            <a:avLst/>
          </a:prstGeom>
          <a:solidFill>
            <a:srgbClr val="377A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indent="0" algn="ctr">
              <a:buNone/>
            </a:pPr>
            <a:r>
              <a:rPr lang="en-US" sz="5000" b="1" dirty="0"/>
              <a:t>PHASE 2: DATA CLEANING , DATA PRE-PROCESSING AND FEATURE SELECTION</a:t>
            </a:r>
          </a:p>
        </p:txBody>
      </p:sp>
      <p:sp>
        <p:nvSpPr>
          <p:cNvPr id="16" name="Rectangle 15">
            <a:extLst>
              <a:ext uri="{FF2B5EF4-FFF2-40B4-BE49-F238E27FC236}">
                <a16:creationId xmlns:a16="http://schemas.microsoft.com/office/drawing/2014/main" id="{AAC9EC41-B760-4787-B1E5-0CA4FAB49227}"/>
              </a:ext>
            </a:extLst>
          </p:cNvPr>
          <p:cNvSpPr/>
          <p:nvPr/>
        </p:nvSpPr>
        <p:spPr>
          <a:xfrm>
            <a:off x="128912" y="-1150375"/>
            <a:ext cx="37205587" cy="22218087"/>
          </a:xfrm>
          <a:prstGeom prst="rect">
            <a:avLst/>
          </a:prstGeom>
          <a:noFill/>
          <a:ln w="254000">
            <a:solidFill>
              <a:srgbClr val="000000"/>
            </a:solidFill>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2430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CFFC239-6E72-4F81-BC38-01DD235D74A0}"/>
              </a:ext>
            </a:extLst>
          </p:cNvPr>
          <p:cNvSpPr>
            <a:spLocks noGrp="1"/>
          </p:cNvSpPr>
          <p:nvPr>
            <p:ph type="ftr" sz="quarter" idx="11"/>
          </p:nvPr>
        </p:nvSpPr>
        <p:spPr>
          <a:xfrm>
            <a:off x="1158240" y="4041058"/>
            <a:ext cx="36057840" cy="16607254"/>
          </a:xfrm>
        </p:spPr>
        <p:txBody>
          <a:bodyPr numCol="2"/>
          <a:lstStyle/>
          <a:p>
            <a:endParaRPr lang="en-US" sz="5000" dirty="0"/>
          </a:p>
          <a:p>
            <a:pPr marL="685800" indent="-685800" algn="l">
              <a:buFont typeface="Wingdings" panose="05000000000000000000" pitchFamily="2" charset="2"/>
              <a:buChar char="Ø"/>
            </a:pPr>
            <a:r>
              <a:rPr lang="en-US" sz="5000" dirty="0">
                <a:solidFill>
                  <a:schemeClr val="tx1"/>
                </a:solidFill>
              </a:rPr>
              <a:t>Firstly we categorized into two different methods for building models namely,</a:t>
            </a:r>
          </a:p>
          <a:p>
            <a:pPr marL="685800" indent="-685800" algn="l">
              <a:buFont typeface="Wingdings" panose="05000000000000000000" pitchFamily="2" charset="2"/>
              <a:buChar char="Ø"/>
            </a:pPr>
            <a:endParaRPr lang="en-US" sz="5000" dirty="0">
              <a:solidFill>
                <a:schemeClr val="tx1"/>
              </a:solidFill>
            </a:endParaRPr>
          </a:p>
          <a:p>
            <a:pPr algn="l"/>
            <a:r>
              <a:rPr lang="en-US" sz="5000" dirty="0">
                <a:solidFill>
                  <a:schemeClr val="tx1"/>
                </a:solidFill>
              </a:rPr>
              <a:t> 1. Without Hyper tuning</a:t>
            </a:r>
          </a:p>
          <a:p>
            <a:pPr algn="l"/>
            <a:r>
              <a:rPr lang="en-US" sz="5000" dirty="0">
                <a:solidFill>
                  <a:schemeClr val="tx1"/>
                </a:solidFill>
              </a:rPr>
              <a:t> 2. With Hyper tuning</a:t>
            </a:r>
          </a:p>
          <a:p>
            <a:pPr algn="l"/>
            <a:endParaRPr lang="en-US" sz="5000" dirty="0">
              <a:solidFill>
                <a:schemeClr val="tx1"/>
              </a:solidFill>
            </a:endParaRPr>
          </a:p>
          <a:p>
            <a:pPr marL="685800" indent="-685800" algn="l">
              <a:buFont typeface="Wingdings" panose="05000000000000000000" pitchFamily="2" charset="2"/>
              <a:buChar char="Ø"/>
            </a:pPr>
            <a:r>
              <a:rPr lang="en-US" sz="5000" dirty="0">
                <a:solidFill>
                  <a:schemeClr val="tx1"/>
                </a:solidFill>
              </a:rPr>
              <a:t>There are four types of Kernel Trick available for Support Vector Machine namely,</a:t>
            </a:r>
          </a:p>
          <a:p>
            <a:pPr algn="l"/>
            <a:endParaRPr lang="en-US" sz="5000" dirty="0">
              <a:solidFill>
                <a:schemeClr val="tx1"/>
              </a:solidFill>
            </a:endParaRPr>
          </a:p>
          <a:p>
            <a:pPr marL="914400" indent="-914400" algn="l">
              <a:buFont typeface="+mj-lt"/>
              <a:buAutoNum type="arabicPeriod"/>
            </a:pPr>
            <a:r>
              <a:rPr lang="en-US" sz="5000" dirty="0">
                <a:solidFill>
                  <a:schemeClr val="tx1"/>
                </a:solidFill>
              </a:rPr>
              <a:t> Linear SVC                    </a:t>
            </a:r>
          </a:p>
          <a:p>
            <a:pPr marL="914400" indent="-914400" algn="l">
              <a:buFont typeface="+mj-lt"/>
              <a:buAutoNum type="arabicPeriod"/>
            </a:pPr>
            <a:r>
              <a:rPr lang="en-US" sz="5000" dirty="0">
                <a:solidFill>
                  <a:schemeClr val="tx1"/>
                </a:solidFill>
              </a:rPr>
              <a:t> Gaussian RBF SVC        </a:t>
            </a:r>
          </a:p>
          <a:p>
            <a:pPr marL="914400" indent="-914400" algn="l">
              <a:buFont typeface="+mj-lt"/>
              <a:buAutoNum type="arabicPeriod"/>
            </a:pPr>
            <a:r>
              <a:rPr lang="en-US" sz="5000" dirty="0">
                <a:solidFill>
                  <a:schemeClr val="tx1"/>
                </a:solidFill>
              </a:rPr>
              <a:t> Polynomial SVC            </a:t>
            </a:r>
          </a:p>
          <a:p>
            <a:pPr marL="914400" indent="-914400" algn="l">
              <a:buFont typeface="+mj-lt"/>
              <a:buAutoNum type="arabicPeriod"/>
            </a:pPr>
            <a:r>
              <a:rPr lang="en-US" sz="5000" dirty="0">
                <a:solidFill>
                  <a:schemeClr val="tx1"/>
                </a:solidFill>
              </a:rPr>
              <a:t> Sigmoid SVC                  </a:t>
            </a:r>
          </a:p>
          <a:p>
            <a:pPr algn="l"/>
            <a:r>
              <a:rPr lang="en-US" sz="5000" dirty="0">
                <a:solidFill>
                  <a:schemeClr val="tx1"/>
                </a:solidFill>
              </a:rPr>
              <a:t> </a:t>
            </a:r>
          </a:p>
          <a:p>
            <a:pPr marL="685800" indent="-685800" algn="l">
              <a:buFont typeface="Wingdings" panose="05000000000000000000" pitchFamily="2" charset="2"/>
              <a:buChar char="Ø"/>
            </a:pPr>
            <a:r>
              <a:rPr lang="en-US" sz="5000" dirty="0">
                <a:solidFill>
                  <a:schemeClr val="tx1"/>
                </a:solidFill>
              </a:rPr>
              <a:t>Hence based on the evaluation of performance metrics we picked only two SVM Classifiers for further Modelling with Hyper tuning and its accuracy resulted as,</a:t>
            </a:r>
          </a:p>
          <a:p>
            <a:pPr algn="l"/>
            <a:endParaRPr lang="en-US" sz="5000" dirty="0"/>
          </a:p>
          <a:p>
            <a:pPr marL="914400" indent="-914400" algn="l">
              <a:buFont typeface="+mj-lt"/>
              <a:buAutoNum type="arabicPeriod"/>
            </a:pPr>
            <a:r>
              <a:rPr lang="en-US" sz="5000" dirty="0"/>
              <a:t> Linear SVC                     - </a:t>
            </a:r>
            <a:r>
              <a:rPr lang="en-US" sz="5000" b="1" dirty="0">
                <a:solidFill>
                  <a:srgbClr val="FF0000"/>
                </a:solidFill>
              </a:rPr>
              <a:t>79.22</a:t>
            </a:r>
            <a:r>
              <a:rPr lang="en-US" sz="5000" dirty="0"/>
              <a:t>%</a:t>
            </a:r>
          </a:p>
          <a:p>
            <a:pPr marL="914400" indent="-914400" algn="l">
              <a:buFont typeface="+mj-lt"/>
              <a:buAutoNum type="arabicPeriod"/>
            </a:pPr>
            <a:r>
              <a:rPr lang="en-US" sz="5000" dirty="0"/>
              <a:t> Gaussian RBF SVC        - </a:t>
            </a:r>
            <a:r>
              <a:rPr lang="en-US" sz="5000" b="1" dirty="0">
                <a:solidFill>
                  <a:srgbClr val="FF0000"/>
                </a:solidFill>
              </a:rPr>
              <a:t>79.44</a:t>
            </a:r>
            <a:r>
              <a:rPr lang="en-US" sz="5000" dirty="0"/>
              <a:t>%</a:t>
            </a:r>
          </a:p>
          <a:p>
            <a:pPr marL="914400" indent="-914400" algn="l">
              <a:buFont typeface="+mj-lt"/>
              <a:buAutoNum type="arabicPeriod"/>
            </a:pPr>
            <a:endParaRPr lang="en-US" sz="5000" dirty="0"/>
          </a:p>
          <a:p>
            <a:pPr marL="914400" indent="-914400" algn="l">
              <a:buFont typeface="+mj-lt"/>
              <a:buAutoNum type="arabicPeriod"/>
            </a:pPr>
            <a:r>
              <a:rPr lang="en-US" sz="5000" dirty="0"/>
              <a:t> Gaussian RBF SVC        -</a:t>
            </a:r>
          </a:p>
          <a:p>
            <a:pPr algn="l"/>
            <a:endParaRPr lang="en-US" sz="5000" dirty="0"/>
          </a:p>
          <a:p>
            <a:endParaRPr lang="en-US" sz="5000" dirty="0"/>
          </a:p>
          <a:p>
            <a:endParaRPr lang="en-US" sz="5000" dirty="0"/>
          </a:p>
          <a:p>
            <a:endParaRPr lang="en-US" sz="5000" dirty="0"/>
          </a:p>
          <a:p>
            <a:endParaRPr lang="en-US" sz="5000" dirty="0"/>
          </a:p>
          <a:p>
            <a:endParaRPr lang="en-US" sz="5000" dirty="0"/>
          </a:p>
          <a:p>
            <a:endParaRPr lang="en-US" sz="5000" dirty="0"/>
          </a:p>
          <a:p>
            <a:endParaRPr lang="en-US" sz="5000" dirty="0"/>
          </a:p>
          <a:p>
            <a:endParaRPr lang="en-US" sz="5000" dirty="0"/>
          </a:p>
          <a:p>
            <a:endParaRPr lang="en-US" sz="5000" dirty="0"/>
          </a:p>
          <a:p>
            <a:endParaRPr lang="en-US" sz="5000" dirty="0"/>
          </a:p>
          <a:p>
            <a:endParaRPr lang="en-US" sz="5000" dirty="0"/>
          </a:p>
          <a:p>
            <a:endParaRPr lang="en-US" sz="5000" dirty="0"/>
          </a:p>
          <a:p>
            <a:endParaRPr lang="en-US" sz="5000" dirty="0"/>
          </a:p>
        </p:txBody>
      </p:sp>
      <p:sp>
        <p:nvSpPr>
          <p:cNvPr id="5" name="Slide Number Placeholder 4">
            <a:extLst>
              <a:ext uri="{FF2B5EF4-FFF2-40B4-BE49-F238E27FC236}">
                <a16:creationId xmlns:a16="http://schemas.microsoft.com/office/drawing/2014/main" id="{AAFABDDF-E2AC-4BB0-906F-6D5045D4AE00}"/>
              </a:ext>
            </a:extLst>
          </p:cNvPr>
          <p:cNvSpPr>
            <a:spLocks noGrp="1"/>
          </p:cNvSpPr>
          <p:nvPr>
            <p:ph type="sldNum" sz="quarter" idx="12"/>
          </p:nvPr>
        </p:nvSpPr>
        <p:spPr/>
        <p:txBody>
          <a:bodyPr/>
          <a:lstStyle/>
          <a:p>
            <a:fld id="{1487CC67-5F63-EC4C-8EE0-AD36DF5A3CBE}" type="slidenum">
              <a:rPr lang="en-US" smtClean="0"/>
              <a:t>11</a:t>
            </a:fld>
            <a:endParaRPr lang="en-US"/>
          </a:p>
        </p:txBody>
      </p:sp>
      <p:sp>
        <p:nvSpPr>
          <p:cNvPr id="6" name="Title 5">
            <a:extLst>
              <a:ext uri="{FF2B5EF4-FFF2-40B4-BE49-F238E27FC236}">
                <a16:creationId xmlns:a16="http://schemas.microsoft.com/office/drawing/2014/main" id="{785C42CA-8899-49F0-AD5C-4B24BCBDB35D}"/>
              </a:ext>
            </a:extLst>
          </p:cNvPr>
          <p:cNvSpPr>
            <a:spLocks noGrp="1"/>
          </p:cNvSpPr>
          <p:nvPr>
            <p:ph type="title"/>
          </p:nvPr>
        </p:nvSpPr>
        <p:spPr>
          <a:xfrm>
            <a:off x="0" y="-1182822"/>
            <a:ext cx="37463413" cy="3779521"/>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0" b="1" dirty="0"/>
              <a:t>MODEL SELECTION AND TRAINING </a:t>
            </a:r>
          </a:p>
        </p:txBody>
      </p:sp>
      <p:sp>
        <p:nvSpPr>
          <p:cNvPr id="7" name="Content Placeholder 6">
            <a:extLst>
              <a:ext uri="{FF2B5EF4-FFF2-40B4-BE49-F238E27FC236}">
                <a16:creationId xmlns:a16="http://schemas.microsoft.com/office/drawing/2014/main" id="{AA327435-C4BE-44D9-8E8B-F2D77411F689}"/>
              </a:ext>
            </a:extLst>
          </p:cNvPr>
          <p:cNvSpPr>
            <a:spLocks noGrp="1"/>
          </p:cNvSpPr>
          <p:nvPr>
            <p:ph idx="1"/>
          </p:nvPr>
        </p:nvSpPr>
        <p:spPr>
          <a:xfrm>
            <a:off x="-8993" y="2874974"/>
            <a:ext cx="37463413" cy="1463040"/>
          </a:xfrm>
          <a:prstGeom prst="rect">
            <a:avLst/>
          </a:prstGeom>
          <a:solidFill>
            <a:srgbClr val="377A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indent="0" algn="ctr">
              <a:buNone/>
            </a:pPr>
            <a:r>
              <a:rPr lang="en-US" sz="5000" b="1" dirty="0"/>
              <a:t>PHASE 3: MODEL BUILDING USING SVM CLASSIFIERS</a:t>
            </a:r>
          </a:p>
        </p:txBody>
      </p:sp>
      <p:sp>
        <p:nvSpPr>
          <p:cNvPr id="16" name="Rectangle 15">
            <a:extLst>
              <a:ext uri="{FF2B5EF4-FFF2-40B4-BE49-F238E27FC236}">
                <a16:creationId xmlns:a16="http://schemas.microsoft.com/office/drawing/2014/main" id="{AAC9EC41-B760-4787-B1E5-0CA4FAB49227}"/>
              </a:ext>
            </a:extLst>
          </p:cNvPr>
          <p:cNvSpPr/>
          <p:nvPr/>
        </p:nvSpPr>
        <p:spPr>
          <a:xfrm>
            <a:off x="119921" y="-973394"/>
            <a:ext cx="37205587" cy="22041107"/>
          </a:xfrm>
          <a:prstGeom prst="rect">
            <a:avLst/>
          </a:prstGeom>
          <a:noFill/>
          <a:ln w="254000">
            <a:solidFill>
              <a:srgbClr val="000000"/>
            </a:solidFill>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EEC11A5-E9B0-AB69-00E2-74BF2918B46D}"/>
              </a:ext>
            </a:extLst>
          </p:cNvPr>
          <p:cNvPicPr>
            <a:picLocks noChangeAspect="1"/>
          </p:cNvPicPr>
          <p:nvPr/>
        </p:nvPicPr>
        <p:blipFill>
          <a:blip r:embed="rId2"/>
          <a:stretch>
            <a:fillRect/>
          </a:stretch>
        </p:blipFill>
        <p:spPr>
          <a:xfrm>
            <a:off x="19606087" y="4547442"/>
            <a:ext cx="17279753" cy="15530008"/>
          </a:xfrm>
          <a:prstGeom prst="rect">
            <a:avLst/>
          </a:prstGeom>
        </p:spPr>
      </p:pic>
    </p:spTree>
    <p:extLst>
      <p:ext uri="{BB962C8B-B14F-4D97-AF65-F5344CB8AC3E}">
        <p14:creationId xmlns:p14="http://schemas.microsoft.com/office/powerpoint/2010/main" val="3058377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CFFC239-6E72-4F81-BC38-01DD235D74A0}"/>
              </a:ext>
            </a:extLst>
          </p:cNvPr>
          <p:cNvSpPr>
            <a:spLocks noGrp="1"/>
          </p:cNvSpPr>
          <p:nvPr>
            <p:ph type="ftr" sz="quarter" idx="11"/>
          </p:nvPr>
        </p:nvSpPr>
        <p:spPr>
          <a:xfrm>
            <a:off x="362394" y="6282812"/>
            <a:ext cx="37101017" cy="14365499"/>
          </a:xfrm>
        </p:spPr>
        <p:txBody>
          <a:bodyPr numCol="2"/>
          <a:lstStyle/>
          <a:p>
            <a:endParaRPr lang="en-US" sz="5000" dirty="0"/>
          </a:p>
          <a:p>
            <a:pPr marL="571500" indent="-571500" algn="l" fontAlgn="base">
              <a:buFont typeface="Arial" panose="020B0604020202020204" pitchFamily="34" charset="0"/>
              <a:buChar char="•"/>
            </a:pPr>
            <a:r>
              <a:rPr lang="en-US" sz="5400" b="0" i="0" dirty="0">
                <a:solidFill>
                  <a:schemeClr val="tx1"/>
                </a:solidFill>
                <a:effectLst/>
                <a:cs typeface="Arial" panose="020B0604020202020204" pitchFamily="34" charset="0"/>
              </a:rPr>
              <a:t>There are two ways to build </a:t>
            </a:r>
            <a:r>
              <a:rPr lang="en-US" sz="5400" b="0" i="0" dirty="0" err="1">
                <a:solidFill>
                  <a:schemeClr val="tx1"/>
                </a:solidFill>
                <a:effectLst/>
                <a:cs typeface="Arial" panose="020B0604020202020204" pitchFamily="34" charset="0"/>
              </a:rPr>
              <a:t>Keras</a:t>
            </a:r>
            <a:r>
              <a:rPr lang="en-US" sz="5400" b="0" i="0" dirty="0">
                <a:solidFill>
                  <a:schemeClr val="tx1"/>
                </a:solidFill>
                <a:effectLst/>
                <a:cs typeface="Arial" panose="020B0604020202020204" pitchFamily="34" charset="0"/>
              </a:rPr>
              <a:t> models: sequential and functional.</a:t>
            </a:r>
          </a:p>
          <a:p>
            <a:pPr marL="571500" indent="-571500" algn="l" fontAlgn="base">
              <a:buFont typeface="Arial" panose="020B0604020202020204" pitchFamily="34" charset="0"/>
              <a:buChar char="•"/>
            </a:pPr>
            <a:endParaRPr lang="en-US" sz="5400" b="0" i="0" dirty="0">
              <a:solidFill>
                <a:schemeClr val="tx1"/>
              </a:solidFill>
              <a:effectLst/>
              <a:cs typeface="Arial" panose="020B0604020202020204" pitchFamily="34" charset="0"/>
            </a:endParaRPr>
          </a:p>
          <a:p>
            <a:pPr marL="571500" indent="-571500" algn="l" fontAlgn="base">
              <a:buFont typeface="Arial" panose="020B0604020202020204" pitchFamily="34" charset="0"/>
              <a:buChar char="•"/>
            </a:pPr>
            <a:r>
              <a:rPr lang="en-US" sz="5400" b="0" i="0" dirty="0">
                <a:solidFill>
                  <a:schemeClr val="tx1"/>
                </a:solidFill>
                <a:effectLst/>
                <a:cs typeface="Arial" panose="020B0604020202020204" pitchFamily="34" charset="0"/>
              </a:rPr>
              <a:t>The sequential API allows you to create models layer-by-layer for most problems. It is limited in that it does not allow you to create models that share layers or have multiple inputs or outputs.</a:t>
            </a:r>
          </a:p>
          <a:p>
            <a:pPr marL="571500" indent="-571500" algn="l" fontAlgn="base">
              <a:buFont typeface="Arial" panose="020B0604020202020204" pitchFamily="34" charset="0"/>
              <a:buChar char="•"/>
            </a:pPr>
            <a:endParaRPr lang="en-US" sz="5400" b="1" i="0" dirty="0">
              <a:solidFill>
                <a:schemeClr val="tx1"/>
              </a:solidFill>
              <a:effectLst/>
              <a:cs typeface="Arial" panose="020B0604020202020204" pitchFamily="34" charset="0"/>
            </a:endParaRPr>
          </a:p>
          <a:p>
            <a:pPr marL="571500" indent="-571500" algn="l" fontAlgn="base">
              <a:buFont typeface="Arial" panose="020B0604020202020204" pitchFamily="34" charset="0"/>
              <a:buChar char="•"/>
            </a:pPr>
            <a:r>
              <a:rPr lang="en-US" sz="5400" b="1" i="0" dirty="0">
                <a:solidFill>
                  <a:schemeClr val="tx1"/>
                </a:solidFill>
                <a:effectLst/>
                <a:cs typeface="Arial" panose="020B0604020202020204" pitchFamily="34" charset="0"/>
              </a:rPr>
              <a:t>Optimizer</a:t>
            </a:r>
            <a:r>
              <a:rPr lang="en-US" sz="5400" dirty="0">
                <a:solidFill>
                  <a:schemeClr val="tx1"/>
                </a:solidFill>
                <a:cs typeface="Arial" panose="020B0604020202020204" pitchFamily="34" charset="0"/>
              </a:rPr>
              <a:t>:</a:t>
            </a:r>
            <a:r>
              <a:rPr lang="en-US" sz="5400" b="0" i="0" dirty="0">
                <a:solidFill>
                  <a:schemeClr val="tx1"/>
                </a:solidFill>
                <a:effectLst/>
                <a:cs typeface="Arial" panose="020B0604020202020204" pitchFamily="34" charset="0"/>
              </a:rPr>
              <a:t> Optimizer/loss functions are used to minimize loss. Optimizers are used to adjust input weights, by comparing prediction and the loss function.</a:t>
            </a:r>
          </a:p>
          <a:p>
            <a:pPr marL="571500" indent="-571500" algn="l">
              <a:buFont typeface="Arial" panose="020B0604020202020204" pitchFamily="34" charset="0"/>
              <a:buChar char="•"/>
            </a:pPr>
            <a:endParaRPr lang="en-US" sz="5400" dirty="0">
              <a:solidFill>
                <a:schemeClr val="tx1"/>
              </a:solidFill>
              <a:cs typeface="Arial" panose="020B0604020202020204" pitchFamily="34" charset="0"/>
            </a:endParaRPr>
          </a:p>
          <a:p>
            <a:pPr marL="571500" indent="-571500" algn="l">
              <a:buFont typeface="Arial" panose="020B0604020202020204" pitchFamily="34" charset="0"/>
              <a:buChar char="•"/>
            </a:pPr>
            <a:endParaRPr lang="en-US" sz="5400" dirty="0">
              <a:solidFill>
                <a:schemeClr val="tx1"/>
              </a:solidFill>
              <a:cs typeface="Arial" panose="020B0604020202020204" pitchFamily="34" charset="0"/>
            </a:endParaRPr>
          </a:p>
          <a:p>
            <a:pPr marL="571500" indent="-571500" algn="l">
              <a:buFont typeface="Arial" panose="020B0604020202020204" pitchFamily="34" charset="0"/>
              <a:buChar char="•"/>
            </a:pPr>
            <a:r>
              <a:rPr lang="en-US" sz="5400" b="1" i="0" dirty="0" err="1">
                <a:solidFill>
                  <a:schemeClr val="tx1"/>
                </a:solidFill>
                <a:effectLst/>
                <a:cs typeface="Arial" panose="020B0604020202020204" pitchFamily="34" charset="0"/>
              </a:rPr>
              <a:t>AdaMax</a:t>
            </a:r>
            <a:r>
              <a:rPr lang="en-US" sz="5400" b="0" i="0" dirty="0">
                <a:solidFill>
                  <a:schemeClr val="tx1"/>
                </a:solidFill>
                <a:effectLst/>
                <a:cs typeface="Arial" panose="020B0604020202020204" pitchFamily="34" charset="0"/>
              </a:rPr>
              <a:t> is an extension to the Adam version of gradient descent that generalizes the approach to the infinite norm (max) and may result in a more effective optimization on some problems</a:t>
            </a:r>
            <a:r>
              <a:rPr lang="en-US" sz="4800" b="0" i="0" dirty="0">
                <a:solidFill>
                  <a:schemeClr val="tx1"/>
                </a:solidFill>
                <a:effectLst/>
                <a:cs typeface="Arial" panose="020B0604020202020204" pitchFamily="34" charset="0"/>
              </a:rPr>
              <a:t>.</a:t>
            </a:r>
            <a:endParaRPr lang="en-US" sz="4800" dirty="0">
              <a:solidFill>
                <a:schemeClr val="tx1"/>
              </a:solidFill>
              <a:cs typeface="Arial" panose="020B0604020202020204" pitchFamily="34" charset="0"/>
            </a:endParaRPr>
          </a:p>
          <a:p>
            <a:pPr marL="571500" indent="-571500" algn="l">
              <a:buFont typeface="Arial" panose="020B0604020202020204" pitchFamily="34" charset="0"/>
              <a:buChar char="•"/>
            </a:pPr>
            <a:endParaRPr lang="en-US" sz="4800" dirty="0">
              <a:solidFill>
                <a:schemeClr val="tx1"/>
              </a:solidFill>
              <a:cs typeface="Arial" panose="020B0604020202020204" pitchFamily="34" charset="0"/>
            </a:endParaRPr>
          </a:p>
          <a:p>
            <a:pPr algn="l"/>
            <a:endParaRPr lang="en-US" sz="8800" dirty="0"/>
          </a:p>
          <a:p>
            <a:pPr algn="l"/>
            <a:endParaRPr lang="en-US" sz="8800" dirty="0"/>
          </a:p>
          <a:p>
            <a:pPr algn="l"/>
            <a:endParaRPr lang="en-US" sz="8800" dirty="0"/>
          </a:p>
          <a:p>
            <a:pPr algn="l"/>
            <a:endParaRPr lang="en-US" sz="7200" dirty="0"/>
          </a:p>
          <a:p>
            <a:pPr algn="l"/>
            <a:endParaRPr lang="en-US" sz="5000" dirty="0">
              <a:solidFill>
                <a:schemeClr val="tx1"/>
              </a:solidFill>
            </a:endParaRPr>
          </a:p>
          <a:p>
            <a:endParaRPr lang="en-US" sz="5000" dirty="0"/>
          </a:p>
          <a:p>
            <a:endParaRPr lang="en-US" sz="5000" dirty="0"/>
          </a:p>
          <a:p>
            <a:endParaRPr lang="en-US" sz="5000" dirty="0"/>
          </a:p>
          <a:p>
            <a:endParaRPr lang="en-US" sz="5000" dirty="0"/>
          </a:p>
          <a:p>
            <a:endParaRPr lang="en-US" sz="5000" dirty="0"/>
          </a:p>
          <a:p>
            <a:endParaRPr lang="en-US" sz="5000" dirty="0"/>
          </a:p>
          <a:p>
            <a:endParaRPr lang="en-US" sz="5000" dirty="0"/>
          </a:p>
          <a:p>
            <a:endParaRPr lang="en-US" sz="5000" dirty="0"/>
          </a:p>
          <a:p>
            <a:endParaRPr lang="en-US" sz="5000" dirty="0"/>
          </a:p>
          <a:p>
            <a:endParaRPr lang="en-US" sz="5000" dirty="0"/>
          </a:p>
          <a:p>
            <a:endParaRPr lang="en-US" sz="5000" dirty="0"/>
          </a:p>
          <a:p>
            <a:endParaRPr lang="en-US" sz="5000" dirty="0"/>
          </a:p>
          <a:p>
            <a:endParaRPr lang="en-US" sz="5000" dirty="0"/>
          </a:p>
          <a:p>
            <a:endParaRPr lang="en-US" sz="5000" dirty="0"/>
          </a:p>
        </p:txBody>
      </p:sp>
      <p:sp>
        <p:nvSpPr>
          <p:cNvPr id="5" name="Slide Number Placeholder 4">
            <a:extLst>
              <a:ext uri="{FF2B5EF4-FFF2-40B4-BE49-F238E27FC236}">
                <a16:creationId xmlns:a16="http://schemas.microsoft.com/office/drawing/2014/main" id="{AAFABDDF-E2AC-4BB0-906F-6D5045D4AE00}"/>
              </a:ext>
            </a:extLst>
          </p:cNvPr>
          <p:cNvSpPr>
            <a:spLocks noGrp="1"/>
          </p:cNvSpPr>
          <p:nvPr>
            <p:ph type="sldNum" sz="quarter" idx="12"/>
          </p:nvPr>
        </p:nvSpPr>
        <p:spPr/>
        <p:txBody>
          <a:bodyPr/>
          <a:lstStyle/>
          <a:p>
            <a:fld id="{1487CC67-5F63-EC4C-8EE0-AD36DF5A3CBE}" type="slidenum">
              <a:rPr lang="en-US" smtClean="0"/>
              <a:t>12</a:t>
            </a:fld>
            <a:endParaRPr lang="en-US"/>
          </a:p>
        </p:txBody>
      </p:sp>
      <p:sp>
        <p:nvSpPr>
          <p:cNvPr id="6" name="Title 5">
            <a:extLst>
              <a:ext uri="{FF2B5EF4-FFF2-40B4-BE49-F238E27FC236}">
                <a16:creationId xmlns:a16="http://schemas.microsoft.com/office/drawing/2014/main" id="{785C42CA-8899-49F0-AD5C-4B24BCBDB35D}"/>
              </a:ext>
            </a:extLst>
          </p:cNvPr>
          <p:cNvSpPr>
            <a:spLocks noGrp="1"/>
          </p:cNvSpPr>
          <p:nvPr>
            <p:ph type="title"/>
          </p:nvPr>
        </p:nvSpPr>
        <p:spPr>
          <a:xfrm>
            <a:off x="10493" y="-173027"/>
            <a:ext cx="37463413" cy="3779521"/>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0" b="1" dirty="0"/>
              <a:t>MODEL SELECTION AND TRAINING</a:t>
            </a:r>
          </a:p>
        </p:txBody>
      </p:sp>
      <p:sp>
        <p:nvSpPr>
          <p:cNvPr id="7" name="Content Placeholder 6">
            <a:extLst>
              <a:ext uri="{FF2B5EF4-FFF2-40B4-BE49-F238E27FC236}">
                <a16:creationId xmlns:a16="http://schemas.microsoft.com/office/drawing/2014/main" id="{AA327435-C4BE-44D9-8E8B-F2D77411F689}"/>
              </a:ext>
            </a:extLst>
          </p:cNvPr>
          <p:cNvSpPr>
            <a:spLocks noGrp="1"/>
          </p:cNvSpPr>
          <p:nvPr>
            <p:ph idx="1"/>
          </p:nvPr>
        </p:nvSpPr>
        <p:spPr>
          <a:xfrm>
            <a:off x="-1" y="4095136"/>
            <a:ext cx="37463413" cy="1463040"/>
          </a:xfrm>
          <a:prstGeom prst="rect">
            <a:avLst/>
          </a:prstGeom>
          <a:solidFill>
            <a:srgbClr val="377A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indent="0" algn="ctr">
              <a:buNone/>
            </a:pPr>
            <a:r>
              <a:rPr lang="en-US" sz="5000" b="1" dirty="0"/>
              <a:t>PHASE 3: MODEL BUILDING USING  ANN</a:t>
            </a:r>
          </a:p>
        </p:txBody>
      </p:sp>
      <p:sp>
        <p:nvSpPr>
          <p:cNvPr id="16" name="Rectangle 15">
            <a:extLst>
              <a:ext uri="{FF2B5EF4-FFF2-40B4-BE49-F238E27FC236}">
                <a16:creationId xmlns:a16="http://schemas.microsoft.com/office/drawing/2014/main" id="{AAC9EC41-B760-4787-B1E5-0CA4FAB49227}"/>
              </a:ext>
            </a:extLst>
          </p:cNvPr>
          <p:cNvSpPr/>
          <p:nvPr/>
        </p:nvSpPr>
        <p:spPr>
          <a:xfrm>
            <a:off x="10493" y="-173027"/>
            <a:ext cx="37205587" cy="20821338"/>
          </a:xfrm>
          <a:prstGeom prst="rect">
            <a:avLst/>
          </a:prstGeom>
          <a:noFill/>
          <a:ln w="254000">
            <a:solidFill>
              <a:srgbClr val="000000"/>
            </a:solidFill>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8C7B57B-7A7E-7478-22B7-5021D0917B56}"/>
              </a:ext>
            </a:extLst>
          </p:cNvPr>
          <p:cNvSpPr>
            <a:spLocks noChangeArrowheads="1"/>
          </p:cNvSpPr>
          <p:nvPr/>
        </p:nvSpPr>
        <p:spPr bwMode="auto">
          <a:xfrm>
            <a:off x="0" y="-230832"/>
            <a:ext cx="306494"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12529"/>
                </a:solidFill>
                <a:effectLst/>
                <a:latin typeface="Open Sans" panose="020B0606030504020204" pitchFamily="34" charset="0"/>
                <a:cs typeface="Open Sans" panose="020B0606030504020204" pitchFamily="34" charset="0"/>
              </a:rPr>
              <a:t>.</a:t>
            </a:r>
            <a:r>
              <a:rPr kumimoji="0" lang="en-US" altLang="en-US" sz="2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78727865-8472-BEDA-AB26-222458F8DDD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A291118D-C4B0-40B8-7401-DE2B895574C6}"/>
              </a:ext>
            </a:extLst>
          </p:cNvPr>
          <p:cNvSpPr>
            <a:spLocks noChangeArrowheads="1"/>
          </p:cNvSpPr>
          <p:nvPr/>
        </p:nvSpPr>
        <p:spPr bwMode="auto">
          <a:xfrm>
            <a:off x="152400" y="219418"/>
            <a:ext cx="209994"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solidFill>
                  <a:srgbClr val="222222"/>
                </a:solidFill>
                <a:effectLst/>
                <a:latin typeface="Helvetica Neue"/>
              </a:rPr>
              <a:t>G</a:t>
            </a:r>
          </a:p>
        </p:txBody>
      </p:sp>
      <p:pic>
        <p:nvPicPr>
          <p:cNvPr id="12" name="Picture 11">
            <a:extLst>
              <a:ext uri="{FF2B5EF4-FFF2-40B4-BE49-F238E27FC236}">
                <a16:creationId xmlns:a16="http://schemas.microsoft.com/office/drawing/2014/main" id="{AD083D6F-663E-6E7A-86BF-C91D7262B4FC}"/>
              </a:ext>
            </a:extLst>
          </p:cNvPr>
          <p:cNvPicPr>
            <a:picLocks noChangeAspect="1"/>
          </p:cNvPicPr>
          <p:nvPr/>
        </p:nvPicPr>
        <p:blipFill>
          <a:blip r:embed="rId2"/>
          <a:stretch>
            <a:fillRect/>
          </a:stretch>
        </p:blipFill>
        <p:spPr>
          <a:xfrm>
            <a:off x="22948491" y="7968081"/>
            <a:ext cx="11748935" cy="8078165"/>
          </a:xfrm>
          <a:prstGeom prst="rect">
            <a:avLst/>
          </a:prstGeom>
        </p:spPr>
      </p:pic>
    </p:spTree>
    <p:extLst>
      <p:ext uri="{BB962C8B-B14F-4D97-AF65-F5344CB8AC3E}">
        <p14:creationId xmlns:p14="http://schemas.microsoft.com/office/powerpoint/2010/main" val="3298069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CFFC239-6E72-4F81-BC38-01DD235D74A0}"/>
              </a:ext>
            </a:extLst>
          </p:cNvPr>
          <p:cNvSpPr>
            <a:spLocks noGrp="1"/>
          </p:cNvSpPr>
          <p:nvPr>
            <p:ph type="ftr" sz="quarter" idx="11"/>
          </p:nvPr>
        </p:nvSpPr>
        <p:spPr>
          <a:xfrm>
            <a:off x="501445" y="4755998"/>
            <a:ext cx="35455123" cy="15892314"/>
          </a:xfrm>
        </p:spPr>
        <p:txBody>
          <a:bodyPr numCol="2"/>
          <a:lstStyle/>
          <a:p>
            <a:endParaRPr lang="en-US" sz="5000" dirty="0"/>
          </a:p>
          <a:p>
            <a:pPr marL="857250" indent="-857250" algn="just">
              <a:buFont typeface="Wingdings" panose="05000000000000000000" pitchFamily="2" charset="2"/>
              <a:buChar char="Ø"/>
            </a:pPr>
            <a:r>
              <a:rPr lang="en-US" sz="6600" b="0" i="0" dirty="0">
                <a:solidFill>
                  <a:schemeClr val="tx1"/>
                </a:solidFill>
                <a:effectLst/>
                <a:cs typeface="Arial" panose="020B0604020202020204" pitchFamily="34" charset="0"/>
              </a:rPr>
              <a:t>In case of Neural networks,</a:t>
            </a:r>
          </a:p>
          <a:p>
            <a:pPr marL="857250" indent="-857250" algn="just">
              <a:buFont typeface="Wingdings" panose="05000000000000000000" pitchFamily="2" charset="2"/>
              <a:buChar char="Ø"/>
            </a:pPr>
            <a:endParaRPr lang="en-US" sz="6600" b="0" i="0" dirty="0">
              <a:solidFill>
                <a:schemeClr val="tx1"/>
              </a:solidFill>
              <a:effectLst/>
              <a:cs typeface="Arial" panose="020B0604020202020204" pitchFamily="34" charset="0"/>
            </a:endParaRPr>
          </a:p>
          <a:p>
            <a:pPr marL="857250" indent="-857250" algn="just">
              <a:buFont typeface="Wingdings" panose="05000000000000000000" pitchFamily="2" charset="2"/>
              <a:buChar char="Ø"/>
            </a:pPr>
            <a:r>
              <a:rPr lang="en-US" sz="6600" b="0" i="0" dirty="0">
                <a:solidFill>
                  <a:schemeClr val="tx1"/>
                </a:solidFill>
                <a:effectLst/>
                <a:cs typeface="Arial" panose="020B0604020202020204" pitchFamily="34" charset="0"/>
              </a:rPr>
              <a:t>with </a:t>
            </a:r>
            <a:r>
              <a:rPr lang="en-US" sz="6600" b="0" i="0" dirty="0" err="1">
                <a:solidFill>
                  <a:schemeClr val="tx1"/>
                </a:solidFill>
                <a:effectLst/>
                <a:cs typeface="Arial" panose="020B0604020202020204" pitchFamily="34" charset="0"/>
              </a:rPr>
              <a:t>Adamax</a:t>
            </a:r>
            <a:r>
              <a:rPr lang="en-US" sz="6600" b="0" i="0" dirty="0">
                <a:solidFill>
                  <a:schemeClr val="tx1"/>
                </a:solidFill>
                <a:effectLst/>
                <a:cs typeface="Arial" panose="020B0604020202020204" pitchFamily="34" charset="0"/>
              </a:rPr>
              <a:t> Optimizer [accuracy and its respective execution time]:</a:t>
            </a:r>
          </a:p>
          <a:p>
            <a:pPr marL="857250" indent="-857250" algn="just">
              <a:buFont typeface="Wingdings" panose="05000000000000000000" pitchFamily="2" charset="2"/>
              <a:buChar char="Ø"/>
            </a:pPr>
            <a:r>
              <a:rPr lang="en-US" sz="6600" b="0" i="0" dirty="0">
                <a:solidFill>
                  <a:schemeClr val="tx1"/>
                </a:solidFill>
                <a:effectLst/>
                <a:cs typeface="Arial" panose="020B0604020202020204" pitchFamily="34" charset="0"/>
              </a:rPr>
              <a:t>Accuracy: 0.8024 </a:t>
            </a:r>
          </a:p>
          <a:p>
            <a:pPr marL="857250" indent="-857250" algn="just">
              <a:buFont typeface="Wingdings" panose="05000000000000000000" pitchFamily="2" charset="2"/>
              <a:buChar char="Ø"/>
            </a:pPr>
            <a:r>
              <a:rPr lang="en-US" sz="6600" b="0" i="0" dirty="0">
                <a:solidFill>
                  <a:schemeClr val="tx1"/>
                </a:solidFill>
                <a:effectLst/>
                <a:cs typeface="Arial" panose="020B0604020202020204" pitchFamily="34" charset="0"/>
              </a:rPr>
              <a:t>Execution time: 3.2178173065185547 seconds</a:t>
            </a:r>
          </a:p>
          <a:p>
            <a:pPr marL="857250" indent="-857250" algn="just">
              <a:buFont typeface="Wingdings" panose="05000000000000000000" pitchFamily="2" charset="2"/>
              <a:buChar char="Ø"/>
            </a:pPr>
            <a:r>
              <a:rPr lang="en-US" sz="6600" b="0" i="0" dirty="0">
                <a:solidFill>
                  <a:schemeClr val="tx1"/>
                </a:solidFill>
                <a:effectLst/>
                <a:cs typeface="Arial" panose="020B0604020202020204" pitchFamily="34" charset="0"/>
              </a:rPr>
              <a:t>is found to be relatively high when compared to other prediction models.</a:t>
            </a:r>
          </a:p>
          <a:p>
            <a:pPr marL="857250" indent="-857250" algn="just">
              <a:buFont typeface="Wingdings" panose="05000000000000000000" pitchFamily="2" charset="2"/>
              <a:buChar char="Ø"/>
            </a:pPr>
            <a:r>
              <a:rPr lang="en-US" sz="6600" b="0" i="0" dirty="0">
                <a:solidFill>
                  <a:schemeClr val="tx1"/>
                </a:solidFill>
                <a:effectLst/>
                <a:cs typeface="Arial" panose="020B0604020202020204" pitchFamily="34" charset="0"/>
              </a:rPr>
              <a:t>Hence we conclude by saying that Neural Network along with a suitable Optimizer is highly recommendable especially for classification problems with real time use cases like(Telecommunication sector).</a:t>
            </a:r>
          </a:p>
          <a:p>
            <a:pPr algn="just"/>
            <a:endParaRPr lang="en-US" sz="5400" dirty="0">
              <a:solidFill>
                <a:schemeClr val="tx1"/>
              </a:solidFill>
              <a:cs typeface="Arial" panose="020B0604020202020204" pitchFamily="34" charset="0"/>
            </a:endParaRPr>
          </a:p>
          <a:p>
            <a:pPr algn="l"/>
            <a:endParaRPr lang="en-US" sz="9600" dirty="0"/>
          </a:p>
          <a:p>
            <a:pPr algn="l"/>
            <a:endParaRPr lang="en-US" sz="5000" dirty="0">
              <a:solidFill>
                <a:schemeClr val="tx1"/>
              </a:solidFill>
            </a:endParaRPr>
          </a:p>
          <a:p>
            <a:endParaRPr lang="en-US" sz="5000" dirty="0"/>
          </a:p>
          <a:p>
            <a:endParaRPr lang="en-US" sz="5000" dirty="0"/>
          </a:p>
          <a:p>
            <a:endParaRPr lang="en-US" sz="5000" dirty="0"/>
          </a:p>
          <a:p>
            <a:endParaRPr lang="en-US" sz="5000" dirty="0"/>
          </a:p>
          <a:p>
            <a:endParaRPr lang="en-US" sz="5000" dirty="0"/>
          </a:p>
          <a:p>
            <a:endParaRPr lang="en-US" sz="5000" dirty="0"/>
          </a:p>
          <a:p>
            <a:endParaRPr lang="en-US" sz="5000" dirty="0"/>
          </a:p>
          <a:p>
            <a:endParaRPr lang="en-US" sz="5000" dirty="0"/>
          </a:p>
          <a:p>
            <a:endParaRPr lang="en-US" sz="5000" dirty="0"/>
          </a:p>
          <a:p>
            <a:endParaRPr lang="en-US" sz="5000" dirty="0"/>
          </a:p>
          <a:p>
            <a:endParaRPr lang="en-US" sz="5000" dirty="0"/>
          </a:p>
          <a:p>
            <a:endParaRPr lang="en-US" sz="5000" dirty="0"/>
          </a:p>
          <a:p>
            <a:endParaRPr lang="en-US" sz="5000" dirty="0"/>
          </a:p>
          <a:p>
            <a:endParaRPr lang="en-US" sz="5000" dirty="0"/>
          </a:p>
        </p:txBody>
      </p:sp>
      <p:sp>
        <p:nvSpPr>
          <p:cNvPr id="5" name="Slide Number Placeholder 4">
            <a:extLst>
              <a:ext uri="{FF2B5EF4-FFF2-40B4-BE49-F238E27FC236}">
                <a16:creationId xmlns:a16="http://schemas.microsoft.com/office/drawing/2014/main" id="{AAFABDDF-E2AC-4BB0-906F-6D5045D4AE00}"/>
              </a:ext>
            </a:extLst>
          </p:cNvPr>
          <p:cNvSpPr>
            <a:spLocks noGrp="1"/>
          </p:cNvSpPr>
          <p:nvPr>
            <p:ph type="sldNum" sz="quarter" idx="12"/>
          </p:nvPr>
        </p:nvSpPr>
        <p:spPr/>
        <p:txBody>
          <a:bodyPr/>
          <a:lstStyle/>
          <a:p>
            <a:fld id="{1487CC67-5F63-EC4C-8EE0-AD36DF5A3CBE}" type="slidenum">
              <a:rPr lang="en-US" smtClean="0"/>
              <a:t>13</a:t>
            </a:fld>
            <a:endParaRPr lang="en-US"/>
          </a:p>
        </p:txBody>
      </p:sp>
      <p:sp>
        <p:nvSpPr>
          <p:cNvPr id="6" name="Title 5">
            <a:extLst>
              <a:ext uri="{FF2B5EF4-FFF2-40B4-BE49-F238E27FC236}">
                <a16:creationId xmlns:a16="http://schemas.microsoft.com/office/drawing/2014/main" id="{785C42CA-8899-49F0-AD5C-4B24BCBDB35D}"/>
              </a:ext>
            </a:extLst>
          </p:cNvPr>
          <p:cNvSpPr>
            <a:spLocks noGrp="1"/>
          </p:cNvSpPr>
          <p:nvPr>
            <p:ph type="title"/>
          </p:nvPr>
        </p:nvSpPr>
        <p:spPr>
          <a:xfrm>
            <a:off x="10493" y="-173027"/>
            <a:ext cx="37463413" cy="3779521"/>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0" b="1" dirty="0"/>
              <a:t>MODEL SELECTION AND EVALUATION</a:t>
            </a:r>
          </a:p>
        </p:txBody>
      </p:sp>
      <p:sp>
        <p:nvSpPr>
          <p:cNvPr id="7" name="Content Placeholder 6">
            <a:extLst>
              <a:ext uri="{FF2B5EF4-FFF2-40B4-BE49-F238E27FC236}">
                <a16:creationId xmlns:a16="http://schemas.microsoft.com/office/drawing/2014/main" id="{AA327435-C4BE-44D9-8E8B-F2D77411F689}"/>
              </a:ext>
            </a:extLst>
          </p:cNvPr>
          <p:cNvSpPr>
            <a:spLocks noGrp="1"/>
          </p:cNvSpPr>
          <p:nvPr>
            <p:ph idx="1"/>
          </p:nvPr>
        </p:nvSpPr>
        <p:spPr>
          <a:xfrm>
            <a:off x="-1" y="4095136"/>
            <a:ext cx="37463413" cy="1463040"/>
          </a:xfrm>
          <a:prstGeom prst="rect">
            <a:avLst/>
          </a:prstGeom>
          <a:solidFill>
            <a:srgbClr val="377A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indent="0" algn="ctr">
              <a:buNone/>
            </a:pPr>
            <a:r>
              <a:rPr lang="en-US" sz="5000" b="1" dirty="0"/>
              <a:t>PHASE 3: MODEL BUILDING USING  AN</a:t>
            </a:r>
          </a:p>
        </p:txBody>
      </p:sp>
      <p:sp>
        <p:nvSpPr>
          <p:cNvPr id="16" name="Rectangle 15">
            <a:extLst>
              <a:ext uri="{FF2B5EF4-FFF2-40B4-BE49-F238E27FC236}">
                <a16:creationId xmlns:a16="http://schemas.microsoft.com/office/drawing/2014/main" id="{AAC9EC41-B760-4787-B1E5-0CA4FAB49227}"/>
              </a:ext>
            </a:extLst>
          </p:cNvPr>
          <p:cNvSpPr/>
          <p:nvPr/>
        </p:nvSpPr>
        <p:spPr>
          <a:xfrm>
            <a:off x="10493" y="-173027"/>
            <a:ext cx="37205587" cy="20821338"/>
          </a:xfrm>
          <a:prstGeom prst="rect">
            <a:avLst/>
          </a:prstGeom>
          <a:noFill/>
          <a:ln w="254000">
            <a:solidFill>
              <a:srgbClr val="000000"/>
            </a:solidFill>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8C7B57B-7A7E-7478-22B7-5021D0917B56}"/>
              </a:ext>
            </a:extLst>
          </p:cNvPr>
          <p:cNvSpPr>
            <a:spLocks noChangeArrowheads="1"/>
          </p:cNvSpPr>
          <p:nvPr/>
        </p:nvSpPr>
        <p:spPr bwMode="auto">
          <a:xfrm>
            <a:off x="0" y="-230832"/>
            <a:ext cx="306494"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12529"/>
                </a:solidFill>
                <a:effectLst/>
                <a:latin typeface="Open Sans" panose="020B0606030504020204" pitchFamily="34" charset="0"/>
                <a:cs typeface="Open Sans" panose="020B0606030504020204" pitchFamily="34" charset="0"/>
              </a:rPr>
              <a:t>.</a:t>
            </a:r>
            <a:r>
              <a:rPr kumimoji="0" lang="en-US" altLang="en-US" sz="2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78727865-8472-BEDA-AB26-222458F8DDD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A291118D-C4B0-40B8-7401-DE2B895574C6}"/>
              </a:ext>
            </a:extLst>
          </p:cNvPr>
          <p:cNvSpPr>
            <a:spLocks noChangeArrowheads="1"/>
          </p:cNvSpPr>
          <p:nvPr/>
        </p:nvSpPr>
        <p:spPr bwMode="auto">
          <a:xfrm>
            <a:off x="152400" y="219418"/>
            <a:ext cx="209994"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solidFill>
                  <a:srgbClr val="222222"/>
                </a:solidFill>
                <a:effectLst/>
                <a:latin typeface="Helvetica Neue"/>
              </a:rPr>
              <a:t>G</a:t>
            </a:r>
          </a:p>
        </p:txBody>
      </p:sp>
    </p:spTree>
    <p:extLst>
      <p:ext uri="{BB962C8B-B14F-4D97-AF65-F5344CB8AC3E}">
        <p14:creationId xmlns:p14="http://schemas.microsoft.com/office/powerpoint/2010/main" val="865999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CFFC239-6E72-4F81-BC38-01DD235D74A0}"/>
              </a:ext>
            </a:extLst>
          </p:cNvPr>
          <p:cNvSpPr>
            <a:spLocks noGrp="1"/>
          </p:cNvSpPr>
          <p:nvPr>
            <p:ph type="ftr" sz="quarter" idx="11"/>
          </p:nvPr>
        </p:nvSpPr>
        <p:spPr>
          <a:xfrm>
            <a:off x="1158240" y="6156963"/>
            <a:ext cx="36057840" cy="14491348"/>
          </a:xfrm>
        </p:spPr>
        <p:txBody>
          <a:bodyPr numCol="2"/>
          <a:lstStyle/>
          <a:p>
            <a:pPr algn="l" defTabSz="914400">
              <a:lnSpc>
                <a:spcPct val="160000"/>
              </a:lnSpc>
              <a:spcBef>
                <a:spcPts val="0"/>
              </a:spcBef>
              <a:buClr>
                <a:srgbClr val="000000"/>
              </a:buClr>
              <a:buSzPct val="80000"/>
              <a:defRPr/>
            </a:pPr>
            <a:endParaRPr lang="en-US" sz="5300" kern="0" dirty="0">
              <a:solidFill>
                <a:srgbClr val="000000"/>
              </a:solidFill>
              <a:cs typeface="Arial"/>
              <a:sym typeface="Arial"/>
            </a:endParaRPr>
          </a:p>
          <a:p>
            <a:endParaRPr lang="en-US" sz="5000" dirty="0"/>
          </a:p>
        </p:txBody>
      </p:sp>
      <p:sp>
        <p:nvSpPr>
          <p:cNvPr id="5" name="Slide Number Placeholder 4">
            <a:extLst>
              <a:ext uri="{FF2B5EF4-FFF2-40B4-BE49-F238E27FC236}">
                <a16:creationId xmlns:a16="http://schemas.microsoft.com/office/drawing/2014/main" id="{AAFABDDF-E2AC-4BB0-906F-6D5045D4AE00}"/>
              </a:ext>
            </a:extLst>
          </p:cNvPr>
          <p:cNvSpPr>
            <a:spLocks noGrp="1"/>
          </p:cNvSpPr>
          <p:nvPr>
            <p:ph type="sldNum" sz="quarter" idx="12"/>
          </p:nvPr>
        </p:nvSpPr>
        <p:spPr/>
        <p:txBody>
          <a:bodyPr/>
          <a:lstStyle/>
          <a:p>
            <a:fld id="{1487CC67-5F63-EC4C-8EE0-AD36DF5A3CBE}" type="slidenum">
              <a:rPr lang="en-US" smtClean="0"/>
              <a:t>14</a:t>
            </a:fld>
            <a:endParaRPr lang="en-US"/>
          </a:p>
        </p:txBody>
      </p:sp>
      <p:sp>
        <p:nvSpPr>
          <p:cNvPr id="6" name="Title 5">
            <a:extLst>
              <a:ext uri="{FF2B5EF4-FFF2-40B4-BE49-F238E27FC236}">
                <a16:creationId xmlns:a16="http://schemas.microsoft.com/office/drawing/2014/main" id="{785C42CA-8899-49F0-AD5C-4B24BCBDB35D}"/>
              </a:ext>
            </a:extLst>
          </p:cNvPr>
          <p:cNvSpPr>
            <a:spLocks noGrp="1"/>
          </p:cNvSpPr>
          <p:nvPr>
            <p:ph type="title"/>
          </p:nvPr>
        </p:nvSpPr>
        <p:spPr>
          <a:xfrm>
            <a:off x="0" y="-426722"/>
            <a:ext cx="37463413" cy="3779521"/>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200" b="1" dirty="0"/>
              <a:t>CONCLUSION</a:t>
            </a:r>
            <a:endParaRPr lang="en-US" sz="7000" b="1" dirty="0"/>
          </a:p>
        </p:txBody>
      </p:sp>
      <p:sp>
        <p:nvSpPr>
          <p:cNvPr id="7" name="Content Placeholder 6">
            <a:extLst>
              <a:ext uri="{FF2B5EF4-FFF2-40B4-BE49-F238E27FC236}">
                <a16:creationId xmlns:a16="http://schemas.microsoft.com/office/drawing/2014/main" id="{AA327435-C4BE-44D9-8E8B-F2D77411F689}"/>
              </a:ext>
            </a:extLst>
          </p:cNvPr>
          <p:cNvSpPr>
            <a:spLocks noGrp="1"/>
          </p:cNvSpPr>
          <p:nvPr>
            <p:ph idx="1"/>
          </p:nvPr>
        </p:nvSpPr>
        <p:spPr>
          <a:xfrm>
            <a:off x="0" y="3725106"/>
            <a:ext cx="37463413" cy="1463040"/>
          </a:xfrm>
          <a:prstGeom prst="rect">
            <a:avLst/>
          </a:prstGeom>
          <a:solidFill>
            <a:srgbClr val="377A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indent="0" algn="ctr">
              <a:buNone/>
            </a:pPr>
            <a:r>
              <a:rPr lang="en-US" sz="5400" b="1" dirty="0"/>
              <a:t>LOYALTY DRIVERS AND CUSTOMER RETENTION IDEAS</a:t>
            </a:r>
            <a:endParaRPr lang="en-US" sz="5000" b="1" dirty="0"/>
          </a:p>
        </p:txBody>
      </p:sp>
      <p:sp>
        <p:nvSpPr>
          <p:cNvPr id="9" name="Rectangle 8">
            <a:extLst>
              <a:ext uri="{FF2B5EF4-FFF2-40B4-BE49-F238E27FC236}">
                <a16:creationId xmlns:a16="http://schemas.microsoft.com/office/drawing/2014/main" id="{101D346E-AEF3-43E4-A80C-F09F8F6AC2F6}"/>
              </a:ext>
            </a:extLst>
          </p:cNvPr>
          <p:cNvSpPr/>
          <p:nvPr/>
        </p:nvSpPr>
        <p:spPr>
          <a:xfrm>
            <a:off x="69487" y="-324465"/>
            <a:ext cx="37205587" cy="21392178"/>
          </a:xfrm>
          <a:prstGeom prst="rect">
            <a:avLst/>
          </a:prstGeom>
          <a:noFill/>
          <a:ln w="254000">
            <a:solidFill>
              <a:srgbClr val="000000"/>
            </a:solidFill>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50DA35B-A32B-4405-BC20-EF89DFA9F867}"/>
              </a:ext>
            </a:extLst>
          </p:cNvPr>
          <p:cNvPicPr>
            <a:picLocks noChangeAspect="1"/>
          </p:cNvPicPr>
          <p:nvPr/>
        </p:nvPicPr>
        <p:blipFill>
          <a:blip r:embed="rId2"/>
          <a:stretch>
            <a:fillRect/>
          </a:stretch>
        </p:blipFill>
        <p:spPr>
          <a:xfrm>
            <a:off x="3316183" y="5188146"/>
            <a:ext cx="12812871" cy="10996734"/>
          </a:xfrm>
          <a:prstGeom prst="rect">
            <a:avLst/>
          </a:prstGeom>
          <a:ln>
            <a:noFill/>
          </a:ln>
          <a:effectLst>
            <a:softEdge rad="112500"/>
          </a:effectLst>
        </p:spPr>
      </p:pic>
      <p:pic>
        <p:nvPicPr>
          <p:cNvPr id="11" name="Picture 10">
            <a:extLst>
              <a:ext uri="{FF2B5EF4-FFF2-40B4-BE49-F238E27FC236}">
                <a16:creationId xmlns:a16="http://schemas.microsoft.com/office/drawing/2014/main" id="{EFF60BBA-9689-4160-B82C-04C4B228AE26}"/>
              </a:ext>
            </a:extLst>
          </p:cNvPr>
          <p:cNvPicPr>
            <a:picLocks noChangeAspect="1"/>
          </p:cNvPicPr>
          <p:nvPr/>
        </p:nvPicPr>
        <p:blipFill>
          <a:blip r:embed="rId3"/>
          <a:stretch>
            <a:fillRect/>
          </a:stretch>
        </p:blipFill>
        <p:spPr>
          <a:xfrm>
            <a:off x="18731706" y="5760775"/>
            <a:ext cx="16265974" cy="8808665"/>
          </a:xfrm>
          <a:prstGeom prst="rect">
            <a:avLst/>
          </a:prstGeom>
        </p:spPr>
      </p:pic>
      <p:sp>
        <p:nvSpPr>
          <p:cNvPr id="12" name="TextBox 11">
            <a:extLst>
              <a:ext uri="{FF2B5EF4-FFF2-40B4-BE49-F238E27FC236}">
                <a16:creationId xmlns:a16="http://schemas.microsoft.com/office/drawing/2014/main" id="{D1169E27-831F-4C8B-84E9-4A8790CA690B}"/>
              </a:ext>
            </a:extLst>
          </p:cNvPr>
          <p:cNvSpPr txBox="1"/>
          <p:nvPr/>
        </p:nvSpPr>
        <p:spPr>
          <a:xfrm>
            <a:off x="1615440" y="15909965"/>
            <a:ext cx="34459239" cy="4154984"/>
          </a:xfrm>
          <a:prstGeom prst="rect">
            <a:avLst/>
          </a:prstGeom>
          <a:noFill/>
        </p:spPr>
        <p:txBody>
          <a:bodyPr wrap="square">
            <a:spAutoFit/>
          </a:bodyPr>
          <a:lstStyle/>
          <a:p>
            <a:r>
              <a:rPr lang="en-US" b="0" i="0" dirty="0">
                <a:solidFill>
                  <a:srgbClr val="212529"/>
                </a:solidFill>
                <a:effectLst/>
                <a:latin typeface="Mulish"/>
              </a:rPr>
              <a:t>Churn rate is an important indicator for subscription-based companies. Identifying customers who aren’t happy can help managers identify product or pricing plan weak points, operation issues, as well as customer preferences and expectations. </a:t>
            </a:r>
            <a:r>
              <a:rPr lang="en-US" dirty="0">
                <a:solidFill>
                  <a:srgbClr val="212529"/>
                </a:solidFill>
                <a:latin typeface="Mulish"/>
              </a:rPr>
              <a:t>Once known,</a:t>
            </a:r>
            <a:r>
              <a:rPr lang="en-US" b="0" i="0" dirty="0">
                <a:solidFill>
                  <a:srgbClr val="212529"/>
                </a:solidFill>
                <a:effectLst/>
                <a:latin typeface="Mulish"/>
              </a:rPr>
              <a:t> it’s easier to introduce proactive ways of reducing churn.</a:t>
            </a:r>
            <a:endParaRPr lang="en-IN" dirty="0"/>
          </a:p>
        </p:txBody>
      </p:sp>
    </p:spTree>
    <p:extLst>
      <p:ext uri="{BB962C8B-B14F-4D97-AF65-F5344CB8AC3E}">
        <p14:creationId xmlns:p14="http://schemas.microsoft.com/office/powerpoint/2010/main" val="2606534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74299D5-F27A-4541-AA16-D7EF7AAE36E9}"/>
              </a:ext>
            </a:extLst>
          </p:cNvPr>
          <p:cNvSpPr/>
          <p:nvPr/>
        </p:nvSpPr>
        <p:spPr>
          <a:xfrm>
            <a:off x="128238" y="-171316"/>
            <a:ext cx="37206936" cy="3052346"/>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800" b="1" dirty="0">
                <a:latin typeface="+mj-lt"/>
              </a:rPr>
              <a:t>TELECOM CUSTOMER CHURN ANALYSIS AND PREDICTION</a:t>
            </a:r>
          </a:p>
        </p:txBody>
      </p:sp>
      <p:sp>
        <p:nvSpPr>
          <p:cNvPr id="22" name="Rectangle 21">
            <a:extLst>
              <a:ext uri="{FF2B5EF4-FFF2-40B4-BE49-F238E27FC236}">
                <a16:creationId xmlns:a16="http://schemas.microsoft.com/office/drawing/2014/main" id="{DDB9475D-F51F-43C7-838B-AD4F333DC3E9}"/>
              </a:ext>
            </a:extLst>
          </p:cNvPr>
          <p:cNvSpPr/>
          <p:nvPr/>
        </p:nvSpPr>
        <p:spPr>
          <a:xfrm>
            <a:off x="271788" y="3184477"/>
            <a:ext cx="36889892" cy="1692412"/>
          </a:xfrm>
          <a:prstGeom prst="rect">
            <a:avLst/>
          </a:prstGeom>
          <a:solidFill>
            <a:srgbClr val="377A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b="1" dirty="0"/>
              <a:t>INTRODUCTION</a:t>
            </a:r>
          </a:p>
        </p:txBody>
      </p:sp>
      <p:sp>
        <p:nvSpPr>
          <p:cNvPr id="34" name="Content Placeholder 2">
            <a:extLst>
              <a:ext uri="{FF2B5EF4-FFF2-40B4-BE49-F238E27FC236}">
                <a16:creationId xmlns:a16="http://schemas.microsoft.com/office/drawing/2014/main" id="{9BDEE27D-7EEA-412E-A4C8-26A4DB039309}"/>
              </a:ext>
            </a:extLst>
          </p:cNvPr>
          <p:cNvSpPr txBox="1">
            <a:spLocks/>
          </p:cNvSpPr>
          <p:nvPr/>
        </p:nvSpPr>
        <p:spPr>
          <a:xfrm>
            <a:off x="119921" y="6217920"/>
            <a:ext cx="37193626" cy="2077784"/>
          </a:xfrm>
          <a:prstGeom prst="rect">
            <a:avLst/>
          </a:prstGeom>
        </p:spPr>
        <p:txBody>
          <a:bodyPr vert="horz" lIns="334460" tIns="167230" rIns="334460" bIns="167230" rtlCol="0">
            <a:normAutofit fontScale="47500" lnSpcReduction="20000"/>
          </a:bodyPr>
          <a:lstStyle>
            <a:lvl1pPr marL="1254225" indent="-1254225" algn="l" defTabSz="1672300" rtl="0" eaLnBrk="1" latinLnBrk="0" hangingPunct="1">
              <a:spcBef>
                <a:spcPct val="20000"/>
              </a:spcBef>
              <a:buFont typeface="Arial"/>
              <a:buChar char="•"/>
              <a:defRPr sz="11700" kern="1200">
                <a:solidFill>
                  <a:schemeClr val="tx1"/>
                </a:solidFill>
                <a:latin typeface="+mn-lt"/>
                <a:ea typeface="+mn-ea"/>
                <a:cs typeface="+mn-cs"/>
              </a:defRPr>
            </a:lvl1pPr>
            <a:lvl2pPr marL="2717488" indent="-1045188" algn="l" defTabSz="1672300" rtl="0" eaLnBrk="1" latinLnBrk="0" hangingPunct="1">
              <a:spcBef>
                <a:spcPct val="20000"/>
              </a:spcBef>
              <a:buFont typeface="Arial"/>
              <a:buChar char="–"/>
              <a:defRPr sz="10200" kern="1200">
                <a:solidFill>
                  <a:schemeClr val="tx1"/>
                </a:solidFill>
                <a:latin typeface="+mn-lt"/>
                <a:ea typeface="+mn-ea"/>
                <a:cs typeface="+mn-cs"/>
              </a:defRPr>
            </a:lvl2pPr>
            <a:lvl3pPr marL="4180751" indent="-836150" algn="l" defTabSz="1672300" rtl="0" eaLnBrk="1" latinLnBrk="0" hangingPunct="1">
              <a:spcBef>
                <a:spcPct val="20000"/>
              </a:spcBef>
              <a:buFont typeface="Arial"/>
              <a:buChar char="•"/>
              <a:defRPr sz="8800" kern="1200">
                <a:solidFill>
                  <a:schemeClr val="tx1"/>
                </a:solidFill>
                <a:latin typeface="+mn-lt"/>
                <a:ea typeface="+mn-ea"/>
                <a:cs typeface="+mn-cs"/>
              </a:defRPr>
            </a:lvl3pPr>
            <a:lvl4pPr marL="5853052" indent="-836150" algn="l" defTabSz="1672300" rtl="0" eaLnBrk="1" latinLnBrk="0" hangingPunct="1">
              <a:spcBef>
                <a:spcPct val="20000"/>
              </a:spcBef>
              <a:buFont typeface="Arial"/>
              <a:buChar char="–"/>
              <a:defRPr sz="7300" kern="1200">
                <a:solidFill>
                  <a:schemeClr val="tx1"/>
                </a:solidFill>
                <a:latin typeface="+mn-lt"/>
                <a:ea typeface="+mn-ea"/>
                <a:cs typeface="+mn-cs"/>
              </a:defRPr>
            </a:lvl4pPr>
            <a:lvl5pPr marL="7525352" indent="-836150" algn="l" defTabSz="1672300" rtl="0" eaLnBrk="1" latinLnBrk="0" hangingPunct="1">
              <a:spcBef>
                <a:spcPct val="20000"/>
              </a:spcBef>
              <a:buFont typeface="Arial"/>
              <a:buChar char="»"/>
              <a:defRPr sz="7300" kern="1200">
                <a:solidFill>
                  <a:schemeClr val="tx1"/>
                </a:solidFill>
                <a:latin typeface="+mn-lt"/>
                <a:ea typeface="+mn-ea"/>
                <a:cs typeface="+mn-cs"/>
              </a:defRPr>
            </a:lvl5pPr>
            <a:lvl6pPr marL="9197652" indent="-836150" algn="l" defTabSz="1672300" rtl="0" eaLnBrk="1" latinLnBrk="0" hangingPunct="1">
              <a:spcBef>
                <a:spcPct val="20000"/>
              </a:spcBef>
              <a:buFont typeface="Arial"/>
              <a:buChar char="•"/>
              <a:defRPr sz="7300" kern="1200">
                <a:solidFill>
                  <a:schemeClr val="tx1"/>
                </a:solidFill>
                <a:latin typeface="+mn-lt"/>
                <a:ea typeface="+mn-ea"/>
                <a:cs typeface="+mn-cs"/>
              </a:defRPr>
            </a:lvl6pPr>
            <a:lvl7pPr marL="10869953" indent="-836150" algn="l" defTabSz="1672300" rtl="0" eaLnBrk="1" latinLnBrk="0" hangingPunct="1">
              <a:spcBef>
                <a:spcPct val="20000"/>
              </a:spcBef>
              <a:buFont typeface="Arial"/>
              <a:buChar char="•"/>
              <a:defRPr sz="7300" kern="1200">
                <a:solidFill>
                  <a:schemeClr val="tx1"/>
                </a:solidFill>
                <a:latin typeface="+mn-lt"/>
                <a:ea typeface="+mn-ea"/>
                <a:cs typeface="+mn-cs"/>
              </a:defRPr>
            </a:lvl7pPr>
            <a:lvl8pPr marL="12542253" indent="-836150" algn="l" defTabSz="1672300" rtl="0" eaLnBrk="1" latinLnBrk="0" hangingPunct="1">
              <a:spcBef>
                <a:spcPct val="20000"/>
              </a:spcBef>
              <a:buFont typeface="Arial"/>
              <a:buChar char="•"/>
              <a:defRPr sz="7300" kern="1200">
                <a:solidFill>
                  <a:schemeClr val="tx1"/>
                </a:solidFill>
                <a:latin typeface="+mn-lt"/>
                <a:ea typeface="+mn-ea"/>
                <a:cs typeface="+mn-cs"/>
              </a:defRPr>
            </a:lvl8pPr>
            <a:lvl9pPr marL="14214554" indent="-836150" algn="l" defTabSz="1672300" rtl="0" eaLnBrk="1" latinLnBrk="0" hangingPunct="1">
              <a:spcBef>
                <a:spcPct val="20000"/>
              </a:spcBef>
              <a:buFont typeface="Arial"/>
              <a:buChar char="•"/>
              <a:defRPr sz="7300" kern="1200">
                <a:solidFill>
                  <a:schemeClr val="tx1"/>
                </a:solidFill>
                <a:latin typeface="+mn-lt"/>
                <a:ea typeface="+mn-ea"/>
                <a:cs typeface="+mn-cs"/>
              </a:defRPr>
            </a:lvl9pPr>
          </a:lstStyle>
          <a:p>
            <a:pPr marL="0" indent="0" algn="just" defTabSz="914400">
              <a:lnSpc>
                <a:spcPct val="170000"/>
              </a:lnSpc>
              <a:spcBef>
                <a:spcPts val="0"/>
              </a:spcBef>
              <a:buClr>
                <a:srgbClr val="000000"/>
              </a:buClr>
              <a:buSzPct val="80000"/>
              <a:buNone/>
              <a:defRPr/>
            </a:pPr>
            <a:endParaRPr lang="en-US" sz="14400" kern="0" dirty="0">
              <a:solidFill>
                <a:srgbClr val="000000"/>
              </a:solidFill>
              <a:cs typeface="Arial"/>
              <a:sym typeface="Arial"/>
            </a:endParaRPr>
          </a:p>
          <a:p>
            <a:pPr marL="636588" indent="-636588" algn="just" defTabSz="914400">
              <a:lnSpc>
                <a:spcPct val="170000"/>
              </a:lnSpc>
              <a:spcBef>
                <a:spcPts val="0"/>
              </a:spcBef>
              <a:buClr>
                <a:srgbClr val="000000"/>
              </a:buClr>
              <a:buSzPct val="80000"/>
              <a:buFont typeface="Wingdings" panose="05000000000000000000" pitchFamily="2" charset="2"/>
              <a:buChar char="q"/>
              <a:defRPr/>
            </a:pPr>
            <a:endParaRPr lang="en-US" sz="14400" kern="0" dirty="0">
              <a:solidFill>
                <a:srgbClr val="000000"/>
              </a:solidFill>
              <a:cs typeface="Arial"/>
              <a:sym typeface="Arial"/>
            </a:endParaRPr>
          </a:p>
        </p:txBody>
      </p:sp>
      <p:sp>
        <p:nvSpPr>
          <p:cNvPr id="21" name="Content Placeholder 2">
            <a:extLst>
              <a:ext uri="{FF2B5EF4-FFF2-40B4-BE49-F238E27FC236}">
                <a16:creationId xmlns:a16="http://schemas.microsoft.com/office/drawing/2014/main" id="{F1FE16C2-A975-479C-814D-2E51EA8772B0}"/>
              </a:ext>
            </a:extLst>
          </p:cNvPr>
          <p:cNvSpPr txBox="1">
            <a:spLocks/>
          </p:cNvSpPr>
          <p:nvPr/>
        </p:nvSpPr>
        <p:spPr>
          <a:xfrm>
            <a:off x="24170640" y="4175759"/>
            <a:ext cx="12869117" cy="8111663"/>
          </a:xfrm>
          <a:prstGeom prst="rect">
            <a:avLst/>
          </a:prstGeom>
        </p:spPr>
        <p:txBody>
          <a:bodyPr vert="horz" lIns="334460" tIns="167230" rIns="334460" bIns="167230" rtlCol="0">
            <a:normAutofit/>
          </a:bodyPr>
          <a:lstStyle>
            <a:lvl1pPr marL="1254225" indent="-1254225" algn="l" defTabSz="1672300" rtl="0" eaLnBrk="1" latinLnBrk="0" hangingPunct="1">
              <a:spcBef>
                <a:spcPct val="20000"/>
              </a:spcBef>
              <a:buFont typeface="Arial"/>
              <a:buChar char="•"/>
              <a:defRPr sz="11700" kern="1200">
                <a:solidFill>
                  <a:schemeClr val="tx1"/>
                </a:solidFill>
                <a:latin typeface="+mn-lt"/>
                <a:ea typeface="+mn-ea"/>
                <a:cs typeface="+mn-cs"/>
              </a:defRPr>
            </a:lvl1pPr>
            <a:lvl2pPr marL="2717488" indent="-1045188" algn="l" defTabSz="1672300" rtl="0" eaLnBrk="1" latinLnBrk="0" hangingPunct="1">
              <a:spcBef>
                <a:spcPct val="20000"/>
              </a:spcBef>
              <a:buFont typeface="Arial"/>
              <a:buChar char="–"/>
              <a:defRPr sz="10200" kern="1200">
                <a:solidFill>
                  <a:schemeClr val="tx1"/>
                </a:solidFill>
                <a:latin typeface="+mn-lt"/>
                <a:ea typeface="+mn-ea"/>
                <a:cs typeface="+mn-cs"/>
              </a:defRPr>
            </a:lvl2pPr>
            <a:lvl3pPr marL="4180751" indent="-836150" algn="l" defTabSz="1672300" rtl="0" eaLnBrk="1" latinLnBrk="0" hangingPunct="1">
              <a:spcBef>
                <a:spcPct val="20000"/>
              </a:spcBef>
              <a:buFont typeface="Arial"/>
              <a:buChar char="•"/>
              <a:defRPr sz="8800" kern="1200">
                <a:solidFill>
                  <a:schemeClr val="tx1"/>
                </a:solidFill>
                <a:latin typeface="+mn-lt"/>
                <a:ea typeface="+mn-ea"/>
                <a:cs typeface="+mn-cs"/>
              </a:defRPr>
            </a:lvl3pPr>
            <a:lvl4pPr marL="5853052" indent="-836150" algn="l" defTabSz="1672300" rtl="0" eaLnBrk="1" latinLnBrk="0" hangingPunct="1">
              <a:spcBef>
                <a:spcPct val="20000"/>
              </a:spcBef>
              <a:buFont typeface="Arial"/>
              <a:buChar char="–"/>
              <a:defRPr sz="7300" kern="1200">
                <a:solidFill>
                  <a:schemeClr val="tx1"/>
                </a:solidFill>
                <a:latin typeface="+mn-lt"/>
                <a:ea typeface="+mn-ea"/>
                <a:cs typeface="+mn-cs"/>
              </a:defRPr>
            </a:lvl4pPr>
            <a:lvl5pPr marL="7525352" indent="-836150" algn="l" defTabSz="1672300" rtl="0" eaLnBrk="1" latinLnBrk="0" hangingPunct="1">
              <a:spcBef>
                <a:spcPct val="20000"/>
              </a:spcBef>
              <a:buFont typeface="Arial"/>
              <a:buChar char="»"/>
              <a:defRPr sz="7300" kern="1200">
                <a:solidFill>
                  <a:schemeClr val="tx1"/>
                </a:solidFill>
                <a:latin typeface="+mn-lt"/>
                <a:ea typeface="+mn-ea"/>
                <a:cs typeface="+mn-cs"/>
              </a:defRPr>
            </a:lvl5pPr>
            <a:lvl6pPr marL="9197652" indent="-836150" algn="l" defTabSz="1672300" rtl="0" eaLnBrk="1" latinLnBrk="0" hangingPunct="1">
              <a:spcBef>
                <a:spcPct val="20000"/>
              </a:spcBef>
              <a:buFont typeface="Arial"/>
              <a:buChar char="•"/>
              <a:defRPr sz="7300" kern="1200">
                <a:solidFill>
                  <a:schemeClr val="tx1"/>
                </a:solidFill>
                <a:latin typeface="+mn-lt"/>
                <a:ea typeface="+mn-ea"/>
                <a:cs typeface="+mn-cs"/>
              </a:defRPr>
            </a:lvl6pPr>
            <a:lvl7pPr marL="10869953" indent="-836150" algn="l" defTabSz="1672300" rtl="0" eaLnBrk="1" latinLnBrk="0" hangingPunct="1">
              <a:spcBef>
                <a:spcPct val="20000"/>
              </a:spcBef>
              <a:buFont typeface="Arial"/>
              <a:buChar char="•"/>
              <a:defRPr sz="7300" kern="1200">
                <a:solidFill>
                  <a:schemeClr val="tx1"/>
                </a:solidFill>
                <a:latin typeface="+mn-lt"/>
                <a:ea typeface="+mn-ea"/>
                <a:cs typeface="+mn-cs"/>
              </a:defRPr>
            </a:lvl7pPr>
            <a:lvl8pPr marL="12542253" indent="-836150" algn="l" defTabSz="1672300" rtl="0" eaLnBrk="1" latinLnBrk="0" hangingPunct="1">
              <a:spcBef>
                <a:spcPct val="20000"/>
              </a:spcBef>
              <a:buFont typeface="Arial"/>
              <a:buChar char="•"/>
              <a:defRPr sz="7300" kern="1200">
                <a:solidFill>
                  <a:schemeClr val="tx1"/>
                </a:solidFill>
                <a:latin typeface="+mn-lt"/>
                <a:ea typeface="+mn-ea"/>
                <a:cs typeface="+mn-cs"/>
              </a:defRPr>
            </a:lvl8pPr>
            <a:lvl9pPr marL="14214554" indent="-836150" algn="l" defTabSz="1672300" rtl="0" eaLnBrk="1" latinLnBrk="0" hangingPunct="1">
              <a:spcBef>
                <a:spcPct val="20000"/>
              </a:spcBef>
              <a:buFont typeface="Arial"/>
              <a:buChar char="•"/>
              <a:defRPr sz="7300" kern="1200">
                <a:solidFill>
                  <a:schemeClr val="tx1"/>
                </a:solidFill>
                <a:latin typeface="+mn-lt"/>
                <a:ea typeface="+mn-ea"/>
                <a:cs typeface="+mn-cs"/>
              </a:defRPr>
            </a:lvl9pPr>
          </a:lstStyle>
          <a:p>
            <a:pPr marL="0" indent="0" algn="just" defTabSz="914400">
              <a:lnSpc>
                <a:spcPct val="150000"/>
              </a:lnSpc>
              <a:spcBef>
                <a:spcPts val="0"/>
              </a:spcBef>
              <a:buClr>
                <a:srgbClr val="000000"/>
              </a:buClr>
              <a:buSzPct val="80000"/>
              <a:buNone/>
              <a:defRPr/>
            </a:pPr>
            <a:endParaRPr lang="en-US" sz="3600" dirty="0">
              <a:sym typeface="Arial"/>
            </a:endParaRPr>
          </a:p>
        </p:txBody>
      </p:sp>
      <p:sp>
        <p:nvSpPr>
          <p:cNvPr id="32" name="Content Placeholder 2">
            <a:extLst>
              <a:ext uri="{FF2B5EF4-FFF2-40B4-BE49-F238E27FC236}">
                <a16:creationId xmlns:a16="http://schemas.microsoft.com/office/drawing/2014/main" id="{B8C959F8-8402-4510-AF95-59AE629FC4C6}"/>
              </a:ext>
            </a:extLst>
          </p:cNvPr>
          <p:cNvSpPr txBox="1">
            <a:spLocks/>
          </p:cNvSpPr>
          <p:nvPr/>
        </p:nvSpPr>
        <p:spPr>
          <a:xfrm>
            <a:off x="149866" y="12937702"/>
            <a:ext cx="16363413" cy="7640943"/>
          </a:xfrm>
          <a:prstGeom prst="rect">
            <a:avLst/>
          </a:prstGeom>
        </p:spPr>
        <p:txBody>
          <a:bodyPr vert="horz" lIns="334460" tIns="167230" rIns="334460" bIns="167230" rtlCol="0">
            <a:noAutofit/>
          </a:bodyPr>
          <a:lstStyle>
            <a:lvl1pPr marL="1254225" indent="-1254225" algn="l" defTabSz="1672300" rtl="0" eaLnBrk="1" latinLnBrk="0" hangingPunct="1">
              <a:spcBef>
                <a:spcPct val="20000"/>
              </a:spcBef>
              <a:buFont typeface="Arial"/>
              <a:buChar char="•"/>
              <a:defRPr sz="11700" kern="1200">
                <a:solidFill>
                  <a:schemeClr val="tx1"/>
                </a:solidFill>
                <a:latin typeface="+mn-lt"/>
                <a:ea typeface="+mn-ea"/>
                <a:cs typeface="+mn-cs"/>
              </a:defRPr>
            </a:lvl1pPr>
            <a:lvl2pPr marL="2717488" indent="-1045188" algn="l" defTabSz="1672300" rtl="0" eaLnBrk="1" latinLnBrk="0" hangingPunct="1">
              <a:spcBef>
                <a:spcPct val="20000"/>
              </a:spcBef>
              <a:buFont typeface="Arial"/>
              <a:buChar char="–"/>
              <a:defRPr sz="10200" kern="1200">
                <a:solidFill>
                  <a:schemeClr val="tx1"/>
                </a:solidFill>
                <a:latin typeface="+mn-lt"/>
                <a:ea typeface="+mn-ea"/>
                <a:cs typeface="+mn-cs"/>
              </a:defRPr>
            </a:lvl2pPr>
            <a:lvl3pPr marL="4180751" indent="-836150" algn="l" defTabSz="1672300" rtl="0" eaLnBrk="1" latinLnBrk="0" hangingPunct="1">
              <a:spcBef>
                <a:spcPct val="20000"/>
              </a:spcBef>
              <a:buFont typeface="Arial"/>
              <a:buChar char="•"/>
              <a:defRPr sz="8800" kern="1200">
                <a:solidFill>
                  <a:schemeClr val="tx1"/>
                </a:solidFill>
                <a:latin typeface="+mn-lt"/>
                <a:ea typeface="+mn-ea"/>
                <a:cs typeface="+mn-cs"/>
              </a:defRPr>
            </a:lvl3pPr>
            <a:lvl4pPr marL="5853052" indent="-836150" algn="l" defTabSz="1672300" rtl="0" eaLnBrk="1" latinLnBrk="0" hangingPunct="1">
              <a:spcBef>
                <a:spcPct val="20000"/>
              </a:spcBef>
              <a:buFont typeface="Arial"/>
              <a:buChar char="–"/>
              <a:defRPr sz="7300" kern="1200">
                <a:solidFill>
                  <a:schemeClr val="tx1"/>
                </a:solidFill>
                <a:latin typeface="+mn-lt"/>
                <a:ea typeface="+mn-ea"/>
                <a:cs typeface="+mn-cs"/>
              </a:defRPr>
            </a:lvl4pPr>
            <a:lvl5pPr marL="7525352" indent="-836150" algn="l" defTabSz="1672300" rtl="0" eaLnBrk="1" latinLnBrk="0" hangingPunct="1">
              <a:spcBef>
                <a:spcPct val="20000"/>
              </a:spcBef>
              <a:buFont typeface="Arial"/>
              <a:buChar char="»"/>
              <a:defRPr sz="7300" kern="1200">
                <a:solidFill>
                  <a:schemeClr val="tx1"/>
                </a:solidFill>
                <a:latin typeface="+mn-lt"/>
                <a:ea typeface="+mn-ea"/>
                <a:cs typeface="+mn-cs"/>
              </a:defRPr>
            </a:lvl5pPr>
            <a:lvl6pPr marL="9197652" indent="-836150" algn="l" defTabSz="1672300" rtl="0" eaLnBrk="1" latinLnBrk="0" hangingPunct="1">
              <a:spcBef>
                <a:spcPct val="20000"/>
              </a:spcBef>
              <a:buFont typeface="Arial"/>
              <a:buChar char="•"/>
              <a:defRPr sz="7300" kern="1200">
                <a:solidFill>
                  <a:schemeClr val="tx1"/>
                </a:solidFill>
                <a:latin typeface="+mn-lt"/>
                <a:ea typeface="+mn-ea"/>
                <a:cs typeface="+mn-cs"/>
              </a:defRPr>
            </a:lvl6pPr>
            <a:lvl7pPr marL="10869953" indent="-836150" algn="l" defTabSz="1672300" rtl="0" eaLnBrk="1" latinLnBrk="0" hangingPunct="1">
              <a:spcBef>
                <a:spcPct val="20000"/>
              </a:spcBef>
              <a:buFont typeface="Arial"/>
              <a:buChar char="•"/>
              <a:defRPr sz="7300" kern="1200">
                <a:solidFill>
                  <a:schemeClr val="tx1"/>
                </a:solidFill>
                <a:latin typeface="+mn-lt"/>
                <a:ea typeface="+mn-ea"/>
                <a:cs typeface="+mn-cs"/>
              </a:defRPr>
            </a:lvl7pPr>
            <a:lvl8pPr marL="12542253" indent="-836150" algn="l" defTabSz="1672300" rtl="0" eaLnBrk="1" latinLnBrk="0" hangingPunct="1">
              <a:spcBef>
                <a:spcPct val="20000"/>
              </a:spcBef>
              <a:buFont typeface="Arial"/>
              <a:buChar char="•"/>
              <a:defRPr sz="7300" kern="1200">
                <a:solidFill>
                  <a:schemeClr val="tx1"/>
                </a:solidFill>
                <a:latin typeface="+mn-lt"/>
                <a:ea typeface="+mn-ea"/>
                <a:cs typeface="+mn-cs"/>
              </a:defRPr>
            </a:lvl8pPr>
            <a:lvl9pPr marL="14214554" indent="-836150" algn="l" defTabSz="1672300" rtl="0" eaLnBrk="1" latinLnBrk="0" hangingPunct="1">
              <a:spcBef>
                <a:spcPct val="20000"/>
              </a:spcBef>
              <a:buFont typeface="Arial"/>
              <a:buChar char="•"/>
              <a:defRPr sz="7300" kern="1200">
                <a:solidFill>
                  <a:schemeClr val="tx1"/>
                </a:solidFill>
                <a:latin typeface="+mn-lt"/>
                <a:ea typeface="+mn-ea"/>
                <a:cs typeface="+mn-cs"/>
              </a:defRPr>
            </a:lvl9pPr>
          </a:lstStyle>
          <a:p>
            <a:pPr marL="0" indent="0" algn="just" defTabSz="914400">
              <a:lnSpc>
                <a:spcPct val="160000"/>
              </a:lnSpc>
              <a:spcBef>
                <a:spcPts val="0"/>
              </a:spcBef>
              <a:buClr>
                <a:srgbClr val="000000"/>
              </a:buClr>
              <a:buSzPct val="100000"/>
              <a:buNone/>
              <a:defRPr/>
            </a:pPr>
            <a:endParaRPr lang="en-US" sz="3600" dirty="0">
              <a:latin typeface="+mj-lt"/>
              <a:sym typeface="Arial"/>
            </a:endParaRPr>
          </a:p>
        </p:txBody>
      </p:sp>
      <p:sp>
        <p:nvSpPr>
          <p:cNvPr id="48" name="AutoShape 8">
            <a:extLst>
              <a:ext uri="{FF2B5EF4-FFF2-40B4-BE49-F238E27FC236}">
                <a16:creationId xmlns:a16="http://schemas.microsoft.com/office/drawing/2014/main" id="{35F0E229-6F9D-4485-A6FE-7862D6616574}"/>
              </a:ext>
            </a:extLst>
          </p:cNvPr>
          <p:cNvSpPr>
            <a:spLocks noChangeAspect="1" noChangeArrowheads="1"/>
          </p:cNvSpPr>
          <p:nvPr/>
        </p:nvSpPr>
        <p:spPr bwMode="auto">
          <a:xfrm>
            <a:off x="18578513" y="103806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Slide Number Placeholder 4">
            <a:extLst>
              <a:ext uri="{FF2B5EF4-FFF2-40B4-BE49-F238E27FC236}">
                <a16:creationId xmlns:a16="http://schemas.microsoft.com/office/drawing/2014/main" id="{E55B6B97-3297-4627-B5B7-170E064BF323}"/>
              </a:ext>
            </a:extLst>
          </p:cNvPr>
          <p:cNvSpPr>
            <a:spLocks noGrp="1"/>
          </p:cNvSpPr>
          <p:nvPr>
            <p:ph type="sldNum" sz="quarter" idx="12"/>
          </p:nvPr>
        </p:nvSpPr>
        <p:spPr>
          <a:xfrm>
            <a:off x="36404549" y="19860570"/>
            <a:ext cx="908998" cy="1121661"/>
          </a:xfrm>
        </p:spPr>
        <p:txBody>
          <a:bodyPr/>
          <a:lstStyle/>
          <a:p>
            <a:fld id="{1487CC67-5F63-EC4C-8EE0-AD36DF5A3CBE}" type="slidenum">
              <a:rPr lang="en-US" sz="3600" b="1" smtClean="0"/>
              <a:t>2</a:t>
            </a:fld>
            <a:endParaRPr lang="en-US" sz="3600" b="1" dirty="0"/>
          </a:p>
        </p:txBody>
      </p:sp>
      <p:sp>
        <p:nvSpPr>
          <p:cNvPr id="24" name="Rectangle 23">
            <a:extLst>
              <a:ext uri="{FF2B5EF4-FFF2-40B4-BE49-F238E27FC236}">
                <a16:creationId xmlns:a16="http://schemas.microsoft.com/office/drawing/2014/main" id="{5FB1EFB3-93BC-482B-923A-DA6ECC362247}"/>
              </a:ext>
            </a:extLst>
          </p:cNvPr>
          <p:cNvSpPr/>
          <p:nvPr/>
        </p:nvSpPr>
        <p:spPr>
          <a:xfrm>
            <a:off x="119921" y="-243840"/>
            <a:ext cx="37205587" cy="20821338"/>
          </a:xfrm>
          <a:prstGeom prst="rect">
            <a:avLst/>
          </a:prstGeom>
          <a:noFill/>
          <a:ln w="254000">
            <a:solidFill>
              <a:srgbClr val="000000"/>
            </a:solidFill>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04FC02D-B171-4F74-BD71-A14892CF19A1}"/>
              </a:ext>
            </a:extLst>
          </p:cNvPr>
          <p:cNvSpPr txBox="1"/>
          <p:nvPr/>
        </p:nvSpPr>
        <p:spPr>
          <a:xfrm>
            <a:off x="3446621" y="4900752"/>
            <a:ext cx="32957928" cy="10248960"/>
          </a:xfrm>
          <a:prstGeom prst="rect">
            <a:avLst/>
          </a:prstGeom>
          <a:noFill/>
        </p:spPr>
        <p:txBody>
          <a:bodyPr wrap="square">
            <a:spAutoFit/>
          </a:bodyPr>
          <a:lstStyle/>
          <a:p>
            <a:pPr marL="857250" indent="-857250">
              <a:buFont typeface="Wingdings" panose="05000000000000000000" pitchFamily="2" charset="2"/>
              <a:buChar char="Ø"/>
            </a:pPr>
            <a:r>
              <a:rPr lang="en-US" b="0" i="0" dirty="0">
                <a:solidFill>
                  <a:srgbClr val="202124"/>
                </a:solidFill>
                <a:effectLst/>
              </a:rPr>
              <a:t>Churn prediction means detecting which customers are </a:t>
            </a:r>
            <a:r>
              <a:rPr lang="en-US" b="1" i="0" dirty="0">
                <a:solidFill>
                  <a:srgbClr val="FF0000"/>
                </a:solidFill>
                <a:effectLst>
                  <a:outerShdw blurRad="38100" dist="38100" dir="2700000" algn="tl">
                    <a:srgbClr val="000000">
                      <a:alpha val="43137"/>
                    </a:srgbClr>
                  </a:outerShdw>
                </a:effectLst>
              </a:rPr>
              <a:t>likely to leave a service </a:t>
            </a:r>
            <a:r>
              <a:rPr lang="en-US" b="0" i="0" dirty="0">
                <a:solidFill>
                  <a:srgbClr val="202124"/>
                </a:solidFill>
                <a:effectLst/>
              </a:rPr>
              <a:t>or to </a:t>
            </a:r>
            <a:r>
              <a:rPr lang="en-US" b="1" i="0" dirty="0">
                <a:solidFill>
                  <a:srgbClr val="FF0000"/>
                </a:solidFill>
                <a:effectLst>
                  <a:outerShdw blurRad="38100" dist="38100" dir="2700000" algn="tl">
                    <a:srgbClr val="000000">
                      <a:alpha val="43137"/>
                    </a:srgbClr>
                  </a:outerShdw>
                </a:effectLst>
              </a:rPr>
              <a:t>cancel a subscription to a service</a:t>
            </a:r>
            <a:r>
              <a:rPr lang="en-US" b="0" i="0" dirty="0">
                <a:solidFill>
                  <a:srgbClr val="202124"/>
                </a:solidFill>
                <a:effectLst/>
              </a:rPr>
              <a:t>. </a:t>
            </a:r>
            <a:endParaRPr lang="en-US" dirty="0">
              <a:solidFill>
                <a:srgbClr val="202124"/>
              </a:solidFill>
            </a:endParaRPr>
          </a:p>
          <a:p>
            <a:pPr marL="857250" indent="-857250">
              <a:buFont typeface="Wingdings" panose="05000000000000000000" pitchFamily="2" charset="2"/>
              <a:buChar char="Ø"/>
            </a:pPr>
            <a:r>
              <a:rPr lang="en-US" b="0" i="0" dirty="0">
                <a:solidFill>
                  <a:srgbClr val="222222"/>
                </a:solidFill>
                <a:effectLst/>
              </a:rPr>
              <a:t>It is a critical prediction for many businesses because acquiring new clients often costs more than retaining existing ones. Customer churn </a:t>
            </a:r>
            <a:r>
              <a:rPr lang="en-US" b="1" i="0" dirty="0">
                <a:solidFill>
                  <a:srgbClr val="FF0000"/>
                </a:solidFill>
                <a:effectLst>
                  <a:outerShdw blurRad="38100" dist="38100" dir="2700000" algn="tl">
                    <a:srgbClr val="000000">
                      <a:alpha val="43137"/>
                    </a:srgbClr>
                  </a:outerShdw>
                </a:effectLst>
              </a:rPr>
              <a:t>measures how and why are customers leaving the business.</a:t>
            </a:r>
          </a:p>
          <a:p>
            <a:pPr marL="857250" indent="-857250">
              <a:buFont typeface="Wingdings" panose="05000000000000000000" pitchFamily="2" charset="2"/>
              <a:buChar char="Ø"/>
            </a:pPr>
            <a:r>
              <a:rPr lang="en-US" b="0" i="0" dirty="0">
                <a:solidFill>
                  <a:srgbClr val="222222"/>
                </a:solidFill>
                <a:effectLst/>
              </a:rPr>
              <a:t>Hence, the insights gained from Churn Prediction helps them to focus more on the customers that are at a high risk of leaving.</a:t>
            </a:r>
            <a:endParaRPr lang="en-US" dirty="0">
              <a:solidFill>
                <a:srgbClr val="222222"/>
              </a:solidFill>
            </a:endParaRPr>
          </a:p>
          <a:p>
            <a:r>
              <a:rPr lang="en-US" dirty="0">
                <a:solidFill>
                  <a:srgbClr val="222222"/>
                </a:solidFill>
                <a:latin typeface="Lato" panose="020F0502020204030203" pitchFamily="34" charset="0"/>
              </a:rPr>
              <a:t>AIM: </a:t>
            </a:r>
            <a:r>
              <a:rPr lang="en-US" b="1" dirty="0">
                <a:solidFill>
                  <a:srgbClr val="FF0000"/>
                </a:solidFill>
                <a:effectLst>
                  <a:outerShdw blurRad="38100" dist="38100" dir="2700000" algn="tl">
                    <a:srgbClr val="000000">
                      <a:alpha val="43137"/>
                    </a:srgbClr>
                  </a:outerShdw>
                </a:effectLst>
              </a:rPr>
              <a:t>TO APPLY OUR CORE SUBJECTS (BIG DATA, NEURAL NETWORKS AND MUCH MORE) INTO A REAL WORLD USECASE(TELECOMMUNICATION SECTOR).</a:t>
            </a:r>
            <a:endParaRPr lang="en-US" b="1" i="0" dirty="0">
              <a:solidFill>
                <a:srgbClr val="FF0000"/>
              </a:solidFill>
              <a:effectLst>
                <a:outerShdw blurRad="38100" dist="38100" dir="2700000" algn="tl">
                  <a:srgbClr val="000000">
                    <a:alpha val="43137"/>
                  </a:srgbClr>
                </a:outerShdw>
              </a:effectLst>
            </a:endParaRPr>
          </a:p>
          <a:p>
            <a:endParaRPr lang="en-IN" dirty="0"/>
          </a:p>
        </p:txBody>
      </p:sp>
      <p:pic>
        <p:nvPicPr>
          <p:cNvPr id="6" name="Picture 5">
            <a:extLst>
              <a:ext uri="{FF2B5EF4-FFF2-40B4-BE49-F238E27FC236}">
                <a16:creationId xmlns:a16="http://schemas.microsoft.com/office/drawing/2014/main" id="{142D3EC9-2216-40C9-866D-9FB4F2D729F5}"/>
              </a:ext>
            </a:extLst>
          </p:cNvPr>
          <p:cNvPicPr>
            <a:picLocks noChangeAspect="1"/>
          </p:cNvPicPr>
          <p:nvPr/>
        </p:nvPicPr>
        <p:blipFill>
          <a:blip r:embed="rId3"/>
          <a:stretch>
            <a:fillRect/>
          </a:stretch>
        </p:blipFill>
        <p:spPr>
          <a:xfrm>
            <a:off x="7193280" y="14155114"/>
            <a:ext cx="22037040" cy="5705456"/>
          </a:xfrm>
          <a:prstGeom prst="rect">
            <a:avLst/>
          </a:prstGeom>
        </p:spPr>
      </p:pic>
    </p:spTree>
    <p:extLst>
      <p:ext uri="{BB962C8B-B14F-4D97-AF65-F5344CB8AC3E}">
        <p14:creationId xmlns:p14="http://schemas.microsoft.com/office/powerpoint/2010/main" val="428091780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74299D5-F27A-4541-AA16-D7EF7AAE36E9}"/>
              </a:ext>
            </a:extLst>
          </p:cNvPr>
          <p:cNvSpPr/>
          <p:nvPr/>
        </p:nvSpPr>
        <p:spPr>
          <a:xfrm>
            <a:off x="128238" y="-171316"/>
            <a:ext cx="37206936" cy="3052346"/>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0" b="1" dirty="0"/>
              <a:t>TELECOM CUSTOMER CHURN ANALYSIS AND PREDICTION</a:t>
            </a:r>
          </a:p>
        </p:txBody>
      </p:sp>
      <p:sp>
        <p:nvSpPr>
          <p:cNvPr id="11" name="Rectangle 10"/>
          <p:cNvSpPr/>
          <p:nvPr/>
        </p:nvSpPr>
        <p:spPr>
          <a:xfrm>
            <a:off x="119921" y="104931"/>
            <a:ext cx="37205587" cy="20821338"/>
          </a:xfrm>
          <a:prstGeom prst="rect">
            <a:avLst/>
          </a:prstGeom>
          <a:noFill/>
          <a:ln w="254000">
            <a:solidFill>
              <a:srgbClr val="000000"/>
            </a:solidFill>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DB9475D-F51F-43C7-838B-AD4F333DC3E9}"/>
              </a:ext>
            </a:extLst>
          </p:cNvPr>
          <p:cNvSpPr/>
          <p:nvPr/>
        </p:nvSpPr>
        <p:spPr>
          <a:xfrm>
            <a:off x="149866" y="3273591"/>
            <a:ext cx="37193626" cy="1692412"/>
          </a:xfrm>
          <a:prstGeom prst="rect">
            <a:avLst/>
          </a:prstGeom>
          <a:solidFill>
            <a:srgbClr val="377A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b="1" dirty="0"/>
              <a:t>BACKGROUND AND MOTIVATION BEHIND THE STUDY</a:t>
            </a:r>
          </a:p>
        </p:txBody>
      </p:sp>
      <p:sp>
        <p:nvSpPr>
          <p:cNvPr id="21" name="Content Placeholder 2">
            <a:extLst>
              <a:ext uri="{FF2B5EF4-FFF2-40B4-BE49-F238E27FC236}">
                <a16:creationId xmlns:a16="http://schemas.microsoft.com/office/drawing/2014/main" id="{F1FE16C2-A975-479C-814D-2E51EA8772B0}"/>
              </a:ext>
            </a:extLst>
          </p:cNvPr>
          <p:cNvSpPr txBox="1">
            <a:spLocks/>
          </p:cNvSpPr>
          <p:nvPr/>
        </p:nvSpPr>
        <p:spPr>
          <a:xfrm>
            <a:off x="24170640" y="4175759"/>
            <a:ext cx="12869117" cy="8111663"/>
          </a:xfrm>
          <a:prstGeom prst="rect">
            <a:avLst/>
          </a:prstGeom>
        </p:spPr>
        <p:txBody>
          <a:bodyPr vert="horz" lIns="334460" tIns="167230" rIns="334460" bIns="167230" rtlCol="0">
            <a:normAutofit/>
          </a:bodyPr>
          <a:lstStyle>
            <a:lvl1pPr marL="1254225" indent="-1254225" algn="l" defTabSz="1672300" rtl="0" eaLnBrk="1" latinLnBrk="0" hangingPunct="1">
              <a:spcBef>
                <a:spcPct val="20000"/>
              </a:spcBef>
              <a:buFont typeface="Arial"/>
              <a:buChar char="•"/>
              <a:defRPr sz="11700" kern="1200">
                <a:solidFill>
                  <a:schemeClr val="tx1"/>
                </a:solidFill>
                <a:latin typeface="+mn-lt"/>
                <a:ea typeface="+mn-ea"/>
                <a:cs typeface="+mn-cs"/>
              </a:defRPr>
            </a:lvl1pPr>
            <a:lvl2pPr marL="2717488" indent="-1045188" algn="l" defTabSz="1672300" rtl="0" eaLnBrk="1" latinLnBrk="0" hangingPunct="1">
              <a:spcBef>
                <a:spcPct val="20000"/>
              </a:spcBef>
              <a:buFont typeface="Arial"/>
              <a:buChar char="–"/>
              <a:defRPr sz="10200" kern="1200">
                <a:solidFill>
                  <a:schemeClr val="tx1"/>
                </a:solidFill>
                <a:latin typeface="+mn-lt"/>
                <a:ea typeface="+mn-ea"/>
                <a:cs typeface="+mn-cs"/>
              </a:defRPr>
            </a:lvl2pPr>
            <a:lvl3pPr marL="4180751" indent="-836150" algn="l" defTabSz="1672300" rtl="0" eaLnBrk="1" latinLnBrk="0" hangingPunct="1">
              <a:spcBef>
                <a:spcPct val="20000"/>
              </a:spcBef>
              <a:buFont typeface="Arial"/>
              <a:buChar char="•"/>
              <a:defRPr sz="8800" kern="1200">
                <a:solidFill>
                  <a:schemeClr val="tx1"/>
                </a:solidFill>
                <a:latin typeface="+mn-lt"/>
                <a:ea typeface="+mn-ea"/>
                <a:cs typeface="+mn-cs"/>
              </a:defRPr>
            </a:lvl3pPr>
            <a:lvl4pPr marL="5853052" indent="-836150" algn="l" defTabSz="1672300" rtl="0" eaLnBrk="1" latinLnBrk="0" hangingPunct="1">
              <a:spcBef>
                <a:spcPct val="20000"/>
              </a:spcBef>
              <a:buFont typeface="Arial"/>
              <a:buChar char="–"/>
              <a:defRPr sz="7300" kern="1200">
                <a:solidFill>
                  <a:schemeClr val="tx1"/>
                </a:solidFill>
                <a:latin typeface="+mn-lt"/>
                <a:ea typeface="+mn-ea"/>
                <a:cs typeface="+mn-cs"/>
              </a:defRPr>
            </a:lvl4pPr>
            <a:lvl5pPr marL="7525352" indent="-836150" algn="l" defTabSz="1672300" rtl="0" eaLnBrk="1" latinLnBrk="0" hangingPunct="1">
              <a:spcBef>
                <a:spcPct val="20000"/>
              </a:spcBef>
              <a:buFont typeface="Arial"/>
              <a:buChar char="»"/>
              <a:defRPr sz="7300" kern="1200">
                <a:solidFill>
                  <a:schemeClr val="tx1"/>
                </a:solidFill>
                <a:latin typeface="+mn-lt"/>
                <a:ea typeface="+mn-ea"/>
                <a:cs typeface="+mn-cs"/>
              </a:defRPr>
            </a:lvl5pPr>
            <a:lvl6pPr marL="9197652" indent="-836150" algn="l" defTabSz="1672300" rtl="0" eaLnBrk="1" latinLnBrk="0" hangingPunct="1">
              <a:spcBef>
                <a:spcPct val="20000"/>
              </a:spcBef>
              <a:buFont typeface="Arial"/>
              <a:buChar char="•"/>
              <a:defRPr sz="7300" kern="1200">
                <a:solidFill>
                  <a:schemeClr val="tx1"/>
                </a:solidFill>
                <a:latin typeface="+mn-lt"/>
                <a:ea typeface="+mn-ea"/>
                <a:cs typeface="+mn-cs"/>
              </a:defRPr>
            </a:lvl6pPr>
            <a:lvl7pPr marL="10869953" indent="-836150" algn="l" defTabSz="1672300" rtl="0" eaLnBrk="1" latinLnBrk="0" hangingPunct="1">
              <a:spcBef>
                <a:spcPct val="20000"/>
              </a:spcBef>
              <a:buFont typeface="Arial"/>
              <a:buChar char="•"/>
              <a:defRPr sz="7300" kern="1200">
                <a:solidFill>
                  <a:schemeClr val="tx1"/>
                </a:solidFill>
                <a:latin typeface="+mn-lt"/>
                <a:ea typeface="+mn-ea"/>
                <a:cs typeface="+mn-cs"/>
              </a:defRPr>
            </a:lvl7pPr>
            <a:lvl8pPr marL="12542253" indent="-836150" algn="l" defTabSz="1672300" rtl="0" eaLnBrk="1" latinLnBrk="0" hangingPunct="1">
              <a:spcBef>
                <a:spcPct val="20000"/>
              </a:spcBef>
              <a:buFont typeface="Arial"/>
              <a:buChar char="•"/>
              <a:defRPr sz="7300" kern="1200">
                <a:solidFill>
                  <a:schemeClr val="tx1"/>
                </a:solidFill>
                <a:latin typeface="+mn-lt"/>
                <a:ea typeface="+mn-ea"/>
                <a:cs typeface="+mn-cs"/>
              </a:defRPr>
            </a:lvl8pPr>
            <a:lvl9pPr marL="14214554" indent="-836150" algn="l" defTabSz="1672300" rtl="0" eaLnBrk="1" latinLnBrk="0" hangingPunct="1">
              <a:spcBef>
                <a:spcPct val="20000"/>
              </a:spcBef>
              <a:buFont typeface="Arial"/>
              <a:buChar char="•"/>
              <a:defRPr sz="7300" kern="1200">
                <a:solidFill>
                  <a:schemeClr val="tx1"/>
                </a:solidFill>
                <a:latin typeface="+mn-lt"/>
                <a:ea typeface="+mn-ea"/>
                <a:cs typeface="+mn-cs"/>
              </a:defRPr>
            </a:lvl9pPr>
          </a:lstStyle>
          <a:p>
            <a:pPr marL="0" indent="0" algn="just" defTabSz="914400">
              <a:lnSpc>
                <a:spcPct val="150000"/>
              </a:lnSpc>
              <a:spcBef>
                <a:spcPts val="0"/>
              </a:spcBef>
              <a:buClr>
                <a:srgbClr val="000000"/>
              </a:buClr>
              <a:buSzPct val="80000"/>
              <a:buNone/>
              <a:defRPr/>
            </a:pPr>
            <a:endParaRPr lang="en-US" sz="3600" dirty="0">
              <a:sym typeface="Arial"/>
            </a:endParaRPr>
          </a:p>
        </p:txBody>
      </p:sp>
      <p:sp>
        <p:nvSpPr>
          <p:cNvPr id="32" name="Content Placeholder 2">
            <a:extLst>
              <a:ext uri="{FF2B5EF4-FFF2-40B4-BE49-F238E27FC236}">
                <a16:creationId xmlns:a16="http://schemas.microsoft.com/office/drawing/2014/main" id="{B8C959F8-8402-4510-AF95-59AE629FC4C6}"/>
              </a:ext>
            </a:extLst>
          </p:cNvPr>
          <p:cNvSpPr txBox="1">
            <a:spLocks/>
          </p:cNvSpPr>
          <p:nvPr/>
        </p:nvSpPr>
        <p:spPr>
          <a:xfrm>
            <a:off x="149866" y="12937702"/>
            <a:ext cx="16363413" cy="7640943"/>
          </a:xfrm>
          <a:prstGeom prst="rect">
            <a:avLst/>
          </a:prstGeom>
        </p:spPr>
        <p:txBody>
          <a:bodyPr vert="horz" lIns="334460" tIns="167230" rIns="334460" bIns="167230" rtlCol="0">
            <a:noAutofit/>
          </a:bodyPr>
          <a:lstStyle>
            <a:lvl1pPr marL="1254225" indent="-1254225" algn="l" defTabSz="1672300" rtl="0" eaLnBrk="1" latinLnBrk="0" hangingPunct="1">
              <a:spcBef>
                <a:spcPct val="20000"/>
              </a:spcBef>
              <a:buFont typeface="Arial"/>
              <a:buChar char="•"/>
              <a:defRPr sz="11700" kern="1200">
                <a:solidFill>
                  <a:schemeClr val="tx1"/>
                </a:solidFill>
                <a:latin typeface="+mn-lt"/>
                <a:ea typeface="+mn-ea"/>
                <a:cs typeface="+mn-cs"/>
              </a:defRPr>
            </a:lvl1pPr>
            <a:lvl2pPr marL="2717488" indent="-1045188" algn="l" defTabSz="1672300" rtl="0" eaLnBrk="1" latinLnBrk="0" hangingPunct="1">
              <a:spcBef>
                <a:spcPct val="20000"/>
              </a:spcBef>
              <a:buFont typeface="Arial"/>
              <a:buChar char="–"/>
              <a:defRPr sz="10200" kern="1200">
                <a:solidFill>
                  <a:schemeClr val="tx1"/>
                </a:solidFill>
                <a:latin typeface="+mn-lt"/>
                <a:ea typeface="+mn-ea"/>
                <a:cs typeface="+mn-cs"/>
              </a:defRPr>
            </a:lvl2pPr>
            <a:lvl3pPr marL="4180751" indent="-836150" algn="l" defTabSz="1672300" rtl="0" eaLnBrk="1" latinLnBrk="0" hangingPunct="1">
              <a:spcBef>
                <a:spcPct val="20000"/>
              </a:spcBef>
              <a:buFont typeface="Arial"/>
              <a:buChar char="•"/>
              <a:defRPr sz="8800" kern="1200">
                <a:solidFill>
                  <a:schemeClr val="tx1"/>
                </a:solidFill>
                <a:latin typeface="+mn-lt"/>
                <a:ea typeface="+mn-ea"/>
                <a:cs typeface="+mn-cs"/>
              </a:defRPr>
            </a:lvl3pPr>
            <a:lvl4pPr marL="5853052" indent="-836150" algn="l" defTabSz="1672300" rtl="0" eaLnBrk="1" latinLnBrk="0" hangingPunct="1">
              <a:spcBef>
                <a:spcPct val="20000"/>
              </a:spcBef>
              <a:buFont typeface="Arial"/>
              <a:buChar char="–"/>
              <a:defRPr sz="7300" kern="1200">
                <a:solidFill>
                  <a:schemeClr val="tx1"/>
                </a:solidFill>
                <a:latin typeface="+mn-lt"/>
                <a:ea typeface="+mn-ea"/>
                <a:cs typeface="+mn-cs"/>
              </a:defRPr>
            </a:lvl4pPr>
            <a:lvl5pPr marL="7525352" indent="-836150" algn="l" defTabSz="1672300" rtl="0" eaLnBrk="1" latinLnBrk="0" hangingPunct="1">
              <a:spcBef>
                <a:spcPct val="20000"/>
              </a:spcBef>
              <a:buFont typeface="Arial"/>
              <a:buChar char="»"/>
              <a:defRPr sz="7300" kern="1200">
                <a:solidFill>
                  <a:schemeClr val="tx1"/>
                </a:solidFill>
                <a:latin typeface="+mn-lt"/>
                <a:ea typeface="+mn-ea"/>
                <a:cs typeface="+mn-cs"/>
              </a:defRPr>
            </a:lvl5pPr>
            <a:lvl6pPr marL="9197652" indent="-836150" algn="l" defTabSz="1672300" rtl="0" eaLnBrk="1" latinLnBrk="0" hangingPunct="1">
              <a:spcBef>
                <a:spcPct val="20000"/>
              </a:spcBef>
              <a:buFont typeface="Arial"/>
              <a:buChar char="•"/>
              <a:defRPr sz="7300" kern="1200">
                <a:solidFill>
                  <a:schemeClr val="tx1"/>
                </a:solidFill>
                <a:latin typeface="+mn-lt"/>
                <a:ea typeface="+mn-ea"/>
                <a:cs typeface="+mn-cs"/>
              </a:defRPr>
            </a:lvl6pPr>
            <a:lvl7pPr marL="10869953" indent="-836150" algn="l" defTabSz="1672300" rtl="0" eaLnBrk="1" latinLnBrk="0" hangingPunct="1">
              <a:spcBef>
                <a:spcPct val="20000"/>
              </a:spcBef>
              <a:buFont typeface="Arial"/>
              <a:buChar char="•"/>
              <a:defRPr sz="7300" kern="1200">
                <a:solidFill>
                  <a:schemeClr val="tx1"/>
                </a:solidFill>
                <a:latin typeface="+mn-lt"/>
                <a:ea typeface="+mn-ea"/>
                <a:cs typeface="+mn-cs"/>
              </a:defRPr>
            </a:lvl7pPr>
            <a:lvl8pPr marL="12542253" indent="-836150" algn="l" defTabSz="1672300" rtl="0" eaLnBrk="1" latinLnBrk="0" hangingPunct="1">
              <a:spcBef>
                <a:spcPct val="20000"/>
              </a:spcBef>
              <a:buFont typeface="Arial"/>
              <a:buChar char="•"/>
              <a:defRPr sz="7300" kern="1200">
                <a:solidFill>
                  <a:schemeClr val="tx1"/>
                </a:solidFill>
                <a:latin typeface="+mn-lt"/>
                <a:ea typeface="+mn-ea"/>
                <a:cs typeface="+mn-cs"/>
              </a:defRPr>
            </a:lvl8pPr>
            <a:lvl9pPr marL="14214554" indent="-836150" algn="l" defTabSz="1672300" rtl="0" eaLnBrk="1" latinLnBrk="0" hangingPunct="1">
              <a:spcBef>
                <a:spcPct val="20000"/>
              </a:spcBef>
              <a:buFont typeface="Arial"/>
              <a:buChar char="•"/>
              <a:defRPr sz="7300" kern="1200">
                <a:solidFill>
                  <a:schemeClr val="tx1"/>
                </a:solidFill>
                <a:latin typeface="+mn-lt"/>
                <a:ea typeface="+mn-ea"/>
                <a:cs typeface="+mn-cs"/>
              </a:defRPr>
            </a:lvl9pPr>
          </a:lstStyle>
          <a:p>
            <a:pPr marL="0" indent="0" algn="just" defTabSz="914400">
              <a:lnSpc>
                <a:spcPct val="160000"/>
              </a:lnSpc>
              <a:spcBef>
                <a:spcPts val="0"/>
              </a:spcBef>
              <a:buClr>
                <a:srgbClr val="000000"/>
              </a:buClr>
              <a:buSzPct val="100000"/>
              <a:buNone/>
              <a:defRPr/>
            </a:pPr>
            <a:endParaRPr lang="en-US" sz="3600" dirty="0">
              <a:latin typeface="+mj-lt"/>
              <a:sym typeface="Arial"/>
            </a:endParaRPr>
          </a:p>
        </p:txBody>
      </p:sp>
      <p:sp>
        <p:nvSpPr>
          <p:cNvPr id="48" name="AutoShape 8">
            <a:extLst>
              <a:ext uri="{FF2B5EF4-FFF2-40B4-BE49-F238E27FC236}">
                <a16:creationId xmlns:a16="http://schemas.microsoft.com/office/drawing/2014/main" id="{35F0E229-6F9D-4485-A6FE-7862D6616574}"/>
              </a:ext>
            </a:extLst>
          </p:cNvPr>
          <p:cNvSpPr>
            <a:spLocks noChangeAspect="1" noChangeArrowheads="1"/>
          </p:cNvSpPr>
          <p:nvPr/>
        </p:nvSpPr>
        <p:spPr bwMode="auto">
          <a:xfrm>
            <a:off x="18578513" y="103806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Slide Number Placeholder 4">
            <a:extLst>
              <a:ext uri="{FF2B5EF4-FFF2-40B4-BE49-F238E27FC236}">
                <a16:creationId xmlns:a16="http://schemas.microsoft.com/office/drawing/2014/main" id="{E55B6B97-3297-4627-B5B7-170E064BF323}"/>
              </a:ext>
            </a:extLst>
          </p:cNvPr>
          <p:cNvSpPr>
            <a:spLocks noGrp="1"/>
          </p:cNvSpPr>
          <p:nvPr>
            <p:ph type="sldNum" sz="quarter" idx="12"/>
          </p:nvPr>
        </p:nvSpPr>
        <p:spPr>
          <a:xfrm>
            <a:off x="36404549" y="19860570"/>
            <a:ext cx="908998" cy="1121661"/>
          </a:xfrm>
        </p:spPr>
        <p:txBody>
          <a:bodyPr/>
          <a:lstStyle/>
          <a:p>
            <a:fld id="{1487CC67-5F63-EC4C-8EE0-AD36DF5A3CBE}" type="slidenum">
              <a:rPr lang="en-US" sz="3600" b="1" smtClean="0"/>
              <a:t>3</a:t>
            </a:fld>
            <a:endParaRPr lang="en-US" sz="3600" b="1" dirty="0"/>
          </a:p>
        </p:txBody>
      </p:sp>
      <p:sp>
        <p:nvSpPr>
          <p:cNvPr id="14" name="TextBox 13">
            <a:extLst>
              <a:ext uri="{FF2B5EF4-FFF2-40B4-BE49-F238E27FC236}">
                <a16:creationId xmlns:a16="http://schemas.microsoft.com/office/drawing/2014/main" id="{475D3AE6-7E54-47A4-8A4E-628A39B2E819}"/>
              </a:ext>
            </a:extLst>
          </p:cNvPr>
          <p:cNvSpPr txBox="1"/>
          <p:nvPr/>
        </p:nvSpPr>
        <p:spPr>
          <a:xfrm>
            <a:off x="2225040" y="5358564"/>
            <a:ext cx="31363920" cy="14311610"/>
          </a:xfrm>
          <a:prstGeom prst="rect">
            <a:avLst/>
          </a:prstGeom>
          <a:noFill/>
        </p:spPr>
        <p:txBody>
          <a:bodyPr wrap="square">
            <a:spAutoFit/>
          </a:bodyPr>
          <a:lstStyle/>
          <a:p>
            <a:r>
              <a:rPr lang="en-US" b="1" i="0" dirty="0">
                <a:solidFill>
                  <a:srgbClr val="292929"/>
                </a:solidFill>
                <a:effectLst/>
                <a:latin typeface="charter"/>
              </a:rPr>
              <a:t>REASONS FOR CUSTOMER CHURN CAN BE VARIOUS AND THE MOST TYPICAL ARE :</a:t>
            </a:r>
          </a:p>
          <a:p>
            <a:endParaRPr lang="en-US" b="1" i="0" dirty="0">
              <a:solidFill>
                <a:srgbClr val="292929"/>
              </a:solidFill>
              <a:effectLst/>
              <a:latin typeface="charter"/>
            </a:endParaRPr>
          </a:p>
          <a:p>
            <a:pPr marL="1143000" indent="-1143000">
              <a:buFont typeface="+mj-lt"/>
              <a:buAutoNum type="arabicPeriod"/>
            </a:pPr>
            <a:r>
              <a:rPr lang="en-US" b="1" i="0" dirty="0">
                <a:solidFill>
                  <a:srgbClr val="FF0000"/>
                </a:solidFill>
                <a:effectLst>
                  <a:outerShdw blurRad="38100" dist="38100" dir="2700000" algn="tl">
                    <a:srgbClr val="000000">
                      <a:alpha val="43137"/>
                    </a:srgbClr>
                  </a:outerShdw>
                </a:effectLst>
                <a:latin typeface="charter"/>
              </a:rPr>
              <a:t> </a:t>
            </a:r>
            <a:r>
              <a:rPr lang="en-US" b="1" dirty="0">
                <a:solidFill>
                  <a:srgbClr val="FF0000"/>
                </a:solidFill>
                <a:effectLst>
                  <a:outerShdw blurRad="38100" dist="38100" dir="2700000" algn="tl">
                    <a:srgbClr val="000000">
                      <a:alpha val="43137"/>
                    </a:srgbClr>
                  </a:outerShdw>
                </a:effectLst>
                <a:latin typeface="charter"/>
              </a:rPr>
              <a:t>P</a:t>
            </a:r>
            <a:r>
              <a:rPr lang="en-US" b="1" i="0" dirty="0">
                <a:solidFill>
                  <a:srgbClr val="FF0000"/>
                </a:solidFill>
                <a:effectLst>
                  <a:outerShdw blurRad="38100" dist="38100" dir="2700000" algn="tl">
                    <a:srgbClr val="000000">
                      <a:alpha val="43137"/>
                    </a:srgbClr>
                  </a:outerShdw>
                </a:effectLst>
                <a:latin typeface="charter"/>
              </a:rPr>
              <a:t>oor customer service,</a:t>
            </a:r>
          </a:p>
          <a:p>
            <a:pPr marL="1143000" indent="-1143000">
              <a:buFont typeface="+mj-lt"/>
              <a:buAutoNum type="arabicPeriod"/>
            </a:pPr>
            <a:r>
              <a:rPr lang="en-US" b="1" i="0" dirty="0">
                <a:solidFill>
                  <a:srgbClr val="FF0000"/>
                </a:solidFill>
                <a:effectLst>
                  <a:outerShdw blurRad="38100" dist="38100" dir="2700000" algn="tl">
                    <a:srgbClr val="000000">
                      <a:alpha val="43137"/>
                    </a:srgbClr>
                  </a:outerShdw>
                </a:effectLst>
                <a:latin typeface="charter"/>
              </a:rPr>
              <a:t> </a:t>
            </a:r>
            <a:r>
              <a:rPr lang="en-US" b="1" dirty="0">
                <a:solidFill>
                  <a:srgbClr val="FF0000"/>
                </a:solidFill>
                <a:effectLst>
                  <a:outerShdw blurRad="38100" dist="38100" dir="2700000" algn="tl">
                    <a:srgbClr val="000000">
                      <a:alpha val="43137"/>
                    </a:srgbClr>
                  </a:outerShdw>
                </a:effectLst>
                <a:latin typeface="charter"/>
              </a:rPr>
              <a:t>N</a:t>
            </a:r>
            <a:r>
              <a:rPr lang="en-US" b="1" i="0" dirty="0">
                <a:solidFill>
                  <a:srgbClr val="FF0000"/>
                </a:solidFill>
                <a:effectLst>
                  <a:outerShdw blurRad="38100" dist="38100" dir="2700000" algn="tl">
                    <a:srgbClr val="000000">
                      <a:alpha val="43137"/>
                    </a:srgbClr>
                  </a:outerShdw>
                </a:effectLst>
                <a:latin typeface="charter"/>
              </a:rPr>
              <a:t>ot finding enough value in a product or service,</a:t>
            </a:r>
          </a:p>
          <a:p>
            <a:pPr marL="1143000" indent="-1143000">
              <a:buFont typeface="+mj-lt"/>
              <a:buAutoNum type="arabicPeriod"/>
            </a:pPr>
            <a:r>
              <a:rPr lang="en-US" b="1" i="0" dirty="0">
                <a:solidFill>
                  <a:srgbClr val="FF0000"/>
                </a:solidFill>
                <a:effectLst>
                  <a:outerShdw blurRad="38100" dist="38100" dir="2700000" algn="tl">
                    <a:srgbClr val="000000">
                      <a:alpha val="43137"/>
                    </a:srgbClr>
                  </a:outerShdw>
                </a:effectLst>
                <a:latin typeface="charter"/>
              </a:rPr>
              <a:t> </a:t>
            </a:r>
            <a:r>
              <a:rPr lang="en-US" b="1" dirty="0">
                <a:solidFill>
                  <a:srgbClr val="FF0000"/>
                </a:solidFill>
                <a:effectLst>
                  <a:outerShdw blurRad="38100" dist="38100" dir="2700000" algn="tl">
                    <a:srgbClr val="000000">
                      <a:alpha val="43137"/>
                    </a:srgbClr>
                  </a:outerShdw>
                </a:effectLst>
                <a:latin typeface="charter"/>
              </a:rPr>
              <a:t>L</a:t>
            </a:r>
            <a:r>
              <a:rPr lang="en-US" b="1" i="0" dirty="0">
                <a:solidFill>
                  <a:srgbClr val="FF0000"/>
                </a:solidFill>
                <a:effectLst>
                  <a:outerShdw blurRad="38100" dist="38100" dir="2700000" algn="tl">
                    <a:srgbClr val="000000">
                      <a:alpha val="43137"/>
                    </a:srgbClr>
                  </a:outerShdw>
                </a:effectLst>
                <a:latin typeface="charter"/>
              </a:rPr>
              <a:t>ack of customer loyalty and lack of communications</a:t>
            </a:r>
            <a:r>
              <a:rPr lang="en-US" b="0" i="0" dirty="0">
                <a:solidFill>
                  <a:srgbClr val="292929"/>
                </a:solidFill>
                <a:effectLst/>
                <a:latin typeface="charter"/>
              </a:rPr>
              <a:t>.</a:t>
            </a:r>
          </a:p>
          <a:p>
            <a:endParaRPr lang="en-US" dirty="0">
              <a:solidFill>
                <a:srgbClr val="292929"/>
              </a:solidFill>
              <a:latin typeface="charter"/>
            </a:endParaRPr>
          </a:p>
          <a:p>
            <a:r>
              <a:rPr lang="en-US" b="1" i="0" dirty="0">
                <a:solidFill>
                  <a:srgbClr val="292929"/>
                </a:solidFill>
                <a:effectLst/>
              </a:rPr>
              <a:t>MOTIVATIONAL  ASPECT (CHURN RATE):</a:t>
            </a:r>
          </a:p>
          <a:p>
            <a:endParaRPr lang="en-US" b="1" i="0" dirty="0">
              <a:solidFill>
                <a:srgbClr val="292929"/>
              </a:solidFill>
              <a:effectLst/>
            </a:endParaRPr>
          </a:p>
          <a:p>
            <a:pPr marL="857250" indent="-857250">
              <a:buFont typeface="Wingdings" panose="05000000000000000000" pitchFamily="2" charset="2"/>
              <a:buChar char="Ø"/>
            </a:pPr>
            <a:r>
              <a:rPr lang="en-US" b="0" i="0" dirty="0">
                <a:solidFill>
                  <a:srgbClr val="212529"/>
                </a:solidFill>
                <a:effectLst/>
                <a:latin typeface="Mulish"/>
              </a:rPr>
              <a:t>Churn is a good indicator of growth potential.</a:t>
            </a:r>
          </a:p>
          <a:p>
            <a:pPr marL="857250" indent="-857250">
              <a:buFont typeface="Wingdings" panose="05000000000000000000" pitchFamily="2" charset="2"/>
              <a:buChar char="Ø"/>
            </a:pPr>
            <a:r>
              <a:rPr lang="en-US" b="0" i="0" dirty="0">
                <a:solidFill>
                  <a:srgbClr val="212529"/>
                </a:solidFill>
                <a:effectLst/>
                <a:latin typeface="Mulish"/>
              </a:rPr>
              <a:t>Churn rates track lost customers, and growth rates track new customers</a:t>
            </a:r>
          </a:p>
          <a:p>
            <a:pPr marL="857250" indent="-857250">
              <a:buFont typeface="Wingdings" panose="05000000000000000000" pitchFamily="2" charset="2"/>
              <a:buChar char="Ø"/>
            </a:pPr>
            <a:r>
              <a:rPr lang="en-US" b="0" i="0" dirty="0">
                <a:solidFill>
                  <a:srgbClr val="212529"/>
                </a:solidFill>
                <a:effectLst/>
                <a:latin typeface="Mulish"/>
              </a:rPr>
              <a:t>If </a:t>
            </a:r>
            <a:r>
              <a:rPr lang="en-US" b="1" i="0" dirty="0">
                <a:solidFill>
                  <a:srgbClr val="FF0000"/>
                </a:solidFill>
                <a:effectLst>
                  <a:outerShdw blurRad="38100" dist="38100" dir="2700000" algn="tl">
                    <a:srgbClr val="000000">
                      <a:alpha val="43137"/>
                    </a:srgbClr>
                  </a:outerShdw>
                </a:effectLst>
                <a:latin typeface="Mulish"/>
              </a:rPr>
              <a:t>growth </a:t>
            </a:r>
            <a:r>
              <a:rPr lang="en-US" b="1" dirty="0">
                <a:solidFill>
                  <a:srgbClr val="FF0000"/>
                </a:solidFill>
                <a:effectLst>
                  <a:outerShdw blurRad="38100" dist="38100" dir="2700000" algn="tl">
                    <a:srgbClr val="000000">
                      <a:alpha val="43137"/>
                    </a:srgbClr>
                  </a:outerShdw>
                </a:effectLst>
                <a:latin typeface="Mulish"/>
              </a:rPr>
              <a:t>&gt;&gt;</a:t>
            </a:r>
            <a:r>
              <a:rPr lang="en-US" b="1" i="0" dirty="0">
                <a:solidFill>
                  <a:srgbClr val="FF0000"/>
                </a:solidFill>
                <a:effectLst>
                  <a:outerShdw blurRad="38100" dist="38100" dir="2700000" algn="tl">
                    <a:srgbClr val="000000">
                      <a:alpha val="43137"/>
                    </a:srgbClr>
                  </a:outerShdw>
                </a:effectLst>
                <a:latin typeface="Mulish"/>
              </a:rPr>
              <a:t> churn rate </a:t>
            </a:r>
            <a:r>
              <a:rPr lang="en-US" b="0" i="0" dirty="0">
                <a:solidFill>
                  <a:srgbClr val="212529"/>
                </a:solidFill>
                <a:effectLst/>
                <a:latin typeface="Mulish"/>
              </a:rPr>
              <a:t>-- business is growing. If </a:t>
            </a:r>
            <a:r>
              <a:rPr lang="en-US" b="1" i="0" dirty="0">
                <a:solidFill>
                  <a:srgbClr val="FF0000"/>
                </a:solidFill>
                <a:effectLst>
                  <a:outerShdw blurRad="38100" dist="38100" dir="2700000" algn="tl">
                    <a:srgbClr val="000000">
                      <a:alpha val="43137"/>
                    </a:srgbClr>
                  </a:outerShdw>
                </a:effectLst>
                <a:latin typeface="Mulish"/>
              </a:rPr>
              <a:t>churn rate </a:t>
            </a:r>
            <a:r>
              <a:rPr lang="en-US" b="1" dirty="0">
                <a:solidFill>
                  <a:srgbClr val="FF0000"/>
                </a:solidFill>
                <a:effectLst>
                  <a:outerShdw blurRad="38100" dist="38100" dir="2700000" algn="tl">
                    <a:srgbClr val="000000">
                      <a:alpha val="43137"/>
                    </a:srgbClr>
                  </a:outerShdw>
                </a:effectLst>
                <a:latin typeface="Mulish"/>
              </a:rPr>
              <a:t>&gt;&gt;</a:t>
            </a:r>
            <a:r>
              <a:rPr lang="en-US" b="1" i="0" dirty="0">
                <a:solidFill>
                  <a:srgbClr val="FF0000"/>
                </a:solidFill>
                <a:effectLst>
                  <a:outerShdw blurRad="38100" dist="38100" dir="2700000" algn="tl">
                    <a:srgbClr val="000000">
                      <a:alpha val="43137"/>
                    </a:srgbClr>
                  </a:outerShdw>
                </a:effectLst>
                <a:latin typeface="Mulish"/>
              </a:rPr>
              <a:t> growth </a:t>
            </a:r>
            <a:r>
              <a:rPr lang="en-US" b="0" i="0" dirty="0">
                <a:solidFill>
                  <a:srgbClr val="212529"/>
                </a:solidFill>
                <a:effectLst/>
                <a:latin typeface="Mulish"/>
              </a:rPr>
              <a:t>--business is getting smaller. </a:t>
            </a:r>
          </a:p>
          <a:p>
            <a:pPr marL="857250" indent="-857250">
              <a:buFont typeface="Wingdings" panose="05000000000000000000" pitchFamily="2" charset="2"/>
              <a:buChar char="Ø"/>
            </a:pPr>
            <a:r>
              <a:rPr lang="en-US" b="0" i="0" dirty="0">
                <a:solidFill>
                  <a:srgbClr val="212529"/>
                </a:solidFill>
                <a:effectLst/>
                <a:latin typeface="Mulish"/>
              </a:rPr>
              <a:t> Churn tells you how many existing customers are leaving your business, so </a:t>
            </a:r>
            <a:r>
              <a:rPr lang="en-US" b="1" i="0" dirty="0">
                <a:solidFill>
                  <a:srgbClr val="FF0000"/>
                </a:solidFill>
                <a:effectLst>
                  <a:outerShdw blurRad="38100" dist="38100" dir="2700000" algn="tl">
                    <a:srgbClr val="000000">
                      <a:alpha val="43137"/>
                    </a:srgbClr>
                  </a:outerShdw>
                </a:effectLst>
                <a:latin typeface="Mulish"/>
              </a:rPr>
              <a:t>lowering churn has a big positive impact on your revenue streams.</a:t>
            </a:r>
            <a:endParaRPr lang="en-IN" b="1" dirty="0">
              <a:solidFill>
                <a:srgbClr val="FF0000"/>
              </a:solidFill>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B1A599AC-2D08-46CA-A5A3-7F1F8E10BEF4}"/>
              </a:ext>
            </a:extLst>
          </p:cNvPr>
          <p:cNvPicPr>
            <a:picLocks noChangeAspect="1"/>
          </p:cNvPicPr>
          <p:nvPr/>
        </p:nvPicPr>
        <p:blipFill>
          <a:blip r:embed="rId3"/>
          <a:stretch>
            <a:fillRect/>
          </a:stretch>
        </p:blipFill>
        <p:spPr>
          <a:xfrm>
            <a:off x="23225760" y="7587824"/>
            <a:ext cx="12231474" cy="6189136"/>
          </a:xfrm>
          <a:prstGeom prst="rect">
            <a:avLst/>
          </a:prstGeom>
        </p:spPr>
      </p:pic>
    </p:spTree>
    <p:extLst>
      <p:ext uri="{BB962C8B-B14F-4D97-AF65-F5344CB8AC3E}">
        <p14:creationId xmlns:p14="http://schemas.microsoft.com/office/powerpoint/2010/main" val="58866350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74299D5-F27A-4541-AA16-D7EF7AAE36E9}"/>
              </a:ext>
            </a:extLst>
          </p:cNvPr>
          <p:cNvSpPr/>
          <p:nvPr/>
        </p:nvSpPr>
        <p:spPr>
          <a:xfrm>
            <a:off x="0" y="-29255"/>
            <a:ext cx="37463413" cy="3052346"/>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0" b="1" dirty="0"/>
              <a:t>LITERATURE SURVEY</a:t>
            </a:r>
          </a:p>
        </p:txBody>
      </p:sp>
      <p:sp>
        <p:nvSpPr>
          <p:cNvPr id="22" name="Rectangle 21">
            <a:extLst>
              <a:ext uri="{FF2B5EF4-FFF2-40B4-BE49-F238E27FC236}">
                <a16:creationId xmlns:a16="http://schemas.microsoft.com/office/drawing/2014/main" id="{DDB9475D-F51F-43C7-838B-AD4F333DC3E9}"/>
              </a:ext>
            </a:extLst>
          </p:cNvPr>
          <p:cNvSpPr/>
          <p:nvPr/>
        </p:nvSpPr>
        <p:spPr>
          <a:xfrm>
            <a:off x="0" y="3293990"/>
            <a:ext cx="37463413" cy="1692412"/>
          </a:xfrm>
          <a:prstGeom prst="rect">
            <a:avLst/>
          </a:prstGeom>
          <a:solidFill>
            <a:srgbClr val="377A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b="1" dirty="0"/>
              <a:t>EXISTING SYSTEM</a:t>
            </a:r>
          </a:p>
        </p:txBody>
      </p:sp>
      <p:sp>
        <p:nvSpPr>
          <p:cNvPr id="34" name="Content Placeholder 2">
            <a:extLst>
              <a:ext uri="{FF2B5EF4-FFF2-40B4-BE49-F238E27FC236}">
                <a16:creationId xmlns:a16="http://schemas.microsoft.com/office/drawing/2014/main" id="{9BDEE27D-7EEA-412E-A4C8-26A4DB039309}"/>
              </a:ext>
            </a:extLst>
          </p:cNvPr>
          <p:cNvSpPr txBox="1">
            <a:spLocks/>
          </p:cNvSpPr>
          <p:nvPr/>
        </p:nvSpPr>
        <p:spPr>
          <a:xfrm>
            <a:off x="119921" y="6217920"/>
            <a:ext cx="37193626" cy="2077784"/>
          </a:xfrm>
          <a:prstGeom prst="rect">
            <a:avLst/>
          </a:prstGeom>
        </p:spPr>
        <p:txBody>
          <a:bodyPr vert="horz" lIns="334460" tIns="167230" rIns="334460" bIns="167230" rtlCol="0">
            <a:normAutofit fontScale="47500" lnSpcReduction="20000"/>
          </a:bodyPr>
          <a:lstStyle>
            <a:lvl1pPr marL="1254225" indent="-1254225" algn="l" defTabSz="1672300" rtl="0" eaLnBrk="1" latinLnBrk="0" hangingPunct="1">
              <a:spcBef>
                <a:spcPct val="20000"/>
              </a:spcBef>
              <a:buFont typeface="Arial"/>
              <a:buChar char="•"/>
              <a:defRPr sz="11700" kern="1200">
                <a:solidFill>
                  <a:schemeClr val="tx1"/>
                </a:solidFill>
                <a:latin typeface="+mn-lt"/>
                <a:ea typeface="+mn-ea"/>
                <a:cs typeface="+mn-cs"/>
              </a:defRPr>
            </a:lvl1pPr>
            <a:lvl2pPr marL="2717488" indent="-1045188" algn="l" defTabSz="1672300" rtl="0" eaLnBrk="1" latinLnBrk="0" hangingPunct="1">
              <a:spcBef>
                <a:spcPct val="20000"/>
              </a:spcBef>
              <a:buFont typeface="Arial"/>
              <a:buChar char="–"/>
              <a:defRPr sz="10200" kern="1200">
                <a:solidFill>
                  <a:schemeClr val="tx1"/>
                </a:solidFill>
                <a:latin typeface="+mn-lt"/>
                <a:ea typeface="+mn-ea"/>
                <a:cs typeface="+mn-cs"/>
              </a:defRPr>
            </a:lvl2pPr>
            <a:lvl3pPr marL="4180751" indent="-836150" algn="l" defTabSz="1672300" rtl="0" eaLnBrk="1" latinLnBrk="0" hangingPunct="1">
              <a:spcBef>
                <a:spcPct val="20000"/>
              </a:spcBef>
              <a:buFont typeface="Arial"/>
              <a:buChar char="•"/>
              <a:defRPr sz="8800" kern="1200">
                <a:solidFill>
                  <a:schemeClr val="tx1"/>
                </a:solidFill>
                <a:latin typeface="+mn-lt"/>
                <a:ea typeface="+mn-ea"/>
                <a:cs typeface="+mn-cs"/>
              </a:defRPr>
            </a:lvl3pPr>
            <a:lvl4pPr marL="5853052" indent="-836150" algn="l" defTabSz="1672300" rtl="0" eaLnBrk="1" latinLnBrk="0" hangingPunct="1">
              <a:spcBef>
                <a:spcPct val="20000"/>
              </a:spcBef>
              <a:buFont typeface="Arial"/>
              <a:buChar char="–"/>
              <a:defRPr sz="7300" kern="1200">
                <a:solidFill>
                  <a:schemeClr val="tx1"/>
                </a:solidFill>
                <a:latin typeface="+mn-lt"/>
                <a:ea typeface="+mn-ea"/>
                <a:cs typeface="+mn-cs"/>
              </a:defRPr>
            </a:lvl4pPr>
            <a:lvl5pPr marL="7525352" indent="-836150" algn="l" defTabSz="1672300" rtl="0" eaLnBrk="1" latinLnBrk="0" hangingPunct="1">
              <a:spcBef>
                <a:spcPct val="20000"/>
              </a:spcBef>
              <a:buFont typeface="Arial"/>
              <a:buChar char="»"/>
              <a:defRPr sz="7300" kern="1200">
                <a:solidFill>
                  <a:schemeClr val="tx1"/>
                </a:solidFill>
                <a:latin typeface="+mn-lt"/>
                <a:ea typeface="+mn-ea"/>
                <a:cs typeface="+mn-cs"/>
              </a:defRPr>
            </a:lvl5pPr>
            <a:lvl6pPr marL="9197652" indent="-836150" algn="l" defTabSz="1672300" rtl="0" eaLnBrk="1" latinLnBrk="0" hangingPunct="1">
              <a:spcBef>
                <a:spcPct val="20000"/>
              </a:spcBef>
              <a:buFont typeface="Arial"/>
              <a:buChar char="•"/>
              <a:defRPr sz="7300" kern="1200">
                <a:solidFill>
                  <a:schemeClr val="tx1"/>
                </a:solidFill>
                <a:latin typeface="+mn-lt"/>
                <a:ea typeface="+mn-ea"/>
                <a:cs typeface="+mn-cs"/>
              </a:defRPr>
            </a:lvl6pPr>
            <a:lvl7pPr marL="10869953" indent="-836150" algn="l" defTabSz="1672300" rtl="0" eaLnBrk="1" latinLnBrk="0" hangingPunct="1">
              <a:spcBef>
                <a:spcPct val="20000"/>
              </a:spcBef>
              <a:buFont typeface="Arial"/>
              <a:buChar char="•"/>
              <a:defRPr sz="7300" kern="1200">
                <a:solidFill>
                  <a:schemeClr val="tx1"/>
                </a:solidFill>
                <a:latin typeface="+mn-lt"/>
                <a:ea typeface="+mn-ea"/>
                <a:cs typeface="+mn-cs"/>
              </a:defRPr>
            </a:lvl7pPr>
            <a:lvl8pPr marL="12542253" indent="-836150" algn="l" defTabSz="1672300" rtl="0" eaLnBrk="1" latinLnBrk="0" hangingPunct="1">
              <a:spcBef>
                <a:spcPct val="20000"/>
              </a:spcBef>
              <a:buFont typeface="Arial"/>
              <a:buChar char="•"/>
              <a:defRPr sz="7300" kern="1200">
                <a:solidFill>
                  <a:schemeClr val="tx1"/>
                </a:solidFill>
                <a:latin typeface="+mn-lt"/>
                <a:ea typeface="+mn-ea"/>
                <a:cs typeface="+mn-cs"/>
              </a:defRPr>
            </a:lvl8pPr>
            <a:lvl9pPr marL="14214554" indent="-836150" algn="l" defTabSz="1672300" rtl="0" eaLnBrk="1" latinLnBrk="0" hangingPunct="1">
              <a:spcBef>
                <a:spcPct val="20000"/>
              </a:spcBef>
              <a:buFont typeface="Arial"/>
              <a:buChar char="•"/>
              <a:defRPr sz="7300" kern="1200">
                <a:solidFill>
                  <a:schemeClr val="tx1"/>
                </a:solidFill>
                <a:latin typeface="+mn-lt"/>
                <a:ea typeface="+mn-ea"/>
                <a:cs typeface="+mn-cs"/>
              </a:defRPr>
            </a:lvl9pPr>
          </a:lstStyle>
          <a:p>
            <a:pPr marL="0" indent="0" algn="just" defTabSz="914400">
              <a:lnSpc>
                <a:spcPct val="170000"/>
              </a:lnSpc>
              <a:spcBef>
                <a:spcPts val="0"/>
              </a:spcBef>
              <a:buClr>
                <a:srgbClr val="000000"/>
              </a:buClr>
              <a:buSzPct val="80000"/>
              <a:buNone/>
              <a:defRPr/>
            </a:pPr>
            <a:endParaRPr lang="en-US" sz="14400" kern="0" dirty="0">
              <a:solidFill>
                <a:srgbClr val="000000"/>
              </a:solidFill>
              <a:cs typeface="Arial"/>
              <a:sym typeface="Arial"/>
            </a:endParaRPr>
          </a:p>
          <a:p>
            <a:pPr marL="636588" indent="-636588" algn="just" defTabSz="914400">
              <a:lnSpc>
                <a:spcPct val="170000"/>
              </a:lnSpc>
              <a:spcBef>
                <a:spcPts val="0"/>
              </a:spcBef>
              <a:buClr>
                <a:srgbClr val="000000"/>
              </a:buClr>
              <a:buSzPct val="80000"/>
              <a:buFont typeface="Wingdings" panose="05000000000000000000" pitchFamily="2" charset="2"/>
              <a:buChar char="q"/>
              <a:defRPr/>
            </a:pPr>
            <a:endParaRPr lang="en-US" sz="14400" kern="0" dirty="0">
              <a:solidFill>
                <a:srgbClr val="000000"/>
              </a:solidFill>
              <a:cs typeface="Arial"/>
              <a:sym typeface="Arial"/>
            </a:endParaRPr>
          </a:p>
        </p:txBody>
      </p:sp>
      <p:sp>
        <p:nvSpPr>
          <p:cNvPr id="21" name="Content Placeholder 2">
            <a:extLst>
              <a:ext uri="{FF2B5EF4-FFF2-40B4-BE49-F238E27FC236}">
                <a16:creationId xmlns:a16="http://schemas.microsoft.com/office/drawing/2014/main" id="{F1FE16C2-A975-479C-814D-2E51EA8772B0}"/>
              </a:ext>
            </a:extLst>
          </p:cNvPr>
          <p:cNvSpPr txBox="1">
            <a:spLocks/>
          </p:cNvSpPr>
          <p:nvPr/>
        </p:nvSpPr>
        <p:spPr>
          <a:xfrm>
            <a:off x="24170640" y="4175759"/>
            <a:ext cx="12869117" cy="8111663"/>
          </a:xfrm>
          <a:prstGeom prst="rect">
            <a:avLst/>
          </a:prstGeom>
        </p:spPr>
        <p:txBody>
          <a:bodyPr vert="horz" lIns="334460" tIns="167230" rIns="334460" bIns="167230" rtlCol="0">
            <a:normAutofit/>
          </a:bodyPr>
          <a:lstStyle>
            <a:lvl1pPr marL="1254225" indent="-1254225" algn="l" defTabSz="1672300" rtl="0" eaLnBrk="1" latinLnBrk="0" hangingPunct="1">
              <a:spcBef>
                <a:spcPct val="20000"/>
              </a:spcBef>
              <a:buFont typeface="Arial"/>
              <a:buChar char="•"/>
              <a:defRPr sz="11700" kern="1200">
                <a:solidFill>
                  <a:schemeClr val="tx1"/>
                </a:solidFill>
                <a:latin typeface="+mn-lt"/>
                <a:ea typeface="+mn-ea"/>
                <a:cs typeface="+mn-cs"/>
              </a:defRPr>
            </a:lvl1pPr>
            <a:lvl2pPr marL="2717488" indent="-1045188" algn="l" defTabSz="1672300" rtl="0" eaLnBrk="1" latinLnBrk="0" hangingPunct="1">
              <a:spcBef>
                <a:spcPct val="20000"/>
              </a:spcBef>
              <a:buFont typeface="Arial"/>
              <a:buChar char="–"/>
              <a:defRPr sz="10200" kern="1200">
                <a:solidFill>
                  <a:schemeClr val="tx1"/>
                </a:solidFill>
                <a:latin typeface="+mn-lt"/>
                <a:ea typeface="+mn-ea"/>
                <a:cs typeface="+mn-cs"/>
              </a:defRPr>
            </a:lvl2pPr>
            <a:lvl3pPr marL="4180751" indent="-836150" algn="l" defTabSz="1672300" rtl="0" eaLnBrk="1" latinLnBrk="0" hangingPunct="1">
              <a:spcBef>
                <a:spcPct val="20000"/>
              </a:spcBef>
              <a:buFont typeface="Arial"/>
              <a:buChar char="•"/>
              <a:defRPr sz="8800" kern="1200">
                <a:solidFill>
                  <a:schemeClr val="tx1"/>
                </a:solidFill>
                <a:latin typeface="+mn-lt"/>
                <a:ea typeface="+mn-ea"/>
                <a:cs typeface="+mn-cs"/>
              </a:defRPr>
            </a:lvl3pPr>
            <a:lvl4pPr marL="5853052" indent="-836150" algn="l" defTabSz="1672300" rtl="0" eaLnBrk="1" latinLnBrk="0" hangingPunct="1">
              <a:spcBef>
                <a:spcPct val="20000"/>
              </a:spcBef>
              <a:buFont typeface="Arial"/>
              <a:buChar char="–"/>
              <a:defRPr sz="7300" kern="1200">
                <a:solidFill>
                  <a:schemeClr val="tx1"/>
                </a:solidFill>
                <a:latin typeface="+mn-lt"/>
                <a:ea typeface="+mn-ea"/>
                <a:cs typeface="+mn-cs"/>
              </a:defRPr>
            </a:lvl4pPr>
            <a:lvl5pPr marL="7525352" indent="-836150" algn="l" defTabSz="1672300" rtl="0" eaLnBrk="1" latinLnBrk="0" hangingPunct="1">
              <a:spcBef>
                <a:spcPct val="20000"/>
              </a:spcBef>
              <a:buFont typeface="Arial"/>
              <a:buChar char="»"/>
              <a:defRPr sz="7300" kern="1200">
                <a:solidFill>
                  <a:schemeClr val="tx1"/>
                </a:solidFill>
                <a:latin typeface="+mn-lt"/>
                <a:ea typeface="+mn-ea"/>
                <a:cs typeface="+mn-cs"/>
              </a:defRPr>
            </a:lvl5pPr>
            <a:lvl6pPr marL="9197652" indent="-836150" algn="l" defTabSz="1672300" rtl="0" eaLnBrk="1" latinLnBrk="0" hangingPunct="1">
              <a:spcBef>
                <a:spcPct val="20000"/>
              </a:spcBef>
              <a:buFont typeface="Arial"/>
              <a:buChar char="•"/>
              <a:defRPr sz="7300" kern="1200">
                <a:solidFill>
                  <a:schemeClr val="tx1"/>
                </a:solidFill>
                <a:latin typeface="+mn-lt"/>
                <a:ea typeface="+mn-ea"/>
                <a:cs typeface="+mn-cs"/>
              </a:defRPr>
            </a:lvl6pPr>
            <a:lvl7pPr marL="10869953" indent="-836150" algn="l" defTabSz="1672300" rtl="0" eaLnBrk="1" latinLnBrk="0" hangingPunct="1">
              <a:spcBef>
                <a:spcPct val="20000"/>
              </a:spcBef>
              <a:buFont typeface="Arial"/>
              <a:buChar char="•"/>
              <a:defRPr sz="7300" kern="1200">
                <a:solidFill>
                  <a:schemeClr val="tx1"/>
                </a:solidFill>
                <a:latin typeface="+mn-lt"/>
                <a:ea typeface="+mn-ea"/>
                <a:cs typeface="+mn-cs"/>
              </a:defRPr>
            </a:lvl7pPr>
            <a:lvl8pPr marL="12542253" indent="-836150" algn="l" defTabSz="1672300" rtl="0" eaLnBrk="1" latinLnBrk="0" hangingPunct="1">
              <a:spcBef>
                <a:spcPct val="20000"/>
              </a:spcBef>
              <a:buFont typeface="Arial"/>
              <a:buChar char="•"/>
              <a:defRPr sz="7300" kern="1200">
                <a:solidFill>
                  <a:schemeClr val="tx1"/>
                </a:solidFill>
                <a:latin typeface="+mn-lt"/>
                <a:ea typeface="+mn-ea"/>
                <a:cs typeface="+mn-cs"/>
              </a:defRPr>
            </a:lvl8pPr>
            <a:lvl9pPr marL="14214554" indent="-836150" algn="l" defTabSz="1672300" rtl="0" eaLnBrk="1" latinLnBrk="0" hangingPunct="1">
              <a:spcBef>
                <a:spcPct val="20000"/>
              </a:spcBef>
              <a:buFont typeface="Arial"/>
              <a:buChar char="•"/>
              <a:defRPr sz="7300" kern="1200">
                <a:solidFill>
                  <a:schemeClr val="tx1"/>
                </a:solidFill>
                <a:latin typeface="+mn-lt"/>
                <a:ea typeface="+mn-ea"/>
                <a:cs typeface="+mn-cs"/>
              </a:defRPr>
            </a:lvl9pPr>
          </a:lstStyle>
          <a:p>
            <a:pPr marL="0" indent="0" algn="just" defTabSz="914400">
              <a:lnSpc>
                <a:spcPct val="150000"/>
              </a:lnSpc>
              <a:spcBef>
                <a:spcPts val="0"/>
              </a:spcBef>
              <a:buClr>
                <a:srgbClr val="000000"/>
              </a:buClr>
              <a:buSzPct val="80000"/>
              <a:buNone/>
              <a:defRPr/>
            </a:pPr>
            <a:endParaRPr lang="en-US" sz="3600" dirty="0">
              <a:sym typeface="Arial"/>
            </a:endParaRPr>
          </a:p>
        </p:txBody>
      </p:sp>
      <p:sp>
        <p:nvSpPr>
          <p:cNvPr id="32" name="Content Placeholder 2">
            <a:extLst>
              <a:ext uri="{FF2B5EF4-FFF2-40B4-BE49-F238E27FC236}">
                <a16:creationId xmlns:a16="http://schemas.microsoft.com/office/drawing/2014/main" id="{B8C959F8-8402-4510-AF95-59AE629FC4C6}"/>
              </a:ext>
            </a:extLst>
          </p:cNvPr>
          <p:cNvSpPr txBox="1">
            <a:spLocks/>
          </p:cNvSpPr>
          <p:nvPr/>
        </p:nvSpPr>
        <p:spPr>
          <a:xfrm>
            <a:off x="149866" y="12937702"/>
            <a:ext cx="16363413" cy="7640943"/>
          </a:xfrm>
          <a:prstGeom prst="rect">
            <a:avLst/>
          </a:prstGeom>
        </p:spPr>
        <p:txBody>
          <a:bodyPr vert="horz" lIns="334460" tIns="167230" rIns="334460" bIns="167230" rtlCol="0">
            <a:noAutofit/>
          </a:bodyPr>
          <a:lstStyle>
            <a:lvl1pPr marL="1254225" indent="-1254225" algn="l" defTabSz="1672300" rtl="0" eaLnBrk="1" latinLnBrk="0" hangingPunct="1">
              <a:spcBef>
                <a:spcPct val="20000"/>
              </a:spcBef>
              <a:buFont typeface="Arial"/>
              <a:buChar char="•"/>
              <a:defRPr sz="11700" kern="1200">
                <a:solidFill>
                  <a:schemeClr val="tx1"/>
                </a:solidFill>
                <a:latin typeface="+mn-lt"/>
                <a:ea typeface="+mn-ea"/>
                <a:cs typeface="+mn-cs"/>
              </a:defRPr>
            </a:lvl1pPr>
            <a:lvl2pPr marL="2717488" indent="-1045188" algn="l" defTabSz="1672300" rtl="0" eaLnBrk="1" latinLnBrk="0" hangingPunct="1">
              <a:spcBef>
                <a:spcPct val="20000"/>
              </a:spcBef>
              <a:buFont typeface="Arial"/>
              <a:buChar char="–"/>
              <a:defRPr sz="10200" kern="1200">
                <a:solidFill>
                  <a:schemeClr val="tx1"/>
                </a:solidFill>
                <a:latin typeface="+mn-lt"/>
                <a:ea typeface="+mn-ea"/>
                <a:cs typeface="+mn-cs"/>
              </a:defRPr>
            </a:lvl2pPr>
            <a:lvl3pPr marL="4180751" indent="-836150" algn="l" defTabSz="1672300" rtl="0" eaLnBrk="1" latinLnBrk="0" hangingPunct="1">
              <a:spcBef>
                <a:spcPct val="20000"/>
              </a:spcBef>
              <a:buFont typeface="Arial"/>
              <a:buChar char="•"/>
              <a:defRPr sz="8800" kern="1200">
                <a:solidFill>
                  <a:schemeClr val="tx1"/>
                </a:solidFill>
                <a:latin typeface="+mn-lt"/>
                <a:ea typeface="+mn-ea"/>
                <a:cs typeface="+mn-cs"/>
              </a:defRPr>
            </a:lvl3pPr>
            <a:lvl4pPr marL="5853052" indent="-836150" algn="l" defTabSz="1672300" rtl="0" eaLnBrk="1" latinLnBrk="0" hangingPunct="1">
              <a:spcBef>
                <a:spcPct val="20000"/>
              </a:spcBef>
              <a:buFont typeface="Arial"/>
              <a:buChar char="–"/>
              <a:defRPr sz="7300" kern="1200">
                <a:solidFill>
                  <a:schemeClr val="tx1"/>
                </a:solidFill>
                <a:latin typeface="+mn-lt"/>
                <a:ea typeface="+mn-ea"/>
                <a:cs typeface="+mn-cs"/>
              </a:defRPr>
            </a:lvl4pPr>
            <a:lvl5pPr marL="7525352" indent="-836150" algn="l" defTabSz="1672300" rtl="0" eaLnBrk="1" latinLnBrk="0" hangingPunct="1">
              <a:spcBef>
                <a:spcPct val="20000"/>
              </a:spcBef>
              <a:buFont typeface="Arial"/>
              <a:buChar char="»"/>
              <a:defRPr sz="7300" kern="1200">
                <a:solidFill>
                  <a:schemeClr val="tx1"/>
                </a:solidFill>
                <a:latin typeface="+mn-lt"/>
                <a:ea typeface="+mn-ea"/>
                <a:cs typeface="+mn-cs"/>
              </a:defRPr>
            </a:lvl5pPr>
            <a:lvl6pPr marL="9197652" indent="-836150" algn="l" defTabSz="1672300" rtl="0" eaLnBrk="1" latinLnBrk="0" hangingPunct="1">
              <a:spcBef>
                <a:spcPct val="20000"/>
              </a:spcBef>
              <a:buFont typeface="Arial"/>
              <a:buChar char="•"/>
              <a:defRPr sz="7300" kern="1200">
                <a:solidFill>
                  <a:schemeClr val="tx1"/>
                </a:solidFill>
                <a:latin typeface="+mn-lt"/>
                <a:ea typeface="+mn-ea"/>
                <a:cs typeface="+mn-cs"/>
              </a:defRPr>
            </a:lvl6pPr>
            <a:lvl7pPr marL="10869953" indent="-836150" algn="l" defTabSz="1672300" rtl="0" eaLnBrk="1" latinLnBrk="0" hangingPunct="1">
              <a:spcBef>
                <a:spcPct val="20000"/>
              </a:spcBef>
              <a:buFont typeface="Arial"/>
              <a:buChar char="•"/>
              <a:defRPr sz="7300" kern="1200">
                <a:solidFill>
                  <a:schemeClr val="tx1"/>
                </a:solidFill>
                <a:latin typeface="+mn-lt"/>
                <a:ea typeface="+mn-ea"/>
                <a:cs typeface="+mn-cs"/>
              </a:defRPr>
            </a:lvl7pPr>
            <a:lvl8pPr marL="12542253" indent="-836150" algn="l" defTabSz="1672300" rtl="0" eaLnBrk="1" latinLnBrk="0" hangingPunct="1">
              <a:spcBef>
                <a:spcPct val="20000"/>
              </a:spcBef>
              <a:buFont typeface="Arial"/>
              <a:buChar char="•"/>
              <a:defRPr sz="7300" kern="1200">
                <a:solidFill>
                  <a:schemeClr val="tx1"/>
                </a:solidFill>
                <a:latin typeface="+mn-lt"/>
                <a:ea typeface="+mn-ea"/>
                <a:cs typeface="+mn-cs"/>
              </a:defRPr>
            </a:lvl8pPr>
            <a:lvl9pPr marL="14214554" indent="-836150" algn="l" defTabSz="1672300" rtl="0" eaLnBrk="1" latinLnBrk="0" hangingPunct="1">
              <a:spcBef>
                <a:spcPct val="20000"/>
              </a:spcBef>
              <a:buFont typeface="Arial"/>
              <a:buChar char="•"/>
              <a:defRPr sz="7300" kern="1200">
                <a:solidFill>
                  <a:schemeClr val="tx1"/>
                </a:solidFill>
                <a:latin typeface="+mn-lt"/>
                <a:ea typeface="+mn-ea"/>
                <a:cs typeface="+mn-cs"/>
              </a:defRPr>
            </a:lvl9pPr>
          </a:lstStyle>
          <a:p>
            <a:pPr marL="0" indent="0" algn="just" defTabSz="914400">
              <a:lnSpc>
                <a:spcPct val="160000"/>
              </a:lnSpc>
              <a:spcBef>
                <a:spcPts val="0"/>
              </a:spcBef>
              <a:buClr>
                <a:srgbClr val="000000"/>
              </a:buClr>
              <a:buSzPct val="100000"/>
              <a:buNone/>
              <a:defRPr/>
            </a:pPr>
            <a:endParaRPr lang="en-US" sz="3600" dirty="0">
              <a:latin typeface="+mj-lt"/>
              <a:sym typeface="Arial"/>
            </a:endParaRPr>
          </a:p>
        </p:txBody>
      </p:sp>
      <p:sp>
        <p:nvSpPr>
          <p:cNvPr id="48" name="AutoShape 8">
            <a:extLst>
              <a:ext uri="{FF2B5EF4-FFF2-40B4-BE49-F238E27FC236}">
                <a16:creationId xmlns:a16="http://schemas.microsoft.com/office/drawing/2014/main" id="{35F0E229-6F9D-4485-A6FE-7862D6616574}"/>
              </a:ext>
            </a:extLst>
          </p:cNvPr>
          <p:cNvSpPr>
            <a:spLocks noChangeAspect="1" noChangeArrowheads="1"/>
          </p:cNvSpPr>
          <p:nvPr/>
        </p:nvSpPr>
        <p:spPr bwMode="auto">
          <a:xfrm>
            <a:off x="18578513" y="103806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Slide Number Placeholder 4">
            <a:extLst>
              <a:ext uri="{FF2B5EF4-FFF2-40B4-BE49-F238E27FC236}">
                <a16:creationId xmlns:a16="http://schemas.microsoft.com/office/drawing/2014/main" id="{E55B6B97-3297-4627-B5B7-170E064BF323}"/>
              </a:ext>
            </a:extLst>
          </p:cNvPr>
          <p:cNvSpPr>
            <a:spLocks noGrp="1"/>
          </p:cNvSpPr>
          <p:nvPr>
            <p:ph type="sldNum" sz="quarter" idx="12"/>
          </p:nvPr>
        </p:nvSpPr>
        <p:spPr>
          <a:xfrm>
            <a:off x="36404549" y="19860570"/>
            <a:ext cx="908998" cy="1121661"/>
          </a:xfrm>
        </p:spPr>
        <p:txBody>
          <a:bodyPr/>
          <a:lstStyle/>
          <a:p>
            <a:fld id="{1487CC67-5F63-EC4C-8EE0-AD36DF5A3CBE}" type="slidenum">
              <a:rPr lang="en-US" sz="3600" b="1" smtClean="0"/>
              <a:t>4</a:t>
            </a:fld>
            <a:endParaRPr lang="en-US" sz="3600" b="1" dirty="0"/>
          </a:p>
        </p:txBody>
      </p:sp>
      <p:sp>
        <p:nvSpPr>
          <p:cNvPr id="15" name="Rectangle 14">
            <a:extLst>
              <a:ext uri="{FF2B5EF4-FFF2-40B4-BE49-F238E27FC236}">
                <a16:creationId xmlns:a16="http://schemas.microsoft.com/office/drawing/2014/main" id="{D130481B-341E-4C2A-A21C-72B643DA52AB}"/>
              </a:ext>
            </a:extLst>
          </p:cNvPr>
          <p:cNvSpPr/>
          <p:nvPr/>
        </p:nvSpPr>
        <p:spPr>
          <a:xfrm>
            <a:off x="119921" y="0"/>
            <a:ext cx="37205587" cy="20821338"/>
          </a:xfrm>
          <a:prstGeom prst="rect">
            <a:avLst/>
          </a:prstGeom>
          <a:noFill/>
          <a:ln w="254000">
            <a:solidFill>
              <a:srgbClr val="000000"/>
            </a:solidFill>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487D457-D610-4474-809D-8F10941D7D08}"/>
              </a:ext>
            </a:extLst>
          </p:cNvPr>
          <p:cNvPicPr>
            <a:picLocks noChangeAspect="1"/>
          </p:cNvPicPr>
          <p:nvPr/>
        </p:nvPicPr>
        <p:blipFill>
          <a:blip r:embed="rId3"/>
          <a:stretch>
            <a:fillRect/>
          </a:stretch>
        </p:blipFill>
        <p:spPr>
          <a:xfrm>
            <a:off x="18256852" y="5429061"/>
            <a:ext cx="18287999" cy="14431509"/>
          </a:xfrm>
          <a:prstGeom prst="rect">
            <a:avLst/>
          </a:prstGeom>
        </p:spPr>
      </p:pic>
      <p:sp>
        <p:nvSpPr>
          <p:cNvPr id="19" name="TextBox 18">
            <a:extLst>
              <a:ext uri="{FF2B5EF4-FFF2-40B4-BE49-F238E27FC236}">
                <a16:creationId xmlns:a16="http://schemas.microsoft.com/office/drawing/2014/main" id="{F828D777-E1E9-4C38-971D-8E2963081A54}"/>
              </a:ext>
            </a:extLst>
          </p:cNvPr>
          <p:cNvSpPr txBox="1"/>
          <p:nvPr/>
        </p:nvSpPr>
        <p:spPr>
          <a:xfrm>
            <a:off x="996180" y="5240233"/>
            <a:ext cx="16491975" cy="14311610"/>
          </a:xfrm>
          <a:prstGeom prst="rect">
            <a:avLst/>
          </a:prstGeom>
          <a:noFill/>
        </p:spPr>
        <p:txBody>
          <a:bodyPr wrap="square">
            <a:spAutoFit/>
          </a:bodyPr>
          <a:lstStyle/>
          <a:p>
            <a:pPr marL="857250" indent="-857250">
              <a:buFont typeface="Wingdings" panose="05000000000000000000" pitchFamily="2" charset="2"/>
              <a:buChar char="Ø"/>
            </a:pPr>
            <a:r>
              <a:rPr lang="en-US" dirty="0"/>
              <a:t>According to research literature about customer churn, most of the related work focuses on using only one data mining method such as classification or clustering to mine the customer retention data.</a:t>
            </a:r>
          </a:p>
          <a:p>
            <a:endParaRPr lang="en-US" dirty="0"/>
          </a:p>
          <a:p>
            <a:pPr marL="857250" indent="-857250">
              <a:buFont typeface="Wingdings" panose="05000000000000000000" pitchFamily="2" charset="2"/>
              <a:buChar char="Ø"/>
            </a:pPr>
            <a:r>
              <a:rPr lang="en-US" dirty="0"/>
              <a:t> Few studies applied more than one technology which was based on cluster analysis and classification . </a:t>
            </a:r>
          </a:p>
          <a:p>
            <a:endParaRPr lang="en-US" dirty="0"/>
          </a:p>
          <a:p>
            <a:pPr marL="857250" indent="-857250">
              <a:buFont typeface="Wingdings" panose="05000000000000000000" pitchFamily="2" charset="2"/>
              <a:buChar char="Ø"/>
            </a:pPr>
            <a:r>
              <a:rPr lang="en-US" dirty="0"/>
              <a:t>From the review of the literature we can </a:t>
            </a:r>
            <a:r>
              <a:rPr lang="en-US" b="1" dirty="0">
                <a:solidFill>
                  <a:srgbClr val="FF0000"/>
                </a:solidFill>
                <a:effectLst>
                  <a:outerShdw blurRad="38100" dist="38100" dir="2700000" algn="tl">
                    <a:srgbClr val="000000">
                      <a:alpha val="43137"/>
                    </a:srgbClr>
                  </a:outerShdw>
                </a:effectLst>
              </a:rPr>
              <a:t>conclude that neural network can predict customer churn in different domains like </a:t>
            </a:r>
            <a:r>
              <a:rPr lang="en-US" b="1" dirty="0" err="1">
                <a:solidFill>
                  <a:srgbClr val="FF0000"/>
                </a:solidFill>
                <a:effectLst>
                  <a:outerShdw blurRad="38100" dist="38100" dir="2700000" algn="tl">
                    <a:srgbClr val="000000">
                      <a:alpha val="43137"/>
                    </a:srgbClr>
                  </a:outerShdw>
                </a:effectLst>
              </a:rPr>
              <a:t>Pay-TV</a:t>
            </a:r>
            <a:r>
              <a:rPr lang="en-US" b="1" dirty="0">
                <a:solidFill>
                  <a:srgbClr val="FF0000"/>
                </a:solidFill>
                <a:effectLst>
                  <a:outerShdw blurRad="38100" dist="38100" dir="2700000" algn="tl">
                    <a:srgbClr val="000000">
                      <a:alpha val="43137"/>
                    </a:srgbClr>
                  </a:outerShdw>
                </a:effectLst>
              </a:rPr>
              <a:t> , retail, banking  and finance. </a:t>
            </a:r>
            <a:endParaRPr lang="en-IN"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0033057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0A3B3-73A9-9D1A-D286-C347D10A8724}"/>
              </a:ext>
            </a:extLst>
          </p:cNvPr>
          <p:cNvSpPr>
            <a:spLocks noGrp="1"/>
          </p:cNvSpPr>
          <p:nvPr>
            <p:ph type="title"/>
          </p:nvPr>
        </p:nvSpPr>
        <p:spPr>
          <a:xfrm>
            <a:off x="1873171" y="283247"/>
            <a:ext cx="33717072" cy="3511286"/>
          </a:xfrm>
        </p:spPr>
        <p:txBody>
          <a:bodyPr/>
          <a:lstStyle/>
          <a:p>
            <a:r>
              <a:rPr lang="en-US" dirty="0"/>
              <a:t> </a:t>
            </a:r>
            <a:endParaRPr lang="en-IN" dirty="0"/>
          </a:p>
        </p:txBody>
      </p:sp>
      <p:sp>
        <p:nvSpPr>
          <p:cNvPr id="3" name="Content Placeholder 2">
            <a:extLst>
              <a:ext uri="{FF2B5EF4-FFF2-40B4-BE49-F238E27FC236}">
                <a16:creationId xmlns:a16="http://schemas.microsoft.com/office/drawing/2014/main" id="{FAFC3DB0-428C-698A-74E3-A053C1F1F898}"/>
              </a:ext>
            </a:extLst>
          </p:cNvPr>
          <p:cNvSpPr>
            <a:spLocks noGrp="1"/>
          </p:cNvSpPr>
          <p:nvPr>
            <p:ph idx="1"/>
          </p:nvPr>
        </p:nvSpPr>
        <p:spPr>
          <a:xfrm>
            <a:off x="1873170" y="5644965"/>
            <a:ext cx="33717072" cy="13903717"/>
          </a:xfrm>
        </p:spPr>
        <p:txBody>
          <a:bodyPr/>
          <a:lstStyle/>
          <a:p>
            <a:r>
              <a:rPr lang="en-US" dirty="0" err="1"/>
              <a:t>Svm</a:t>
            </a:r>
            <a:endParaRPr lang="en-US" dirty="0"/>
          </a:p>
          <a:p>
            <a:r>
              <a:rPr lang="en-US" dirty="0"/>
              <a:t>Linear SVC</a:t>
            </a:r>
          </a:p>
          <a:p>
            <a:r>
              <a:rPr lang="en-US" dirty="0"/>
              <a:t>Gaussian-</a:t>
            </a:r>
            <a:r>
              <a:rPr lang="en-US" dirty="0" err="1"/>
              <a:t>rbf</a:t>
            </a:r>
            <a:r>
              <a:rPr lang="en-US" dirty="0"/>
              <a:t> SVC</a:t>
            </a:r>
          </a:p>
          <a:p>
            <a:r>
              <a:rPr lang="en-US" dirty="0"/>
              <a:t>Sigmoid SVC</a:t>
            </a:r>
          </a:p>
          <a:p>
            <a:r>
              <a:rPr lang="en-US" dirty="0"/>
              <a:t>Polynomial SVC and </a:t>
            </a:r>
          </a:p>
          <a:p>
            <a:r>
              <a:rPr lang="en-US" dirty="0"/>
              <a:t>Artificial Neural Networks</a:t>
            </a:r>
            <a:endParaRPr lang="en-IN" dirty="0"/>
          </a:p>
        </p:txBody>
      </p:sp>
      <p:sp>
        <p:nvSpPr>
          <p:cNvPr id="4" name="Footer Placeholder 3">
            <a:extLst>
              <a:ext uri="{FF2B5EF4-FFF2-40B4-BE49-F238E27FC236}">
                <a16:creationId xmlns:a16="http://schemas.microsoft.com/office/drawing/2014/main" id="{FF027CCE-4AD7-F478-8620-6C87E9C903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E7C49C-9E05-17FD-95B9-5D059789E5EA}"/>
              </a:ext>
            </a:extLst>
          </p:cNvPr>
          <p:cNvSpPr>
            <a:spLocks noGrp="1"/>
          </p:cNvSpPr>
          <p:nvPr>
            <p:ph type="sldNum" sz="quarter" idx="12"/>
          </p:nvPr>
        </p:nvSpPr>
        <p:spPr/>
        <p:txBody>
          <a:bodyPr/>
          <a:lstStyle/>
          <a:p>
            <a:fld id="{1487CC67-5F63-EC4C-8EE0-AD36DF5A3CBE}" type="slidenum">
              <a:rPr lang="en-US" smtClean="0"/>
              <a:t>5</a:t>
            </a:fld>
            <a:endParaRPr lang="en-US"/>
          </a:p>
        </p:txBody>
      </p:sp>
      <p:sp>
        <p:nvSpPr>
          <p:cNvPr id="7" name="Content Placeholder 6">
            <a:extLst>
              <a:ext uri="{FF2B5EF4-FFF2-40B4-BE49-F238E27FC236}">
                <a16:creationId xmlns:a16="http://schemas.microsoft.com/office/drawing/2014/main" id="{138E7745-AF3C-6AC5-5D3B-8FE241093D57}"/>
              </a:ext>
            </a:extLst>
          </p:cNvPr>
          <p:cNvSpPr txBox="1">
            <a:spLocks/>
          </p:cNvSpPr>
          <p:nvPr/>
        </p:nvSpPr>
        <p:spPr>
          <a:xfrm>
            <a:off x="152400" y="3318401"/>
            <a:ext cx="37463413" cy="1463040"/>
          </a:xfrm>
          <a:prstGeom prst="rect">
            <a:avLst/>
          </a:prstGeom>
          <a:solidFill>
            <a:srgbClr val="377AD1"/>
          </a:solidFill>
          <a:ln w="9525" cap="flat" cmpd="sng" algn="ctr">
            <a:noFill/>
            <a:prstDash val="solid"/>
          </a:ln>
        </p:spPr>
        <p:style>
          <a:lnRef idx="1">
            <a:schemeClr val="accent1"/>
          </a:lnRef>
          <a:fillRef idx="3">
            <a:schemeClr val="accent1"/>
          </a:fillRef>
          <a:effectRef idx="2">
            <a:schemeClr val="accent1"/>
          </a:effectRef>
          <a:fontRef idx="minor">
            <a:schemeClr val="lt1"/>
          </a:fontRef>
        </p:style>
        <p:txBody>
          <a:bodyPr vert="horz" lIns="334460" tIns="167230" rIns="334460" bIns="167230" rtlCol="0" anchor="ctr">
            <a:normAutofit/>
          </a:bodyPr>
          <a:lstStyle>
            <a:lvl1pPr marL="1254225" indent="-1254225" algn="l" defTabSz="1672300" rtl="0" eaLnBrk="1" latinLnBrk="0" hangingPunct="1">
              <a:spcBef>
                <a:spcPct val="20000"/>
              </a:spcBef>
              <a:buFont typeface="Arial"/>
              <a:buChar char="•"/>
              <a:defRPr sz="11700" kern="1200">
                <a:solidFill>
                  <a:schemeClr val="lt1"/>
                </a:solidFill>
                <a:latin typeface="+mn-lt"/>
                <a:ea typeface="+mn-ea"/>
                <a:cs typeface="+mn-cs"/>
              </a:defRPr>
            </a:lvl1pPr>
            <a:lvl2pPr marL="2717488" indent="-1045188" algn="l" defTabSz="1672300" rtl="0" eaLnBrk="1" latinLnBrk="0" hangingPunct="1">
              <a:spcBef>
                <a:spcPct val="20000"/>
              </a:spcBef>
              <a:buFont typeface="Arial"/>
              <a:buChar char="–"/>
              <a:defRPr sz="10200" kern="1200">
                <a:solidFill>
                  <a:schemeClr val="lt1"/>
                </a:solidFill>
                <a:latin typeface="+mn-lt"/>
                <a:ea typeface="+mn-ea"/>
                <a:cs typeface="+mn-cs"/>
              </a:defRPr>
            </a:lvl2pPr>
            <a:lvl3pPr marL="4180751" indent="-836150" algn="l" defTabSz="1672300" rtl="0" eaLnBrk="1" latinLnBrk="0" hangingPunct="1">
              <a:spcBef>
                <a:spcPct val="20000"/>
              </a:spcBef>
              <a:buFont typeface="Arial"/>
              <a:buChar char="•"/>
              <a:defRPr sz="8800" kern="1200">
                <a:solidFill>
                  <a:schemeClr val="lt1"/>
                </a:solidFill>
                <a:latin typeface="+mn-lt"/>
                <a:ea typeface="+mn-ea"/>
                <a:cs typeface="+mn-cs"/>
              </a:defRPr>
            </a:lvl3pPr>
            <a:lvl4pPr marL="5853052" indent="-836150" algn="l" defTabSz="1672300" rtl="0" eaLnBrk="1" latinLnBrk="0" hangingPunct="1">
              <a:spcBef>
                <a:spcPct val="20000"/>
              </a:spcBef>
              <a:buFont typeface="Arial"/>
              <a:buChar char="–"/>
              <a:defRPr sz="7300" kern="1200">
                <a:solidFill>
                  <a:schemeClr val="lt1"/>
                </a:solidFill>
                <a:latin typeface="+mn-lt"/>
                <a:ea typeface="+mn-ea"/>
                <a:cs typeface="+mn-cs"/>
              </a:defRPr>
            </a:lvl4pPr>
            <a:lvl5pPr marL="7525352" indent="-836150" algn="l" defTabSz="1672300" rtl="0" eaLnBrk="1" latinLnBrk="0" hangingPunct="1">
              <a:spcBef>
                <a:spcPct val="20000"/>
              </a:spcBef>
              <a:buFont typeface="Arial"/>
              <a:buChar char="»"/>
              <a:defRPr sz="7300" kern="1200">
                <a:solidFill>
                  <a:schemeClr val="lt1"/>
                </a:solidFill>
                <a:latin typeface="+mn-lt"/>
                <a:ea typeface="+mn-ea"/>
                <a:cs typeface="+mn-cs"/>
              </a:defRPr>
            </a:lvl5pPr>
            <a:lvl6pPr marL="9197652" indent="-836150" algn="l" defTabSz="1672300" rtl="0" eaLnBrk="1" latinLnBrk="0" hangingPunct="1">
              <a:spcBef>
                <a:spcPct val="20000"/>
              </a:spcBef>
              <a:buFont typeface="Arial"/>
              <a:buChar char="•"/>
              <a:defRPr sz="7300" kern="1200">
                <a:solidFill>
                  <a:schemeClr val="lt1"/>
                </a:solidFill>
                <a:latin typeface="+mn-lt"/>
                <a:ea typeface="+mn-ea"/>
                <a:cs typeface="+mn-cs"/>
              </a:defRPr>
            </a:lvl6pPr>
            <a:lvl7pPr marL="10869953" indent="-836150" algn="l" defTabSz="1672300" rtl="0" eaLnBrk="1" latinLnBrk="0" hangingPunct="1">
              <a:spcBef>
                <a:spcPct val="20000"/>
              </a:spcBef>
              <a:buFont typeface="Arial"/>
              <a:buChar char="•"/>
              <a:defRPr sz="7300" kern="1200">
                <a:solidFill>
                  <a:schemeClr val="lt1"/>
                </a:solidFill>
                <a:latin typeface="+mn-lt"/>
                <a:ea typeface="+mn-ea"/>
                <a:cs typeface="+mn-cs"/>
              </a:defRPr>
            </a:lvl7pPr>
            <a:lvl8pPr marL="12542253" indent="-836150" algn="l" defTabSz="1672300" rtl="0" eaLnBrk="1" latinLnBrk="0" hangingPunct="1">
              <a:spcBef>
                <a:spcPct val="20000"/>
              </a:spcBef>
              <a:buFont typeface="Arial"/>
              <a:buChar char="•"/>
              <a:defRPr sz="7300" kern="1200">
                <a:solidFill>
                  <a:schemeClr val="lt1"/>
                </a:solidFill>
                <a:latin typeface="+mn-lt"/>
                <a:ea typeface="+mn-ea"/>
                <a:cs typeface="+mn-cs"/>
              </a:defRPr>
            </a:lvl8pPr>
            <a:lvl9pPr marL="14214554" indent="-836150" algn="l" defTabSz="1672300" rtl="0" eaLnBrk="1" latinLnBrk="0" hangingPunct="1">
              <a:spcBef>
                <a:spcPct val="20000"/>
              </a:spcBef>
              <a:buFont typeface="Arial"/>
              <a:buChar char="•"/>
              <a:defRPr sz="7300" kern="1200">
                <a:solidFill>
                  <a:schemeClr val="lt1"/>
                </a:solidFill>
                <a:latin typeface="+mn-lt"/>
                <a:ea typeface="+mn-ea"/>
                <a:cs typeface="+mn-cs"/>
              </a:defRPr>
            </a:lvl9pPr>
          </a:lstStyle>
          <a:p>
            <a:pPr marL="0" indent="0" algn="ctr">
              <a:buFont typeface="Arial"/>
              <a:buNone/>
            </a:pPr>
            <a:r>
              <a:rPr lang="en-US" sz="5000" b="1" dirty="0"/>
              <a:t>PROPOSED SYSTEM</a:t>
            </a:r>
          </a:p>
        </p:txBody>
      </p:sp>
      <p:sp>
        <p:nvSpPr>
          <p:cNvPr id="8" name="Title 5">
            <a:extLst>
              <a:ext uri="{FF2B5EF4-FFF2-40B4-BE49-F238E27FC236}">
                <a16:creationId xmlns:a16="http://schemas.microsoft.com/office/drawing/2014/main" id="{D8A7A4D3-7378-E3F4-D7CD-EBFE056B453D}"/>
              </a:ext>
            </a:extLst>
          </p:cNvPr>
          <p:cNvSpPr txBox="1">
            <a:spLocks/>
          </p:cNvSpPr>
          <p:nvPr/>
        </p:nvSpPr>
        <p:spPr>
          <a:xfrm>
            <a:off x="0" y="-864256"/>
            <a:ext cx="37463413" cy="3779521"/>
          </a:xfrm>
          <a:prstGeom prst="rect">
            <a:avLst/>
          </a:prstGeom>
          <a:solidFill>
            <a:schemeClr val="accent6"/>
          </a:solidFill>
          <a:ln w="9525" cap="flat" cmpd="sng" algn="ctr">
            <a:noFill/>
            <a:prstDash val="solid"/>
          </a:ln>
        </p:spPr>
        <p:style>
          <a:lnRef idx="1">
            <a:schemeClr val="accent1"/>
          </a:lnRef>
          <a:fillRef idx="3">
            <a:schemeClr val="accent1"/>
          </a:fillRef>
          <a:effectRef idx="2">
            <a:schemeClr val="accent1"/>
          </a:effectRef>
          <a:fontRef idx="minor">
            <a:schemeClr val="lt1"/>
          </a:fontRef>
        </p:style>
        <p:txBody>
          <a:bodyPr vert="horz" lIns="334460" tIns="167230" rIns="334460" bIns="167230" rtlCol="0" anchor="ctr">
            <a:normAutofit/>
          </a:bodyPr>
          <a:lstStyle>
            <a:lvl1pPr algn="ctr" defTabSz="1672300" rtl="0" eaLnBrk="1" latinLnBrk="0" hangingPunct="1">
              <a:spcBef>
                <a:spcPct val="0"/>
              </a:spcBef>
              <a:buNone/>
              <a:defRPr sz="161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7000" b="1" dirty="0"/>
              <a:t>IMPLEMENTATION USING SUPPORT VECTOR MACHINE AND NEURAL NETWORKS</a:t>
            </a:r>
          </a:p>
        </p:txBody>
      </p:sp>
      <p:sp>
        <p:nvSpPr>
          <p:cNvPr id="9" name="Rectangle 8">
            <a:extLst>
              <a:ext uri="{FF2B5EF4-FFF2-40B4-BE49-F238E27FC236}">
                <a16:creationId xmlns:a16="http://schemas.microsoft.com/office/drawing/2014/main" id="{D388285F-4598-D956-DDA2-6DB407F72DCE}"/>
              </a:ext>
            </a:extLst>
          </p:cNvPr>
          <p:cNvSpPr/>
          <p:nvPr/>
        </p:nvSpPr>
        <p:spPr>
          <a:xfrm>
            <a:off x="152400" y="-864256"/>
            <a:ext cx="37205587" cy="21808781"/>
          </a:xfrm>
          <a:prstGeom prst="rect">
            <a:avLst/>
          </a:prstGeom>
          <a:noFill/>
          <a:ln w="254000">
            <a:solidFill>
              <a:srgbClr val="000000"/>
            </a:solidFill>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237C3F6-7224-4032-CADB-57A09F28314C}"/>
              </a:ext>
            </a:extLst>
          </p:cNvPr>
          <p:cNvPicPr>
            <a:picLocks noChangeAspect="1"/>
          </p:cNvPicPr>
          <p:nvPr/>
        </p:nvPicPr>
        <p:blipFill>
          <a:blip r:embed="rId2"/>
          <a:stretch>
            <a:fillRect/>
          </a:stretch>
        </p:blipFill>
        <p:spPr>
          <a:xfrm>
            <a:off x="21051579" y="5860765"/>
            <a:ext cx="11076482" cy="7576376"/>
          </a:xfrm>
          <a:prstGeom prst="rect">
            <a:avLst/>
          </a:prstGeom>
        </p:spPr>
      </p:pic>
      <p:pic>
        <p:nvPicPr>
          <p:cNvPr id="12" name="Picture 11">
            <a:extLst>
              <a:ext uri="{FF2B5EF4-FFF2-40B4-BE49-F238E27FC236}">
                <a16:creationId xmlns:a16="http://schemas.microsoft.com/office/drawing/2014/main" id="{B56125D7-7107-2D75-4C90-206FBF39B65C}"/>
              </a:ext>
            </a:extLst>
          </p:cNvPr>
          <p:cNvPicPr>
            <a:picLocks noChangeAspect="1"/>
          </p:cNvPicPr>
          <p:nvPr/>
        </p:nvPicPr>
        <p:blipFill>
          <a:blip r:embed="rId3"/>
          <a:stretch>
            <a:fillRect/>
          </a:stretch>
        </p:blipFill>
        <p:spPr>
          <a:xfrm>
            <a:off x="20613279" y="14102014"/>
            <a:ext cx="12984783" cy="5345354"/>
          </a:xfrm>
          <a:prstGeom prst="rect">
            <a:avLst/>
          </a:prstGeom>
        </p:spPr>
      </p:pic>
    </p:spTree>
    <p:extLst>
      <p:ext uri="{BB962C8B-B14F-4D97-AF65-F5344CB8AC3E}">
        <p14:creationId xmlns:p14="http://schemas.microsoft.com/office/powerpoint/2010/main" val="2222491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CFFC239-6E72-4F81-BC38-01DD235D74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FABDDF-E2AC-4BB0-906F-6D5045D4AE00}"/>
              </a:ext>
            </a:extLst>
          </p:cNvPr>
          <p:cNvSpPr>
            <a:spLocks noGrp="1"/>
          </p:cNvSpPr>
          <p:nvPr>
            <p:ph type="sldNum" sz="quarter" idx="12"/>
          </p:nvPr>
        </p:nvSpPr>
        <p:spPr/>
        <p:txBody>
          <a:bodyPr/>
          <a:lstStyle/>
          <a:p>
            <a:fld id="{1487CC67-5F63-EC4C-8EE0-AD36DF5A3CBE}" type="slidenum">
              <a:rPr lang="en-US" smtClean="0"/>
              <a:t>6</a:t>
            </a:fld>
            <a:endParaRPr lang="en-US"/>
          </a:p>
        </p:txBody>
      </p:sp>
      <p:sp>
        <p:nvSpPr>
          <p:cNvPr id="6" name="Title 5">
            <a:extLst>
              <a:ext uri="{FF2B5EF4-FFF2-40B4-BE49-F238E27FC236}">
                <a16:creationId xmlns:a16="http://schemas.microsoft.com/office/drawing/2014/main" id="{785C42CA-8899-49F0-AD5C-4B24BCBDB35D}"/>
              </a:ext>
            </a:extLst>
          </p:cNvPr>
          <p:cNvSpPr>
            <a:spLocks noGrp="1"/>
          </p:cNvSpPr>
          <p:nvPr>
            <p:ph type="title"/>
          </p:nvPr>
        </p:nvSpPr>
        <p:spPr>
          <a:xfrm>
            <a:off x="0" y="-1"/>
            <a:ext cx="37463413" cy="3779521"/>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0" b="1" dirty="0"/>
              <a:t>OUTLINE OF THE PROJECT</a:t>
            </a:r>
          </a:p>
        </p:txBody>
      </p:sp>
      <p:sp>
        <p:nvSpPr>
          <p:cNvPr id="7" name="Content Placeholder 6">
            <a:extLst>
              <a:ext uri="{FF2B5EF4-FFF2-40B4-BE49-F238E27FC236}">
                <a16:creationId xmlns:a16="http://schemas.microsoft.com/office/drawing/2014/main" id="{AA327435-C4BE-44D9-8E8B-F2D77411F689}"/>
              </a:ext>
            </a:extLst>
          </p:cNvPr>
          <p:cNvSpPr>
            <a:spLocks noGrp="1"/>
          </p:cNvSpPr>
          <p:nvPr>
            <p:ph idx="1"/>
          </p:nvPr>
        </p:nvSpPr>
        <p:spPr>
          <a:xfrm>
            <a:off x="119921" y="4027349"/>
            <a:ext cx="37463413" cy="1463040"/>
          </a:xfrm>
          <a:prstGeom prst="rect">
            <a:avLst/>
          </a:prstGeom>
          <a:solidFill>
            <a:srgbClr val="377A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indent="0" algn="ctr">
              <a:buNone/>
            </a:pPr>
            <a:r>
              <a:rPr lang="en-US" sz="5000" b="1" dirty="0"/>
              <a:t>PROCESS-STACK OF THE PROJECT</a:t>
            </a:r>
          </a:p>
        </p:txBody>
      </p:sp>
      <p:sp>
        <p:nvSpPr>
          <p:cNvPr id="9" name="Rectangle 8">
            <a:extLst>
              <a:ext uri="{FF2B5EF4-FFF2-40B4-BE49-F238E27FC236}">
                <a16:creationId xmlns:a16="http://schemas.microsoft.com/office/drawing/2014/main" id="{F3F8625A-95D6-465D-81D4-BAABA982F49B}"/>
              </a:ext>
            </a:extLst>
          </p:cNvPr>
          <p:cNvSpPr/>
          <p:nvPr/>
        </p:nvSpPr>
        <p:spPr>
          <a:xfrm>
            <a:off x="119921" y="0"/>
            <a:ext cx="37205587" cy="20821338"/>
          </a:xfrm>
          <a:prstGeom prst="rect">
            <a:avLst/>
          </a:prstGeom>
          <a:noFill/>
          <a:ln w="254000">
            <a:solidFill>
              <a:srgbClr val="000000"/>
            </a:solidFill>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057101A-A5E0-1E85-C6C0-C396B2705A03}"/>
              </a:ext>
            </a:extLst>
          </p:cNvPr>
          <p:cNvPicPr>
            <a:picLocks noChangeAspect="1"/>
          </p:cNvPicPr>
          <p:nvPr/>
        </p:nvPicPr>
        <p:blipFill>
          <a:blip r:embed="rId2"/>
          <a:stretch>
            <a:fillRect/>
          </a:stretch>
        </p:blipFill>
        <p:spPr>
          <a:xfrm>
            <a:off x="11828208" y="5565192"/>
            <a:ext cx="15698998" cy="15083119"/>
          </a:xfrm>
          <a:prstGeom prst="rect">
            <a:avLst/>
          </a:prstGeom>
        </p:spPr>
      </p:pic>
    </p:spTree>
    <p:extLst>
      <p:ext uri="{BB962C8B-B14F-4D97-AF65-F5344CB8AC3E}">
        <p14:creationId xmlns:p14="http://schemas.microsoft.com/office/powerpoint/2010/main" val="1634280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CFFC239-6E72-4F81-BC38-01DD235D74A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AFABDDF-E2AC-4BB0-906F-6D5045D4AE00}"/>
              </a:ext>
            </a:extLst>
          </p:cNvPr>
          <p:cNvSpPr>
            <a:spLocks noGrp="1"/>
          </p:cNvSpPr>
          <p:nvPr>
            <p:ph type="sldNum" sz="quarter" idx="12"/>
          </p:nvPr>
        </p:nvSpPr>
        <p:spPr/>
        <p:txBody>
          <a:bodyPr/>
          <a:lstStyle/>
          <a:p>
            <a:fld id="{1487CC67-5F63-EC4C-8EE0-AD36DF5A3CBE}" type="slidenum">
              <a:rPr lang="en-US" smtClean="0"/>
              <a:t>7</a:t>
            </a:fld>
            <a:endParaRPr lang="en-US"/>
          </a:p>
        </p:txBody>
      </p:sp>
      <p:sp>
        <p:nvSpPr>
          <p:cNvPr id="6" name="Title 5">
            <a:extLst>
              <a:ext uri="{FF2B5EF4-FFF2-40B4-BE49-F238E27FC236}">
                <a16:creationId xmlns:a16="http://schemas.microsoft.com/office/drawing/2014/main" id="{785C42CA-8899-49F0-AD5C-4B24BCBDB35D}"/>
              </a:ext>
            </a:extLst>
          </p:cNvPr>
          <p:cNvSpPr>
            <a:spLocks noGrp="1"/>
          </p:cNvSpPr>
          <p:nvPr>
            <p:ph type="title"/>
          </p:nvPr>
        </p:nvSpPr>
        <p:spPr>
          <a:xfrm>
            <a:off x="0" y="-1"/>
            <a:ext cx="37463413" cy="3779521"/>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0" b="1" dirty="0"/>
              <a:t>AIM OF THE PROJECT</a:t>
            </a:r>
          </a:p>
        </p:txBody>
      </p:sp>
      <p:sp>
        <p:nvSpPr>
          <p:cNvPr id="7" name="Content Placeholder 6">
            <a:extLst>
              <a:ext uri="{FF2B5EF4-FFF2-40B4-BE49-F238E27FC236}">
                <a16:creationId xmlns:a16="http://schemas.microsoft.com/office/drawing/2014/main" id="{AA327435-C4BE-44D9-8E8B-F2D77411F689}"/>
              </a:ext>
            </a:extLst>
          </p:cNvPr>
          <p:cNvSpPr>
            <a:spLocks noGrp="1"/>
          </p:cNvSpPr>
          <p:nvPr>
            <p:ph idx="1"/>
          </p:nvPr>
        </p:nvSpPr>
        <p:spPr>
          <a:xfrm>
            <a:off x="0" y="4236721"/>
            <a:ext cx="37463413" cy="1463040"/>
          </a:xfrm>
          <a:prstGeom prst="rect">
            <a:avLst/>
          </a:prstGeom>
          <a:solidFill>
            <a:srgbClr val="377A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indent="0" algn="ctr">
              <a:buNone/>
            </a:pPr>
            <a:r>
              <a:rPr lang="en-US" sz="5000" b="1" dirty="0"/>
              <a:t>WE AIM TO ACCOMPLISH THE FOLLOWING FOR THIS STUDY….</a:t>
            </a:r>
          </a:p>
        </p:txBody>
      </p:sp>
      <p:sp>
        <p:nvSpPr>
          <p:cNvPr id="8" name="TextBox 7">
            <a:extLst>
              <a:ext uri="{FF2B5EF4-FFF2-40B4-BE49-F238E27FC236}">
                <a16:creationId xmlns:a16="http://schemas.microsoft.com/office/drawing/2014/main" id="{76AF4185-E7B6-4FC8-95E2-38CEF5D6BDF5}"/>
              </a:ext>
            </a:extLst>
          </p:cNvPr>
          <p:cNvSpPr txBox="1"/>
          <p:nvPr/>
        </p:nvSpPr>
        <p:spPr>
          <a:xfrm>
            <a:off x="914399" y="6467847"/>
            <a:ext cx="22829521" cy="16693352"/>
          </a:xfrm>
          <a:prstGeom prst="rect">
            <a:avLst/>
          </a:prstGeom>
          <a:noFill/>
        </p:spPr>
        <p:txBody>
          <a:bodyPr wrap="square">
            <a:spAutoFit/>
          </a:bodyPr>
          <a:lstStyle/>
          <a:p>
            <a:pPr marL="857250" indent="-857250" algn="just" defTabSz="914400">
              <a:lnSpc>
                <a:spcPct val="150000"/>
              </a:lnSpc>
              <a:spcBef>
                <a:spcPts val="0"/>
              </a:spcBef>
              <a:buClr>
                <a:srgbClr val="000000"/>
              </a:buClr>
              <a:buSzPct val="80000"/>
              <a:buFont typeface="Wingdings" panose="05000000000000000000" pitchFamily="2" charset="2"/>
              <a:buChar char="Ø"/>
              <a:defRPr/>
            </a:pPr>
            <a:r>
              <a:rPr lang="en-GB" sz="6600" dirty="0"/>
              <a:t> The objective is to predict to a high accuracy, in advance the customers who may </a:t>
            </a:r>
            <a:r>
              <a:rPr lang="en-US" sz="6600" dirty="0"/>
              <a:t>attrite from the existing service provider in near future.</a:t>
            </a:r>
          </a:p>
          <a:p>
            <a:pPr marL="857250" indent="-857250" algn="just" defTabSz="914400">
              <a:lnSpc>
                <a:spcPct val="150000"/>
              </a:lnSpc>
              <a:spcBef>
                <a:spcPts val="0"/>
              </a:spcBef>
              <a:buClr>
                <a:srgbClr val="000000"/>
              </a:buClr>
              <a:buSzPct val="80000"/>
              <a:buFont typeface="Wingdings" panose="05000000000000000000" pitchFamily="2" charset="2"/>
              <a:buChar char="Ø"/>
              <a:defRPr/>
            </a:pPr>
            <a:r>
              <a:rPr lang="en-US" dirty="0"/>
              <a:t> Identify and visualize which factors contribute to customer churn.</a:t>
            </a:r>
          </a:p>
          <a:p>
            <a:pPr marL="857250" indent="-857250" algn="just" defTabSz="914400">
              <a:lnSpc>
                <a:spcPct val="150000"/>
              </a:lnSpc>
              <a:spcBef>
                <a:spcPts val="0"/>
              </a:spcBef>
              <a:buClr>
                <a:srgbClr val="000000"/>
              </a:buClr>
              <a:buSzPct val="80000"/>
              <a:buFont typeface="Wingdings" panose="05000000000000000000" pitchFamily="2" charset="2"/>
              <a:buChar char="Ø"/>
              <a:defRPr/>
            </a:pPr>
            <a:r>
              <a:rPr lang="en-US" sz="6600" dirty="0"/>
              <a:t> Build a prediction model that will perform the following :</a:t>
            </a:r>
          </a:p>
          <a:p>
            <a:pPr marL="1143000" indent="-1143000" algn="just" defTabSz="914400">
              <a:lnSpc>
                <a:spcPct val="150000"/>
              </a:lnSpc>
              <a:spcBef>
                <a:spcPts val="0"/>
              </a:spcBef>
              <a:buClr>
                <a:srgbClr val="000000"/>
              </a:buClr>
              <a:buSzPct val="80000"/>
              <a:buFont typeface="+mj-lt"/>
              <a:buAutoNum type="arabicPeriod"/>
              <a:defRPr/>
            </a:pPr>
            <a:r>
              <a:rPr lang="en-US" b="1" dirty="0">
                <a:solidFill>
                  <a:srgbClr val="FF0000"/>
                </a:solidFill>
                <a:effectLst>
                  <a:outerShdw blurRad="38100" dist="38100" dir="2700000" algn="tl">
                    <a:srgbClr val="000000">
                      <a:alpha val="43137"/>
                    </a:srgbClr>
                  </a:outerShdw>
                </a:effectLst>
              </a:rPr>
              <a:t>Classify if a customer is going to churn or not.</a:t>
            </a:r>
          </a:p>
          <a:p>
            <a:pPr algn="just" defTabSz="914400">
              <a:lnSpc>
                <a:spcPct val="150000"/>
              </a:lnSpc>
              <a:spcBef>
                <a:spcPts val="0"/>
              </a:spcBef>
              <a:buClr>
                <a:srgbClr val="000000"/>
              </a:buClr>
              <a:buSzPct val="80000"/>
              <a:defRPr/>
            </a:pPr>
            <a:r>
              <a:rPr lang="en-US" dirty="0"/>
              <a:t>2.</a:t>
            </a:r>
            <a:r>
              <a:rPr lang="en-US" b="1" dirty="0">
                <a:solidFill>
                  <a:srgbClr val="FF0000"/>
                </a:solidFill>
                <a:effectLst>
                  <a:outerShdw blurRad="38100" dist="38100" dir="2700000" algn="tl">
                    <a:srgbClr val="000000">
                      <a:alpha val="43137"/>
                    </a:srgbClr>
                  </a:outerShdw>
                </a:effectLst>
              </a:rPr>
              <a:t> based on model performance, choose a model that makes it easier for customer service to target.</a:t>
            </a:r>
            <a:endParaRPr lang="en-US" sz="6600" b="1" dirty="0">
              <a:solidFill>
                <a:srgbClr val="FF0000"/>
              </a:solidFill>
              <a:effectLst>
                <a:outerShdw blurRad="38100" dist="38100" dir="2700000" algn="tl">
                  <a:srgbClr val="000000">
                    <a:alpha val="43137"/>
                  </a:srgbClr>
                </a:outerShdw>
              </a:effectLst>
            </a:endParaRPr>
          </a:p>
          <a:p>
            <a:pPr marL="636588" indent="-636588" algn="just" defTabSz="914400">
              <a:lnSpc>
                <a:spcPct val="150000"/>
              </a:lnSpc>
              <a:spcBef>
                <a:spcPts val="0"/>
              </a:spcBef>
              <a:buClr>
                <a:srgbClr val="000000"/>
              </a:buClr>
              <a:buSzPct val="80000"/>
              <a:buFont typeface="Wingdings" panose="05000000000000000000" pitchFamily="2" charset="2"/>
              <a:buChar char="q"/>
              <a:defRPr/>
            </a:pPr>
            <a:endParaRPr lang="en-US" sz="6600" dirty="0">
              <a:sym typeface="Arial"/>
            </a:endParaRPr>
          </a:p>
          <a:p>
            <a:pPr algn="just" defTabSz="914400">
              <a:lnSpc>
                <a:spcPct val="150000"/>
              </a:lnSpc>
              <a:spcBef>
                <a:spcPts val="0"/>
              </a:spcBef>
              <a:buClr>
                <a:srgbClr val="000000"/>
              </a:buClr>
              <a:buSzPct val="80000"/>
              <a:defRPr/>
            </a:pPr>
            <a:endParaRPr lang="en-IN" dirty="0"/>
          </a:p>
        </p:txBody>
      </p:sp>
      <p:sp>
        <p:nvSpPr>
          <p:cNvPr id="10" name="Rectangle 9">
            <a:extLst>
              <a:ext uri="{FF2B5EF4-FFF2-40B4-BE49-F238E27FC236}">
                <a16:creationId xmlns:a16="http://schemas.microsoft.com/office/drawing/2014/main" id="{420C2C50-7549-4080-ADFE-FA77F5AEA95E}"/>
              </a:ext>
            </a:extLst>
          </p:cNvPr>
          <p:cNvSpPr/>
          <p:nvPr/>
        </p:nvSpPr>
        <p:spPr>
          <a:xfrm>
            <a:off x="119921" y="60960"/>
            <a:ext cx="37205587" cy="20821338"/>
          </a:xfrm>
          <a:prstGeom prst="rect">
            <a:avLst/>
          </a:prstGeom>
          <a:noFill/>
          <a:ln w="254000">
            <a:solidFill>
              <a:srgbClr val="000000"/>
            </a:solidFill>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AF3632E-EB91-43FF-BBAE-F2CB3A502664}"/>
              </a:ext>
            </a:extLst>
          </p:cNvPr>
          <p:cNvPicPr>
            <a:picLocks noChangeAspect="1"/>
          </p:cNvPicPr>
          <p:nvPr/>
        </p:nvPicPr>
        <p:blipFill>
          <a:blip r:embed="rId2"/>
          <a:stretch>
            <a:fillRect/>
          </a:stretch>
        </p:blipFill>
        <p:spPr>
          <a:xfrm>
            <a:off x="24233598" y="8508623"/>
            <a:ext cx="12006453" cy="9564812"/>
          </a:xfrm>
          <a:prstGeom prst="rect">
            <a:avLst/>
          </a:prstGeom>
        </p:spPr>
      </p:pic>
    </p:spTree>
    <p:extLst>
      <p:ext uri="{BB962C8B-B14F-4D97-AF65-F5344CB8AC3E}">
        <p14:creationId xmlns:p14="http://schemas.microsoft.com/office/powerpoint/2010/main" val="1139889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CFFC239-6E72-4F81-BC38-01DD235D74A0}"/>
              </a:ext>
            </a:extLst>
          </p:cNvPr>
          <p:cNvSpPr>
            <a:spLocks noGrp="1"/>
          </p:cNvSpPr>
          <p:nvPr>
            <p:ph type="ftr" sz="quarter" idx="11"/>
          </p:nvPr>
        </p:nvSpPr>
        <p:spPr>
          <a:xfrm>
            <a:off x="1158240" y="6156963"/>
            <a:ext cx="36057840" cy="14491348"/>
          </a:xfrm>
        </p:spPr>
        <p:txBody>
          <a:bodyPr numCol="2"/>
          <a:lstStyle/>
          <a:p>
            <a:pPr marL="685800" indent="-685800" algn="l" defTabSz="914400">
              <a:lnSpc>
                <a:spcPct val="160000"/>
              </a:lnSpc>
              <a:spcBef>
                <a:spcPts val="0"/>
              </a:spcBef>
              <a:buClr>
                <a:srgbClr val="000000"/>
              </a:buClr>
              <a:buSzPct val="80000"/>
              <a:buFont typeface="Wingdings" panose="05000000000000000000" pitchFamily="2" charset="2"/>
              <a:buChar char="Ø"/>
              <a:defRPr/>
            </a:pPr>
            <a:r>
              <a:rPr lang="en-US" sz="5300" kern="0" dirty="0">
                <a:solidFill>
                  <a:srgbClr val="000000"/>
                </a:solidFill>
                <a:cs typeface="Arial"/>
                <a:sym typeface="Arial"/>
              </a:rPr>
              <a:t>Data consists of 7043 fictional customers who belong to various demographics (single; with dependents; senior citizen) and subscribe to different products offerings (internet service; phone line; streaming TV; streaming movies; online security) from a telecom company.</a:t>
            </a:r>
          </a:p>
          <a:p>
            <a:pPr marL="685800" indent="-685800" algn="l" defTabSz="914400">
              <a:lnSpc>
                <a:spcPct val="160000"/>
              </a:lnSpc>
              <a:spcBef>
                <a:spcPts val="0"/>
              </a:spcBef>
              <a:buClr>
                <a:srgbClr val="000000"/>
              </a:buClr>
              <a:buSzPct val="80000"/>
              <a:buFont typeface="Wingdings" panose="05000000000000000000" pitchFamily="2" charset="2"/>
              <a:buChar char="Ø"/>
              <a:defRPr/>
            </a:pPr>
            <a:r>
              <a:rPr lang="en-US" sz="5300" kern="0" dirty="0">
                <a:solidFill>
                  <a:srgbClr val="000000"/>
                </a:solidFill>
                <a:cs typeface="Arial"/>
                <a:sym typeface="Arial"/>
              </a:rPr>
              <a:t>Independent variables: 17 Categorical and 3 Continuous</a:t>
            </a:r>
          </a:p>
          <a:p>
            <a:pPr marL="685800" indent="-685800" algn="l" defTabSz="914400">
              <a:lnSpc>
                <a:spcPct val="160000"/>
              </a:lnSpc>
              <a:spcBef>
                <a:spcPts val="0"/>
              </a:spcBef>
              <a:buClr>
                <a:srgbClr val="000000"/>
              </a:buClr>
              <a:buSzPct val="80000"/>
              <a:buFont typeface="Wingdings" panose="05000000000000000000" pitchFamily="2" charset="2"/>
              <a:buChar char="Ø"/>
              <a:defRPr/>
            </a:pPr>
            <a:r>
              <a:rPr lang="en-US" sz="5300" kern="0" dirty="0">
                <a:solidFill>
                  <a:srgbClr val="000000"/>
                </a:solidFill>
                <a:cs typeface="Arial"/>
                <a:sym typeface="Arial"/>
              </a:rPr>
              <a:t>Dependent Target variable: “Churn”</a:t>
            </a:r>
          </a:p>
          <a:p>
            <a:pPr marL="685800" indent="-685800" algn="l" defTabSz="914400">
              <a:lnSpc>
                <a:spcPct val="160000"/>
              </a:lnSpc>
              <a:spcBef>
                <a:spcPts val="0"/>
              </a:spcBef>
              <a:buClr>
                <a:srgbClr val="000000"/>
              </a:buClr>
              <a:buSzPct val="80000"/>
              <a:buFont typeface="Wingdings" panose="05000000000000000000" pitchFamily="2" charset="2"/>
              <a:buChar char="Ø"/>
              <a:defRPr/>
            </a:pPr>
            <a:r>
              <a:rPr lang="en-US" sz="5300" kern="0" dirty="0">
                <a:solidFill>
                  <a:srgbClr val="000000"/>
                </a:solidFill>
                <a:cs typeface="Arial"/>
                <a:sym typeface="Arial"/>
              </a:rPr>
              <a:t>Churn Rate (Baseline) is 26.5%</a:t>
            </a:r>
          </a:p>
          <a:p>
            <a:pPr marL="685800" indent="-685800" algn="l" defTabSz="914400">
              <a:lnSpc>
                <a:spcPct val="160000"/>
              </a:lnSpc>
              <a:spcBef>
                <a:spcPts val="0"/>
              </a:spcBef>
              <a:buClr>
                <a:srgbClr val="000000"/>
              </a:buClr>
              <a:buSzPct val="80000"/>
              <a:buFont typeface="Wingdings" panose="05000000000000000000" pitchFamily="2" charset="2"/>
              <a:buChar char="Ø"/>
              <a:defRPr/>
            </a:pPr>
            <a:r>
              <a:rPr lang="en-US" sz="5300" kern="0" dirty="0">
                <a:solidFill>
                  <a:srgbClr val="000000"/>
                </a:solidFill>
                <a:cs typeface="Arial"/>
                <a:sym typeface="Arial"/>
              </a:rPr>
              <a:t>Dataset source: www.kaggle.com/blastchar/telco-customer-churn</a:t>
            </a:r>
          </a:p>
          <a:p>
            <a:endParaRPr lang="en-US" sz="5000" dirty="0"/>
          </a:p>
        </p:txBody>
      </p:sp>
      <p:sp>
        <p:nvSpPr>
          <p:cNvPr id="5" name="Slide Number Placeholder 4">
            <a:extLst>
              <a:ext uri="{FF2B5EF4-FFF2-40B4-BE49-F238E27FC236}">
                <a16:creationId xmlns:a16="http://schemas.microsoft.com/office/drawing/2014/main" id="{AAFABDDF-E2AC-4BB0-906F-6D5045D4AE00}"/>
              </a:ext>
            </a:extLst>
          </p:cNvPr>
          <p:cNvSpPr>
            <a:spLocks noGrp="1"/>
          </p:cNvSpPr>
          <p:nvPr>
            <p:ph type="sldNum" sz="quarter" idx="12"/>
          </p:nvPr>
        </p:nvSpPr>
        <p:spPr/>
        <p:txBody>
          <a:bodyPr/>
          <a:lstStyle/>
          <a:p>
            <a:fld id="{1487CC67-5F63-EC4C-8EE0-AD36DF5A3CBE}" type="slidenum">
              <a:rPr lang="en-US" smtClean="0"/>
              <a:t>8</a:t>
            </a:fld>
            <a:endParaRPr lang="en-US"/>
          </a:p>
        </p:txBody>
      </p:sp>
      <p:sp>
        <p:nvSpPr>
          <p:cNvPr id="6" name="Title 5">
            <a:extLst>
              <a:ext uri="{FF2B5EF4-FFF2-40B4-BE49-F238E27FC236}">
                <a16:creationId xmlns:a16="http://schemas.microsoft.com/office/drawing/2014/main" id="{785C42CA-8899-49F0-AD5C-4B24BCBDB35D}"/>
              </a:ext>
            </a:extLst>
          </p:cNvPr>
          <p:cNvSpPr>
            <a:spLocks noGrp="1"/>
          </p:cNvSpPr>
          <p:nvPr>
            <p:ph type="title"/>
          </p:nvPr>
        </p:nvSpPr>
        <p:spPr>
          <a:xfrm>
            <a:off x="0" y="-1"/>
            <a:ext cx="37463413" cy="3779521"/>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0" b="1" dirty="0"/>
              <a:t>UNDERSTANDING OF THE DATASET</a:t>
            </a:r>
          </a:p>
        </p:txBody>
      </p:sp>
      <p:sp>
        <p:nvSpPr>
          <p:cNvPr id="7" name="Content Placeholder 6">
            <a:extLst>
              <a:ext uri="{FF2B5EF4-FFF2-40B4-BE49-F238E27FC236}">
                <a16:creationId xmlns:a16="http://schemas.microsoft.com/office/drawing/2014/main" id="{AA327435-C4BE-44D9-8E8B-F2D77411F689}"/>
              </a:ext>
            </a:extLst>
          </p:cNvPr>
          <p:cNvSpPr>
            <a:spLocks noGrp="1"/>
          </p:cNvSpPr>
          <p:nvPr>
            <p:ph idx="1"/>
          </p:nvPr>
        </p:nvSpPr>
        <p:spPr>
          <a:xfrm>
            <a:off x="0" y="4236721"/>
            <a:ext cx="37463413" cy="1463040"/>
          </a:xfrm>
          <a:prstGeom prst="rect">
            <a:avLst/>
          </a:prstGeom>
          <a:solidFill>
            <a:srgbClr val="377A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indent="0" algn="ctr">
              <a:buNone/>
            </a:pPr>
            <a:r>
              <a:rPr lang="en-US" sz="5000" b="1" dirty="0"/>
              <a:t>PHASE 1: DATA DESCRIPTION and EXPLORATION</a:t>
            </a:r>
          </a:p>
        </p:txBody>
      </p:sp>
      <p:sp>
        <p:nvSpPr>
          <p:cNvPr id="16" name="Rectangle 15">
            <a:extLst>
              <a:ext uri="{FF2B5EF4-FFF2-40B4-BE49-F238E27FC236}">
                <a16:creationId xmlns:a16="http://schemas.microsoft.com/office/drawing/2014/main" id="{AAC9EC41-B760-4787-B1E5-0CA4FAB49227}"/>
              </a:ext>
            </a:extLst>
          </p:cNvPr>
          <p:cNvSpPr/>
          <p:nvPr/>
        </p:nvSpPr>
        <p:spPr>
          <a:xfrm>
            <a:off x="119921" y="0"/>
            <a:ext cx="37205587" cy="20821338"/>
          </a:xfrm>
          <a:prstGeom prst="rect">
            <a:avLst/>
          </a:prstGeom>
          <a:noFill/>
          <a:ln w="254000">
            <a:solidFill>
              <a:srgbClr val="000000"/>
            </a:solidFill>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4AA03D9-5C8F-4629-A647-2B469058C0A3}"/>
              </a:ext>
            </a:extLst>
          </p:cNvPr>
          <p:cNvPicPr>
            <a:picLocks noChangeAspect="1"/>
          </p:cNvPicPr>
          <p:nvPr/>
        </p:nvPicPr>
        <p:blipFill>
          <a:blip r:embed="rId2"/>
          <a:stretch>
            <a:fillRect/>
          </a:stretch>
        </p:blipFill>
        <p:spPr>
          <a:xfrm>
            <a:off x="19354799" y="5928362"/>
            <a:ext cx="16950373" cy="14491348"/>
          </a:xfrm>
          <a:prstGeom prst="rect">
            <a:avLst/>
          </a:prstGeom>
        </p:spPr>
      </p:pic>
    </p:spTree>
    <p:extLst>
      <p:ext uri="{BB962C8B-B14F-4D97-AF65-F5344CB8AC3E}">
        <p14:creationId xmlns:p14="http://schemas.microsoft.com/office/powerpoint/2010/main" val="1225647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CFFC239-6E72-4F81-BC38-01DD235D74A0}"/>
              </a:ext>
            </a:extLst>
          </p:cNvPr>
          <p:cNvSpPr>
            <a:spLocks noGrp="1"/>
          </p:cNvSpPr>
          <p:nvPr>
            <p:ph type="ftr" sz="quarter" idx="11"/>
          </p:nvPr>
        </p:nvSpPr>
        <p:spPr>
          <a:xfrm>
            <a:off x="914401" y="4277033"/>
            <a:ext cx="41059509" cy="15928258"/>
          </a:xfrm>
        </p:spPr>
        <p:txBody>
          <a:bodyPr numCol="2"/>
          <a:lstStyle/>
          <a:p>
            <a:endParaRPr lang="en-US" sz="5000" dirty="0"/>
          </a:p>
          <a:p>
            <a:endParaRPr lang="en-US" sz="5000" dirty="0"/>
          </a:p>
          <a:p>
            <a:pPr marL="685800" indent="-685800" algn="l">
              <a:buFont typeface="Wingdings" panose="05000000000000000000" pitchFamily="2" charset="2"/>
              <a:buChar char="Ø"/>
            </a:pPr>
            <a:r>
              <a:rPr lang="en-US" sz="5000" dirty="0">
                <a:solidFill>
                  <a:schemeClr val="tx1"/>
                </a:solidFill>
                <a:cs typeface="Arial" panose="020B0604020202020204" pitchFamily="34" charset="0"/>
              </a:rPr>
              <a:t>26.54%  of customers are not loyal and 73.46% of customers retain with our business.</a:t>
            </a:r>
          </a:p>
          <a:p>
            <a:pPr marL="685800" indent="-685800" algn="l">
              <a:buFont typeface="Wingdings" panose="05000000000000000000" pitchFamily="2" charset="2"/>
              <a:buChar char="Ø"/>
            </a:pPr>
            <a:endParaRPr lang="en-US" sz="5000" dirty="0">
              <a:solidFill>
                <a:schemeClr val="tx1"/>
              </a:solidFill>
              <a:cs typeface="Arial" panose="020B0604020202020204" pitchFamily="34" charset="0"/>
            </a:endParaRPr>
          </a:p>
          <a:p>
            <a:pPr marL="685800" indent="-685800" algn="just">
              <a:buFont typeface="Wingdings" panose="05000000000000000000" pitchFamily="2" charset="2"/>
              <a:buChar char="Ø"/>
            </a:pPr>
            <a:r>
              <a:rPr lang="en-US" sz="5000" dirty="0">
                <a:solidFill>
                  <a:schemeClr val="tx1"/>
                </a:solidFill>
                <a:cs typeface="Arial" panose="020B0604020202020204" pitchFamily="34" charset="0"/>
              </a:rPr>
              <a:t>Manual </a:t>
            </a:r>
            <a:r>
              <a:rPr lang="en-US" sz="5000" dirty="0" err="1">
                <a:solidFill>
                  <a:schemeClr val="tx1"/>
                </a:solidFill>
                <a:cs typeface="Arial" panose="020B0604020202020204" pitchFamily="34" charset="0"/>
              </a:rPr>
              <a:t>updation</a:t>
            </a:r>
            <a:r>
              <a:rPr lang="en-US" sz="5000" dirty="0">
                <a:solidFill>
                  <a:schemeClr val="tx1"/>
                </a:solidFill>
                <a:cs typeface="Arial" panose="020B0604020202020204" pitchFamily="34" charset="0"/>
              </a:rPr>
              <a:t> of  </a:t>
            </a:r>
            <a:r>
              <a:rPr lang="en-US" sz="5000" b="1" dirty="0" err="1">
                <a:solidFill>
                  <a:srgbClr val="FF0000"/>
                </a:solidFill>
                <a:cs typeface="Arial" panose="020B0604020202020204" pitchFamily="34" charset="0"/>
              </a:rPr>
              <a:t>TotalCharges</a:t>
            </a:r>
            <a:r>
              <a:rPr lang="en-US" sz="5000" b="1" dirty="0">
                <a:solidFill>
                  <a:srgbClr val="FF0000"/>
                </a:solidFill>
                <a:cs typeface="Arial" panose="020B0604020202020204" pitchFamily="34" charset="0"/>
              </a:rPr>
              <a:t>= tenure * </a:t>
            </a:r>
            <a:r>
              <a:rPr lang="en-US" sz="5000" b="1" dirty="0" err="1">
                <a:solidFill>
                  <a:srgbClr val="FF0000"/>
                </a:solidFill>
                <a:cs typeface="Arial" panose="020B0604020202020204" pitchFamily="34" charset="0"/>
              </a:rPr>
              <a:t>MonthlyCharges</a:t>
            </a:r>
            <a:r>
              <a:rPr lang="en-US" sz="5000" b="1" dirty="0">
                <a:solidFill>
                  <a:srgbClr val="FF0000"/>
                </a:solidFill>
                <a:cs typeface="Arial" panose="020B0604020202020204" pitchFamily="34" charset="0"/>
              </a:rPr>
              <a:t> for missing  values.</a:t>
            </a:r>
          </a:p>
          <a:p>
            <a:pPr algn="just"/>
            <a:endParaRPr lang="en-US" sz="5000" dirty="0">
              <a:solidFill>
                <a:schemeClr val="tx1"/>
              </a:solidFill>
              <a:cs typeface="Arial" panose="020B0604020202020204" pitchFamily="34" charset="0"/>
            </a:endParaRPr>
          </a:p>
          <a:p>
            <a:pPr marL="685800" indent="-685800" algn="just">
              <a:buFont typeface="Wingdings" panose="05000000000000000000" pitchFamily="2" charset="2"/>
              <a:buChar char="Ø"/>
            </a:pPr>
            <a:r>
              <a:rPr lang="en-US" sz="5000" dirty="0">
                <a:solidFill>
                  <a:schemeClr val="tx1"/>
                </a:solidFill>
                <a:cs typeface="Arial" panose="020B0604020202020204" pitchFamily="34" charset="0"/>
              </a:rPr>
              <a:t>Ratio of male and female customers are same which does not create much impact .</a:t>
            </a:r>
          </a:p>
          <a:p>
            <a:pPr algn="just"/>
            <a:endParaRPr lang="en-US" sz="5000" dirty="0">
              <a:solidFill>
                <a:schemeClr val="tx1"/>
              </a:solidFill>
              <a:cs typeface="Arial" panose="020B0604020202020204" pitchFamily="34" charset="0"/>
            </a:endParaRPr>
          </a:p>
          <a:p>
            <a:pPr algn="just"/>
            <a:r>
              <a:rPr lang="en-US" sz="5000" b="1" dirty="0">
                <a:solidFill>
                  <a:schemeClr val="tx1"/>
                </a:solidFill>
                <a:cs typeface="Arial" panose="020B0604020202020204" pitchFamily="34" charset="0"/>
              </a:rPr>
              <a:t>Found customers who actually churn for various practices are listed below,</a:t>
            </a:r>
          </a:p>
          <a:p>
            <a:pPr algn="just"/>
            <a:endParaRPr lang="en-US" sz="5000" b="1" dirty="0">
              <a:solidFill>
                <a:schemeClr val="tx1"/>
              </a:solidFill>
              <a:cs typeface="Arial" panose="020B0604020202020204" pitchFamily="34" charset="0"/>
            </a:endParaRPr>
          </a:p>
          <a:p>
            <a:pPr marL="914400" indent="-914400" algn="just">
              <a:buFont typeface="+mj-lt"/>
              <a:buAutoNum type="arabicPeriod"/>
            </a:pPr>
            <a:r>
              <a:rPr lang="en-US" sz="5000" dirty="0">
                <a:solidFill>
                  <a:schemeClr val="tx1"/>
                </a:solidFill>
                <a:cs typeface="Arial" panose="020B0604020202020204" pitchFamily="34" charset="0"/>
              </a:rPr>
              <a:t>  independent or non-membership</a:t>
            </a:r>
          </a:p>
          <a:p>
            <a:pPr marL="914400" indent="-914400" algn="just">
              <a:buFont typeface="+mj-lt"/>
              <a:buAutoNum type="arabicPeriod"/>
            </a:pPr>
            <a:r>
              <a:rPr lang="en-US" sz="5000" dirty="0">
                <a:solidFill>
                  <a:schemeClr val="tx1"/>
                </a:solidFill>
                <a:cs typeface="Arial" panose="020B0604020202020204" pitchFamily="34" charset="0"/>
              </a:rPr>
              <a:t>  Fiber-optic service</a:t>
            </a:r>
          </a:p>
          <a:p>
            <a:pPr marL="914400" indent="-914400" algn="l">
              <a:buFont typeface="+mj-lt"/>
              <a:buAutoNum type="arabicPeriod"/>
            </a:pPr>
            <a:r>
              <a:rPr lang="en-US" sz="5000" dirty="0">
                <a:solidFill>
                  <a:schemeClr val="tx1"/>
                </a:solidFill>
                <a:cs typeface="Arial" panose="020B0604020202020204" pitchFamily="34" charset="0"/>
              </a:rPr>
              <a:t> Has  Internet  service  but  fails  to  have </a:t>
            </a:r>
            <a:r>
              <a:rPr lang="en-US" sz="5000" dirty="0" err="1">
                <a:solidFill>
                  <a:schemeClr val="tx1"/>
                </a:solidFill>
                <a:cs typeface="Arial" panose="020B0604020202020204" pitchFamily="34" charset="0"/>
              </a:rPr>
              <a:t>OnlineBackup</a:t>
            </a:r>
            <a:r>
              <a:rPr lang="en-US" sz="5000" dirty="0">
                <a:solidFill>
                  <a:schemeClr val="tx1"/>
                </a:solidFill>
                <a:cs typeface="Arial" panose="020B0604020202020204" pitchFamily="34" charset="0"/>
              </a:rPr>
              <a:t> , </a:t>
            </a:r>
            <a:r>
              <a:rPr lang="en-US" sz="5000" dirty="0" err="1">
                <a:solidFill>
                  <a:schemeClr val="tx1"/>
                </a:solidFill>
                <a:cs typeface="Arial" panose="020B0604020202020204" pitchFamily="34" charset="0"/>
              </a:rPr>
              <a:t>DeviceProtection</a:t>
            </a:r>
            <a:r>
              <a:rPr lang="en-US" sz="5000" dirty="0">
                <a:solidFill>
                  <a:schemeClr val="tx1"/>
                </a:solidFill>
                <a:cs typeface="Arial" panose="020B0604020202020204" pitchFamily="34" charset="0"/>
              </a:rPr>
              <a:t> ,  </a:t>
            </a:r>
            <a:r>
              <a:rPr lang="en-US" sz="5000" dirty="0" err="1">
                <a:solidFill>
                  <a:schemeClr val="tx1"/>
                </a:solidFill>
                <a:cs typeface="Arial" panose="020B0604020202020204" pitchFamily="34" charset="0"/>
              </a:rPr>
              <a:t>OnlineSecurity</a:t>
            </a:r>
            <a:r>
              <a:rPr lang="en-US" sz="5000" dirty="0">
                <a:solidFill>
                  <a:schemeClr val="tx1"/>
                </a:solidFill>
                <a:cs typeface="Arial" panose="020B0604020202020204" pitchFamily="34" charset="0"/>
              </a:rPr>
              <a:t>.</a:t>
            </a:r>
          </a:p>
          <a:p>
            <a:pPr marL="914400" indent="-914400" algn="l">
              <a:buFont typeface="+mj-lt"/>
              <a:buAutoNum type="arabicPeriod"/>
            </a:pPr>
            <a:r>
              <a:rPr lang="en-US" sz="5000" dirty="0">
                <a:solidFill>
                  <a:schemeClr val="tx1"/>
                </a:solidFill>
                <a:cs typeface="Arial" panose="020B0604020202020204" pitchFamily="34" charset="0"/>
              </a:rPr>
              <a:t> </a:t>
            </a:r>
            <a:r>
              <a:rPr lang="en-US" sz="5000" dirty="0" err="1">
                <a:solidFill>
                  <a:schemeClr val="tx1"/>
                </a:solidFill>
                <a:cs typeface="Arial" panose="020B0604020202020204" pitchFamily="34" charset="0"/>
              </a:rPr>
              <a:t>Paperbilling</a:t>
            </a:r>
            <a:r>
              <a:rPr lang="en-US" sz="5000" dirty="0">
                <a:solidFill>
                  <a:schemeClr val="tx1"/>
                </a:solidFill>
                <a:cs typeface="Arial" panose="020B0604020202020204" pitchFamily="34" charset="0"/>
              </a:rPr>
              <a:t> or manual payment has high churn rate than Online </a:t>
            </a:r>
            <a:r>
              <a:rPr lang="en-US" sz="5000" dirty="0">
                <a:solidFill>
                  <a:schemeClr val="tx1"/>
                </a:solidFill>
                <a:latin typeface="Arial" panose="020B0604020202020204" pitchFamily="34" charset="0"/>
                <a:cs typeface="Arial" panose="020B0604020202020204" pitchFamily="34" charset="0"/>
              </a:rPr>
              <a:t>payment.</a:t>
            </a:r>
          </a:p>
          <a:p>
            <a:pPr algn="l"/>
            <a:endParaRPr lang="en-US" sz="5000" dirty="0"/>
          </a:p>
          <a:p>
            <a:endParaRPr lang="en-US" sz="6000" dirty="0"/>
          </a:p>
          <a:p>
            <a:endParaRPr lang="en-US" sz="6000" dirty="0"/>
          </a:p>
          <a:p>
            <a:endParaRPr lang="en-US" sz="6000" dirty="0"/>
          </a:p>
          <a:p>
            <a:endParaRPr lang="en-US" sz="6000" dirty="0"/>
          </a:p>
          <a:p>
            <a:endParaRPr lang="en-US" sz="6000" dirty="0"/>
          </a:p>
          <a:p>
            <a:endParaRPr lang="en-US" sz="6000" dirty="0"/>
          </a:p>
          <a:p>
            <a:endParaRPr lang="en-US" sz="6000" dirty="0"/>
          </a:p>
          <a:p>
            <a:endParaRPr lang="en-US" sz="6000" dirty="0"/>
          </a:p>
          <a:p>
            <a:endParaRPr lang="en-US" sz="6000" dirty="0"/>
          </a:p>
          <a:p>
            <a:endParaRPr lang="en-US" sz="6000" dirty="0"/>
          </a:p>
          <a:p>
            <a:endParaRPr lang="en-US" sz="6000" dirty="0"/>
          </a:p>
          <a:p>
            <a:endParaRPr lang="en-US" sz="6000" dirty="0"/>
          </a:p>
          <a:p>
            <a:endParaRPr lang="en-US" sz="6000" dirty="0"/>
          </a:p>
          <a:p>
            <a:endParaRPr lang="en-US" sz="5000" dirty="0"/>
          </a:p>
        </p:txBody>
      </p:sp>
      <p:sp>
        <p:nvSpPr>
          <p:cNvPr id="5" name="Slide Number Placeholder 4">
            <a:extLst>
              <a:ext uri="{FF2B5EF4-FFF2-40B4-BE49-F238E27FC236}">
                <a16:creationId xmlns:a16="http://schemas.microsoft.com/office/drawing/2014/main" id="{AAFABDDF-E2AC-4BB0-906F-6D5045D4AE00}"/>
              </a:ext>
            </a:extLst>
          </p:cNvPr>
          <p:cNvSpPr>
            <a:spLocks noGrp="1"/>
          </p:cNvSpPr>
          <p:nvPr>
            <p:ph type="sldNum" sz="quarter" idx="12"/>
          </p:nvPr>
        </p:nvSpPr>
        <p:spPr/>
        <p:txBody>
          <a:bodyPr/>
          <a:lstStyle/>
          <a:p>
            <a:fld id="{1487CC67-5F63-EC4C-8EE0-AD36DF5A3CBE}" type="slidenum">
              <a:rPr lang="en-US" smtClean="0"/>
              <a:t>9</a:t>
            </a:fld>
            <a:endParaRPr lang="en-US"/>
          </a:p>
        </p:txBody>
      </p:sp>
      <p:sp>
        <p:nvSpPr>
          <p:cNvPr id="6" name="Title 5">
            <a:extLst>
              <a:ext uri="{FF2B5EF4-FFF2-40B4-BE49-F238E27FC236}">
                <a16:creationId xmlns:a16="http://schemas.microsoft.com/office/drawing/2014/main" id="{785C42CA-8899-49F0-AD5C-4B24BCBDB35D}"/>
              </a:ext>
            </a:extLst>
          </p:cNvPr>
          <p:cNvSpPr>
            <a:spLocks noGrp="1"/>
          </p:cNvSpPr>
          <p:nvPr>
            <p:ph type="title"/>
          </p:nvPr>
        </p:nvSpPr>
        <p:spPr>
          <a:xfrm>
            <a:off x="0" y="-681376"/>
            <a:ext cx="37463413" cy="3779521"/>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0" b="1" dirty="0"/>
              <a:t>EXPLORATORY DATA ANALYSIS</a:t>
            </a:r>
          </a:p>
        </p:txBody>
      </p:sp>
      <p:sp>
        <p:nvSpPr>
          <p:cNvPr id="7" name="Content Placeholder 6">
            <a:extLst>
              <a:ext uri="{FF2B5EF4-FFF2-40B4-BE49-F238E27FC236}">
                <a16:creationId xmlns:a16="http://schemas.microsoft.com/office/drawing/2014/main" id="{AA327435-C4BE-44D9-8E8B-F2D77411F689}"/>
              </a:ext>
            </a:extLst>
          </p:cNvPr>
          <p:cNvSpPr>
            <a:spLocks noGrp="1"/>
          </p:cNvSpPr>
          <p:nvPr>
            <p:ph idx="1"/>
          </p:nvPr>
        </p:nvSpPr>
        <p:spPr>
          <a:xfrm>
            <a:off x="0" y="3603936"/>
            <a:ext cx="37463413" cy="1463040"/>
          </a:xfrm>
          <a:prstGeom prst="rect">
            <a:avLst/>
          </a:prstGeom>
          <a:solidFill>
            <a:srgbClr val="377A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indent="0" algn="ctr">
              <a:buNone/>
            </a:pPr>
            <a:r>
              <a:rPr lang="en-US" sz="5000" b="1" dirty="0"/>
              <a:t>PHASE 1: INSIGHTS FROM EXPLORATORY DATA ANALYSIS (EDA)</a:t>
            </a:r>
          </a:p>
        </p:txBody>
      </p:sp>
      <p:sp>
        <p:nvSpPr>
          <p:cNvPr id="16" name="Rectangle 15">
            <a:extLst>
              <a:ext uri="{FF2B5EF4-FFF2-40B4-BE49-F238E27FC236}">
                <a16:creationId xmlns:a16="http://schemas.microsoft.com/office/drawing/2014/main" id="{AAC9EC41-B760-4787-B1E5-0CA4FAB49227}"/>
              </a:ext>
            </a:extLst>
          </p:cNvPr>
          <p:cNvSpPr/>
          <p:nvPr/>
        </p:nvSpPr>
        <p:spPr>
          <a:xfrm>
            <a:off x="128912" y="-681376"/>
            <a:ext cx="37205587" cy="21861197"/>
          </a:xfrm>
          <a:prstGeom prst="rect">
            <a:avLst/>
          </a:prstGeom>
          <a:noFill/>
          <a:ln w="254000">
            <a:solidFill>
              <a:srgbClr val="000000"/>
            </a:solidFill>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5644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3641</TotalTime>
  <Words>1220</Words>
  <Application>Microsoft Office PowerPoint</Application>
  <PresentationFormat>Custom</PresentationFormat>
  <Paragraphs>215</Paragraphs>
  <Slides>14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charter</vt:lpstr>
      <vt:lpstr>Helvetica Neue</vt:lpstr>
      <vt:lpstr>Lato</vt:lpstr>
      <vt:lpstr>Mulish</vt:lpstr>
      <vt:lpstr>Open Sans</vt:lpstr>
      <vt:lpstr>Wingdings</vt:lpstr>
      <vt:lpstr>Office Theme</vt:lpstr>
      <vt:lpstr> CUSTOMER CHURN PREDICTION IN TELECOMMUNICATION SECTOR</vt:lpstr>
      <vt:lpstr>PowerPoint Presentation</vt:lpstr>
      <vt:lpstr>PowerPoint Presentation</vt:lpstr>
      <vt:lpstr>PowerPoint Presentation</vt:lpstr>
      <vt:lpstr> </vt:lpstr>
      <vt:lpstr>OUTLINE OF THE PROJECT</vt:lpstr>
      <vt:lpstr>AIM OF THE PROJECT</vt:lpstr>
      <vt:lpstr>UNDERSTANDING OF THE DATASET</vt:lpstr>
      <vt:lpstr>EXPLORATORY DATA ANALYSIS</vt:lpstr>
      <vt:lpstr>FEATURE ENGINEERING</vt:lpstr>
      <vt:lpstr>MODEL SELECTION AND TRAINING </vt:lpstr>
      <vt:lpstr>MODEL SELECTION AND TRAINING</vt:lpstr>
      <vt:lpstr>MODEL SELECTION AND EVALUATION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ePB employee</dc:creator>
  <cp:lastModifiedBy>Raagamaalika O R</cp:lastModifiedBy>
  <cp:revision>208</cp:revision>
  <dcterms:created xsi:type="dcterms:W3CDTF">2017-08-28T19:07:22Z</dcterms:created>
  <dcterms:modified xsi:type="dcterms:W3CDTF">2022-06-21T14:27:46Z</dcterms:modified>
</cp:coreProperties>
</file>