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19" autoAdjust="0"/>
  </p:normalViewPr>
  <p:slideViewPr>
    <p:cSldViewPr snapToGrid="0">
      <p:cViewPr>
        <p:scale>
          <a:sx n="50" d="100"/>
          <a:sy n="50" d="100"/>
        </p:scale>
        <p:origin x="188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aaga-varsha-2a4834310/" TargetMode="External"/><Relationship Id="rId2" Type="http://schemas.openxmlformats.org/officeDocument/2006/relationships/hyperlink" Target="mailto:Raagavarsha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EARTHQUAKE ALERT PREDICTION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RAAGA VARSHA. B</a:t>
            </a:r>
          </a:p>
          <a:p>
            <a:r>
              <a:rPr lang="en-US" dirty="0">
                <a:solidFill>
                  <a:schemeClr val="tx1"/>
                </a:solidFill>
              </a:rPr>
              <a:t>Email: 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Raagavarsha@gmail.com</a:t>
            </a: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Linkedin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rgbClr val="6EAC1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https://www.linkedin.com/in/raaga-varsha-2a4834310</a:t>
            </a: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>
                <a:solidFill>
                  <a:schemeClr val="tx1"/>
                </a:solidFill>
              </a:rPr>
              <a:t>    phone:+91 9392544570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AE2E-2766-C4B9-83A2-5CE4572F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F7872-526B-8312-9492-A558DF536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Earthquakes are among the most destructive natural disasters.</a:t>
            </a:r>
          </a:p>
          <a:p>
            <a:r>
              <a:rPr lang="en-US" dirty="0"/>
              <a:t>Predicting their impact can help minimize damage and improve safety.</a:t>
            </a:r>
          </a:p>
          <a:p>
            <a:r>
              <a:rPr lang="en-US" dirty="0"/>
              <a:t>This study analyzes earthquake data to uncover patterns related to magnitude, depth, and alert levels.</a:t>
            </a:r>
          </a:p>
          <a:p>
            <a:r>
              <a:rPr lang="en-US" dirty="0"/>
              <a:t>Visual analysis provides insight into the factors influencing earthquake severity and alert classification.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8082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96F26-7F0D-3300-CF10-CF99A612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52863-07A4-8DF2-7FBA-8981A3E81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patterns in earthquake data.</a:t>
            </a:r>
          </a:p>
          <a:p>
            <a:r>
              <a:rPr lang="en-US" dirty="0"/>
              <a:t>Study the relationship between </a:t>
            </a:r>
            <a:r>
              <a:rPr lang="en-US" b="1" dirty="0"/>
              <a:t>magnitude</a:t>
            </a:r>
            <a:r>
              <a:rPr lang="en-US" dirty="0"/>
              <a:t>, </a:t>
            </a:r>
            <a:r>
              <a:rPr lang="en-US" b="1" dirty="0"/>
              <a:t>depth</a:t>
            </a:r>
            <a:r>
              <a:rPr lang="en-US" dirty="0"/>
              <a:t>, and </a:t>
            </a:r>
            <a:r>
              <a:rPr lang="en-US" b="1" dirty="0"/>
              <a:t>alert level</a:t>
            </a:r>
            <a:r>
              <a:rPr lang="en-US" dirty="0"/>
              <a:t>.</a:t>
            </a:r>
          </a:p>
          <a:p>
            <a:r>
              <a:rPr lang="en-US" dirty="0"/>
              <a:t>Visualize key trends for better understanding and preparedness.</a:t>
            </a:r>
          </a:p>
          <a:p>
            <a:r>
              <a:rPr lang="en-US" dirty="0"/>
              <a:t>Derive insights that can support </a:t>
            </a:r>
            <a:r>
              <a:rPr lang="en-US" b="1" dirty="0"/>
              <a:t>future predictive modeling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29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B6020-43CB-4F6B-C551-DED9BC99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ECD3B1-E250-E7FA-1471-F951EB74E5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Name: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Earthquake Alert Balanced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Attributes: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Magnitude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Depth (km)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Latitude &amp; Longitude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Alert (Green / Yellow / Orange / Red)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and Place of occurrence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Balanced dataset ensures unbiased alert-level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390762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01C5-B848-0B58-593B-A385B5983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 Performed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CB5554-CE9C-7145-8A0D-A32762BAAA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Cleaned and validated data for consistency.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Conducted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 analysis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magnitude and depth.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Studied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between magnitude, depth, and alert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clear visualizations.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F80167-26DD-306A-B0A5-A6924131F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331" y="1341912"/>
            <a:ext cx="4405747" cy="46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98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A1EA-9606-1359-926B-DBC36CC1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3484CC-EAB6-AFCC-100C-D2DAD0AB83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557942"/>
            <a:ext cx="693588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Graphs showed increasing alert levels with higher magnitudes.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Shallow earthquakes caused higher alerts than deep 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Geographic plots revealed regions of frequent high-magnitude quakes.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A2BDAC-8A35-12BB-87CF-6F437486B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572" y="1092530"/>
            <a:ext cx="4945008" cy="506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2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2B025-89C3-AEA1-56DD-CF69A6B50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Findings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185EB0-F058-BF86-DBDF-3372D37B53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Magnitude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strongly influences alert severity.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Depth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an inverse correlation with damage impact.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displays balanced representation across all alert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Identifiable clusters suggest predictable seismic activity regions.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040659-89BB-0173-0BBF-F880B6754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687" y="1890876"/>
            <a:ext cx="4446313" cy="363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88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6625D-8A8B-6601-6858-64AE3502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4B6EEC-3D8F-648D-08B1-31FD3FB313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 relationship between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magnitude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depth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alert level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effectively highlights earthquake severity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Findings can support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disaster preparedness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alert systems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881220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{1202D4AB-0149-47FF-B39E-9F2E04ED4667}tf33552983_win32</Template>
  <TotalTime>8</TotalTime>
  <Words>291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Franklin Gothic Book</vt:lpstr>
      <vt:lpstr>Franklin Gothic Demi</vt:lpstr>
      <vt:lpstr>Wingdings 2</vt:lpstr>
      <vt:lpstr>DividendVTI</vt:lpstr>
      <vt:lpstr>EARTHQUAKE ALERT PREDICTION ANALYSIS</vt:lpstr>
      <vt:lpstr>INTRODUCTION</vt:lpstr>
      <vt:lpstr>OBJEctive</vt:lpstr>
      <vt:lpstr>Dataset Overview</vt:lpstr>
      <vt:lpstr>Data Analysis Performed</vt:lpstr>
      <vt:lpstr>Visual Insights</vt:lpstr>
      <vt:lpstr>Key Findings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Raaga Varsha</dc:creator>
  <cp:lastModifiedBy>Raaga Varsha</cp:lastModifiedBy>
  <cp:revision>1</cp:revision>
  <dcterms:created xsi:type="dcterms:W3CDTF">2025-10-06T11:44:14Z</dcterms:created>
  <dcterms:modified xsi:type="dcterms:W3CDTF">2025-10-06T11:53:13Z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