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71525-6196-426F-920C-23FD0AF7D2E7}" v="10" dt="2022-09-29T09:28:09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g-dna dv" userId="daad0765-1b73-4801-8a09-da4ee6739b0e" providerId="ADAL" clId="{26B71525-6196-426F-920C-23FD0AF7D2E7}"/>
    <pc:docChg chg="custSel addSld modSld">
      <pc:chgData name="abg-dna dv" userId="daad0765-1b73-4801-8a09-da4ee6739b0e" providerId="ADAL" clId="{26B71525-6196-426F-920C-23FD0AF7D2E7}" dt="2022-09-29T09:34:38.853" v="80" actId="1076"/>
      <pc:docMkLst>
        <pc:docMk/>
      </pc:docMkLst>
      <pc:sldChg chg="addSp delSp modSp new mod">
        <pc:chgData name="abg-dna dv" userId="daad0765-1b73-4801-8a09-da4ee6739b0e" providerId="ADAL" clId="{26B71525-6196-426F-920C-23FD0AF7D2E7}" dt="2022-09-26T17:59:57.020" v="19" actId="1076"/>
        <pc:sldMkLst>
          <pc:docMk/>
          <pc:sldMk cId="247394352" sldId="256"/>
        </pc:sldMkLst>
        <pc:spChg chg="del mod">
          <ac:chgData name="abg-dna dv" userId="daad0765-1b73-4801-8a09-da4ee6739b0e" providerId="ADAL" clId="{26B71525-6196-426F-920C-23FD0AF7D2E7}" dt="2022-09-26T16:10:05.277" v="3" actId="478"/>
          <ac:spMkLst>
            <pc:docMk/>
            <pc:sldMk cId="247394352" sldId="256"/>
            <ac:spMk id="2" creationId="{953196F6-9DB6-D431-13F5-5A975EF84E97}"/>
          </ac:spMkLst>
        </pc:spChg>
        <pc:spChg chg="del mod">
          <ac:chgData name="abg-dna dv" userId="daad0765-1b73-4801-8a09-da4ee6739b0e" providerId="ADAL" clId="{26B71525-6196-426F-920C-23FD0AF7D2E7}" dt="2022-09-26T16:10:01.336" v="2" actId="478"/>
          <ac:spMkLst>
            <pc:docMk/>
            <pc:sldMk cId="247394352" sldId="256"/>
            <ac:spMk id="3" creationId="{DF52C7FE-C1A5-230D-12D1-504B615CE726}"/>
          </ac:spMkLst>
        </pc:spChg>
        <pc:picChg chg="add mod">
          <ac:chgData name="abg-dna dv" userId="daad0765-1b73-4801-8a09-da4ee6739b0e" providerId="ADAL" clId="{26B71525-6196-426F-920C-23FD0AF7D2E7}" dt="2022-09-26T17:59:52.005" v="18" actId="1076"/>
          <ac:picMkLst>
            <pc:docMk/>
            <pc:sldMk cId="247394352" sldId="256"/>
            <ac:picMk id="5" creationId="{DB7C4F67-7585-76D3-E159-1288745225A1}"/>
          </ac:picMkLst>
        </pc:picChg>
        <pc:picChg chg="add mod">
          <ac:chgData name="abg-dna dv" userId="daad0765-1b73-4801-8a09-da4ee6739b0e" providerId="ADAL" clId="{26B71525-6196-426F-920C-23FD0AF7D2E7}" dt="2022-09-26T17:59:57.020" v="19" actId="1076"/>
          <ac:picMkLst>
            <pc:docMk/>
            <pc:sldMk cId="247394352" sldId="256"/>
            <ac:picMk id="7" creationId="{5BB970AF-2A28-3B1C-9329-1C39947A1C41}"/>
          </ac:picMkLst>
        </pc:picChg>
      </pc:sldChg>
      <pc:sldChg chg="addSp modSp add mod">
        <pc:chgData name="abg-dna dv" userId="daad0765-1b73-4801-8a09-da4ee6739b0e" providerId="ADAL" clId="{26B71525-6196-426F-920C-23FD0AF7D2E7}" dt="2022-09-29T04:29:01.428" v="48" actId="20577"/>
        <pc:sldMkLst>
          <pc:docMk/>
          <pc:sldMk cId="2125711546" sldId="257"/>
        </pc:sldMkLst>
        <pc:spChg chg="add mod">
          <ac:chgData name="abg-dna dv" userId="daad0765-1b73-4801-8a09-da4ee6739b0e" providerId="ADAL" clId="{26B71525-6196-426F-920C-23FD0AF7D2E7}" dt="2022-09-29T04:29:01.428" v="48" actId="20577"/>
          <ac:spMkLst>
            <pc:docMk/>
            <pc:sldMk cId="2125711546" sldId="257"/>
            <ac:spMk id="4" creationId="{257EEF48-27BD-D7F4-7A6A-A6AFC5EC9719}"/>
          </ac:spMkLst>
        </pc:spChg>
        <pc:picChg chg="add mod">
          <ac:chgData name="abg-dna dv" userId="daad0765-1b73-4801-8a09-da4ee6739b0e" providerId="ADAL" clId="{26B71525-6196-426F-920C-23FD0AF7D2E7}" dt="2022-09-29T04:12:05.993" v="22" actId="14100"/>
          <ac:picMkLst>
            <pc:docMk/>
            <pc:sldMk cId="2125711546" sldId="257"/>
            <ac:picMk id="3" creationId="{84C4345D-BF07-E7E3-112C-65485E83DC05}"/>
          </ac:picMkLst>
        </pc:picChg>
      </pc:sldChg>
      <pc:sldChg chg="addSp modSp add mod">
        <pc:chgData name="abg-dna dv" userId="daad0765-1b73-4801-8a09-da4ee6739b0e" providerId="ADAL" clId="{26B71525-6196-426F-920C-23FD0AF7D2E7}" dt="2022-09-29T07:01:35.738" v="51" actId="14100"/>
        <pc:sldMkLst>
          <pc:docMk/>
          <pc:sldMk cId="1573083068" sldId="258"/>
        </pc:sldMkLst>
        <pc:picChg chg="add mod">
          <ac:chgData name="abg-dna dv" userId="daad0765-1b73-4801-8a09-da4ee6739b0e" providerId="ADAL" clId="{26B71525-6196-426F-920C-23FD0AF7D2E7}" dt="2022-09-29T07:01:35.738" v="51" actId="14100"/>
          <ac:picMkLst>
            <pc:docMk/>
            <pc:sldMk cId="1573083068" sldId="258"/>
            <ac:picMk id="3" creationId="{F0EE873B-EF8E-2BA9-D93C-E9230A94B0CE}"/>
          </ac:picMkLst>
        </pc:picChg>
      </pc:sldChg>
      <pc:sldChg chg="addSp modSp add mod replId">
        <pc:chgData name="abg-dna dv" userId="daad0765-1b73-4801-8a09-da4ee6739b0e" providerId="ADAL" clId="{26B71525-6196-426F-920C-23FD0AF7D2E7}" dt="2022-09-29T08:49:18.213" v="57" actId="1076"/>
        <pc:sldMkLst>
          <pc:docMk/>
          <pc:sldMk cId="2489883213" sldId="259"/>
        </pc:sldMkLst>
        <pc:picChg chg="add mod">
          <ac:chgData name="abg-dna dv" userId="daad0765-1b73-4801-8a09-da4ee6739b0e" providerId="ADAL" clId="{26B71525-6196-426F-920C-23FD0AF7D2E7}" dt="2022-09-29T08:49:18.213" v="57" actId="1076"/>
          <ac:picMkLst>
            <pc:docMk/>
            <pc:sldMk cId="2489883213" sldId="259"/>
            <ac:picMk id="3" creationId="{40049F30-75E9-1D06-6D34-4FAD9394F106}"/>
          </ac:picMkLst>
        </pc:picChg>
        <pc:picChg chg="add mod">
          <ac:chgData name="abg-dna dv" userId="daad0765-1b73-4801-8a09-da4ee6739b0e" providerId="ADAL" clId="{26B71525-6196-426F-920C-23FD0AF7D2E7}" dt="2022-09-29T08:49:14.460" v="56" actId="14100"/>
          <ac:picMkLst>
            <pc:docMk/>
            <pc:sldMk cId="2489883213" sldId="259"/>
            <ac:picMk id="5" creationId="{BE4E3585-54FE-84E0-F9A9-A5258857FF14}"/>
          </ac:picMkLst>
        </pc:picChg>
      </pc:sldChg>
      <pc:sldChg chg="addSp modSp add mod">
        <pc:chgData name="abg-dna dv" userId="daad0765-1b73-4801-8a09-da4ee6739b0e" providerId="ADAL" clId="{26B71525-6196-426F-920C-23FD0AF7D2E7}" dt="2022-09-29T09:04:17.886" v="60" actId="14100"/>
        <pc:sldMkLst>
          <pc:docMk/>
          <pc:sldMk cId="258319958" sldId="260"/>
        </pc:sldMkLst>
        <pc:picChg chg="add mod">
          <ac:chgData name="abg-dna dv" userId="daad0765-1b73-4801-8a09-da4ee6739b0e" providerId="ADAL" clId="{26B71525-6196-426F-920C-23FD0AF7D2E7}" dt="2022-09-29T09:04:17.886" v="60" actId="14100"/>
          <ac:picMkLst>
            <pc:docMk/>
            <pc:sldMk cId="258319958" sldId="260"/>
            <ac:picMk id="3" creationId="{EC110021-FF74-7B95-0359-EE85969B7C8C}"/>
          </ac:picMkLst>
        </pc:picChg>
      </pc:sldChg>
      <pc:sldChg chg="addSp modSp add mod replId">
        <pc:chgData name="abg-dna dv" userId="daad0765-1b73-4801-8a09-da4ee6739b0e" providerId="ADAL" clId="{26B71525-6196-426F-920C-23FD0AF7D2E7}" dt="2022-09-29T09:16:55.118" v="62" actId="1076"/>
        <pc:sldMkLst>
          <pc:docMk/>
          <pc:sldMk cId="2671442443" sldId="261"/>
        </pc:sldMkLst>
        <pc:picChg chg="add mod">
          <ac:chgData name="abg-dna dv" userId="daad0765-1b73-4801-8a09-da4ee6739b0e" providerId="ADAL" clId="{26B71525-6196-426F-920C-23FD0AF7D2E7}" dt="2022-09-29T09:16:55.118" v="62" actId="1076"/>
          <ac:picMkLst>
            <pc:docMk/>
            <pc:sldMk cId="2671442443" sldId="261"/>
            <ac:picMk id="3" creationId="{C40FB738-90CC-9882-D98C-B7948C6C7588}"/>
          </ac:picMkLst>
        </pc:picChg>
      </pc:sldChg>
      <pc:sldChg chg="addSp modSp add mod replId">
        <pc:chgData name="abg-dna dv" userId="daad0765-1b73-4801-8a09-da4ee6739b0e" providerId="ADAL" clId="{26B71525-6196-426F-920C-23FD0AF7D2E7}" dt="2022-09-29T09:28:11.317" v="71" actId="1076"/>
        <pc:sldMkLst>
          <pc:docMk/>
          <pc:sldMk cId="364094624" sldId="262"/>
        </pc:sldMkLst>
        <pc:picChg chg="add mod">
          <ac:chgData name="abg-dna dv" userId="daad0765-1b73-4801-8a09-da4ee6739b0e" providerId="ADAL" clId="{26B71525-6196-426F-920C-23FD0AF7D2E7}" dt="2022-09-29T09:26:04.370" v="65" actId="14100"/>
          <ac:picMkLst>
            <pc:docMk/>
            <pc:sldMk cId="364094624" sldId="262"/>
            <ac:picMk id="3" creationId="{51905BB5-75A8-AE47-6C12-8EC229E63764}"/>
          </ac:picMkLst>
        </pc:picChg>
        <pc:picChg chg="add mod">
          <ac:chgData name="abg-dna dv" userId="daad0765-1b73-4801-8a09-da4ee6739b0e" providerId="ADAL" clId="{26B71525-6196-426F-920C-23FD0AF7D2E7}" dt="2022-09-29T09:28:11.317" v="71" actId="1076"/>
          <ac:picMkLst>
            <pc:docMk/>
            <pc:sldMk cId="364094624" sldId="262"/>
            <ac:picMk id="4" creationId="{E220EEA5-E919-5AA2-DDEC-5F96F4ECFF5E}"/>
          </ac:picMkLst>
        </pc:picChg>
      </pc:sldChg>
      <pc:sldChg chg="addSp delSp modSp add mod replId">
        <pc:chgData name="abg-dna dv" userId="daad0765-1b73-4801-8a09-da4ee6739b0e" providerId="ADAL" clId="{26B71525-6196-426F-920C-23FD0AF7D2E7}" dt="2022-09-29T09:34:38.853" v="80" actId="1076"/>
        <pc:sldMkLst>
          <pc:docMk/>
          <pc:sldMk cId="2784508429" sldId="263"/>
        </pc:sldMkLst>
        <pc:picChg chg="add del mod">
          <ac:chgData name="abg-dna dv" userId="daad0765-1b73-4801-8a09-da4ee6739b0e" providerId="ADAL" clId="{26B71525-6196-426F-920C-23FD0AF7D2E7}" dt="2022-09-29T09:28:05.822" v="69" actId="21"/>
          <ac:picMkLst>
            <pc:docMk/>
            <pc:sldMk cId="2784508429" sldId="263"/>
            <ac:picMk id="3" creationId="{BBB58354-1E26-4429-652D-B8714D98AA55}"/>
          </ac:picMkLst>
        </pc:picChg>
        <pc:picChg chg="add del mod">
          <ac:chgData name="abg-dna dv" userId="daad0765-1b73-4801-8a09-da4ee6739b0e" providerId="ADAL" clId="{26B71525-6196-426F-920C-23FD0AF7D2E7}" dt="2022-09-29T09:30:08.074" v="74" actId="478"/>
          <ac:picMkLst>
            <pc:docMk/>
            <pc:sldMk cId="2784508429" sldId="263"/>
            <ac:picMk id="5" creationId="{3432DD68-3292-8CF0-8B5C-7A8E21B17F9F}"/>
          </ac:picMkLst>
        </pc:picChg>
        <pc:picChg chg="add mod">
          <ac:chgData name="abg-dna dv" userId="daad0765-1b73-4801-8a09-da4ee6739b0e" providerId="ADAL" clId="{26B71525-6196-426F-920C-23FD0AF7D2E7}" dt="2022-09-29T09:30:21.534" v="76" actId="1076"/>
          <ac:picMkLst>
            <pc:docMk/>
            <pc:sldMk cId="2784508429" sldId="263"/>
            <ac:picMk id="7" creationId="{7DD46311-ED20-FB78-461C-B68344A1E3CD}"/>
          </ac:picMkLst>
        </pc:picChg>
        <pc:picChg chg="add mod">
          <ac:chgData name="abg-dna dv" userId="daad0765-1b73-4801-8a09-da4ee6739b0e" providerId="ADAL" clId="{26B71525-6196-426F-920C-23FD0AF7D2E7}" dt="2022-09-29T09:32:09.441" v="78" actId="1076"/>
          <ac:picMkLst>
            <pc:docMk/>
            <pc:sldMk cId="2784508429" sldId="263"/>
            <ac:picMk id="9" creationId="{2D5DB26B-DCA0-8A7F-191E-321BF111890A}"/>
          </ac:picMkLst>
        </pc:picChg>
        <pc:picChg chg="add mod">
          <ac:chgData name="abg-dna dv" userId="daad0765-1b73-4801-8a09-da4ee6739b0e" providerId="ADAL" clId="{26B71525-6196-426F-920C-23FD0AF7D2E7}" dt="2022-09-29T09:34:38.853" v="80" actId="1076"/>
          <ac:picMkLst>
            <pc:docMk/>
            <pc:sldMk cId="2784508429" sldId="263"/>
            <ac:picMk id="11" creationId="{904D6EFB-9C07-1C1E-4980-2C4B9DA20A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55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20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2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6F9E-12F5-4D7E-B72E-01D0BA08EBB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44BC5B-17AE-423A-8468-3E15E1FB6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7C4F67-7585-76D3-E159-12887452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2" y="0"/>
            <a:ext cx="5912069" cy="6447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970AF-2A28-3B1C-9329-1C39947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791200" cy="282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4345D-BF07-E7E3-112C-65485E83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1" y="1371600"/>
            <a:ext cx="88460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EEF48-27BD-D7F4-7A6A-A6AFC5EC9719}"/>
              </a:ext>
            </a:extLst>
          </p:cNvPr>
          <p:cNvSpPr txBox="1"/>
          <p:nvPr/>
        </p:nvSpPr>
        <p:spPr>
          <a:xfrm>
            <a:off x="1263721" y="729465"/>
            <a:ext cx="798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Peering the v-Nets</a:t>
            </a:r>
          </a:p>
        </p:txBody>
      </p:sp>
    </p:spTree>
    <p:extLst>
      <p:ext uri="{BB962C8B-B14F-4D97-AF65-F5344CB8AC3E}">
        <p14:creationId xmlns:p14="http://schemas.microsoft.com/office/powerpoint/2010/main" val="212571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E873B-EF8E-2BA9-D93C-E9230A94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20" y="1209728"/>
            <a:ext cx="891417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8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049F30-75E9-1D06-6D34-4FAD9394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94" y="3881545"/>
            <a:ext cx="718185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E3585-54FE-84E0-F9A9-A5258857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4" y="118955"/>
            <a:ext cx="8643991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10021-FF74-7B95-0359-EE85969B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3" y="186807"/>
            <a:ext cx="850347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FB738-90CC-9882-D98C-B7948C6C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82" y="111304"/>
            <a:ext cx="7572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4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05BB5-75A8-AE47-6C12-8EC229E6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2" y="161442"/>
            <a:ext cx="9334500" cy="3537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20EEA5-E919-5AA2-DDEC-5F96F4EC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96646"/>
            <a:ext cx="11963400" cy="23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46311-ED20-FB78-461C-B68344A1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81" y="167329"/>
            <a:ext cx="6391275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DB26B-DCA0-8A7F-191E-321BF1118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81" y="2400567"/>
            <a:ext cx="4076700" cy="3762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D6EFB-9C07-1C1E-4980-2C4B9DA2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050" y="3429000"/>
            <a:ext cx="4886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8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abg-dna dv</dc:creator>
  <cp:lastModifiedBy>abg-dna dv</cp:lastModifiedBy>
  <cp:revision>1</cp:revision>
  <dcterms:created xsi:type="dcterms:W3CDTF">2022-09-26T16:09:23Z</dcterms:created>
  <dcterms:modified xsi:type="dcterms:W3CDTF">2022-09-29T09:34:46Z</dcterms:modified>
</cp:coreProperties>
</file>