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69" r:id="rId6"/>
    <p:sldId id="265" r:id="rId7"/>
    <p:sldId id="266" r:id="rId8"/>
    <p:sldId id="267" r:id="rId9"/>
    <p:sldId id="268" r:id="rId10"/>
    <p:sldId id="258" r:id="rId11"/>
    <p:sldId id="262" r:id="rId12"/>
    <p:sldId id="26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91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3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1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61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4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3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3953-1025-49BE-8E08-247E87DA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598C-C686-40D4-8827-8B1B4338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6ECE-B33B-4B2B-88C1-413AB7A6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F3B2-DB4E-41BB-8FAE-3CDE189F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99ED-0910-4151-8828-32F9B443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8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1A21EF-7B97-4B53-9702-5017FC8E889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730C8B-177A-43EA-B401-59437352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5AD-A3D2-4A4A-9AF6-A7517BDF8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7908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TRENDING VIDEOS ON YOUTUBE IN DIFFERENT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7D28B-10C5-457C-A909-3280B5DC3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146"/>
            <a:ext cx="9144000" cy="1655762"/>
          </a:xfrm>
        </p:spPr>
        <p:txBody>
          <a:bodyPr/>
          <a:lstStyle/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GROUP NAME: THE AGGREGATORS</a:t>
            </a:r>
          </a:p>
        </p:txBody>
      </p:sp>
    </p:spTree>
    <p:extLst>
      <p:ext uri="{BB962C8B-B14F-4D97-AF65-F5344CB8AC3E}">
        <p14:creationId xmlns:p14="http://schemas.microsoft.com/office/powerpoint/2010/main" val="390531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4B3-B368-4CFB-9B05-6DB36D45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0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4977-3AA4-47E2-9122-89E5F489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8605"/>
            <a:ext cx="4436076" cy="5015428"/>
          </a:xfrm>
        </p:spPr>
        <p:txBody>
          <a:bodyPr>
            <a:normAutofit fontScale="85000" lnSpcReduction="10000"/>
          </a:bodyPr>
          <a:lstStyle/>
          <a:p>
            <a:r>
              <a:rPr lang="en-US" sz="3400" dirty="0">
                <a:latin typeface="MS PMincho" panose="02020600040205080304" pitchFamily="18" charset="-128"/>
                <a:ea typeface="MS PMincho" panose="02020600040205080304" pitchFamily="18" charset="-128"/>
              </a:rPr>
              <a:t>Sentiment Analysis</a:t>
            </a:r>
          </a:p>
          <a:p>
            <a:pPr lvl="1"/>
            <a:r>
              <a:rPr lang="en-US" sz="3000" dirty="0">
                <a:latin typeface="MS PMincho" panose="02020600040205080304" pitchFamily="18" charset="-128"/>
                <a:ea typeface="MS PMincho" panose="02020600040205080304" pitchFamily="18" charset="-128"/>
              </a:rPr>
              <a:t>Most positive sentiments = ‘</a:t>
            </a:r>
            <a:r>
              <a:rPr lang="en-US" sz="3000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HowTo</a:t>
            </a:r>
            <a:r>
              <a:rPr lang="en-US" sz="3000" dirty="0">
                <a:latin typeface="MS PMincho" panose="02020600040205080304" pitchFamily="18" charset="-128"/>
                <a:ea typeface="MS PMincho" panose="02020600040205080304" pitchFamily="18" charset="-128"/>
              </a:rPr>
              <a:t> &amp; Style’</a:t>
            </a:r>
          </a:p>
          <a:p>
            <a:pPr lvl="1"/>
            <a:r>
              <a:rPr lang="en-US" sz="3000" dirty="0">
                <a:latin typeface="MS PMincho" panose="02020600040205080304" pitchFamily="18" charset="-128"/>
                <a:ea typeface="MS PMincho" panose="02020600040205080304" pitchFamily="18" charset="-128"/>
              </a:rPr>
              <a:t>Most negative sentiments = ‘News and Politics’</a:t>
            </a:r>
          </a:p>
          <a:p>
            <a:pPr lvl="1"/>
            <a:r>
              <a:rPr lang="en-US" sz="3000" dirty="0">
                <a:latin typeface="MS PMincho" panose="02020600040205080304" pitchFamily="18" charset="-128"/>
                <a:ea typeface="MS PMincho" panose="02020600040205080304" pitchFamily="18" charset="-128"/>
              </a:rPr>
              <a:t>Used function = </a:t>
            </a:r>
            <a:r>
              <a:rPr lang="en-US" sz="3000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SentimentIntensityAnalyzer</a:t>
            </a:r>
            <a:r>
              <a:rPr lang="en-US" sz="3000" dirty="0">
                <a:latin typeface="MS PMincho" panose="02020600040205080304" pitchFamily="18" charset="-128"/>
                <a:ea typeface="MS PMincho" panose="02020600040205080304" pitchFamily="18" charset="-128"/>
              </a:rPr>
              <a:t>()</a:t>
            </a:r>
          </a:p>
          <a:p>
            <a:pPr marL="457200" lvl="1" indent="0">
              <a:buNone/>
            </a:pPr>
            <a:endParaRPr lang="en-US" sz="32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endParaRPr lang="en-US" sz="32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1D9955-BC03-4722-BF27-AD1E51A7C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20" y="1161534"/>
            <a:ext cx="7166146" cy="53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9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25273-79CB-4825-915B-CC026440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91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BB26-F9FB-419D-9C42-93AC2E3B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25" y="1133647"/>
            <a:ext cx="10727724" cy="4351338"/>
          </a:xfrm>
        </p:spPr>
        <p:txBody>
          <a:bodyPr/>
          <a:lstStyle/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Linear Regression</a:t>
            </a:r>
          </a:p>
          <a:p>
            <a:pPr lvl="1"/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Model score = 0.734751</a:t>
            </a:r>
          </a:p>
          <a:p>
            <a:pPr lvl="1"/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Difference between Predicted Values and Actual Values</a:t>
            </a:r>
          </a:p>
          <a:p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B7D45-1761-48E7-946C-A7FE5E2F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92" y="2395258"/>
            <a:ext cx="8575589" cy="44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5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E0C-BABC-4739-AD66-77598C76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0E42-1207-40BE-B9E4-1627DC360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510" y="167331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Scatter Plots</a:t>
            </a:r>
          </a:p>
          <a:p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DB078-9052-4D41-A2DD-319EF8C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6" y="2464140"/>
            <a:ext cx="5144679" cy="3874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EB51F-2569-4336-A3D7-D4480F09C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28" y="2451780"/>
            <a:ext cx="5314859" cy="3874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758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F418-603F-47F2-B9D7-737DD773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Interested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AB4A-9009-45B8-8FF4-CCB844C7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An interesting Find we came upon was that for every 21 views there was 1 like on the video. Similarly, for every 43 views there was 1 dislike on the video. This shows that not only likes but dislikes are Also dependent on the number of views on the video as well.</a:t>
            </a: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To check if this was a meaningful find we decided to research how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youtube’s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 trending algorithm works, and we found out that our find is supported by the working of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youtube’s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 Auto balancing feature. </a:t>
            </a: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One other fascinating find was that the Most viewed videos are not the Most </a:t>
            </a:r>
            <a:r>
              <a:rPr lang="en-US">
                <a:latin typeface="MS PMincho" panose="02020600040205080304" pitchFamily="18" charset="-128"/>
                <a:ea typeface="MS PMincho" panose="02020600040205080304" pitchFamily="18" charset="-128"/>
              </a:rPr>
              <a:t>liked videos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36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083F-EECA-42C0-BC97-A97E58B6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869F-9942-4113-ABC7-1DBDCF7C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Data set is a record of the top trending YouTube videos in different countries.</a:t>
            </a: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Data includes the video title, channel title, publish time, tags, views, likes and dislikes, description, and comment count, etc.</a:t>
            </a: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The shape of the dataset is 16580 rows * 16 columns</a:t>
            </a: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Time frame 2008-2018</a:t>
            </a:r>
          </a:p>
          <a:p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77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8089-6377-479A-B7BD-8AAE8FB5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1202-AB09-4F30-BC8F-2BD81B72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Ratio of likes-dislike of all categories</a:t>
            </a: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Top 5 trending video category in each country</a:t>
            </a: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Users like videos from which category the most</a:t>
            </a: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Most liked video is not the most trending video</a:t>
            </a: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Days for trending status</a:t>
            </a: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Most used words in Tags and Descriptions</a:t>
            </a:r>
          </a:p>
          <a:p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38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69E4-1746-4BF2-8244-D5A747BF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48958"/>
            <a:ext cx="10364451" cy="1596177"/>
          </a:xfrm>
        </p:spPr>
        <p:txBody>
          <a:bodyPr>
            <a:noAutofit/>
          </a:bodyPr>
          <a:lstStyle/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Ratio of likes-dislike of all categories</a:t>
            </a:r>
            <a:b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294E-1A94-49F5-BBED-E22ED14E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60464"/>
            <a:ext cx="3645868" cy="4194347"/>
          </a:xfrm>
        </p:spPr>
        <p:txBody>
          <a:bodyPr>
            <a:noAutofit/>
          </a:bodyPr>
          <a:lstStyle/>
          <a:p>
            <a:r>
              <a:rPr lang="en-US" sz="2600" dirty="0">
                <a:latin typeface="MS PMincho" panose="02020600040205080304" pitchFamily="18" charset="-128"/>
                <a:ea typeface="MS PMincho" panose="02020600040205080304" pitchFamily="18" charset="-128"/>
              </a:rPr>
              <a:t>Pets and animals videos are the most liked ones</a:t>
            </a:r>
          </a:p>
          <a:p>
            <a:r>
              <a:rPr lang="en-US" sz="2600" dirty="0">
                <a:latin typeface="MS PMincho" panose="02020600040205080304" pitchFamily="18" charset="-128"/>
                <a:ea typeface="MS PMincho" panose="02020600040205080304" pitchFamily="18" charset="-128"/>
              </a:rPr>
              <a:t>News and politics videos are the most disliked ones</a:t>
            </a:r>
          </a:p>
          <a:p>
            <a:endParaRPr lang="en-US" sz="26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65D97-A245-477E-813C-2FCBF51F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22" y="951470"/>
            <a:ext cx="5241234" cy="59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2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7307-66A2-4319-B793-C529A6A6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122896"/>
            <a:ext cx="10364451" cy="1596177"/>
          </a:xfrm>
        </p:spPr>
        <p:txBody>
          <a:bodyPr/>
          <a:lstStyle/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Users like videos from which category the most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1924C-3254-4F8B-93BD-D05BE20E8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1" y="1250857"/>
            <a:ext cx="5026093" cy="28473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5FD57-8CA4-4158-BA1E-BCB6A5790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45" y="1175704"/>
            <a:ext cx="5026093" cy="2920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AC77F-6F1E-4770-B90E-73EEAC8E5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38" y="4255972"/>
            <a:ext cx="4762492" cy="26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6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D0C9-82EE-4109-8ADD-65ACB55F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2" y="247808"/>
            <a:ext cx="10364451" cy="1596177"/>
          </a:xfrm>
        </p:spPr>
        <p:txBody>
          <a:bodyPr>
            <a:noAutofit/>
          </a:bodyPr>
          <a:lstStyle/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Top 5 trending videos in each country</a:t>
            </a:r>
            <a:b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955D6-6397-4734-A8FC-77B876400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31" y="1312447"/>
            <a:ext cx="9758117" cy="25552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39351C-9E01-494B-8782-8A2DC732D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43" y="4164221"/>
            <a:ext cx="9732643" cy="2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4407-491E-41C5-814E-6A4ABCD0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Most liked video is not the most trending video</a:t>
            </a:r>
            <a:b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8D837-FC66-4D2E-9ACD-AEE98E0F0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1" y="2214694"/>
            <a:ext cx="5656435" cy="4411653"/>
          </a:xfrm>
        </p:spPr>
      </p:pic>
    </p:spTree>
    <p:extLst>
      <p:ext uri="{BB962C8B-B14F-4D97-AF65-F5344CB8AC3E}">
        <p14:creationId xmlns:p14="http://schemas.microsoft.com/office/powerpoint/2010/main" val="266686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72DA-F8E4-456C-A46F-3FEF005D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S PMincho" panose="02020600040205080304" pitchFamily="18" charset="-128"/>
                <a:ea typeface="MS PMincho" panose="02020600040205080304" pitchFamily="18" charset="-128"/>
              </a:rPr>
              <a:t>Days for trending status</a:t>
            </a:r>
            <a:br>
              <a:rPr lang="en-US" sz="4000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C4452-609F-4BFB-A5C5-992A446C7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97" y="1186249"/>
            <a:ext cx="5296542" cy="5671751"/>
          </a:xfrm>
        </p:spPr>
      </p:pic>
    </p:spTree>
    <p:extLst>
      <p:ext uri="{BB962C8B-B14F-4D97-AF65-F5344CB8AC3E}">
        <p14:creationId xmlns:p14="http://schemas.microsoft.com/office/powerpoint/2010/main" val="322504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B737-D009-42B5-9C1F-27C3E7E2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Most used words in Tags and Descriptions</a:t>
            </a:r>
            <a:b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036BD-E46C-4B06-AF7D-E52E51603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" y="2366963"/>
            <a:ext cx="6361178" cy="42315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F5A08-7640-404D-9D11-05304B618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29" y="2366962"/>
            <a:ext cx="6055471" cy="42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901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406</TotalTime>
  <Words>339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MS PMincho</vt:lpstr>
      <vt:lpstr>Arial</vt:lpstr>
      <vt:lpstr>Tw Cen MT</vt:lpstr>
      <vt:lpstr>Droplet</vt:lpstr>
      <vt:lpstr>TRENDING VIDEOS ON YOUTUBE IN DIFFERENT COUNTRIES</vt:lpstr>
      <vt:lpstr>DATASET</vt:lpstr>
      <vt:lpstr>Exploratory Data Analysis</vt:lpstr>
      <vt:lpstr>Ratio of likes-dislike of all categories </vt:lpstr>
      <vt:lpstr>Users like videos from which category the most</vt:lpstr>
      <vt:lpstr>Top 5 trending videos in each country </vt:lpstr>
      <vt:lpstr>Most liked video is not the most trending video </vt:lpstr>
      <vt:lpstr>Days for trending status </vt:lpstr>
      <vt:lpstr>Most used words in Tags and Descriptions </vt:lpstr>
      <vt:lpstr>Machine Learning Algorithm</vt:lpstr>
      <vt:lpstr>Machine Learning Algorithm</vt:lpstr>
      <vt:lpstr>Machine Learning Algorithm</vt:lpstr>
      <vt:lpstr>Interested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VIDEOS ON YOUTUBE IN DIFFERENT COUNTRIES</dc:title>
  <dc:creator>user</dc:creator>
  <cp:lastModifiedBy>Minahil</cp:lastModifiedBy>
  <cp:revision>20</cp:revision>
  <dcterms:created xsi:type="dcterms:W3CDTF">2019-12-05T13:41:03Z</dcterms:created>
  <dcterms:modified xsi:type="dcterms:W3CDTF">2019-12-06T08:35:03Z</dcterms:modified>
</cp:coreProperties>
</file>