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83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7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9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5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CB0D53-C90B-4461-A02D-F714FA0151F5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3748-245F-46CB-967E-44683C6A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5DF8-AEA9-4519-AC50-DF034FC4B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54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872AF-800F-4F1A-B5F2-D35EEB5D0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7386"/>
            <a:ext cx="9144000" cy="27804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Raahim Khan (21100157)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Hamael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Rana (21100333)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Abdullah Tariq (21100075)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Minahil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(21100334)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Hamza Sadiq (20100243)</a:t>
            </a:r>
          </a:p>
        </p:txBody>
      </p:sp>
    </p:spTree>
    <p:extLst>
      <p:ext uri="{BB962C8B-B14F-4D97-AF65-F5344CB8AC3E}">
        <p14:creationId xmlns:p14="http://schemas.microsoft.com/office/powerpoint/2010/main" val="91407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00A7-D656-4E6A-942D-A0E9817A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1DBF-49F3-4318-B17D-3E959C34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is a record of the top trending YouTube videos in different countries.</a:t>
            </a:r>
          </a:p>
          <a:p>
            <a:r>
              <a:rPr lang="en-US" dirty="0"/>
              <a:t>Data includes the video title, channel title, publish time, tags, views, likes and dislikes, description, and comment count, etc.</a:t>
            </a:r>
          </a:p>
          <a:p>
            <a:r>
              <a:rPr lang="en-US" dirty="0"/>
              <a:t>The shape of the dataset is 16580 rows * 16 columns</a:t>
            </a:r>
          </a:p>
        </p:txBody>
      </p:sp>
    </p:spTree>
    <p:extLst>
      <p:ext uri="{BB962C8B-B14F-4D97-AF65-F5344CB8AC3E}">
        <p14:creationId xmlns:p14="http://schemas.microsoft.com/office/powerpoint/2010/main" val="7338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40A9-A579-40DF-B31C-647EE19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543E-95B4-4AD1-B2E9-A7D9015E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1088"/>
            <a:ext cx="8946541" cy="5103628"/>
          </a:xfrm>
        </p:spPr>
        <p:txBody>
          <a:bodyPr>
            <a:normAutofit/>
          </a:bodyPr>
          <a:lstStyle/>
          <a:p>
            <a:r>
              <a:rPr lang="en-US" dirty="0"/>
              <a:t>Does the title of a video play a role in it being on trending?</a:t>
            </a:r>
          </a:p>
          <a:p>
            <a:r>
              <a:rPr lang="en-US" dirty="0"/>
              <a:t>How do tags in a video amplify a video’s reach?</a:t>
            </a:r>
          </a:p>
          <a:p>
            <a:r>
              <a:rPr lang="en-US" dirty="0"/>
              <a:t>What is the maximum number of days to trending status for a video?</a:t>
            </a:r>
          </a:p>
          <a:p>
            <a:r>
              <a:rPr lang="en-US" dirty="0"/>
              <a:t>Top 5 videos that are on trending in each country?</a:t>
            </a:r>
          </a:p>
          <a:p>
            <a:r>
              <a:rPr lang="en-US" dirty="0"/>
              <a:t>Is the most liked video also the most trending video?</a:t>
            </a:r>
          </a:p>
          <a:p>
            <a:r>
              <a:rPr lang="en-US" dirty="0"/>
              <a:t>What category of video trends more often?</a:t>
            </a:r>
          </a:p>
          <a:p>
            <a:r>
              <a:rPr lang="en-US" dirty="0"/>
              <a:t>Users like videos from which category more?</a:t>
            </a:r>
          </a:p>
          <a:p>
            <a:r>
              <a:rPr lang="en-US" dirty="0"/>
              <a:t>What is the ratio of Likes-Dislikes in different categories?</a:t>
            </a:r>
          </a:p>
          <a:p>
            <a:r>
              <a:rPr lang="en-US" dirty="0"/>
              <a:t>What are the most used words in tags and description attributes?</a:t>
            </a:r>
          </a:p>
          <a:p>
            <a:r>
              <a:rPr lang="en-US" dirty="0"/>
              <a:t>Relationship between views, likes, dislikes, and comments</a:t>
            </a:r>
          </a:p>
          <a:p>
            <a:r>
              <a:rPr lang="en-US" dirty="0"/>
              <a:t>Most commented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957-464A-49ED-B68E-1D0CB5FE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4F51-6584-4A6F-BEBD-6EE8BE2C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the basic insights of the dataset (dimensions, data types etc.)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Data formatting (unit conversion, etc.)</a:t>
            </a:r>
          </a:p>
          <a:p>
            <a:r>
              <a:rPr lang="en-US" dirty="0"/>
              <a:t>Data normalization (feature scaling, etc.)</a:t>
            </a:r>
          </a:p>
          <a:p>
            <a:r>
              <a:rPr lang="en-US" dirty="0"/>
              <a:t>Binning</a:t>
            </a:r>
          </a:p>
          <a:p>
            <a:r>
              <a:rPr lang="en-US" dirty="0"/>
              <a:t>Analyzing data set (statistical summaries, graph plotting, etc.)</a:t>
            </a:r>
          </a:p>
          <a:p>
            <a:r>
              <a:rPr lang="en-US" dirty="0"/>
              <a:t>Drawing statistical inferences</a:t>
            </a:r>
          </a:p>
        </p:txBody>
      </p:sp>
    </p:spTree>
    <p:extLst>
      <p:ext uri="{BB962C8B-B14F-4D97-AF65-F5344CB8AC3E}">
        <p14:creationId xmlns:p14="http://schemas.microsoft.com/office/powerpoint/2010/main" val="970295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760</TotalTime>
  <Words>252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Project Scope</vt:lpstr>
      <vt:lpstr>Dataset</vt:lpstr>
      <vt:lpstr>Questions</vt:lpstr>
      <vt:lpstr>Action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Raahim Khan</dc:creator>
  <cp:lastModifiedBy>Muhammad Raahim Khan</cp:lastModifiedBy>
  <cp:revision>45</cp:revision>
  <dcterms:created xsi:type="dcterms:W3CDTF">2019-10-29T05:51:25Z</dcterms:created>
  <dcterms:modified xsi:type="dcterms:W3CDTF">2019-11-13T06:12:38Z</dcterms:modified>
</cp:coreProperties>
</file>