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70" r:id="rId9"/>
    <p:sldId id="263" r:id="rId10"/>
    <p:sldId id="265" r:id="rId11"/>
    <p:sldId id="269" r:id="rId12"/>
    <p:sldId id="264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F95A-F3F8-484E-A901-23C5CDA2123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FEFF-3DA4-47E1-9F43-BC0DF7B93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27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Cycles &amp; Bus Timing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The total operations of a microprocessor can be classified into following four groups</a:t>
            </a:r>
          </a:p>
          <a:p>
            <a:pPr lvl="1"/>
            <a:r>
              <a:rPr lang="en-US" dirty="0" smtClean="0"/>
              <a:t>Op-code Fetch</a:t>
            </a:r>
          </a:p>
          <a:p>
            <a:pPr lvl="1"/>
            <a:r>
              <a:rPr lang="en-US" dirty="0" smtClean="0"/>
              <a:t>Memory Read &amp; Write</a:t>
            </a:r>
          </a:p>
          <a:p>
            <a:pPr lvl="1"/>
            <a:r>
              <a:rPr lang="en-US" dirty="0" smtClean="0"/>
              <a:t>I/O Read &amp; Write</a:t>
            </a:r>
          </a:p>
          <a:p>
            <a:pPr lvl="1"/>
            <a:r>
              <a:rPr lang="en-US" dirty="0" smtClean="0"/>
              <a:t>Request Acknowledge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9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7170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990600"/>
            <a:ext cx="907714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3074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7714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8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6146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76743"/>
            <a:ext cx="7710209" cy="550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2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8194" name="Picture 2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5427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8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1026" name="Picture 2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14400"/>
            <a:ext cx="913496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3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1026" name="Picture 2" descr="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791200" cy="568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7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2050" name="Picture 2" descr="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199"/>
            <a:ext cx="4419600" cy="58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10" y="873746"/>
            <a:ext cx="4400490" cy="587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8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2051" name="Picture 3" descr="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39598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76858"/>
            <a:ext cx="4367018" cy="58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409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029200" cy="524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7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9218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10327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9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5122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066800"/>
            <a:ext cx="814411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1026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0600"/>
            <a:ext cx="91006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7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Cycles &amp; Bus Timing Diagrams</a:t>
            </a:r>
          </a:p>
        </p:txBody>
      </p:sp>
      <p:pic>
        <p:nvPicPr>
          <p:cNvPr id="4098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342"/>
            <a:ext cx="9173168" cy="42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  <vt:lpstr>Machine Cycles &amp; Bus Timing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lastModifiedBy>A J</cp:lastModifiedBy>
  <cp:revision>8</cp:revision>
  <dcterms:created xsi:type="dcterms:W3CDTF">2016-06-12T15:05:11Z</dcterms:created>
  <dcterms:modified xsi:type="dcterms:W3CDTF">2017-06-15T01:46:32Z</dcterms:modified>
</cp:coreProperties>
</file>