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Extensions of the Turing machine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Random Access Turing Machine</a:t>
            </a:r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285" y="789915"/>
            <a:ext cx="683931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37915"/>
            <a:ext cx="9144000" cy="126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837916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702526" y="5486401"/>
            <a:ext cx="744147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489661"/>
            <a:ext cx="8077200" cy="27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5334000"/>
            <a:ext cx="911800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066800" y="6324600"/>
            <a:ext cx="807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Nondeterministic Turing Machines</a:t>
            </a:r>
            <a:endParaRPr lang="en-S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129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15240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876800" y="2514600"/>
            <a:ext cx="426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88248"/>
            <a:ext cx="9144000" cy="127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Turing Machine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Extend the standard Turing machine in various ways</a:t>
            </a:r>
            <a:endParaRPr lang="en-SG" dirty="0" smtClean="0"/>
          </a:p>
          <a:p>
            <a:r>
              <a:rPr lang="en-SG" dirty="0" smtClean="0"/>
              <a:t>But additional </a:t>
            </a:r>
            <a:r>
              <a:rPr lang="en-SG" dirty="0" smtClean="0"/>
              <a:t>features do not add to the classes of computable functions </a:t>
            </a:r>
            <a:r>
              <a:rPr lang="en-SG" dirty="0" smtClean="0"/>
              <a:t>or decidable languages !</a:t>
            </a:r>
          </a:p>
          <a:p>
            <a:r>
              <a:rPr lang="en-SG" dirty="0" smtClean="0"/>
              <a:t>The extended machine can be </a:t>
            </a:r>
            <a:r>
              <a:rPr lang="en-SG" i="1" dirty="0" smtClean="0"/>
              <a:t>simulated</a:t>
            </a:r>
            <a:r>
              <a:rPr lang="en-SG" dirty="0" smtClean="0"/>
              <a:t> by the standard model</a:t>
            </a:r>
            <a:endParaRPr lang="en-SG" dirty="0" smtClean="0"/>
          </a:p>
          <a:p>
            <a:r>
              <a:rPr lang="en-US" dirty="0" smtClean="0"/>
              <a:t>However, it can be easier to use </a:t>
            </a:r>
            <a:r>
              <a:rPr lang="en-SG" dirty="0" smtClean="0"/>
              <a:t>additional features </a:t>
            </a:r>
            <a:r>
              <a:rPr lang="en-SG" dirty="0" smtClean="0"/>
              <a:t>when designing Turing machines to solve particular problems</a:t>
            </a:r>
            <a:endParaRPr lang="en-S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Tapes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79820"/>
            <a:ext cx="4038600" cy="550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Tapes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195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3124200"/>
            <a:ext cx="6477001" cy="86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t="24489"/>
          <a:stretch>
            <a:fillRect/>
          </a:stretch>
        </p:blipFill>
        <p:spPr bwMode="auto">
          <a:xfrm>
            <a:off x="0" y="4495799"/>
            <a:ext cx="9144000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4343400"/>
            <a:ext cx="3200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Machine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16667"/>
          <a:stretch>
            <a:fillRect/>
          </a:stretch>
        </p:blipFill>
        <p:spPr bwMode="auto">
          <a:xfrm>
            <a:off x="457200" y="1371600"/>
            <a:ext cx="499213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9144000" cy="37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9144000" cy="192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399" y="3962400"/>
            <a:ext cx="548524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Copying Turing Machine with Two Tapes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25142"/>
            <a:ext cx="6629400" cy="264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91200"/>
            <a:ext cx="868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6096000"/>
            <a:ext cx="67151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Arbitrary Binary Numbers</a:t>
            </a:r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301" y="1219200"/>
            <a:ext cx="60366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Tape Turing Machine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84251"/>
            <a:ext cx="9144000" cy="101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95425"/>
            <a:ext cx="9144000" cy="164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467600" y="28194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29200"/>
            <a:ext cx="9144000" cy="131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Extensions to Turing Machine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Two-way Infinite </a:t>
            </a:r>
            <a:r>
              <a:rPr lang="en-US" dirty="0" smtClean="0"/>
              <a:t>Tape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Multiple Heads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Two-Dimensional Tape</a:t>
            </a:r>
            <a:endParaRPr lang="en-S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877341"/>
            <a:ext cx="4191000" cy="33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227863"/>
            <a:ext cx="9144000" cy="36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77402"/>
            <a:ext cx="9144000" cy="62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91200" y="2895600"/>
            <a:ext cx="3352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3810000"/>
            <a:ext cx="91487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081452"/>
            <a:ext cx="2800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6441950"/>
            <a:ext cx="8915399" cy="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Extensions of the Turing machine</vt:lpstr>
      <vt:lpstr>Extending the Turing Machine</vt:lpstr>
      <vt:lpstr>Multiple Tapes</vt:lpstr>
      <vt:lpstr>Multiple Tapes</vt:lpstr>
      <vt:lpstr>Copying Machine</vt:lpstr>
      <vt:lpstr>Copying Turing Machine with Two Tapes</vt:lpstr>
      <vt:lpstr>Add Arbitrary Binary Numbers</vt:lpstr>
      <vt:lpstr>Multiple Tape Turing Machine</vt:lpstr>
      <vt:lpstr>Other Extensions to Turing Machine</vt:lpstr>
      <vt:lpstr>Random Access Turing Machine</vt:lpstr>
      <vt:lpstr>Nondeterministic Turing Machines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Extensions of the Turing machine</dc:title>
  <dc:creator>dell</dc:creator>
  <cp:lastModifiedBy>dell</cp:lastModifiedBy>
  <cp:revision>31</cp:revision>
  <dcterms:created xsi:type="dcterms:W3CDTF">2006-08-16T00:00:00Z</dcterms:created>
  <dcterms:modified xsi:type="dcterms:W3CDTF">2014-03-16T10:46:08Z</dcterms:modified>
</cp:coreProperties>
</file>