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Grammar (or Unrestricted Grammar)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300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01000" y="4191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173601"/>
            <a:ext cx="9144001" cy="130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105400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0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69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057400"/>
            <a:ext cx="9144001" cy="275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63242"/>
            <a:ext cx="9144000" cy="70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Grammars</vt:lpstr>
      <vt:lpstr>Grammar (or Unrestricted Grammar)</vt:lpstr>
      <vt:lpstr>Slide 3</vt:lpstr>
      <vt:lpstr>Grammars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</dc:title>
  <dc:creator>dell</dc:creator>
  <cp:lastModifiedBy>Microsoft</cp:lastModifiedBy>
  <cp:revision>8</cp:revision>
  <dcterms:created xsi:type="dcterms:W3CDTF">2006-08-16T00:00:00Z</dcterms:created>
  <dcterms:modified xsi:type="dcterms:W3CDTF">2017-03-07T06:22:01Z</dcterms:modified>
</cp:coreProperties>
</file>