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Numeric Functions and Recursion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Functions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from numbers to numbers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Eg</a:t>
            </a:r>
            <a:r>
              <a:rPr lang="en-US" dirty="0" smtClean="0"/>
              <a:t>.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67000"/>
            <a:ext cx="9144000" cy="1409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4095750"/>
            <a:ext cx="22479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3625" y="4108813"/>
            <a:ext cx="2581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Functions and Primitive Recursive Functions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25251"/>
          <a:stretch>
            <a:fillRect/>
          </a:stretch>
        </p:blipFill>
        <p:spPr bwMode="auto">
          <a:xfrm>
            <a:off x="0" y="1600200"/>
            <a:ext cx="9144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Functions and Primitive Recursive Functions</a:t>
            </a:r>
            <a:endParaRPr lang="en-S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3449"/>
            <a:ext cx="9144000" cy="3941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S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38175"/>
            <a:ext cx="3248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l="13286"/>
          <a:stretch>
            <a:fillRect/>
          </a:stretch>
        </p:blipFill>
        <p:spPr bwMode="auto">
          <a:xfrm>
            <a:off x="304800" y="1114425"/>
            <a:ext cx="69627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733425"/>
            <a:ext cx="10001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1495425"/>
            <a:ext cx="14192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76425" y="1508488"/>
            <a:ext cx="23145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2133600"/>
            <a:ext cx="22098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" y="2514600"/>
            <a:ext cx="37909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 cstate="print"/>
          <a:srcRect t="21053"/>
          <a:stretch>
            <a:fillRect/>
          </a:stretch>
        </p:blipFill>
        <p:spPr bwMode="auto">
          <a:xfrm>
            <a:off x="4438650" y="2514600"/>
            <a:ext cx="45529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38650" y="2895600"/>
            <a:ext cx="34099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8600" y="3886200"/>
            <a:ext cx="41624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876800" y="3962400"/>
            <a:ext cx="39814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876800" y="3505200"/>
            <a:ext cx="17811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04800" y="3505200"/>
            <a:ext cx="20383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80975" y="5105400"/>
            <a:ext cx="86582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0" y="4953000"/>
            <a:ext cx="2133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i="1" dirty="0" smtClean="0"/>
              <a:t>μ</a:t>
            </a:r>
            <a:r>
              <a:rPr lang="en-US" dirty="0" smtClean="0"/>
              <a:t> - Recursive Functions</a:t>
            </a:r>
            <a:endParaRPr lang="en-S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3407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 t="13619"/>
          <a:stretch>
            <a:fillRect/>
          </a:stretch>
        </p:blipFill>
        <p:spPr bwMode="auto">
          <a:xfrm>
            <a:off x="0" y="4495800"/>
            <a:ext cx="9144000" cy="193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4267200"/>
            <a:ext cx="2514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i="1" dirty="0" smtClean="0"/>
              <a:t>μ</a:t>
            </a:r>
            <a:r>
              <a:rPr lang="en-US" dirty="0" smtClean="0"/>
              <a:t> - Recursive Functions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S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362200"/>
            <a:ext cx="6934200" cy="323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550" y="2743200"/>
            <a:ext cx="85534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3276600"/>
            <a:ext cx="62103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114799"/>
            <a:ext cx="9144000" cy="78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33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Numeric Functions and Recursion</vt:lpstr>
      <vt:lpstr>Numerical Functions</vt:lpstr>
      <vt:lpstr>Basic Functions and Primitive Recursive Functions</vt:lpstr>
      <vt:lpstr>Basic Functions and Primitive Recursive Functions</vt:lpstr>
      <vt:lpstr>Examples</vt:lpstr>
      <vt:lpstr>μ - Recursive Functions</vt:lpstr>
      <vt:lpstr>μ - Recursive Functions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 Functions and Recursion</dc:title>
  <dc:creator>dell</dc:creator>
  <cp:lastModifiedBy>dell</cp:lastModifiedBy>
  <cp:revision>20</cp:revision>
  <dcterms:created xsi:type="dcterms:W3CDTF">2006-08-16T00:00:00Z</dcterms:created>
  <dcterms:modified xsi:type="dcterms:W3CDTF">2014-03-19T13:32:21Z</dcterms:modified>
</cp:coreProperties>
</file>