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with Turing Machines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Conventions for using Turing Machines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194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3048000"/>
            <a:ext cx="624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9144000" cy="227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Recognition using Turing Machines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96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92302"/>
            <a:ext cx="9144000" cy="128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3622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619500"/>
            <a:ext cx="8534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038600"/>
            <a:ext cx="554238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1139"/>
            <a:ext cx="9144000" cy="352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80934"/>
            <a:ext cx="9144000" cy="10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38400" y="6248400"/>
            <a:ext cx="6705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9144000" cy="211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810001"/>
            <a:ext cx="9144000" cy="7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95800"/>
            <a:ext cx="9144000" cy="22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63564"/>
            <a:ext cx="9144000" cy="163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352800"/>
            <a:ext cx="378537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82200" y="6096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715000"/>
            <a:ext cx="457200" cy="41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0" y="2895600"/>
            <a:ext cx="228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Enumerable Languages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160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505201"/>
            <a:ext cx="9144000" cy="103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505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5873"/>
            <a:ext cx="9144000" cy="16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6534150"/>
            <a:ext cx="7000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Enumerable Languages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867"/>
            <a:ext cx="9144000" cy="126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447800"/>
            <a:ext cx="388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4991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57600"/>
            <a:ext cx="4238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91001"/>
            <a:ext cx="9144000" cy="39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917478"/>
            <a:ext cx="9144000" cy="125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81600" y="6172200"/>
            <a:ext cx="388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6400800"/>
            <a:ext cx="68008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9127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9144000" cy="43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90600"/>
            <a:ext cx="1123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Computing with Turing Machines</vt:lpstr>
      <vt:lpstr>Conventions for using Turing Machines</vt:lpstr>
      <vt:lpstr>Language Recognition using Turing Machines</vt:lpstr>
      <vt:lpstr>Recursive Functions</vt:lpstr>
      <vt:lpstr>Recursive Functions</vt:lpstr>
      <vt:lpstr>Recursive Functions</vt:lpstr>
      <vt:lpstr>Recursively Enumerable Languages</vt:lpstr>
      <vt:lpstr>Recursively Enumerable Languages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Turing Machines</dc:title>
  <dc:creator>dell</dc:creator>
  <cp:lastModifiedBy>dell</cp:lastModifiedBy>
  <cp:revision>28</cp:revision>
  <dcterms:created xsi:type="dcterms:W3CDTF">2006-08-16T00:00:00Z</dcterms:created>
  <dcterms:modified xsi:type="dcterms:W3CDTF">2015-03-12T17:18:35Z</dcterms:modified>
</cp:coreProperties>
</file>