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Turing Machines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 descr="D:\Aman\home\IOE\TOC\download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429000"/>
            <a:ext cx="2133600" cy="213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" y="76199"/>
            <a:ext cx="9096375" cy="1988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05000"/>
            <a:ext cx="55965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572000"/>
            <a:ext cx="86296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063578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4617" y="2743200"/>
            <a:ext cx="405458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929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3048000"/>
            <a:ext cx="17049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4191000"/>
            <a:ext cx="240982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 for Turing Machines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524000"/>
            <a:ext cx="9144000" cy="2960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038724"/>
            <a:ext cx="9144000" cy="135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Rules for Combining Turing Machines</a:t>
            </a:r>
            <a:endParaRPr lang="en-SG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38200"/>
            <a:ext cx="228600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895600"/>
            <a:ext cx="9144000" cy="134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2895600"/>
            <a:ext cx="1295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419600"/>
            <a:ext cx="86772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0" y="4343400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8229600" y="4724400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5410200"/>
            <a:ext cx="20955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Rules for Combining Turing Machines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21710"/>
            <a:ext cx="9144000" cy="3107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799"/>
            <a:ext cx="9144000" cy="309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505200"/>
            <a:ext cx="11525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3657600"/>
            <a:ext cx="25146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" y="4362450"/>
            <a:ext cx="9144001" cy="2235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228600"/>
            <a:ext cx="2590800" cy="119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2125" y="1600200"/>
            <a:ext cx="578167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96305"/>
            <a:ext cx="9144000" cy="325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3962400"/>
            <a:ext cx="9144001" cy="1095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953000"/>
            <a:ext cx="9144000" cy="1026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28600"/>
            <a:ext cx="5382491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495497"/>
            <a:ext cx="9144000" cy="3362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551715" y="5181600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6437811"/>
            <a:ext cx="2190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648200"/>
            <a:ext cx="8534400" cy="121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SG" i="1" dirty="0" smtClean="0"/>
              <a:t>“Everything should be made as simple as possible, but not simpler” – </a:t>
            </a:r>
            <a:r>
              <a:rPr lang="en-SG" dirty="0" smtClean="0"/>
              <a:t>Albert Einstein</a:t>
            </a:r>
            <a:endParaRPr lang="en-SG" dirty="0"/>
          </a:p>
        </p:txBody>
      </p:sp>
      <p:pic>
        <p:nvPicPr>
          <p:cNvPr id="1026" name="Picture 2" descr="D:\Aman\home\IOE\TOC\albert_einstein_by_RobertoBizam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18957"/>
            <a:ext cx="3581400" cy="35006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524000"/>
            <a:ext cx="909403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Turing Machines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Inventor - Alan </a:t>
            </a:r>
            <a:r>
              <a:rPr lang="en-SG" u="sng" dirty="0" smtClean="0"/>
              <a:t>Turing</a:t>
            </a:r>
            <a:r>
              <a:rPr lang="en-SG" dirty="0" smtClean="0"/>
              <a:t> (1912-1954)</a:t>
            </a:r>
          </a:p>
          <a:p>
            <a:endParaRPr lang="en-SG" dirty="0" smtClean="0"/>
          </a:p>
          <a:p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86000"/>
            <a:ext cx="759260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Turing Machine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Finite State Control Unit, at each step, performs the following two things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SG" dirty="0" smtClean="0"/>
              <a:t>Put the control unit in a new state.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SG" dirty="0" smtClean="0"/>
              <a:t>Either:</a:t>
            </a:r>
          </a:p>
          <a:p>
            <a:pPr marL="1371600" lvl="2" indent="-514350">
              <a:buFont typeface="+mj-lt"/>
              <a:buAutoNum type="alphaLcParenR"/>
            </a:pPr>
            <a:r>
              <a:rPr lang="en-SG" dirty="0" smtClean="0"/>
              <a:t>Write a symbol in the tape square currently scanned, replacing the one already there; </a:t>
            </a:r>
            <a:endParaRPr lang="en-SG" sz="2800" i="1" dirty="0" smtClean="0"/>
          </a:p>
          <a:p>
            <a:pPr marL="1371600" lvl="2" indent="-514350">
              <a:buNone/>
            </a:pPr>
            <a:r>
              <a:rPr lang="en-US" sz="2800" i="1" dirty="0" smtClean="0"/>
              <a:t>	or</a:t>
            </a:r>
            <a:endParaRPr lang="en-SG" sz="2800" i="1" dirty="0" smtClean="0"/>
          </a:p>
          <a:p>
            <a:pPr marL="1371600" lvl="2" indent="-514350">
              <a:buFont typeface="+mj-lt"/>
              <a:buAutoNum type="alphaLcParenR"/>
            </a:pPr>
            <a:r>
              <a:rPr lang="en-SG" dirty="0" smtClean="0"/>
              <a:t>Move the read/write head one tape square to the left or right.</a:t>
            </a:r>
            <a:endParaRPr lang="en-S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Turing Machine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146049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3646"/>
            <a:ext cx="9144000" cy="5158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4525963"/>
          </a:xfrm>
        </p:spPr>
        <p:txBody>
          <a:bodyPr/>
          <a:lstStyle/>
          <a:p>
            <a:endParaRPr lang="en-SG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04800"/>
            <a:ext cx="9143999" cy="2387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399" y="2590800"/>
            <a:ext cx="4277507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6172200"/>
            <a:ext cx="65341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of a Turing Machine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5400"/>
            <a:ext cx="9144000" cy="1060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43769"/>
            <a:ext cx="9144000" cy="161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260950"/>
            <a:ext cx="5038725" cy="359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Configurations</a:t>
            </a:r>
            <a:endParaRPr lang="en-S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3631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762000"/>
            <a:ext cx="945931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43800" y="838200"/>
            <a:ext cx="1219200" cy="328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52999" y="4267200"/>
            <a:ext cx="11668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95600" y="2819400"/>
            <a:ext cx="10858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53350" y="2895600"/>
            <a:ext cx="1390650" cy="317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57800" y="6505575"/>
            <a:ext cx="14382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99</Words>
  <Application>Microsoft Office PowerPoint</Application>
  <PresentationFormat>On-screen Show (4:3)</PresentationFormat>
  <Paragraphs>17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Turing Machines</vt:lpstr>
      <vt:lpstr>Slide 2</vt:lpstr>
      <vt:lpstr>Introduction – Turing Machines</vt:lpstr>
      <vt:lpstr>Turing Machine</vt:lpstr>
      <vt:lpstr>Definition of Turing Machine</vt:lpstr>
      <vt:lpstr>Slide 6</vt:lpstr>
      <vt:lpstr>Slide 7</vt:lpstr>
      <vt:lpstr>Configuration of a Turing Machine</vt:lpstr>
      <vt:lpstr>Configurations</vt:lpstr>
      <vt:lpstr>Slide 10</vt:lpstr>
      <vt:lpstr>Slide 11</vt:lpstr>
      <vt:lpstr>Slide 12</vt:lpstr>
      <vt:lpstr>Notation for Turing Machines</vt:lpstr>
      <vt:lpstr>The Rules for Combining Turing Machines</vt:lpstr>
      <vt:lpstr>The Rules for Combining Turing Machines</vt:lpstr>
      <vt:lpstr>Slide 16</vt:lpstr>
      <vt:lpstr>Slide 17</vt:lpstr>
      <vt:lpstr>Slide 18</vt:lpstr>
      <vt:lpstr>Slide 19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Turing Machines</dc:title>
  <dc:creator>dell</dc:creator>
  <cp:lastModifiedBy>dell</cp:lastModifiedBy>
  <cp:revision>37</cp:revision>
  <dcterms:created xsi:type="dcterms:W3CDTF">2006-08-16T00:00:00Z</dcterms:created>
  <dcterms:modified xsi:type="dcterms:W3CDTF">2015-03-05T12:55:12Z</dcterms:modified>
</cp:coreProperties>
</file>