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rawings/vmlDrawing1.vml" ContentType="application/vnd.openxmlformats-officedocument.vmlDrawing"/>
  <Override PartName="/ppt/embeddings/oleObject1.bin" ContentType="application/vnd.openxmlformats-officedocument.oleObject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53" r:id="rId2"/>
    <p:sldId id="377" r:id="rId3"/>
    <p:sldId id="378" r:id="rId4"/>
    <p:sldId id="380" r:id="rId5"/>
    <p:sldId id="394" r:id="rId6"/>
    <p:sldId id="384" r:id="rId7"/>
    <p:sldId id="385" r:id="rId8"/>
    <p:sldId id="418" r:id="rId9"/>
    <p:sldId id="387" r:id="rId10"/>
    <p:sldId id="392" r:id="rId11"/>
    <p:sldId id="390" r:id="rId12"/>
    <p:sldId id="411" r:id="rId13"/>
    <p:sldId id="402" r:id="rId14"/>
    <p:sldId id="414" r:id="rId15"/>
    <p:sldId id="421" r:id="rId16"/>
    <p:sldId r:id="rId23" id="422"/>
    <p:sldId r:id="rId24" id="423"/>
    <p:sldId r:id="rId25" id="424"/>
    <p:sldId r:id="rId26" id="425"/>
    <p:sldId r:id="rId27" id="426"/>
    <p:sldId r:id="rId28" id="427"/>
    <p:sldId r:id="rId29" id="428"/>
    <p:sldId r:id="rId30" id="42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1008">
          <p15:clr>
            <a:srgbClr val="A4A3A4"/>
          </p15:clr>
        </p15:guide>
        <p15:guide id="4" orient="horz" pos="696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pos="7008">
          <p15:clr>
            <a:srgbClr val="A4A3A4"/>
          </p15:clr>
        </p15:guide>
        <p15:guide id="9" pos="6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9999"/>
    <a:srgbClr val="769FD1"/>
    <a:srgbClr val="DDDDDD"/>
    <a:srgbClr val="E8E8E8"/>
    <a:srgbClr val="BB9A93"/>
    <a:srgbClr val="BB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0"/>
    <p:restoredTop sz="86323" autoAdjust="0"/>
  </p:normalViewPr>
  <p:slideViewPr>
    <p:cSldViewPr snapToGrid="0">
      <p:cViewPr varScale="1">
        <p:scale>
          <a:sx n="78" d="100"/>
          <a:sy n="78" d="100"/>
        </p:scale>
        <p:origin x="192" y="264"/>
      </p:cViewPr>
      <p:guideLst>
        <p:guide orient="horz" pos="2160"/>
        <p:guide orient="horz" pos="3888"/>
        <p:guide orient="horz" pos="1008"/>
        <p:guide orient="horz" pos="696"/>
        <p:guide pos="3840"/>
        <p:guide pos="384"/>
        <p:guide pos="7296"/>
        <p:guide pos="7008"/>
        <p:guide pos="6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0848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2" Type="http://schemas.openxmlformats.org/officeDocument/2006/relationships/tableStyles" Target="tableStyles.xml"/><Relationship Id="rId23" Type="http://schemas.openxmlformats.org/officeDocument/2006/relationships/slide" Target="slides/slide16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30" Type="http://schemas.openxmlformats.org/officeDocument/2006/relationships/slide" Target="slides/slide23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52DE44-3C3F-4150-A620-E58944EE06F0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76C9392F-77B3-442A-B877-46B754B36425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Prioritize Action Items</a:t>
          </a:r>
        </a:p>
      </dgm:t>
    </dgm:pt>
    <dgm:pt modelId="{982654E3-C9CD-400E-A502-89EE07E9A5D1}" type="parTrans" cxnId="{260D9AF2-0707-459A-86FC-A951DDFDA018}">
      <dgm:prSet/>
      <dgm:spPr/>
      <dgm:t>
        <a:bodyPr/>
        <a:lstStyle/>
        <a:p>
          <a:endParaRPr lang="en-US"/>
        </a:p>
      </dgm:t>
    </dgm:pt>
    <dgm:pt modelId="{B9506A47-6B1D-4E25-9DEE-D8C3DEAC8B72}" type="sibTrans" cxnId="{260D9AF2-0707-459A-86FC-A951DDFDA018}">
      <dgm:prSet/>
      <dgm:spPr/>
      <dgm:t>
        <a:bodyPr/>
        <a:lstStyle/>
        <a:p>
          <a:endParaRPr lang="en-US"/>
        </a:p>
      </dgm:t>
    </dgm:pt>
    <dgm:pt modelId="{5B8D2637-4862-4066-BC5F-5BE93D06B199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Set a Timeline</a:t>
          </a:r>
        </a:p>
      </dgm:t>
    </dgm:pt>
    <dgm:pt modelId="{9686314B-72ED-41CC-9856-A4F57C3C870B}" type="parTrans" cxnId="{56B46410-ADF6-42D7-80C9-B0FD622BF82D}">
      <dgm:prSet/>
      <dgm:spPr/>
      <dgm:t>
        <a:bodyPr/>
        <a:lstStyle/>
        <a:p>
          <a:endParaRPr lang="en-US"/>
        </a:p>
      </dgm:t>
    </dgm:pt>
    <dgm:pt modelId="{7E182BC7-DDA3-4A09-954C-AD3D1DD00ADC}" type="sibTrans" cxnId="{56B46410-ADF6-42D7-80C9-B0FD622BF82D}">
      <dgm:prSet/>
      <dgm:spPr/>
      <dgm:t>
        <a:bodyPr/>
        <a:lstStyle/>
        <a:p>
          <a:endParaRPr lang="en-US"/>
        </a:p>
      </dgm:t>
    </dgm:pt>
    <dgm:pt modelId="{B2645ECB-BD38-4889-A477-45D86381A827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Improve</a:t>
          </a:r>
          <a:r>
            <a:rPr lang="en-US" baseline="0" dirty="0">
              <a:latin typeface="Arial" panose="020B0604020202020204" pitchFamily="34" charset="0"/>
              <a:cs typeface="Arial" panose="020B0604020202020204" pitchFamily="34" charset="0"/>
            </a:rPr>
            <a:t> Care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BFEA66-2694-48F5-99B8-3E1F039ECEBB}" type="parTrans" cxnId="{4ED6052F-E734-46A1-AA86-23D0EA4AB0DE}">
      <dgm:prSet/>
      <dgm:spPr/>
      <dgm:t>
        <a:bodyPr/>
        <a:lstStyle/>
        <a:p>
          <a:endParaRPr lang="en-US"/>
        </a:p>
      </dgm:t>
    </dgm:pt>
    <dgm:pt modelId="{6512D4C7-8497-45B6-8BE2-B568FA938804}" type="sibTrans" cxnId="{4ED6052F-E734-46A1-AA86-23D0EA4AB0DE}">
      <dgm:prSet/>
      <dgm:spPr/>
      <dgm:t>
        <a:bodyPr/>
        <a:lstStyle/>
        <a:p>
          <a:endParaRPr lang="en-US"/>
        </a:p>
      </dgm:t>
    </dgm:pt>
    <dgm:pt modelId="{A2730782-1C46-4A2A-BE74-030F23AF313B}" type="pres">
      <dgm:prSet presAssocID="{B452DE44-3C3F-4150-A620-E58944EE06F0}" presName="Name0" presStyleCnt="0">
        <dgm:presLayoutVars>
          <dgm:dir/>
          <dgm:animLvl val="lvl"/>
          <dgm:resizeHandles val="exact"/>
        </dgm:presLayoutVars>
      </dgm:prSet>
      <dgm:spPr/>
    </dgm:pt>
    <dgm:pt modelId="{04AC2756-15BF-4025-B075-A87D29A11D06}" type="pres">
      <dgm:prSet presAssocID="{76C9392F-77B3-442A-B877-46B754B36425}" presName="parTxOnly" presStyleLbl="node1" presStyleIdx="0" presStyleCnt="3" custScaleX="96747" custScaleY="56908">
        <dgm:presLayoutVars>
          <dgm:chMax val="0"/>
          <dgm:chPref val="0"/>
          <dgm:bulletEnabled val="1"/>
        </dgm:presLayoutVars>
      </dgm:prSet>
      <dgm:spPr/>
    </dgm:pt>
    <dgm:pt modelId="{FD898BB4-6A6D-4B4F-BFE3-6121A28A6398}" type="pres">
      <dgm:prSet presAssocID="{B9506A47-6B1D-4E25-9DEE-D8C3DEAC8B72}" presName="parTxOnlySpace" presStyleCnt="0"/>
      <dgm:spPr/>
    </dgm:pt>
    <dgm:pt modelId="{844BE39B-54E4-4683-9C9B-BE9212F92E50}" type="pres">
      <dgm:prSet presAssocID="{5B8D2637-4862-4066-BC5F-5BE93D06B199}" presName="parTxOnly" presStyleLbl="node1" presStyleIdx="1" presStyleCnt="3" custScaleY="59012">
        <dgm:presLayoutVars>
          <dgm:chMax val="0"/>
          <dgm:chPref val="0"/>
          <dgm:bulletEnabled val="1"/>
        </dgm:presLayoutVars>
      </dgm:prSet>
      <dgm:spPr/>
    </dgm:pt>
    <dgm:pt modelId="{7688BE92-62CE-4800-8402-6B82F7A4C729}" type="pres">
      <dgm:prSet presAssocID="{7E182BC7-DDA3-4A09-954C-AD3D1DD00ADC}" presName="parTxOnlySpace" presStyleCnt="0"/>
      <dgm:spPr/>
    </dgm:pt>
    <dgm:pt modelId="{85B380BF-3556-4654-8AA0-43B4B3515D88}" type="pres">
      <dgm:prSet presAssocID="{B2645ECB-BD38-4889-A477-45D86381A827}" presName="parTxOnly" presStyleLbl="node1" presStyleIdx="2" presStyleCnt="3" custScaleY="56908">
        <dgm:presLayoutVars>
          <dgm:chMax val="0"/>
          <dgm:chPref val="0"/>
          <dgm:bulletEnabled val="1"/>
        </dgm:presLayoutVars>
      </dgm:prSet>
      <dgm:spPr/>
    </dgm:pt>
  </dgm:ptLst>
  <dgm:cxnLst>
    <dgm:cxn modelId="{56B46410-ADF6-42D7-80C9-B0FD622BF82D}" srcId="{B452DE44-3C3F-4150-A620-E58944EE06F0}" destId="{5B8D2637-4862-4066-BC5F-5BE93D06B199}" srcOrd="1" destOrd="0" parTransId="{9686314B-72ED-41CC-9856-A4F57C3C870B}" sibTransId="{7E182BC7-DDA3-4A09-954C-AD3D1DD00ADC}"/>
    <dgm:cxn modelId="{4ED6052F-E734-46A1-AA86-23D0EA4AB0DE}" srcId="{B452DE44-3C3F-4150-A620-E58944EE06F0}" destId="{B2645ECB-BD38-4889-A477-45D86381A827}" srcOrd="2" destOrd="0" parTransId="{1EBFEA66-2694-48F5-99B8-3E1F039ECEBB}" sibTransId="{6512D4C7-8497-45B6-8BE2-B568FA938804}"/>
    <dgm:cxn modelId="{FB282B6C-8959-48EB-8E57-6CD6C77403ED}" type="presOf" srcId="{B2645ECB-BD38-4889-A477-45D86381A827}" destId="{85B380BF-3556-4654-8AA0-43B4B3515D88}" srcOrd="0" destOrd="0" presId="urn:microsoft.com/office/officeart/2005/8/layout/chevron1"/>
    <dgm:cxn modelId="{7F39EFAE-13DC-4277-B910-70C3B4E7D157}" type="presOf" srcId="{76C9392F-77B3-442A-B877-46B754B36425}" destId="{04AC2756-15BF-4025-B075-A87D29A11D06}" srcOrd="0" destOrd="0" presId="urn:microsoft.com/office/officeart/2005/8/layout/chevron1"/>
    <dgm:cxn modelId="{0ABBA9B6-3C82-4A5F-9496-04F5D057D878}" type="presOf" srcId="{5B8D2637-4862-4066-BC5F-5BE93D06B199}" destId="{844BE39B-54E4-4683-9C9B-BE9212F92E50}" srcOrd="0" destOrd="0" presId="urn:microsoft.com/office/officeart/2005/8/layout/chevron1"/>
    <dgm:cxn modelId="{612CABDF-6693-478A-B793-BB3ADF1EC87D}" type="presOf" srcId="{B452DE44-3C3F-4150-A620-E58944EE06F0}" destId="{A2730782-1C46-4A2A-BE74-030F23AF313B}" srcOrd="0" destOrd="0" presId="urn:microsoft.com/office/officeart/2005/8/layout/chevron1"/>
    <dgm:cxn modelId="{260D9AF2-0707-459A-86FC-A951DDFDA018}" srcId="{B452DE44-3C3F-4150-A620-E58944EE06F0}" destId="{76C9392F-77B3-442A-B877-46B754B36425}" srcOrd="0" destOrd="0" parTransId="{982654E3-C9CD-400E-A502-89EE07E9A5D1}" sibTransId="{B9506A47-6B1D-4E25-9DEE-D8C3DEAC8B72}"/>
    <dgm:cxn modelId="{E03C9712-527C-4DB0-9EDE-C2F0DB0CEEBD}" type="presParOf" srcId="{A2730782-1C46-4A2A-BE74-030F23AF313B}" destId="{04AC2756-15BF-4025-B075-A87D29A11D06}" srcOrd="0" destOrd="0" presId="urn:microsoft.com/office/officeart/2005/8/layout/chevron1"/>
    <dgm:cxn modelId="{7F2162EF-8F17-4E8E-9D0A-313DB5FEA23D}" type="presParOf" srcId="{A2730782-1C46-4A2A-BE74-030F23AF313B}" destId="{FD898BB4-6A6D-4B4F-BFE3-6121A28A6398}" srcOrd="1" destOrd="0" presId="urn:microsoft.com/office/officeart/2005/8/layout/chevron1"/>
    <dgm:cxn modelId="{ED0257F5-E17C-4267-B03E-065CE5302CDF}" type="presParOf" srcId="{A2730782-1C46-4A2A-BE74-030F23AF313B}" destId="{844BE39B-54E4-4683-9C9B-BE9212F92E50}" srcOrd="2" destOrd="0" presId="urn:microsoft.com/office/officeart/2005/8/layout/chevron1"/>
    <dgm:cxn modelId="{146BA0E0-DC9E-4A3E-B2E2-096F68317C65}" type="presParOf" srcId="{A2730782-1C46-4A2A-BE74-030F23AF313B}" destId="{7688BE92-62CE-4800-8402-6B82F7A4C729}" srcOrd="3" destOrd="0" presId="urn:microsoft.com/office/officeart/2005/8/layout/chevron1"/>
    <dgm:cxn modelId="{3A3098CE-1229-41E4-B5F7-1E6904C1ED8F}" type="presParOf" srcId="{A2730782-1C46-4A2A-BE74-030F23AF313B}" destId="{85B380BF-3556-4654-8AA0-43B4B3515D8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C2756-15BF-4025-B075-A87D29A11D06}">
      <dsp:nvSpPr>
        <dsp:cNvPr id="0" name=""/>
        <dsp:cNvSpPr/>
      </dsp:nvSpPr>
      <dsp:spPr>
        <a:xfrm>
          <a:off x="143" y="703073"/>
          <a:ext cx="2841338" cy="66852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rial" panose="020B0604020202020204" pitchFamily="34" charset="0"/>
              <a:cs typeface="Arial" panose="020B0604020202020204" pitchFamily="34" charset="0"/>
            </a:rPr>
            <a:t>Prioritize Action Items</a:t>
          </a:r>
        </a:p>
      </dsp:txBody>
      <dsp:txXfrm>
        <a:off x="334406" y="703073"/>
        <a:ext cx="2172812" cy="668526"/>
      </dsp:txXfrm>
    </dsp:sp>
    <dsp:sp modelId="{844BE39B-54E4-4683-9C9B-BE9212F92E50}">
      <dsp:nvSpPr>
        <dsp:cNvPr id="0" name=""/>
        <dsp:cNvSpPr/>
      </dsp:nvSpPr>
      <dsp:spPr>
        <a:xfrm>
          <a:off x="2547794" y="690714"/>
          <a:ext cx="2936875" cy="69324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rial" panose="020B0604020202020204" pitchFamily="34" charset="0"/>
              <a:cs typeface="Arial" panose="020B0604020202020204" pitchFamily="34" charset="0"/>
            </a:rPr>
            <a:t>Set a Timeline</a:t>
          </a:r>
        </a:p>
      </dsp:txBody>
      <dsp:txXfrm>
        <a:off x="2894416" y="690714"/>
        <a:ext cx="2243632" cy="693243"/>
      </dsp:txXfrm>
    </dsp:sp>
    <dsp:sp modelId="{85B380BF-3556-4654-8AA0-43B4B3515D88}">
      <dsp:nvSpPr>
        <dsp:cNvPr id="0" name=""/>
        <dsp:cNvSpPr/>
      </dsp:nvSpPr>
      <dsp:spPr>
        <a:xfrm>
          <a:off x="5190981" y="703073"/>
          <a:ext cx="2936875" cy="66852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rial" panose="020B0604020202020204" pitchFamily="34" charset="0"/>
              <a:cs typeface="Arial" panose="020B0604020202020204" pitchFamily="34" charset="0"/>
            </a:rPr>
            <a:t>Improve</a:t>
          </a:r>
          <a:r>
            <a:rPr lang="en-US" sz="2300" kern="1200" baseline="0" dirty="0">
              <a:latin typeface="Arial" panose="020B0604020202020204" pitchFamily="34" charset="0"/>
              <a:cs typeface="Arial" panose="020B0604020202020204" pitchFamily="34" charset="0"/>
            </a:rPr>
            <a:t> Care</a:t>
          </a:r>
          <a:endParaRPr lang="en-US" sz="2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25244" y="703073"/>
        <a:ext cx="2268349" cy="6685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'1.0' encoding='UTF-8' standalone='yes'?>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22BB5D5-313F-411F-97D7-A75488BAD6C7}" type="datetimeFigureOut">
              <a:rPr lang="en-US"/>
              <a:pPr/>
              <a:t>8/22/18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5EFCAC-FD13-4FD1-87D7-FA1E4FCB0C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08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87ACB9F-EDA8-48F6-9F55-88419AC4D46F}" type="datetimeFigureOut">
              <a:rPr lang="en-US"/>
              <a:pPr/>
              <a:t>8/22/18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CEB55D-54C2-45A5-AFAF-7BFE330586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816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'1.0' encoding='UTF-8' standalone='yes'?>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'1.0' encoding='UTF-8' standalone='yes'?>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'1.0' encoding='UTF-8' standalone='yes'?>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'1.0' encoding='UTF-8' standalone='yes'?>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'1.0' encoding='UTF-8' standalone='yes'?>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'1.0' encoding='UTF-8' standalone='yes'?>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'1.0' encoding='UTF-8' standalone='yes'?>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34E9E857-A66E-4BE5-9E18-62C2226B47DE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EB55D-54C2-45A5-AFAF-7BFE3305863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97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EB55D-54C2-45A5-AFAF-7BFE3305863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84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EB55D-54C2-45A5-AFAF-7BFE3305863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27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EB55D-54C2-45A5-AFAF-7BFE3305863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64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EB55D-54C2-45A5-AFAF-7BFE3305863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44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EB55D-54C2-45A5-AFAF-7BFE3305863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5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EB55D-54C2-45A5-AFAF-7BFE330586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6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EB55D-54C2-45A5-AFAF-7BFE330586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12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EB55D-54C2-45A5-AFAF-7BFE330586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7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EB55D-54C2-45A5-AFAF-7BFE330586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6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AFA367C5-0F23-45DB-9DB0-F76812293E7A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90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70F0E0BE-1CFD-4474-B1D3-3449D87656F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11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EB55D-54C2-45A5-AFAF-7BFE3305863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3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339E709B-8DF8-4BE2-B4DC-5512936E0B64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04082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N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430963"/>
            <a:ext cx="12192000" cy="4270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9F9F9"/>
              </a:solidFill>
              <a:ea typeface="MS PGothic" pitchFamily="34" charset="-128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3657600" y="6534150"/>
            <a:ext cx="5791970" cy="3231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500" dirty="0">
                <a:solidFill>
                  <a:srgbClr val="F9F9F9"/>
                </a:solidFill>
                <a:latin typeface="+mj-lt"/>
                <a:cs typeface="Abel" charset="0"/>
              </a:rPr>
              <a:t>ED Pediatric Performance Snapshot | </a:t>
            </a:r>
            <a:r>
              <a:rPr lang="en-US" sz="1500" dirty="0" err="1">
                <a:solidFill>
                  <a:srgbClr val="F9F9F9"/>
                </a:solidFill>
                <a:latin typeface="+mj-lt"/>
                <a:cs typeface="Abel" charset="0"/>
              </a:rPr>
              <a:t>MedSChool</a:t>
            </a:r>
            <a:r>
              <a:rPr lang="en-US" sz="1500" dirty="0">
                <a:solidFill>
                  <a:srgbClr val="F9F9F9"/>
                </a:solidFill>
                <a:latin typeface="+mj-lt"/>
                <a:cs typeface="Abel" charset="0"/>
              </a:rPr>
              <a:t> Medical Center</a:t>
            </a:r>
          </a:p>
        </p:txBody>
      </p:sp>
    </p:spTree>
    <p:extLst>
      <p:ext uri="{BB962C8B-B14F-4D97-AF65-F5344CB8AC3E}">
        <p14:creationId xmlns:p14="http://schemas.microsoft.com/office/powerpoint/2010/main" val="13104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1066799" y="1600199"/>
            <a:ext cx="2459736" cy="22585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3598862" y="1600199"/>
            <a:ext cx="2459736" cy="22585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130924" y="1600199"/>
            <a:ext cx="2459736" cy="22585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8661399" y="1600199"/>
            <a:ext cx="2459736" cy="22585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8661399" y="3913187"/>
            <a:ext cx="2459736" cy="22585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130924" y="3913187"/>
            <a:ext cx="2459736" cy="22585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3598862" y="3913187"/>
            <a:ext cx="2459736" cy="22585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1066799" y="3913187"/>
            <a:ext cx="2459736" cy="22585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1468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435225" y="1828799"/>
            <a:ext cx="1828800" cy="1828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4264025" y="1828799"/>
            <a:ext cx="1828800" cy="1828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096000" y="1828799"/>
            <a:ext cx="1828800" cy="1828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435225" y="3657599"/>
            <a:ext cx="1828800" cy="1828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264025" y="3657599"/>
            <a:ext cx="3657600" cy="1828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04847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1066800" y="1600200"/>
            <a:ext cx="2286000" cy="1828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3659188" y="1600200"/>
            <a:ext cx="2286000" cy="1828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249988" y="1600200"/>
            <a:ext cx="2286000" cy="1828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8842375" y="1600200"/>
            <a:ext cx="2286000" cy="1828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40222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964808" y="1211069"/>
            <a:ext cx="2587752" cy="2587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5703674" y="3057798"/>
            <a:ext cx="3520440" cy="259689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73755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1154112" y="2554287"/>
            <a:ext cx="2048256" cy="20482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3265487" y="2557462"/>
            <a:ext cx="2048256" cy="20482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378449" y="2554287"/>
            <a:ext cx="2048256" cy="20482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10054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06924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49407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172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-1" y="3428999"/>
            <a:ext cx="3346704" cy="2743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79727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66800" y="1600199"/>
            <a:ext cx="4572000" cy="457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29066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Content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64025" y="1600200"/>
            <a:ext cx="7927975" cy="457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6570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96000" y="1600200"/>
            <a:ext cx="5486400" cy="3657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832975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066800" y="2519363"/>
            <a:ext cx="2295144" cy="27523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359150" y="1600200"/>
            <a:ext cx="2734056" cy="457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341228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6096000" y="1600200"/>
            <a:ext cx="6096000" cy="36655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25401" dir="8100000" algn="tr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>
              <a:solidFill>
                <a:srgbClr val="F9F9F9"/>
              </a:solidFill>
            </a:endParaRP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096000" y="1600199"/>
            <a:ext cx="6099048" cy="27523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2759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94562" y="0"/>
            <a:ext cx="4897437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52993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227972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845550" y="0"/>
            <a:ext cx="3346449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678471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irc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140210" y="2600555"/>
            <a:ext cx="960120" cy="96012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0095909" y="2600555"/>
            <a:ext cx="960120" cy="96012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835633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ircul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9139" y="2509552"/>
            <a:ext cx="960120" cy="96012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944241" y="2509552"/>
            <a:ext cx="960120" cy="96012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202921" y="2092398"/>
            <a:ext cx="960120" cy="96012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943209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Tim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 flipH="1">
            <a:off x="2449032" y="1600199"/>
            <a:ext cx="3127248" cy="21214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 flipH="1">
            <a:off x="8002772" y="3123297"/>
            <a:ext cx="3127248" cy="22128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501858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Time Lin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 flipH="1">
            <a:off x="1077438" y="1600200"/>
            <a:ext cx="3127248" cy="21214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1"/>
          </p:nvPr>
        </p:nvSpPr>
        <p:spPr>
          <a:xfrm flipH="1">
            <a:off x="7226590" y="3123298"/>
            <a:ext cx="3127248" cy="21214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457628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9294813" y="1600200"/>
            <a:ext cx="1830387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9F9F9"/>
              </a:solidFill>
              <a:ea typeface="MS PGothic" pitchFamily="34" charset="-128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294813" y="4244975"/>
            <a:ext cx="1830387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9F9F9"/>
              </a:solidFill>
              <a:ea typeface="MS PGothic" pitchFamily="34" charset="-128"/>
            </a:endParaRP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0"/>
          </p:nvPr>
        </p:nvSpPr>
        <p:spPr>
          <a:xfrm flipH="1">
            <a:off x="7008813" y="1600199"/>
            <a:ext cx="2286000" cy="1828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1"/>
          </p:nvPr>
        </p:nvSpPr>
        <p:spPr>
          <a:xfrm flipH="1">
            <a:off x="7008813" y="4244974"/>
            <a:ext cx="2286000" cy="1828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7111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66800" y="1600200"/>
            <a:ext cx="5029200" cy="1828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206949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 flipH="1">
            <a:off x="1050924" y="1797049"/>
            <a:ext cx="3822192" cy="20208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744161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 flipH="1">
            <a:off x="4724399" y="1600200"/>
            <a:ext cx="2743200" cy="457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551685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 flipH="1">
            <a:off x="609600" y="1600199"/>
            <a:ext cx="2743200" cy="457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5332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077430" y="2291134"/>
            <a:ext cx="1828800" cy="1828800"/>
          </a:xfrm>
          <a:prstGeom prst="roundRect">
            <a:avLst>
              <a:gd name="adj" fmla="val 2874"/>
            </a:avLst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132173" y="2291134"/>
            <a:ext cx="1828800" cy="1828800"/>
          </a:xfrm>
          <a:prstGeom prst="roundRect">
            <a:avLst>
              <a:gd name="adj" fmla="val 2874"/>
            </a:avLst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5186916" y="2291134"/>
            <a:ext cx="1828800" cy="1828800"/>
          </a:xfrm>
          <a:prstGeom prst="roundRect">
            <a:avLst>
              <a:gd name="adj" fmla="val 2874"/>
            </a:avLst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7241658" y="2291134"/>
            <a:ext cx="1828800" cy="1828800"/>
          </a:xfrm>
          <a:prstGeom prst="roundRect">
            <a:avLst>
              <a:gd name="adj" fmla="val 2874"/>
            </a:avLst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296405" y="2291134"/>
            <a:ext cx="1828800" cy="1828800"/>
          </a:xfrm>
          <a:prstGeom prst="roundRect">
            <a:avLst>
              <a:gd name="adj" fmla="val 2874"/>
            </a:avLst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5035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714533" y="2029346"/>
            <a:ext cx="1636776" cy="163677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090426" y="2029346"/>
            <a:ext cx="1636776" cy="163677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466320" y="2029346"/>
            <a:ext cx="1636776" cy="163677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840689" y="2029346"/>
            <a:ext cx="1636776" cy="163677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0681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066800" y="1601723"/>
            <a:ext cx="1636776" cy="163677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6583577" y="1601723"/>
            <a:ext cx="1636776" cy="163677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5558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Row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952" cy="17190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1716088"/>
            <a:ext cx="12188952" cy="17190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3432175"/>
            <a:ext cx="12188952" cy="17190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5148263"/>
            <a:ext cx="12188952" cy="17190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6363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066800" y="1616075"/>
            <a:ext cx="2295144" cy="13898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3656013" y="1616075"/>
            <a:ext cx="2295144" cy="13898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243638" y="1616075"/>
            <a:ext cx="2295144" cy="13898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832850" y="1616075"/>
            <a:ext cx="2295144" cy="13898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066800" y="4051300"/>
            <a:ext cx="2295144" cy="13898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656013" y="4051300"/>
            <a:ext cx="2295144" cy="13898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243638" y="4051300"/>
            <a:ext cx="2295144" cy="13898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8832850" y="4051300"/>
            <a:ext cx="2295144" cy="13898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3794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onry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019174" y="1706563"/>
            <a:ext cx="5029200" cy="28072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6113462" y="1708150"/>
            <a:ext cx="2459736" cy="1527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639174" y="1717675"/>
            <a:ext cx="2523744" cy="15179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118224" y="3287713"/>
            <a:ext cx="5047488" cy="27980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3554412" y="4565650"/>
            <a:ext cx="2496312" cy="1527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1019174" y="4565650"/>
            <a:ext cx="2468880" cy="1527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3275189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slideLayout" Target="../slideLayouts/slideLayout14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33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32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310" r:id="rId1"/>
    <p:sldLayoutId id="2147484281" r:id="rId2"/>
    <p:sldLayoutId id="2147484282" r:id="rId3"/>
    <p:sldLayoutId id="2147484283" r:id="rId4"/>
    <p:sldLayoutId id="2147484284" r:id="rId5"/>
    <p:sldLayoutId id="2147484285" r:id="rId6"/>
    <p:sldLayoutId id="2147484286" r:id="rId7"/>
    <p:sldLayoutId id="2147484287" r:id="rId8"/>
    <p:sldLayoutId id="2147484288" r:id="rId9"/>
    <p:sldLayoutId id="2147484289" r:id="rId10"/>
    <p:sldLayoutId id="2147484290" r:id="rId11"/>
    <p:sldLayoutId id="2147484291" r:id="rId12"/>
    <p:sldLayoutId id="2147484292" r:id="rId13"/>
    <p:sldLayoutId id="2147484293" r:id="rId14"/>
    <p:sldLayoutId id="2147484294" r:id="rId15"/>
    <p:sldLayoutId id="2147484295" r:id="rId16"/>
    <p:sldLayoutId id="2147484296" r:id="rId17"/>
    <p:sldLayoutId id="2147484297" r:id="rId18"/>
    <p:sldLayoutId id="2147484298" r:id="rId19"/>
    <p:sldLayoutId id="2147484299" r:id="rId20"/>
    <p:sldLayoutId id="2147484311" r:id="rId21"/>
    <p:sldLayoutId id="2147484300" r:id="rId22"/>
    <p:sldLayoutId id="2147484301" r:id="rId23"/>
    <p:sldLayoutId id="2147484302" r:id="rId24"/>
    <p:sldLayoutId id="2147484303" r:id="rId25"/>
    <p:sldLayoutId id="2147484304" r:id="rId26"/>
    <p:sldLayoutId id="2147484305" r:id="rId27"/>
    <p:sldLayoutId id="2147484306" r:id="rId28"/>
    <p:sldLayoutId id="2147484312" r:id="rId29"/>
    <p:sldLayoutId id="2147484307" r:id="rId30"/>
    <p:sldLayoutId id="2147484308" r:id="rId31"/>
    <p:sldLayoutId id="2147484309" r:id="rId3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MS PGothic" pitchFamily="34" charset="-128"/>
          <a:cs typeface="ＭＳ Ｐゴシック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ＭＳ Ｐゴシック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ＭＳ Ｐゴシック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ＭＳ Ｐゴシック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ＭＳ Ｐゴシック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7" Type="http://schemas.microsoft.com/office/2007/relationships/diagramDrawing" Target="../diagrams/drawin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3" Type="http://schemas.openxmlformats.org/officeDocument/2006/relationships/hyperlink" Target="https://www.ctemsc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7" Type="http://schemas.openxmlformats.org/officeDocument/2006/relationships/image" Target="../media/image5.png"/><Relationship Id="rId6" Type="http://schemas.openxmlformats.org/officeDocument/2006/relationships/image" Target="../media/image3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0.xml.rels><?xml version='1.0' encoding='UTF-8' standalone='yes'?>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9" b="12402"/>
          <a:stretch>
            <a:fillRect/>
          </a:stretch>
        </p:blipFill>
        <p:spPr bwMode="auto">
          <a:xfrm>
            <a:off x="0" y="-104775"/>
            <a:ext cx="12192000" cy="697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TextBox 86"/>
          <p:cNvSpPr txBox="1">
            <a:spLocks noChangeArrowheads="1"/>
          </p:cNvSpPr>
          <p:nvPr/>
        </p:nvSpPr>
        <p:spPr bwMode="auto">
          <a:xfrm>
            <a:off x="195263" y="5926138"/>
            <a:ext cx="3133725" cy="708025"/>
          </a:xfrm>
          <a:prstGeom prst="rect">
            <a:avLst/>
          </a:prstGeom>
          <a:solidFill>
            <a:schemeClr val="bg2">
              <a:alpha val="8313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4000" b="1"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7171" name="TextBox 5"/>
          <p:cNvSpPr txBox="1">
            <a:spLocks noChangeArrowheads="1"/>
          </p:cNvSpPr>
          <p:nvPr/>
        </p:nvSpPr>
        <p:spPr bwMode="auto">
          <a:xfrm>
            <a:off x="195263" y="2339975"/>
            <a:ext cx="669448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4000" b="1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rPr>
              <a:t>MedSChool</a:t>
            </a:r>
            <a:r>
              <a:rPr lang="en-US" altLang="en-US" sz="40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rPr>
              <a:t> Medical Center</a:t>
            </a: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519113" y="6083300"/>
            <a:ext cx="244971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500" b="1" dirty="0">
                <a:latin typeface="Arial" pitchFamily="34" charset="0"/>
                <a:cs typeface="Arial" pitchFamily="34" charset="0"/>
              </a:rPr>
              <a:t>simulation: </a:t>
            </a:r>
            <a:r>
              <a:rPr lang="en-US" altLang="en-US" sz="1500" dirty="0">
                <a:latin typeface="Arial" pitchFamily="34" charset="0"/>
                <a:cs typeface="Arial" pitchFamily="34" charset="0"/>
              </a:rPr>
              <a:t>Feb 10, 2018 </a:t>
            </a:r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 rot="-5400000">
            <a:off x="-13494" y="6082507"/>
            <a:ext cx="7413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500" dirty="0">
                <a:latin typeface="Arial" pitchFamily="34" charset="0"/>
                <a:cs typeface="Arial" pitchFamily="34" charset="0"/>
              </a:rPr>
              <a:t>Date</a:t>
            </a:r>
          </a:p>
        </p:txBody>
      </p:sp>
      <p:sp>
        <p:nvSpPr>
          <p:cNvPr id="20" name="TextBox 86"/>
          <p:cNvSpPr txBox="1">
            <a:spLocks noChangeArrowheads="1"/>
          </p:cNvSpPr>
          <p:nvPr/>
        </p:nvSpPr>
        <p:spPr bwMode="auto">
          <a:xfrm>
            <a:off x="0" y="550863"/>
            <a:ext cx="10323513" cy="1631950"/>
          </a:xfrm>
          <a:prstGeom prst="rect">
            <a:avLst/>
          </a:prstGeom>
          <a:solidFill>
            <a:schemeClr val="bg1">
              <a:lumMod val="10000"/>
              <a:alpha val="43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5000" b="1" dirty="0">
                <a:solidFill>
                  <a:schemeClr val="bg1"/>
                </a:solidFill>
                <a:latin typeface="Arial" pitchFamily="34" charset="0"/>
                <a:ea typeface="Helvetica Neue" charset="0"/>
                <a:cs typeface="Arial" pitchFamily="34" charset="0"/>
              </a:rPr>
              <a:t>ED Pediatric performance snapshot</a:t>
            </a:r>
          </a:p>
        </p:txBody>
      </p:sp>
      <p:sp>
        <p:nvSpPr>
          <p:cNvPr id="18" name="Freeform 26"/>
          <p:cNvSpPr>
            <a:spLocks noChangeAspect="1"/>
          </p:cNvSpPr>
          <p:nvPr/>
        </p:nvSpPr>
        <p:spPr bwMode="auto">
          <a:xfrm rot="630780">
            <a:off x="8459788" y="601663"/>
            <a:ext cx="1670050" cy="1441450"/>
          </a:xfrm>
          <a:custGeom>
            <a:avLst/>
            <a:gdLst/>
            <a:ahLst/>
            <a:cxnLst>
              <a:cxn ang="0">
                <a:pos x="19" y="163"/>
              </a:cxn>
              <a:cxn ang="0">
                <a:pos x="19" y="200"/>
              </a:cxn>
              <a:cxn ang="0">
                <a:pos x="44" y="231"/>
              </a:cxn>
              <a:cxn ang="0">
                <a:pos x="18" y="265"/>
              </a:cxn>
              <a:cxn ang="0">
                <a:pos x="26" y="285"/>
              </a:cxn>
              <a:cxn ang="0">
                <a:pos x="48" y="275"/>
              </a:cxn>
              <a:cxn ang="0">
                <a:pos x="72" y="253"/>
              </a:cxn>
              <a:cxn ang="0">
                <a:pos x="80" y="243"/>
              </a:cxn>
              <a:cxn ang="0">
                <a:pos x="109" y="215"/>
              </a:cxn>
              <a:cxn ang="0">
                <a:pos x="136" y="199"/>
              </a:cxn>
              <a:cxn ang="0">
                <a:pos x="183" y="199"/>
              </a:cxn>
              <a:cxn ang="0">
                <a:pos x="201" y="188"/>
              </a:cxn>
              <a:cxn ang="0">
                <a:pos x="216" y="178"/>
              </a:cxn>
              <a:cxn ang="0">
                <a:pos x="238" y="167"/>
              </a:cxn>
              <a:cxn ang="0">
                <a:pos x="272" y="157"/>
              </a:cxn>
              <a:cxn ang="0">
                <a:pos x="298" y="153"/>
              </a:cxn>
              <a:cxn ang="0">
                <a:pos x="309" y="145"/>
              </a:cxn>
              <a:cxn ang="0">
                <a:pos x="277" y="0"/>
              </a:cxn>
              <a:cxn ang="0">
                <a:pos x="132" y="28"/>
              </a:cxn>
              <a:cxn ang="0">
                <a:pos x="0" y="53"/>
              </a:cxn>
              <a:cxn ang="0">
                <a:pos x="0" y="57"/>
              </a:cxn>
              <a:cxn ang="0">
                <a:pos x="19" y="163"/>
              </a:cxn>
            </a:cxnLst>
            <a:rect l="0" t="0" r="r" b="b"/>
            <a:pathLst>
              <a:path w="309" h="285">
                <a:moveTo>
                  <a:pt x="19" y="163"/>
                </a:moveTo>
                <a:lnTo>
                  <a:pt x="19" y="200"/>
                </a:lnTo>
                <a:lnTo>
                  <a:pt x="44" y="231"/>
                </a:lnTo>
                <a:lnTo>
                  <a:pt x="18" y="265"/>
                </a:lnTo>
                <a:lnTo>
                  <a:pt x="26" y="285"/>
                </a:lnTo>
                <a:lnTo>
                  <a:pt x="48" y="275"/>
                </a:lnTo>
                <a:lnTo>
                  <a:pt x="72" y="253"/>
                </a:lnTo>
                <a:lnTo>
                  <a:pt x="80" y="243"/>
                </a:lnTo>
                <a:lnTo>
                  <a:pt x="109" y="215"/>
                </a:lnTo>
                <a:lnTo>
                  <a:pt x="136" y="199"/>
                </a:lnTo>
                <a:lnTo>
                  <a:pt x="183" y="199"/>
                </a:lnTo>
                <a:lnTo>
                  <a:pt x="201" y="188"/>
                </a:lnTo>
                <a:lnTo>
                  <a:pt x="216" y="178"/>
                </a:lnTo>
                <a:lnTo>
                  <a:pt x="238" y="167"/>
                </a:lnTo>
                <a:lnTo>
                  <a:pt x="272" y="157"/>
                </a:lnTo>
                <a:lnTo>
                  <a:pt x="298" y="153"/>
                </a:lnTo>
                <a:lnTo>
                  <a:pt x="309" y="145"/>
                </a:lnTo>
                <a:lnTo>
                  <a:pt x="277" y="0"/>
                </a:lnTo>
                <a:lnTo>
                  <a:pt x="132" y="28"/>
                </a:lnTo>
                <a:lnTo>
                  <a:pt x="0" y="53"/>
                </a:lnTo>
                <a:lnTo>
                  <a:pt x="0" y="57"/>
                </a:lnTo>
                <a:lnTo>
                  <a:pt x="19" y="163"/>
                </a:lnTo>
                <a:close/>
              </a:path>
            </a:pathLst>
          </a:custGeom>
          <a:noFill/>
          <a:ln w="28575" cmpd="sng">
            <a:solidFill>
              <a:schemeClr val="accent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x-none" sz="3200">
              <a:latin typeface="+mn-lt"/>
              <a:ea typeface="+mn-ea"/>
            </a:endParaRPr>
          </a:p>
        </p:txBody>
      </p:sp>
      <p:pic>
        <p:nvPicPr>
          <p:cNvPr id="7176" name="Picture 12" descr="EMSC national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40"/>
          <a:stretch>
            <a:fillRect/>
          </a:stretch>
        </p:blipFill>
        <p:spPr bwMode="auto">
          <a:xfrm>
            <a:off x="8872538" y="725488"/>
            <a:ext cx="84455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8751888" y="1641475"/>
            <a:ext cx="10858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b="1" dirty="0">
                <a:solidFill>
                  <a:schemeClr val="accent1">
                    <a:lumMod val="75000"/>
                  </a:schemeClr>
                </a:solidFill>
                <a:latin typeface="Impact" charset="0"/>
                <a:ea typeface="Impact" charset="0"/>
                <a:cs typeface="Impact" charset="0"/>
              </a:rPr>
              <a:t>Connecticut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EBB024-695D-431C-982D-811EE4889F02}"/>
              </a:ext>
            </a:extLst>
          </p:cNvPr>
          <p:cNvSpPr txBox="1"/>
          <p:nvPr/>
        </p:nvSpPr>
        <p:spPr>
          <a:xfrm>
            <a:off x="3398110" y="540435"/>
            <a:ext cx="532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Overall Performance | </a:t>
            </a:r>
            <a:r>
              <a:rPr lang="en-US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Other Elements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390D17-449B-4677-8A0A-82AED0ECC399}"/>
              </a:ext>
            </a:extLst>
          </p:cNvPr>
          <p:cNvSpPr/>
          <p:nvPr/>
        </p:nvSpPr>
        <p:spPr>
          <a:xfrm>
            <a:off x="3521677" y="309603"/>
            <a:ext cx="400074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ED Pediatric Performance Snapshot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E49B0-F990-4D81-B1F8-2B2212BC9B0E}"/>
              </a:ext>
            </a:extLst>
          </p:cNvPr>
          <p:cNvSpPr txBox="1"/>
          <p:nvPr/>
        </p:nvSpPr>
        <p:spPr>
          <a:xfrm>
            <a:off x="8306886" y="2673530"/>
            <a:ext cx="38851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itchFamily="34" charset="0"/>
                <a:ea typeface="Roboto" pitchFamily="2" charset="0"/>
                <a:cs typeface="Arial" pitchFamily="34" charset="0"/>
              </a:rPr>
              <a:t>  </a:t>
            </a:r>
            <a:r>
              <a:rPr lang="en-US" sz="2200" b="1" dirty="0">
                <a:latin typeface="Arial" pitchFamily="34" charset="0"/>
                <a:ea typeface="Roboto" pitchFamily="2" charset="0"/>
                <a:cs typeface="Arial" pitchFamily="34" charset="0"/>
              </a:rPr>
              <a:t>Assessment</a:t>
            </a:r>
          </a:p>
        </p:txBody>
      </p:sp>
    </p:spTree>
    <p:extLst>
      <p:ext uri="{BB962C8B-B14F-4D97-AF65-F5344CB8AC3E}">
        <p14:creationId xmlns:p14="http://schemas.microsoft.com/office/powerpoint/2010/main" val="2400198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D4EF4B-AE33-493E-B812-BD5E069D327E}"/>
              </a:ext>
            </a:extLst>
          </p:cNvPr>
          <p:cNvSpPr txBox="1"/>
          <p:nvPr/>
        </p:nvSpPr>
        <p:spPr>
          <a:xfrm>
            <a:off x="4176582" y="420130"/>
            <a:ext cx="4287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is the next step?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36E91D-A2D6-4B9D-8112-946F6EEFADBF}"/>
              </a:ext>
            </a:extLst>
          </p:cNvPr>
          <p:cNvSpPr txBox="1"/>
          <p:nvPr/>
        </p:nvSpPr>
        <p:spPr>
          <a:xfrm>
            <a:off x="393357" y="2585623"/>
            <a:ext cx="114052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want you to choose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two action items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next slide which in your opinion are the most important for your site to complete.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want you to make these two action items your priority and we will support you to achieve them in coming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two months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feel free to contact us for any assistance or resources you might need for completing these actions.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will follow up with you every 4 weeks to assist in your progress and support any roadblocks that you might face.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3331FF2-5758-49F4-A89A-06EB8FB4E4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899792"/>
              </p:ext>
            </p:extLst>
          </p:nvPr>
        </p:nvGraphicFramePr>
        <p:xfrm>
          <a:off x="1945502" y="658288"/>
          <a:ext cx="8128000" cy="2074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7905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4"/>
          <p:cNvGrpSpPr>
            <a:grpSpLocks noChangeAspect="1"/>
          </p:cNvGrpSpPr>
          <p:nvPr/>
        </p:nvGrpSpPr>
        <p:grpSpPr bwMode="auto">
          <a:xfrm>
            <a:off x="1245671" y="454465"/>
            <a:ext cx="1400759" cy="972720"/>
            <a:chOff x="548" y="488"/>
            <a:chExt cx="3963" cy="2752"/>
          </a:xfrm>
          <a:solidFill>
            <a:srgbClr val="333F50"/>
          </a:solidFill>
        </p:grpSpPr>
        <p:sp>
          <p:nvSpPr>
            <p:cNvPr id="77" name="Freeform 5"/>
            <p:cNvSpPr>
              <a:spLocks noEditPoints="1"/>
            </p:cNvSpPr>
            <p:nvPr/>
          </p:nvSpPr>
          <p:spPr bwMode="auto">
            <a:xfrm>
              <a:off x="1979" y="2102"/>
              <a:ext cx="1027" cy="1028"/>
            </a:xfrm>
            <a:custGeom>
              <a:avLst/>
              <a:gdLst/>
              <a:ahLst/>
              <a:cxnLst>
                <a:cxn ang="0">
                  <a:pos x="428" y="0"/>
                </a:cxn>
                <a:cxn ang="0">
                  <a:pos x="0" y="429"/>
                </a:cxn>
                <a:cxn ang="0">
                  <a:pos x="428" y="857"/>
                </a:cxn>
                <a:cxn ang="0">
                  <a:pos x="856" y="429"/>
                </a:cxn>
                <a:cxn ang="0">
                  <a:pos x="428" y="0"/>
                </a:cxn>
                <a:cxn ang="0">
                  <a:pos x="428" y="602"/>
                </a:cxn>
                <a:cxn ang="0">
                  <a:pos x="254" y="429"/>
                </a:cxn>
                <a:cxn ang="0">
                  <a:pos x="428" y="255"/>
                </a:cxn>
                <a:cxn ang="0">
                  <a:pos x="601" y="429"/>
                </a:cxn>
                <a:cxn ang="0">
                  <a:pos x="428" y="602"/>
                </a:cxn>
              </a:cxnLst>
              <a:rect l="0" t="0" r="r" b="b"/>
              <a:pathLst>
                <a:path w="856" h="857">
                  <a:moveTo>
                    <a:pt x="428" y="0"/>
                  </a:moveTo>
                  <a:cubicBezTo>
                    <a:pt x="192" y="0"/>
                    <a:pt x="0" y="192"/>
                    <a:pt x="0" y="429"/>
                  </a:cubicBezTo>
                  <a:cubicBezTo>
                    <a:pt x="0" y="665"/>
                    <a:pt x="192" y="857"/>
                    <a:pt x="428" y="857"/>
                  </a:cubicBezTo>
                  <a:cubicBezTo>
                    <a:pt x="664" y="857"/>
                    <a:pt x="856" y="665"/>
                    <a:pt x="856" y="429"/>
                  </a:cubicBezTo>
                  <a:cubicBezTo>
                    <a:pt x="856" y="192"/>
                    <a:pt x="664" y="0"/>
                    <a:pt x="428" y="0"/>
                  </a:cubicBezTo>
                  <a:close/>
                  <a:moveTo>
                    <a:pt x="428" y="602"/>
                  </a:moveTo>
                  <a:cubicBezTo>
                    <a:pt x="332" y="602"/>
                    <a:pt x="254" y="524"/>
                    <a:pt x="254" y="429"/>
                  </a:cubicBezTo>
                  <a:cubicBezTo>
                    <a:pt x="254" y="333"/>
                    <a:pt x="332" y="255"/>
                    <a:pt x="428" y="255"/>
                  </a:cubicBezTo>
                  <a:cubicBezTo>
                    <a:pt x="524" y="255"/>
                    <a:pt x="601" y="333"/>
                    <a:pt x="601" y="429"/>
                  </a:cubicBezTo>
                  <a:cubicBezTo>
                    <a:pt x="601" y="524"/>
                    <a:pt x="524" y="602"/>
                    <a:pt x="428" y="60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78" name="Freeform 6"/>
            <p:cNvSpPr>
              <a:spLocks noEditPoints="1"/>
            </p:cNvSpPr>
            <p:nvPr/>
          </p:nvSpPr>
          <p:spPr bwMode="auto">
            <a:xfrm>
              <a:off x="1869" y="1991"/>
              <a:ext cx="1246" cy="1249"/>
            </a:xfrm>
            <a:custGeom>
              <a:avLst/>
              <a:gdLst/>
              <a:ahLst/>
              <a:cxnLst>
                <a:cxn ang="0">
                  <a:pos x="996" y="485"/>
                </a:cxn>
                <a:cxn ang="0">
                  <a:pos x="990" y="435"/>
                </a:cxn>
                <a:cxn ang="0">
                  <a:pos x="979" y="386"/>
                </a:cxn>
                <a:cxn ang="0">
                  <a:pos x="962" y="339"/>
                </a:cxn>
                <a:cxn ang="0">
                  <a:pos x="941" y="294"/>
                </a:cxn>
                <a:cxn ang="0">
                  <a:pos x="915" y="251"/>
                </a:cxn>
                <a:cxn ang="0">
                  <a:pos x="884" y="211"/>
                </a:cxn>
                <a:cxn ang="0">
                  <a:pos x="850" y="175"/>
                </a:cxn>
                <a:cxn ang="0">
                  <a:pos x="812" y="142"/>
                </a:cxn>
                <a:cxn ang="0">
                  <a:pos x="771" y="113"/>
                </a:cxn>
                <a:cxn ang="0">
                  <a:pos x="727" y="89"/>
                </a:cxn>
                <a:cxn ang="0">
                  <a:pos x="681" y="70"/>
                </a:cxn>
                <a:cxn ang="0">
                  <a:pos x="633" y="55"/>
                </a:cxn>
                <a:cxn ang="0">
                  <a:pos x="584" y="46"/>
                </a:cxn>
                <a:cxn ang="0">
                  <a:pos x="534" y="42"/>
                </a:cxn>
                <a:cxn ang="0">
                  <a:pos x="484" y="43"/>
                </a:cxn>
                <a:cxn ang="0">
                  <a:pos x="435" y="50"/>
                </a:cxn>
                <a:cxn ang="0">
                  <a:pos x="386" y="61"/>
                </a:cxn>
                <a:cxn ang="0">
                  <a:pos x="339" y="78"/>
                </a:cxn>
                <a:cxn ang="0">
                  <a:pos x="293" y="99"/>
                </a:cxn>
                <a:cxn ang="0">
                  <a:pos x="251" y="125"/>
                </a:cxn>
                <a:cxn ang="0">
                  <a:pos x="211" y="155"/>
                </a:cxn>
                <a:cxn ang="0">
                  <a:pos x="175" y="190"/>
                </a:cxn>
                <a:cxn ang="0">
                  <a:pos x="142" y="228"/>
                </a:cxn>
                <a:cxn ang="0">
                  <a:pos x="113" y="269"/>
                </a:cxn>
                <a:cxn ang="0">
                  <a:pos x="89" y="313"/>
                </a:cxn>
                <a:cxn ang="0">
                  <a:pos x="70" y="359"/>
                </a:cxn>
                <a:cxn ang="0">
                  <a:pos x="56" y="407"/>
                </a:cxn>
                <a:cxn ang="0">
                  <a:pos x="46" y="456"/>
                </a:cxn>
                <a:cxn ang="0">
                  <a:pos x="42" y="506"/>
                </a:cxn>
                <a:cxn ang="0">
                  <a:pos x="43" y="556"/>
                </a:cxn>
                <a:cxn ang="0">
                  <a:pos x="50" y="606"/>
                </a:cxn>
                <a:cxn ang="0">
                  <a:pos x="61" y="655"/>
                </a:cxn>
                <a:cxn ang="0">
                  <a:pos x="78" y="702"/>
                </a:cxn>
                <a:cxn ang="0">
                  <a:pos x="99" y="747"/>
                </a:cxn>
                <a:cxn ang="0">
                  <a:pos x="125" y="790"/>
                </a:cxn>
                <a:cxn ang="0">
                  <a:pos x="155" y="830"/>
                </a:cxn>
                <a:cxn ang="0">
                  <a:pos x="190" y="866"/>
                </a:cxn>
                <a:cxn ang="0">
                  <a:pos x="228" y="899"/>
                </a:cxn>
                <a:cxn ang="0">
                  <a:pos x="269" y="928"/>
                </a:cxn>
                <a:cxn ang="0">
                  <a:pos x="313" y="952"/>
                </a:cxn>
                <a:cxn ang="0">
                  <a:pos x="359" y="971"/>
                </a:cxn>
                <a:cxn ang="0">
                  <a:pos x="407" y="986"/>
                </a:cxn>
                <a:cxn ang="0">
                  <a:pos x="456" y="995"/>
                </a:cxn>
                <a:cxn ang="0">
                  <a:pos x="506" y="999"/>
                </a:cxn>
                <a:cxn ang="0">
                  <a:pos x="556" y="998"/>
                </a:cxn>
                <a:cxn ang="0">
                  <a:pos x="605" y="991"/>
                </a:cxn>
                <a:cxn ang="0">
                  <a:pos x="654" y="980"/>
                </a:cxn>
                <a:cxn ang="0">
                  <a:pos x="701" y="963"/>
                </a:cxn>
                <a:cxn ang="0">
                  <a:pos x="746" y="942"/>
                </a:cxn>
                <a:cxn ang="0">
                  <a:pos x="789" y="916"/>
                </a:cxn>
                <a:cxn ang="0">
                  <a:pos x="829" y="886"/>
                </a:cxn>
                <a:cxn ang="0">
                  <a:pos x="865" y="851"/>
                </a:cxn>
                <a:cxn ang="0">
                  <a:pos x="898" y="813"/>
                </a:cxn>
                <a:cxn ang="0">
                  <a:pos x="926" y="772"/>
                </a:cxn>
                <a:cxn ang="0">
                  <a:pos x="950" y="728"/>
                </a:cxn>
                <a:cxn ang="0">
                  <a:pos x="970" y="682"/>
                </a:cxn>
                <a:cxn ang="0">
                  <a:pos x="984" y="634"/>
                </a:cxn>
                <a:cxn ang="0">
                  <a:pos x="993" y="585"/>
                </a:cxn>
                <a:cxn ang="0">
                  <a:pos x="997" y="535"/>
                </a:cxn>
              </a:cxnLst>
              <a:rect l="0" t="0" r="r" b="b"/>
              <a:pathLst>
                <a:path w="1039" h="1041">
                  <a:moveTo>
                    <a:pt x="1030" y="532"/>
                  </a:moveTo>
                  <a:cubicBezTo>
                    <a:pt x="1032" y="531"/>
                    <a:pt x="1035" y="530"/>
                    <a:pt x="1036" y="528"/>
                  </a:cubicBezTo>
                  <a:cubicBezTo>
                    <a:pt x="1038" y="526"/>
                    <a:pt x="1039" y="523"/>
                    <a:pt x="1039" y="521"/>
                  </a:cubicBezTo>
                  <a:cubicBezTo>
                    <a:pt x="1039" y="518"/>
                    <a:pt x="1038" y="515"/>
                    <a:pt x="1036" y="513"/>
                  </a:cubicBezTo>
                  <a:cubicBezTo>
                    <a:pt x="1035" y="511"/>
                    <a:pt x="1032" y="510"/>
                    <a:pt x="1030" y="509"/>
                  </a:cubicBezTo>
                  <a:cubicBezTo>
                    <a:pt x="1026" y="509"/>
                    <a:pt x="1011" y="508"/>
                    <a:pt x="997" y="506"/>
                  </a:cubicBezTo>
                  <a:cubicBezTo>
                    <a:pt x="997" y="499"/>
                    <a:pt x="997" y="492"/>
                    <a:pt x="996" y="485"/>
                  </a:cubicBezTo>
                  <a:cubicBezTo>
                    <a:pt x="1010" y="482"/>
                    <a:pt x="1025" y="479"/>
                    <a:pt x="1028" y="478"/>
                  </a:cubicBezTo>
                  <a:cubicBezTo>
                    <a:pt x="1031" y="478"/>
                    <a:pt x="1033" y="476"/>
                    <a:pt x="1034" y="474"/>
                  </a:cubicBezTo>
                  <a:cubicBezTo>
                    <a:pt x="1036" y="472"/>
                    <a:pt x="1037" y="469"/>
                    <a:pt x="1036" y="466"/>
                  </a:cubicBezTo>
                  <a:cubicBezTo>
                    <a:pt x="1036" y="463"/>
                    <a:pt x="1035" y="461"/>
                    <a:pt x="1033" y="459"/>
                  </a:cubicBezTo>
                  <a:cubicBezTo>
                    <a:pt x="1031" y="457"/>
                    <a:pt x="1028" y="456"/>
                    <a:pt x="1026" y="456"/>
                  </a:cubicBezTo>
                  <a:cubicBezTo>
                    <a:pt x="1022" y="456"/>
                    <a:pt x="1007" y="456"/>
                    <a:pt x="993" y="456"/>
                  </a:cubicBezTo>
                  <a:cubicBezTo>
                    <a:pt x="992" y="449"/>
                    <a:pt x="991" y="442"/>
                    <a:pt x="990" y="435"/>
                  </a:cubicBezTo>
                  <a:cubicBezTo>
                    <a:pt x="1003" y="431"/>
                    <a:pt x="1018" y="426"/>
                    <a:pt x="1021" y="425"/>
                  </a:cubicBezTo>
                  <a:cubicBezTo>
                    <a:pt x="1023" y="425"/>
                    <a:pt x="1025" y="423"/>
                    <a:pt x="1027" y="420"/>
                  </a:cubicBezTo>
                  <a:cubicBezTo>
                    <a:pt x="1028" y="418"/>
                    <a:pt x="1028" y="415"/>
                    <a:pt x="1028" y="412"/>
                  </a:cubicBezTo>
                  <a:cubicBezTo>
                    <a:pt x="1027" y="410"/>
                    <a:pt x="1026" y="407"/>
                    <a:pt x="1024" y="406"/>
                  </a:cubicBezTo>
                  <a:cubicBezTo>
                    <a:pt x="1022" y="404"/>
                    <a:pt x="1019" y="403"/>
                    <a:pt x="1016" y="403"/>
                  </a:cubicBezTo>
                  <a:cubicBezTo>
                    <a:pt x="1013" y="404"/>
                    <a:pt x="998" y="405"/>
                    <a:pt x="984" y="407"/>
                  </a:cubicBezTo>
                  <a:cubicBezTo>
                    <a:pt x="982" y="400"/>
                    <a:pt x="981" y="393"/>
                    <a:pt x="979" y="386"/>
                  </a:cubicBezTo>
                  <a:cubicBezTo>
                    <a:pt x="991" y="381"/>
                    <a:pt x="1005" y="375"/>
                    <a:pt x="1008" y="373"/>
                  </a:cubicBezTo>
                  <a:cubicBezTo>
                    <a:pt x="1011" y="372"/>
                    <a:pt x="1013" y="370"/>
                    <a:pt x="1014" y="368"/>
                  </a:cubicBezTo>
                  <a:cubicBezTo>
                    <a:pt x="1015" y="365"/>
                    <a:pt x="1015" y="362"/>
                    <a:pt x="1014" y="360"/>
                  </a:cubicBezTo>
                  <a:cubicBezTo>
                    <a:pt x="1013" y="357"/>
                    <a:pt x="1011" y="355"/>
                    <a:pt x="1009" y="353"/>
                  </a:cubicBezTo>
                  <a:cubicBezTo>
                    <a:pt x="1007" y="352"/>
                    <a:pt x="1004" y="351"/>
                    <a:pt x="1001" y="352"/>
                  </a:cubicBezTo>
                  <a:cubicBezTo>
                    <a:pt x="998" y="353"/>
                    <a:pt x="983" y="356"/>
                    <a:pt x="970" y="359"/>
                  </a:cubicBezTo>
                  <a:cubicBezTo>
                    <a:pt x="967" y="352"/>
                    <a:pt x="965" y="346"/>
                    <a:pt x="962" y="339"/>
                  </a:cubicBezTo>
                  <a:cubicBezTo>
                    <a:pt x="974" y="332"/>
                    <a:pt x="987" y="325"/>
                    <a:pt x="990" y="323"/>
                  </a:cubicBezTo>
                  <a:cubicBezTo>
                    <a:pt x="993" y="322"/>
                    <a:pt x="994" y="319"/>
                    <a:pt x="995" y="317"/>
                  </a:cubicBezTo>
                  <a:cubicBezTo>
                    <a:pt x="996" y="314"/>
                    <a:pt x="996" y="311"/>
                    <a:pt x="994" y="309"/>
                  </a:cubicBezTo>
                  <a:cubicBezTo>
                    <a:pt x="993" y="306"/>
                    <a:pt x="991" y="304"/>
                    <a:pt x="989" y="303"/>
                  </a:cubicBezTo>
                  <a:cubicBezTo>
                    <a:pt x="986" y="302"/>
                    <a:pt x="984" y="302"/>
                    <a:pt x="981" y="303"/>
                  </a:cubicBezTo>
                  <a:cubicBezTo>
                    <a:pt x="978" y="304"/>
                    <a:pt x="964" y="308"/>
                    <a:pt x="950" y="313"/>
                  </a:cubicBezTo>
                  <a:cubicBezTo>
                    <a:pt x="947" y="306"/>
                    <a:pt x="944" y="300"/>
                    <a:pt x="941" y="294"/>
                  </a:cubicBezTo>
                  <a:cubicBezTo>
                    <a:pt x="952" y="286"/>
                    <a:pt x="964" y="277"/>
                    <a:pt x="967" y="275"/>
                  </a:cubicBezTo>
                  <a:cubicBezTo>
                    <a:pt x="969" y="273"/>
                    <a:pt x="971" y="271"/>
                    <a:pt x="971" y="268"/>
                  </a:cubicBezTo>
                  <a:cubicBezTo>
                    <a:pt x="971" y="266"/>
                    <a:pt x="971" y="263"/>
                    <a:pt x="970" y="260"/>
                  </a:cubicBezTo>
                  <a:cubicBezTo>
                    <a:pt x="968" y="258"/>
                    <a:pt x="966" y="256"/>
                    <a:pt x="964" y="255"/>
                  </a:cubicBezTo>
                  <a:cubicBezTo>
                    <a:pt x="961" y="254"/>
                    <a:pt x="958" y="254"/>
                    <a:pt x="956" y="256"/>
                  </a:cubicBezTo>
                  <a:cubicBezTo>
                    <a:pt x="953" y="257"/>
                    <a:pt x="939" y="263"/>
                    <a:pt x="926" y="269"/>
                  </a:cubicBezTo>
                  <a:cubicBezTo>
                    <a:pt x="923" y="263"/>
                    <a:pt x="919" y="257"/>
                    <a:pt x="915" y="251"/>
                  </a:cubicBezTo>
                  <a:cubicBezTo>
                    <a:pt x="925" y="242"/>
                    <a:pt x="936" y="232"/>
                    <a:pt x="939" y="230"/>
                  </a:cubicBezTo>
                  <a:cubicBezTo>
                    <a:pt x="941" y="228"/>
                    <a:pt x="942" y="225"/>
                    <a:pt x="942" y="222"/>
                  </a:cubicBezTo>
                  <a:cubicBezTo>
                    <a:pt x="942" y="220"/>
                    <a:pt x="942" y="217"/>
                    <a:pt x="940" y="215"/>
                  </a:cubicBezTo>
                  <a:cubicBezTo>
                    <a:pt x="938" y="212"/>
                    <a:pt x="936" y="211"/>
                    <a:pt x="933" y="210"/>
                  </a:cubicBezTo>
                  <a:cubicBezTo>
                    <a:pt x="931" y="210"/>
                    <a:pt x="928" y="210"/>
                    <a:pt x="926" y="211"/>
                  </a:cubicBezTo>
                  <a:cubicBezTo>
                    <a:pt x="923" y="213"/>
                    <a:pt x="910" y="221"/>
                    <a:pt x="898" y="228"/>
                  </a:cubicBezTo>
                  <a:cubicBezTo>
                    <a:pt x="893" y="222"/>
                    <a:pt x="889" y="217"/>
                    <a:pt x="884" y="211"/>
                  </a:cubicBezTo>
                  <a:cubicBezTo>
                    <a:pt x="894" y="201"/>
                    <a:pt x="904" y="190"/>
                    <a:pt x="906" y="187"/>
                  </a:cubicBezTo>
                  <a:cubicBezTo>
                    <a:pt x="908" y="185"/>
                    <a:pt x="909" y="182"/>
                    <a:pt x="909" y="180"/>
                  </a:cubicBezTo>
                  <a:cubicBezTo>
                    <a:pt x="909" y="177"/>
                    <a:pt x="908" y="174"/>
                    <a:pt x="906" y="172"/>
                  </a:cubicBezTo>
                  <a:cubicBezTo>
                    <a:pt x="904" y="170"/>
                    <a:pt x="901" y="169"/>
                    <a:pt x="899" y="169"/>
                  </a:cubicBezTo>
                  <a:cubicBezTo>
                    <a:pt x="896" y="168"/>
                    <a:pt x="893" y="169"/>
                    <a:pt x="891" y="171"/>
                  </a:cubicBezTo>
                  <a:cubicBezTo>
                    <a:pt x="889" y="172"/>
                    <a:pt x="876" y="181"/>
                    <a:pt x="865" y="190"/>
                  </a:cubicBezTo>
                  <a:cubicBezTo>
                    <a:pt x="860" y="185"/>
                    <a:pt x="855" y="180"/>
                    <a:pt x="850" y="175"/>
                  </a:cubicBezTo>
                  <a:cubicBezTo>
                    <a:pt x="858" y="163"/>
                    <a:pt x="867" y="151"/>
                    <a:pt x="869" y="149"/>
                  </a:cubicBezTo>
                  <a:cubicBezTo>
                    <a:pt x="871" y="146"/>
                    <a:pt x="871" y="144"/>
                    <a:pt x="871" y="141"/>
                  </a:cubicBezTo>
                  <a:cubicBezTo>
                    <a:pt x="871" y="138"/>
                    <a:pt x="870" y="136"/>
                    <a:pt x="867" y="134"/>
                  </a:cubicBezTo>
                  <a:cubicBezTo>
                    <a:pt x="865" y="132"/>
                    <a:pt x="863" y="131"/>
                    <a:pt x="860" y="131"/>
                  </a:cubicBezTo>
                  <a:cubicBezTo>
                    <a:pt x="857" y="131"/>
                    <a:pt x="855" y="132"/>
                    <a:pt x="853" y="134"/>
                  </a:cubicBezTo>
                  <a:cubicBezTo>
                    <a:pt x="850" y="136"/>
                    <a:pt x="839" y="146"/>
                    <a:pt x="829" y="155"/>
                  </a:cubicBezTo>
                  <a:cubicBezTo>
                    <a:pt x="823" y="151"/>
                    <a:pt x="818" y="146"/>
                    <a:pt x="812" y="142"/>
                  </a:cubicBezTo>
                  <a:cubicBezTo>
                    <a:pt x="819" y="130"/>
                    <a:pt x="827" y="117"/>
                    <a:pt x="829" y="114"/>
                  </a:cubicBezTo>
                  <a:cubicBezTo>
                    <a:pt x="830" y="112"/>
                    <a:pt x="830" y="109"/>
                    <a:pt x="830" y="106"/>
                  </a:cubicBezTo>
                  <a:cubicBezTo>
                    <a:pt x="829" y="104"/>
                    <a:pt x="827" y="101"/>
                    <a:pt x="825" y="100"/>
                  </a:cubicBezTo>
                  <a:cubicBezTo>
                    <a:pt x="823" y="98"/>
                    <a:pt x="820" y="97"/>
                    <a:pt x="818" y="97"/>
                  </a:cubicBezTo>
                  <a:cubicBezTo>
                    <a:pt x="815" y="98"/>
                    <a:pt x="812" y="99"/>
                    <a:pt x="810" y="101"/>
                  </a:cubicBezTo>
                  <a:cubicBezTo>
                    <a:pt x="808" y="103"/>
                    <a:pt x="798" y="115"/>
                    <a:pt x="789" y="125"/>
                  </a:cubicBezTo>
                  <a:cubicBezTo>
                    <a:pt x="783" y="121"/>
                    <a:pt x="777" y="117"/>
                    <a:pt x="771" y="113"/>
                  </a:cubicBezTo>
                  <a:cubicBezTo>
                    <a:pt x="777" y="101"/>
                    <a:pt x="783" y="87"/>
                    <a:pt x="784" y="84"/>
                  </a:cubicBezTo>
                  <a:cubicBezTo>
                    <a:pt x="786" y="81"/>
                    <a:pt x="786" y="79"/>
                    <a:pt x="785" y="76"/>
                  </a:cubicBezTo>
                  <a:cubicBezTo>
                    <a:pt x="784" y="74"/>
                    <a:pt x="782" y="71"/>
                    <a:pt x="780" y="70"/>
                  </a:cubicBezTo>
                  <a:cubicBezTo>
                    <a:pt x="777" y="69"/>
                    <a:pt x="774" y="68"/>
                    <a:pt x="772" y="69"/>
                  </a:cubicBezTo>
                  <a:cubicBezTo>
                    <a:pt x="769" y="69"/>
                    <a:pt x="767" y="70"/>
                    <a:pt x="765" y="73"/>
                  </a:cubicBezTo>
                  <a:cubicBezTo>
                    <a:pt x="763" y="75"/>
                    <a:pt x="754" y="88"/>
                    <a:pt x="746" y="99"/>
                  </a:cubicBezTo>
                  <a:cubicBezTo>
                    <a:pt x="740" y="96"/>
                    <a:pt x="734" y="92"/>
                    <a:pt x="727" y="89"/>
                  </a:cubicBezTo>
                  <a:cubicBezTo>
                    <a:pt x="732" y="76"/>
                    <a:pt x="736" y="62"/>
                    <a:pt x="737" y="59"/>
                  </a:cubicBezTo>
                  <a:cubicBezTo>
                    <a:pt x="738" y="56"/>
                    <a:pt x="738" y="53"/>
                    <a:pt x="737" y="51"/>
                  </a:cubicBezTo>
                  <a:cubicBezTo>
                    <a:pt x="736" y="48"/>
                    <a:pt x="734" y="46"/>
                    <a:pt x="731" y="45"/>
                  </a:cubicBezTo>
                  <a:cubicBezTo>
                    <a:pt x="729" y="44"/>
                    <a:pt x="726" y="44"/>
                    <a:pt x="723" y="45"/>
                  </a:cubicBezTo>
                  <a:cubicBezTo>
                    <a:pt x="721" y="45"/>
                    <a:pt x="718" y="47"/>
                    <a:pt x="717" y="50"/>
                  </a:cubicBezTo>
                  <a:cubicBezTo>
                    <a:pt x="715" y="52"/>
                    <a:pt x="708" y="65"/>
                    <a:pt x="701" y="78"/>
                  </a:cubicBezTo>
                  <a:cubicBezTo>
                    <a:pt x="694" y="75"/>
                    <a:pt x="688" y="72"/>
                    <a:pt x="681" y="70"/>
                  </a:cubicBezTo>
                  <a:cubicBezTo>
                    <a:pt x="684" y="56"/>
                    <a:pt x="687" y="41"/>
                    <a:pt x="688" y="38"/>
                  </a:cubicBezTo>
                  <a:cubicBezTo>
                    <a:pt x="689" y="36"/>
                    <a:pt x="688" y="33"/>
                    <a:pt x="687" y="31"/>
                  </a:cubicBezTo>
                  <a:cubicBezTo>
                    <a:pt x="685" y="28"/>
                    <a:pt x="683" y="27"/>
                    <a:pt x="680" y="26"/>
                  </a:cubicBezTo>
                  <a:cubicBezTo>
                    <a:pt x="678" y="25"/>
                    <a:pt x="675" y="25"/>
                    <a:pt x="672" y="26"/>
                  </a:cubicBezTo>
                  <a:cubicBezTo>
                    <a:pt x="670" y="27"/>
                    <a:pt x="668" y="29"/>
                    <a:pt x="667" y="31"/>
                  </a:cubicBezTo>
                  <a:cubicBezTo>
                    <a:pt x="665" y="34"/>
                    <a:pt x="659" y="48"/>
                    <a:pt x="654" y="61"/>
                  </a:cubicBezTo>
                  <a:cubicBezTo>
                    <a:pt x="647" y="59"/>
                    <a:pt x="640" y="57"/>
                    <a:pt x="633" y="55"/>
                  </a:cubicBezTo>
                  <a:cubicBezTo>
                    <a:pt x="635" y="42"/>
                    <a:pt x="636" y="27"/>
                    <a:pt x="637" y="23"/>
                  </a:cubicBezTo>
                  <a:cubicBezTo>
                    <a:pt x="637" y="21"/>
                    <a:pt x="636" y="18"/>
                    <a:pt x="635" y="16"/>
                  </a:cubicBezTo>
                  <a:cubicBezTo>
                    <a:pt x="633" y="14"/>
                    <a:pt x="631" y="12"/>
                    <a:pt x="628" y="12"/>
                  </a:cubicBezTo>
                  <a:cubicBezTo>
                    <a:pt x="625" y="11"/>
                    <a:pt x="622" y="11"/>
                    <a:pt x="620" y="13"/>
                  </a:cubicBezTo>
                  <a:cubicBezTo>
                    <a:pt x="618" y="14"/>
                    <a:pt x="616" y="16"/>
                    <a:pt x="615" y="19"/>
                  </a:cubicBezTo>
                  <a:cubicBezTo>
                    <a:pt x="614" y="22"/>
                    <a:pt x="609" y="36"/>
                    <a:pt x="605" y="50"/>
                  </a:cubicBezTo>
                  <a:cubicBezTo>
                    <a:pt x="598" y="48"/>
                    <a:pt x="591" y="47"/>
                    <a:pt x="584" y="46"/>
                  </a:cubicBezTo>
                  <a:cubicBezTo>
                    <a:pt x="584" y="32"/>
                    <a:pt x="584" y="17"/>
                    <a:pt x="584" y="14"/>
                  </a:cubicBezTo>
                  <a:cubicBezTo>
                    <a:pt x="584" y="11"/>
                    <a:pt x="583" y="9"/>
                    <a:pt x="581" y="7"/>
                  </a:cubicBezTo>
                  <a:cubicBezTo>
                    <a:pt x="579" y="5"/>
                    <a:pt x="577" y="3"/>
                    <a:pt x="574" y="3"/>
                  </a:cubicBezTo>
                  <a:cubicBezTo>
                    <a:pt x="571" y="3"/>
                    <a:pt x="569" y="4"/>
                    <a:pt x="566" y="5"/>
                  </a:cubicBezTo>
                  <a:cubicBezTo>
                    <a:pt x="564" y="7"/>
                    <a:pt x="563" y="9"/>
                    <a:pt x="562" y="12"/>
                  </a:cubicBezTo>
                  <a:cubicBezTo>
                    <a:pt x="561" y="15"/>
                    <a:pt x="558" y="30"/>
                    <a:pt x="556" y="43"/>
                  </a:cubicBezTo>
                  <a:cubicBezTo>
                    <a:pt x="548" y="43"/>
                    <a:pt x="541" y="42"/>
                    <a:pt x="534" y="42"/>
                  </a:cubicBezTo>
                  <a:cubicBezTo>
                    <a:pt x="533" y="28"/>
                    <a:pt x="531" y="13"/>
                    <a:pt x="531" y="10"/>
                  </a:cubicBezTo>
                  <a:cubicBezTo>
                    <a:pt x="531" y="7"/>
                    <a:pt x="529" y="5"/>
                    <a:pt x="527" y="3"/>
                  </a:cubicBezTo>
                  <a:cubicBezTo>
                    <a:pt x="525" y="1"/>
                    <a:pt x="523" y="0"/>
                    <a:pt x="520" y="0"/>
                  </a:cubicBezTo>
                  <a:cubicBezTo>
                    <a:pt x="517" y="0"/>
                    <a:pt x="514" y="1"/>
                    <a:pt x="512" y="3"/>
                  </a:cubicBezTo>
                  <a:cubicBezTo>
                    <a:pt x="510" y="5"/>
                    <a:pt x="509" y="7"/>
                    <a:pt x="509" y="10"/>
                  </a:cubicBezTo>
                  <a:cubicBezTo>
                    <a:pt x="508" y="13"/>
                    <a:pt x="507" y="28"/>
                    <a:pt x="506" y="42"/>
                  </a:cubicBezTo>
                  <a:cubicBezTo>
                    <a:pt x="498" y="42"/>
                    <a:pt x="491" y="43"/>
                    <a:pt x="484" y="43"/>
                  </a:cubicBezTo>
                  <a:cubicBezTo>
                    <a:pt x="481" y="30"/>
                    <a:pt x="478" y="15"/>
                    <a:pt x="478" y="12"/>
                  </a:cubicBezTo>
                  <a:cubicBezTo>
                    <a:pt x="477" y="9"/>
                    <a:pt x="475" y="7"/>
                    <a:pt x="473" y="5"/>
                  </a:cubicBezTo>
                  <a:cubicBezTo>
                    <a:pt x="471" y="4"/>
                    <a:pt x="468" y="3"/>
                    <a:pt x="466" y="3"/>
                  </a:cubicBezTo>
                  <a:cubicBezTo>
                    <a:pt x="463" y="3"/>
                    <a:pt x="460" y="5"/>
                    <a:pt x="458" y="7"/>
                  </a:cubicBezTo>
                  <a:cubicBezTo>
                    <a:pt x="457" y="9"/>
                    <a:pt x="455" y="11"/>
                    <a:pt x="455" y="14"/>
                  </a:cubicBezTo>
                  <a:cubicBezTo>
                    <a:pt x="455" y="17"/>
                    <a:pt x="456" y="32"/>
                    <a:pt x="456" y="46"/>
                  </a:cubicBezTo>
                  <a:cubicBezTo>
                    <a:pt x="449" y="47"/>
                    <a:pt x="442" y="48"/>
                    <a:pt x="435" y="50"/>
                  </a:cubicBezTo>
                  <a:cubicBezTo>
                    <a:pt x="430" y="36"/>
                    <a:pt x="426" y="22"/>
                    <a:pt x="425" y="19"/>
                  </a:cubicBezTo>
                  <a:cubicBezTo>
                    <a:pt x="424" y="16"/>
                    <a:pt x="422" y="14"/>
                    <a:pt x="420" y="13"/>
                  </a:cubicBezTo>
                  <a:cubicBezTo>
                    <a:pt x="417" y="11"/>
                    <a:pt x="415" y="11"/>
                    <a:pt x="412" y="12"/>
                  </a:cubicBezTo>
                  <a:cubicBezTo>
                    <a:pt x="409" y="12"/>
                    <a:pt x="407" y="14"/>
                    <a:pt x="405" y="16"/>
                  </a:cubicBezTo>
                  <a:cubicBezTo>
                    <a:pt x="404" y="18"/>
                    <a:pt x="403" y="21"/>
                    <a:pt x="403" y="23"/>
                  </a:cubicBezTo>
                  <a:cubicBezTo>
                    <a:pt x="403" y="27"/>
                    <a:pt x="405" y="42"/>
                    <a:pt x="407" y="55"/>
                  </a:cubicBezTo>
                  <a:cubicBezTo>
                    <a:pt x="400" y="57"/>
                    <a:pt x="393" y="59"/>
                    <a:pt x="386" y="61"/>
                  </a:cubicBezTo>
                  <a:cubicBezTo>
                    <a:pt x="380" y="48"/>
                    <a:pt x="374" y="34"/>
                    <a:pt x="373" y="31"/>
                  </a:cubicBezTo>
                  <a:cubicBezTo>
                    <a:pt x="372" y="29"/>
                    <a:pt x="370" y="27"/>
                    <a:pt x="367" y="26"/>
                  </a:cubicBezTo>
                  <a:cubicBezTo>
                    <a:pt x="365" y="25"/>
                    <a:pt x="362" y="25"/>
                    <a:pt x="359" y="26"/>
                  </a:cubicBezTo>
                  <a:cubicBezTo>
                    <a:pt x="357" y="27"/>
                    <a:pt x="355" y="28"/>
                    <a:pt x="353" y="31"/>
                  </a:cubicBezTo>
                  <a:cubicBezTo>
                    <a:pt x="352" y="33"/>
                    <a:pt x="351" y="36"/>
                    <a:pt x="352" y="38"/>
                  </a:cubicBezTo>
                  <a:cubicBezTo>
                    <a:pt x="352" y="41"/>
                    <a:pt x="356" y="56"/>
                    <a:pt x="359" y="70"/>
                  </a:cubicBezTo>
                  <a:cubicBezTo>
                    <a:pt x="352" y="72"/>
                    <a:pt x="345" y="75"/>
                    <a:pt x="339" y="78"/>
                  </a:cubicBezTo>
                  <a:cubicBezTo>
                    <a:pt x="332" y="65"/>
                    <a:pt x="324" y="52"/>
                    <a:pt x="323" y="50"/>
                  </a:cubicBezTo>
                  <a:cubicBezTo>
                    <a:pt x="321" y="47"/>
                    <a:pt x="319" y="45"/>
                    <a:pt x="317" y="45"/>
                  </a:cubicBezTo>
                  <a:cubicBezTo>
                    <a:pt x="314" y="44"/>
                    <a:pt x="311" y="44"/>
                    <a:pt x="309" y="45"/>
                  </a:cubicBezTo>
                  <a:cubicBezTo>
                    <a:pt x="306" y="46"/>
                    <a:pt x="304" y="48"/>
                    <a:pt x="303" y="51"/>
                  </a:cubicBezTo>
                  <a:cubicBezTo>
                    <a:pt x="302" y="53"/>
                    <a:pt x="301" y="56"/>
                    <a:pt x="302" y="59"/>
                  </a:cubicBezTo>
                  <a:cubicBezTo>
                    <a:pt x="303" y="62"/>
                    <a:pt x="308" y="76"/>
                    <a:pt x="313" y="89"/>
                  </a:cubicBezTo>
                  <a:cubicBezTo>
                    <a:pt x="306" y="92"/>
                    <a:pt x="300" y="96"/>
                    <a:pt x="293" y="99"/>
                  </a:cubicBezTo>
                  <a:cubicBezTo>
                    <a:pt x="285" y="88"/>
                    <a:pt x="277" y="75"/>
                    <a:pt x="275" y="73"/>
                  </a:cubicBezTo>
                  <a:cubicBezTo>
                    <a:pt x="273" y="70"/>
                    <a:pt x="271" y="69"/>
                    <a:pt x="268" y="69"/>
                  </a:cubicBezTo>
                  <a:cubicBezTo>
                    <a:pt x="265" y="68"/>
                    <a:pt x="263" y="69"/>
                    <a:pt x="260" y="70"/>
                  </a:cubicBezTo>
                  <a:cubicBezTo>
                    <a:pt x="258" y="71"/>
                    <a:pt x="256" y="74"/>
                    <a:pt x="255" y="76"/>
                  </a:cubicBezTo>
                  <a:cubicBezTo>
                    <a:pt x="254" y="79"/>
                    <a:pt x="254" y="81"/>
                    <a:pt x="255" y="84"/>
                  </a:cubicBezTo>
                  <a:cubicBezTo>
                    <a:pt x="257" y="87"/>
                    <a:pt x="263" y="101"/>
                    <a:pt x="269" y="113"/>
                  </a:cubicBezTo>
                  <a:cubicBezTo>
                    <a:pt x="263" y="117"/>
                    <a:pt x="257" y="121"/>
                    <a:pt x="251" y="125"/>
                  </a:cubicBezTo>
                  <a:cubicBezTo>
                    <a:pt x="241" y="115"/>
                    <a:pt x="231" y="103"/>
                    <a:pt x="229" y="101"/>
                  </a:cubicBezTo>
                  <a:cubicBezTo>
                    <a:pt x="227" y="99"/>
                    <a:pt x="225" y="98"/>
                    <a:pt x="222" y="97"/>
                  </a:cubicBezTo>
                  <a:cubicBezTo>
                    <a:pt x="220" y="97"/>
                    <a:pt x="217" y="98"/>
                    <a:pt x="215" y="100"/>
                  </a:cubicBezTo>
                  <a:cubicBezTo>
                    <a:pt x="212" y="101"/>
                    <a:pt x="211" y="104"/>
                    <a:pt x="210" y="106"/>
                  </a:cubicBezTo>
                  <a:cubicBezTo>
                    <a:pt x="210" y="109"/>
                    <a:pt x="210" y="112"/>
                    <a:pt x="211" y="114"/>
                  </a:cubicBezTo>
                  <a:cubicBezTo>
                    <a:pt x="213" y="117"/>
                    <a:pt x="221" y="130"/>
                    <a:pt x="228" y="142"/>
                  </a:cubicBezTo>
                  <a:cubicBezTo>
                    <a:pt x="222" y="146"/>
                    <a:pt x="216" y="151"/>
                    <a:pt x="211" y="155"/>
                  </a:cubicBezTo>
                  <a:cubicBezTo>
                    <a:pt x="201" y="146"/>
                    <a:pt x="189" y="136"/>
                    <a:pt x="187" y="134"/>
                  </a:cubicBezTo>
                  <a:cubicBezTo>
                    <a:pt x="185" y="132"/>
                    <a:pt x="182" y="131"/>
                    <a:pt x="180" y="131"/>
                  </a:cubicBezTo>
                  <a:cubicBezTo>
                    <a:pt x="177" y="131"/>
                    <a:pt x="174" y="132"/>
                    <a:pt x="172" y="134"/>
                  </a:cubicBezTo>
                  <a:cubicBezTo>
                    <a:pt x="170" y="136"/>
                    <a:pt x="169" y="138"/>
                    <a:pt x="169" y="141"/>
                  </a:cubicBezTo>
                  <a:cubicBezTo>
                    <a:pt x="168" y="144"/>
                    <a:pt x="169" y="146"/>
                    <a:pt x="171" y="149"/>
                  </a:cubicBezTo>
                  <a:cubicBezTo>
                    <a:pt x="172" y="151"/>
                    <a:pt x="181" y="163"/>
                    <a:pt x="190" y="175"/>
                  </a:cubicBezTo>
                  <a:cubicBezTo>
                    <a:pt x="185" y="180"/>
                    <a:pt x="179" y="185"/>
                    <a:pt x="175" y="190"/>
                  </a:cubicBezTo>
                  <a:cubicBezTo>
                    <a:pt x="163" y="181"/>
                    <a:pt x="151" y="172"/>
                    <a:pt x="149" y="171"/>
                  </a:cubicBezTo>
                  <a:cubicBezTo>
                    <a:pt x="146" y="169"/>
                    <a:pt x="144" y="168"/>
                    <a:pt x="141" y="169"/>
                  </a:cubicBezTo>
                  <a:cubicBezTo>
                    <a:pt x="138" y="169"/>
                    <a:pt x="136" y="170"/>
                    <a:pt x="134" y="172"/>
                  </a:cubicBezTo>
                  <a:cubicBezTo>
                    <a:pt x="132" y="174"/>
                    <a:pt x="131" y="177"/>
                    <a:pt x="131" y="180"/>
                  </a:cubicBezTo>
                  <a:cubicBezTo>
                    <a:pt x="131" y="182"/>
                    <a:pt x="132" y="185"/>
                    <a:pt x="134" y="187"/>
                  </a:cubicBezTo>
                  <a:cubicBezTo>
                    <a:pt x="136" y="190"/>
                    <a:pt x="146" y="201"/>
                    <a:pt x="155" y="211"/>
                  </a:cubicBezTo>
                  <a:cubicBezTo>
                    <a:pt x="151" y="217"/>
                    <a:pt x="146" y="222"/>
                    <a:pt x="142" y="228"/>
                  </a:cubicBezTo>
                  <a:cubicBezTo>
                    <a:pt x="130" y="221"/>
                    <a:pt x="117" y="213"/>
                    <a:pt x="114" y="211"/>
                  </a:cubicBezTo>
                  <a:cubicBezTo>
                    <a:pt x="112" y="210"/>
                    <a:pt x="109" y="210"/>
                    <a:pt x="106" y="210"/>
                  </a:cubicBezTo>
                  <a:cubicBezTo>
                    <a:pt x="104" y="211"/>
                    <a:pt x="101" y="212"/>
                    <a:pt x="100" y="215"/>
                  </a:cubicBezTo>
                  <a:cubicBezTo>
                    <a:pt x="98" y="217"/>
                    <a:pt x="97" y="220"/>
                    <a:pt x="98" y="222"/>
                  </a:cubicBezTo>
                  <a:cubicBezTo>
                    <a:pt x="98" y="225"/>
                    <a:pt x="99" y="228"/>
                    <a:pt x="101" y="230"/>
                  </a:cubicBezTo>
                  <a:cubicBezTo>
                    <a:pt x="103" y="232"/>
                    <a:pt x="115" y="242"/>
                    <a:pt x="125" y="251"/>
                  </a:cubicBezTo>
                  <a:cubicBezTo>
                    <a:pt x="121" y="257"/>
                    <a:pt x="117" y="263"/>
                    <a:pt x="113" y="269"/>
                  </a:cubicBezTo>
                  <a:cubicBezTo>
                    <a:pt x="101" y="263"/>
                    <a:pt x="87" y="257"/>
                    <a:pt x="84" y="256"/>
                  </a:cubicBezTo>
                  <a:cubicBezTo>
                    <a:pt x="82" y="254"/>
                    <a:pt x="79" y="254"/>
                    <a:pt x="76" y="255"/>
                  </a:cubicBezTo>
                  <a:cubicBezTo>
                    <a:pt x="74" y="256"/>
                    <a:pt x="71" y="258"/>
                    <a:pt x="70" y="260"/>
                  </a:cubicBezTo>
                  <a:cubicBezTo>
                    <a:pt x="69" y="263"/>
                    <a:pt x="68" y="266"/>
                    <a:pt x="69" y="268"/>
                  </a:cubicBezTo>
                  <a:cubicBezTo>
                    <a:pt x="69" y="271"/>
                    <a:pt x="71" y="273"/>
                    <a:pt x="73" y="275"/>
                  </a:cubicBezTo>
                  <a:cubicBezTo>
                    <a:pt x="75" y="277"/>
                    <a:pt x="88" y="286"/>
                    <a:pt x="99" y="294"/>
                  </a:cubicBezTo>
                  <a:cubicBezTo>
                    <a:pt x="96" y="300"/>
                    <a:pt x="92" y="306"/>
                    <a:pt x="89" y="313"/>
                  </a:cubicBezTo>
                  <a:cubicBezTo>
                    <a:pt x="76" y="308"/>
                    <a:pt x="62" y="304"/>
                    <a:pt x="59" y="303"/>
                  </a:cubicBezTo>
                  <a:cubicBezTo>
                    <a:pt x="56" y="302"/>
                    <a:pt x="53" y="302"/>
                    <a:pt x="51" y="303"/>
                  </a:cubicBezTo>
                  <a:cubicBezTo>
                    <a:pt x="49" y="304"/>
                    <a:pt x="47" y="306"/>
                    <a:pt x="45" y="309"/>
                  </a:cubicBezTo>
                  <a:cubicBezTo>
                    <a:pt x="44" y="311"/>
                    <a:pt x="44" y="314"/>
                    <a:pt x="45" y="317"/>
                  </a:cubicBezTo>
                  <a:cubicBezTo>
                    <a:pt x="46" y="319"/>
                    <a:pt x="47" y="322"/>
                    <a:pt x="50" y="323"/>
                  </a:cubicBezTo>
                  <a:cubicBezTo>
                    <a:pt x="52" y="325"/>
                    <a:pt x="66" y="332"/>
                    <a:pt x="78" y="339"/>
                  </a:cubicBezTo>
                  <a:cubicBezTo>
                    <a:pt x="75" y="346"/>
                    <a:pt x="72" y="352"/>
                    <a:pt x="70" y="359"/>
                  </a:cubicBezTo>
                  <a:cubicBezTo>
                    <a:pt x="56" y="356"/>
                    <a:pt x="42" y="353"/>
                    <a:pt x="39" y="352"/>
                  </a:cubicBezTo>
                  <a:cubicBezTo>
                    <a:pt x="36" y="351"/>
                    <a:pt x="33" y="352"/>
                    <a:pt x="31" y="353"/>
                  </a:cubicBezTo>
                  <a:cubicBezTo>
                    <a:pt x="29" y="355"/>
                    <a:pt x="27" y="357"/>
                    <a:pt x="26" y="360"/>
                  </a:cubicBezTo>
                  <a:cubicBezTo>
                    <a:pt x="25" y="362"/>
                    <a:pt x="25" y="365"/>
                    <a:pt x="26" y="368"/>
                  </a:cubicBezTo>
                  <a:cubicBezTo>
                    <a:pt x="27" y="370"/>
                    <a:pt x="29" y="372"/>
                    <a:pt x="32" y="373"/>
                  </a:cubicBezTo>
                  <a:cubicBezTo>
                    <a:pt x="35" y="375"/>
                    <a:pt x="48" y="381"/>
                    <a:pt x="61" y="386"/>
                  </a:cubicBezTo>
                  <a:cubicBezTo>
                    <a:pt x="59" y="393"/>
                    <a:pt x="57" y="400"/>
                    <a:pt x="56" y="407"/>
                  </a:cubicBezTo>
                  <a:cubicBezTo>
                    <a:pt x="42" y="405"/>
                    <a:pt x="27" y="404"/>
                    <a:pt x="24" y="403"/>
                  </a:cubicBezTo>
                  <a:cubicBezTo>
                    <a:pt x="21" y="403"/>
                    <a:pt x="18" y="404"/>
                    <a:pt x="16" y="406"/>
                  </a:cubicBezTo>
                  <a:cubicBezTo>
                    <a:pt x="14" y="407"/>
                    <a:pt x="12" y="410"/>
                    <a:pt x="12" y="412"/>
                  </a:cubicBezTo>
                  <a:cubicBezTo>
                    <a:pt x="11" y="415"/>
                    <a:pt x="12" y="418"/>
                    <a:pt x="13" y="420"/>
                  </a:cubicBezTo>
                  <a:cubicBezTo>
                    <a:pt x="14" y="423"/>
                    <a:pt x="16" y="425"/>
                    <a:pt x="19" y="425"/>
                  </a:cubicBezTo>
                  <a:cubicBezTo>
                    <a:pt x="22" y="426"/>
                    <a:pt x="36" y="431"/>
                    <a:pt x="50" y="435"/>
                  </a:cubicBezTo>
                  <a:cubicBezTo>
                    <a:pt x="48" y="442"/>
                    <a:pt x="47" y="449"/>
                    <a:pt x="46" y="456"/>
                  </a:cubicBezTo>
                  <a:cubicBezTo>
                    <a:pt x="32" y="456"/>
                    <a:pt x="17" y="456"/>
                    <a:pt x="14" y="456"/>
                  </a:cubicBezTo>
                  <a:cubicBezTo>
                    <a:pt x="11" y="456"/>
                    <a:pt x="9" y="457"/>
                    <a:pt x="7" y="459"/>
                  </a:cubicBezTo>
                  <a:cubicBezTo>
                    <a:pt x="5" y="461"/>
                    <a:pt x="4" y="463"/>
                    <a:pt x="3" y="466"/>
                  </a:cubicBezTo>
                  <a:cubicBezTo>
                    <a:pt x="3" y="469"/>
                    <a:pt x="4" y="472"/>
                    <a:pt x="5" y="474"/>
                  </a:cubicBezTo>
                  <a:cubicBezTo>
                    <a:pt x="7" y="476"/>
                    <a:pt x="9" y="478"/>
                    <a:pt x="12" y="478"/>
                  </a:cubicBezTo>
                  <a:cubicBezTo>
                    <a:pt x="15" y="479"/>
                    <a:pt x="30" y="482"/>
                    <a:pt x="43" y="485"/>
                  </a:cubicBezTo>
                  <a:cubicBezTo>
                    <a:pt x="43" y="492"/>
                    <a:pt x="43" y="499"/>
                    <a:pt x="42" y="506"/>
                  </a:cubicBezTo>
                  <a:cubicBezTo>
                    <a:pt x="28" y="508"/>
                    <a:pt x="13" y="509"/>
                    <a:pt x="10" y="509"/>
                  </a:cubicBezTo>
                  <a:cubicBezTo>
                    <a:pt x="7" y="510"/>
                    <a:pt x="5" y="511"/>
                    <a:pt x="3" y="513"/>
                  </a:cubicBezTo>
                  <a:cubicBezTo>
                    <a:pt x="2" y="515"/>
                    <a:pt x="0" y="518"/>
                    <a:pt x="0" y="521"/>
                  </a:cubicBezTo>
                  <a:cubicBezTo>
                    <a:pt x="0" y="523"/>
                    <a:pt x="2" y="526"/>
                    <a:pt x="3" y="528"/>
                  </a:cubicBezTo>
                  <a:cubicBezTo>
                    <a:pt x="5" y="530"/>
                    <a:pt x="7" y="531"/>
                    <a:pt x="10" y="532"/>
                  </a:cubicBezTo>
                  <a:cubicBezTo>
                    <a:pt x="13" y="532"/>
                    <a:pt x="28" y="533"/>
                    <a:pt x="42" y="535"/>
                  </a:cubicBezTo>
                  <a:cubicBezTo>
                    <a:pt x="43" y="542"/>
                    <a:pt x="43" y="549"/>
                    <a:pt x="43" y="556"/>
                  </a:cubicBezTo>
                  <a:cubicBezTo>
                    <a:pt x="30" y="559"/>
                    <a:pt x="15" y="562"/>
                    <a:pt x="12" y="563"/>
                  </a:cubicBezTo>
                  <a:cubicBezTo>
                    <a:pt x="9" y="563"/>
                    <a:pt x="7" y="565"/>
                    <a:pt x="5" y="567"/>
                  </a:cubicBezTo>
                  <a:cubicBezTo>
                    <a:pt x="4" y="569"/>
                    <a:pt x="3" y="572"/>
                    <a:pt x="3" y="575"/>
                  </a:cubicBezTo>
                  <a:cubicBezTo>
                    <a:pt x="4" y="578"/>
                    <a:pt x="5" y="580"/>
                    <a:pt x="7" y="582"/>
                  </a:cubicBezTo>
                  <a:cubicBezTo>
                    <a:pt x="9" y="584"/>
                    <a:pt x="11" y="585"/>
                    <a:pt x="14" y="585"/>
                  </a:cubicBezTo>
                  <a:cubicBezTo>
                    <a:pt x="17" y="585"/>
                    <a:pt x="32" y="585"/>
                    <a:pt x="46" y="585"/>
                  </a:cubicBezTo>
                  <a:cubicBezTo>
                    <a:pt x="47" y="592"/>
                    <a:pt x="48" y="599"/>
                    <a:pt x="50" y="606"/>
                  </a:cubicBezTo>
                  <a:cubicBezTo>
                    <a:pt x="36" y="610"/>
                    <a:pt x="22" y="615"/>
                    <a:pt x="19" y="616"/>
                  </a:cubicBezTo>
                  <a:cubicBezTo>
                    <a:pt x="16" y="617"/>
                    <a:pt x="14" y="618"/>
                    <a:pt x="13" y="621"/>
                  </a:cubicBezTo>
                  <a:cubicBezTo>
                    <a:pt x="12" y="623"/>
                    <a:pt x="11" y="626"/>
                    <a:pt x="12" y="629"/>
                  </a:cubicBezTo>
                  <a:cubicBezTo>
                    <a:pt x="12" y="631"/>
                    <a:pt x="14" y="634"/>
                    <a:pt x="16" y="635"/>
                  </a:cubicBezTo>
                  <a:cubicBezTo>
                    <a:pt x="18" y="637"/>
                    <a:pt x="21" y="638"/>
                    <a:pt x="24" y="638"/>
                  </a:cubicBezTo>
                  <a:cubicBezTo>
                    <a:pt x="27" y="637"/>
                    <a:pt x="42" y="636"/>
                    <a:pt x="56" y="634"/>
                  </a:cubicBezTo>
                  <a:cubicBezTo>
                    <a:pt x="57" y="641"/>
                    <a:pt x="59" y="648"/>
                    <a:pt x="61" y="655"/>
                  </a:cubicBezTo>
                  <a:cubicBezTo>
                    <a:pt x="48" y="660"/>
                    <a:pt x="35" y="666"/>
                    <a:pt x="32" y="668"/>
                  </a:cubicBezTo>
                  <a:cubicBezTo>
                    <a:pt x="29" y="669"/>
                    <a:pt x="27" y="671"/>
                    <a:pt x="26" y="673"/>
                  </a:cubicBezTo>
                  <a:cubicBezTo>
                    <a:pt x="25" y="676"/>
                    <a:pt x="25" y="679"/>
                    <a:pt x="26" y="681"/>
                  </a:cubicBezTo>
                  <a:cubicBezTo>
                    <a:pt x="27" y="684"/>
                    <a:pt x="29" y="686"/>
                    <a:pt x="31" y="688"/>
                  </a:cubicBezTo>
                  <a:cubicBezTo>
                    <a:pt x="33" y="689"/>
                    <a:pt x="36" y="690"/>
                    <a:pt x="39" y="689"/>
                  </a:cubicBezTo>
                  <a:cubicBezTo>
                    <a:pt x="42" y="688"/>
                    <a:pt x="56" y="685"/>
                    <a:pt x="70" y="682"/>
                  </a:cubicBezTo>
                  <a:cubicBezTo>
                    <a:pt x="72" y="689"/>
                    <a:pt x="75" y="695"/>
                    <a:pt x="78" y="702"/>
                  </a:cubicBezTo>
                  <a:cubicBezTo>
                    <a:pt x="66" y="709"/>
                    <a:pt x="52" y="716"/>
                    <a:pt x="50" y="718"/>
                  </a:cubicBezTo>
                  <a:cubicBezTo>
                    <a:pt x="47" y="719"/>
                    <a:pt x="46" y="722"/>
                    <a:pt x="45" y="724"/>
                  </a:cubicBezTo>
                  <a:cubicBezTo>
                    <a:pt x="44" y="727"/>
                    <a:pt x="44" y="730"/>
                    <a:pt x="45" y="732"/>
                  </a:cubicBezTo>
                  <a:cubicBezTo>
                    <a:pt x="47" y="735"/>
                    <a:pt x="49" y="737"/>
                    <a:pt x="51" y="738"/>
                  </a:cubicBezTo>
                  <a:cubicBezTo>
                    <a:pt x="53" y="739"/>
                    <a:pt x="56" y="739"/>
                    <a:pt x="59" y="738"/>
                  </a:cubicBezTo>
                  <a:cubicBezTo>
                    <a:pt x="62" y="737"/>
                    <a:pt x="76" y="733"/>
                    <a:pt x="89" y="728"/>
                  </a:cubicBezTo>
                  <a:cubicBezTo>
                    <a:pt x="92" y="735"/>
                    <a:pt x="96" y="741"/>
                    <a:pt x="99" y="747"/>
                  </a:cubicBezTo>
                  <a:cubicBezTo>
                    <a:pt x="88" y="755"/>
                    <a:pt x="75" y="764"/>
                    <a:pt x="73" y="766"/>
                  </a:cubicBezTo>
                  <a:cubicBezTo>
                    <a:pt x="71" y="768"/>
                    <a:pt x="69" y="770"/>
                    <a:pt x="69" y="773"/>
                  </a:cubicBezTo>
                  <a:cubicBezTo>
                    <a:pt x="68" y="775"/>
                    <a:pt x="69" y="778"/>
                    <a:pt x="70" y="781"/>
                  </a:cubicBezTo>
                  <a:cubicBezTo>
                    <a:pt x="71" y="783"/>
                    <a:pt x="74" y="785"/>
                    <a:pt x="76" y="786"/>
                  </a:cubicBezTo>
                  <a:cubicBezTo>
                    <a:pt x="79" y="787"/>
                    <a:pt x="82" y="787"/>
                    <a:pt x="84" y="786"/>
                  </a:cubicBezTo>
                  <a:cubicBezTo>
                    <a:pt x="87" y="784"/>
                    <a:pt x="101" y="778"/>
                    <a:pt x="113" y="772"/>
                  </a:cubicBezTo>
                  <a:cubicBezTo>
                    <a:pt x="117" y="778"/>
                    <a:pt x="121" y="784"/>
                    <a:pt x="125" y="790"/>
                  </a:cubicBezTo>
                  <a:cubicBezTo>
                    <a:pt x="115" y="799"/>
                    <a:pt x="103" y="809"/>
                    <a:pt x="101" y="812"/>
                  </a:cubicBezTo>
                  <a:cubicBezTo>
                    <a:pt x="99" y="813"/>
                    <a:pt x="98" y="816"/>
                    <a:pt x="98" y="819"/>
                  </a:cubicBezTo>
                  <a:cubicBezTo>
                    <a:pt x="97" y="821"/>
                    <a:pt x="98" y="824"/>
                    <a:pt x="100" y="826"/>
                  </a:cubicBezTo>
                  <a:cubicBezTo>
                    <a:pt x="101" y="829"/>
                    <a:pt x="104" y="830"/>
                    <a:pt x="106" y="831"/>
                  </a:cubicBezTo>
                  <a:cubicBezTo>
                    <a:pt x="109" y="831"/>
                    <a:pt x="112" y="831"/>
                    <a:pt x="114" y="830"/>
                  </a:cubicBezTo>
                  <a:cubicBezTo>
                    <a:pt x="117" y="828"/>
                    <a:pt x="130" y="820"/>
                    <a:pt x="142" y="813"/>
                  </a:cubicBezTo>
                  <a:cubicBezTo>
                    <a:pt x="146" y="819"/>
                    <a:pt x="151" y="825"/>
                    <a:pt x="155" y="830"/>
                  </a:cubicBezTo>
                  <a:cubicBezTo>
                    <a:pt x="146" y="840"/>
                    <a:pt x="136" y="851"/>
                    <a:pt x="134" y="854"/>
                  </a:cubicBezTo>
                  <a:cubicBezTo>
                    <a:pt x="132" y="856"/>
                    <a:pt x="131" y="859"/>
                    <a:pt x="131" y="861"/>
                  </a:cubicBezTo>
                  <a:cubicBezTo>
                    <a:pt x="131" y="864"/>
                    <a:pt x="132" y="867"/>
                    <a:pt x="134" y="869"/>
                  </a:cubicBezTo>
                  <a:cubicBezTo>
                    <a:pt x="136" y="871"/>
                    <a:pt x="138" y="872"/>
                    <a:pt x="141" y="872"/>
                  </a:cubicBezTo>
                  <a:cubicBezTo>
                    <a:pt x="144" y="873"/>
                    <a:pt x="146" y="872"/>
                    <a:pt x="149" y="870"/>
                  </a:cubicBezTo>
                  <a:cubicBezTo>
                    <a:pt x="151" y="869"/>
                    <a:pt x="163" y="860"/>
                    <a:pt x="175" y="851"/>
                  </a:cubicBezTo>
                  <a:cubicBezTo>
                    <a:pt x="179" y="856"/>
                    <a:pt x="185" y="861"/>
                    <a:pt x="190" y="866"/>
                  </a:cubicBezTo>
                  <a:cubicBezTo>
                    <a:pt x="181" y="878"/>
                    <a:pt x="172" y="890"/>
                    <a:pt x="171" y="892"/>
                  </a:cubicBezTo>
                  <a:cubicBezTo>
                    <a:pt x="169" y="895"/>
                    <a:pt x="168" y="897"/>
                    <a:pt x="169" y="900"/>
                  </a:cubicBezTo>
                  <a:cubicBezTo>
                    <a:pt x="169" y="903"/>
                    <a:pt x="170" y="905"/>
                    <a:pt x="172" y="907"/>
                  </a:cubicBezTo>
                  <a:cubicBezTo>
                    <a:pt x="174" y="909"/>
                    <a:pt x="177" y="910"/>
                    <a:pt x="180" y="910"/>
                  </a:cubicBezTo>
                  <a:cubicBezTo>
                    <a:pt x="182" y="910"/>
                    <a:pt x="185" y="909"/>
                    <a:pt x="187" y="907"/>
                  </a:cubicBezTo>
                  <a:cubicBezTo>
                    <a:pt x="189" y="905"/>
                    <a:pt x="201" y="895"/>
                    <a:pt x="211" y="886"/>
                  </a:cubicBezTo>
                  <a:cubicBezTo>
                    <a:pt x="216" y="890"/>
                    <a:pt x="222" y="895"/>
                    <a:pt x="228" y="899"/>
                  </a:cubicBezTo>
                  <a:cubicBezTo>
                    <a:pt x="221" y="911"/>
                    <a:pt x="213" y="924"/>
                    <a:pt x="211" y="927"/>
                  </a:cubicBezTo>
                  <a:cubicBezTo>
                    <a:pt x="210" y="929"/>
                    <a:pt x="210" y="932"/>
                    <a:pt x="210" y="935"/>
                  </a:cubicBezTo>
                  <a:cubicBezTo>
                    <a:pt x="211" y="937"/>
                    <a:pt x="212" y="940"/>
                    <a:pt x="215" y="941"/>
                  </a:cubicBezTo>
                  <a:cubicBezTo>
                    <a:pt x="217" y="943"/>
                    <a:pt x="220" y="944"/>
                    <a:pt x="222" y="944"/>
                  </a:cubicBezTo>
                  <a:cubicBezTo>
                    <a:pt x="225" y="943"/>
                    <a:pt x="228" y="942"/>
                    <a:pt x="229" y="940"/>
                  </a:cubicBezTo>
                  <a:cubicBezTo>
                    <a:pt x="231" y="938"/>
                    <a:pt x="241" y="926"/>
                    <a:pt x="251" y="916"/>
                  </a:cubicBezTo>
                  <a:cubicBezTo>
                    <a:pt x="257" y="920"/>
                    <a:pt x="263" y="924"/>
                    <a:pt x="269" y="928"/>
                  </a:cubicBezTo>
                  <a:cubicBezTo>
                    <a:pt x="263" y="940"/>
                    <a:pt x="257" y="954"/>
                    <a:pt x="255" y="957"/>
                  </a:cubicBezTo>
                  <a:cubicBezTo>
                    <a:pt x="254" y="960"/>
                    <a:pt x="254" y="962"/>
                    <a:pt x="255" y="965"/>
                  </a:cubicBezTo>
                  <a:cubicBezTo>
                    <a:pt x="256" y="967"/>
                    <a:pt x="258" y="970"/>
                    <a:pt x="260" y="971"/>
                  </a:cubicBezTo>
                  <a:cubicBezTo>
                    <a:pt x="263" y="973"/>
                    <a:pt x="265" y="973"/>
                    <a:pt x="268" y="972"/>
                  </a:cubicBezTo>
                  <a:cubicBezTo>
                    <a:pt x="271" y="972"/>
                    <a:pt x="273" y="971"/>
                    <a:pt x="275" y="968"/>
                  </a:cubicBezTo>
                  <a:cubicBezTo>
                    <a:pt x="277" y="966"/>
                    <a:pt x="285" y="953"/>
                    <a:pt x="293" y="942"/>
                  </a:cubicBezTo>
                  <a:cubicBezTo>
                    <a:pt x="300" y="945"/>
                    <a:pt x="306" y="949"/>
                    <a:pt x="313" y="952"/>
                  </a:cubicBezTo>
                  <a:cubicBezTo>
                    <a:pt x="308" y="965"/>
                    <a:pt x="303" y="979"/>
                    <a:pt x="302" y="982"/>
                  </a:cubicBezTo>
                  <a:cubicBezTo>
                    <a:pt x="301" y="985"/>
                    <a:pt x="302" y="988"/>
                    <a:pt x="303" y="990"/>
                  </a:cubicBezTo>
                  <a:cubicBezTo>
                    <a:pt x="304" y="993"/>
                    <a:pt x="306" y="995"/>
                    <a:pt x="309" y="996"/>
                  </a:cubicBezTo>
                  <a:cubicBezTo>
                    <a:pt x="311" y="997"/>
                    <a:pt x="314" y="997"/>
                    <a:pt x="317" y="996"/>
                  </a:cubicBezTo>
                  <a:cubicBezTo>
                    <a:pt x="319" y="996"/>
                    <a:pt x="321" y="994"/>
                    <a:pt x="323" y="991"/>
                  </a:cubicBezTo>
                  <a:cubicBezTo>
                    <a:pt x="324" y="989"/>
                    <a:pt x="332" y="976"/>
                    <a:pt x="339" y="963"/>
                  </a:cubicBezTo>
                  <a:cubicBezTo>
                    <a:pt x="345" y="966"/>
                    <a:pt x="352" y="969"/>
                    <a:pt x="359" y="971"/>
                  </a:cubicBezTo>
                  <a:cubicBezTo>
                    <a:pt x="356" y="985"/>
                    <a:pt x="352" y="1000"/>
                    <a:pt x="352" y="1003"/>
                  </a:cubicBezTo>
                  <a:cubicBezTo>
                    <a:pt x="351" y="1005"/>
                    <a:pt x="352" y="1008"/>
                    <a:pt x="353" y="1010"/>
                  </a:cubicBezTo>
                  <a:cubicBezTo>
                    <a:pt x="355" y="1013"/>
                    <a:pt x="357" y="1014"/>
                    <a:pt x="359" y="1015"/>
                  </a:cubicBezTo>
                  <a:cubicBezTo>
                    <a:pt x="362" y="1016"/>
                    <a:pt x="365" y="1016"/>
                    <a:pt x="367" y="1015"/>
                  </a:cubicBezTo>
                  <a:cubicBezTo>
                    <a:pt x="370" y="1014"/>
                    <a:pt x="372" y="1012"/>
                    <a:pt x="373" y="1010"/>
                  </a:cubicBezTo>
                  <a:cubicBezTo>
                    <a:pt x="374" y="1007"/>
                    <a:pt x="380" y="993"/>
                    <a:pt x="386" y="980"/>
                  </a:cubicBezTo>
                  <a:cubicBezTo>
                    <a:pt x="393" y="982"/>
                    <a:pt x="400" y="984"/>
                    <a:pt x="407" y="986"/>
                  </a:cubicBezTo>
                  <a:cubicBezTo>
                    <a:pt x="405" y="999"/>
                    <a:pt x="403" y="1014"/>
                    <a:pt x="403" y="1018"/>
                  </a:cubicBezTo>
                  <a:cubicBezTo>
                    <a:pt x="403" y="1020"/>
                    <a:pt x="404" y="1023"/>
                    <a:pt x="405" y="1025"/>
                  </a:cubicBezTo>
                  <a:cubicBezTo>
                    <a:pt x="407" y="1027"/>
                    <a:pt x="409" y="1029"/>
                    <a:pt x="412" y="1029"/>
                  </a:cubicBezTo>
                  <a:cubicBezTo>
                    <a:pt x="415" y="1030"/>
                    <a:pt x="417" y="1030"/>
                    <a:pt x="420" y="1028"/>
                  </a:cubicBezTo>
                  <a:cubicBezTo>
                    <a:pt x="422" y="1027"/>
                    <a:pt x="424" y="1025"/>
                    <a:pt x="425" y="1022"/>
                  </a:cubicBezTo>
                  <a:cubicBezTo>
                    <a:pt x="426" y="1019"/>
                    <a:pt x="430" y="1005"/>
                    <a:pt x="435" y="991"/>
                  </a:cubicBezTo>
                  <a:cubicBezTo>
                    <a:pt x="442" y="993"/>
                    <a:pt x="449" y="994"/>
                    <a:pt x="456" y="995"/>
                  </a:cubicBezTo>
                  <a:cubicBezTo>
                    <a:pt x="456" y="1009"/>
                    <a:pt x="455" y="1024"/>
                    <a:pt x="455" y="1027"/>
                  </a:cubicBezTo>
                  <a:cubicBezTo>
                    <a:pt x="455" y="1030"/>
                    <a:pt x="457" y="1033"/>
                    <a:pt x="458" y="1034"/>
                  </a:cubicBezTo>
                  <a:cubicBezTo>
                    <a:pt x="460" y="1036"/>
                    <a:pt x="463" y="1038"/>
                    <a:pt x="466" y="1038"/>
                  </a:cubicBezTo>
                  <a:cubicBezTo>
                    <a:pt x="468" y="1038"/>
                    <a:pt x="471" y="1037"/>
                    <a:pt x="473" y="1036"/>
                  </a:cubicBezTo>
                  <a:cubicBezTo>
                    <a:pt x="475" y="1034"/>
                    <a:pt x="477" y="1032"/>
                    <a:pt x="478" y="1029"/>
                  </a:cubicBezTo>
                  <a:cubicBezTo>
                    <a:pt x="478" y="1026"/>
                    <a:pt x="481" y="1011"/>
                    <a:pt x="484" y="998"/>
                  </a:cubicBezTo>
                  <a:cubicBezTo>
                    <a:pt x="491" y="998"/>
                    <a:pt x="498" y="999"/>
                    <a:pt x="506" y="999"/>
                  </a:cubicBezTo>
                  <a:cubicBezTo>
                    <a:pt x="507" y="1013"/>
                    <a:pt x="508" y="1028"/>
                    <a:pt x="509" y="1031"/>
                  </a:cubicBezTo>
                  <a:cubicBezTo>
                    <a:pt x="509" y="1034"/>
                    <a:pt x="510" y="1036"/>
                    <a:pt x="512" y="1038"/>
                  </a:cubicBezTo>
                  <a:cubicBezTo>
                    <a:pt x="514" y="1040"/>
                    <a:pt x="517" y="1041"/>
                    <a:pt x="520" y="1041"/>
                  </a:cubicBezTo>
                  <a:cubicBezTo>
                    <a:pt x="523" y="1041"/>
                    <a:pt x="525" y="1040"/>
                    <a:pt x="527" y="1038"/>
                  </a:cubicBezTo>
                  <a:cubicBezTo>
                    <a:pt x="529" y="1036"/>
                    <a:pt x="531" y="1034"/>
                    <a:pt x="531" y="1031"/>
                  </a:cubicBezTo>
                  <a:cubicBezTo>
                    <a:pt x="531" y="1028"/>
                    <a:pt x="533" y="1013"/>
                    <a:pt x="534" y="999"/>
                  </a:cubicBezTo>
                  <a:cubicBezTo>
                    <a:pt x="541" y="999"/>
                    <a:pt x="548" y="998"/>
                    <a:pt x="556" y="998"/>
                  </a:cubicBezTo>
                  <a:cubicBezTo>
                    <a:pt x="558" y="1011"/>
                    <a:pt x="561" y="1026"/>
                    <a:pt x="562" y="1029"/>
                  </a:cubicBezTo>
                  <a:cubicBezTo>
                    <a:pt x="563" y="1032"/>
                    <a:pt x="564" y="1034"/>
                    <a:pt x="566" y="1036"/>
                  </a:cubicBezTo>
                  <a:cubicBezTo>
                    <a:pt x="569" y="1038"/>
                    <a:pt x="571" y="1038"/>
                    <a:pt x="574" y="1038"/>
                  </a:cubicBezTo>
                  <a:cubicBezTo>
                    <a:pt x="577" y="1038"/>
                    <a:pt x="579" y="1036"/>
                    <a:pt x="581" y="1034"/>
                  </a:cubicBezTo>
                  <a:cubicBezTo>
                    <a:pt x="583" y="1032"/>
                    <a:pt x="584" y="1030"/>
                    <a:pt x="584" y="1027"/>
                  </a:cubicBezTo>
                  <a:cubicBezTo>
                    <a:pt x="584" y="1024"/>
                    <a:pt x="584" y="1009"/>
                    <a:pt x="584" y="995"/>
                  </a:cubicBezTo>
                  <a:cubicBezTo>
                    <a:pt x="591" y="994"/>
                    <a:pt x="598" y="993"/>
                    <a:pt x="605" y="991"/>
                  </a:cubicBezTo>
                  <a:cubicBezTo>
                    <a:pt x="609" y="1005"/>
                    <a:pt x="614" y="1019"/>
                    <a:pt x="615" y="1022"/>
                  </a:cubicBezTo>
                  <a:cubicBezTo>
                    <a:pt x="616" y="1025"/>
                    <a:pt x="618" y="1027"/>
                    <a:pt x="620" y="1028"/>
                  </a:cubicBezTo>
                  <a:cubicBezTo>
                    <a:pt x="622" y="1030"/>
                    <a:pt x="625" y="1030"/>
                    <a:pt x="628" y="1029"/>
                  </a:cubicBezTo>
                  <a:cubicBezTo>
                    <a:pt x="631" y="1029"/>
                    <a:pt x="633" y="1027"/>
                    <a:pt x="635" y="1025"/>
                  </a:cubicBezTo>
                  <a:cubicBezTo>
                    <a:pt x="636" y="1023"/>
                    <a:pt x="637" y="1020"/>
                    <a:pt x="637" y="1018"/>
                  </a:cubicBezTo>
                  <a:cubicBezTo>
                    <a:pt x="636" y="1014"/>
                    <a:pt x="635" y="999"/>
                    <a:pt x="633" y="986"/>
                  </a:cubicBezTo>
                  <a:cubicBezTo>
                    <a:pt x="640" y="984"/>
                    <a:pt x="647" y="982"/>
                    <a:pt x="654" y="980"/>
                  </a:cubicBezTo>
                  <a:cubicBezTo>
                    <a:pt x="659" y="993"/>
                    <a:pt x="665" y="1007"/>
                    <a:pt x="667" y="1010"/>
                  </a:cubicBezTo>
                  <a:cubicBezTo>
                    <a:pt x="668" y="1012"/>
                    <a:pt x="670" y="1014"/>
                    <a:pt x="672" y="1015"/>
                  </a:cubicBezTo>
                  <a:cubicBezTo>
                    <a:pt x="675" y="1016"/>
                    <a:pt x="678" y="1016"/>
                    <a:pt x="680" y="1015"/>
                  </a:cubicBezTo>
                  <a:cubicBezTo>
                    <a:pt x="683" y="1014"/>
                    <a:pt x="685" y="1013"/>
                    <a:pt x="687" y="1010"/>
                  </a:cubicBezTo>
                  <a:cubicBezTo>
                    <a:pt x="688" y="1008"/>
                    <a:pt x="689" y="1005"/>
                    <a:pt x="688" y="1003"/>
                  </a:cubicBezTo>
                  <a:cubicBezTo>
                    <a:pt x="687" y="1000"/>
                    <a:pt x="684" y="985"/>
                    <a:pt x="681" y="971"/>
                  </a:cubicBezTo>
                  <a:cubicBezTo>
                    <a:pt x="688" y="969"/>
                    <a:pt x="694" y="966"/>
                    <a:pt x="701" y="963"/>
                  </a:cubicBezTo>
                  <a:cubicBezTo>
                    <a:pt x="708" y="976"/>
                    <a:pt x="715" y="989"/>
                    <a:pt x="717" y="992"/>
                  </a:cubicBezTo>
                  <a:cubicBezTo>
                    <a:pt x="718" y="994"/>
                    <a:pt x="721" y="996"/>
                    <a:pt x="723" y="996"/>
                  </a:cubicBezTo>
                  <a:cubicBezTo>
                    <a:pt x="726" y="997"/>
                    <a:pt x="729" y="997"/>
                    <a:pt x="731" y="996"/>
                  </a:cubicBezTo>
                  <a:cubicBezTo>
                    <a:pt x="734" y="995"/>
                    <a:pt x="736" y="993"/>
                    <a:pt x="737" y="990"/>
                  </a:cubicBezTo>
                  <a:cubicBezTo>
                    <a:pt x="738" y="988"/>
                    <a:pt x="738" y="985"/>
                    <a:pt x="737" y="982"/>
                  </a:cubicBezTo>
                  <a:cubicBezTo>
                    <a:pt x="736" y="979"/>
                    <a:pt x="732" y="965"/>
                    <a:pt x="727" y="952"/>
                  </a:cubicBezTo>
                  <a:cubicBezTo>
                    <a:pt x="734" y="949"/>
                    <a:pt x="740" y="945"/>
                    <a:pt x="746" y="942"/>
                  </a:cubicBezTo>
                  <a:cubicBezTo>
                    <a:pt x="754" y="953"/>
                    <a:pt x="763" y="966"/>
                    <a:pt x="765" y="968"/>
                  </a:cubicBezTo>
                  <a:cubicBezTo>
                    <a:pt x="767" y="971"/>
                    <a:pt x="769" y="972"/>
                    <a:pt x="772" y="972"/>
                  </a:cubicBezTo>
                  <a:cubicBezTo>
                    <a:pt x="774" y="973"/>
                    <a:pt x="777" y="973"/>
                    <a:pt x="780" y="971"/>
                  </a:cubicBezTo>
                  <a:cubicBezTo>
                    <a:pt x="782" y="970"/>
                    <a:pt x="784" y="967"/>
                    <a:pt x="785" y="965"/>
                  </a:cubicBezTo>
                  <a:cubicBezTo>
                    <a:pt x="786" y="962"/>
                    <a:pt x="786" y="960"/>
                    <a:pt x="784" y="957"/>
                  </a:cubicBezTo>
                  <a:cubicBezTo>
                    <a:pt x="783" y="954"/>
                    <a:pt x="777" y="940"/>
                    <a:pt x="771" y="928"/>
                  </a:cubicBezTo>
                  <a:cubicBezTo>
                    <a:pt x="777" y="924"/>
                    <a:pt x="783" y="920"/>
                    <a:pt x="789" y="916"/>
                  </a:cubicBezTo>
                  <a:cubicBezTo>
                    <a:pt x="798" y="926"/>
                    <a:pt x="808" y="938"/>
                    <a:pt x="810" y="940"/>
                  </a:cubicBezTo>
                  <a:cubicBezTo>
                    <a:pt x="812" y="942"/>
                    <a:pt x="815" y="943"/>
                    <a:pt x="818" y="944"/>
                  </a:cubicBezTo>
                  <a:cubicBezTo>
                    <a:pt x="820" y="944"/>
                    <a:pt x="823" y="943"/>
                    <a:pt x="825" y="941"/>
                  </a:cubicBezTo>
                  <a:cubicBezTo>
                    <a:pt x="827" y="940"/>
                    <a:pt x="829" y="937"/>
                    <a:pt x="830" y="935"/>
                  </a:cubicBezTo>
                  <a:cubicBezTo>
                    <a:pt x="830" y="932"/>
                    <a:pt x="830" y="929"/>
                    <a:pt x="829" y="927"/>
                  </a:cubicBezTo>
                  <a:cubicBezTo>
                    <a:pt x="827" y="924"/>
                    <a:pt x="819" y="911"/>
                    <a:pt x="812" y="899"/>
                  </a:cubicBezTo>
                  <a:cubicBezTo>
                    <a:pt x="818" y="895"/>
                    <a:pt x="823" y="890"/>
                    <a:pt x="829" y="886"/>
                  </a:cubicBezTo>
                  <a:cubicBezTo>
                    <a:pt x="839" y="895"/>
                    <a:pt x="850" y="905"/>
                    <a:pt x="853" y="907"/>
                  </a:cubicBezTo>
                  <a:cubicBezTo>
                    <a:pt x="855" y="909"/>
                    <a:pt x="857" y="910"/>
                    <a:pt x="860" y="910"/>
                  </a:cubicBezTo>
                  <a:cubicBezTo>
                    <a:pt x="863" y="910"/>
                    <a:pt x="865" y="909"/>
                    <a:pt x="867" y="907"/>
                  </a:cubicBezTo>
                  <a:cubicBezTo>
                    <a:pt x="870" y="905"/>
                    <a:pt x="871" y="903"/>
                    <a:pt x="871" y="900"/>
                  </a:cubicBezTo>
                  <a:cubicBezTo>
                    <a:pt x="871" y="897"/>
                    <a:pt x="871" y="895"/>
                    <a:pt x="869" y="892"/>
                  </a:cubicBezTo>
                  <a:cubicBezTo>
                    <a:pt x="867" y="890"/>
                    <a:pt x="858" y="878"/>
                    <a:pt x="850" y="866"/>
                  </a:cubicBezTo>
                  <a:cubicBezTo>
                    <a:pt x="855" y="861"/>
                    <a:pt x="860" y="856"/>
                    <a:pt x="865" y="851"/>
                  </a:cubicBezTo>
                  <a:cubicBezTo>
                    <a:pt x="876" y="860"/>
                    <a:pt x="889" y="869"/>
                    <a:pt x="891" y="870"/>
                  </a:cubicBezTo>
                  <a:cubicBezTo>
                    <a:pt x="893" y="872"/>
                    <a:pt x="896" y="873"/>
                    <a:pt x="899" y="872"/>
                  </a:cubicBezTo>
                  <a:cubicBezTo>
                    <a:pt x="901" y="872"/>
                    <a:pt x="904" y="871"/>
                    <a:pt x="906" y="869"/>
                  </a:cubicBezTo>
                  <a:cubicBezTo>
                    <a:pt x="908" y="867"/>
                    <a:pt x="909" y="864"/>
                    <a:pt x="909" y="861"/>
                  </a:cubicBezTo>
                  <a:cubicBezTo>
                    <a:pt x="909" y="859"/>
                    <a:pt x="908" y="856"/>
                    <a:pt x="906" y="854"/>
                  </a:cubicBezTo>
                  <a:cubicBezTo>
                    <a:pt x="904" y="851"/>
                    <a:pt x="894" y="840"/>
                    <a:pt x="884" y="830"/>
                  </a:cubicBezTo>
                  <a:cubicBezTo>
                    <a:pt x="889" y="825"/>
                    <a:pt x="893" y="819"/>
                    <a:pt x="898" y="813"/>
                  </a:cubicBezTo>
                  <a:cubicBezTo>
                    <a:pt x="910" y="820"/>
                    <a:pt x="923" y="828"/>
                    <a:pt x="926" y="830"/>
                  </a:cubicBezTo>
                  <a:cubicBezTo>
                    <a:pt x="928" y="831"/>
                    <a:pt x="931" y="831"/>
                    <a:pt x="933" y="831"/>
                  </a:cubicBezTo>
                  <a:cubicBezTo>
                    <a:pt x="936" y="830"/>
                    <a:pt x="938" y="829"/>
                    <a:pt x="940" y="826"/>
                  </a:cubicBezTo>
                  <a:cubicBezTo>
                    <a:pt x="942" y="824"/>
                    <a:pt x="942" y="821"/>
                    <a:pt x="942" y="819"/>
                  </a:cubicBezTo>
                  <a:cubicBezTo>
                    <a:pt x="942" y="816"/>
                    <a:pt x="941" y="813"/>
                    <a:pt x="939" y="812"/>
                  </a:cubicBezTo>
                  <a:cubicBezTo>
                    <a:pt x="936" y="809"/>
                    <a:pt x="925" y="799"/>
                    <a:pt x="915" y="790"/>
                  </a:cubicBezTo>
                  <a:cubicBezTo>
                    <a:pt x="919" y="784"/>
                    <a:pt x="923" y="778"/>
                    <a:pt x="926" y="772"/>
                  </a:cubicBezTo>
                  <a:cubicBezTo>
                    <a:pt x="939" y="778"/>
                    <a:pt x="953" y="784"/>
                    <a:pt x="956" y="786"/>
                  </a:cubicBezTo>
                  <a:cubicBezTo>
                    <a:pt x="958" y="787"/>
                    <a:pt x="961" y="787"/>
                    <a:pt x="964" y="786"/>
                  </a:cubicBezTo>
                  <a:cubicBezTo>
                    <a:pt x="966" y="785"/>
                    <a:pt x="968" y="783"/>
                    <a:pt x="970" y="781"/>
                  </a:cubicBezTo>
                  <a:cubicBezTo>
                    <a:pt x="971" y="778"/>
                    <a:pt x="971" y="775"/>
                    <a:pt x="971" y="773"/>
                  </a:cubicBezTo>
                  <a:cubicBezTo>
                    <a:pt x="971" y="770"/>
                    <a:pt x="969" y="768"/>
                    <a:pt x="967" y="766"/>
                  </a:cubicBezTo>
                  <a:cubicBezTo>
                    <a:pt x="964" y="764"/>
                    <a:pt x="952" y="755"/>
                    <a:pt x="941" y="747"/>
                  </a:cubicBezTo>
                  <a:cubicBezTo>
                    <a:pt x="944" y="741"/>
                    <a:pt x="947" y="735"/>
                    <a:pt x="950" y="728"/>
                  </a:cubicBezTo>
                  <a:cubicBezTo>
                    <a:pt x="964" y="733"/>
                    <a:pt x="978" y="737"/>
                    <a:pt x="981" y="738"/>
                  </a:cubicBezTo>
                  <a:cubicBezTo>
                    <a:pt x="984" y="739"/>
                    <a:pt x="986" y="739"/>
                    <a:pt x="989" y="738"/>
                  </a:cubicBezTo>
                  <a:cubicBezTo>
                    <a:pt x="991" y="737"/>
                    <a:pt x="993" y="735"/>
                    <a:pt x="994" y="732"/>
                  </a:cubicBezTo>
                  <a:cubicBezTo>
                    <a:pt x="996" y="730"/>
                    <a:pt x="996" y="727"/>
                    <a:pt x="995" y="724"/>
                  </a:cubicBezTo>
                  <a:cubicBezTo>
                    <a:pt x="994" y="722"/>
                    <a:pt x="993" y="719"/>
                    <a:pt x="990" y="718"/>
                  </a:cubicBezTo>
                  <a:cubicBezTo>
                    <a:pt x="987" y="716"/>
                    <a:pt x="974" y="709"/>
                    <a:pt x="962" y="702"/>
                  </a:cubicBezTo>
                  <a:cubicBezTo>
                    <a:pt x="965" y="695"/>
                    <a:pt x="967" y="689"/>
                    <a:pt x="970" y="682"/>
                  </a:cubicBezTo>
                  <a:cubicBezTo>
                    <a:pt x="983" y="685"/>
                    <a:pt x="998" y="688"/>
                    <a:pt x="1001" y="689"/>
                  </a:cubicBezTo>
                  <a:cubicBezTo>
                    <a:pt x="1004" y="690"/>
                    <a:pt x="1007" y="689"/>
                    <a:pt x="1009" y="688"/>
                  </a:cubicBezTo>
                  <a:cubicBezTo>
                    <a:pt x="1011" y="686"/>
                    <a:pt x="1013" y="684"/>
                    <a:pt x="1014" y="681"/>
                  </a:cubicBezTo>
                  <a:cubicBezTo>
                    <a:pt x="1015" y="679"/>
                    <a:pt x="1015" y="676"/>
                    <a:pt x="1014" y="673"/>
                  </a:cubicBezTo>
                  <a:cubicBezTo>
                    <a:pt x="1013" y="671"/>
                    <a:pt x="1011" y="669"/>
                    <a:pt x="1008" y="668"/>
                  </a:cubicBezTo>
                  <a:cubicBezTo>
                    <a:pt x="1005" y="666"/>
                    <a:pt x="991" y="660"/>
                    <a:pt x="979" y="655"/>
                  </a:cubicBezTo>
                  <a:cubicBezTo>
                    <a:pt x="981" y="648"/>
                    <a:pt x="982" y="641"/>
                    <a:pt x="984" y="634"/>
                  </a:cubicBezTo>
                  <a:cubicBezTo>
                    <a:pt x="998" y="636"/>
                    <a:pt x="1013" y="637"/>
                    <a:pt x="1016" y="638"/>
                  </a:cubicBezTo>
                  <a:cubicBezTo>
                    <a:pt x="1019" y="638"/>
                    <a:pt x="1022" y="637"/>
                    <a:pt x="1024" y="635"/>
                  </a:cubicBezTo>
                  <a:cubicBezTo>
                    <a:pt x="1026" y="634"/>
                    <a:pt x="1027" y="631"/>
                    <a:pt x="1028" y="629"/>
                  </a:cubicBezTo>
                  <a:cubicBezTo>
                    <a:pt x="1028" y="626"/>
                    <a:pt x="1028" y="623"/>
                    <a:pt x="1027" y="621"/>
                  </a:cubicBezTo>
                  <a:cubicBezTo>
                    <a:pt x="1026" y="618"/>
                    <a:pt x="1023" y="617"/>
                    <a:pt x="1021" y="616"/>
                  </a:cubicBezTo>
                  <a:cubicBezTo>
                    <a:pt x="1018" y="615"/>
                    <a:pt x="1003" y="610"/>
                    <a:pt x="990" y="606"/>
                  </a:cubicBezTo>
                  <a:cubicBezTo>
                    <a:pt x="991" y="599"/>
                    <a:pt x="992" y="592"/>
                    <a:pt x="993" y="585"/>
                  </a:cubicBezTo>
                  <a:cubicBezTo>
                    <a:pt x="1007" y="585"/>
                    <a:pt x="1022" y="585"/>
                    <a:pt x="1026" y="585"/>
                  </a:cubicBezTo>
                  <a:cubicBezTo>
                    <a:pt x="1028" y="585"/>
                    <a:pt x="1031" y="584"/>
                    <a:pt x="1033" y="582"/>
                  </a:cubicBezTo>
                  <a:cubicBezTo>
                    <a:pt x="1035" y="580"/>
                    <a:pt x="1036" y="578"/>
                    <a:pt x="1036" y="575"/>
                  </a:cubicBezTo>
                  <a:cubicBezTo>
                    <a:pt x="1037" y="572"/>
                    <a:pt x="1036" y="569"/>
                    <a:pt x="1034" y="567"/>
                  </a:cubicBezTo>
                  <a:cubicBezTo>
                    <a:pt x="1033" y="565"/>
                    <a:pt x="1031" y="563"/>
                    <a:pt x="1028" y="563"/>
                  </a:cubicBezTo>
                  <a:cubicBezTo>
                    <a:pt x="1025" y="562"/>
                    <a:pt x="1010" y="559"/>
                    <a:pt x="996" y="556"/>
                  </a:cubicBezTo>
                  <a:cubicBezTo>
                    <a:pt x="997" y="549"/>
                    <a:pt x="997" y="542"/>
                    <a:pt x="997" y="535"/>
                  </a:cubicBezTo>
                  <a:cubicBezTo>
                    <a:pt x="1011" y="533"/>
                    <a:pt x="1026" y="532"/>
                    <a:pt x="1030" y="532"/>
                  </a:cubicBezTo>
                  <a:close/>
                  <a:moveTo>
                    <a:pt x="520" y="935"/>
                  </a:moveTo>
                  <a:cubicBezTo>
                    <a:pt x="291" y="935"/>
                    <a:pt x="106" y="750"/>
                    <a:pt x="106" y="521"/>
                  </a:cubicBezTo>
                  <a:cubicBezTo>
                    <a:pt x="106" y="292"/>
                    <a:pt x="291" y="106"/>
                    <a:pt x="520" y="106"/>
                  </a:cubicBezTo>
                  <a:cubicBezTo>
                    <a:pt x="748" y="106"/>
                    <a:pt x="934" y="292"/>
                    <a:pt x="934" y="521"/>
                  </a:cubicBezTo>
                  <a:cubicBezTo>
                    <a:pt x="934" y="750"/>
                    <a:pt x="748" y="935"/>
                    <a:pt x="520" y="93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79" name="Freeform 7"/>
            <p:cNvSpPr>
              <a:spLocks/>
            </p:cNvSpPr>
            <p:nvPr/>
          </p:nvSpPr>
          <p:spPr bwMode="auto">
            <a:xfrm>
              <a:off x="2005" y="2406"/>
              <a:ext cx="23" cy="27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9"/>
                </a:cxn>
                <a:cxn ang="0">
                  <a:pos x="15" y="17"/>
                </a:cxn>
                <a:cxn ang="0">
                  <a:pos x="14" y="0"/>
                </a:cxn>
              </a:cxnLst>
              <a:rect l="0" t="0" r="r" b="b"/>
              <a:pathLst>
                <a:path w="19" h="22">
                  <a:moveTo>
                    <a:pt x="14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5" y="22"/>
                    <a:pt x="11" y="21"/>
                    <a:pt x="15" y="17"/>
                  </a:cubicBezTo>
                  <a:cubicBezTo>
                    <a:pt x="19" y="12"/>
                    <a:pt x="19" y="4"/>
                    <a:pt x="1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80" name="Freeform 8"/>
            <p:cNvSpPr>
              <a:spLocks/>
            </p:cNvSpPr>
            <p:nvPr/>
          </p:nvSpPr>
          <p:spPr bwMode="auto">
            <a:xfrm>
              <a:off x="1996" y="2400"/>
              <a:ext cx="24" cy="28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5" y="23"/>
                </a:cxn>
                <a:cxn ang="0">
                  <a:pos x="20" y="3"/>
                </a:cxn>
                <a:cxn ang="0">
                  <a:pos x="4" y="6"/>
                </a:cxn>
              </a:cxnLst>
              <a:rect l="0" t="0" r="r" b="b"/>
              <a:pathLst>
                <a:path w="20" h="23">
                  <a:moveTo>
                    <a:pt x="4" y="6"/>
                  </a:moveTo>
                  <a:cubicBezTo>
                    <a:pt x="0" y="11"/>
                    <a:pt x="1" y="18"/>
                    <a:pt x="5" y="2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5" y="0"/>
                    <a:pt x="8" y="1"/>
                    <a:pt x="4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81" name="Freeform 9"/>
            <p:cNvSpPr>
              <a:spLocks noEditPoints="1"/>
            </p:cNvSpPr>
            <p:nvPr/>
          </p:nvSpPr>
          <p:spPr bwMode="auto">
            <a:xfrm>
              <a:off x="1966" y="2369"/>
              <a:ext cx="93" cy="95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0" y="40"/>
                </a:cxn>
                <a:cxn ang="0">
                  <a:pos x="39" y="79"/>
                </a:cxn>
                <a:cxn ang="0">
                  <a:pos x="78" y="40"/>
                </a:cxn>
                <a:cxn ang="0">
                  <a:pos x="39" y="0"/>
                </a:cxn>
                <a:cxn ang="0">
                  <a:pos x="39" y="59"/>
                </a:cxn>
                <a:cxn ang="0">
                  <a:pos x="19" y="40"/>
                </a:cxn>
                <a:cxn ang="0">
                  <a:pos x="39" y="20"/>
                </a:cxn>
                <a:cxn ang="0">
                  <a:pos x="58" y="40"/>
                </a:cxn>
                <a:cxn ang="0">
                  <a:pos x="39" y="59"/>
                </a:cxn>
              </a:cxnLst>
              <a:rect l="0" t="0" r="r" b="b"/>
              <a:pathLst>
                <a:path w="78" h="79">
                  <a:moveTo>
                    <a:pt x="39" y="0"/>
                  </a:moveTo>
                  <a:cubicBezTo>
                    <a:pt x="17" y="0"/>
                    <a:pt x="0" y="18"/>
                    <a:pt x="0" y="40"/>
                  </a:cubicBezTo>
                  <a:cubicBezTo>
                    <a:pt x="0" y="61"/>
                    <a:pt x="17" y="79"/>
                    <a:pt x="39" y="79"/>
                  </a:cubicBezTo>
                  <a:cubicBezTo>
                    <a:pt x="60" y="79"/>
                    <a:pt x="78" y="61"/>
                    <a:pt x="78" y="40"/>
                  </a:cubicBezTo>
                  <a:cubicBezTo>
                    <a:pt x="78" y="18"/>
                    <a:pt x="60" y="0"/>
                    <a:pt x="39" y="0"/>
                  </a:cubicBezTo>
                  <a:close/>
                  <a:moveTo>
                    <a:pt x="39" y="59"/>
                  </a:moveTo>
                  <a:cubicBezTo>
                    <a:pt x="28" y="59"/>
                    <a:pt x="19" y="51"/>
                    <a:pt x="19" y="40"/>
                  </a:cubicBezTo>
                  <a:cubicBezTo>
                    <a:pt x="19" y="29"/>
                    <a:pt x="28" y="20"/>
                    <a:pt x="39" y="20"/>
                  </a:cubicBezTo>
                  <a:cubicBezTo>
                    <a:pt x="50" y="20"/>
                    <a:pt x="58" y="29"/>
                    <a:pt x="58" y="40"/>
                  </a:cubicBezTo>
                  <a:cubicBezTo>
                    <a:pt x="58" y="51"/>
                    <a:pt x="50" y="59"/>
                    <a:pt x="39" y="5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82" name="Freeform 10"/>
            <p:cNvSpPr>
              <a:spLocks noEditPoints="1"/>
            </p:cNvSpPr>
            <p:nvPr/>
          </p:nvSpPr>
          <p:spPr bwMode="auto">
            <a:xfrm>
              <a:off x="1853" y="2258"/>
              <a:ext cx="319" cy="317"/>
            </a:xfrm>
            <a:custGeom>
              <a:avLst/>
              <a:gdLst/>
              <a:ahLst/>
              <a:cxnLst>
                <a:cxn ang="0">
                  <a:pos x="264" y="129"/>
                </a:cxn>
                <a:cxn ang="0">
                  <a:pos x="259" y="112"/>
                </a:cxn>
                <a:cxn ang="0">
                  <a:pos x="256" y="100"/>
                </a:cxn>
                <a:cxn ang="0">
                  <a:pos x="254" y="83"/>
                </a:cxn>
                <a:cxn ang="0">
                  <a:pos x="230" y="81"/>
                </a:cxn>
                <a:cxn ang="0">
                  <a:pos x="240" y="55"/>
                </a:cxn>
                <a:cxn ang="0">
                  <a:pos x="212" y="56"/>
                </a:cxn>
                <a:cxn ang="0">
                  <a:pos x="218" y="32"/>
                </a:cxn>
                <a:cxn ang="0">
                  <a:pos x="202" y="25"/>
                </a:cxn>
                <a:cxn ang="0">
                  <a:pos x="191" y="19"/>
                </a:cxn>
                <a:cxn ang="0">
                  <a:pos x="177" y="9"/>
                </a:cxn>
                <a:cxn ang="0">
                  <a:pos x="159" y="26"/>
                </a:cxn>
                <a:cxn ang="0">
                  <a:pos x="147" y="0"/>
                </a:cxn>
                <a:cxn ang="0">
                  <a:pos x="133" y="22"/>
                </a:cxn>
                <a:cxn ang="0">
                  <a:pos x="119" y="0"/>
                </a:cxn>
                <a:cxn ang="0">
                  <a:pos x="106" y="26"/>
                </a:cxn>
                <a:cxn ang="0">
                  <a:pos x="88" y="9"/>
                </a:cxn>
                <a:cxn ang="0">
                  <a:pos x="74" y="19"/>
                </a:cxn>
                <a:cxn ang="0">
                  <a:pos x="64" y="25"/>
                </a:cxn>
                <a:cxn ang="0">
                  <a:pos x="48" y="32"/>
                </a:cxn>
                <a:cxn ang="0">
                  <a:pos x="54" y="56"/>
                </a:cxn>
                <a:cxn ang="0">
                  <a:pos x="25" y="55"/>
                </a:cxn>
                <a:cxn ang="0">
                  <a:pos x="35" y="81"/>
                </a:cxn>
                <a:cxn ang="0">
                  <a:pos x="11" y="83"/>
                </a:cxn>
                <a:cxn ang="0">
                  <a:pos x="9" y="100"/>
                </a:cxn>
                <a:cxn ang="0">
                  <a:pos x="7" y="112"/>
                </a:cxn>
                <a:cxn ang="0">
                  <a:pos x="1" y="129"/>
                </a:cxn>
                <a:cxn ang="0">
                  <a:pos x="23" y="140"/>
                </a:cxn>
                <a:cxn ang="0">
                  <a:pos x="3" y="160"/>
                </a:cxn>
                <a:cxn ang="0">
                  <a:pos x="29" y="171"/>
                </a:cxn>
                <a:cxn ang="0">
                  <a:pos x="14" y="190"/>
                </a:cxn>
                <a:cxn ang="0">
                  <a:pos x="26" y="203"/>
                </a:cxn>
                <a:cxn ang="0">
                  <a:pos x="33" y="213"/>
                </a:cxn>
                <a:cxn ang="0">
                  <a:pos x="42" y="228"/>
                </a:cxn>
                <a:cxn ang="0">
                  <a:pos x="65" y="220"/>
                </a:cxn>
                <a:cxn ang="0">
                  <a:pos x="66" y="248"/>
                </a:cxn>
                <a:cxn ang="0">
                  <a:pos x="92" y="235"/>
                </a:cxn>
                <a:cxn ang="0">
                  <a:pos x="96" y="259"/>
                </a:cxn>
                <a:cxn ang="0">
                  <a:pos x="113" y="259"/>
                </a:cxn>
                <a:cxn ang="0">
                  <a:pos x="125" y="261"/>
                </a:cxn>
                <a:cxn ang="0">
                  <a:pos x="140" y="261"/>
                </a:cxn>
                <a:cxn ang="0">
                  <a:pos x="152" y="259"/>
                </a:cxn>
                <a:cxn ang="0">
                  <a:pos x="170" y="259"/>
                </a:cxn>
                <a:cxn ang="0">
                  <a:pos x="174" y="235"/>
                </a:cxn>
                <a:cxn ang="0">
                  <a:pos x="199" y="248"/>
                </a:cxn>
                <a:cxn ang="0">
                  <a:pos x="201" y="220"/>
                </a:cxn>
                <a:cxn ang="0">
                  <a:pos x="224" y="228"/>
                </a:cxn>
                <a:cxn ang="0">
                  <a:pos x="233" y="213"/>
                </a:cxn>
                <a:cxn ang="0">
                  <a:pos x="240" y="203"/>
                </a:cxn>
                <a:cxn ang="0">
                  <a:pos x="251" y="190"/>
                </a:cxn>
                <a:cxn ang="0">
                  <a:pos x="236" y="171"/>
                </a:cxn>
                <a:cxn ang="0">
                  <a:pos x="263" y="160"/>
                </a:cxn>
                <a:cxn ang="0">
                  <a:pos x="243" y="140"/>
                </a:cxn>
                <a:cxn ang="0">
                  <a:pos x="133" y="45"/>
                </a:cxn>
              </a:cxnLst>
              <a:rect l="0" t="0" r="r" b="b"/>
              <a:pathLst>
                <a:path w="266" h="265">
                  <a:moveTo>
                    <a:pt x="260" y="139"/>
                  </a:moveTo>
                  <a:cubicBezTo>
                    <a:pt x="262" y="139"/>
                    <a:pt x="263" y="138"/>
                    <a:pt x="264" y="137"/>
                  </a:cubicBezTo>
                  <a:cubicBezTo>
                    <a:pt x="265" y="136"/>
                    <a:pt x="266" y="134"/>
                    <a:pt x="266" y="133"/>
                  </a:cubicBezTo>
                  <a:cubicBezTo>
                    <a:pt x="266" y="131"/>
                    <a:pt x="265" y="130"/>
                    <a:pt x="264" y="129"/>
                  </a:cubicBezTo>
                  <a:cubicBezTo>
                    <a:pt x="263" y="128"/>
                    <a:pt x="262" y="127"/>
                    <a:pt x="260" y="127"/>
                  </a:cubicBezTo>
                  <a:cubicBezTo>
                    <a:pt x="259" y="127"/>
                    <a:pt x="250" y="126"/>
                    <a:pt x="243" y="125"/>
                  </a:cubicBezTo>
                  <a:cubicBezTo>
                    <a:pt x="243" y="122"/>
                    <a:pt x="242" y="120"/>
                    <a:pt x="242" y="117"/>
                  </a:cubicBezTo>
                  <a:cubicBezTo>
                    <a:pt x="249" y="115"/>
                    <a:pt x="257" y="113"/>
                    <a:pt x="259" y="112"/>
                  </a:cubicBezTo>
                  <a:cubicBezTo>
                    <a:pt x="260" y="112"/>
                    <a:pt x="261" y="111"/>
                    <a:pt x="262" y="109"/>
                  </a:cubicBezTo>
                  <a:cubicBezTo>
                    <a:pt x="263" y="108"/>
                    <a:pt x="263" y="107"/>
                    <a:pt x="263" y="105"/>
                  </a:cubicBezTo>
                  <a:cubicBezTo>
                    <a:pt x="262" y="104"/>
                    <a:pt x="262" y="102"/>
                    <a:pt x="261" y="101"/>
                  </a:cubicBezTo>
                  <a:cubicBezTo>
                    <a:pt x="259" y="101"/>
                    <a:pt x="258" y="100"/>
                    <a:pt x="256" y="100"/>
                  </a:cubicBezTo>
                  <a:cubicBezTo>
                    <a:pt x="255" y="100"/>
                    <a:pt x="246" y="101"/>
                    <a:pt x="239" y="102"/>
                  </a:cubicBezTo>
                  <a:cubicBezTo>
                    <a:pt x="238" y="100"/>
                    <a:pt x="237" y="97"/>
                    <a:pt x="236" y="95"/>
                  </a:cubicBezTo>
                  <a:cubicBezTo>
                    <a:pt x="243" y="91"/>
                    <a:pt x="250" y="87"/>
                    <a:pt x="252" y="86"/>
                  </a:cubicBezTo>
                  <a:cubicBezTo>
                    <a:pt x="253" y="86"/>
                    <a:pt x="254" y="84"/>
                    <a:pt x="254" y="83"/>
                  </a:cubicBezTo>
                  <a:cubicBezTo>
                    <a:pt x="255" y="82"/>
                    <a:pt x="255" y="80"/>
                    <a:pt x="254" y="79"/>
                  </a:cubicBezTo>
                  <a:cubicBezTo>
                    <a:pt x="254" y="77"/>
                    <a:pt x="253" y="76"/>
                    <a:pt x="251" y="76"/>
                  </a:cubicBezTo>
                  <a:cubicBezTo>
                    <a:pt x="250" y="75"/>
                    <a:pt x="248" y="75"/>
                    <a:pt x="247" y="75"/>
                  </a:cubicBezTo>
                  <a:cubicBezTo>
                    <a:pt x="245" y="76"/>
                    <a:pt x="237" y="78"/>
                    <a:pt x="230" y="81"/>
                  </a:cubicBezTo>
                  <a:cubicBezTo>
                    <a:pt x="229" y="79"/>
                    <a:pt x="228" y="76"/>
                    <a:pt x="226" y="74"/>
                  </a:cubicBezTo>
                  <a:cubicBezTo>
                    <a:pt x="232" y="69"/>
                    <a:pt x="238" y="64"/>
                    <a:pt x="240" y="62"/>
                  </a:cubicBezTo>
                  <a:cubicBezTo>
                    <a:pt x="241" y="61"/>
                    <a:pt x="241" y="60"/>
                    <a:pt x="241" y="59"/>
                  </a:cubicBezTo>
                  <a:cubicBezTo>
                    <a:pt x="242" y="57"/>
                    <a:pt x="241" y="56"/>
                    <a:pt x="240" y="55"/>
                  </a:cubicBezTo>
                  <a:cubicBezTo>
                    <a:pt x="239" y="53"/>
                    <a:pt x="238" y="52"/>
                    <a:pt x="237" y="52"/>
                  </a:cubicBezTo>
                  <a:cubicBezTo>
                    <a:pt x="235" y="52"/>
                    <a:pt x="234" y="52"/>
                    <a:pt x="233" y="53"/>
                  </a:cubicBezTo>
                  <a:cubicBezTo>
                    <a:pt x="231" y="54"/>
                    <a:pt x="224" y="58"/>
                    <a:pt x="217" y="62"/>
                  </a:cubicBezTo>
                  <a:cubicBezTo>
                    <a:pt x="216" y="60"/>
                    <a:pt x="214" y="58"/>
                    <a:pt x="212" y="56"/>
                  </a:cubicBezTo>
                  <a:cubicBezTo>
                    <a:pt x="217" y="50"/>
                    <a:pt x="222" y="43"/>
                    <a:pt x="223" y="42"/>
                  </a:cubicBezTo>
                  <a:cubicBezTo>
                    <a:pt x="224" y="41"/>
                    <a:pt x="224" y="39"/>
                    <a:pt x="224" y="38"/>
                  </a:cubicBezTo>
                  <a:cubicBezTo>
                    <a:pt x="224" y="36"/>
                    <a:pt x="223" y="35"/>
                    <a:pt x="222" y="34"/>
                  </a:cubicBezTo>
                  <a:cubicBezTo>
                    <a:pt x="221" y="33"/>
                    <a:pt x="219" y="32"/>
                    <a:pt x="218" y="32"/>
                  </a:cubicBezTo>
                  <a:cubicBezTo>
                    <a:pt x="216" y="32"/>
                    <a:pt x="215" y="33"/>
                    <a:pt x="214" y="34"/>
                  </a:cubicBezTo>
                  <a:cubicBezTo>
                    <a:pt x="213" y="35"/>
                    <a:pt x="206" y="41"/>
                    <a:pt x="201" y="46"/>
                  </a:cubicBezTo>
                  <a:cubicBezTo>
                    <a:pt x="199" y="44"/>
                    <a:pt x="197" y="43"/>
                    <a:pt x="194" y="41"/>
                  </a:cubicBezTo>
                  <a:cubicBezTo>
                    <a:pt x="198" y="34"/>
                    <a:pt x="201" y="27"/>
                    <a:pt x="202" y="25"/>
                  </a:cubicBezTo>
                  <a:cubicBezTo>
                    <a:pt x="202" y="24"/>
                    <a:pt x="202" y="22"/>
                    <a:pt x="202" y="21"/>
                  </a:cubicBezTo>
                  <a:cubicBezTo>
                    <a:pt x="201" y="19"/>
                    <a:pt x="201" y="18"/>
                    <a:pt x="199" y="17"/>
                  </a:cubicBezTo>
                  <a:cubicBezTo>
                    <a:pt x="198" y="17"/>
                    <a:pt x="196" y="17"/>
                    <a:pt x="195" y="17"/>
                  </a:cubicBezTo>
                  <a:cubicBezTo>
                    <a:pt x="194" y="17"/>
                    <a:pt x="192" y="18"/>
                    <a:pt x="191" y="19"/>
                  </a:cubicBezTo>
                  <a:cubicBezTo>
                    <a:pt x="190" y="20"/>
                    <a:pt x="186" y="27"/>
                    <a:pt x="181" y="34"/>
                  </a:cubicBezTo>
                  <a:cubicBezTo>
                    <a:pt x="179" y="32"/>
                    <a:pt x="176" y="31"/>
                    <a:pt x="174" y="30"/>
                  </a:cubicBezTo>
                  <a:cubicBezTo>
                    <a:pt x="176" y="23"/>
                    <a:pt x="178" y="15"/>
                    <a:pt x="178" y="13"/>
                  </a:cubicBezTo>
                  <a:cubicBezTo>
                    <a:pt x="178" y="12"/>
                    <a:pt x="178" y="10"/>
                    <a:pt x="177" y="9"/>
                  </a:cubicBezTo>
                  <a:cubicBezTo>
                    <a:pt x="176" y="8"/>
                    <a:pt x="175" y="7"/>
                    <a:pt x="174" y="6"/>
                  </a:cubicBezTo>
                  <a:cubicBezTo>
                    <a:pt x="172" y="6"/>
                    <a:pt x="171" y="6"/>
                    <a:pt x="170" y="6"/>
                  </a:cubicBezTo>
                  <a:cubicBezTo>
                    <a:pt x="168" y="7"/>
                    <a:pt x="167" y="8"/>
                    <a:pt x="167" y="9"/>
                  </a:cubicBezTo>
                  <a:cubicBezTo>
                    <a:pt x="166" y="11"/>
                    <a:pt x="162" y="19"/>
                    <a:pt x="159" y="26"/>
                  </a:cubicBezTo>
                  <a:cubicBezTo>
                    <a:pt x="157" y="25"/>
                    <a:pt x="154" y="24"/>
                    <a:pt x="152" y="24"/>
                  </a:cubicBezTo>
                  <a:cubicBezTo>
                    <a:pt x="152" y="16"/>
                    <a:pt x="152" y="8"/>
                    <a:pt x="152" y="6"/>
                  </a:cubicBezTo>
                  <a:cubicBezTo>
                    <a:pt x="152" y="5"/>
                    <a:pt x="151" y="3"/>
                    <a:pt x="151" y="2"/>
                  </a:cubicBezTo>
                  <a:cubicBezTo>
                    <a:pt x="150" y="1"/>
                    <a:pt x="148" y="1"/>
                    <a:pt x="147" y="0"/>
                  </a:cubicBezTo>
                  <a:cubicBezTo>
                    <a:pt x="145" y="0"/>
                    <a:pt x="144" y="1"/>
                    <a:pt x="143" y="1"/>
                  </a:cubicBezTo>
                  <a:cubicBezTo>
                    <a:pt x="141" y="2"/>
                    <a:pt x="140" y="3"/>
                    <a:pt x="140" y="5"/>
                  </a:cubicBezTo>
                  <a:cubicBezTo>
                    <a:pt x="140" y="7"/>
                    <a:pt x="138" y="15"/>
                    <a:pt x="137" y="22"/>
                  </a:cubicBezTo>
                  <a:cubicBezTo>
                    <a:pt x="135" y="22"/>
                    <a:pt x="134" y="22"/>
                    <a:pt x="133" y="22"/>
                  </a:cubicBezTo>
                  <a:cubicBezTo>
                    <a:pt x="132" y="22"/>
                    <a:pt x="130" y="22"/>
                    <a:pt x="129" y="22"/>
                  </a:cubicBezTo>
                  <a:cubicBezTo>
                    <a:pt x="127" y="15"/>
                    <a:pt x="126" y="7"/>
                    <a:pt x="125" y="5"/>
                  </a:cubicBezTo>
                  <a:cubicBezTo>
                    <a:pt x="125" y="3"/>
                    <a:pt x="124" y="2"/>
                    <a:pt x="123" y="1"/>
                  </a:cubicBezTo>
                  <a:cubicBezTo>
                    <a:pt x="122" y="1"/>
                    <a:pt x="120" y="0"/>
                    <a:pt x="119" y="0"/>
                  </a:cubicBezTo>
                  <a:cubicBezTo>
                    <a:pt x="117" y="1"/>
                    <a:pt x="116" y="1"/>
                    <a:pt x="115" y="2"/>
                  </a:cubicBezTo>
                  <a:cubicBezTo>
                    <a:pt x="114" y="3"/>
                    <a:pt x="113" y="5"/>
                    <a:pt x="113" y="6"/>
                  </a:cubicBezTo>
                  <a:cubicBezTo>
                    <a:pt x="113" y="8"/>
                    <a:pt x="114" y="16"/>
                    <a:pt x="114" y="24"/>
                  </a:cubicBezTo>
                  <a:cubicBezTo>
                    <a:pt x="111" y="24"/>
                    <a:pt x="109" y="25"/>
                    <a:pt x="106" y="26"/>
                  </a:cubicBezTo>
                  <a:cubicBezTo>
                    <a:pt x="103" y="19"/>
                    <a:pt x="100" y="11"/>
                    <a:pt x="99" y="9"/>
                  </a:cubicBezTo>
                  <a:cubicBezTo>
                    <a:pt x="98" y="8"/>
                    <a:pt x="97" y="7"/>
                    <a:pt x="96" y="6"/>
                  </a:cubicBezTo>
                  <a:cubicBezTo>
                    <a:pt x="95" y="6"/>
                    <a:pt x="93" y="6"/>
                    <a:pt x="92" y="6"/>
                  </a:cubicBezTo>
                  <a:cubicBezTo>
                    <a:pt x="90" y="7"/>
                    <a:pt x="89" y="8"/>
                    <a:pt x="88" y="9"/>
                  </a:cubicBezTo>
                  <a:cubicBezTo>
                    <a:pt x="88" y="10"/>
                    <a:pt x="87" y="12"/>
                    <a:pt x="88" y="13"/>
                  </a:cubicBezTo>
                  <a:cubicBezTo>
                    <a:pt x="88" y="15"/>
                    <a:pt x="90" y="23"/>
                    <a:pt x="92" y="30"/>
                  </a:cubicBezTo>
                  <a:cubicBezTo>
                    <a:pt x="89" y="31"/>
                    <a:pt x="87" y="32"/>
                    <a:pt x="84" y="34"/>
                  </a:cubicBezTo>
                  <a:cubicBezTo>
                    <a:pt x="80" y="27"/>
                    <a:pt x="75" y="20"/>
                    <a:pt x="74" y="19"/>
                  </a:cubicBezTo>
                  <a:cubicBezTo>
                    <a:pt x="73" y="18"/>
                    <a:pt x="72" y="17"/>
                    <a:pt x="71" y="17"/>
                  </a:cubicBezTo>
                  <a:cubicBezTo>
                    <a:pt x="69" y="17"/>
                    <a:pt x="68" y="17"/>
                    <a:pt x="66" y="17"/>
                  </a:cubicBezTo>
                  <a:cubicBezTo>
                    <a:pt x="65" y="18"/>
                    <a:pt x="64" y="19"/>
                    <a:pt x="64" y="21"/>
                  </a:cubicBezTo>
                  <a:cubicBezTo>
                    <a:pt x="63" y="22"/>
                    <a:pt x="63" y="24"/>
                    <a:pt x="64" y="25"/>
                  </a:cubicBezTo>
                  <a:cubicBezTo>
                    <a:pt x="64" y="27"/>
                    <a:pt x="68" y="34"/>
                    <a:pt x="71" y="41"/>
                  </a:cubicBezTo>
                  <a:cubicBezTo>
                    <a:pt x="69" y="43"/>
                    <a:pt x="67" y="44"/>
                    <a:pt x="65" y="46"/>
                  </a:cubicBezTo>
                  <a:cubicBezTo>
                    <a:pt x="59" y="41"/>
                    <a:pt x="53" y="35"/>
                    <a:pt x="52" y="34"/>
                  </a:cubicBezTo>
                  <a:cubicBezTo>
                    <a:pt x="51" y="33"/>
                    <a:pt x="49" y="32"/>
                    <a:pt x="48" y="32"/>
                  </a:cubicBezTo>
                  <a:cubicBezTo>
                    <a:pt x="46" y="32"/>
                    <a:pt x="45" y="33"/>
                    <a:pt x="44" y="34"/>
                  </a:cubicBezTo>
                  <a:cubicBezTo>
                    <a:pt x="43" y="35"/>
                    <a:pt x="42" y="36"/>
                    <a:pt x="42" y="38"/>
                  </a:cubicBezTo>
                  <a:cubicBezTo>
                    <a:pt x="42" y="39"/>
                    <a:pt x="42" y="41"/>
                    <a:pt x="43" y="42"/>
                  </a:cubicBezTo>
                  <a:cubicBezTo>
                    <a:pt x="44" y="43"/>
                    <a:pt x="49" y="50"/>
                    <a:pt x="54" y="56"/>
                  </a:cubicBezTo>
                  <a:cubicBezTo>
                    <a:pt x="52" y="58"/>
                    <a:pt x="50" y="60"/>
                    <a:pt x="48" y="62"/>
                  </a:cubicBezTo>
                  <a:cubicBezTo>
                    <a:pt x="42" y="58"/>
                    <a:pt x="35" y="54"/>
                    <a:pt x="33" y="53"/>
                  </a:cubicBezTo>
                  <a:cubicBezTo>
                    <a:pt x="32" y="52"/>
                    <a:pt x="30" y="52"/>
                    <a:pt x="29" y="52"/>
                  </a:cubicBezTo>
                  <a:cubicBezTo>
                    <a:pt x="27" y="52"/>
                    <a:pt x="26" y="53"/>
                    <a:pt x="25" y="55"/>
                  </a:cubicBezTo>
                  <a:cubicBezTo>
                    <a:pt x="24" y="56"/>
                    <a:pt x="24" y="57"/>
                    <a:pt x="24" y="59"/>
                  </a:cubicBezTo>
                  <a:cubicBezTo>
                    <a:pt x="24" y="60"/>
                    <a:pt x="25" y="61"/>
                    <a:pt x="26" y="62"/>
                  </a:cubicBezTo>
                  <a:cubicBezTo>
                    <a:pt x="27" y="64"/>
                    <a:pt x="34" y="69"/>
                    <a:pt x="39" y="74"/>
                  </a:cubicBezTo>
                  <a:cubicBezTo>
                    <a:pt x="38" y="76"/>
                    <a:pt x="37" y="79"/>
                    <a:pt x="35" y="81"/>
                  </a:cubicBezTo>
                  <a:cubicBezTo>
                    <a:pt x="28" y="78"/>
                    <a:pt x="20" y="76"/>
                    <a:pt x="19" y="75"/>
                  </a:cubicBezTo>
                  <a:cubicBezTo>
                    <a:pt x="17" y="75"/>
                    <a:pt x="16" y="75"/>
                    <a:pt x="14" y="76"/>
                  </a:cubicBezTo>
                  <a:cubicBezTo>
                    <a:pt x="13" y="76"/>
                    <a:pt x="12" y="77"/>
                    <a:pt x="11" y="79"/>
                  </a:cubicBezTo>
                  <a:cubicBezTo>
                    <a:pt x="11" y="80"/>
                    <a:pt x="11" y="81"/>
                    <a:pt x="11" y="83"/>
                  </a:cubicBezTo>
                  <a:cubicBezTo>
                    <a:pt x="12" y="84"/>
                    <a:pt x="12" y="86"/>
                    <a:pt x="14" y="86"/>
                  </a:cubicBezTo>
                  <a:cubicBezTo>
                    <a:pt x="15" y="87"/>
                    <a:pt x="23" y="91"/>
                    <a:pt x="29" y="95"/>
                  </a:cubicBezTo>
                  <a:cubicBezTo>
                    <a:pt x="28" y="97"/>
                    <a:pt x="28" y="100"/>
                    <a:pt x="27" y="102"/>
                  </a:cubicBezTo>
                  <a:cubicBezTo>
                    <a:pt x="19" y="101"/>
                    <a:pt x="11" y="100"/>
                    <a:pt x="9" y="100"/>
                  </a:cubicBezTo>
                  <a:cubicBezTo>
                    <a:pt x="8" y="100"/>
                    <a:pt x="6" y="101"/>
                    <a:pt x="5" y="101"/>
                  </a:cubicBezTo>
                  <a:cubicBezTo>
                    <a:pt x="4" y="102"/>
                    <a:pt x="3" y="104"/>
                    <a:pt x="3" y="105"/>
                  </a:cubicBezTo>
                  <a:cubicBezTo>
                    <a:pt x="2" y="107"/>
                    <a:pt x="3" y="108"/>
                    <a:pt x="3" y="109"/>
                  </a:cubicBezTo>
                  <a:cubicBezTo>
                    <a:pt x="4" y="111"/>
                    <a:pt x="5" y="112"/>
                    <a:pt x="7" y="112"/>
                  </a:cubicBezTo>
                  <a:cubicBezTo>
                    <a:pt x="8" y="113"/>
                    <a:pt x="16" y="115"/>
                    <a:pt x="24" y="117"/>
                  </a:cubicBezTo>
                  <a:cubicBezTo>
                    <a:pt x="23" y="120"/>
                    <a:pt x="23" y="122"/>
                    <a:pt x="23" y="125"/>
                  </a:cubicBezTo>
                  <a:cubicBezTo>
                    <a:pt x="15" y="126"/>
                    <a:pt x="7" y="127"/>
                    <a:pt x="5" y="127"/>
                  </a:cubicBezTo>
                  <a:cubicBezTo>
                    <a:pt x="4" y="127"/>
                    <a:pt x="2" y="128"/>
                    <a:pt x="1" y="129"/>
                  </a:cubicBezTo>
                  <a:cubicBezTo>
                    <a:pt x="0" y="130"/>
                    <a:pt x="0" y="131"/>
                    <a:pt x="0" y="133"/>
                  </a:cubicBezTo>
                  <a:cubicBezTo>
                    <a:pt x="0" y="134"/>
                    <a:pt x="0" y="136"/>
                    <a:pt x="1" y="137"/>
                  </a:cubicBezTo>
                  <a:cubicBezTo>
                    <a:pt x="2" y="138"/>
                    <a:pt x="4" y="139"/>
                    <a:pt x="5" y="139"/>
                  </a:cubicBezTo>
                  <a:cubicBezTo>
                    <a:pt x="7" y="139"/>
                    <a:pt x="15" y="140"/>
                    <a:pt x="23" y="140"/>
                  </a:cubicBezTo>
                  <a:cubicBezTo>
                    <a:pt x="23" y="143"/>
                    <a:pt x="23" y="146"/>
                    <a:pt x="24" y="148"/>
                  </a:cubicBezTo>
                  <a:cubicBezTo>
                    <a:pt x="16" y="150"/>
                    <a:pt x="8" y="153"/>
                    <a:pt x="7" y="153"/>
                  </a:cubicBezTo>
                  <a:cubicBezTo>
                    <a:pt x="5" y="154"/>
                    <a:pt x="4" y="155"/>
                    <a:pt x="3" y="156"/>
                  </a:cubicBezTo>
                  <a:cubicBezTo>
                    <a:pt x="3" y="157"/>
                    <a:pt x="2" y="159"/>
                    <a:pt x="3" y="160"/>
                  </a:cubicBezTo>
                  <a:cubicBezTo>
                    <a:pt x="3" y="162"/>
                    <a:pt x="4" y="163"/>
                    <a:pt x="5" y="164"/>
                  </a:cubicBezTo>
                  <a:cubicBezTo>
                    <a:pt x="6" y="165"/>
                    <a:pt x="8" y="165"/>
                    <a:pt x="9" y="165"/>
                  </a:cubicBezTo>
                  <a:cubicBezTo>
                    <a:pt x="11" y="165"/>
                    <a:pt x="19" y="164"/>
                    <a:pt x="27" y="163"/>
                  </a:cubicBezTo>
                  <a:cubicBezTo>
                    <a:pt x="28" y="166"/>
                    <a:pt x="28" y="168"/>
                    <a:pt x="29" y="171"/>
                  </a:cubicBezTo>
                  <a:cubicBezTo>
                    <a:pt x="23" y="174"/>
                    <a:pt x="15" y="178"/>
                    <a:pt x="14" y="179"/>
                  </a:cubicBezTo>
                  <a:cubicBezTo>
                    <a:pt x="12" y="180"/>
                    <a:pt x="12" y="181"/>
                    <a:pt x="11" y="183"/>
                  </a:cubicBezTo>
                  <a:cubicBezTo>
                    <a:pt x="11" y="184"/>
                    <a:pt x="11" y="186"/>
                    <a:pt x="11" y="187"/>
                  </a:cubicBezTo>
                  <a:cubicBezTo>
                    <a:pt x="12" y="188"/>
                    <a:pt x="13" y="189"/>
                    <a:pt x="14" y="190"/>
                  </a:cubicBezTo>
                  <a:cubicBezTo>
                    <a:pt x="16" y="191"/>
                    <a:pt x="17" y="191"/>
                    <a:pt x="19" y="190"/>
                  </a:cubicBezTo>
                  <a:cubicBezTo>
                    <a:pt x="20" y="190"/>
                    <a:pt x="28" y="187"/>
                    <a:pt x="35" y="185"/>
                  </a:cubicBezTo>
                  <a:cubicBezTo>
                    <a:pt x="37" y="187"/>
                    <a:pt x="38" y="189"/>
                    <a:pt x="39" y="191"/>
                  </a:cubicBezTo>
                  <a:cubicBezTo>
                    <a:pt x="34" y="196"/>
                    <a:pt x="27" y="202"/>
                    <a:pt x="26" y="203"/>
                  </a:cubicBezTo>
                  <a:cubicBezTo>
                    <a:pt x="25" y="204"/>
                    <a:pt x="24" y="205"/>
                    <a:pt x="24" y="207"/>
                  </a:cubicBezTo>
                  <a:cubicBezTo>
                    <a:pt x="24" y="208"/>
                    <a:pt x="24" y="210"/>
                    <a:pt x="25" y="211"/>
                  </a:cubicBezTo>
                  <a:cubicBezTo>
                    <a:pt x="26" y="212"/>
                    <a:pt x="27" y="213"/>
                    <a:pt x="29" y="213"/>
                  </a:cubicBezTo>
                  <a:cubicBezTo>
                    <a:pt x="30" y="214"/>
                    <a:pt x="32" y="214"/>
                    <a:pt x="33" y="213"/>
                  </a:cubicBezTo>
                  <a:cubicBezTo>
                    <a:pt x="35" y="212"/>
                    <a:pt x="42" y="208"/>
                    <a:pt x="48" y="204"/>
                  </a:cubicBezTo>
                  <a:cubicBezTo>
                    <a:pt x="50" y="206"/>
                    <a:pt x="52" y="208"/>
                    <a:pt x="54" y="209"/>
                  </a:cubicBezTo>
                  <a:cubicBezTo>
                    <a:pt x="49" y="216"/>
                    <a:pt x="44" y="222"/>
                    <a:pt x="43" y="224"/>
                  </a:cubicBezTo>
                  <a:cubicBezTo>
                    <a:pt x="42" y="225"/>
                    <a:pt x="42" y="227"/>
                    <a:pt x="42" y="228"/>
                  </a:cubicBezTo>
                  <a:cubicBezTo>
                    <a:pt x="42" y="229"/>
                    <a:pt x="43" y="231"/>
                    <a:pt x="44" y="232"/>
                  </a:cubicBezTo>
                  <a:cubicBezTo>
                    <a:pt x="45" y="233"/>
                    <a:pt x="46" y="233"/>
                    <a:pt x="48" y="233"/>
                  </a:cubicBezTo>
                  <a:cubicBezTo>
                    <a:pt x="49" y="233"/>
                    <a:pt x="51" y="233"/>
                    <a:pt x="52" y="232"/>
                  </a:cubicBezTo>
                  <a:cubicBezTo>
                    <a:pt x="53" y="231"/>
                    <a:pt x="59" y="225"/>
                    <a:pt x="65" y="220"/>
                  </a:cubicBezTo>
                  <a:cubicBezTo>
                    <a:pt x="67" y="221"/>
                    <a:pt x="69" y="223"/>
                    <a:pt x="71" y="224"/>
                  </a:cubicBezTo>
                  <a:cubicBezTo>
                    <a:pt x="68" y="231"/>
                    <a:pt x="64" y="239"/>
                    <a:pt x="64" y="241"/>
                  </a:cubicBezTo>
                  <a:cubicBezTo>
                    <a:pt x="63" y="242"/>
                    <a:pt x="63" y="243"/>
                    <a:pt x="64" y="245"/>
                  </a:cubicBezTo>
                  <a:cubicBezTo>
                    <a:pt x="64" y="246"/>
                    <a:pt x="65" y="247"/>
                    <a:pt x="66" y="248"/>
                  </a:cubicBezTo>
                  <a:cubicBezTo>
                    <a:pt x="68" y="249"/>
                    <a:pt x="69" y="249"/>
                    <a:pt x="71" y="249"/>
                  </a:cubicBezTo>
                  <a:cubicBezTo>
                    <a:pt x="72" y="249"/>
                    <a:pt x="73" y="248"/>
                    <a:pt x="74" y="247"/>
                  </a:cubicBezTo>
                  <a:cubicBezTo>
                    <a:pt x="75" y="245"/>
                    <a:pt x="80" y="238"/>
                    <a:pt x="84" y="232"/>
                  </a:cubicBezTo>
                  <a:cubicBezTo>
                    <a:pt x="87" y="233"/>
                    <a:pt x="89" y="234"/>
                    <a:pt x="92" y="235"/>
                  </a:cubicBezTo>
                  <a:cubicBezTo>
                    <a:pt x="90" y="243"/>
                    <a:pt x="88" y="251"/>
                    <a:pt x="88" y="253"/>
                  </a:cubicBezTo>
                  <a:cubicBezTo>
                    <a:pt x="87" y="254"/>
                    <a:pt x="88" y="256"/>
                    <a:pt x="88" y="257"/>
                  </a:cubicBezTo>
                  <a:cubicBezTo>
                    <a:pt x="89" y="258"/>
                    <a:pt x="90" y="259"/>
                    <a:pt x="92" y="259"/>
                  </a:cubicBezTo>
                  <a:cubicBezTo>
                    <a:pt x="93" y="260"/>
                    <a:pt x="95" y="260"/>
                    <a:pt x="96" y="259"/>
                  </a:cubicBezTo>
                  <a:cubicBezTo>
                    <a:pt x="97" y="259"/>
                    <a:pt x="98" y="258"/>
                    <a:pt x="99" y="256"/>
                  </a:cubicBezTo>
                  <a:cubicBezTo>
                    <a:pt x="100" y="255"/>
                    <a:pt x="103" y="247"/>
                    <a:pt x="106" y="240"/>
                  </a:cubicBezTo>
                  <a:cubicBezTo>
                    <a:pt x="109" y="241"/>
                    <a:pt x="111" y="241"/>
                    <a:pt x="114" y="241"/>
                  </a:cubicBezTo>
                  <a:cubicBezTo>
                    <a:pt x="114" y="249"/>
                    <a:pt x="113" y="258"/>
                    <a:pt x="113" y="259"/>
                  </a:cubicBezTo>
                  <a:cubicBezTo>
                    <a:pt x="113" y="261"/>
                    <a:pt x="114" y="262"/>
                    <a:pt x="115" y="263"/>
                  </a:cubicBezTo>
                  <a:cubicBezTo>
                    <a:pt x="116" y="264"/>
                    <a:pt x="117" y="265"/>
                    <a:pt x="119" y="265"/>
                  </a:cubicBezTo>
                  <a:cubicBezTo>
                    <a:pt x="120" y="265"/>
                    <a:pt x="122" y="265"/>
                    <a:pt x="123" y="264"/>
                  </a:cubicBezTo>
                  <a:cubicBezTo>
                    <a:pt x="124" y="263"/>
                    <a:pt x="125" y="262"/>
                    <a:pt x="125" y="261"/>
                  </a:cubicBezTo>
                  <a:cubicBezTo>
                    <a:pt x="126" y="259"/>
                    <a:pt x="127" y="251"/>
                    <a:pt x="129" y="243"/>
                  </a:cubicBezTo>
                  <a:cubicBezTo>
                    <a:pt x="130" y="243"/>
                    <a:pt x="132" y="243"/>
                    <a:pt x="133" y="243"/>
                  </a:cubicBezTo>
                  <a:cubicBezTo>
                    <a:pt x="134" y="243"/>
                    <a:pt x="135" y="243"/>
                    <a:pt x="137" y="243"/>
                  </a:cubicBezTo>
                  <a:cubicBezTo>
                    <a:pt x="138" y="251"/>
                    <a:pt x="140" y="259"/>
                    <a:pt x="140" y="261"/>
                  </a:cubicBezTo>
                  <a:cubicBezTo>
                    <a:pt x="140" y="262"/>
                    <a:pt x="141" y="263"/>
                    <a:pt x="143" y="264"/>
                  </a:cubicBezTo>
                  <a:cubicBezTo>
                    <a:pt x="144" y="265"/>
                    <a:pt x="145" y="265"/>
                    <a:pt x="147" y="265"/>
                  </a:cubicBezTo>
                  <a:cubicBezTo>
                    <a:pt x="148" y="265"/>
                    <a:pt x="150" y="264"/>
                    <a:pt x="151" y="263"/>
                  </a:cubicBezTo>
                  <a:cubicBezTo>
                    <a:pt x="151" y="262"/>
                    <a:pt x="152" y="261"/>
                    <a:pt x="152" y="259"/>
                  </a:cubicBezTo>
                  <a:cubicBezTo>
                    <a:pt x="152" y="258"/>
                    <a:pt x="152" y="249"/>
                    <a:pt x="152" y="241"/>
                  </a:cubicBezTo>
                  <a:cubicBezTo>
                    <a:pt x="154" y="241"/>
                    <a:pt x="157" y="241"/>
                    <a:pt x="159" y="240"/>
                  </a:cubicBezTo>
                  <a:cubicBezTo>
                    <a:pt x="162" y="247"/>
                    <a:pt x="166" y="255"/>
                    <a:pt x="167" y="256"/>
                  </a:cubicBezTo>
                  <a:cubicBezTo>
                    <a:pt x="167" y="258"/>
                    <a:pt x="168" y="259"/>
                    <a:pt x="170" y="259"/>
                  </a:cubicBezTo>
                  <a:cubicBezTo>
                    <a:pt x="171" y="260"/>
                    <a:pt x="172" y="260"/>
                    <a:pt x="174" y="259"/>
                  </a:cubicBezTo>
                  <a:cubicBezTo>
                    <a:pt x="175" y="259"/>
                    <a:pt x="176" y="258"/>
                    <a:pt x="177" y="257"/>
                  </a:cubicBezTo>
                  <a:cubicBezTo>
                    <a:pt x="178" y="256"/>
                    <a:pt x="178" y="254"/>
                    <a:pt x="178" y="253"/>
                  </a:cubicBezTo>
                  <a:cubicBezTo>
                    <a:pt x="178" y="251"/>
                    <a:pt x="176" y="243"/>
                    <a:pt x="174" y="235"/>
                  </a:cubicBezTo>
                  <a:cubicBezTo>
                    <a:pt x="176" y="234"/>
                    <a:pt x="179" y="233"/>
                    <a:pt x="181" y="232"/>
                  </a:cubicBezTo>
                  <a:cubicBezTo>
                    <a:pt x="186" y="238"/>
                    <a:pt x="190" y="245"/>
                    <a:pt x="191" y="247"/>
                  </a:cubicBezTo>
                  <a:cubicBezTo>
                    <a:pt x="192" y="248"/>
                    <a:pt x="194" y="249"/>
                    <a:pt x="195" y="249"/>
                  </a:cubicBezTo>
                  <a:cubicBezTo>
                    <a:pt x="196" y="249"/>
                    <a:pt x="198" y="249"/>
                    <a:pt x="199" y="248"/>
                  </a:cubicBezTo>
                  <a:cubicBezTo>
                    <a:pt x="201" y="247"/>
                    <a:pt x="201" y="246"/>
                    <a:pt x="202" y="245"/>
                  </a:cubicBezTo>
                  <a:cubicBezTo>
                    <a:pt x="202" y="243"/>
                    <a:pt x="202" y="242"/>
                    <a:pt x="202" y="241"/>
                  </a:cubicBezTo>
                  <a:cubicBezTo>
                    <a:pt x="201" y="239"/>
                    <a:pt x="198" y="231"/>
                    <a:pt x="194" y="224"/>
                  </a:cubicBezTo>
                  <a:cubicBezTo>
                    <a:pt x="197" y="223"/>
                    <a:pt x="199" y="221"/>
                    <a:pt x="201" y="220"/>
                  </a:cubicBezTo>
                  <a:cubicBezTo>
                    <a:pt x="206" y="225"/>
                    <a:pt x="213" y="231"/>
                    <a:pt x="214" y="232"/>
                  </a:cubicBezTo>
                  <a:cubicBezTo>
                    <a:pt x="215" y="233"/>
                    <a:pt x="216" y="233"/>
                    <a:pt x="218" y="233"/>
                  </a:cubicBezTo>
                  <a:cubicBezTo>
                    <a:pt x="219" y="233"/>
                    <a:pt x="221" y="233"/>
                    <a:pt x="222" y="232"/>
                  </a:cubicBezTo>
                  <a:cubicBezTo>
                    <a:pt x="223" y="231"/>
                    <a:pt x="224" y="229"/>
                    <a:pt x="224" y="228"/>
                  </a:cubicBezTo>
                  <a:cubicBezTo>
                    <a:pt x="224" y="227"/>
                    <a:pt x="224" y="225"/>
                    <a:pt x="223" y="224"/>
                  </a:cubicBezTo>
                  <a:cubicBezTo>
                    <a:pt x="222" y="222"/>
                    <a:pt x="217" y="216"/>
                    <a:pt x="212" y="209"/>
                  </a:cubicBezTo>
                  <a:cubicBezTo>
                    <a:pt x="214" y="208"/>
                    <a:pt x="216" y="206"/>
                    <a:pt x="217" y="204"/>
                  </a:cubicBezTo>
                  <a:cubicBezTo>
                    <a:pt x="224" y="208"/>
                    <a:pt x="231" y="212"/>
                    <a:pt x="233" y="213"/>
                  </a:cubicBezTo>
                  <a:cubicBezTo>
                    <a:pt x="234" y="214"/>
                    <a:pt x="235" y="214"/>
                    <a:pt x="237" y="213"/>
                  </a:cubicBezTo>
                  <a:cubicBezTo>
                    <a:pt x="238" y="213"/>
                    <a:pt x="239" y="212"/>
                    <a:pt x="240" y="211"/>
                  </a:cubicBezTo>
                  <a:cubicBezTo>
                    <a:pt x="241" y="210"/>
                    <a:pt x="242" y="208"/>
                    <a:pt x="241" y="207"/>
                  </a:cubicBezTo>
                  <a:cubicBezTo>
                    <a:pt x="241" y="205"/>
                    <a:pt x="241" y="204"/>
                    <a:pt x="240" y="203"/>
                  </a:cubicBezTo>
                  <a:cubicBezTo>
                    <a:pt x="238" y="202"/>
                    <a:pt x="232" y="196"/>
                    <a:pt x="226" y="191"/>
                  </a:cubicBezTo>
                  <a:cubicBezTo>
                    <a:pt x="228" y="189"/>
                    <a:pt x="229" y="187"/>
                    <a:pt x="230" y="185"/>
                  </a:cubicBezTo>
                  <a:cubicBezTo>
                    <a:pt x="237" y="187"/>
                    <a:pt x="245" y="190"/>
                    <a:pt x="247" y="190"/>
                  </a:cubicBezTo>
                  <a:cubicBezTo>
                    <a:pt x="248" y="191"/>
                    <a:pt x="250" y="191"/>
                    <a:pt x="251" y="190"/>
                  </a:cubicBezTo>
                  <a:cubicBezTo>
                    <a:pt x="253" y="189"/>
                    <a:pt x="254" y="188"/>
                    <a:pt x="254" y="187"/>
                  </a:cubicBezTo>
                  <a:cubicBezTo>
                    <a:pt x="255" y="186"/>
                    <a:pt x="255" y="184"/>
                    <a:pt x="254" y="183"/>
                  </a:cubicBezTo>
                  <a:cubicBezTo>
                    <a:pt x="254" y="181"/>
                    <a:pt x="253" y="180"/>
                    <a:pt x="252" y="179"/>
                  </a:cubicBezTo>
                  <a:cubicBezTo>
                    <a:pt x="250" y="178"/>
                    <a:pt x="243" y="174"/>
                    <a:pt x="236" y="171"/>
                  </a:cubicBezTo>
                  <a:cubicBezTo>
                    <a:pt x="237" y="168"/>
                    <a:pt x="238" y="166"/>
                    <a:pt x="239" y="163"/>
                  </a:cubicBezTo>
                  <a:cubicBezTo>
                    <a:pt x="246" y="164"/>
                    <a:pt x="255" y="165"/>
                    <a:pt x="256" y="165"/>
                  </a:cubicBezTo>
                  <a:cubicBezTo>
                    <a:pt x="258" y="165"/>
                    <a:pt x="259" y="165"/>
                    <a:pt x="261" y="164"/>
                  </a:cubicBezTo>
                  <a:cubicBezTo>
                    <a:pt x="262" y="163"/>
                    <a:pt x="262" y="162"/>
                    <a:pt x="263" y="160"/>
                  </a:cubicBezTo>
                  <a:cubicBezTo>
                    <a:pt x="263" y="159"/>
                    <a:pt x="263" y="157"/>
                    <a:pt x="262" y="156"/>
                  </a:cubicBezTo>
                  <a:cubicBezTo>
                    <a:pt x="261" y="155"/>
                    <a:pt x="260" y="154"/>
                    <a:pt x="259" y="153"/>
                  </a:cubicBezTo>
                  <a:cubicBezTo>
                    <a:pt x="257" y="153"/>
                    <a:pt x="249" y="150"/>
                    <a:pt x="242" y="148"/>
                  </a:cubicBezTo>
                  <a:cubicBezTo>
                    <a:pt x="242" y="146"/>
                    <a:pt x="243" y="143"/>
                    <a:pt x="243" y="140"/>
                  </a:cubicBezTo>
                  <a:cubicBezTo>
                    <a:pt x="250" y="140"/>
                    <a:pt x="259" y="139"/>
                    <a:pt x="260" y="139"/>
                  </a:cubicBezTo>
                  <a:close/>
                  <a:moveTo>
                    <a:pt x="133" y="221"/>
                  </a:moveTo>
                  <a:cubicBezTo>
                    <a:pt x="84" y="221"/>
                    <a:pt x="45" y="181"/>
                    <a:pt x="45" y="133"/>
                  </a:cubicBezTo>
                  <a:cubicBezTo>
                    <a:pt x="45" y="84"/>
                    <a:pt x="84" y="45"/>
                    <a:pt x="133" y="45"/>
                  </a:cubicBezTo>
                  <a:cubicBezTo>
                    <a:pt x="181" y="45"/>
                    <a:pt x="221" y="84"/>
                    <a:pt x="221" y="133"/>
                  </a:cubicBezTo>
                  <a:cubicBezTo>
                    <a:pt x="221" y="181"/>
                    <a:pt x="181" y="221"/>
                    <a:pt x="133" y="22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88" name="Freeform 11"/>
            <p:cNvSpPr>
              <a:spLocks/>
            </p:cNvSpPr>
            <p:nvPr/>
          </p:nvSpPr>
          <p:spPr bwMode="auto">
            <a:xfrm>
              <a:off x="1999" y="2307"/>
              <a:ext cx="26" cy="70"/>
            </a:xfrm>
            <a:custGeom>
              <a:avLst/>
              <a:gdLst/>
              <a:ahLst/>
              <a:cxnLst>
                <a:cxn ang="0">
                  <a:pos x="11" y="57"/>
                </a:cxn>
                <a:cxn ang="0">
                  <a:pos x="21" y="58"/>
                </a:cxn>
                <a:cxn ang="0">
                  <a:pos x="21" y="0"/>
                </a:cxn>
                <a:cxn ang="0">
                  <a:pos x="0" y="0"/>
                </a:cxn>
                <a:cxn ang="0">
                  <a:pos x="0" y="59"/>
                </a:cxn>
                <a:cxn ang="0">
                  <a:pos x="11" y="57"/>
                </a:cxn>
              </a:cxnLst>
              <a:rect l="0" t="0" r="r" b="b"/>
              <a:pathLst>
                <a:path w="21" h="59">
                  <a:moveTo>
                    <a:pt x="11" y="57"/>
                  </a:moveTo>
                  <a:cubicBezTo>
                    <a:pt x="14" y="57"/>
                    <a:pt x="18" y="57"/>
                    <a:pt x="21" y="5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57"/>
                    <a:pt x="7" y="57"/>
                    <a:pt x="11" y="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92" name="Freeform 12"/>
            <p:cNvSpPr>
              <a:spLocks/>
            </p:cNvSpPr>
            <p:nvPr/>
          </p:nvSpPr>
          <p:spPr bwMode="auto">
            <a:xfrm>
              <a:off x="1912" y="2425"/>
              <a:ext cx="74" cy="57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0" y="29"/>
                </a:cxn>
                <a:cxn ang="0">
                  <a:pos x="10" y="47"/>
                </a:cxn>
                <a:cxn ang="0">
                  <a:pos x="62" y="18"/>
                </a:cxn>
                <a:cxn ang="0">
                  <a:pos x="51" y="0"/>
                </a:cxn>
              </a:cxnLst>
              <a:rect l="0" t="0" r="r" b="b"/>
              <a:pathLst>
                <a:path w="62" h="47">
                  <a:moveTo>
                    <a:pt x="51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56" y="13"/>
                    <a:pt x="53" y="7"/>
                    <a:pt x="5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93" name="Freeform 13"/>
            <p:cNvSpPr>
              <a:spLocks/>
            </p:cNvSpPr>
            <p:nvPr/>
          </p:nvSpPr>
          <p:spPr bwMode="auto">
            <a:xfrm>
              <a:off x="2039" y="2425"/>
              <a:ext cx="76" cy="5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18"/>
                </a:cxn>
                <a:cxn ang="0">
                  <a:pos x="52" y="48"/>
                </a:cxn>
                <a:cxn ang="0">
                  <a:pos x="63" y="30"/>
                </a:cxn>
                <a:cxn ang="0">
                  <a:pos x="11" y="0"/>
                </a:cxn>
              </a:cxnLst>
              <a:rect l="0" t="0" r="r" b="b"/>
              <a:pathLst>
                <a:path w="63" h="48">
                  <a:moveTo>
                    <a:pt x="11" y="0"/>
                  </a:moveTo>
                  <a:cubicBezTo>
                    <a:pt x="9" y="7"/>
                    <a:pt x="5" y="13"/>
                    <a:pt x="0" y="1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63" y="30"/>
                    <a:pt x="63" y="30"/>
                    <a:pt x="63" y="3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94" name="Freeform 14"/>
            <p:cNvSpPr>
              <a:spLocks/>
            </p:cNvSpPr>
            <p:nvPr/>
          </p:nvSpPr>
          <p:spPr bwMode="auto">
            <a:xfrm>
              <a:off x="2491" y="2592"/>
              <a:ext cx="28" cy="4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9" y="39"/>
                </a:cxn>
                <a:cxn ang="0">
                  <a:pos x="22" y="17"/>
                </a:cxn>
                <a:cxn ang="0">
                  <a:pos x="0" y="1"/>
                </a:cxn>
              </a:cxnLst>
              <a:rect l="0" t="0" r="r" b="b"/>
              <a:pathLst>
                <a:path w="23" h="39">
                  <a:moveTo>
                    <a:pt x="0" y="1"/>
                  </a:moveTo>
                  <a:cubicBezTo>
                    <a:pt x="9" y="39"/>
                    <a:pt x="9" y="39"/>
                    <a:pt x="9" y="39"/>
                  </a:cubicBezTo>
                  <a:cubicBezTo>
                    <a:pt x="18" y="35"/>
                    <a:pt x="23" y="26"/>
                    <a:pt x="22" y="17"/>
                  </a:cubicBezTo>
                  <a:cubicBezTo>
                    <a:pt x="20" y="7"/>
                    <a:pt x="10" y="0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95" name="Freeform 15"/>
            <p:cNvSpPr>
              <a:spLocks/>
            </p:cNvSpPr>
            <p:nvPr/>
          </p:nvSpPr>
          <p:spPr bwMode="auto">
            <a:xfrm>
              <a:off x="2470" y="2595"/>
              <a:ext cx="27" cy="46"/>
            </a:xfrm>
            <a:custGeom>
              <a:avLst/>
              <a:gdLst/>
              <a:ahLst/>
              <a:cxnLst>
                <a:cxn ang="0">
                  <a:pos x="2" y="22"/>
                </a:cxn>
                <a:cxn ang="0">
                  <a:pos x="23" y="38"/>
                </a:cxn>
                <a:cxn ang="0">
                  <a:pos x="14" y="0"/>
                </a:cxn>
                <a:cxn ang="0">
                  <a:pos x="2" y="22"/>
                </a:cxn>
              </a:cxnLst>
              <a:rect l="0" t="0" r="r" b="b"/>
              <a:pathLst>
                <a:path w="23" h="39">
                  <a:moveTo>
                    <a:pt x="2" y="22"/>
                  </a:moveTo>
                  <a:cubicBezTo>
                    <a:pt x="4" y="32"/>
                    <a:pt x="13" y="39"/>
                    <a:pt x="23" y="3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5" y="4"/>
                    <a:pt x="0" y="1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96" name="Freeform 16"/>
            <p:cNvSpPr>
              <a:spLocks noEditPoints="1"/>
            </p:cNvSpPr>
            <p:nvPr/>
          </p:nvSpPr>
          <p:spPr bwMode="auto">
            <a:xfrm>
              <a:off x="2243" y="2366"/>
              <a:ext cx="502" cy="502"/>
            </a:xfrm>
            <a:custGeom>
              <a:avLst/>
              <a:gdLst/>
              <a:ahLst/>
              <a:cxnLst>
                <a:cxn ang="0">
                  <a:pos x="417" y="203"/>
                </a:cxn>
                <a:cxn ang="0">
                  <a:pos x="409" y="177"/>
                </a:cxn>
                <a:cxn ang="0">
                  <a:pos x="405" y="158"/>
                </a:cxn>
                <a:cxn ang="0">
                  <a:pos x="402" y="131"/>
                </a:cxn>
                <a:cxn ang="0">
                  <a:pos x="363" y="128"/>
                </a:cxn>
                <a:cxn ang="0">
                  <a:pos x="379" y="86"/>
                </a:cxn>
                <a:cxn ang="0">
                  <a:pos x="335" y="89"/>
                </a:cxn>
                <a:cxn ang="0">
                  <a:pos x="344" y="51"/>
                </a:cxn>
                <a:cxn ang="0">
                  <a:pos x="319" y="40"/>
                </a:cxn>
                <a:cxn ang="0">
                  <a:pos x="302" y="30"/>
                </a:cxn>
                <a:cxn ang="0">
                  <a:pos x="280" y="14"/>
                </a:cxn>
                <a:cxn ang="0">
                  <a:pos x="252" y="41"/>
                </a:cxn>
                <a:cxn ang="0">
                  <a:pos x="232" y="1"/>
                </a:cxn>
                <a:cxn ang="0">
                  <a:pos x="210" y="35"/>
                </a:cxn>
                <a:cxn ang="0">
                  <a:pos x="188" y="1"/>
                </a:cxn>
                <a:cxn ang="0">
                  <a:pos x="168" y="41"/>
                </a:cxn>
                <a:cxn ang="0">
                  <a:pos x="140" y="14"/>
                </a:cxn>
                <a:cxn ang="0">
                  <a:pos x="117" y="30"/>
                </a:cxn>
                <a:cxn ang="0">
                  <a:pos x="101" y="40"/>
                </a:cxn>
                <a:cxn ang="0">
                  <a:pos x="76" y="51"/>
                </a:cxn>
                <a:cxn ang="0">
                  <a:pos x="85" y="89"/>
                </a:cxn>
                <a:cxn ang="0">
                  <a:pos x="40" y="86"/>
                </a:cxn>
                <a:cxn ang="0">
                  <a:pos x="56" y="128"/>
                </a:cxn>
                <a:cxn ang="0">
                  <a:pos x="18" y="131"/>
                </a:cxn>
                <a:cxn ang="0">
                  <a:pos x="15" y="158"/>
                </a:cxn>
                <a:cxn ang="0">
                  <a:pos x="11" y="177"/>
                </a:cxn>
                <a:cxn ang="0">
                  <a:pos x="2" y="203"/>
                </a:cxn>
                <a:cxn ang="0">
                  <a:pos x="36" y="222"/>
                </a:cxn>
                <a:cxn ang="0">
                  <a:pos x="5" y="253"/>
                </a:cxn>
                <a:cxn ang="0">
                  <a:pos x="46" y="269"/>
                </a:cxn>
                <a:cxn ang="0">
                  <a:pos x="23" y="300"/>
                </a:cxn>
                <a:cxn ang="0">
                  <a:pos x="41" y="320"/>
                </a:cxn>
                <a:cxn ang="0">
                  <a:pos x="52" y="336"/>
                </a:cxn>
                <a:cxn ang="0">
                  <a:pos x="66" y="360"/>
                </a:cxn>
                <a:cxn ang="0">
                  <a:pos x="103" y="347"/>
                </a:cxn>
                <a:cxn ang="0">
                  <a:pos x="105" y="391"/>
                </a:cxn>
                <a:cxn ang="0">
                  <a:pos x="145" y="371"/>
                </a:cxn>
                <a:cxn ang="0">
                  <a:pos x="152" y="409"/>
                </a:cxn>
                <a:cxn ang="0">
                  <a:pos x="179" y="409"/>
                </a:cxn>
                <a:cxn ang="0">
                  <a:pos x="198" y="411"/>
                </a:cxn>
                <a:cxn ang="0">
                  <a:pos x="221" y="411"/>
                </a:cxn>
                <a:cxn ang="0">
                  <a:pos x="240" y="409"/>
                </a:cxn>
                <a:cxn ang="0">
                  <a:pos x="268" y="409"/>
                </a:cxn>
                <a:cxn ang="0">
                  <a:pos x="275" y="371"/>
                </a:cxn>
                <a:cxn ang="0">
                  <a:pos x="314" y="391"/>
                </a:cxn>
                <a:cxn ang="0">
                  <a:pos x="317" y="347"/>
                </a:cxn>
                <a:cxn ang="0">
                  <a:pos x="353" y="360"/>
                </a:cxn>
                <a:cxn ang="0">
                  <a:pos x="367" y="336"/>
                </a:cxn>
                <a:cxn ang="0">
                  <a:pos x="378" y="320"/>
                </a:cxn>
                <a:cxn ang="0">
                  <a:pos x="396" y="300"/>
                </a:cxn>
                <a:cxn ang="0">
                  <a:pos x="373" y="269"/>
                </a:cxn>
                <a:cxn ang="0">
                  <a:pos x="415" y="253"/>
                </a:cxn>
                <a:cxn ang="0">
                  <a:pos x="383" y="222"/>
                </a:cxn>
                <a:cxn ang="0">
                  <a:pos x="94" y="180"/>
                </a:cxn>
                <a:cxn ang="0">
                  <a:pos x="239" y="94"/>
                </a:cxn>
                <a:cxn ang="0">
                  <a:pos x="210" y="355"/>
                </a:cxn>
                <a:cxn ang="0">
                  <a:pos x="210" y="355"/>
                </a:cxn>
                <a:cxn ang="0">
                  <a:pos x="251" y="210"/>
                </a:cxn>
                <a:cxn ang="0">
                  <a:pos x="325" y="180"/>
                </a:cxn>
              </a:cxnLst>
              <a:rect l="0" t="0" r="r" b="b"/>
              <a:pathLst>
                <a:path w="419" h="419">
                  <a:moveTo>
                    <a:pt x="411" y="219"/>
                  </a:moveTo>
                  <a:cubicBezTo>
                    <a:pt x="413" y="219"/>
                    <a:pt x="415" y="218"/>
                    <a:pt x="417" y="216"/>
                  </a:cubicBezTo>
                  <a:cubicBezTo>
                    <a:pt x="418" y="214"/>
                    <a:pt x="419" y="212"/>
                    <a:pt x="419" y="210"/>
                  </a:cubicBezTo>
                  <a:cubicBezTo>
                    <a:pt x="419" y="207"/>
                    <a:pt x="418" y="205"/>
                    <a:pt x="417" y="203"/>
                  </a:cubicBezTo>
                  <a:cubicBezTo>
                    <a:pt x="415" y="201"/>
                    <a:pt x="413" y="200"/>
                    <a:pt x="411" y="200"/>
                  </a:cubicBezTo>
                  <a:cubicBezTo>
                    <a:pt x="408" y="200"/>
                    <a:pt x="395" y="198"/>
                    <a:pt x="383" y="197"/>
                  </a:cubicBezTo>
                  <a:cubicBezTo>
                    <a:pt x="383" y="193"/>
                    <a:pt x="382" y="189"/>
                    <a:pt x="382" y="185"/>
                  </a:cubicBezTo>
                  <a:cubicBezTo>
                    <a:pt x="393" y="182"/>
                    <a:pt x="406" y="178"/>
                    <a:pt x="409" y="177"/>
                  </a:cubicBezTo>
                  <a:cubicBezTo>
                    <a:pt x="411" y="176"/>
                    <a:pt x="413" y="174"/>
                    <a:pt x="414" y="173"/>
                  </a:cubicBezTo>
                  <a:cubicBezTo>
                    <a:pt x="415" y="171"/>
                    <a:pt x="415" y="168"/>
                    <a:pt x="415" y="166"/>
                  </a:cubicBezTo>
                  <a:cubicBezTo>
                    <a:pt x="414" y="164"/>
                    <a:pt x="413" y="162"/>
                    <a:pt x="411" y="160"/>
                  </a:cubicBezTo>
                  <a:cubicBezTo>
                    <a:pt x="409" y="159"/>
                    <a:pt x="407" y="158"/>
                    <a:pt x="405" y="158"/>
                  </a:cubicBezTo>
                  <a:cubicBezTo>
                    <a:pt x="402" y="159"/>
                    <a:pt x="389" y="160"/>
                    <a:pt x="377" y="162"/>
                  </a:cubicBezTo>
                  <a:cubicBezTo>
                    <a:pt x="376" y="158"/>
                    <a:pt x="374" y="154"/>
                    <a:pt x="373" y="150"/>
                  </a:cubicBezTo>
                  <a:cubicBezTo>
                    <a:pt x="384" y="144"/>
                    <a:pt x="395" y="137"/>
                    <a:pt x="397" y="136"/>
                  </a:cubicBezTo>
                  <a:cubicBezTo>
                    <a:pt x="400" y="135"/>
                    <a:pt x="401" y="133"/>
                    <a:pt x="402" y="131"/>
                  </a:cubicBezTo>
                  <a:cubicBezTo>
                    <a:pt x="402" y="129"/>
                    <a:pt x="402" y="126"/>
                    <a:pt x="401" y="124"/>
                  </a:cubicBezTo>
                  <a:cubicBezTo>
                    <a:pt x="400" y="122"/>
                    <a:pt x="398" y="120"/>
                    <a:pt x="396" y="119"/>
                  </a:cubicBezTo>
                  <a:cubicBezTo>
                    <a:pt x="394" y="118"/>
                    <a:pt x="392" y="118"/>
                    <a:pt x="390" y="119"/>
                  </a:cubicBezTo>
                  <a:cubicBezTo>
                    <a:pt x="387" y="120"/>
                    <a:pt x="375" y="124"/>
                    <a:pt x="363" y="128"/>
                  </a:cubicBezTo>
                  <a:cubicBezTo>
                    <a:pt x="361" y="124"/>
                    <a:pt x="359" y="121"/>
                    <a:pt x="357" y="117"/>
                  </a:cubicBezTo>
                  <a:cubicBezTo>
                    <a:pt x="366" y="109"/>
                    <a:pt x="376" y="100"/>
                    <a:pt x="378" y="99"/>
                  </a:cubicBezTo>
                  <a:cubicBezTo>
                    <a:pt x="380" y="97"/>
                    <a:pt x="381" y="95"/>
                    <a:pt x="381" y="93"/>
                  </a:cubicBezTo>
                  <a:cubicBezTo>
                    <a:pt x="381" y="90"/>
                    <a:pt x="381" y="88"/>
                    <a:pt x="379" y="86"/>
                  </a:cubicBezTo>
                  <a:cubicBezTo>
                    <a:pt x="378" y="84"/>
                    <a:pt x="376" y="83"/>
                    <a:pt x="374" y="82"/>
                  </a:cubicBezTo>
                  <a:cubicBezTo>
                    <a:pt x="371" y="82"/>
                    <a:pt x="369" y="82"/>
                    <a:pt x="367" y="83"/>
                  </a:cubicBezTo>
                  <a:cubicBezTo>
                    <a:pt x="365" y="85"/>
                    <a:pt x="353" y="91"/>
                    <a:pt x="343" y="98"/>
                  </a:cubicBezTo>
                  <a:cubicBezTo>
                    <a:pt x="340" y="95"/>
                    <a:pt x="338" y="91"/>
                    <a:pt x="335" y="89"/>
                  </a:cubicBezTo>
                  <a:cubicBezTo>
                    <a:pt x="342" y="79"/>
                    <a:pt x="350" y="68"/>
                    <a:pt x="351" y="66"/>
                  </a:cubicBezTo>
                  <a:cubicBezTo>
                    <a:pt x="353" y="64"/>
                    <a:pt x="353" y="62"/>
                    <a:pt x="353" y="59"/>
                  </a:cubicBezTo>
                  <a:cubicBezTo>
                    <a:pt x="353" y="57"/>
                    <a:pt x="352" y="55"/>
                    <a:pt x="350" y="53"/>
                  </a:cubicBezTo>
                  <a:cubicBezTo>
                    <a:pt x="348" y="52"/>
                    <a:pt x="346" y="51"/>
                    <a:pt x="344" y="51"/>
                  </a:cubicBezTo>
                  <a:cubicBezTo>
                    <a:pt x="341" y="51"/>
                    <a:pt x="339" y="52"/>
                    <a:pt x="337" y="53"/>
                  </a:cubicBezTo>
                  <a:cubicBezTo>
                    <a:pt x="335" y="55"/>
                    <a:pt x="326" y="64"/>
                    <a:pt x="317" y="72"/>
                  </a:cubicBezTo>
                  <a:cubicBezTo>
                    <a:pt x="313" y="70"/>
                    <a:pt x="310" y="67"/>
                    <a:pt x="307" y="65"/>
                  </a:cubicBezTo>
                  <a:cubicBezTo>
                    <a:pt x="312" y="54"/>
                    <a:pt x="317" y="42"/>
                    <a:pt x="319" y="40"/>
                  </a:cubicBezTo>
                  <a:cubicBezTo>
                    <a:pt x="320" y="37"/>
                    <a:pt x="320" y="35"/>
                    <a:pt x="319" y="33"/>
                  </a:cubicBezTo>
                  <a:cubicBezTo>
                    <a:pt x="318" y="31"/>
                    <a:pt x="317" y="29"/>
                    <a:pt x="314" y="28"/>
                  </a:cubicBezTo>
                  <a:cubicBezTo>
                    <a:pt x="312" y="27"/>
                    <a:pt x="310" y="26"/>
                    <a:pt x="308" y="27"/>
                  </a:cubicBezTo>
                  <a:cubicBezTo>
                    <a:pt x="306" y="27"/>
                    <a:pt x="304" y="28"/>
                    <a:pt x="302" y="30"/>
                  </a:cubicBezTo>
                  <a:cubicBezTo>
                    <a:pt x="301" y="32"/>
                    <a:pt x="293" y="43"/>
                    <a:pt x="286" y="53"/>
                  </a:cubicBezTo>
                  <a:cubicBezTo>
                    <a:pt x="282" y="51"/>
                    <a:pt x="279" y="50"/>
                    <a:pt x="275" y="48"/>
                  </a:cubicBezTo>
                  <a:cubicBezTo>
                    <a:pt x="277" y="36"/>
                    <a:pt x="280" y="23"/>
                    <a:pt x="281" y="21"/>
                  </a:cubicBezTo>
                  <a:cubicBezTo>
                    <a:pt x="281" y="18"/>
                    <a:pt x="281" y="16"/>
                    <a:pt x="280" y="14"/>
                  </a:cubicBezTo>
                  <a:cubicBezTo>
                    <a:pt x="279" y="12"/>
                    <a:pt x="277" y="11"/>
                    <a:pt x="274" y="10"/>
                  </a:cubicBezTo>
                  <a:cubicBezTo>
                    <a:pt x="272" y="9"/>
                    <a:pt x="270" y="9"/>
                    <a:pt x="268" y="10"/>
                  </a:cubicBezTo>
                  <a:cubicBezTo>
                    <a:pt x="266" y="11"/>
                    <a:pt x="264" y="13"/>
                    <a:pt x="263" y="15"/>
                  </a:cubicBezTo>
                  <a:cubicBezTo>
                    <a:pt x="262" y="17"/>
                    <a:pt x="257" y="30"/>
                    <a:pt x="252" y="41"/>
                  </a:cubicBezTo>
                  <a:cubicBezTo>
                    <a:pt x="248" y="40"/>
                    <a:pt x="244" y="39"/>
                    <a:pt x="240" y="38"/>
                  </a:cubicBezTo>
                  <a:cubicBezTo>
                    <a:pt x="240" y="26"/>
                    <a:pt x="240" y="13"/>
                    <a:pt x="240" y="10"/>
                  </a:cubicBezTo>
                  <a:cubicBezTo>
                    <a:pt x="240" y="8"/>
                    <a:pt x="239" y="5"/>
                    <a:pt x="238" y="4"/>
                  </a:cubicBezTo>
                  <a:cubicBezTo>
                    <a:pt x="236" y="2"/>
                    <a:pt x="234" y="1"/>
                    <a:pt x="232" y="1"/>
                  </a:cubicBezTo>
                  <a:cubicBezTo>
                    <a:pt x="229" y="0"/>
                    <a:pt x="227" y="1"/>
                    <a:pt x="225" y="2"/>
                  </a:cubicBezTo>
                  <a:cubicBezTo>
                    <a:pt x="223" y="4"/>
                    <a:pt x="222" y="6"/>
                    <a:pt x="221" y="8"/>
                  </a:cubicBezTo>
                  <a:cubicBezTo>
                    <a:pt x="221" y="11"/>
                    <a:pt x="218" y="24"/>
                    <a:pt x="216" y="36"/>
                  </a:cubicBezTo>
                  <a:cubicBezTo>
                    <a:pt x="214" y="35"/>
                    <a:pt x="212" y="35"/>
                    <a:pt x="210" y="35"/>
                  </a:cubicBezTo>
                  <a:cubicBezTo>
                    <a:pt x="208" y="35"/>
                    <a:pt x="206" y="35"/>
                    <a:pt x="204" y="36"/>
                  </a:cubicBezTo>
                  <a:cubicBezTo>
                    <a:pt x="201" y="24"/>
                    <a:pt x="199" y="11"/>
                    <a:pt x="198" y="8"/>
                  </a:cubicBezTo>
                  <a:cubicBezTo>
                    <a:pt x="198" y="6"/>
                    <a:pt x="196" y="4"/>
                    <a:pt x="194" y="2"/>
                  </a:cubicBezTo>
                  <a:cubicBezTo>
                    <a:pt x="192" y="1"/>
                    <a:pt x="190" y="0"/>
                    <a:pt x="188" y="1"/>
                  </a:cubicBezTo>
                  <a:cubicBezTo>
                    <a:pt x="185" y="1"/>
                    <a:pt x="183" y="2"/>
                    <a:pt x="182" y="4"/>
                  </a:cubicBezTo>
                  <a:cubicBezTo>
                    <a:pt x="180" y="5"/>
                    <a:pt x="179" y="8"/>
                    <a:pt x="179" y="10"/>
                  </a:cubicBezTo>
                  <a:cubicBezTo>
                    <a:pt x="179" y="13"/>
                    <a:pt x="179" y="26"/>
                    <a:pt x="180" y="38"/>
                  </a:cubicBezTo>
                  <a:cubicBezTo>
                    <a:pt x="176" y="39"/>
                    <a:pt x="172" y="40"/>
                    <a:pt x="168" y="41"/>
                  </a:cubicBezTo>
                  <a:cubicBezTo>
                    <a:pt x="163" y="30"/>
                    <a:pt x="158" y="17"/>
                    <a:pt x="156" y="15"/>
                  </a:cubicBezTo>
                  <a:cubicBezTo>
                    <a:pt x="156" y="13"/>
                    <a:pt x="154" y="11"/>
                    <a:pt x="152" y="10"/>
                  </a:cubicBezTo>
                  <a:cubicBezTo>
                    <a:pt x="150" y="9"/>
                    <a:pt x="147" y="9"/>
                    <a:pt x="145" y="10"/>
                  </a:cubicBezTo>
                  <a:cubicBezTo>
                    <a:pt x="143" y="11"/>
                    <a:pt x="141" y="12"/>
                    <a:pt x="140" y="14"/>
                  </a:cubicBezTo>
                  <a:cubicBezTo>
                    <a:pt x="138" y="16"/>
                    <a:pt x="138" y="18"/>
                    <a:pt x="138" y="21"/>
                  </a:cubicBezTo>
                  <a:cubicBezTo>
                    <a:pt x="139" y="23"/>
                    <a:pt x="142" y="36"/>
                    <a:pt x="145" y="48"/>
                  </a:cubicBezTo>
                  <a:cubicBezTo>
                    <a:pt x="141" y="50"/>
                    <a:pt x="137" y="51"/>
                    <a:pt x="133" y="53"/>
                  </a:cubicBezTo>
                  <a:cubicBezTo>
                    <a:pt x="127" y="43"/>
                    <a:pt x="119" y="32"/>
                    <a:pt x="117" y="30"/>
                  </a:cubicBezTo>
                  <a:cubicBezTo>
                    <a:pt x="116" y="28"/>
                    <a:pt x="114" y="27"/>
                    <a:pt x="112" y="27"/>
                  </a:cubicBezTo>
                  <a:cubicBezTo>
                    <a:pt x="109" y="26"/>
                    <a:pt x="107" y="27"/>
                    <a:pt x="105" y="28"/>
                  </a:cubicBezTo>
                  <a:cubicBezTo>
                    <a:pt x="103" y="29"/>
                    <a:pt x="101" y="31"/>
                    <a:pt x="101" y="33"/>
                  </a:cubicBezTo>
                  <a:cubicBezTo>
                    <a:pt x="100" y="35"/>
                    <a:pt x="100" y="37"/>
                    <a:pt x="101" y="40"/>
                  </a:cubicBezTo>
                  <a:cubicBezTo>
                    <a:pt x="102" y="42"/>
                    <a:pt x="107" y="54"/>
                    <a:pt x="113" y="65"/>
                  </a:cubicBezTo>
                  <a:cubicBezTo>
                    <a:pt x="109" y="67"/>
                    <a:pt x="106" y="70"/>
                    <a:pt x="103" y="72"/>
                  </a:cubicBezTo>
                  <a:cubicBezTo>
                    <a:pt x="94" y="64"/>
                    <a:pt x="84" y="55"/>
                    <a:pt x="82" y="53"/>
                  </a:cubicBezTo>
                  <a:cubicBezTo>
                    <a:pt x="80" y="52"/>
                    <a:pt x="78" y="51"/>
                    <a:pt x="76" y="51"/>
                  </a:cubicBezTo>
                  <a:cubicBezTo>
                    <a:pt x="73" y="51"/>
                    <a:pt x="71" y="52"/>
                    <a:pt x="69" y="53"/>
                  </a:cubicBezTo>
                  <a:cubicBezTo>
                    <a:pt x="68" y="55"/>
                    <a:pt x="67" y="57"/>
                    <a:pt x="66" y="59"/>
                  </a:cubicBezTo>
                  <a:cubicBezTo>
                    <a:pt x="66" y="62"/>
                    <a:pt x="66" y="64"/>
                    <a:pt x="68" y="66"/>
                  </a:cubicBezTo>
                  <a:cubicBezTo>
                    <a:pt x="70" y="68"/>
                    <a:pt x="78" y="79"/>
                    <a:pt x="85" y="89"/>
                  </a:cubicBezTo>
                  <a:cubicBezTo>
                    <a:pt x="82" y="92"/>
                    <a:pt x="79" y="95"/>
                    <a:pt x="77" y="98"/>
                  </a:cubicBezTo>
                  <a:cubicBezTo>
                    <a:pt x="66" y="91"/>
                    <a:pt x="55" y="85"/>
                    <a:pt x="52" y="83"/>
                  </a:cubicBezTo>
                  <a:cubicBezTo>
                    <a:pt x="50" y="82"/>
                    <a:pt x="48" y="82"/>
                    <a:pt x="46" y="82"/>
                  </a:cubicBezTo>
                  <a:cubicBezTo>
                    <a:pt x="44" y="83"/>
                    <a:pt x="42" y="84"/>
                    <a:pt x="40" y="86"/>
                  </a:cubicBezTo>
                  <a:cubicBezTo>
                    <a:pt x="39" y="88"/>
                    <a:pt x="38" y="90"/>
                    <a:pt x="38" y="93"/>
                  </a:cubicBezTo>
                  <a:cubicBezTo>
                    <a:pt x="39" y="95"/>
                    <a:pt x="39" y="97"/>
                    <a:pt x="41" y="99"/>
                  </a:cubicBezTo>
                  <a:cubicBezTo>
                    <a:pt x="43" y="100"/>
                    <a:pt x="53" y="109"/>
                    <a:pt x="62" y="117"/>
                  </a:cubicBezTo>
                  <a:cubicBezTo>
                    <a:pt x="60" y="121"/>
                    <a:pt x="58" y="124"/>
                    <a:pt x="56" y="128"/>
                  </a:cubicBezTo>
                  <a:cubicBezTo>
                    <a:pt x="45" y="124"/>
                    <a:pt x="32" y="120"/>
                    <a:pt x="30" y="119"/>
                  </a:cubicBezTo>
                  <a:cubicBezTo>
                    <a:pt x="27" y="118"/>
                    <a:pt x="25" y="118"/>
                    <a:pt x="23" y="119"/>
                  </a:cubicBezTo>
                  <a:cubicBezTo>
                    <a:pt x="21" y="120"/>
                    <a:pt x="19" y="122"/>
                    <a:pt x="18" y="124"/>
                  </a:cubicBezTo>
                  <a:cubicBezTo>
                    <a:pt x="17" y="126"/>
                    <a:pt x="17" y="129"/>
                    <a:pt x="18" y="131"/>
                  </a:cubicBezTo>
                  <a:cubicBezTo>
                    <a:pt x="18" y="133"/>
                    <a:pt x="20" y="135"/>
                    <a:pt x="22" y="136"/>
                  </a:cubicBezTo>
                  <a:cubicBezTo>
                    <a:pt x="24" y="137"/>
                    <a:pt x="36" y="144"/>
                    <a:pt x="46" y="150"/>
                  </a:cubicBezTo>
                  <a:cubicBezTo>
                    <a:pt x="45" y="154"/>
                    <a:pt x="44" y="158"/>
                    <a:pt x="43" y="162"/>
                  </a:cubicBezTo>
                  <a:cubicBezTo>
                    <a:pt x="31" y="160"/>
                    <a:pt x="17" y="159"/>
                    <a:pt x="15" y="158"/>
                  </a:cubicBezTo>
                  <a:cubicBezTo>
                    <a:pt x="12" y="158"/>
                    <a:pt x="10" y="159"/>
                    <a:pt x="8" y="160"/>
                  </a:cubicBezTo>
                  <a:cubicBezTo>
                    <a:pt x="7" y="162"/>
                    <a:pt x="5" y="164"/>
                    <a:pt x="5" y="166"/>
                  </a:cubicBezTo>
                  <a:cubicBezTo>
                    <a:pt x="4" y="168"/>
                    <a:pt x="5" y="171"/>
                    <a:pt x="6" y="173"/>
                  </a:cubicBezTo>
                  <a:cubicBezTo>
                    <a:pt x="7" y="174"/>
                    <a:pt x="9" y="176"/>
                    <a:pt x="11" y="177"/>
                  </a:cubicBezTo>
                  <a:cubicBezTo>
                    <a:pt x="13" y="178"/>
                    <a:pt x="26" y="182"/>
                    <a:pt x="38" y="185"/>
                  </a:cubicBezTo>
                  <a:cubicBezTo>
                    <a:pt x="37" y="189"/>
                    <a:pt x="37" y="193"/>
                    <a:pt x="36" y="197"/>
                  </a:cubicBezTo>
                  <a:cubicBezTo>
                    <a:pt x="24" y="198"/>
                    <a:pt x="11" y="200"/>
                    <a:pt x="8" y="200"/>
                  </a:cubicBezTo>
                  <a:cubicBezTo>
                    <a:pt x="6" y="200"/>
                    <a:pt x="4" y="201"/>
                    <a:pt x="2" y="203"/>
                  </a:cubicBezTo>
                  <a:cubicBezTo>
                    <a:pt x="1" y="205"/>
                    <a:pt x="0" y="207"/>
                    <a:pt x="0" y="210"/>
                  </a:cubicBezTo>
                  <a:cubicBezTo>
                    <a:pt x="0" y="212"/>
                    <a:pt x="1" y="214"/>
                    <a:pt x="2" y="216"/>
                  </a:cubicBezTo>
                  <a:cubicBezTo>
                    <a:pt x="4" y="218"/>
                    <a:pt x="6" y="219"/>
                    <a:pt x="8" y="219"/>
                  </a:cubicBezTo>
                  <a:cubicBezTo>
                    <a:pt x="11" y="219"/>
                    <a:pt x="24" y="221"/>
                    <a:pt x="36" y="222"/>
                  </a:cubicBezTo>
                  <a:cubicBezTo>
                    <a:pt x="37" y="226"/>
                    <a:pt x="37" y="230"/>
                    <a:pt x="38" y="234"/>
                  </a:cubicBezTo>
                  <a:cubicBezTo>
                    <a:pt x="26" y="237"/>
                    <a:pt x="13" y="241"/>
                    <a:pt x="11" y="242"/>
                  </a:cubicBezTo>
                  <a:cubicBezTo>
                    <a:pt x="9" y="243"/>
                    <a:pt x="7" y="245"/>
                    <a:pt x="6" y="247"/>
                  </a:cubicBezTo>
                  <a:cubicBezTo>
                    <a:pt x="5" y="248"/>
                    <a:pt x="4" y="251"/>
                    <a:pt x="5" y="253"/>
                  </a:cubicBezTo>
                  <a:cubicBezTo>
                    <a:pt x="5" y="255"/>
                    <a:pt x="7" y="257"/>
                    <a:pt x="8" y="259"/>
                  </a:cubicBezTo>
                  <a:cubicBezTo>
                    <a:pt x="10" y="260"/>
                    <a:pt x="12" y="261"/>
                    <a:pt x="15" y="261"/>
                  </a:cubicBezTo>
                  <a:cubicBezTo>
                    <a:pt x="17" y="260"/>
                    <a:pt x="31" y="259"/>
                    <a:pt x="43" y="257"/>
                  </a:cubicBezTo>
                  <a:cubicBezTo>
                    <a:pt x="44" y="261"/>
                    <a:pt x="45" y="265"/>
                    <a:pt x="46" y="269"/>
                  </a:cubicBezTo>
                  <a:cubicBezTo>
                    <a:pt x="36" y="275"/>
                    <a:pt x="24" y="282"/>
                    <a:pt x="22" y="283"/>
                  </a:cubicBezTo>
                  <a:cubicBezTo>
                    <a:pt x="20" y="284"/>
                    <a:pt x="18" y="286"/>
                    <a:pt x="18" y="288"/>
                  </a:cubicBezTo>
                  <a:cubicBezTo>
                    <a:pt x="17" y="290"/>
                    <a:pt x="17" y="293"/>
                    <a:pt x="18" y="295"/>
                  </a:cubicBezTo>
                  <a:cubicBezTo>
                    <a:pt x="19" y="297"/>
                    <a:pt x="21" y="299"/>
                    <a:pt x="23" y="300"/>
                  </a:cubicBezTo>
                  <a:cubicBezTo>
                    <a:pt x="25" y="301"/>
                    <a:pt x="27" y="301"/>
                    <a:pt x="30" y="300"/>
                  </a:cubicBezTo>
                  <a:cubicBezTo>
                    <a:pt x="32" y="299"/>
                    <a:pt x="45" y="295"/>
                    <a:pt x="56" y="291"/>
                  </a:cubicBezTo>
                  <a:cubicBezTo>
                    <a:pt x="58" y="295"/>
                    <a:pt x="60" y="298"/>
                    <a:pt x="62" y="302"/>
                  </a:cubicBezTo>
                  <a:cubicBezTo>
                    <a:pt x="53" y="310"/>
                    <a:pt x="43" y="319"/>
                    <a:pt x="41" y="320"/>
                  </a:cubicBezTo>
                  <a:cubicBezTo>
                    <a:pt x="39" y="322"/>
                    <a:pt x="39" y="324"/>
                    <a:pt x="38" y="326"/>
                  </a:cubicBezTo>
                  <a:cubicBezTo>
                    <a:pt x="38" y="329"/>
                    <a:pt x="39" y="331"/>
                    <a:pt x="40" y="333"/>
                  </a:cubicBezTo>
                  <a:cubicBezTo>
                    <a:pt x="42" y="335"/>
                    <a:pt x="44" y="336"/>
                    <a:pt x="46" y="337"/>
                  </a:cubicBezTo>
                  <a:cubicBezTo>
                    <a:pt x="48" y="337"/>
                    <a:pt x="50" y="337"/>
                    <a:pt x="52" y="336"/>
                  </a:cubicBezTo>
                  <a:cubicBezTo>
                    <a:pt x="55" y="334"/>
                    <a:pt x="66" y="328"/>
                    <a:pt x="77" y="321"/>
                  </a:cubicBezTo>
                  <a:cubicBezTo>
                    <a:pt x="79" y="325"/>
                    <a:pt x="82" y="328"/>
                    <a:pt x="85" y="330"/>
                  </a:cubicBezTo>
                  <a:cubicBezTo>
                    <a:pt x="78" y="340"/>
                    <a:pt x="70" y="351"/>
                    <a:pt x="68" y="353"/>
                  </a:cubicBezTo>
                  <a:cubicBezTo>
                    <a:pt x="67" y="355"/>
                    <a:pt x="66" y="357"/>
                    <a:pt x="66" y="360"/>
                  </a:cubicBezTo>
                  <a:cubicBezTo>
                    <a:pt x="67" y="362"/>
                    <a:pt x="68" y="364"/>
                    <a:pt x="69" y="366"/>
                  </a:cubicBezTo>
                  <a:cubicBezTo>
                    <a:pt x="71" y="367"/>
                    <a:pt x="73" y="368"/>
                    <a:pt x="76" y="368"/>
                  </a:cubicBezTo>
                  <a:cubicBezTo>
                    <a:pt x="78" y="368"/>
                    <a:pt x="80" y="367"/>
                    <a:pt x="82" y="366"/>
                  </a:cubicBezTo>
                  <a:cubicBezTo>
                    <a:pt x="84" y="364"/>
                    <a:pt x="94" y="355"/>
                    <a:pt x="103" y="347"/>
                  </a:cubicBezTo>
                  <a:cubicBezTo>
                    <a:pt x="106" y="349"/>
                    <a:pt x="109" y="352"/>
                    <a:pt x="113" y="354"/>
                  </a:cubicBezTo>
                  <a:cubicBezTo>
                    <a:pt x="107" y="365"/>
                    <a:pt x="102" y="377"/>
                    <a:pt x="101" y="379"/>
                  </a:cubicBezTo>
                  <a:cubicBezTo>
                    <a:pt x="100" y="382"/>
                    <a:pt x="100" y="384"/>
                    <a:pt x="101" y="386"/>
                  </a:cubicBezTo>
                  <a:cubicBezTo>
                    <a:pt x="101" y="388"/>
                    <a:pt x="103" y="390"/>
                    <a:pt x="105" y="391"/>
                  </a:cubicBezTo>
                  <a:cubicBezTo>
                    <a:pt x="107" y="393"/>
                    <a:pt x="109" y="393"/>
                    <a:pt x="112" y="392"/>
                  </a:cubicBezTo>
                  <a:cubicBezTo>
                    <a:pt x="114" y="392"/>
                    <a:pt x="116" y="391"/>
                    <a:pt x="117" y="389"/>
                  </a:cubicBezTo>
                  <a:cubicBezTo>
                    <a:pt x="119" y="387"/>
                    <a:pt x="127" y="376"/>
                    <a:pt x="133" y="366"/>
                  </a:cubicBezTo>
                  <a:cubicBezTo>
                    <a:pt x="137" y="368"/>
                    <a:pt x="141" y="369"/>
                    <a:pt x="145" y="371"/>
                  </a:cubicBezTo>
                  <a:cubicBezTo>
                    <a:pt x="142" y="383"/>
                    <a:pt x="139" y="396"/>
                    <a:pt x="138" y="398"/>
                  </a:cubicBezTo>
                  <a:cubicBezTo>
                    <a:pt x="138" y="401"/>
                    <a:pt x="138" y="403"/>
                    <a:pt x="140" y="405"/>
                  </a:cubicBezTo>
                  <a:cubicBezTo>
                    <a:pt x="141" y="407"/>
                    <a:pt x="143" y="408"/>
                    <a:pt x="145" y="409"/>
                  </a:cubicBezTo>
                  <a:cubicBezTo>
                    <a:pt x="147" y="410"/>
                    <a:pt x="150" y="410"/>
                    <a:pt x="152" y="409"/>
                  </a:cubicBezTo>
                  <a:cubicBezTo>
                    <a:pt x="154" y="408"/>
                    <a:pt x="156" y="406"/>
                    <a:pt x="156" y="404"/>
                  </a:cubicBezTo>
                  <a:cubicBezTo>
                    <a:pt x="158" y="402"/>
                    <a:pt x="163" y="389"/>
                    <a:pt x="168" y="378"/>
                  </a:cubicBezTo>
                  <a:cubicBezTo>
                    <a:pt x="172" y="379"/>
                    <a:pt x="176" y="380"/>
                    <a:pt x="180" y="381"/>
                  </a:cubicBezTo>
                  <a:cubicBezTo>
                    <a:pt x="179" y="393"/>
                    <a:pt x="179" y="406"/>
                    <a:pt x="179" y="409"/>
                  </a:cubicBezTo>
                  <a:cubicBezTo>
                    <a:pt x="179" y="411"/>
                    <a:pt x="180" y="414"/>
                    <a:pt x="182" y="415"/>
                  </a:cubicBezTo>
                  <a:cubicBezTo>
                    <a:pt x="183" y="417"/>
                    <a:pt x="185" y="418"/>
                    <a:pt x="188" y="418"/>
                  </a:cubicBezTo>
                  <a:cubicBezTo>
                    <a:pt x="190" y="419"/>
                    <a:pt x="192" y="418"/>
                    <a:pt x="194" y="417"/>
                  </a:cubicBezTo>
                  <a:cubicBezTo>
                    <a:pt x="196" y="415"/>
                    <a:pt x="198" y="413"/>
                    <a:pt x="198" y="411"/>
                  </a:cubicBezTo>
                  <a:cubicBezTo>
                    <a:pt x="199" y="408"/>
                    <a:pt x="201" y="395"/>
                    <a:pt x="204" y="383"/>
                  </a:cubicBezTo>
                  <a:cubicBezTo>
                    <a:pt x="206" y="384"/>
                    <a:pt x="208" y="384"/>
                    <a:pt x="210" y="384"/>
                  </a:cubicBezTo>
                  <a:cubicBezTo>
                    <a:pt x="212" y="384"/>
                    <a:pt x="214" y="384"/>
                    <a:pt x="216" y="383"/>
                  </a:cubicBezTo>
                  <a:cubicBezTo>
                    <a:pt x="218" y="395"/>
                    <a:pt x="221" y="408"/>
                    <a:pt x="221" y="411"/>
                  </a:cubicBezTo>
                  <a:cubicBezTo>
                    <a:pt x="222" y="413"/>
                    <a:pt x="223" y="415"/>
                    <a:pt x="225" y="417"/>
                  </a:cubicBezTo>
                  <a:cubicBezTo>
                    <a:pt x="227" y="418"/>
                    <a:pt x="229" y="419"/>
                    <a:pt x="232" y="418"/>
                  </a:cubicBezTo>
                  <a:cubicBezTo>
                    <a:pt x="234" y="418"/>
                    <a:pt x="236" y="417"/>
                    <a:pt x="238" y="415"/>
                  </a:cubicBezTo>
                  <a:cubicBezTo>
                    <a:pt x="239" y="414"/>
                    <a:pt x="240" y="412"/>
                    <a:pt x="240" y="409"/>
                  </a:cubicBezTo>
                  <a:cubicBezTo>
                    <a:pt x="240" y="406"/>
                    <a:pt x="240" y="393"/>
                    <a:pt x="240" y="381"/>
                  </a:cubicBezTo>
                  <a:cubicBezTo>
                    <a:pt x="244" y="380"/>
                    <a:pt x="248" y="379"/>
                    <a:pt x="252" y="378"/>
                  </a:cubicBezTo>
                  <a:cubicBezTo>
                    <a:pt x="257" y="390"/>
                    <a:pt x="262" y="402"/>
                    <a:pt x="263" y="404"/>
                  </a:cubicBezTo>
                  <a:cubicBezTo>
                    <a:pt x="264" y="406"/>
                    <a:pt x="266" y="408"/>
                    <a:pt x="268" y="409"/>
                  </a:cubicBezTo>
                  <a:cubicBezTo>
                    <a:pt x="270" y="410"/>
                    <a:pt x="272" y="410"/>
                    <a:pt x="274" y="409"/>
                  </a:cubicBezTo>
                  <a:cubicBezTo>
                    <a:pt x="277" y="408"/>
                    <a:pt x="279" y="407"/>
                    <a:pt x="280" y="405"/>
                  </a:cubicBezTo>
                  <a:cubicBezTo>
                    <a:pt x="281" y="403"/>
                    <a:pt x="281" y="401"/>
                    <a:pt x="281" y="398"/>
                  </a:cubicBezTo>
                  <a:cubicBezTo>
                    <a:pt x="280" y="396"/>
                    <a:pt x="277" y="383"/>
                    <a:pt x="275" y="371"/>
                  </a:cubicBezTo>
                  <a:cubicBezTo>
                    <a:pt x="279" y="369"/>
                    <a:pt x="282" y="368"/>
                    <a:pt x="286" y="366"/>
                  </a:cubicBezTo>
                  <a:cubicBezTo>
                    <a:pt x="293" y="376"/>
                    <a:pt x="301" y="387"/>
                    <a:pt x="302" y="389"/>
                  </a:cubicBezTo>
                  <a:cubicBezTo>
                    <a:pt x="304" y="391"/>
                    <a:pt x="306" y="392"/>
                    <a:pt x="308" y="392"/>
                  </a:cubicBezTo>
                  <a:cubicBezTo>
                    <a:pt x="310" y="393"/>
                    <a:pt x="312" y="393"/>
                    <a:pt x="314" y="391"/>
                  </a:cubicBezTo>
                  <a:cubicBezTo>
                    <a:pt x="317" y="390"/>
                    <a:pt x="318" y="388"/>
                    <a:pt x="319" y="386"/>
                  </a:cubicBezTo>
                  <a:cubicBezTo>
                    <a:pt x="320" y="384"/>
                    <a:pt x="320" y="382"/>
                    <a:pt x="319" y="379"/>
                  </a:cubicBezTo>
                  <a:cubicBezTo>
                    <a:pt x="317" y="377"/>
                    <a:pt x="312" y="365"/>
                    <a:pt x="307" y="354"/>
                  </a:cubicBezTo>
                  <a:cubicBezTo>
                    <a:pt x="310" y="352"/>
                    <a:pt x="313" y="349"/>
                    <a:pt x="317" y="347"/>
                  </a:cubicBezTo>
                  <a:cubicBezTo>
                    <a:pt x="326" y="355"/>
                    <a:pt x="335" y="364"/>
                    <a:pt x="337" y="366"/>
                  </a:cubicBezTo>
                  <a:cubicBezTo>
                    <a:pt x="339" y="367"/>
                    <a:pt x="341" y="368"/>
                    <a:pt x="344" y="368"/>
                  </a:cubicBezTo>
                  <a:cubicBezTo>
                    <a:pt x="346" y="368"/>
                    <a:pt x="348" y="367"/>
                    <a:pt x="350" y="366"/>
                  </a:cubicBezTo>
                  <a:cubicBezTo>
                    <a:pt x="352" y="364"/>
                    <a:pt x="353" y="362"/>
                    <a:pt x="353" y="360"/>
                  </a:cubicBezTo>
                  <a:cubicBezTo>
                    <a:pt x="353" y="357"/>
                    <a:pt x="353" y="355"/>
                    <a:pt x="351" y="353"/>
                  </a:cubicBezTo>
                  <a:cubicBezTo>
                    <a:pt x="350" y="351"/>
                    <a:pt x="342" y="340"/>
                    <a:pt x="335" y="330"/>
                  </a:cubicBezTo>
                  <a:cubicBezTo>
                    <a:pt x="338" y="328"/>
                    <a:pt x="340" y="325"/>
                    <a:pt x="343" y="321"/>
                  </a:cubicBezTo>
                  <a:cubicBezTo>
                    <a:pt x="353" y="328"/>
                    <a:pt x="365" y="334"/>
                    <a:pt x="367" y="336"/>
                  </a:cubicBezTo>
                  <a:cubicBezTo>
                    <a:pt x="369" y="337"/>
                    <a:pt x="371" y="337"/>
                    <a:pt x="374" y="337"/>
                  </a:cubicBezTo>
                  <a:cubicBezTo>
                    <a:pt x="376" y="336"/>
                    <a:pt x="378" y="335"/>
                    <a:pt x="379" y="333"/>
                  </a:cubicBezTo>
                  <a:cubicBezTo>
                    <a:pt x="381" y="331"/>
                    <a:pt x="381" y="329"/>
                    <a:pt x="381" y="326"/>
                  </a:cubicBezTo>
                  <a:cubicBezTo>
                    <a:pt x="381" y="324"/>
                    <a:pt x="380" y="322"/>
                    <a:pt x="378" y="320"/>
                  </a:cubicBezTo>
                  <a:cubicBezTo>
                    <a:pt x="376" y="319"/>
                    <a:pt x="366" y="310"/>
                    <a:pt x="357" y="302"/>
                  </a:cubicBezTo>
                  <a:cubicBezTo>
                    <a:pt x="359" y="298"/>
                    <a:pt x="361" y="295"/>
                    <a:pt x="363" y="291"/>
                  </a:cubicBezTo>
                  <a:cubicBezTo>
                    <a:pt x="375" y="295"/>
                    <a:pt x="387" y="299"/>
                    <a:pt x="390" y="300"/>
                  </a:cubicBezTo>
                  <a:cubicBezTo>
                    <a:pt x="392" y="301"/>
                    <a:pt x="394" y="301"/>
                    <a:pt x="396" y="300"/>
                  </a:cubicBezTo>
                  <a:cubicBezTo>
                    <a:pt x="398" y="299"/>
                    <a:pt x="400" y="297"/>
                    <a:pt x="401" y="295"/>
                  </a:cubicBezTo>
                  <a:cubicBezTo>
                    <a:pt x="402" y="293"/>
                    <a:pt x="402" y="290"/>
                    <a:pt x="402" y="288"/>
                  </a:cubicBezTo>
                  <a:cubicBezTo>
                    <a:pt x="401" y="286"/>
                    <a:pt x="400" y="284"/>
                    <a:pt x="397" y="283"/>
                  </a:cubicBezTo>
                  <a:cubicBezTo>
                    <a:pt x="395" y="282"/>
                    <a:pt x="384" y="275"/>
                    <a:pt x="373" y="269"/>
                  </a:cubicBezTo>
                  <a:cubicBezTo>
                    <a:pt x="374" y="265"/>
                    <a:pt x="376" y="261"/>
                    <a:pt x="377" y="257"/>
                  </a:cubicBezTo>
                  <a:cubicBezTo>
                    <a:pt x="389" y="259"/>
                    <a:pt x="402" y="260"/>
                    <a:pt x="405" y="261"/>
                  </a:cubicBezTo>
                  <a:cubicBezTo>
                    <a:pt x="407" y="261"/>
                    <a:pt x="409" y="260"/>
                    <a:pt x="411" y="259"/>
                  </a:cubicBezTo>
                  <a:cubicBezTo>
                    <a:pt x="413" y="257"/>
                    <a:pt x="414" y="255"/>
                    <a:pt x="415" y="253"/>
                  </a:cubicBezTo>
                  <a:cubicBezTo>
                    <a:pt x="415" y="251"/>
                    <a:pt x="415" y="248"/>
                    <a:pt x="414" y="247"/>
                  </a:cubicBezTo>
                  <a:cubicBezTo>
                    <a:pt x="413" y="245"/>
                    <a:pt x="411" y="243"/>
                    <a:pt x="409" y="242"/>
                  </a:cubicBezTo>
                  <a:cubicBezTo>
                    <a:pt x="406" y="241"/>
                    <a:pt x="393" y="237"/>
                    <a:pt x="382" y="234"/>
                  </a:cubicBezTo>
                  <a:cubicBezTo>
                    <a:pt x="382" y="230"/>
                    <a:pt x="383" y="226"/>
                    <a:pt x="383" y="222"/>
                  </a:cubicBezTo>
                  <a:cubicBezTo>
                    <a:pt x="395" y="221"/>
                    <a:pt x="408" y="219"/>
                    <a:pt x="411" y="219"/>
                  </a:cubicBezTo>
                  <a:close/>
                  <a:moveTo>
                    <a:pt x="94" y="239"/>
                  </a:moveTo>
                  <a:cubicBezTo>
                    <a:pt x="78" y="239"/>
                    <a:pt x="64" y="226"/>
                    <a:pt x="64" y="210"/>
                  </a:cubicBezTo>
                  <a:cubicBezTo>
                    <a:pt x="64" y="193"/>
                    <a:pt x="78" y="180"/>
                    <a:pt x="94" y="180"/>
                  </a:cubicBezTo>
                  <a:cubicBezTo>
                    <a:pt x="111" y="180"/>
                    <a:pt x="124" y="193"/>
                    <a:pt x="124" y="210"/>
                  </a:cubicBezTo>
                  <a:cubicBezTo>
                    <a:pt x="124" y="226"/>
                    <a:pt x="111" y="239"/>
                    <a:pt x="94" y="239"/>
                  </a:cubicBezTo>
                  <a:close/>
                  <a:moveTo>
                    <a:pt x="210" y="64"/>
                  </a:moveTo>
                  <a:cubicBezTo>
                    <a:pt x="226" y="64"/>
                    <a:pt x="239" y="77"/>
                    <a:pt x="239" y="94"/>
                  </a:cubicBezTo>
                  <a:cubicBezTo>
                    <a:pt x="239" y="110"/>
                    <a:pt x="226" y="124"/>
                    <a:pt x="210" y="124"/>
                  </a:cubicBezTo>
                  <a:cubicBezTo>
                    <a:pt x="193" y="124"/>
                    <a:pt x="180" y="110"/>
                    <a:pt x="180" y="94"/>
                  </a:cubicBezTo>
                  <a:cubicBezTo>
                    <a:pt x="180" y="77"/>
                    <a:pt x="193" y="64"/>
                    <a:pt x="210" y="64"/>
                  </a:cubicBezTo>
                  <a:close/>
                  <a:moveTo>
                    <a:pt x="210" y="355"/>
                  </a:moveTo>
                  <a:cubicBezTo>
                    <a:pt x="193" y="355"/>
                    <a:pt x="180" y="342"/>
                    <a:pt x="180" y="325"/>
                  </a:cubicBezTo>
                  <a:cubicBezTo>
                    <a:pt x="180" y="309"/>
                    <a:pt x="193" y="295"/>
                    <a:pt x="210" y="295"/>
                  </a:cubicBezTo>
                  <a:cubicBezTo>
                    <a:pt x="226" y="295"/>
                    <a:pt x="239" y="309"/>
                    <a:pt x="239" y="325"/>
                  </a:cubicBezTo>
                  <a:cubicBezTo>
                    <a:pt x="239" y="342"/>
                    <a:pt x="226" y="355"/>
                    <a:pt x="210" y="355"/>
                  </a:cubicBezTo>
                  <a:close/>
                  <a:moveTo>
                    <a:pt x="210" y="251"/>
                  </a:moveTo>
                  <a:cubicBezTo>
                    <a:pt x="187" y="251"/>
                    <a:pt x="169" y="232"/>
                    <a:pt x="169" y="210"/>
                  </a:cubicBezTo>
                  <a:cubicBezTo>
                    <a:pt x="169" y="187"/>
                    <a:pt x="187" y="168"/>
                    <a:pt x="210" y="168"/>
                  </a:cubicBezTo>
                  <a:cubicBezTo>
                    <a:pt x="232" y="168"/>
                    <a:pt x="251" y="187"/>
                    <a:pt x="251" y="210"/>
                  </a:cubicBezTo>
                  <a:cubicBezTo>
                    <a:pt x="251" y="232"/>
                    <a:pt x="232" y="251"/>
                    <a:pt x="210" y="251"/>
                  </a:cubicBezTo>
                  <a:close/>
                  <a:moveTo>
                    <a:pt x="325" y="239"/>
                  </a:moveTo>
                  <a:cubicBezTo>
                    <a:pt x="309" y="239"/>
                    <a:pt x="296" y="226"/>
                    <a:pt x="296" y="210"/>
                  </a:cubicBezTo>
                  <a:cubicBezTo>
                    <a:pt x="296" y="193"/>
                    <a:pt x="309" y="180"/>
                    <a:pt x="325" y="180"/>
                  </a:cubicBezTo>
                  <a:cubicBezTo>
                    <a:pt x="342" y="180"/>
                    <a:pt x="355" y="193"/>
                    <a:pt x="355" y="210"/>
                  </a:cubicBezTo>
                  <a:cubicBezTo>
                    <a:pt x="355" y="226"/>
                    <a:pt x="342" y="239"/>
                    <a:pt x="325" y="2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97" name="Freeform 17"/>
            <p:cNvSpPr>
              <a:spLocks/>
            </p:cNvSpPr>
            <p:nvPr/>
          </p:nvSpPr>
          <p:spPr bwMode="auto">
            <a:xfrm>
              <a:off x="2892" y="2330"/>
              <a:ext cx="36" cy="3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26"/>
                </a:cxn>
                <a:cxn ang="0">
                  <a:pos x="23" y="24"/>
                </a:cxn>
                <a:cxn ang="0">
                  <a:pos x="24" y="0"/>
                </a:cxn>
              </a:cxnLst>
              <a:rect l="0" t="0" r="r" b="b"/>
              <a:pathLst>
                <a:path w="30" h="31">
                  <a:moveTo>
                    <a:pt x="24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7" y="31"/>
                    <a:pt x="17" y="30"/>
                    <a:pt x="23" y="24"/>
                  </a:cubicBezTo>
                  <a:cubicBezTo>
                    <a:pt x="30" y="17"/>
                    <a:pt x="30" y="7"/>
                    <a:pt x="2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98" name="Freeform 18"/>
            <p:cNvSpPr>
              <a:spLocks/>
            </p:cNvSpPr>
            <p:nvPr/>
          </p:nvSpPr>
          <p:spPr bwMode="auto">
            <a:xfrm>
              <a:off x="2881" y="2320"/>
              <a:ext cx="36" cy="37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6" y="31"/>
                </a:cxn>
                <a:cxn ang="0">
                  <a:pos x="30" y="5"/>
                </a:cxn>
                <a:cxn ang="0">
                  <a:pos x="7" y="7"/>
                </a:cxn>
              </a:cxnLst>
              <a:rect l="0" t="0" r="r" b="b"/>
              <a:pathLst>
                <a:path w="30" h="31">
                  <a:moveTo>
                    <a:pt x="7" y="7"/>
                  </a:moveTo>
                  <a:cubicBezTo>
                    <a:pt x="0" y="13"/>
                    <a:pt x="0" y="24"/>
                    <a:pt x="6" y="31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3" y="0"/>
                    <a:pt x="13" y="1"/>
                    <a:pt x="7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99" name="Freeform 19"/>
            <p:cNvSpPr>
              <a:spLocks noEditPoints="1"/>
            </p:cNvSpPr>
            <p:nvPr/>
          </p:nvSpPr>
          <p:spPr bwMode="auto">
            <a:xfrm>
              <a:off x="2730" y="2170"/>
              <a:ext cx="349" cy="345"/>
            </a:xfrm>
            <a:custGeom>
              <a:avLst/>
              <a:gdLst/>
              <a:ahLst/>
              <a:cxnLst>
                <a:cxn ang="0">
                  <a:pos x="159" y="8"/>
                </a:cxn>
                <a:cxn ang="0">
                  <a:pos x="8" y="131"/>
                </a:cxn>
                <a:cxn ang="0">
                  <a:pos x="133" y="281"/>
                </a:cxn>
                <a:cxn ang="0">
                  <a:pos x="284" y="158"/>
                </a:cxn>
                <a:cxn ang="0">
                  <a:pos x="159" y="8"/>
                </a:cxn>
                <a:cxn ang="0">
                  <a:pos x="142" y="182"/>
                </a:cxn>
                <a:cxn ang="0">
                  <a:pos x="108" y="141"/>
                </a:cxn>
                <a:cxn ang="0">
                  <a:pos x="149" y="107"/>
                </a:cxn>
                <a:cxn ang="0">
                  <a:pos x="184" y="148"/>
                </a:cxn>
                <a:cxn ang="0">
                  <a:pos x="142" y="182"/>
                </a:cxn>
              </a:cxnLst>
              <a:rect l="0" t="0" r="r" b="b"/>
              <a:pathLst>
                <a:path w="291" h="288">
                  <a:moveTo>
                    <a:pt x="159" y="8"/>
                  </a:moveTo>
                  <a:cubicBezTo>
                    <a:pt x="82" y="0"/>
                    <a:pt x="15" y="56"/>
                    <a:pt x="8" y="131"/>
                  </a:cubicBezTo>
                  <a:cubicBezTo>
                    <a:pt x="0" y="207"/>
                    <a:pt x="56" y="274"/>
                    <a:pt x="133" y="281"/>
                  </a:cubicBezTo>
                  <a:cubicBezTo>
                    <a:pt x="209" y="288"/>
                    <a:pt x="276" y="233"/>
                    <a:pt x="284" y="158"/>
                  </a:cubicBezTo>
                  <a:cubicBezTo>
                    <a:pt x="291" y="82"/>
                    <a:pt x="235" y="15"/>
                    <a:pt x="159" y="8"/>
                  </a:cubicBezTo>
                  <a:close/>
                  <a:moveTo>
                    <a:pt x="142" y="182"/>
                  </a:moveTo>
                  <a:cubicBezTo>
                    <a:pt x="121" y="180"/>
                    <a:pt x="106" y="161"/>
                    <a:pt x="108" y="141"/>
                  </a:cubicBezTo>
                  <a:cubicBezTo>
                    <a:pt x="110" y="120"/>
                    <a:pt x="128" y="105"/>
                    <a:pt x="149" y="107"/>
                  </a:cubicBezTo>
                  <a:cubicBezTo>
                    <a:pt x="170" y="109"/>
                    <a:pt x="185" y="127"/>
                    <a:pt x="184" y="148"/>
                  </a:cubicBezTo>
                  <a:cubicBezTo>
                    <a:pt x="182" y="169"/>
                    <a:pt x="163" y="184"/>
                    <a:pt x="142" y="18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00" name="Freeform 20"/>
            <p:cNvSpPr>
              <a:spLocks noEditPoints="1"/>
            </p:cNvSpPr>
            <p:nvPr/>
          </p:nvSpPr>
          <p:spPr bwMode="auto">
            <a:xfrm>
              <a:off x="2833" y="2272"/>
              <a:ext cx="144" cy="143"/>
            </a:xfrm>
            <a:custGeom>
              <a:avLst/>
              <a:gdLst/>
              <a:ahLst/>
              <a:cxnLst>
                <a:cxn ang="0">
                  <a:pos x="65" y="3"/>
                </a:cxn>
                <a:cxn ang="0">
                  <a:pos x="2" y="54"/>
                </a:cxn>
                <a:cxn ang="0">
                  <a:pos x="54" y="116"/>
                </a:cxn>
                <a:cxn ang="0">
                  <a:pos x="117" y="65"/>
                </a:cxn>
                <a:cxn ang="0">
                  <a:pos x="65" y="3"/>
                </a:cxn>
                <a:cxn ang="0">
                  <a:pos x="57" y="87"/>
                </a:cxn>
                <a:cxn ang="0">
                  <a:pos x="31" y="57"/>
                </a:cxn>
                <a:cxn ang="0">
                  <a:pos x="62" y="31"/>
                </a:cxn>
                <a:cxn ang="0">
                  <a:pos x="88" y="62"/>
                </a:cxn>
                <a:cxn ang="0">
                  <a:pos x="57" y="87"/>
                </a:cxn>
              </a:cxnLst>
              <a:rect l="0" t="0" r="r" b="b"/>
              <a:pathLst>
                <a:path w="120" h="119">
                  <a:moveTo>
                    <a:pt x="65" y="3"/>
                  </a:moveTo>
                  <a:cubicBezTo>
                    <a:pt x="33" y="0"/>
                    <a:pt x="5" y="23"/>
                    <a:pt x="2" y="54"/>
                  </a:cubicBezTo>
                  <a:cubicBezTo>
                    <a:pt x="0" y="85"/>
                    <a:pt x="23" y="113"/>
                    <a:pt x="54" y="116"/>
                  </a:cubicBezTo>
                  <a:cubicBezTo>
                    <a:pt x="86" y="119"/>
                    <a:pt x="114" y="96"/>
                    <a:pt x="117" y="65"/>
                  </a:cubicBezTo>
                  <a:cubicBezTo>
                    <a:pt x="120" y="34"/>
                    <a:pt x="97" y="6"/>
                    <a:pt x="65" y="3"/>
                  </a:cubicBezTo>
                  <a:close/>
                  <a:moveTo>
                    <a:pt x="57" y="87"/>
                  </a:moveTo>
                  <a:cubicBezTo>
                    <a:pt x="41" y="86"/>
                    <a:pt x="30" y="72"/>
                    <a:pt x="31" y="57"/>
                  </a:cubicBezTo>
                  <a:cubicBezTo>
                    <a:pt x="33" y="41"/>
                    <a:pt x="47" y="30"/>
                    <a:pt x="62" y="31"/>
                  </a:cubicBezTo>
                  <a:cubicBezTo>
                    <a:pt x="78" y="33"/>
                    <a:pt x="90" y="46"/>
                    <a:pt x="88" y="62"/>
                  </a:cubicBezTo>
                  <a:cubicBezTo>
                    <a:pt x="87" y="78"/>
                    <a:pt x="73" y="89"/>
                    <a:pt x="57" y="8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01" name="Freeform 21"/>
            <p:cNvSpPr>
              <a:spLocks noEditPoints="1"/>
            </p:cNvSpPr>
            <p:nvPr/>
          </p:nvSpPr>
          <p:spPr bwMode="auto">
            <a:xfrm>
              <a:off x="2672" y="2112"/>
              <a:ext cx="464" cy="462"/>
            </a:xfrm>
            <a:custGeom>
              <a:avLst/>
              <a:gdLst/>
              <a:ahLst/>
              <a:cxnLst>
                <a:cxn ang="0">
                  <a:pos x="385" y="205"/>
                </a:cxn>
                <a:cxn ang="0">
                  <a:pos x="380" y="180"/>
                </a:cxn>
                <a:cxn ang="0">
                  <a:pos x="378" y="163"/>
                </a:cxn>
                <a:cxn ang="0">
                  <a:pos x="377" y="137"/>
                </a:cxn>
                <a:cxn ang="0">
                  <a:pos x="342" y="131"/>
                </a:cxn>
                <a:cxn ang="0">
                  <a:pos x="361" y="95"/>
                </a:cxn>
                <a:cxn ang="0">
                  <a:pos x="319" y="93"/>
                </a:cxn>
                <a:cxn ang="0">
                  <a:pos x="331" y="60"/>
                </a:cxn>
                <a:cxn ang="0">
                  <a:pos x="309" y="47"/>
                </a:cxn>
                <a:cxn ang="0">
                  <a:pos x="295" y="37"/>
                </a:cxn>
                <a:cxn ang="0">
                  <a:pos x="275" y="20"/>
                </a:cxn>
                <a:cxn ang="0">
                  <a:pos x="247" y="42"/>
                </a:cxn>
                <a:cxn ang="0">
                  <a:pos x="232" y="4"/>
                </a:cxn>
                <a:cxn ang="0">
                  <a:pos x="209" y="34"/>
                </a:cxn>
                <a:cxn ang="0">
                  <a:pos x="192" y="0"/>
                </a:cxn>
                <a:cxn ang="0">
                  <a:pos x="169" y="35"/>
                </a:cxn>
                <a:cxn ang="0">
                  <a:pos x="146" y="8"/>
                </a:cxn>
                <a:cxn ang="0">
                  <a:pos x="124" y="21"/>
                </a:cxn>
                <a:cxn ang="0">
                  <a:pos x="108" y="28"/>
                </a:cxn>
                <a:cxn ang="0">
                  <a:pos x="84" y="36"/>
                </a:cxn>
                <a:cxn ang="0">
                  <a:pos x="89" y="71"/>
                </a:cxn>
                <a:cxn ang="0">
                  <a:pos x="48" y="65"/>
                </a:cxn>
                <a:cxn ang="0">
                  <a:pos x="59" y="104"/>
                </a:cxn>
                <a:cxn ang="0">
                  <a:pos x="23" y="104"/>
                </a:cxn>
                <a:cxn ang="0">
                  <a:pos x="18" y="128"/>
                </a:cxn>
                <a:cxn ang="0">
                  <a:pos x="13" y="145"/>
                </a:cxn>
                <a:cxn ang="0">
                  <a:pos x="3" y="168"/>
                </a:cxn>
                <a:cxn ang="0">
                  <a:pos x="33" y="188"/>
                </a:cxn>
                <a:cxn ang="0">
                  <a:pos x="1" y="214"/>
                </a:cxn>
                <a:cxn ang="0">
                  <a:pos x="38" y="232"/>
                </a:cxn>
                <a:cxn ang="0">
                  <a:pos x="13" y="258"/>
                </a:cxn>
                <a:cxn ang="0">
                  <a:pos x="29" y="279"/>
                </a:cxn>
                <a:cxn ang="0">
                  <a:pos x="37" y="294"/>
                </a:cxn>
                <a:cxn ang="0">
                  <a:pos x="48" y="316"/>
                </a:cxn>
                <a:cxn ang="0">
                  <a:pos x="83" y="308"/>
                </a:cxn>
                <a:cxn ang="0">
                  <a:pos x="81" y="349"/>
                </a:cxn>
                <a:cxn ang="0">
                  <a:pos x="119" y="334"/>
                </a:cxn>
                <a:cxn ang="0">
                  <a:pos x="123" y="369"/>
                </a:cxn>
                <a:cxn ang="0">
                  <a:pos x="148" y="372"/>
                </a:cxn>
                <a:cxn ang="0">
                  <a:pos x="165" y="375"/>
                </a:cxn>
                <a:cxn ang="0">
                  <a:pos x="187" y="377"/>
                </a:cxn>
                <a:cxn ang="0">
                  <a:pos x="204" y="377"/>
                </a:cxn>
                <a:cxn ang="0">
                  <a:pos x="230" y="379"/>
                </a:cxn>
                <a:cxn ang="0">
                  <a:pos x="240" y="345"/>
                </a:cxn>
                <a:cxn ang="0">
                  <a:pos x="274" y="367"/>
                </a:cxn>
                <a:cxn ang="0">
                  <a:pos x="280" y="327"/>
                </a:cxn>
                <a:cxn ang="0">
                  <a:pos x="313" y="342"/>
                </a:cxn>
                <a:cxn ang="0">
                  <a:pos x="328" y="321"/>
                </a:cxn>
                <a:cxn ang="0">
                  <a:pos x="339" y="308"/>
                </a:cxn>
                <a:cxn ang="0">
                  <a:pos x="358" y="291"/>
                </a:cxn>
                <a:cxn ang="0">
                  <a:pos x="339" y="261"/>
                </a:cxn>
                <a:cxn ang="0">
                  <a:pos x="379" y="250"/>
                </a:cxn>
                <a:cxn ang="0">
                  <a:pos x="352" y="219"/>
                </a:cxn>
                <a:cxn ang="0">
                  <a:pos x="206" y="66"/>
                </a:cxn>
              </a:cxnLst>
              <a:rect l="0" t="0" r="r" b="b"/>
              <a:pathLst>
                <a:path w="387" h="385">
                  <a:moveTo>
                    <a:pt x="379" y="219"/>
                  </a:moveTo>
                  <a:cubicBezTo>
                    <a:pt x="381" y="219"/>
                    <a:pt x="383" y="218"/>
                    <a:pt x="384" y="216"/>
                  </a:cubicBezTo>
                  <a:cubicBezTo>
                    <a:pt x="386" y="215"/>
                    <a:pt x="387" y="213"/>
                    <a:pt x="387" y="211"/>
                  </a:cubicBezTo>
                  <a:cubicBezTo>
                    <a:pt x="387" y="209"/>
                    <a:pt x="387" y="207"/>
                    <a:pt x="385" y="205"/>
                  </a:cubicBezTo>
                  <a:cubicBezTo>
                    <a:pt x="384" y="203"/>
                    <a:pt x="382" y="202"/>
                    <a:pt x="380" y="201"/>
                  </a:cubicBezTo>
                  <a:cubicBezTo>
                    <a:pt x="378" y="201"/>
                    <a:pt x="366" y="199"/>
                    <a:pt x="355" y="197"/>
                  </a:cubicBezTo>
                  <a:cubicBezTo>
                    <a:pt x="355" y="193"/>
                    <a:pt x="355" y="189"/>
                    <a:pt x="355" y="185"/>
                  </a:cubicBezTo>
                  <a:cubicBezTo>
                    <a:pt x="365" y="183"/>
                    <a:pt x="378" y="181"/>
                    <a:pt x="380" y="180"/>
                  </a:cubicBezTo>
                  <a:cubicBezTo>
                    <a:pt x="382" y="180"/>
                    <a:pt x="384" y="178"/>
                    <a:pt x="385" y="177"/>
                  </a:cubicBezTo>
                  <a:cubicBezTo>
                    <a:pt x="386" y="175"/>
                    <a:pt x="387" y="173"/>
                    <a:pt x="387" y="171"/>
                  </a:cubicBezTo>
                  <a:cubicBezTo>
                    <a:pt x="386" y="168"/>
                    <a:pt x="385" y="167"/>
                    <a:pt x="384" y="165"/>
                  </a:cubicBezTo>
                  <a:cubicBezTo>
                    <a:pt x="382" y="164"/>
                    <a:pt x="380" y="163"/>
                    <a:pt x="378" y="163"/>
                  </a:cubicBezTo>
                  <a:cubicBezTo>
                    <a:pt x="375" y="163"/>
                    <a:pt x="363" y="163"/>
                    <a:pt x="352" y="163"/>
                  </a:cubicBezTo>
                  <a:cubicBezTo>
                    <a:pt x="351" y="160"/>
                    <a:pt x="350" y="156"/>
                    <a:pt x="350" y="152"/>
                  </a:cubicBezTo>
                  <a:cubicBezTo>
                    <a:pt x="360" y="148"/>
                    <a:pt x="371" y="143"/>
                    <a:pt x="373" y="142"/>
                  </a:cubicBezTo>
                  <a:cubicBezTo>
                    <a:pt x="375" y="141"/>
                    <a:pt x="377" y="139"/>
                    <a:pt x="377" y="137"/>
                  </a:cubicBezTo>
                  <a:cubicBezTo>
                    <a:pt x="378" y="136"/>
                    <a:pt x="378" y="133"/>
                    <a:pt x="378" y="131"/>
                  </a:cubicBezTo>
                  <a:cubicBezTo>
                    <a:pt x="377" y="129"/>
                    <a:pt x="376" y="128"/>
                    <a:pt x="374" y="127"/>
                  </a:cubicBezTo>
                  <a:cubicBezTo>
                    <a:pt x="372" y="125"/>
                    <a:pt x="370" y="125"/>
                    <a:pt x="368" y="125"/>
                  </a:cubicBezTo>
                  <a:cubicBezTo>
                    <a:pt x="365" y="126"/>
                    <a:pt x="353" y="129"/>
                    <a:pt x="342" y="131"/>
                  </a:cubicBezTo>
                  <a:cubicBezTo>
                    <a:pt x="341" y="128"/>
                    <a:pt x="339" y="124"/>
                    <a:pt x="338" y="121"/>
                  </a:cubicBezTo>
                  <a:cubicBezTo>
                    <a:pt x="347" y="115"/>
                    <a:pt x="357" y="108"/>
                    <a:pt x="359" y="106"/>
                  </a:cubicBezTo>
                  <a:cubicBezTo>
                    <a:pt x="360" y="105"/>
                    <a:pt x="362" y="103"/>
                    <a:pt x="362" y="101"/>
                  </a:cubicBezTo>
                  <a:cubicBezTo>
                    <a:pt x="362" y="99"/>
                    <a:pt x="362" y="97"/>
                    <a:pt x="361" y="95"/>
                  </a:cubicBezTo>
                  <a:cubicBezTo>
                    <a:pt x="360" y="93"/>
                    <a:pt x="358" y="92"/>
                    <a:pt x="356" y="91"/>
                  </a:cubicBezTo>
                  <a:cubicBezTo>
                    <a:pt x="354" y="90"/>
                    <a:pt x="352" y="90"/>
                    <a:pt x="350" y="91"/>
                  </a:cubicBezTo>
                  <a:cubicBezTo>
                    <a:pt x="347" y="92"/>
                    <a:pt x="336" y="97"/>
                    <a:pt x="326" y="102"/>
                  </a:cubicBezTo>
                  <a:cubicBezTo>
                    <a:pt x="324" y="99"/>
                    <a:pt x="322" y="96"/>
                    <a:pt x="319" y="93"/>
                  </a:cubicBezTo>
                  <a:cubicBezTo>
                    <a:pt x="327" y="85"/>
                    <a:pt x="335" y="76"/>
                    <a:pt x="337" y="74"/>
                  </a:cubicBezTo>
                  <a:cubicBezTo>
                    <a:pt x="338" y="72"/>
                    <a:pt x="339" y="70"/>
                    <a:pt x="339" y="68"/>
                  </a:cubicBezTo>
                  <a:cubicBezTo>
                    <a:pt x="339" y="66"/>
                    <a:pt x="338" y="64"/>
                    <a:pt x="337" y="62"/>
                  </a:cubicBezTo>
                  <a:cubicBezTo>
                    <a:pt x="335" y="61"/>
                    <a:pt x="333" y="60"/>
                    <a:pt x="331" y="60"/>
                  </a:cubicBezTo>
                  <a:cubicBezTo>
                    <a:pt x="329" y="59"/>
                    <a:pt x="327" y="60"/>
                    <a:pt x="325" y="61"/>
                  </a:cubicBezTo>
                  <a:cubicBezTo>
                    <a:pt x="323" y="63"/>
                    <a:pt x="313" y="70"/>
                    <a:pt x="304" y="77"/>
                  </a:cubicBezTo>
                  <a:cubicBezTo>
                    <a:pt x="302" y="74"/>
                    <a:pt x="299" y="72"/>
                    <a:pt x="296" y="69"/>
                  </a:cubicBezTo>
                  <a:cubicBezTo>
                    <a:pt x="301" y="60"/>
                    <a:pt x="308" y="49"/>
                    <a:pt x="309" y="47"/>
                  </a:cubicBezTo>
                  <a:cubicBezTo>
                    <a:pt x="310" y="45"/>
                    <a:pt x="310" y="43"/>
                    <a:pt x="310" y="41"/>
                  </a:cubicBezTo>
                  <a:cubicBezTo>
                    <a:pt x="309" y="39"/>
                    <a:pt x="308" y="37"/>
                    <a:pt x="306" y="36"/>
                  </a:cubicBezTo>
                  <a:cubicBezTo>
                    <a:pt x="304" y="34"/>
                    <a:pt x="302" y="34"/>
                    <a:pt x="300" y="34"/>
                  </a:cubicBezTo>
                  <a:cubicBezTo>
                    <a:pt x="298" y="34"/>
                    <a:pt x="296" y="35"/>
                    <a:pt x="295" y="37"/>
                  </a:cubicBezTo>
                  <a:cubicBezTo>
                    <a:pt x="293" y="39"/>
                    <a:pt x="285" y="48"/>
                    <a:pt x="278" y="56"/>
                  </a:cubicBezTo>
                  <a:cubicBezTo>
                    <a:pt x="274" y="54"/>
                    <a:pt x="271" y="53"/>
                    <a:pt x="268" y="51"/>
                  </a:cubicBezTo>
                  <a:cubicBezTo>
                    <a:pt x="271" y="40"/>
                    <a:pt x="275" y="29"/>
                    <a:pt x="276" y="26"/>
                  </a:cubicBezTo>
                  <a:cubicBezTo>
                    <a:pt x="276" y="24"/>
                    <a:pt x="276" y="22"/>
                    <a:pt x="275" y="20"/>
                  </a:cubicBezTo>
                  <a:cubicBezTo>
                    <a:pt x="274" y="18"/>
                    <a:pt x="273" y="17"/>
                    <a:pt x="271" y="16"/>
                  </a:cubicBezTo>
                  <a:cubicBezTo>
                    <a:pt x="269" y="15"/>
                    <a:pt x="267" y="15"/>
                    <a:pt x="265" y="16"/>
                  </a:cubicBezTo>
                  <a:cubicBezTo>
                    <a:pt x="263" y="16"/>
                    <a:pt x="261" y="17"/>
                    <a:pt x="260" y="19"/>
                  </a:cubicBezTo>
                  <a:cubicBezTo>
                    <a:pt x="258" y="22"/>
                    <a:pt x="252" y="32"/>
                    <a:pt x="247" y="42"/>
                  </a:cubicBezTo>
                  <a:cubicBezTo>
                    <a:pt x="244" y="41"/>
                    <a:pt x="240" y="40"/>
                    <a:pt x="236" y="39"/>
                  </a:cubicBezTo>
                  <a:cubicBezTo>
                    <a:pt x="238" y="28"/>
                    <a:pt x="239" y="15"/>
                    <a:pt x="239" y="13"/>
                  </a:cubicBezTo>
                  <a:cubicBezTo>
                    <a:pt x="239" y="11"/>
                    <a:pt x="239" y="9"/>
                    <a:pt x="237" y="7"/>
                  </a:cubicBezTo>
                  <a:cubicBezTo>
                    <a:pt x="236" y="5"/>
                    <a:pt x="234" y="4"/>
                    <a:pt x="232" y="4"/>
                  </a:cubicBezTo>
                  <a:cubicBezTo>
                    <a:pt x="230" y="3"/>
                    <a:pt x="228" y="4"/>
                    <a:pt x="226" y="5"/>
                  </a:cubicBezTo>
                  <a:cubicBezTo>
                    <a:pt x="224" y="6"/>
                    <a:pt x="222" y="7"/>
                    <a:pt x="222" y="9"/>
                  </a:cubicBezTo>
                  <a:cubicBezTo>
                    <a:pt x="221" y="12"/>
                    <a:pt x="218" y="24"/>
                    <a:pt x="214" y="34"/>
                  </a:cubicBezTo>
                  <a:cubicBezTo>
                    <a:pt x="212" y="34"/>
                    <a:pt x="211" y="34"/>
                    <a:pt x="209" y="34"/>
                  </a:cubicBezTo>
                  <a:cubicBezTo>
                    <a:pt x="207" y="33"/>
                    <a:pt x="205" y="33"/>
                    <a:pt x="203" y="33"/>
                  </a:cubicBezTo>
                  <a:cubicBezTo>
                    <a:pt x="202" y="22"/>
                    <a:pt x="201" y="10"/>
                    <a:pt x="200" y="7"/>
                  </a:cubicBezTo>
                  <a:cubicBezTo>
                    <a:pt x="200" y="5"/>
                    <a:pt x="199" y="3"/>
                    <a:pt x="197" y="2"/>
                  </a:cubicBezTo>
                  <a:cubicBezTo>
                    <a:pt x="196" y="1"/>
                    <a:pt x="194" y="0"/>
                    <a:pt x="192" y="0"/>
                  </a:cubicBezTo>
                  <a:cubicBezTo>
                    <a:pt x="189" y="0"/>
                    <a:pt x="187" y="1"/>
                    <a:pt x="186" y="2"/>
                  </a:cubicBezTo>
                  <a:cubicBezTo>
                    <a:pt x="184" y="4"/>
                    <a:pt x="183" y="5"/>
                    <a:pt x="183" y="8"/>
                  </a:cubicBezTo>
                  <a:cubicBezTo>
                    <a:pt x="183" y="10"/>
                    <a:pt x="182" y="22"/>
                    <a:pt x="181" y="33"/>
                  </a:cubicBezTo>
                  <a:cubicBezTo>
                    <a:pt x="177" y="34"/>
                    <a:pt x="173" y="34"/>
                    <a:pt x="169" y="35"/>
                  </a:cubicBezTo>
                  <a:cubicBezTo>
                    <a:pt x="166" y="24"/>
                    <a:pt x="162" y="12"/>
                    <a:pt x="161" y="10"/>
                  </a:cubicBezTo>
                  <a:cubicBezTo>
                    <a:pt x="161" y="8"/>
                    <a:pt x="159" y="6"/>
                    <a:pt x="157" y="5"/>
                  </a:cubicBezTo>
                  <a:cubicBezTo>
                    <a:pt x="156" y="4"/>
                    <a:pt x="153" y="4"/>
                    <a:pt x="151" y="5"/>
                  </a:cubicBezTo>
                  <a:cubicBezTo>
                    <a:pt x="149" y="5"/>
                    <a:pt x="147" y="6"/>
                    <a:pt x="146" y="8"/>
                  </a:cubicBezTo>
                  <a:cubicBezTo>
                    <a:pt x="145" y="9"/>
                    <a:pt x="144" y="12"/>
                    <a:pt x="144" y="14"/>
                  </a:cubicBezTo>
                  <a:cubicBezTo>
                    <a:pt x="145" y="16"/>
                    <a:pt x="146" y="28"/>
                    <a:pt x="148" y="39"/>
                  </a:cubicBezTo>
                  <a:cubicBezTo>
                    <a:pt x="144" y="40"/>
                    <a:pt x="140" y="42"/>
                    <a:pt x="137" y="43"/>
                  </a:cubicBezTo>
                  <a:cubicBezTo>
                    <a:pt x="131" y="33"/>
                    <a:pt x="125" y="23"/>
                    <a:pt x="124" y="21"/>
                  </a:cubicBezTo>
                  <a:cubicBezTo>
                    <a:pt x="123" y="19"/>
                    <a:pt x="121" y="17"/>
                    <a:pt x="119" y="17"/>
                  </a:cubicBezTo>
                  <a:cubicBezTo>
                    <a:pt x="117" y="16"/>
                    <a:pt x="115" y="16"/>
                    <a:pt x="113" y="17"/>
                  </a:cubicBezTo>
                  <a:cubicBezTo>
                    <a:pt x="111" y="18"/>
                    <a:pt x="109" y="20"/>
                    <a:pt x="108" y="22"/>
                  </a:cubicBezTo>
                  <a:cubicBezTo>
                    <a:pt x="107" y="23"/>
                    <a:pt x="107" y="26"/>
                    <a:pt x="108" y="28"/>
                  </a:cubicBezTo>
                  <a:cubicBezTo>
                    <a:pt x="109" y="30"/>
                    <a:pt x="113" y="42"/>
                    <a:pt x="116" y="52"/>
                  </a:cubicBezTo>
                  <a:cubicBezTo>
                    <a:pt x="113" y="54"/>
                    <a:pt x="110" y="56"/>
                    <a:pt x="107" y="58"/>
                  </a:cubicBezTo>
                  <a:cubicBezTo>
                    <a:pt x="99" y="50"/>
                    <a:pt x="91" y="40"/>
                    <a:pt x="89" y="39"/>
                  </a:cubicBezTo>
                  <a:cubicBezTo>
                    <a:pt x="88" y="37"/>
                    <a:pt x="86" y="36"/>
                    <a:pt x="84" y="36"/>
                  </a:cubicBezTo>
                  <a:cubicBezTo>
                    <a:pt x="82" y="36"/>
                    <a:pt x="80" y="36"/>
                    <a:pt x="78" y="38"/>
                  </a:cubicBezTo>
                  <a:cubicBezTo>
                    <a:pt x="76" y="39"/>
                    <a:pt x="75" y="41"/>
                    <a:pt x="74" y="43"/>
                  </a:cubicBezTo>
                  <a:cubicBezTo>
                    <a:pt x="74" y="45"/>
                    <a:pt x="74" y="47"/>
                    <a:pt x="75" y="49"/>
                  </a:cubicBezTo>
                  <a:cubicBezTo>
                    <a:pt x="77" y="51"/>
                    <a:pt x="83" y="62"/>
                    <a:pt x="89" y="71"/>
                  </a:cubicBezTo>
                  <a:cubicBezTo>
                    <a:pt x="86" y="73"/>
                    <a:pt x="83" y="76"/>
                    <a:pt x="80" y="78"/>
                  </a:cubicBezTo>
                  <a:cubicBezTo>
                    <a:pt x="71" y="72"/>
                    <a:pt x="61" y="65"/>
                    <a:pt x="59" y="63"/>
                  </a:cubicBezTo>
                  <a:cubicBezTo>
                    <a:pt x="58" y="62"/>
                    <a:pt x="55" y="62"/>
                    <a:pt x="53" y="62"/>
                  </a:cubicBezTo>
                  <a:cubicBezTo>
                    <a:pt x="51" y="62"/>
                    <a:pt x="49" y="63"/>
                    <a:pt x="48" y="65"/>
                  </a:cubicBezTo>
                  <a:cubicBezTo>
                    <a:pt x="46" y="66"/>
                    <a:pt x="46" y="68"/>
                    <a:pt x="46" y="71"/>
                  </a:cubicBezTo>
                  <a:cubicBezTo>
                    <a:pt x="46" y="73"/>
                    <a:pt x="46" y="75"/>
                    <a:pt x="48" y="76"/>
                  </a:cubicBezTo>
                  <a:cubicBezTo>
                    <a:pt x="50" y="78"/>
                    <a:pt x="58" y="87"/>
                    <a:pt x="66" y="95"/>
                  </a:cubicBezTo>
                  <a:cubicBezTo>
                    <a:pt x="63" y="98"/>
                    <a:pt x="61" y="101"/>
                    <a:pt x="59" y="104"/>
                  </a:cubicBezTo>
                  <a:cubicBezTo>
                    <a:pt x="49" y="100"/>
                    <a:pt x="38" y="95"/>
                    <a:pt x="35" y="94"/>
                  </a:cubicBezTo>
                  <a:cubicBezTo>
                    <a:pt x="33" y="93"/>
                    <a:pt x="31" y="93"/>
                    <a:pt x="29" y="94"/>
                  </a:cubicBezTo>
                  <a:cubicBezTo>
                    <a:pt x="27" y="94"/>
                    <a:pt x="25" y="96"/>
                    <a:pt x="24" y="98"/>
                  </a:cubicBezTo>
                  <a:cubicBezTo>
                    <a:pt x="23" y="99"/>
                    <a:pt x="23" y="102"/>
                    <a:pt x="23" y="104"/>
                  </a:cubicBezTo>
                  <a:cubicBezTo>
                    <a:pt x="24" y="106"/>
                    <a:pt x="25" y="108"/>
                    <a:pt x="27" y="109"/>
                  </a:cubicBezTo>
                  <a:cubicBezTo>
                    <a:pt x="29" y="110"/>
                    <a:pt x="39" y="117"/>
                    <a:pt x="48" y="124"/>
                  </a:cubicBezTo>
                  <a:cubicBezTo>
                    <a:pt x="46" y="127"/>
                    <a:pt x="45" y="130"/>
                    <a:pt x="44" y="134"/>
                  </a:cubicBezTo>
                  <a:cubicBezTo>
                    <a:pt x="33" y="131"/>
                    <a:pt x="21" y="129"/>
                    <a:pt x="18" y="128"/>
                  </a:cubicBezTo>
                  <a:cubicBezTo>
                    <a:pt x="16" y="128"/>
                    <a:pt x="14" y="128"/>
                    <a:pt x="12" y="130"/>
                  </a:cubicBezTo>
                  <a:cubicBezTo>
                    <a:pt x="10" y="131"/>
                    <a:pt x="9" y="132"/>
                    <a:pt x="8" y="134"/>
                  </a:cubicBezTo>
                  <a:cubicBezTo>
                    <a:pt x="8" y="136"/>
                    <a:pt x="8" y="139"/>
                    <a:pt x="9" y="141"/>
                  </a:cubicBezTo>
                  <a:cubicBezTo>
                    <a:pt x="9" y="142"/>
                    <a:pt x="11" y="144"/>
                    <a:pt x="13" y="145"/>
                  </a:cubicBezTo>
                  <a:cubicBezTo>
                    <a:pt x="15" y="146"/>
                    <a:pt x="27" y="151"/>
                    <a:pt x="37" y="155"/>
                  </a:cubicBezTo>
                  <a:cubicBezTo>
                    <a:pt x="36" y="159"/>
                    <a:pt x="35" y="162"/>
                    <a:pt x="35" y="166"/>
                  </a:cubicBezTo>
                  <a:cubicBezTo>
                    <a:pt x="24" y="166"/>
                    <a:pt x="11" y="166"/>
                    <a:pt x="9" y="166"/>
                  </a:cubicBezTo>
                  <a:cubicBezTo>
                    <a:pt x="6" y="166"/>
                    <a:pt x="4" y="167"/>
                    <a:pt x="3" y="168"/>
                  </a:cubicBezTo>
                  <a:cubicBezTo>
                    <a:pt x="1" y="170"/>
                    <a:pt x="0" y="172"/>
                    <a:pt x="0" y="174"/>
                  </a:cubicBezTo>
                  <a:cubicBezTo>
                    <a:pt x="0" y="176"/>
                    <a:pt x="1" y="178"/>
                    <a:pt x="2" y="180"/>
                  </a:cubicBezTo>
                  <a:cubicBezTo>
                    <a:pt x="3" y="181"/>
                    <a:pt x="5" y="183"/>
                    <a:pt x="7" y="183"/>
                  </a:cubicBezTo>
                  <a:cubicBezTo>
                    <a:pt x="9" y="184"/>
                    <a:pt x="22" y="186"/>
                    <a:pt x="33" y="188"/>
                  </a:cubicBezTo>
                  <a:cubicBezTo>
                    <a:pt x="32" y="192"/>
                    <a:pt x="33" y="196"/>
                    <a:pt x="33" y="199"/>
                  </a:cubicBezTo>
                  <a:cubicBezTo>
                    <a:pt x="22" y="201"/>
                    <a:pt x="10" y="204"/>
                    <a:pt x="7" y="204"/>
                  </a:cubicBezTo>
                  <a:cubicBezTo>
                    <a:pt x="5" y="205"/>
                    <a:pt x="3" y="206"/>
                    <a:pt x="2" y="208"/>
                  </a:cubicBezTo>
                  <a:cubicBezTo>
                    <a:pt x="1" y="210"/>
                    <a:pt x="0" y="212"/>
                    <a:pt x="1" y="214"/>
                  </a:cubicBezTo>
                  <a:cubicBezTo>
                    <a:pt x="1" y="216"/>
                    <a:pt x="2" y="218"/>
                    <a:pt x="3" y="219"/>
                  </a:cubicBezTo>
                  <a:cubicBezTo>
                    <a:pt x="5" y="221"/>
                    <a:pt x="7" y="222"/>
                    <a:pt x="9" y="222"/>
                  </a:cubicBezTo>
                  <a:cubicBezTo>
                    <a:pt x="12" y="222"/>
                    <a:pt x="24" y="222"/>
                    <a:pt x="35" y="221"/>
                  </a:cubicBezTo>
                  <a:cubicBezTo>
                    <a:pt x="36" y="225"/>
                    <a:pt x="37" y="229"/>
                    <a:pt x="38" y="232"/>
                  </a:cubicBezTo>
                  <a:cubicBezTo>
                    <a:pt x="28" y="237"/>
                    <a:pt x="16" y="242"/>
                    <a:pt x="14" y="243"/>
                  </a:cubicBezTo>
                  <a:cubicBezTo>
                    <a:pt x="12" y="243"/>
                    <a:pt x="10" y="245"/>
                    <a:pt x="10" y="247"/>
                  </a:cubicBezTo>
                  <a:cubicBezTo>
                    <a:pt x="9" y="249"/>
                    <a:pt x="9" y="251"/>
                    <a:pt x="10" y="253"/>
                  </a:cubicBezTo>
                  <a:cubicBezTo>
                    <a:pt x="10" y="255"/>
                    <a:pt x="12" y="257"/>
                    <a:pt x="13" y="258"/>
                  </a:cubicBezTo>
                  <a:cubicBezTo>
                    <a:pt x="15" y="259"/>
                    <a:pt x="17" y="260"/>
                    <a:pt x="20" y="259"/>
                  </a:cubicBezTo>
                  <a:cubicBezTo>
                    <a:pt x="22" y="259"/>
                    <a:pt x="34" y="256"/>
                    <a:pt x="45" y="253"/>
                  </a:cubicBezTo>
                  <a:cubicBezTo>
                    <a:pt x="46" y="257"/>
                    <a:pt x="48" y="260"/>
                    <a:pt x="50" y="263"/>
                  </a:cubicBezTo>
                  <a:cubicBezTo>
                    <a:pt x="41" y="270"/>
                    <a:pt x="31" y="277"/>
                    <a:pt x="29" y="279"/>
                  </a:cubicBezTo>
                  <a:cubicBezTo>
                    <a:pt x="27" y="280"/>
                    <a:pt x="26" y="282"/>
                    <a:pt x="25" y="284"/>
                  </a:cubicBezTo>
                  <a:cubicBezTo>
                    <a:pt x="25" y="286"/>
                    <a:pt x="25" y="288"/>
                    <a:pt x="26" y="290"/>
                  </a:cubicBezTo>
                  <a:cubicBezTo>
                    <a:pt x="28" y="292"/>
                    <a:pt x="29" y="293"/>
                    <a:pt x="31" y="294"/>
                  </a:cubicBezTo>
                  <a:cubicBezTo>
                    <a:pt x="33" y="294"/>
                    <a:pt x="35" y="294"/>
                    <a:pt x="37" y="294"/>
                  </a:cubicBezTo>
                  <a:cubicBezTo>
                    <a:pt x="40" y="292"/>
                    <a:pt x="51" y="287"/>
                    <a:pt x="61" y="283"/>
                  </a:cubicBezTo>
                  <a:cubicBezTo>
                    <a:pt x="63" y="286"/>
                    <a:pt x="65" y="289"/>
                    <a:pt x="68" y="292"/>
                  </a:cubicBezTo>
                  <a:cubicBezTo>
                    <a:pt x="60" y="300"/>
                    <a:pt x="52" y="309"/>
                    <a:pt x="50" y="311"/>
                  </a:cubicBezTo>
                  <a:cubicBezTo>
                    <a:pt x="49" y="312"/>
                    <a:pt x="48" y="314"/>
                    <a:pt x="48" y="316"/>
                  </a:cubicBezTo>
                  <a:cubicBezTo>
                    <a:pt x="48" y="319"/>
                    <a:pt x="49" y="321"/>
                    <a:pt x="51" y="322"/>
                  </a:cubicBezTo>
                  <a:cubicBezTo>
                    <a:pt x="52" y="324"/>
                    <a:pt x="54" y="325"/>
                    <a:pt x="56" y="325"/>
                  </a:cubicBezTo>
                  <a:cubicBezTo>
                    <a:pt x="58" y="325"/>
                    <a:pt x="60" y="325"/>
                    <a:pt x="62" y="324"/>
                  </a:cubicBezTo>
                  <a:cubicBezTo>
                    <a:pt x="64" y="322"/>
                    <a:pt x="74" y="315"/>
                    <a:pt x="83" y="308"/>
                  </a:cubicBezTo>
                  <a:cubicBezTo>
                    <a:pt x="86" y="311"/>
                    <a:pt x="88" y="313"/>
                    <a:pt x="91" y="315"/>
                  </a:cubicBezTo>
                  <a:cubicBezTo>
                    <a:pt x="86" y="325"/>
                    <a:pt x="80" y="335"/>
                    <a:pt x="78" y="338"/>
                  </a:cubicBezTo>
                  <a:cubicBezTo>
                    <a:pt x="77" y="340"/>
                    <a:pt x="77" y="342"/>
                    <a:pt x="78" y="344"/>
                  </a:cubicBezTo>
                  <a:cubicBezTo>
                    <a:pt x="78" y="346"/>
                    <a:pt x="79" y="348"/>
                    <a:pt x="81" y="349"/>
                  </a:cubicBezTo>
                  <a:cubicBezTo>
                    <a:pt x="83" y="350"/>
                    <a:pt x="85" y="351"/>
                    <a:pt x="87" y="350"/>
                  </a:cubicBezTo>
                  <a:cubicBezTo>
                    <a:pt x="89" y="350"/>
                    <a:pt x="91" y="349"/>
                    <a:pt x="93" y="348"/>
                  </a:cubicBezTo>
                  <a:cubicBezTo>
                    <a:pt x="94" y="346"/>
                    <a:pt x="102" y="337"/>
                    <a:pt x="110" y="328"/>
                  </a:cubicBezTo>
                  <a:cubicBezTo>
                    <a:pt x="113" y="330"/>
                    <a:pt x="116" y="332"/>
                    <a:pt x="119" y="334"/>
                  </a:cubicBezTo>
                  <a:cubicBezTo>
                    <a:pt x="116" y="344"/>
                    <a:pt x="112" y="356"/>
                    <a:pt x="111" y="358"/>
                  </a:cubicBezTo>
                  <a:cubicBezTo>
                    <a:pt x="111" y="360"/>
                    <a:pt x="111" y="363"/>
                    <a:pt x="112" y="364"/>
                  </a:cubicBezTo>
                  <a:cubicBezTo>
                    <a:pt x="113" y="366"/>
                    <a:pt x="114" y="368"/>
                    <a:pt x="116" y="369"/>
                  </a:cubicBezTo>
                  <a:cubicBezTo>
                    <a:pt x="119" y="370"/>
                    <a:pt x="121" y="370"/>
                    <a:pt x="123" y="369"/>
                  </a:cubicBezTo>
                  <a:cubicBezTo>
                    <a:pt x="125" y="368"/>
                    <a:pt x="127" y="367"/>
                    <a:pt x="128" y="365"/>
                  </a:cubicBezTo>
                  <a:cubicBezTo>
                    <a:pt x="129" y="363"/>
                    <a:pt x="135" y="352"/>
                    <a:pt x="140" y="343"/>
                  </a:cubicBezTo>
                  <a:cubicBezTo>
                    <a:pt x="144" y="344"/>
                    <a:pt x="147" y="345"/>
                    <a:pt x="151" y="346"/>
                  </a:cubicBezTo>
                  <a:cubicBezTo>
                    <a:pt x="150" y="357"/>
                    <a:pt x="148" y="369"/>
                    <a:pt x="148" y="372"/>
                  </a:cubicBezTo>
                  <a:cubicBezTo>
                    <a:pt x="148" y="374"/>
                    <a:pt x="149" y="376"/>
                    <a:pt x="150" y="378"/>
                  </a:cubicBezTo>
                  <a:cubicBezTo>
                    <a:pt x="151" y="379"/>
                    <a:pt x="153" y="380"/>
                    <a:pt x="155" y="381"/>
                  </a:cubicBezTo>
                  <a:cubicBezTo>
                    <a:pt x="157" y="381"/>
                    <a:pt x="160" y="381"/>
                    <a:pt x="161" y="380"/>
                  </a:cubicBezTo>
                  <a:cubicBezTo>
                    <a:pt x="163" y="379"/>
                    <a:pt x="165" y="377"/>
                    <a:pt x="165" y="375"/>
                  </a:cubicBezTo>
                  <a:cubicBezTo>
                    <a:pt x="166" y="373"/>
                    <a:pt x="170" y="361"/>
                    <a:pt x="173" y="350"/>
                  </a:cubicBezTo>
                  <a:cubicBezTo>
                    <a:pt x="175" y="351"/>
                    <a:pt x="177" y="351"/>
                    <a:pt x="178" y="351"/>
                  </a:cubicBezTo>
                  <a:cubicBezTo>
                    <a:pt x="180" y="351"/>
                    <a:pt x="182" y="351"/>
                    <a:pt x="184" y="351"/>
                  </a:cubicBezTo>
                  <a:cubicBezTo>
                    <a:pt x="185" y="362"/>
                    <a:pt x="187" y="375"/>
                    <a:pt x="187" y="377"/>
                  </a:cubicBezTo>
                  <a:cubicBezTo>
                    <a:pt x="187" y="379"/>
                    <a:pt x="188" y="381"/>
                    <a:pt x="190" y="383"/>
                  </a:cubicBezTo>
                  <a:cubicBezTo>
                    <a:pt x="191" y="384"/>
                    <a:pt x="193" y="385"/>
                    <a:pt x="196" y="385"/>
                  </a:cubicBezTo>
                  <a:cubicBezTo>
                    <a:pt x="198" y="385"/>
                    <a:pt x="200" y="384"/>
                    <a:pt x="201" y="382"/>
                  </a:cubicBezTo>
                  <a:cubicBezTo>
                    <a:pt x="203" y="381"/>
                    <a:pt x="204" y="379"/>
                    <a:pt x="204" y="377"/>
                  </a:cubicBezTo>
                  <a:cubicBezTo>
                    <a:pt x="205" y="375"/>
                    <a:pt x="206" y="362"/>
                    <a:pt x="207" y="351"/>
                  </a:cubicBezTo>
                  <a:cubicBezTo>
                    <a:pt x="210" y="351"/>
                    <a:pt x="214" y="351"/>
                    <a:pt x="218" y="350"/>
                  </a:cubicBezTo>
                  <a:cubicBezTo>
                    <a:pt x="221" y="361"/>
                    <a:pt x="225" y="372"/>
                    <a:pt x="226" y="375"/>
                  </a:cubicBezTo>
                  <a:cubicBezTo>
                    <a:pt x="226" y="377"/>
                    <a:pt x="228" y="378"/>
                    <a:pt x="230" y="379"/>
                  </a:cubicBezTo>
                  <a:cubicBezTo>
                    <a:pt x="232" y="380"/>
                    <a:pt x="234" y="381"/>
                    <a:pt x="236" y="380"/>
                  </a:cubicBezTo>
                  <a:cubicBezTo>
                    <a:pt x="238" y="380"/>
                    <a:pt x="240" y="378"/>
                    <a:pt x="241" y="377"/>
                  </a:cubicBezTo>
                  <a:cubicBezTo>
                    <a:pt x="242" y="375"/>
                    <a:pt x="243" y="373"/>
                    <a:pt x="243" y="371"/>
                  </a:cubicBezTo>
                  <a:cubicBezTo>
                    <a:pt x="243" y="368"/>
                    <a:pt x="241" y="356"/>
                    <a:pt x="240" y="345"/>
                  </a:cubicBezTo>
                  <a:cubicBezTo>
                    <a:pt x="243" y="344"/>
                    <a:pt x="247" y="343"/>
                    <a:pt x="250" y="342"/>
                  </a:cubicBezTo>
                  <a:cubicBezTo>
                    <a:pt x="256" y="351"/>
                    <a:pt x="262" y="362"/>
                    <a:pt x="263" y="364"/>
                  </a:cubicBezTo>
                  <a:cubicBezTo>
                    <a:pt x="264" y="366"/>
                    <a:pt x="266" y="367"/>
                    <a:pt x="268" y="368"/>
                  </a:cubicBezTo>
                  <a:cubicBezTo>
                    <a:pt x="270" y="368"/>
                    <a:pt x="272" y="368"/>
                    <a:pt x="274" y="367"/>
                  </a:cubicBezTo>
                  <a:cubicBezTo>
                    <a:pt x="276" y="366"/>
                    <a:pt x="278" y="365"/>
                    <a:pt x="279" y="363"/>
                  </a:cubicBezTo>
                  <a:cubicBezTo>
                    <a:pt x="280" y="361"/>
                    <a:pt x="280" y="359"/>
                    <a:pt x="279" y="357"/>
                  </a:cubicBezTo>
                  <a:cubicBezTo>
                    <a:pt x="278" y="355"/>
                    <a:pt x="274" y="343"/>
                    <a:pt x="271" y="333"/>
                  </a:cubicBezTo>
                  <a:cubicBezTo>
                    <a:pt x="274" y="331"/>
                    <a:pt x="277" y="329"/>
                    <a:pt x="280" y="327"/>
                  </a:cubicBezTo>
                  <a:cubicBezTo>
                    <a:pt x="288" y="335"/>
                    <a:pt x="296" y="344"/>
                    <a:pt x="298" y="346"/>
                  </a:cubicBezTo>
                  <a:cubicBezTo>
                    <a:pt x="299" y="348"/>
                    <a:pt x="301" y="349"/>
                    <a:pt x="303" y="349"/>
                  </a:cubicBezTo>
                  <a:cubicBezTo>
                    <a:pt x="306" y="349"/>
                    <a:pt x="308" y="348"/>
                    <a:pt x="309" y="347"/>
                  </a:cubicBezTo>
                  <a:cubicBezTo>
                    <a:pt x="311" y="346"/>
                    <a:pt x="312" y="344"/>
                    <a:pt x="313" y="342"/>
                  </a:cubicBezTo>
                  <a:cubicBezTo>
                    <a:pt x="313" y="340"/>
                    <a:pt x="313" y="338"/>
                    <a:pt x="312" y="336"/>
                  </a:cubicBezTo>
                  <a:cubicBezTo>
                    <a:pt x="311" y="334"/>
                    <a:pt x="304" y="323"/>
                    <a:pt x="298" y="314"/>
                  </a:cubicBezTo>
                  <a:cubicBezTo>
                    <a:pt x="301" y="311"/>
                    <a:pt x="304" y="309"/>
                    <a:pt x="307" y="306"/>
                  </a:cubicBezTo>
                  <a:cubicBezTo>
                    <a:pt x="316" y="313"/>
                    <a:pt x="326" y="320"/>
                    <a:pt x="328" y="321"/>
                  </a:cubicBezTo>
                  <a:cubicBezTo>
                    <a:pt x="330" y="323"/>
                    <a:pt x="332" y="323"/>
                    <a:pt x="334" y="323"/>
                  </a:cubicBezTo>
                  <a:cubicBezTo>
                    <a:pt x="336" y="322"/>
                    <a:pt x="338" y="321"/>
                    <a:pt x="339" y="320"/>
                  </a:cubicBezTo>
                  <a:cubicBezTo>
                    <a:pt x="341" y="318"/>
                    <a:pt x="342" y="316"/>
                    <a:pt x="342" y="314"/>
                  </a:cubicBezTo>
                  <a:cubicBezTo>
                    <a:pt x="342" y="312"/>
                    <a:pt x="341" y="310"/>
                    <a:pt x="339" y="308"/>
                  </a:cubicBezTo>
                  <a:cubicBezTo>
                    <a:pt x="338" y="306"/>
                    <a:pt x="329" y="297"/>
                    <a:pt x="322" y="289"/>
                  </a:cubicBezTo>
                  <a:cubicBezTo>
                    <a:pt x="324" y="287"/>
                    <a:pt x="326" y="283"/>
                    <a:pt x="328" y="280"/>
                  </a:cubicBezTo>
                  <a:cubicBezTo>
                    <a:pt x="338" y="285"/>
                    <a:pt x="350" y="290"/>
                    <a:pt x="352" y="291"/>
                  </a:cubicBezTo>
                  <a:cubicBezTo>
                    <a:pt x="354" y="292"/>
                    <a:pt x="356" y="292"/>
                    <a:pt x="358" y="291"/>
                  </a:cubicBezTo>
                  <a:cubicBezTo>
                    <a:pt x="360" y="290"/>
                    <a:pt x="362" y="289"/>
                    <a:pt x="363" y="287"/>
                  </a:cubicBezTo>
                  <a:cubicBezTo>
                    <a:pt x="364" y="285"/>
                    <a:pt x="364" y="283"/>
                    <a:pt x="364" y="281"/>
                  </a:cubicBezTo>
                  <a:cubicBezTo>
                    <a:pt x="363" y="279"/>
                    <a:pt x="362" y="277"/>
                    <a:pt x="361" y="276"/>
                  </a:cubicBezTo>
                  <a:cubicBezTo>
                    <a:pt x="358" y="274"/>
                    <a:pt x="348" y="267"/>
                    <a:pt x="339" y="261"/>
                  </a:cubicBezTo>
                  <a:cubicBezTo>
                    <a:pt x="341" y="258"/>
                    <a:pt x="342" y="254"/>
                    <a:pt x="344" y="251"/>
                  </a:cubicBezTo>
                  <a:cubicBezTo>
                    <a:pt x="354" y="253"/>
                    <a:pt x="367" y="256"/>
                    <a:pt x="369" y="256"/>
                  </a:cubicBezTo>
                  <a:cubicBezTo>
                    <a:pt x="371" y="257"/>
                    <a:pt x="373" y="256"/>
                    <a:pt x="375" y="255"/>
                  </a:cubicBezTo>
                  <a:cubicBezTo>
                    <a:pt x="377" y="254"/>
                    <a:pt x="378" y="252"/>
                    <a:pt x="379" y="250"/>
                  </a:cubicBezTo>
                  <a:cubicBezTo>
                    <a:pt x="380" y="248"/>
                    <a:pt x="379" y="246"/>
                    <a:pt x="379" y="244"/>
                  </a:cubicBezTo>
                  <a:cubicBezTo>
                    <a:pt x="378" y="242"/>
                    <a:pt x="376" y="240"/>
                    <a:pt x="374" y="240"/>
                  </a:cubicBezTo>
                  <a:cubicBezTo>
                    <a:pt x="372" y="239"/>
                    <a:pt x="361" y="234"/>
                    <a:pt x="350" y="230"/>
                  </a:cubicBezTo>
                  <a:cubicBezTo>
                    <a:pt x="351" y="226"/>
                    <a:pt x="352" y="222"/>
                    <a:pt x="352" y="219"/>
                  </a:cubicBezTo>
                  <a:cubicBezTo>
                    <a:pt x="364" y="219"/>
                    <a:pt x="376" y="219"/>
                    <a:pt x="379" y="219"/>
                  </a:cubicBezTo>
                  <a:close/>
                  <a:moveTo>
                    <a:pt x="182" y="319"/>
                  </a:moveTo>
                  <a:cubicBezTo>
                    <a:pt x="111" y="312"/>
                    <a:pt x="59" y="250"/>
                    <a:pt x="66" y="180"/>
                  </a:cubicBezTo>
                  <a:cubicBezTo>
                    <a:pt x="72" y="110"/>
                    <a:pt x="135" y="59"/>
                    <a:pt x="206" y="66"/>
                  </a:cubicBezTo>
                  <a:cubicBezTo>
                    <a:pt x="276" y="72"/>
                    <a:pt x="328" y="135"/>
                    <a:pt x="321" y="205"/>
                  </a:cubicBezTo>
                  <a:cubicBezTo>
                    <a:pt x="315" y="274"/>
                    <a:pt x="252" y="326"/>
                    <a:pt x="182" y="3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02" name="Freeform 22"/>
            <p:cNvSpPr>
              <a:spLocks/>
            </p:cNvSpPr>
            <p:nvPr/>
          </p:nvSpPr>
          <p:spPr bwMode="auto">
            <a:xfrm>
              <a:off x="2557" y="2211"/>
              <a:ext cx="14" cy="2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" y="20"/>
                </a:cxn>
                <a:cxn ang="0">
                  <a:pos x="11" y="9"/>
                </a:cxn>
                <a:cxn ang="0">
                  <a:pos x="0" y="1"/>
                </a:cxn>
              </a:cxnLst>
              <a:rect l="0" t="0" r="r" b="b"/>
              <a:pathLst>
                <a:path w="12" h="20">
                  <a:moveTo>
                    <a:pt x="0" y="1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9" y="19"/>
                    <a:pt x="12" y="14"/>
                    <a:pt x="11" y="9"/>
                  </a:cubicBezTo>
                  <a:cubicBezTo>
                    <a:pt x="10" y="4"/>
                    <a:pt x="5" y="0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03" name="Freeform 23"/>
            <p:cNvSpPr>
              <a:spLocks/>
            </p:cNvSpPr>
            <p:nvPr/>
          </p:nvSpPr>
          <p:spPr bwMode="auto">
            <a:xfrm>
              <a:off x="2545" y="2212"/>
              <a:ext cx="14" cy="24"/>
            </a:xfrm>
            <a:custGeom>
              <a:avLst/>
              <a:gdLst/>
              <a:ahLst/>
              <a:cxnLst>
                <a:cxn ang="0">
                  <a:pos x="1" y="12"/>
                </a:cxn>
                <a:cxn ang="0">
                  <a:pos x="12" y="20"/>
                </a:cxn>
                <a:cxn ang="0">
                  <a:pos x="8" y="0"/>
                </a:cxn>
                <a:cxn ang="0">
                  <a:pos x="1" y="12"/>
                </a:cxn>
              </a:cxnLst>
              <a:rect l="0" t="0" r="r" b="b"/>
              <a:pathLst>
                <a:path w="12" h="20">
                  <a:moveTo>
                    <a:pt x="1" y="12"/>
                  </a:moveTo>
                  <a:cubicBezTo>
                    <a:pt x="2" y="17"/>
                    <a:pt x="7" y="20"/>
                    <a:pt x="12" y="2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2"/>
                    <a:pt x="0" y="7"/>
                    <a:pt x="1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04" name="Freeform 24"/>
            <p:cNvSpPr>
              <a:spLocks noEditPoints="1"/>
            </p:cNvSpPr>
            <p:nvPr/>
          </p:nvSpPr>
          <p:spPr bwMode="auto">
            <a:xfrm>
              <a:off x="2429" y="2094"/>
              <a:ext cx="259" cy="260"/>
            </a:xfrm>
            <a:custGeom>
              <a:avLst/>
              <a:gdLst/>
              <a:ahLst/>
              <a:cxnLst>
                <a:cxn ang="0">
                  <a:pos x="215" y="105"/>
                </a:cxn>
                <a:cxn ang="0">
                  <a:pos x="211" y="91"/>
                </a:cxn>
                <a:cxn ang="0">
                  <a:pos x="209" y="81"/>
                </a:cxn>
                <a:cxn ang="0">
                  <a:pos x="207" y="67"/>
                </a:cxn>
                <a:cxn ang="0">
                  <a:pos x="187" y="66"/>
                </a:cxn>
                <a:cxn ang="0">
                  <a:pos x="196" y="44"/>
                </a:cxn>
                <a:cxn ang="0">
                  <a:pos x="173" y="45"/>
                </a:cxn>
                <a:cxn ang="0">
                  <a:pos x="177" y="26"/>
                </a:cxn>
                <a:cxn ang="0">
                  <a:pos x="164" y="20"/>
                </a:cxn>
                <a:cxn ang="0">
                  <a:pos x="156" y="15"/>
                </a:cxn>
                <a:cxn ang="0">
                  <a:pos x="144" y="7"/>
                </a:cxn>
                <a:cxn ang="0">
                  <a:pos x="130" y="20"/>
                </a:cxn>
                <a:cxn ang="0">
                  <a:pos x="119" y="0"/>
                </a:cxn>
                <a:cxn ang="0">
                  <a:pos x="108" y="18"/>
                </a:cxn>
                <a:cxn ang="0">
                  <a:pos x="97" y="0"/>
                </a:cxn>
                <a:cxn ang="0">
                  <a:pos x="86" y="20"/>
                </a:cxn>
                <a:cxn ang="0">
                  <a:pos x="72" y="7"/>
                </a:cxn>
                <a:cxn ang="0">
                  <a:pos x="60" y="15"/>
                </a:cxn>
                <a:cxn ang="0">
                  <a:pos x="52" y="20"/>
                </a:cxn>
                <a:cxn ang="0">
                  <a:pos x="39" y="26"/>
                </a:cxn>
                <a:cxn ang="0">
                  <a:pos x="43" y="45"/>
                </a:cxn>
                <a:cxn ang="0">
                  <a:pos x="20" y="44"/>
                </a:cxn>
                <a:cxn ang="0">
                  <a:pos x="29" y="66"/>
                </a:cxn>
                <a:cxn ang="0">
                  <a:pos x="9" y="67"/>
                </a:cxn>
                <a:cxn ang="0">
                  <a:pos x="7" y="81"/>
                </a:cxn>
                <a:cxn ang="0">
                  <a:pos x="5" y="91"/>
                </a:cxn>
                <a:cxn ang="0">
                  <a:pos x="1" y="105"/>
                </a:cxn>
                <a:cxn ang="0">
                  <a:pos x="18" y="114"/>
                </a:cxn>
                <a:cxn ang="0">
                  <a:pos x="2" y="130"/>
                </a:cxn>
                <a:cxn ang="0">
                  <a:pos x="24" y="139"/>
                </a:cxn>
                <a:cxn ang="0">
                  <a:pos x="11" y="154"/>
                </a:cxn>
                <a:cxn ang="0">
                  <a:pos x="21" y="165"/>
                </a:cxn>
                <a:cxn ang="0">
                  <a:pos x="27" y="173"/>
                </a:cxn>
                <a:cxn ang="0">
                  <a:pos x="34" y="185"/>
                </a:cxn>
                <a:cxn ang="0">
                  <a:pos x="53" y="179"/>
                </a:cxn>
                <a:cxn ang="0">
                  <a:pos x="54" y="202"/>
                </a:cxn>
                <a:cxn ang="0">
                  <a:pos x="74" y="191"/>
                </a:cxn>
                <a:cxn ang="0">
                  <a:pos x="78" y="211"/>
                </a:cxn>
                <a:cxn ang="0">
                  <a:pos x="92" y="211"/>
                </a:cxn>
                <a:cxn ang="0">
                  <a:pos x="102" y="212"/>
                </a:cxn>
                <a:cxn ang="0">
                  <a:pos x="114" y="212"/>
                </a:cxn>
                <a:cxn ang="0">
                  <a:pos x="124" y="211"/>
                </a:cxn>
                <a:cxn ang="0">
                  <a:pos x="138" y="211"/>
                </a:cxn>
                <a:cxn ang="0">
                  <a:pos x="142" y="191"/>
                </a:cxn>
                <a:cxn ang="0">
                  <a:pos x="162" y="202"/>
                </a:cxn>
                <a:cxn ang="0">
                  <a:pos x="163" y="179"/>
                </a:cxn>
                <a:cxn ang="0">
                  <a:pos x="182" y="185"/>
                </a:cxn>
                <a:cxn ang="0">
                  <a:pos x="189" y="173"/>
                </a:cxn>
                <a:cxn ang="0">
                  <a:pos x="195" y="165"/>
                </a:cxn>
                <a:cxn ang="0">
                  <a:pos x="205" y="154"/>
                </a:cxn>
                <a:cxn ang="0">
                  <a:pos x="192" y="139"/>
                </a:cxn>
                <a:cxn ang="0">
                  <a:pos x="214" y="130"/>
                </a:cxn>
                <a:cxn ang="0">
                  <a:pos x="198" y="114"/>
                </a:cxn>
                <a:cxn ang="0">
                  <a:pos x="48" y="92"/>
                </a:cxn>
                <a:cxn ang="0">
                  <a:pos x="123" y="48"/>
                </a:cxn>
                <a:cxn ang="0">
                  <a:pos x="108" y="183"/>
                </a:cxn>
                <a:cxn ang="0">
                  <a:pos x="108" y="183"/>
                </a:cxn>
                <a:cxn ang="0">
                  <a:pos x="129" y="108"/>
                </a:cxn>
                <a:cxn ang="0">
                  <a:pos x="168" y="92"/>
                </a:cxn>
              </a:cxnLst>
              <a:rect l="0" t="0" r="r" b="b"/>
              <a:pathLst>
                <a:path w="216" h="216">
                  <a:moveTo>
                    <a:pt x="212" y="113"/>
                  </a:moveTo>
                  <a:cubicBezTo>
                    <a:pt x="213" y="113"/>
                    <a:pt x="214" y="112"/>
                    <a:pt x="215" y="111"/>
                  </a:cubicBezTo>
                  <a:cubicBezTo>
                    <a:pt x="216" y="110"/>
                    <a:pt x="216" y="109"/>
                    <a:pt x="216" y="108"/>
                  </a:cubicBezTo>
                  <a:cubicBezTo>
                    <a:pt x="216" y="107"/>
                    <a:pt x="216" y="105"/>
                    <a:pt x="215" y="105"/>
                  </a:cubicBezTo>
                  <a:cubicBezTo>
                    <a:pt x="214" y="104"/>
                    <a:pt x="213" y="103"/>
                    <a:pt x="212" y="103"/>
                  </a:cubicBezTo>
                  <a:cubicBezTo>
                    <a:pt x="211" y="103"/>
                    <a:pt x="204" y="102"/>
                    <a:pt x="198" y="102"/>
                  </a:cubicBezTo>
                  <a:cubicBezTo>
                    <a:pt x="198" y="99"/>
                    <a:pt x="197" y="97"/>
                    <a:pt x="197" y="95"/>
                  </a:cubicBezTo>
                  <a:cubicBezTo>
                    <a:pt x="203" y="93"/>
                    <a:pt x="210" y="91"/>
                    <a:pt x="211" y="91"/>
                  </a:cubicBezTo>
                  <a:cubicBezTo>
                    <a:pt x="212" y="91"/>
                    <a:pt x="213" y="90"/>
                    <a:pt x="214" y="89"/>
                  </a:cubicBezTo>
                  <a:cubicBezTo>
                    <a:pt x="214" y="88"/>
                    <a:pt x="214" y="86"/>
                    <a:pt x="214" y="85"/>
                  </a:cubicBezTo>
                  <a:cubicBezTo>
                    <a:pt x="214" y="84"/>
                    <a:pt x="213" y="83"/>
                    <a:pt x="212" y="82"/>
                  </a:cubicBezTo>
                  <a:cubicBezTo>
                    <a:pt x="211" y="82"/>
                    <a:pt x="210" y="81"/>
                    <a:pt x="209" y="81"/>
                  </a:cubicBezTo>
                  <a:cubicBezTo>
                    <a:pt x="207" y="81"/>
                    <a:pt x="201" y="82"/>
                    <a:pt x="194" y="83"/>
                  </a:cubicBezTo>
                  <a:cubicBezTo>
                    <a:pt x="194" y="81"/>
                    <a:pt x="193" y="79"/>
                    <a:pt x="192" y="77"/>
                  </a:cubicBezTo>
                  <a:cubicBezTo>
                    <a:pt x="198" y="74"/>
                    <a:pt x="204" y="71"/>
                    <a:pt x="205" y="70"/>
                  </a:cubicBezTo>
                  <a:cubicBezTo>
                    <a:pt x="206" y="69"/>
                    <a:pt x="207" y="68"/>
                    <a:pt x="207" y="67"/>
                  </a:cubicBezTo>
                  <a:cubicBezTo>
                    <a:pt x="208" y="66"/>
                    <a:pt x="208" y="65"/>
                    <a:pt x="207" y="64"/>
                  </a:cubicBezTo>
                  <a:cubicBezTo>
                    <a:pt x="207" y="63"/>
                    <a:pt x="206" y="62"/>
                    <a:pt x="205" y="61"/>
                  </a:cubicBezTo>
                  <a:cubicBezTo>
                    <a:pt x="204" y="61"/>
                    <a:pt x="202" y="61"/>
                    <a:pt x="201" y="61"/>
                  </a:cubicBezTo>
                  <a:cubicBezTo>
                    <a:pt x="200" y="61"/>
                    <a:pt x="193" y="64"/>
                    <a:pt x="187" y="66"/>
                  </a:cubicBezTo>
                  <a:cubicBezTo>
                    <a:pt x="186" y="64"/>
                    <a:pt x="185" y="62"/>
                    <a:pt x="184" y="60"/>
                  </a:cubicBezTo>
                  <a:cubicBezTo>
                    <a:pt x="189" y="56"/>
                    <a:pt x="194" y="51"/>
                    <a:pt x="195" y="50"/>
                  </a:cubicBezTo>
                  <a:cubicBezTo>
                    <a:pt x="196" y="50"/>
                    <a:pt x="197" y="49"/>
                    <a:pt x="197" y="47"/>
                  </a:cubicBezTo>
                  <a:cubicBezTo>
                    <a:pt x="197" y="46"/>
                    <a:pt x="196" y="45"/>
                    <a:pt x="196" y="44"/>
                  </a:cubicBezTo>
                  <a:cubicBezTo>
                    <a:pt x="195" y="43"/>
                    <a:pt x="194" y="42"/>
                    <a:pt x="193" y="42"/>
                  </a:cubicBezTo>
                  <a:cubicBezTo>
                    <a:pt x="192" y="42"/>
                    <a:pt x="190" y="42"/>
                    <a:pt x="189" y="43"/>
                  </a:cubicBezTo>
                  <a:cubicBezTo>
                    <a:pt x="188" y="43"/>
                    <a:pt x="182" y="47"/>
                    <a:pt x="177" y="50"/>
                  </a:cubicBezTo>
                  <a:cubicBezTo>
                    <a:pt x="176" y="48"/>
                    <a:pt x="174" y="47"/>
                    <a:pt x="173" y="45"/>
                  </a:cubicBezTo>
                  <a:cubicBezTo>
                    <a:pt x="176" y="40"/>
                    <a:pt x="180" y="35"/>
                    <a:pt x="181" y="34"/>
                  </a:cubicBezTo>
                  <a:cubicBezTo>
                    <a:pt x="182" y="33"/>
                    <a:pt x="182" y="31"/>
                    <a:pt x="182" y="30"/>
                  </a:cubicBezTo>
                  <a:cubicBezTo>
                    <a:pt x="182" y="29"/>
                    <a:pt x="181" y="28"/>
                    <a:pt x="181" y="27"/>
                  </a:cubicBezTo>
                  <a:cubicBezTo>
                    <a:pt x="180" y="26"/>
                    <a:pt x="178" y="26"/>
                    <a:pt x="177" y="26"/>
                  </a:cubicBezTo>
                  <a:cubicBezTo>
                    <a:pt x="176" y="26"/>
                    <a:pt x="175" y="26"/>
                    <a:pt x="174" y="27"/>
                  </a:cubicBezTo>
                  <a:cubicBezTo>
                    <a:pt x="173" y="28"/>
                    <a:pt x="168" y="33"/>
                    <a:pt x="163" y="37"/>
                  </a:cubicBezTo>
                  <a:cubicBezTo>
                    <a:pt x="162" y="36"/>
                    <a:pt x="160" y="34"/>
                    <a:pt x="158" y="33"/>
                  </a:cubicBezTo>
                  <a:cubicBezTo>
                    <a:pt x="161" y="28"/>
                    <a:pt x="164" y="21"/>
                    <a:pt x="164" y="20"/>
                  </a:cubicBezTo>
                  <a:cubicBezTo>
                    <a:pt x="165" y="19"/>
                    <a:pt x="165" y="18"/>
                    <a:pt x="164" y="16"/>
                  </a:cubicBezTo>
                  <a:cubicBezTo>
                    <a:pt x="164" y="15"/>
                    <a:pt x="163" y="14"/>
                    <a:pt x="162" y="14"/>
                  </a:cubicBezTo>
                  <a:cubicBezTo>
                    <a:pt x="161" y="13"/>
                    <a:pt x="160" y="13"/>
                    <a:pt x="159" y="13"/>
                  </a:cubicBezTo>
                  <a:cubicBezTo>
                    <a:pt x="158" y="13"/>
                    <a:pt x="157" y="14"/>
                    <a:pt x="156" y="15"/>
                  </a:cubicBezTo>
                  <a:cubicBezTo>
                    <a:pt x="155" y="16"/>
                    <a:pt x="151" y="22"/>
                    <a:pt x="147" y="27"/>
                  </a:cubicBezTo>
                  <a:cubicBezTo>
                    <a:pt x="146" y="26"/>
                    <a:pt x="144" y="25"/>
                    <a:pt x="142" y="24"/>
                  </a:cubicBezTo>
                  <a:cubicBezTo>
                    <a:pt x="143" y="18"/>
                    <a:pt x="145" y="12"/>
                    <a:pt x="145" y="10"/>
                  </a:cubicBezTo>
                  <a:cubicBezTo>
                    <a:pt x="145" y="9"/>
                    <a:pt x="145" y="8"/>
                    <a:pt x="144" y="7"/>
                  </a:cubicBezTo>
                  <a:cubicBezTo>
                    <a:pt x="144" y="6"/>
                    <a:pt x="143" y="5"/>
                    <a:pt x="142" y="5"/>
                  </a:cubicBezTo>
                  <a:cubicBezTo>
                    <a:pt x="140" y="4"/>
                    <a:pt x="139" y="4"/>
                    <a:pt x="138" y="5"/>
                  </a:cubicBezTo>
                  <a:cubicBezTo>
                    <a:pt x="137" y="5"/>
                    <a:pt x="136" y="6"/>
                    <a:pt x="136" y="7"/>
                  </a:cubicBezTo>
                  <a:cubicBezTo>
                    <a:pt x="135" y="8"/>
                    <a:pt x="132" y="15"/>
                    <a:pt x="130" y="20"/>
                  </a:cubicBezTo>
                  <a:cubicBezTo>
                    <a:pt x="128" y="20"/>
                    <a:pt x="126" y="20"/>
                    <a:pt x="124" y="19"/>
                  </a:cubicBezTo>
                  <a:cubicBezTo>
                    <a:pt x="124" y="13"/>
                    <a:pt x="124" y="6"/>
                    <a:pt x="124" y="5"/>
                  </a:cubicBezTo>
                  <a:cubicBezTo>
                    <a:pt x="124" y="3"/>
                    <a:pt x="123" y="2"/>
                    <a:pt x="122" y="1"/>
                  </a:cubicBezTo>
                  <a:cubicBezTo>
                    <a:pt x="122" y="1"/>
                    <a:pt x="121" y="0"/>
                    <a:pt x="119" y="0"/>
                  </a:cubicBezTo>
                  <a:cubicBezTo>
                    <a:pt x="118" y="0"/>
                    <a:pt x="117" y="0"/>
                    <a:pt x="116" y="1"/>
                  </a:cubicBezTo>
                  <a:cubicBezTo>
                    <a:pt x="115" y="1"/>
                    <a:pt x="114" y="2"/>
                    <a:pt x="114" y="4"/>
                  </a:cubicBezTo>
                  <a:cubicBezTo>
                    <a:pt x="114" y="5"/>
                    <a:pt x="112" y="12"/>
                    <a:pt x="111" y="18"/>
                  </a:cubicBezTo>
                  <a:cubicBezTo>
                    <a:pt x="110" y="18"/>
                    <a:pt x="109" y="18"/>
                    <a:pt x="108" y="18"/>
                  </a:cubicBezTo>
                  <a:cubicBezTo>
                    <a:pt x="107" y="18"/>
                    <a:pt x="106" y="18"/>
                    <a:pt x="105" y="18"/>
                  </a:cubicBezTo>
                  <a:cubicBezTo>
                    <a:pt x="104" y="12"/>
                    <a:pt x="102" y="5"/>
                    <a:pt x="102" y="4"/>
                  </a:cubicBezTo>
                  <a:cubicBezTo>
                    <a:pt x="102" y="2"/>
                    <a:pt x="101" y="1"/>
                    <a:pt x="100" y="1"/>
                  </a:cubicBezTo>
                  <a:cubicBezTo>
                    <a:pt x="99" y="0"/>
                    <a:pt x="98" y="0"/>
                    <a:pt x="97" y="0"/>
                  </a:cubicBezTo>
                  <a:cubicBezTo>
                    <a:pt x="95" y="0"/>
                    <a:pt x="94" y="1"/>
                    <a:pt x="94" y="1"/>
                  </a:cubicBezTo>
                  <a:cubicBezTo>
                    <a:pt x="93" y="2"/>
                    <a:pt x="92" y="3"/>
                    <a:pt x="92" y="5"/>
                  </a:cubicBezTo>
                  <a:cubicBezTo>
                    <a:pt x="92" y="6"/>
                    <a:pt x="92" y="13"/>
                    <a:pt x="92" y="19"/>
                  </a:cubicBezTo>
                  <a:cubicBezTo>
                    <a:pt x="90" y="20"/>
                    <a:pt x="88" y="20"/>
                    <a:pt x="86" y="20"/>
                  </a:cubicBezTo>
                  <a:cubicBezTo>
                    <a:pt x="84" y="15"/>
                    <a:pt x="81" y="8"/>
                    <a:pt x="81" y="7"/>
                  </a:cubicBezTo>
                  <a:cubicBezTo>
                    <a:pt x="80" y="6"/>
                    <a:pt x="79" y="5"/>
                    <a:pt x="78" y="5"/>
                  </a:cubicBezTo>
                  <a:cubicBezTo>
                    <a:pt x="77" y="4"/>
                    <a:pt x="76" y="4"/>
                    <a:pt x="75" y="5"/>
                  </a:cubicBezTo>
                  <a:cubicBezTo>
                    <a:pt x="73" y="5"/>
                    <a:pt x="72" y="6"/>
                    <a:pt x="72" y="7"/>
                  </a:cubicBezTo>
                  <a:cubicBezTo>
                    <a:pt x="71" y="8"/>
                    <a:pt x="71" y="9"/>
                    <a:pt x="71" y="10"/>
                  </a:cubicBezTo>
                  <a:cubicBezTo>
                    <a:pt x="71" y="12"/>
                    <a:pt x="73" y="18"/>
                    <a:pt x="74" y="24"/>
                  </a:cubicBezTo>
                  <a:cubicBezTo>
                    <a:pt x="72" y="25"/>
                    <a:pt x="70" y="26"/>
                    <a:pt x="69" y="27"/>
                  </a:cubicBezTo>
                  <a:cubicBezTo>
                    <a:pt x="65" y="22"/>
                    <a:pt x="61" y="16"/>
                    <a:pt x="60" y="15"/>
                  </a:cubicBezTo>
                  <a:cubicBezTo>
                    <a:pt x="59" y="14"/>
                    <a:pt x="58" y="13"/>
                    <a:pt x="57" y="13"/>
                  </a:cubicBezTo>
                  <a:cubicBezTo>
                    <a:pt x="56" y="13"/>
                    <a:pt x="55" y="13"/>
                    <a:pt x="54" y="14"/>
                  </a:cubicBezTo>
                  <a:cubicBezTo>
                    <a:pt x="53" y="14"/>
                    <a:pt x="52" y="15"/>
                    <a:pt x="52" y="16"/>
                  </a:cubicBezTo>
                  <a:cubicBezTo>
                    <a:pt x="51" y="18"/>
                    <a:pt x="51" y="19"/>
                    <a:pt x="52" y="20"/>
                  </a:cubicBezTo>
                  <a:cubicBezTo>
                    <a:pt x="52" y="21"/>
                    <a:pt x="55" y="28"/>
                    <a:pt x="58" y="33"/>
                  </a:cubicBezTo>
                  <a:cubicBezTo>
                    <a:pt x="56" y="34"/>
                    <a:pt x="54" y="36"/>
                    <a:pt x="53" y="37"/>
                  </a:cubicBezTo>
                  <a:cubicBezTo>
                    <a:pt x="48" y="33"/>
                    <a:pt x="43" y="28"/>
                    <a:pt x="42" y="27"/>
                  </a:cubicBezTo>
                  <a:cubicBezTo>
                    <a:pt x="41" y="26"/>
                    <a:pt x="40" y="26"/>
                    <a:pt x="39" y="26"/>
                  </a:cubicBezTo>
                  <a:cubicBezTo>
                    <a:pt x="38" y="26"/>
                    <a:pt x="36" y="26"/>
                    <a:pt x="36" y="27"/>
                  </a:cubicBezTo>
                  <a:cubicBezTo>
                    <a:pt x="35" y="28"/>
                    <a:pt x="34" y="29"/>
                    <a:pt x="34" y="30"/>
                  </a:cubicBezTo>
                  <a:cubicBezTo>
                    <a:pt x="34" y="31"/>
                    <a:pt x="34" y="33"/>
                    <a:pt x="35" y="34"/>
                  </a:cubicBezTo>
                  <a:cubicBezTo>
                    <a:pt x="36" y="35"/>
                    <a:pt x="40" y="40"/>
                    <a:pt x="43" y="45"/>
                  </a:cubicBezTo>
                  <a:cubicBezTo>
                    <a:pt x="42" y="47"/>
                    <a:pt x="41" y="48"/>
                    <a:pt x="39" y="50"/>
                  </a:cubicBezTo>
                  <a:cubicBezTo>
                    <a:pt x="34" y="47"/>
                    <a:pt x="28" y="43"/>
                    <a:pt x="27" y="43"/>
                  </a:cubicBezTo>
                  <a:cubicBezTo>
                    <a:pt x="26" y="42"/>
                    <a:pt x="24" y="42"/>
                    <a:pt x="23" y="42"/>
                  </a:cubicBezTo>
                  <a:cubicBezTo>
                    <a:pt x="22" y="42"/>
                    <a:pt x="21" y="43"/>
                    <a:pt x="20" y="44"/>
                  </a:cubicBezTo>
                  <a:cubicBezTo>
                    <a:pt x="20" y="45"/>
                    <a:pt x="19" y="46"/>
                    <a:pt x="19" y="47"/>
                  </a:cubicBezTo>
                  <a:cubicBezTo>
                    <a:pt x="20" y="49"/>
                    <a:pt x="20" y="50"/>
                    <a:pt x="21" y="50"/>
                  </a:cubicBezTo>
                  <a:cubicBezTo>
                    <a:pt x="22" y="51"/>
                    <a:pt x="27" y="56"/>
                    <a:pt x="32" y="60"/>
                  </a:cubicBezTo>
                  <a:cubicBezTo>
                    <a:pt x="31" y="62"/>
                    <a:pt x="30" y="64"/>
                    <a:pt x="29" y="66"/>
                  </a:cubicBezTo>
                  <a:cubicBezTo>
                    <a:pt x="23" y="64"/>
                    <a:pt x="16" y="61"/>
                    <a:pt x="15" y="61"/>
                  </a:cubicBezTo>
                  <a:cubicBezTo>
                    <a:pt x="14" y="61"/>
                    <a:pt x="13" y="61"/>
                    <a:pt x="11" y="61"/>
                  </a:cubicBezTo>
                  <a:cubicBezTo>
                    <a:pt x="10" y="62"/>
                    <a:pt x="10" y="63"/>
                    <a:pt x="9" y="64"/>
                  </a:cubicBezTo>
                  <a:cubicBezTo>
                    <a:pt x="9" y="65"/>
                    <a:pt x="8" y="66"/>
                    <a:pt x="9" y="67"/>
                  </a:cubicBezTo>
                  <a:cubicBezTo>
                    <a:pt x="9" y="68"/>
                    <a:pt x="10" y="69"/>
                    <a:pt x="11" y="70"/>
                  </a:cubicBezTo>
                  <a:cubicBezTo>
                    <a:pt x="12" y="71"/>
                    <a:pt x="18" y="74"/>
                    <a:pt x="24" y="77"/>
                  </a:cubicBezTo>
                  <a:cubicBezTo>
                    <a:pt x="23" y="79"/>
                    <a:pt x="22" y="81"/>
                    <a:pt x="22" y="83"/>
                  </a:cubicBezTo>
                  <a:cubicBezTo>
                    <a:pt x="15" y="82"/>
                    <a:pt x="9" y="81"/>
                    <a:pt x="7" y="81"/>
                  </a:cubicBezTo>
                  <a:cubicBezTo>
                    <a:pt x="6" y="81"/>
                    <a:pt x="5" y="82"/>
                    <a:pt x="4" y="82"/>
                  </a:cubicBezTo>
                  <a:cubicBezTo>
                    <a:pt x="3" y="83"/>
                    <a:pt x="2" y="84"/>
                    <a:pt x="2" y="85"/>
                  </a:cubicBezTo>
                  <a:cubicBezTo>
                    <a:pt x="2" y="86"/>
                    <a:pt x="2" y="88"/>
                    <a:pt x="3" y="89"/>
                  </a:cubicBezTo>
                  <a:cubicBezTo>
                    <a:pt x="3" y="90"/>
                    <a:pt x="4" y="91"/>
                    <a:pt x="5" y="91"/>
                  </a:cubicBezTo>
                  <a:cubicBezTo>
                    <a:pt x="7" y="91"/>
                    <a:pt x="13" y="93"/>
                    <a:pt x="19" y="95"/>
                  </a:cubicBezTo>
                  <a:cubicBezTo>
                    <a:pt x="19" y="97"/>
                    <a:pt x="19" y="99"/>
                    <a:pt x="18" y="102"/>
                  </a:cubicBezTo>
                  <a:cubicBezTo>
                    <a:pt x="12" y="102"/>
                    <a:pt x="5" y="103"/>
                    <a:pt x="4" y="103"/>
                  </a:cubicBezTo>
                  <a:cubicBezTo>
                    <a:pt x="3" y="103"/>
                    <a:pt x="2" y="104"/>
                    <a:pt x="1" y="105"/>
                  </a:cubicBezTo>
                  <a:cubicBezTo>
                    <a:pt x="0" y="105"/>
                    <a:pt x="0" y="107"/>
                    <a:pt x="0" y="108"/>
                  </a:cubicBezTo>
                  <a:cubicBezTo>
                    <a:pt x="0" y="109"/>
                    <a:pt x="0" y="110"/>
                    <a:pt x="1" y="111"/>
                  </a:cubicBezTo>
                  <a:cubicBezTo>
                    <a:pt x="2" y="112"/>
                    <a:pt x="3" y="113"/>
                    <a:pt x="4" y="113"/>
                  </a:cubicBezTo>
                  <a:cubicBezTo>
                    <a:pt x="5" y="113"/>
                    <a:pt x="12" y="114"/>
                    <a:pt x="18" y="114"/>
                  </a:cubicBezTo>
                  <a:cubicBezTo>
                    <a:pt x="19" y="116"/>
                    <a:pt x="19" y="118"/>
                    <a:pt x="19" y="120"/>
                  </a:cubicBezTo>
                  <a:cubicBezTo>
                    <a:pt x="13" y="122"/>
                    <a:pt x="7" y="124"/>
                    <a:pt x="5" y="125"/>
                  </a:cubicBezTo>
                  <a:cubicBezTo>
                    <a:pt x="4" y="125"/>
                    <a:pt x="3" y="126"/>
                    <a:pt x="3" y="127"/>
                  </a:cubicBezTo>
                  <a:cubicBezTo>
                    <a:pt x="2" y="128"/>
                    <a:pt x="2" y="129"/>
                    <a:pt x="2" y="130"/>
                  </a:cubicBezTo>
                  <a:cubicBezTo>
                    <a:pt x="2" y="132"/>
                    <a:pt x="3" y="133"/>
                    <a:pt x="4" y="133"/>
                  </a:cubicBezTo>
                  <a:cubicBezTo>
                    <a:pt x="5" y="134"/>
                    <a:pt x="6" y="134"/>
                    <a:pt x="7" y="134"/>
                  </a:cubicBezTo>
                  <a:cubicBezTo>
                    <a:pt x="9" y="134"/>
                    <a:pt x="15" y="133"/>
                    <a:pt x="22" y="133"/>
                  </a:cubicBezTo>
                  <a:cubicBezTo>
                    <a:pt x="22" y="135"/>
                    <a:pt x="23" y="137"/>
                    <a:pt x="24" y="139"/>
                  </a:cubicBezTo>
                  <a:cubicBezTo>
                    <a:pt x="18" y="142"/>
                    <a:pt x="12" y="145"/>
                    <a:pt x="11" y="146"/>
                  </a:cubicBezTo>
                  <a:cubicBezTo>
                    <a:pt x="10" y="146"/>
                    <a:pt x="9" y="147"/>
                    <a:pt x="9" y="148"/>
                  </a:cubicBezTo>
                  <a:cubicBezTo>
                    <a:pt x="8" y="150"/>
                    <a:pt x="9" y="151"/>
                    <a:pt x="9" y="152"/>
                  </a:cubicBezTo>
                  <a:cubicBezTo>
                    <a:pt x="10" y="153"/>
                    <a:pt x="10" y="154"/>
                    <a:pt x="11" y="154"/>
                  </a:cubicBezTo>
                  <a:cubicBezTo>
                    <a:pt x="13" y="155"/>
                    <a:pt x="14" y="155"/>
                    <a:pt x="15" y="155"/>
                  </a:cubicBezTo>
                  <a:cubicBezTo>
                    <a:pt x="16" y="154"/>
                    <a:pt x="23" y="152"/>
                    <a:pt x="29" y="150"/>
                  </a:cubicBezTo>
                  <a:cubicBezTo>
                    <a:pt x="30" y="152"/>
                    <a:pt x="31" y="154"/>
                    <a:pt x="32" y="156"/>
                  </a:cubicBezTo>
                  <a:cubicBezTo>
                    <a:pt x="27" y="160"/>
                    <a:pt x="22" y="164"/>
                    <a:pt x="21" y="165"/>
                  </a:cubicBezTo>
                  <a:cubicBezTo>
                    <a:pt x="20" y="166"/>
                    <a:pt x="20" y="167"/>
                    <a:pt x="19" y="168"/>
                  </a:cubicBezTo>
                  <a:cubicBezTo>
                    <a:pt x="19" y="169"/>
                    <a:pt x="20" y="171"/>
                    <a:pt x="20" y="172"/>
                  </a:cubicBezTo>
                  <a:cubicBezTo>
                    <a:pt x="21" y="173"/>
                    <a:pt x="22" y="173"/>
                    <a:pt x="23" y="174"/>
                  </a:cubicBezTo>
                  <a:cubicBezTo>
                    <a:pt x="24" y="174"/>
                    <a:pt x="26" y="174"/>
                    <a:pt x="27" y="173"/>
                  </a:cubicBezTo>
                  <a:cubicBezTo>
                    <a:pt x="28" y="172"/>
                    <a:pt x="34" y="169"/>
                    <a:pt x="39" y="166"/>
                  </a:cubicBezTo>
                  <a:cubicBezTo>
                    <a:pt x="41" y="167"/>
                    <a:pt x="42" y="169"/>
                    <a:pt x="43" y="170"/>
                  </a:cubicBezTo>
                  <a:cubicBezTo>
                    <a:pt x="40" y="175"/>
                    <a:pt x="36" y="181"/>
                    <a:pt x="35" y="182"/>
                  </a:cubicBezTo>
                  <a:cubicBezTo>
                    <a:pt x="34" y="183"/>
                    <a:pt x="34" y="184"/>
                    <a:pt x="34" y="185"/>
                  </a:cubicBezTo>
                  <a:cubicBezTo>
                    <a:pt x="34" y="187"/>
                    <a:pt x="35" y="188"/>
                    <a:pt x="36" y="188"/>
                  </a:cubicBezTo>
                  <a:cubicBezTo>
                    <a:pt x="36" y="189"/>
                    <a:pt x="38" y="190"/>
                    <a:pt x="39" y="190"/>
                  </a:cubicBezTo>
                  <a:cubicBezTo>
                    <a:pt x="40" y="190"/>
                    <a:pt x="41" y="189"/>
                    <a:pt x="42" y="189"/>
                  </a:cubicBezTo>
                  <a:cubicBezTo>
                    <a:pt x="43" y="188"/>
                    <a:pt x="48" y="183"/>
                    <a:pt x="53" y="179"/>
                  </a:cubicBezTo>
                  <a:cubicBezTo>
                    <a:pt x="54" y="180"/>
                    <a:pt x="56" y="181"/>
                    <a:pt x="58" y="182"/>
                  </a:cubicBezTo>
                  <a:cubicBezTo>
                    <a:pt x="55" y="188"/>
                    <a:pt x="52" y="194"/>
                    <a:pt x="52" y="196"/>
                  </a:cubicBezTo>
                  <a:cubicBezTo>
                    <a:pt x="51" y="197"/>
                    <a:pt x="51" y="198"/>
                    <a:pt x="52" y="199"/>
                  </a:cubicBezTo>
                  <a:cubicBezTo>
                    <a:pt x="52" y="200"/>
                    <a:pt x="53" y="201"/>
                    <a:pt x="54" y="202"/>
                  </a:cubicBezTo>
                  <a:cubicBezTo>
                    <a:pt x="55" y="202"/>
                    <a:pt x="56" y="203"/>
                    <a:pt x="57" y="202"/>
                  </a:cubicBezTo>
                  <a:cubicBezTo>
                    <a:pt x="58" y="202"/>
                    <a:pt x="59" y="202"/>
                    <a:pt x="60" y="201"/>
                  </a:cubicBezTo>
                  <a:cubicBezTo>
                    <a:pt x="61" y="199"/>
                    <a:pt x="65" y="194"/>
                    <a:pt x="69" y="189"/>
                  </a:cubicBezTo>
                  <a:cubicBezTo>
                    <a:pt x="70" y="190"/>
                    <a:pt x="72" y="190"/>
                    <a:pt x="74" y="191"/>
                  </a:cubicBezTo>
                  <a:cubicBezTo>
                    <a:pt x="73" y="197"/>
                    <a:pt x="71" y="204"/>
                    <a:pt x="71" y="205"/>
                  </a:cubicBezTo>
                  <a:cubicBezTo>
                    <a:pt x="71" y="207"/>
                    <a:pt x="71" y="208"/>
                    <a:pt x="72" y="209"/>
                  </a:cubicBezTo>
                  <a:cubicBezTo>
                    <a:pt x="72" y="210"/>
                    <a:pt x="73" y="211"/>
                    <a:pt x="75" y="211"/>
                  </a:cubicBezTo>
                  <a:cubicBezTo>
                    <a:pt x="76" y="211"/>
                    <a:pt x="77" y="211"/>
                    <a:pt x="78" y="211"/>
                  </a:cubicBezTo>
                  <a:cubicBezTo>
                    <a:pt x="79" y="210"/>
                    <a:pt x="80" y="210"/>
                    <a:pt x="81" y="209"/>
                  </a:cubicBezTo>
                  <a:cubicBezTo>
                    <a:pt x="81" y="207"/>
                    <a:pt x="84" y="201"/>
                    <a:pt x="86" y="195"/>
                  </a:cubicBezTo>
                  <a:cubicBezTo>
                    <a:pt x="88" y="196"/>
                    <a:pt x="90" y="196"/>
                    <a:pt x="92" y="196"/>
                  </a:cubicBezTo>
                  <a:cubicBezTo>
                    <a:pt x="92" y="203"/>
                    <a:pt x="92" y="210"/>
                    <a:pt x="92" y="211"/>
                  </a:cubicBezTo>
                  <a:cubicBezTo>
                    <a:pt x="92" y="212"/>
                    <a:pt x="93" y="213"/>
                    <a:pt x="94" y="214"/>
                  </a:cubicBezTo>
                  <a:cubicBezTo>
                    <a:pt x="94" y="215"/>
                    <a:pt x="95" y="216"/>
                    <a:pt x="97" y="216"/>
                  </a:cubicBezTo>
                  <a:cubicBezTo>
                    <a:pt x="98" y="216"/>
                    <a:pt x="99" y="216"/>
                    <a:pt x="100" y="215"/>
                  </a:cubicBezTo>
                  <a:cubicBezTo>
                    <a:pt x="101" y="214"/>
                    <a:pt x="102" y="213"/>
                    <a:pt x="102" y="212"/>
                  </a:cubicBezTo>
                  <a:cubicBezTo>
                    <a:pt x="102" y="211"/>
                    <a:pt x="104" y="204"/>
                    <a:pt x="105" y="198"/>
                  </a:cubicBezTo>
                  <a:cubicBezTo>
                    <a:pt x="106" y="198"/>
                    <a:pt x="107" y="198"/>
                    <a:pt x="108" y="198"/>
                  </a:cubicBezTo>
                  <a:cubicBezTo>
                    <a:pt x="109" y="198"/>
                    <a:pt x="110" y="198"/>
                    <a:pt x="111" y="198"/>
                  </a:cubicBezTo>
                  <a:cubicBezTo>
                    <a:pt x="112" y="204"/>
                    <a:pt x="114" y="211"/>
                    <a:pt x="114" y="212"/>
                  </a:cubicBezTo>
                  <a:cubicBezTo>
                    <a:pt x="114" y="213"/>
                    <a:pt x="115" y="214"/>
                    <a:pt x="116" y="215"/>
                  </a:cubicBezTo>
                  <a:cubicBezTo>
                    <a:pt x="117" y="216"/>
                    <a:pt x="118" y="216"/>
                    <a:pt x="119" y="216"/>
                  </a:cubicBezTo>
                  <a:cubicBezTo>
                    <a:pt x="121" y="216"/>
                    <a:pt x="122" y="215"/>
                    <a:pt x="122" y="214"/>
                  </a:cubicBezTo>
                  <a:cubicBezTo>
                    <a:pt x="123" y="213"/>
                    <a:pt x="124" y="212"/>
                    <a:pt x="124" y="211"/>
                  </a:cubicBezTo>
                  <a:cubicBezTo>
                    <a:pt x="124" y="210"/>
                    <a:pt x="124" y="203"/>
                    <a:pt x="124" y="196"/>
                  </a:cubicBezTo>
                  <a:cubicBezTo>
                    <a:pt x="126" y="196"/>
                    <a:pt x="128" y="196"/>
                    <a:pt x="130" y="195"/>
                  </a:cubicBezTo>
                  <a:cubicBezTo>
                    <a:pt x="132" y="201"/>
                    <a:pt x="135" y="207"/>
                    <a:pt x="136" y="209"/>
                  </a:cubicBezTo>
                  <a:cubicBezTo>
                    <a:pt x="136" y="210"/>
                    <a:pt x="137" y="210"/>
                    <a:pt x="138" y="211"/>
                  </a:cubicBezTo>
                  <a:cubicBezTo>
                    <a:pt x="139" y="211"/>
                    <a:pt x="140" y="211"/>
                    <a:pt x="142" y="211"/>
                  </a:cubicBezTo>
                  <a:cubicBezTo>
                    <a:pt x="143" y="211"/>
                    <a:pt x="144" y="210"/>
                    <a:pt x="144" y="209"/>
                  </a:cubicBezTo>
                  <a:cubicBezTo>
                    <a:pt x="145" y="208"/>
                    <a:pt x="145" y="207"/>
                    <a:pt x="145" y="205"/>
                  </a:cubicBezTo>
                  <a:cubicBezTo>
                    <a:pt x="145" y="204"/>
                    <a:pt x="143" y="197"/>
                    <a:pt x="142" y="191"/>
                  </a:cubicBezTo>
                  <a:cubicBezTo>
                    <a:pt x="144" y="190"/>
                    <a:pt x="146" y="190"/>
                    <a:pt x="147" y="189"/>
                  </a:cubicBezTo>
                  <a:cubicBezTo>
                    <a:pt x="151" y="194"/>
                    <a:pt x="155" y="199"/>
                    <a:pt x="156" y="201"/>
                  </a:cubicBezTo>
                  <a:cubicBezTo>
                    <a:pt x="157" y="202"/>
                    <a:pt x="158" y="202"/>
                    <a:pt x="159" y="202"/>
                  </a:cubicBezTo>
                  <a:cubicBezTo>
                    <a:pt x="160" y="203"/>
                    <a:pt x="161" y="202"/>
                    <a:pt x="162" y="202"/>
                  </a:cubicBezTo>
                  <a:cubicBezTo>
                    <a:pt x="163" y="201"/>
                    <a:pt x="164" y="200"/>
                    <a:pt x="164" y="199"/>
                  </a:cubicBezTo>
                  <a:cubicBezTo>
                    <a:pt x="165" y="198"/>
                    <a:pt x="165" y="197"/>
                    <a:pt x="164" y="196"/>
                  </a:cubicBezTo>
                  <a:cubicBezTo>
                    <a:pt x="164" y="194"/>
                    <a:pt x="161" y="188"/>
                    <a:pt x="158" y="182"/>
                  </a:cubicBezTo>
                  <a:cubicBezTo>
                    <a:pt x="160" y="181"/>
                    <a:pt x="162" y="180"/>
                    <a:pt x="163" y="179"/>
                  </a:cubicBezTo>
                  <a:cubicBezTo>
                    <a:pt x="168" y="183"/>
                    <a:pt x="173" y="188"/>
                    <a:pt x="174" y="189"/>
                  </a:cubicBezTo>
                  <a:cubicBezTo>
                    <a:pt x="175" y="189"/>
                    <a:pt x="176" y="190"/>
                    <a:pt x="177" y="190"/>
                  </a:cubicBezTo>
                  <a:cubicBezTo>
                    <a:pt x="178" y="190"/>
                    <a:pt x="180" y="189"/>
                    <a:pt x="181" y="188"/>
                  </a:cubicBezTo>
                  <a:cubicBezTo>
                    <a:pt x="181" y="188"/>
                    <a:pt x="182" y="187"/>
                    <a:pt x="182" y="185"/>
                  </a:cubicBezTo>
                  <a:cubicBezTo>
                    <a:pt x="182" y="184"/>
                    <a:pt x="182" y="183"/>
                    <a:pt x="181" y="182"/>
                  </a:cubicBezTo>
                  <a:cubicBezTo>
                    <a:pt x="180" y="181"/>
                    <a:pt x="176" y="175"/>
                    <a:pt x="173" y="170"/>
                  </a:cubicBezTo>
                  <a:cubicBezTo>
                    <a:pt x="174" y="169"/>
                    <a:pt x="176" y="167"/>
                    <a:pt x="177" y="166"/>
                  </a:cubicBezTo>
                  <a:cubicBezTo>
                    <a:pt x="182" y="169"/>
                    <a:pt x="188" y="172"/>
                    <a:pt x="189" y="173"/>
                  </a:cubicBezTo>
                  <a:cubicBezTo>
                    <a:pt x="190" y="174"/>
                    <a:pt x="192" y="174"/>
                    <a:pt x="193" y="174"/>
                  </a:cubicBezTo>
                  <a:cubicBezTo>
                    <a:pt x="194" y="173"/>
                    <a:pt x="195" y="173"/>
                    <a:pt x="196" y="172"/>
                  </a:cubicBezTo>
                  <a:cubicBezTo>
                    <a:pt x="196" y="171"/>
                    <a:pt x="197" y="169"/>
                    <a:pt x="197" y="168"/>
                  </a:cubicBezTo>
                  <a:cubicBezTo>
                    <a:pt x="197" y="167"/>
                    <a:pt x="196" y="166"/>
                    <a:pt x="195" y="165"/>
                  </a:cubicBezTo>
                  <a:cubicBezTo>
                    <a:pt x="194" y="164"/>
                    <a:pt x="189" y="160"/>
                    <a:pt x="184" y="156"/>
                  </a:cubicBezTo>
                  <a:cubicBezTo>
                    <a:pt x="185" y="154"/>
                    <a:pt x="186" y="152"/>
                    <a:pt x="187" y="150"/>
                  </a:cubicBezTo>
                  <a:cubicBezTo>
                    <a:pt x="193" y="152"/>
                    <a:pt x="200" y="154"/>
                    <a:pt x="201" y="155"/>
                  </a:cubicBezTo>
                  <a:cubicBezTo>
                    <a:pt x="202" y="155"/>
                    <a:pt x="204" y="155"/>
                    <a:pt x="205" y="154"/>
                  </a:cubicBezTo>
                  <a:cubicBezTo>
                    <a:pt x="206" y="154"/>
                    <a:pt x="207" y="153"/>
                    <a:pt x="207" y="152"/>
                  </a:cubicBezTo>
                  <a:cubicBezTo>
                    <a:pt x="208" y="151"/>
                    <a:pt x="208" y="150"/>
                    <a:pt x="207" y="148"/>
                  </a:cubicBezTo>
                  <a:cubicBezTo>
                    <a:pt x="207" y="147"/>
                    <a:pt x="206" y="146"/>
                    <a:pt x="205" y="146"/>
                  </a:cubicBezTo>
                  <a:cubicBezTo>
                    <a:pt x="204" y="145"/>
                    <a:pt x="198" y="142"/>
                    <a:pt x="192" y="139"/>
                  </a:cubicBezTo>
                  <a:cubicBezTo>
                    <a:pt x="193" y="137"/>
                    <a:pt x="194" y="135"/>
                    <a:pt x="194" y="133"/>
                  </a:cubicBezTo>
                  <a:cubicBezTo>
                    <a:pt x="201" y="133"/>
                    <a:pt x="207" y="134"/>
                    <a:pt x="209" y="134"/>
                  </a:cubicBezTo>
                  <a:cubicBezTo>
                    <a:pt x="210" y="134"/>
                    <a:pt x="211" y="134"/>
                    <a:pt x="212" y="133"/>
                  </a:cubicBezTo>
                  <a:cubicBezTo>
                    <a:pt x="213" y="133"/>
                    <a:pt x="214" y="132"/>
                    <a:pt x="214" y="130"/>
                  </a:cubicBezTo>
                  <a:cubicBezTo>
                    <a:pt x="214" y="129"/>
                    <a:pt x="214" y="128"/>
                    <a:pt x="214" y="127"/>
                  </a:cubicBezTo>
                  <a:cubicBezTo>
                    <a:pt x="213" y="126"/>
                    <a:pt x="212" y="125"/>
                    <a:pt x="211" y="125"/>
                  </a:cubicBezTo>
                  <a:cubicBezTo>
                    <a:pt x="210" y="124"/>
                    <a:pt x="203" y="122"/>
                    <a:pt x="197" y="120"/>
                  </a:cubicBezTo>
                  <a:cubicBezTo>
                    <a:pt x="197" y="118"/>
                    <a:pt x="198" y="116"/>
                    <a:pt x="198" y="114"/>
                  </a:cubicBezTo>
                  <a:cubicBezTo>
                    <a:pt x="204" y="114"/>
                    <a:pt x="211" y="113"/>
                    <a:pt x="212" y="113"/>
                  </a:cubicBezTo>
                  <a:close/>
                  <a:moveTo>
                    <a:pt x="48" y="123"/>
                  </a:moveTo>
                  <a:cubicBezTo>
                    <a:pt x="40" y="123"/>
                    <a:pt x="33" y="116"/>
                    <a:pt x="33" y="108"/>
                  </a:cubicBezTo>
                  <a:cubicBezTo>
                    <a:pt x="33" y="99"/>
                    <a:pt x="40" y="92"/>
                    <a:pt x="48" y="92"/>
                  </a:cubicBezTo>
                  <a:cubicBezTo>
                    <a:pt x="57" y="92"/>
                    <a:pt x="64" y="99"/>
                    <a:pt x="64" y="108"/>
                  </a:cubicBezTo>
                  <a:cubicBezTo>
                    <a:pt x="64" y="116"/>
                    <a:pt x="57" y="123"/>
                    <a:pt x="48" y="123"/>
                  </a:cubicBezTo>
                  <a:close/>
                  <a:moveTo>
                    <a:pt x="108" y="33"/>
                  </a:moveTo>
                  <a:cubicBezTo>
                    <a:pt x="117" y="33"/>
                    <a:pt x="123" y="39"/>
                    <a:pt x="123" y="48"/>
                  </a:cubicBezTo>
                  <a:cubicBezTo>
                    <a:pt x="123" y="56"/>
                    <a:pt x="117" y="63"/>
                    <a:pt x="108" y="63"/>
                  </a:cubicBezTo>
                  <a:cubicBezTo>
                    <a:pt x="100" y="63"/>
                    <a:pt x="93" y="56"/>
                    <a:pt x="93" y="48"/>
                  </a:cubicBezTo>
                  <a:cubicBezTo>
                    <a:pt x="93" y="39"/>
                    <a:pt x="100" y="33"/>
                    <a:pt x="108" y="33"/>
                  </a:cubicBezTo>
                  <a:close/>
                  <a:moveTo>
                    <a:pt x="108" y="183"/>
                  </a:moveTo>
                  <a:cubicBezTo>
                    <a:pt x="100" y="183"/>
                    <a:pt x="93" y="176"/>
                    <a:pt x="93" y="168"/>
                  </a:cubicBezTo>
                  <a:cubicBezTo>
                    <a:pt x="93" y="159"/>
                    <a:pt x="100" y="152"/>
                    <a:pt x="108" y="152"/>
                  </a:cubicBezTo>
                  <a:cubicBezTo>
                    <a:pt x="117" y="152"/>
                    <a:pt x="123" y="159"/>
                    <a:pt x="123" y="168"/>
                  </a:cubicBezTo>
                  <a:cubicBezTo>
                    <a:pt x="123" y="176"/>
                    <a:pt x="117" y="183"/>
                    <a:pt x="108" y="183"/>
                  </a:cubicBezTo>
                  <a:close/>
                  <a:moveTo>
                    <a:pt x="108" y="129"/>
                  </a:moveTo>
                  <a:cubicBezTo>
                    <a:pt x="96" y="129"/>
                    <a:pt x="87" y="120"/>
                    <a:pt x="87" y="108"/>
                  </a:cubicBezTo>
                  <a:cubicBezTo>
                    <a:pt x="87" y="96"/>
                    <a:pt x="96" y="87"/>
                    <a:pt x="108" y="87"/>
                  </a:cubicBezTo>
                  <a:cubicBezTo>
                    <a:pt x="120" y="87"/>
                    <a:pt x="129" y="96"/>
                    <a:pt x="129" y="108"/>
                  </a:cubicBezTo>
                  <a:cubicBezTo>
                    <a:pt x="129" y="120"/>
                    <a:pt x="120" y="129"/>
                    <a:pt x="108" y="129"/>
                  </a:cubicBezTo>
                  <a:close/>
                  <a:moveTo>
                    <a:pt x="168" y="123"/>
                  </a:moveTo>
                  <a:cubicBezTo>
                    <a:pt x="159" y="123"/>
                    <a:pt x="152" y="116"/>
                    <a:pt x="152" y="108"/>
                  </a:cubicBezTo>
                  <a:cubicBezTo>
                    <a:pt x="152" y="99"/>
                    <a:pt x="159" y="92"/>
                    <a:pt x="168" y="92"/>
                  </a:cubicBezTo>
                  <a:cubicBezTo>
                    <a:pt x="176" y="92"/>
                    <a:pt x="183" y="99"/>
                    <a:pt x="183" y="108"/>
                  </a:cubicBezTo>
                  <a:cubicBezTo>
                    <a:pt x="183" y="116"/>
                    <a:pt x="176" y="123"/>
                    <a:pt x="168" y="1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05" name="Freeform 25"/>
            <p:cNvSpPr>
              <a:spLocks noEditPoints="1"/>
            </p:cNvSpPr>
            <p:nvPr/>
          </p:nvSpPr>
          <p:spPr bwMode="auto">
            <a:xfrm>
              <a:off x="2520" y="2186"/>
              <a:ext cx="77" cy="76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0" y="32"/>
                </a:cxn>
                <a:cxn ang="0">
                  <a:pos x="32" y="64"/>
                </a:cxn>
                <a:cxn ang="0">
                  <a:pos x="64" y="32"/>
                </a:cxn>
                <a:cxn ang="0">
                  <a:pos x="32" y="0"/>
                </a:cxn>
                <a:cxn ang="0">
                  <a:pos x="32" y="48"/>
                </a:cxn>
                <a:cxn ang="0">
                  <a:pos x="16" y="32"/>
                </a:cxn>
                <a:cxn ang="0">
                  <a:pos x="32" y="16"/>
                </a:cxn>
                <a:cxn ang="0">
                  <a:pos x="48" y="32"/>
                </a:cxn>
                <a:cxn ang="0">
                  <a:pos x="32" y="48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  <a:moveTo>
                    <a:pt x="32" y="48"/>
                  </a:moveTo>
                  <a:cubicBezTo>
                    <a:pt x="23" y="48"/>
                    <a:pt x="16" y="41"/>
                    <a:pt x="16" y="32"/>
                  </a:cubicBezTo>
                  <a:cubicBezTo>
                    <a:pt x="16" y="23"/>
                    <a:pt x="23" y="16"/>
                    <a:pt x="32" y="16"/>
                  </a:cubicBezTo>
                  <a:cubicBezTo>
                    <a:pt x="41" y="16"/>
                    <a:pt x="48" y="23"/>
                    <a:pt x="48" y="32"/>
                  </a:cubicBezTo>
                  <a:cubicBezTo>
                    <a:pt x="48" y="41"/>
                    <a:pt x="41" y="48"/>
                    <a:pt x="32" y="4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06" name="Freeform 26"/>
            <p:cNvSpPr>
              <a:spLocks noEditPoints="1"/>
            </p:cNvSpPr>
            <p:nvPr/>
          </p:nvSpPr>
          <p:spPr bwMode="auto">
            <a:xfrm>
              <a:off x="1674" y="2260"/>
              <a:ext cx="138" cy="13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4" y="65"/>
                </a:cxn>
                <a:cxn ang="0">
                  <a:pos x="65" y="111"/>
                </a:cxn>
                <a:cxn ang="0">
                  <a:pos x="111" y="50"/>
                </a:cxn>
                <a:cxn ang="0">
                  <a:pos x="50" y="4"/>
                </a:cxn>
                <a:cxn ang="0">
                  <a:pos x="61" y="79"/>
                </a:cxn>
                <a:cxn ang="0">
                  <a:pos x="36" y="61"/>
                </a:cxn>
                <a:cxn ang="0">
                  <a:pos x="55" y="36"/>
                </a:cxn>
                <a:cxn ang="0">
                  <a:pos x="79" y="54"/>
                </a:cxn>
                <a:cxn ang="0">
                  <a:pos x="61" y="79"/>
                </a:cxn>
              </a:cxnLst>
              <a:rect l="0" t="0" r="r" b="b"/>
              <a:pathLst>
                <a:path w="115" h="115">
                  <a:moveTo>
                    <a:pt x="50" y="4"/>
                  </a:moveTo>
                  <a:cubicBezTo>
                    <a:pt x="21" y="8"/>
                    <a:pt x="0" y="36"/>
                    <a:pt x="4" y="65"/>
                  </a:cubicBezTo>
                  <a:cubicBezTo>
                    <a:pt x="9" y="95"/>
                    <a:pt x="36" y="115"/>
                    <a:pt x="65" y="111"/>
                  </a:cubicBezTo>
                  <a:cubicBezTo>
                    <a:pt x="95" y="107"/>
                    <a:pt x="115" y="79"/>
                    <a:pt x="111" y="50"/>
                  </a:cubicBezTo>
                  <a:cubicBezTo>
                    <a:pt x="107" y="20"/>
                    <a:pt x="79" y="0"/>
                    <a:pt x="50" y="4"/>
                  </a:cubicBezTo>
                  <a:close/>
                  <a:moveTo>
                    <a:pt x="61" y="79"/>
                  </a:moveTo>
                  <a:cubicBezTo>
                    <a:pt x="49" y="81"/>
                    <a:pt x="38" y="72"/>
                    <a:pt x="36" y="61"/>
                  </a:cubicBezTo>
                  <a:cubicBezTo>
                    <a:pt x="34" y="49"/>
                    <a:pt x="43" y="37"/>
                    <a:pt x="55" y="36"/>
                  </a:cubicBezTo>
                  <a:cubicBezTo>
                    <a:pt x="67" y="34"/>
                    <a:pt x="78" y="42"/>
                    <a:pt x="79" y="54"/>
                  </a:cubicBezTo>
                  <a:cubicBezTo>
                    <a:pt x="81" y="66"/>
                    <a:pt x="73" y="77"/>
                    <a:pt x="61" y="7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07" name="Freeform 27"/>
            <p:cNvSpPr>
              <a:spLocks noEditPoints="1"/>
            </p:cNvSpPr>
            <p:nvPr/>
          </p:nvSpPr>
          <p:spPr bwMode="auto">
            <a:xfrm>
              <a:off x="1636" y="2220"/>
              <a:ext cx="213" cy="214"/>
            </a:xfrm>
            <a:custGeom>
              <a:avLst/>
              <a:gdLst/>
              <a:ahLst/>
              <a:cxnLst>
                <a:cxn ang="0">
                  <a:pos x="171" y="70"/>
                </a:cxn>
                <a:cxn ang="0">
                  <a:pos x="145" y="57"/>
                </a:cxn>
                <a:cxn ang="0">
                  <a:pos x="161" y="38"/>
                </a:cxn>
                <a:cxn ang="0">
                  <a:pos x="155" y="31"/>
                </a:cxn>
                <a:cxn ang="0">
                  <a:pos x="134" y="43"/>
                </a:cxn>
                <a:cxn ang="0">
                  <a:pos x="127" y="14"/>
                </a:cxn>
                <a:cxn ang="0">
                  <a:pos x="122" y="6"/>
                </a:cxn>
                <a:cxn ang="0">
                  <a:pos x="114" y="9"/>
                </a:cxn>
                <a:cxn ang="0">
                  <a:pos x="88" y="23"/>
                </a:cxn>
                <a:cxn ang="0">
                  <a:pos x="81" y="1"/>
                </a:cxn>
                <a:cxn ang="0">
                  <a:pos x="72" y="3"/>
                </a:cxn>
                <a:cxn ang="0">
                  <a:pos x="71" y="25"/>
                </a:cxn>
                <a:cxn ang="0">
                  <a:pos x="43" y="19"/>
                </a:cxn>
                <a:cxn ang="0">
                  <a:pos x="34" y="19"/>
                </a:cxn>
                <a:cxn ang="0">
                  <a:pos x="32" y="28"/>
                </a:cxn>
                <a:cxn ang="0">
                  <a:pos x="33" y="57"/>
                </a:cxn>
                <a:cxn ang="0">
                  <a:pos x="9" y="52"/>
                </a:cxn>
                <a:cxn ang="0">
                  <a:pos x="6" y="61"/>
                </a:cxn>
                <a:cxn ang="0">
                  <a:pos x="27" y="74"/>
                </a:cxn>
                <a:cxn ang="0">
                  <a:pos x="5" y="94"/>
                </a:cxn>
                <a:cxn ang="0">
                  <a:pos x="0" y="102"/>
                </a:cxn>
                <a:cxn ang="0">
                  <a:pos x="7" y="108"/>
                </a:cxn>
                <a:cxn ang="0">
                  <a:pos x="34" y="122"/>
                </a:cxn>
                <a:cxn ang="0">
                  <a:pos x="17" y="140"/>
                </a:cxn>
                <a:cxn ang="0">
                  <a:pos x="23" y="147"/>
                </a:cxn>
                <a:cxn ang="0">
                  <a:pos x="44" y="136"/>
                </a:cxn>
                <a:cxn ang="0">
                  <a:pos x="52" y="164"/>
                </a:cxn>
                <a:cxn ang="0">
                  <a:pos x="56" y="172"/>
                </a:cxn>
                <a:cxn ang="0">
                  <a:pos x="64" y="169"/>
                </a:cxn>
                <a:cxn ang="0">
                  <a:pos x="90" y="155"/>
                </a:cxn>
                <a:cxn ang="0">
                  <a:pos x="97" y="177"/>
                </a:cxn>
                <a:cxn ang="0">
                  <a:pos x="106" y="176"/>
                </a:cxn>
                <a:cxn ang="0">
                  <a:pos x="107" y="153"/>
                </a:cxn>
                <a:cxn ang="0">
                  <a:pos x="135" y="159"/>
                </a:cxn>
                <a:cxn ang="0">
                  <a:pos x="144" y="160"/>
                </a:cxn>
                <a:cxn ang="0">
                  <a:pos x="146" y="151"/>
                </a:cxn>
                <a:cxn ang="0">
                  <a:pos x="145" y="121"/>
                </a:cxn>
                <a:cxn ang="0">
                  <a:pos x="169" y="126"/>
                </a:cxn>
                <a:cxn ang="0">
                  <a:pos x="172" y="118"/>
                </a:cxn>
                <a:cxn ang="0">
                  <a:pos x="151" y="105"/>
                </a:cxn>
                <a:cxn ang="0">
                  <a:pos x="173" y="84"/>
                </a:cxn>
                <a:cxn ang="0">
                  <a:pos x="178" y="76"/>
                </a:cxn>
                <a:cxn ang="0">
                  <a:pos x="96" y="137"/>
                </a:cxn>
                <a:cxn ang="0">
                  <a:pos x="82" y="41"/>
                </a:cxn>
                <a:cxn ang="0">
                  <a:pos x="96" y="137"/>
                </a:cxn>
              </a:cxnLst>
              <a:rect l="0" t="0" r="r" b="b"/>
              <a:pathLst>
                <a:path w="178" h="178">
                  <a:moveTo>
                    <a:pt x="175" y="72"/>
                  </a:moveTo>
                  <a:cubicBezTo>
                    <a:pt x="174" y="71"/>
                    <a:pt x="173" y="70"/>
                    <a:pt x="171" y="70"/>
                  </a:cubicBezTo>
                  <a:cubicBezTo>
                    <a:pt x="169" y="71"/>
                    <a:pt x="159" y="71"/>
                    <a:pt x="151" y="71"/>
                  </a:cubicBezTo>
                  <a:cubicBezTo>
                    <a:pt x="149" y="66"/>
                    <a:pt x="147" y="61"/>
                    <a:pt x="145" y="57"/>
                  </a:cubicBezTo>
                  <a:cubicBezTo>
                    <a:pt x="151" y="51"/>
                    <a:pt x="158" y="44"/>
                    <a:pt x="159" y="43"/>
                  </a:cubicBezTo>
                  <a:cubicBezTo>
                    <a:pt x="160" y="42"/>
                    <a:pt x="161" y="40"/>
                    <a:pt x="161" y="38"/>
                  </a:cubicBezTo>
                  <a:cubicBezTo>
                    <a:pt x="161" y="37"/>
                    <a:pt x="161" y="35"/>
                    <a:pt x="160" y="34"/>
                  </a:cubicBezTo>
                  <a:cubicBezTo>
                    <a:pt x="158" y="32"/>
                    <a:pt x="157" y="31"/>
                    <a:pt x="155" y="31"/>
                  </a:cubicBezTo>
                  <a:cubicBezTo>
                    <a:pt x="154" y="31"/>
                    <a:pt x="152" y="31"/>
                    <a:pt x="151" y="32"/>
                  </a:cubicBezTo>
                  <a:cubicBezTo>
                    <a:pt x="149" y="33"/>
                    <a:pt x="141" y="38"/>
                    <a:pt x="134" y="43"/>
                  </a:cubicBezTo>
                  <a:cubicBezTo>
                    <a:pt x="130" y="39"/>
                    <a:pt x="126" y="35"/>
                    <a:pt x="121" y="32"/>
                  </a:cubicBezTo>
                  <a:cubicBezTo>
                    <a:pt x="124" y="24"/>
                    <a:pt x="126" y="16"/>
                    <a:pt x="127" y="14"/>
                  </a:cubicBezTo>
                  <a:cubicBezTo>
                    <a:pt x="127" y="12"/>
                    <a:pt x="127" y="11"/>
                    <a:pt x="126" y="9"/>
                  </a:cubicBezTo>
                  <a:cubicBezTo>
                    <a:pt x="125" y="8"/>
                    <a:pt x="124" y="7"/>
                    <a:pt x="122" y="6"/>
                  </a:cubicBezTo>
                  <a:cubicBezTo>
                    <a:pt x="121" y="5"/>
                    <a:pt x="119" y="5"/>
                    <a:pt x="118" y="6"/>
                  </a:cubicBezTo>
                  <a:cubicBezTo>
                    <a:pt x="116" y="6"/>
                    <a:pt x="115" y="7"/>
                    <a:pt x="114" y="9"/>
                  </a:cubicBezTo>
                  <a:cubicBezTo>
                    <a:pt x="113" y="10"/>
                    <a:pt x="109" y="18"/>
                    <a:pt x="105" y="25"/>
                  </a:cubicBezTo>
                  <a:cubicBezTo>
                    <a:pt x="100" y="24"/>
                    <a:pt x="94" y="23"/>
                    <a:pt x="88" y="23"/>
                  </a:cubicBezTo>
                  <a:cubicBezTo>
                    <a:pt x="86" y="15"/>
                    <a:pt x="84" y="7"/>
                    <a:pt x="84" y="5"/>
                  </a:cubicBezTo>
                  <a:cubicBezTo>
                    <a:pt x="84" y="4"/>
                    <a:pt x="83" y="2"/>
                    <a:pt x="81" y="1"/>
                  </a:cubicBezTo>
                  <a:cubicBezTo>
                    <a:pt x="80" y="1"/>
                    <a:pt x="78" y="0"/>
                    <a:pt x="76" y="0"/>
                  </a:cubicBezTo>
                  <a:cubicBezTo>
                    <a:pt x="75" y="1"/>
                    <a:pt x="73" y="1"/>
                    <a:pt x="72" y="3"/>
                  </a:cubicBezTo>
                  <a:cubicBezTo>
                    <a:pt x="71" y="4"/>
                    <a:pt x="70" y="6"/>
                    <a:pt x="70" y="7"/>
                  </a:cubicBezTo>
                  <a:cubicBezTo>
                    <a:pt x="71" y="9"/>
                    <a:pt x="71" y="17"/>
                    <a:pt x="71" y="25"/>
                  </a:cubicBezTo>
                  <a:cubicBezTo>
                    <a:pt x="66" y="27"/>
                    <a:pt x="60" y="29"/>
                    <a:pt x="56" y="32"/>
                  </a:cubicBezTo>
                  <a:cubicBezTo>
                    <a:pt x="50" y="27"/>
                    <a:pt x="44" y="20"/>
                    <a:pt x="43" y="19"/>
                  </a:cubicBezTo>
                  <a:cubicBezTo>
                    <a:pt x="42" y="18"/>
                    <a:pt x="40" y="17"/>
                    <a:pt x="38" y="17"/>
                  </a:cubicBezTo>
                  <a:cubicBezTo>
                    <a:pt x="37" y="17"/>
                    <a:pt x="35" y="18"/>
                    <a:pt x="34" y="19"/>
                  </a:cubicBezTo>
                  <a:cubicBezTo>
                    <a:pt x="32" y="20"/>
                    <a:pt x="32" y="21"/>
                    <a:pt x="31" y="23"/>
                  </a:cubicBezTo>
                  <a:cubicBezTo>
                    <a:pt x="31" y="24"/>
                    <a:pt x="31" y="26"/>
                    <a:pt x="32" y="28"/>
                  </a:cubicBezTo>
                  <a:cubicBezTo>
                    <a:pt x="33" y="29"/>
                    <a:pt x="38" y="37"/>
                    <a:pt x="42" y="44"/>
                  </a:cubicBezTo>
                  <a:cubicBezTo>
                    <a:pt x="39" y="48"/>
                    <a:pt x="35" y="52"/>
                    <a:pt x="33" y="57"/>
                  </a:cubicBezTo>
                  <a:cubicBezTo>
                    <a:pt x="25" y="55"/>
                    <a:pt x="16" y="52"/>
                    <a:pt x="14" y="52"/>
                  </a:cubicBezTo>
                  <a:cubicBezTo>
                    <a:pt x="12" y="51"/>
                    <a:pt x="11" y="51"/>
                    <a:pt x="9" y="52"/>
                  </a:cubicBezTo>
                  <a:cubicBezTo>
                    <a:pt x="8" y="53"/>
                    <a:pt x="7" y="54"/>
                    <a:pt x="6" y="56"/>
                  </a:cubicBezTo>
                  <a:cubicBezTo>
                    <a:pt x="5" y="57"/>
                    <a:pt x="5" y="59"/>
                    <a:pt x="6" y="61"/>
                  </a:cubicBezTo>
                  <a:cubicBezTo>
                    <a:pt x="6" y="62"/>
                    <a:pt x="7" y="64"/>
                    <a:pt x="9" y="64"/>
                  </a:cubicBezTo>
                  <a:cubicBezTo>
                    <a:pt x="11" y="65"/>
                    <a:pt x="19" y="70"/>
                    <a:pt x="27" y="74"/>
                  </a:cubicBezTo>
                  <a:cubicBezTo>
                    <a:pt x="26" y="79"/>
                    <a:pt x="25" y="84"/>
                    <a:pt x="25" y="89"/>
                  </a:cubicBezTo>
                  <a:cubicBezTo>
                    <a:pt x="17" y="91"/>
                    <a:pt x="7" y="94"/>
                    <a:pt x="5" y="94"/>
                  </a:cubicBezTo>
                  <a:cubicBezTo>
                    <a:pt x="4" y="95"/>
                    <a:pt x="2" y="96"/>
                    <a:pt x="1" y="97"/>
                  </a:cubicBezTo>
                  <a:cubicBezTo>
                    <a:pt x="1" y="99"/>
                    <a:pt x="0" y="100"/>
                    <a:pt x="0" y="102"/>
                  </a:cubicBezTo>
                  <a:cubicBezTo>
                    <a:pt x="1" y="104"/>
                    <a:pt x="2" y="105"/>
                    <a:pt x="3" y="106"/>
                  </a:cubicBezTo>
                  <a:cubicBezTo>
                    <a:pt x="4" y="107"/>
                    <a:pt x="6" y="108"/>
                    <a:pt x="7" y="108"/>
                  </a:cubicBezTo>
                  <a:cubicBezTo>
                    <a:pt x="9" y="108"/>
                    <a:pt x="19" y="107"/>
                    <a:pt x="28" y="107"/>
                  </a:cubicBezTo>
                  <a:cubicBezTo>
                    <a:pt x="29" y="112"/>
                    <a:pt x="31" y="117"/>
                    <a:pt x="34" y="122"/>
                  </a:cubicBezTo>
                  <a:cubicBezTo>
                    <a:pt x="27" y="128"/>
                    <a:pt x="21" y="134"/>
                    <a:pt x="19" y="135"/>
                  </a:cubicBezTo>
                  <a:cubicBezTo>
                    <a:pt x="18" y="137"/>
                    <a:pt x="17" y="138"/>
                    <a:pt x="17" y="140"/>
                  </a:cubicBezTo>
                  <a:cubicBezTo>
                    <a:pt x="17" y="142"/>
                    <a:pt x="18" y="143"/>
                    <a:pt x="19" y="145"/>
                  </a:cubicBezTo>
                  <a:cubicBezTo>
                    <a:pt x="20" y="146"/>
                    <a:pt x="21" y="147"/>
                    <a:pt x="23" y="147"/>
                  </a:cubicBezTo>
                  <a:cubicBezTo>
                    <a:pt x="24" y="147"/>
                    <a:pt x="26" y="147"/>
                    <a:pt x="28" y="146"/>
                  </a:cubicBezTo>
                  <a:cubicBezTo>
                    <a:pt x="29" y="145"/>
                    <a:pt x="37" y="140"/>
                    <a:pt x="44" y="136"/>
                  </a:cubicBezTo>
                  <a:cubicBezTo>
                    <a:pt x="48" y="140"/>
                    <a:pt x="52" y="143"/>
                    <a:pt x="57" y="146"/>
                  </a:cubicBezTo>
                  <a:cubicBezTo>
                    <a:pt x="55" y="154"/>
                    <a:pt x="52" y="163"/>
                    <a:pt x="52" y="164"/>
                  </a:cubicBezTo>
                  <a:cubicBezTo>
                    <a:pt x="51" y="166"/>
                    <a:pt x="51" y="168"/>
                    <a:pt x="52" y="169"/>
                  </a:cubicBezTo>
                  <a:cubicBezTo>
                    <a:pt x="53" y="171"/>
                    <a:pt x="54" y="172"/>
                    <a:pt x="56" y="172"/>
                  </a:cubicBezTo>
                  <a:cubicBezTo>
                    <a:pt x="57" y="173"/>
                    <a:pt x="59" y="173"/>
                    <a:pt x="61" y="173"/>
                  </a:cubicBezTo>
                  <a:cubicBezTo>
                    <a:pt x="62" y="172"/>
                    <a:pt x="64" y="171"/>
                    <a:pt x="64" y="169"/>
                  </a:cubicBezTo>
                  <a:cubicBezTo>
                    <a:pt x="65" y="168"/>
                    <a:pt x="69" y="160"/>
                    <a:pt x="73" y="153"/>
                  </a:cubicBezTo>
                  <a:cubicBezTo>
                    <a:pt x="78" y="155"/>
                    <a:pt x="84" y="155"/>
                    <a:pt x="90" y="155"/>
                  </a:cubicBezTo>
                  <a:cubicBezTo>
                    <a:pt x="92" y="163"/>
                    <a:pt x="94" y="171"/>
                    <a:pt x="94" y="173"/>
                  </a:cubicBezTo>
                  <a:cubicBezTo>
                    <a:pt x="95" y="175"/>
                    <a:pt x="96" y="176"/>
                    <a:pt x="97" y="177"/>
                  </a:cubicBezTo>
                  <a:cubicBezTo>
                    <a:pt x="98" y="178"/>
                    <a:pt x="100" y="178"/>
                    <a:pt x="102" y="178"/>
                  </a:cubicBezTo>
                  <a:cubicBezTo>
                    <a:pt x="104" y="178"/>
                    <a:pt x="105" y="177"/>
                    <a:pt x="106" y="176"/>
                  </a:cubicBezTo>
                  <a:cubicBezTo>
                    <a:pt x="107" y="174"/>
                    <a:pt x="108" y="173"/>
                    <a:pt x="108" y="171"/>
                  </a:cubicBezTo>
                  <a:cubicBezTo>
                    <a:pt x="108" y="169"/>
                    <a:pt x="107" y="161"/>
                    <a:pt x="107" y="153"/>
                  </a:cubicBezTo>
                  <a:cubicBezTo>
                    <a:pt x="113" y="151"/>
                    <a:pt x="118" y="149"/>
                    <a:pt x="123" y="146"/>
                  </a:cubicBezTo>
                  <a:cubicBezTo>
                    <a:pt x="128" y="152"/>
                    <a:pt x="134" y="158"/>
                    <a:pt x="135" y="159"/>
                  </a:cubicBezTo>
                  <a:cubicBezTo>
                    <a:pt x="137" y="161"/>
                    <a:pt x="138" y="161"/>
                    <a:pt x="140" y="161"/>
                  </a:cubicBezTo>
                  <a:cubicBezTo>
                    <a:pt x="141" y="161"/>
                    <a:pt x="143" y="161"/>
                    <a:pt x="144" y="160"/>
                  </a:cubicBezTo>
                  <a:cubicBezTo>
                    <a:pt x="146" y="159"/>
                    <a:pt x="147" y="157"/>
                    <a:pt x="147" y="156"/>
                  </a:cubicBezTo>
                  <a:cubicBezTo>
                    <a:pt x="147" y="154"/>
                    <a:pt x="147" y="152"/>
                    <a:pt x="146" y="151"/>
                  </a:cubicBezTo>
                  <a:cubicBezTo>
                    <a:pt x="145" y="149"/>
                    <a:pt x="140" y="142"/>
                    <a:pt x="136" y="135"/>
                  </a:cubicBezTo>
                  <a:cubicBezTo>
                    <a:pt x="140" y="131"/>
                    <a:pt x="143" y="126"/>
                    <a:pt x="145" y="121"/>
                  </a:cubicBezTo>
                  <a:cubicBezTo>
                    <a:pt x="154" y="124"/>
                    <a:pt x="162" y="126"/>
                    <a:pt x="164" y="127"/>
                  </a:cubicBezTo>
                  <a:cubicBezTo>
                    <a:pt x="166" y="127"/>
                    <a:pt x="168" y="127"/>
                    <a:pt x="169" y="126"/>
                  </a:cubicBezTo>
                  <a:cubicBezTo>
                    <a:pt x="170" y="125"/>
                    <a:pt x="172" y="124"/>
                    <a:pt x="172" y="123"/>
                  </a:cubicBezTo>
                  <a:cubicBezTo>
                    <a:pt x="173" y="121"/>
                    <a:pt x="173" y="119"/>
                    <a:pt x="172" y="118"/>
                  </a:cubicBezTo>
                  <a:cubicBezTo>
                    <a:pt x="172" y="116"/>
                    <a:pt x="171" y="115"/>
                    <a:pt x="169" y="114"/>
                  </a:cubicBezTo>
                  <a:cubicBezTo>
                    <a:pt x="168" y="113"/>
                    <a:pt x="159" y="109"/>
                    <a:pt x="151" y="105"/>
                  </a:cubicBezTo>
                  <a:cubicBezTo>
                    <a:pt x="153" y="100"/>
                    <a:pt x="153" y="94"/>
                    <a:pt x="153" y="89"/>
                  </a:cubicBezTo>
                  <a:cubicBezTo>
                    <a:pt x="162" y="87"/>
                    <a:pt x="171" y="85"/>
                    <a:pt x="173" y="84"/>
                  </a:cubicBezTo>
                  <a:cubicBezTo>
                    <a:pt x="175" y="84"/>
                    <a:pt x="176" y="83"/>
                    <a:pt x="177" y="81"/>
                  </a:cubicBezTo>
                  <a:cubicBezTo>
                    <a:pt x="178" y="80"/>
                    <a:pt x="178" y="78"/>
                    <a:pt x="178" y="76"/>
                  </a:cubicBezTo>
                  <a:cubicBezTo>
                    <a:pt x="178" y="75"/>
                    <a:pt x="177" y="73"/>
                    <a:pt x="175" y="72"/>
                  </a:cubicBezTo>
                  <a:close/>
                  <a:moveTo>
                    <a:pt x="96" y="137"/>
                  </a:moveTo>
                  <a:cubicBezTo>
                    <a:pt x="71" y="141"/>
                    <a:pt x="47" y="122"/>
                    <a:pt x="43" y="96"/>
                  </a:cubicBezTo>
                  <a:cubicBezTo>
                    <a:pt x="39" y="69"/>
                    <a:pt x="57" y="45"/>
                    <a:pt x="82" y="41"/>
                  </a:cubicBezTo>
                  <a:cubicBezTo>
                    <a:pt x="108" y="38"/>
                    <a:pt x="131" y="56"/>
                    <a:pt x="135" y="83"/>
                  </a:cubicBezTo>
                  <a:cubicBezTo>
                    <a:pt x="139" y="109"/>
                    <a:pt x="121" y="133"/>
                    <a:pt x="96" y="1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08" name="Freeform 28"/>
            <p:cNvSpPr>
              <a:spLocks noEditPoints="1"/>
            </p:cNvSpPr>
            <p:nvPr/>
          </p:nvSpPr>
          <p:spPr bwMode="auto">
            <a:xfrm>
              <a:off x="1702" y="2286"/>
              <a:ext cx="82" cy="82"/>
            </a:xfrm>
            <a:custGeom>
              <a:avLst/>
              <a:gdLst/>
              <a:ahLst/>
              <a:cxnLst>
                <a:cxn ang="0">
                  <a:pos x="30" y="3"/>
                </a:cxn>
                <a:cxn ang="0">
                  <a:pos x="3" y="39"/>
                </a:cxn>
                <a:cxn ang="0">
                  <a:pos x="39" y="66"/>
                </a:cxn>
                <a:cxn ang="0">
                  <a:pos x="66" y="30"/>
                </a:cxn>
                <a:cxn ang="0">
                  <a:pos x="30" y="3"/>
                </a:cxn>
                <a:cxn ang="0">
                  <a:pos x="36" y="50"/>
                </a:cxn>
                <a:cxn ang="0">
                  <a:pos x="18" y="36"/>
                </a:cxn>
                <a:cxn ang="0">
                  <a:pos x="32" y="18"/>
                </a:cxn>
                <a:cxn ang="0">
                  <a:pos x="50" y="32"/>
                </a:cxn>
                <a:cxn ang="0">
                  <a:pos x="36" y="50"/>
                </a:cxn>
              </a:cxnLst>
              <a:rect l="0" t="0" r="r" b="b"/>
              <a:pathLst>
                <a:path w="68" h="68">
                  <a:moveTo>
                    <a:pt x="30" y="3"/>
                  </a:moveTo>
                  <a:cubicBezTo>
                    <a:pt x="12" y="5"/>
                    <a:pt x="0" y="21"/>
                    <a:pt x="3" y="39"/>
                  </a:cubicBezTo>
                  <a:cubicBezTo>
                    <a:pt x="5" y="56"/>
                    <a:pt x="21" y="68"/>
                    <a:pt x="39" y="66"/>
                  </a:cubicBezTo>
                  <a:cubicBezTo>
                    <a:pt x="56" y="63"/>
                    <a:pt x="68" y="47"/>
                    <a:pt x="66" y="30"/>
                  </a:cubicBezTo>
                  <a:cubicBezTo>
                    <a:pt x="63" y="12"/>
                    <a:pt x="47" y="0"/>
                    <a:pt x="30" y="3"/>
                  </a:cubicBezTo>
                  <a:close/>
                  <a:moveTo>
                    <a:pt x="36" y="50"/>
                  </a:moveTo>
                  <a:cubicBezTo>
                    <a:pt x="28" y="51"/>
                    <a:pt x="20" y="45"/>
                    <a:pt x="18" y="36"/>
                  </a:cubicBezTo>
                  <a:cubicBezTo>
                    <a:pt x="17" y="28"/>
                    <a:pt x="23" y="20"/>
                    <a:pt x="32" y="18"/>
                  </a:cubicBezTo>
                  <a:cubicBezTo>
                    <a:pt x="41" y="17"/>
                    <a:pt x="49" y="23"/>
                    <a:pt x="50" y="32"/>
                  </a:cubicBezTo>
                  <a:cubicBezTo>
                    <a:pt x="51" y="41"/>
                    <a:pt x="45" y="49"/>
                    <a:pt x="36" y="5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09" name="Freeform 29"/>
            <p:cNvSpPr>
              <a:spLocks noEditPoints="1"/>
            </p:cNvSpPr>
            <p:nvPr/>
          </p:nvSpPr>
          <p:spPr bwMode="auto">
            <a:xfrm>
              <a:off x="1818" y="2078"/>
              <a:ext cx="179" cy="181"/>
            </a:xfrm>
            <a:custGeom>
              <a:avLst/>
              <a:gdLst/>
              <a:ahLst/>
              <a:cxnLst>
                <a:cxn ang="0">
                  <a:pos x="133" y="80"/>
                </a:cxn>
                <a:cxn ang="0">
                  <a:pos x="131" y="71"/>
                </a:cxn>
                <a:cxn ang="0">
                  <a:pos x="146" y="67"/>
                </a:cxn>
                <a:cxn ang="0">
                  <a:pos x="137" y="59"/>
                </a:cxn>
                <a:cxn ang="0">
                  <a:pos x="126" y="52"/>
                </a:cxn>
                <a:cxn ang="0">
                  <a:pos x="139" y="43"/>
                </a:cxn>
                <a:cxn ang="0">
                  <a:pos x="128" y="39"/>
                </a:cxn>
                <a:cxn ang="0">
                  <a:pos x="115" y="36"/>
                </a:cxn>
                <a:cxn ang="0">
                  <a:pos x="124" y="23"/>
                </a:cxn>
                <a:cxn ang="0">
                  <a:pos x="112" y="22"/>
                </a:cxn>
                <a:cxn ang="0">
                  <a:pos x="99" y="24"/>
                </a:cxn>
                <a:cxn ang="0">
                  <a:pos x="103" y="9"/>
                </a:cxn>
                <a:cxn ang="0">
                  <a:pos x="92" y="13"/>
                </a:cxn>
                <a:cxn ang="0">
                  <a:pos x="80" y="19"/>
                </a:cxn>
                <a:cxn ang="0">
                  <a:pos x="79" y="4"/>
                </a:cxn>
                <a:cxn ang="0">
                  <a:pos x="70" y="10"/>
                </a:cxn>
                <a:cxn ang="0">
                  <a:pos x="60" y="20"/>
                </a:cxn>
                <a:cxn ang="0">
                  <a:pos x="54" y="6"/>
                </a:cxn>
                <a:cxn ang="0">
                  <a:pos x="48" y="16"/>
                </a:cxn>
                <a:cxn ang="0">
                  <a:pos x="42" y="28"/>
                </a:cxn>
                <a:cxn ang="0">
                  <a:pos x="32" y="18"/>
                </a:cxn>
                <a:cxn ang="0">
                  <a:pos x="29" y="29"/>
                </a:cxn>
                <a:cxn ang="0">
                  <a:pos x="28" y="42"/>
                </a:cxn>
                <a:cxn ang="0">
                  <a:pos x="14" y="36"/>
                </a:cxn>
                <a:cxn ang="0">
                  <a:pos x="16" y="47"/>
                </a:cxn>
                <a:cxn ang="0">
                  <a:pos x="20" y="60"/>
                </a:cxn>
                <a:cxn ang="0">
                  <a:pos x="5" y="59"/>
                </a:cxn>
                <a:cxn ang="0">
                  <a:pos x="10" y="69"/>
                </a:cxn>
                <a:cxn ang="0">
                  <a:pos x="18" y="75"/>
                </a:cxn>
                <a:cxn ang="0">
                  <a:pos x="10" y="82"/>
                </a:cxn>
                <a:cxn ang="0">
                  <a:pos x="5" y="92"/>
                </a:cxn>
                <a:cxn ang="0">
                  <a:pos x="20" y="91"/>
                </a:cxn>
                <a:cxn ang="0">
                  <a:pos x="16" y="103"/>
                </a:cxn>
                <a:cxn ang="0">
                  <a:pos x="14" y="115"/>
                </a:cxn>
                <a:cxn ang="0">
                  <a:pos x="28" y="108"/>
                </a:cxn>
                <a:cxn ang="0">
                  <a:pos x="29" y="122"/>
                </a:cxn>
                <a:cxn ang="0">
                  <a:pos x="32" y="133"/>
                </a:cxn>
                <a:cxn ang="0">
                  <a:pos x="42" y="122"/>
                </a:cxn>
                <a:cxn ang="0">
                  <a:pos x="48" y="135"/>
                </a:cxn>
                <a:cxn ang="0">
                  <a:pos x="54" y="144"/>
                </a:cxn>
                <a:cxn ang="0">
                  <a:pos x="60" y="130"/>
                </a:cxn>
                <a:cxn ang="0">
                  <a:pos x="70" y="140"/>
                </a:cxn>
                <a:cxn ang="0">
                  <a:pos x="79" y="147"/>
                </a:cxn>
                <a:cxn ang="0">
                  <a:pos x="80" y="132"/>
                </a:cxn>
                <a:cxn ang="0">
                  <a:pos x="92" y="138"/>
                </a:cxn>
                <a:cxn ang="0">
                  <a:pos x="103" y="141"/>
                </a:cxn>
                <a:cxn ang="0">
                  <a:pos x="99" y="127"/>
                </a:cxn>
                <a:cxn ang="0">
                  <a:pos x="112" y="128"/>
                </a:cxn>
                <a:cxn ang="0">
                  <a:pos x="124" y="128"/>
                </a:cxn>
                <a:cxn ang="0">
                  <a:pos x="115" y="115"/>
                </a:cxn>
                <a:cxn ang="0">
                  <a:pos x="128" y="112"/>
                </a:cxn>
                <a:cxn ang="0">
                  <a:pos x="139" y="107"/>
                </a:cxn>
                <a:cxn ang="0">
                  <a:pos x="126" y="99"/>
                </a:cxn>
                <a:cxn ang="0">
                  <a:pos x="137" y="91"/>
                </a:cxn>
                <a:cxn ang="0">
                  <a:pos x="146" y="84"/>
                </a:cxn>
                <a:cxn ang="0">
                  <a:pos x="60" y="75"/>
                </a:cxn>
              </a:cxnLst>
              <a:rect l="0" t="0" r="r" b="b"/>
              <a:pathLst>
                <a:path w="149" h="151">
                  <a:moveTo>
                    <a:pt x="146" y="84"/>
                  </a:moveTo>
                  <a:cubicBezTo>
                    <a:pt x="143" y="83"/>
                    <a:pt x="141" y="82"/>
                    <a:pt x="139" y="82"/>
                  </a:cubicBezTo>
                  <a:cubicBezTo>
                    <a:pt x="137" y="81"/>
                    <a:pt x="135" y="81"/>
                    <a:pt x="133" y="80"/>
                  </a:cubicBezTo>
                  <a:cubicBezTo>
                    <a:pt x="132" y="80"/>
                    <a:pt x="132" y="80"/>
                    <a:pt x="131" y="80"/>
                  </a:cubicBezTo>
                  <a:cubicBezTo>
                    <a:pt x="131" y="78"/>
                    <a:pt x="131" y="77"/>
                    <a:pt x="131" y="75"/>
                  </a:cubicBezTo>
                  <a:cubicBezTo>
                    <a:pt x="131" y="74"/>
                    <a:pt x="131" y="72"/>
                    <a:pt x="131" y="71"/>
                  </a:cubicBezTo>
                  <a:cubicBezTo>
                    <a:pt x="132" y="71"/>
                    <a:pt x="132" y="71"/>
                    <a:pt x="133" y="70"/>
                  </a:cubicBezTo>
                  <a:cubicBezTo>
                    <a:pt x="135" y="70"/>
                    <a:pt x="137" y="69"/>
                    <a:pt x="139" y="69"/>
                  </a:cubicBezTo>
                  <a:cubicBezTo>
                    <a:pt x="141" y="68"/>
                    <a:pt x="143" y="68"/>
                    <a:pt x="146" y="67"/>
                  </a:cubicBezTo>
                  <a:cubicBezTo>
                    <a:pt x="148" y="66"/>
                    <a:pt x="149" y="64"/>
                    <a:pt x="149" y="62"/>
                  </a:cubicBezTo>
                  <a:cubicBezTo>
                    <a:pt x="148" y="60"/>
                    <a:pt x="146" y="58"/>
                    <a:pt x="144" y="59"/>
                  </a:cubicBezTo>
                  <a:cubicBezTo>
                    <a:pt x="142" y="59"/>
                    <a:pt x="140" y="59"/>
                    <a:pt x="137" y="59"/>
                  </a:cubicBezTo>
                  <a:cubicBezTo>
                    <a:pt x="135" y="59"/>
                    <a:pt x="133" y="60"/>
                    <a:pt x="131" y="60"/>
                  </a:cubicBezTo>
                  <a:cubicBezTo>
                    <a:pt x="130" y="60"/>
                    <a:pt x="130" y="60"/>
                    <a:pt x="129" y="60"/>
                  </a:cubicBezTo>
                  <a:cubicBezTo>
                    <a:pt x="128" y="57"/>
                    <a:pt x="127" y="54"/>
                    <a:pt x="126" y="52"/>
                  </a:cubicBezTo>
                  <a:cubicBezTo>
                    <a:pt x="127" y="51"/>
                    <a:pt x="127" y="51"/>
                    <a:pt x="128" y="51"/>
                  </a:cubicBezTo>
                  <a:cubicBezTo>
                    <a:pt x="129" y="49"/>
                    <a:pt x="131" y="48"/>
                    <a:pt x="133" y="47"/>
                  </a:cubicBezTo>
                  <a:cubicBezTo>
                    <a:pt x="135" y="46"/>
                    <a:pt x="137" y="44"/>
                    <a:pt x="139" y="43"/>
                  </a:cubicBezTo>
                  <a:cubicBezTo>
                    <a:pt x="140" y="42"/>
                    <a:pt x="141" y="39"/>
                    <a:pt x="140" y="38"/>
                  </a:cubicBezTo>
                  <a:cubicBezTo>
                    <a:pt x="139" y="36"/>
                    <a:pt x="136" y="35"/>
                    <a:pt x="134" y="36"/>
                  </a:cubicBezTo>
                  <a:cubicBezTo>
                    <a:pt x="132" y="37"/>
                    <a:pt x="130" y="38"/>
                    <a:pt x="128" y="39"/>
                  </a:cubicBezTo>
                  <a:cubicBezTo>
                    <a:pt x="126" y="39"/>
                    <a:pt x="124" y="40"/>
                    <a:pt x="122" y="41"/>
                  </a:cubicBezTo>
                  <a:cubicBezTo>
                    <a:pt x="122" y="41"/>
                    <a:pt x="121" y="42"/>
                    <a:pt x="121" y="42"/>
                  </a:cubicBezTo>
                  <a:cubicBezTo>
                    <a:pt x="119" y="40"/>
                    <a:pt x="117" y="38"/>
                    <a:pt x="115" y="36"/>
                  </a:cubicBezTo>
                  <a:cubicBezTo>
                    <a:pt x="115" y="35"/>
                    <a:pt x="116" y="34"/>
                    <a:pt x="116" y="34"/>
                  </a:cubicBezTo>
                  <a:cubicBezTo>
                    <a:pt x="117" y="32"/>
                    <a:pt x="119" y="30"/>
                    <a:pt x="120" y="29"/>
                  </a:cubicBezTo>
                  <a:cubicBezTo>
                    <a:pt x="121" y="27"/>
                    <a:pt x="122" y="25"/>
                    <a:pt x="124" y="23"/>
                  </a:cubicBezTo>
                  <a:cubicBezTo>
                    <a:pt x="125" y="21"/>
                    <a:pt x="124" y="19"/>
                    <a:pt x="123" y="17"/>
                  </a:cubicBezTo>
                  <a:cubicBezTo>
                    <a:pt x="121" y="16"/>
                    <a:pt x="119" y="16"/>
                    <a:pt x="117" y="18"/>
                  </a:cubicBezTo>
                  <a:cubicBezTo>
                    <a:pt x="115" y="19"/>
                    <a:pt x="114" y="21"/>
                    <a:pt x="112" y="22"/>
                  </a:cubicBezTo>
                  <a:cubicBezTo>
                    <a:pt x="111" y="24"/>
                    <a:pt x="109" y="25"/>
                    <a:pt x="108" y="27"/>
                  </a:cubicBezTo>
                  <a:cubicBezTo>
                    <a:pt x="107" y="27"/>
                    <a:pt x="107" y="28"/>
                    <a:pt x="106" y="28"/>
                  </a:cubicBezTo>
                  <a:cubicBezTo>
                    <a:pt x="104" y="27"/>
                    <a:pt x="102" y="25"/>
                    <a:pt x="99" y="24"/>
                  </a:cubicBezTo>
                  <a:cubicBezTo>
                    <a:pt x="99" y="23"/>
                    <a:pt x="99" y="23"/>
                    <a:pt x="100" y="22"/>
                  </a:cubicBezTo>
                  <a:cubicBezTo>
                    <a:pt x="100" y="20"/>
                    <a:pt x="101" y="18"/>
                    <a:pt x="101" y="16"/>
                  </a:cubicBezTo>
                  <a:cubicBezTo>
                    <a:pt x="102" y="14"/>
                    <a:pt x="102" y="12"/>
                    <a:pt x="103" y="9"/>
                  </a:cubicBezTo>
                  <a:cubicBezTo>
                    <a:pt x="103" y="7"/>
                    <a:pt x="102" y="5"/>
                    <a:pt x="100" y="4"/>
                  </a:cubicBezTo>
                  <a:cubicBezTo>
                    <a:pt x="98" y="4"/>
                    <a:pt x="96" y="4"/>
                    <a:pt x="95" y="6"/>
                  </a:cubicBezTo>
                  <a:cubicBezTo>
                    <a:pt x="94" y="9"/>
                    <a:pt x="93" y="11"/>
                    <a:pt x="92" y="13"/>
                  </a:cubicBezTo>
                  <a:cubicBezTo>
                    <a:pt x="91" y="15"/>
                    <a:pt x="90" y="16"/>
                    <a:pt x="89" y="18"/>
                  </a:cubicBezTo>
                  <a:cubicBezTo>
                    <a:pt x="89" y="19"/>
                    <a:pt x="89" y="19"/>
                    <a:pt x="88" y="20"/>
                  </a:cubicBezTo>
                  <a:cubicBezTo>
                    <a:pt x="86" y="19"/>
                    <a:pt x="83" y="19"/>
                    <a:pt x="80" y="19"/>
                  </a:cubicBezTo>
                  <a:cubicBezTo>
                    <a:pt x="80" y="18"/>
                    <a:pt x="80" y="17"/>
                    <a:pt x="80" y="17"/>
                  </a:cubicBezTo>
                  <a:cubicBezTo>
                    <a:pt x="80" y="15"/>
                    <a:pt x="79" y="13"/>
                    <a:pt x="79" y="10"/>
                  </a:cubicBezTo>
                  <a:cubicBezTo>
                    <a:pt x="79" y="8"/>
                    <a:pt x="79" y="6"/>
                    <a:pt x="79" y="4"/>
                  </a:cubicBezTo>
                  <a:cubicBezTo>
                    <a:pt x="78" y="1"/>
                    <a:pt x="77" y="0"/>
                    <a:pt x="74" y="0"/>
                  </a:cubicBezTo>
                  <a:cubicBezTo>
                    <a:pt x="72" y="0"/>
                    <a:pt x="70" y="1"/>
                    <a:pt x="70" y="4"/>
                  </a:cubicBezTo>
                  <a:cubicBezTo>
                    <a:pt x="70" y="6"/>
                    <a:pt x="70" y="8"/>
                    <a:pt x="70" y="10"/>
                  </a:cubicBezTo>
                  <a:cubicBezTo>
                    <a:pt x="69" y="13"/>
                    <a:pt x="69" y="15"/>
                    <a:pt x="69" y="17"/>
                  </a:cubicBezTo>
                  <a:cubicBezTo>
                    <a:pt x="69" y="17"/>
                    <a:pt x="69" y="18"/>
                    <a:pt x="69" y="19"/>
                  </a:cubicBezTo>
                  <a:cubicBezTo>
                    <a:pt x="66" y="19"/>
                    <a:pt x="63" y="19"/>
                    <a:pt x="60" y="20"/>
                  </a:cubicBezTo>
                  <a:cubicBezTo>
                    <a:pt x="60" y="19"/>
                    <a:pt x="60" y="19"/>
                    <a:pt x="59" y="18"/>
                  </a:cubicBezTo>
                  <a:cubicBezTo>
                    <a:pt x="59" y="16"/>
                    <a:pt x="58" y="15"/>
                    <a:pt x="57" y="13"/>
                  </a:cubicBezTo>
                  <a:cubicBezTo>
                    <a:pt x="56" y="11"/>
                    <a:pt x="55" y="9"/>
                    <a:pt x="54" y="6"/>
                  </a:cubicBezTo>
                  <a:cubicBezTo>
                    <a:pt x="53" y="4"/>
                    <a:pt x="51" y="4"/>
                    <a:pt x="49" y="4"/>
                  </a:cubicBezTo>
                  <a:cubicBezTo>
                    <a:pt x="47" y="5"/>
                    <a:pt x="45" y="7"/>
                    <a:pt x="46" y="9"/>
                  </a:cubicBezTo>
                  <a:cubicBezTo>
                    <a:pt x="47" y="12"/>
                    <a:pt x="47" y="14"/>
                    <a:pt x="48" y="16"/>
                  </a:cubicBezTo>
                  <a:cubicBezTo>
                    <a:pt x="48" y="18"/>
                    <a:pt x="49" y="20"/>
                    <a:pt x="49" y="22"/>
                  </a:cubicBezTo>
                  <a:cubicBezTo>
                    <a:pt x="49" y="23"/>
                    <a:pt x="50" y="23"/>
                    <a:pt x="50" y="24"/>
                  </a:cubicBezTo>
                  <a:cubicBezTo>
                    <a:pt x="47" y="25"/>
                    <a:pt x="45" y="27"/>
                    <a:pt x="42" y="28"/>
                  </a:cubicBezTo>
                  <a:cubicBezTo>
                    <a:pt x="42" y="28"/>
                    <a:pt x="41" y="27"/>
                    <a:pt x="41" y="27"/>
                  </a:cubicBezTo>
                  <a:cubicBezTo>
                    <a:pt x="39" y="25"/>
                    <a:pt x="38" y="24"/>
                    <a:pt x="36" y="22"/>
                  </a:cubicBezTo>
                  <a:cubicBezTo>
                    <a:pt x="35" y="21"/>
                    <a:pt x="33" y="19"/>
                    <a:pt x="32" y="18"/>
                  </a:cubicBezTo>
                  <a:cubicBezTo>
                    <a:pt x="30" y="16"/>
                    <a:pt x="28" y="16"/>
                    <a:pt x="26" y="17"/>
                  </a:cubicBezTo>
                  <a:cubicBezTo>
                    <a:pt x="24" y="19"/>
                    <a:pt x="24" y="21"/>
                    <a:pt x="25" y="23"/>
                  </a:cubicBezTo>
                  <a:cubicBezTo>
                    <a:pt x="27" y="25"/>
                    <a:pt x="28" y="27"/>
                    <a:pt x="29" y="29"/>
                  </a:cubicBezTo>
                  <a:cubicBezTo>
                    <a:pt x="30" y="30"/>
                    <a:pt x="31" y="32"/>
                    <a:pt x="33" y="34"/>
                  </a:cubicBezTo>
                  <a:cubicBezTo>
                    <a:pt x="33" y="34"/>
                    <a:pt x="33" y="35"/>
                    <a:pt x="34" y="36"/>
                  </a:cubicBezTo>
                  <a:cubicBezTo>
                    <a:pt x="32" y="38"/>
                    <a:pt x="30" y="40"/>
                    <a:pt x="28" y="42"/>
                  </a:cubicBezTo>
                  <a:cubicBezTo>
                    <a:pt x="28" y="42"/>
                    <a:pt x="27" y="41"/>
                    <a:pt x="26" y="41"/>
                  </a:cubicBezTo>
                  <a:cubicBezTo>
                    <a:pt x="25" y="40"/>
                    <a:pt x="23" y="39"/>
                    <a:pt x="21" y="39"/>
                  </a:cubicBezTo>
                  <a:cubicBezTo>
                    <a:pt x="19" y="38"/>
                    <a:pt x="17" y="37"/>
                    <a:pt x="14" y="36"/>
                  </a:cubicBezTo>
                  <a:cubicBezTo>
                    <a:pt x="13" y="35"/>
                    <a:pt x="10" y="36"/>
                    <a:pt x="9" y="38"/>
                  </a:cubicBezTo>
                  <a:cubicBezTo>
                    <a:pt x="8" y="39"/>
                    <a:pt x="9" y="42"/>
                    <a:pt x="10" y="43"/>
                  </a:cubicBezTo>
                  <a:cubicBezTo>
                    <a:pt x="12" y="44"/>
                    <a:pt x="14" y="46"/>
                    <a:pt x="16" y="47"/>
                  </a:cubicBezTo>
                  <a:cubicBezTo>
                    <a:pt x="18" y="48"/>
                    <a:pt x="19" y="49"/>
                    <a:pt x="21" y="51"/>
                  </a:cubicBezTo>
                  <a:cubicBezTo>
                    <a:pt x="21" y="51"/>
                    <a:pt x="22" y="51"/>
                    <a:pt x="23" y="52"/>
                  </a:cubicBezTo>
                  <a:cubicBezTo>
                    <a:pt x="21" y="54"/>
                    <a:pt x="20" y="57"/>
                    <a:pt x="20" y="60"/>
                  </a:cubicBezTo>
                  <a:cubicBezTo>
                    <a:pt x="19" y="60"/>
                    <a:pt x="18" y="60"/>
                    <a:pt x="18" y="60"/>
                  </a:cubicBezTo>
                  <a:cubicBezTo>
                    <a:pt x="16" y="60"/>
                    <a:pt x="14" y="59"/>
                    <a:pt x="11" y="59"/>
                  </a:cubicBezTo>
                  <a:cubicBezTo>
                    <a:pt x="9" y="59"/>
                    <a:pt x="7" y="59"/>
                    <a:pt x="5" y="59"/>
                  </a:cubicBezTo>
                  <a:cubicBezTo>
                    <a:pt x="2" y="58"/>
                    <a:pt x="1" y="60"/>
                    <a:pt x="0" y="62"/>
                  </a:cubicBezTo>
                  <a:cubicBezTo>
                    <a:pt x="0" y="64"/>
                    <a:pt x="1" y="66"/>
                    <a:pt x="3" y="67"/>
                  </a:cubicBezTo>
                  <a:cubicBezTo>
                    <a:pt x="5" y="68"/>
                    <a:pt x="8" y="68"/>
                    <a:pt x="10" y="69"/>
                  </a:cubicBezTo>
                  <a:cubicBezTo>
                    <a:pt x="12" y="69"/>
                    <a:pt x="14" y="70"/>
                    <a:pt x="16" y="70"/>
                  </a:cubicBezTo>
                  <a:cubicBezTo>
                    <a:pt x="16" y="71"/>
                    <a:pt x="17" y="71"/>
                    <a:pt x="18" y="71"/>
                  </a:cubicBezTo>
                  <a:cubicBezTo>
                    <a:pt x="18" y="72"/>
                    <a:pt x="18" y="74"/>
                    <a:pt x="18" y="75"/>
                  </a:cubicBezTo>
                  <a:cubicBezTo>
                    <a:pt x="18" y="77"/>
                    <a:pt x="18" y="78"/>
                    <a:pt x="18" y="80"/>
                  </a:cubicBezTo>
                  <a:cubicBezTo>
                    <a:pt x="17" y="80"/>
                    <a:pt x="16" y="80"/>
                    <a:pt x="16" y="80"/>
                  </a:cubicBezTo>
                  <a:cubicBezTo>
                    <a:pt x="14" y="81"/>
                    <a:pt x="12" y="81"/>
                    <a:pt x="10" y="82"/>
                  </a:cubicBezTo>
                  <a:cubicBezTo>
                    <a:pt x="8" y="82"/>
                    <a:pt x="5" y="83"/>
                    <a:pt x="3" y="84"/>
                  </a:cubicBezTo>
                  <a:cubicBezTo>
                    <a:pt x="1" y="84"/>
                    <a:pt x="0" y="86"/>
                    <a:pt x="0" y="88"/>
                  </a:cubicBezTo>
                  <a:cubicBezTo>
                    <a:pt x="1" y="90"/>
                    <a:pt x="2" y="92"/>
                    <a:pt x="5" y="92"/>
                  </a:cubicBezTo>
                  <a:cubicBezTo>
                    <a:pt x="7" y="92"/>
                    <a:pt x="9" y="91"/>
                    <a:pt x="11" y="91"/>
                  </a:cubicBezTo>
                  <a:cubicBezTo>
                    <a:pt x="14" y="91"/>
                    <a:pt x="16" y="91"/>
                    <a:pt x="18" y="91"/>
                  </a:cubicBezTo>
                  <a:cubicBezTo>
                    <a:pt x="18" y="91"/>
                    <a:pt x="19" y="91"/>
                    <a:pt x="20" y="91"/>
                  </a:cubicBezTo>
                  <a:cubicBezTo>
                    <a:pt x="20" y="93"/>
                    <a:pt x="21" y="96"/>
                    <a:pt x="23" y="99"/>
                  </a:cubicBezTo>
                  <a:cubicBezTo>
                    <a:pt x="22" y="99"/>
                    <a:pt x="21" y="99"/>
                    <a:pt x="21" y="100"/>
                  </a:cubicBezTo>
                  <a:cubicBezTo>
                    <a:pt x="19" y="101"/>
                    <a:pt x="18" y="102"/>
                    <a:pt x="16" y="103"/>
                  </a:cubicBezTo>
                  <a:cubicBezTo>
                    <a:pt x="14" y="105"/>
                    <a:pt x="12" y="106"/>
                    <a:pt x="10" y="107"/>
                  </a:cubicBezTo>
                  <a:cubicBezTo>
                    <a:pt x="9" y="109"/>
                    <a:pt x="8" y="111"/>
                    <a:pt x="9" y="113"/>
                  </a:cubicBezTo>
                  <a:cubicBezTo>
                    <a:pt x="10" y="115"/>
                    <a:pt x="13" y="116"/>
                    <a:pt x="14" y="115"/>
                  </a:cubicBezTo>
                  <a:cubicBezTo>
                    <a:pt x="17" y="114"/>
                    <a:pt x="19" y="113"/>
                    <a:pt x="21" y="112"/>
                  </a:cubicBezTo>
                  <a:cubicBezTo>
                    <a:pt x="23" y="111"/>
                    <a:pt x="25" y="110"/>
                    <a:pt x="26" y="109"/>
                  </a:cubicBezTo>
                  <a:cubicBezTo>
                    <a:pt x="27" y="109"/>
                    <a:pt x="28" y="109"/>
                    <a:pt x="28" y="108"/>
                  </a:cubicBezTo>
                  <a:cubicBezTo>
                    <a:pt x="30" y="111"/>
                    <a:pt x="32" y="113"/>
                    <a:pt x="34" y="115"/>
                  </a:cubicBezTo>
                  <a:cubicBezTo>
                    <a:pt x="33" y="116"/>
                    <a:pt x="33" y="116"/>
                    <a:pt x="33" y="117"/>
                  </a:cubicBezTo>
                  <a:cubicBezTo>
                    <a:pt x="31" y="118"/>
                    <a:pt x="30" y="120"/>
                    <a:pt x="29" y="122"/>
                  </a:cubicBezTo>
                  <a:cubicBezTo>
                    <a:pt x="28" y="124"/>
                    <a:pt x="27" y="126"/>
                    <a:pt x="25" y="128"/>
                  </a:cubicBezTo>
                  <a:cubicBezTo>
                    <a:pt x="24" y="129"/>
                    <a:pt x="24" y="132"/>
                    <a:pt x="26" y="133"/>
                  </a:cubicBezTo>
                  <a:cubicBezTo>
                    <a:pt x="28" y="134"/>
                    <a:pt x="30" y="134"/>
                    <a:pt x="32" y="133"/>
                  </a:cubicBezTo>
                  <a:cubicBezTo>
                    <a:pt x="33" y="131"/>
                    <a:pt x="35" y="130"/>
                    <a:pt x="36" y="128"/>
                  </a:cubicBezTo>
                  <a:cubicBezTo>
                    <a:pt x="38" y="127"/>
                    <a:pt x="39" y="125"/>
                    <a:pt x="41" y="124"/>
                  </a:cubicBezTo>
                  <a:cubicBezTo>
                    <a:pt x="41" y="123"/>
                    <a:pt x="42" y="123"/>
                    <a:pt x="42" y="122"/>
                  </a:cubicBezTo>
                  <a:cubicBezTo>
                    <a:pt x="45" y="124"/>
                    <a:pt x="47" y="125"/>
                    <a:pt x="50" y="127"/>
                  </a:cubicBezTo>
                  <a:cubicBezTo>
                    <a:pt x="50" y="127"/>
                    <a:pt x="49" y="128"/>
                    <a:pt x="49" y="129"/>
                  </a:cubicBezTo>
                  <a:cubicBezTo>
                    <a:pt x="49" y="130"/>
                    <a:pt x="48" y="132"/>
                    <a:pt x="48" y="135"/>
                  </a:cubicBezTo>
                  <a:cubicBezTo>
                    <a:pt x="47" y="137"/>
                    <a:pt x="47" y="139"/>
                    <a:pt x="46" y="141"/>
                  </a:cubicBezTo>
                  <a:cubicBezTo>
                    <a:pt x="45" y="143"/>
                    <a:pt x="47" y="145"/>
                    <a:pt x="49" y="146"/>
                  </a:cubicBezTo>
                  <a:cubicBezTo>
                    <a:pt x="51" y="147"/>
                    <a:pt x="53" y="146"/>
                    <a:pt x="54" y="144"/>
                  </a:cubicBezTo>
                  <a:cubicBezTo>
                    <a:pt x="55" y="142"/>
                    <a:pt x="56" y="140"/>
                    <a:pt x="57" y="138"/>
                  </a:cubicBezTo>
                  <a:cubicBezTo>
                    <a:pt x="58" y="136"/>
                    <a:pt x="59" y="134"/>
                    <a:pt x="59" y="132"/>
                  </a:cubicBezTo>
                  <a:cubicBezTo>
                    <a:pt x="60" y="132"/>
                    <a:pt x="60" y="131"/>
                    <a:pt x="60" y="130"/>
                  </a:cubicBezTo>
                  <a:cubicBezTo>
                    <a:pt x="63" y="131"/>
                    <a:pt x="66" y="132"/>
                    <a:pt x="69" y="132"/>
                  </a:cubicBezTo>
                  <a:cubicBezTo>
                    <a:pt x="69" y="133"/>
                    <a:pt x="69" y="133"/>
                    <a:pt x="69" y="134"/>
                  </a:cubicBezTo>
                  <a:cubicBezTo>
                    <a:pt x="69" y="136"/>
                    <a:pt x="69" y="138"/>
                    <a:pt x="70" y="140"/>
                  </a:cubicBezTo>
                  <a:cubicBezTo>
                    <a:pt x="70" y="142"/>
                    <a:pt x="70" y="145"/>
                    <a:pt x="70" y="147"/>
                  </a:cubicBezTo>
                  <a:cubicBezTo>
                    <a:pt x="70" y="149"/>
                    <a:pt x="72" y="151"/>
                    <a:pt x="74" y="151"/>
                  </a:cubicBezTo>
                  <a:cubicBezTo>
                    <a:pt x="77" y="151"/>
                    <a:pt x="78" y="149"/>
                    <a:pt x="79" y="147"/>
                  </a:cubicBezTo>
                  <a:cubicBezTo>
                    <a:pt x="79" y="145"/>
                    <a:pt x="79" y="142"/>
                    <a:pt x="79" y="140"/>
                  </a:cubicBezTo>
                  <a:cubicBezTo>
                    <a:pt x="79" y="138"/>
                    <a:pt x="80" y="136"/>
                    <a:pt x="80" y="134"/>
                  </a:cubicBezTo>
                  <a:cubicBezTo>
                    <a:pt x="80" y="133"/>
                    <a:pt x="80" y="133"/>
                    <a:pt x="80" y="132"/>
                  </a:cubicBezTo>
                  <a:cubicBezTo>
                    <a:pt x="83" y="132"/>
                    <a:pt x="86" y="131"/>
                    <a:pt x="88" y="130"/>
                  </a:cubicBezTo>
                  <a:cubicBezTo>
                    <a:pt x="89" y="131"/>
                    <a:pt x="89" y="132"/>
                    <a:pt x="89" y="132"/>
                  </a:cubicBezTo>
                  <a:cubicBezTo>
                    <a:pt x="90" y="134"/>
                    <a:pt x="91" y="136"/>
                    <a:pt x="92" y="138"/>
                  </a:cubicBezTo>
                  <a:cubicBezTo>
                    <a:pt x="93" y="140"/>
                    <a:pt x="94" y="142"/>
                    <a:pt x="95" y="144"/>
                  </a:cubicBezTo>
                  <a:cubicBezTo>
                    <a:pt x="96" y="146"/>
                    <a:pt x="98" y="147"/>
                    <a:pt x="100" y="146"/>
                  </a:cubicBezTo>
                  <a:cubicBezTo>
                    <a:pt x="102" y="145"/>
                    <a:pt x="103" y="143"/>
                    <a:pt x="103" y="141"/>
                  </a:cubicBezTo>
                  <a:cubicBezTo>
                    <a:pt x="102" y="139"/>
                    <a:pt x="102" y="137"/>
                    <a:pt x="101" y="135"/>
                  </a:cubicBezTo>
                  <a:cubicBezTo>
                    <a:pt x="101" y="132"/>
                    <a:pt x="100" y="130"/>
                    <a:pt x="100" y="129"/>
                  </a:cubicBezTo>
                  <a:cubicBezTo>
                    <a:pt x="99" y="128"/>
                    <a:pt x="99" y="127"/>
                    <a:pt x="99" y="127"/>
                  </a:cubicBezTo>
                  <a:cubicBezTo>
                    <a:pt x="102" y="125"/>
                    <a:pt x="104" y="124"/>
                    <a:pt x="106" y="122"/>
                  </a:cubicBezTo>
                  <a:cubicBezTo>
                    <a:pt x="107" y="123"/>
                    <a:pt x="107" y="123"/>
                    <a:pt x="108" y="124"/>
                  </a:cubicBezTo>
                  <a:cubicBezTo>
                    <a:pt x="109" y="125"/>
                    <a:pt x="111" y="127"/>
                    <a:pt x="112" y="128"/>
                  </a:cubicBezTo>
                  <a:cubicBezTo>
                    <a:pt x="114" y="130"/>
                    <a:pt x="115" y="131"/>
                    <a:pt x="117" y="133"/>
                  </a:cubicBezTo>
                  <a:cubicBezTo>
                    <a:pt x="119" y="134"/>
                    <a:pt x="121" y="134"/>
                    <a:pt x="123" y="133"/>
                  </a:cubicBezTo>
                  <a:cubicBezTo>
                    <a:pt x="124" y="132"/>
                    <a:pt x="125" y="129"/>
                    <a:pt x="124" y="128"/>
                  </a:cubicBezTo>
                  <a:cubicBezTo>
                    <a:pt x="122" y="126"/>
                    <a:pt x="121" y="124"/>
                    <a:pt x="120" y="122"/>
                  </a:cubicBezTo>
                  <a:cubicBezTo>
                    <a:pt x="119" y="120"/>
                    <a:pt x="117" y="118"/>
                    <a:pt x="116" y="117"/>
                  </a:cubicBezTo>
                  <a:cubicBezTo>
                    <a:pt x="116" y="116"/>
                    <a:pt x="115" y="116"/>
                    <a:pt x="115" y="115"/>
                  </a:cubicBezTo>
                  <a:cubicBezTo>
                    <a:pt x="117" y="113"/>
                    <a:pt x="119" y="111"/>
                    <a:pt x="121" y="108"/>
                  </a:cubicBezTo>
                  <a:cubicBezTo>
                    <a:pt x="121" y="109"/>
                    <a:pt x="122" y="109"/>
                    <a:pt x="122" y="109"/>
                  </a:cubicBezTo>
                  <a:cubicBezTo>
                    <a:pt x="124" y="110"/>
                    <a:pt x="126" y="111"/>
                    <a:pt x="128" y="112"/>
                  </a:cubicBezTo>
                  <a:cubicBezTo>
                    <a:pt x="130" y="113"/>
                    <a:pt x="132" y="114"/>
                    <a:pt x="134" y="115"/>
                  </a:cubicBezTo>
                  <a:cubicBezTo>
                    <a:pt x="136" y="116"/>
                    <a:pt x="139" y="115"/>
                    <a:pt x="140" y="113"/>
                  </a:cubicBezTo>
                  <a:cubicBezTo>
                    <a:pt x="141" y="111"/>
                    <a:pt x="140" y="109"/>
                    <a:pt x="139" y="107"/>
                  </a:cubicBezTo>
                  <a:cubicBezTo>
                    <a:pt x="137" y="106"/>
                    <a:pt x="135" y="105"/>
                    <a:pt x="133" y="103"/>
                  </a:cubicBezTo>
                  <a:cubicBezTo>
                    <a:pt x="131" y="102"/>
                    <a:pt x="129" y="101"/>
                    <a:pt x="128" y="100"/>
                  </a:cubicBezTo>
                  <a:cubicBezTo>
                    <a:pt x="127" y="99"/>
                    <a:pt x="127" y="99"/>
                    <a:pt x="126" y="99"/>
                  </a:cubicBezTo>
                  <a:cubicBezTo>
                    <a:pt x="127" y="96"/>
                    <a:pt x="128" y="93"/>
                    <a:pt x="129" y="91"/>
                  </a:cubicBezTo>
                  <a:cubicBezTo>
                    <a:pt x="130" y="91"/>
                    <a:pt x="130" y="91"/>
                    <a:pt x="131" y="91"/>
                  </a:cubicBezTo>
                  <a:cubicBezTo>
                    <a:pt x="133" y="91"/>
                    <a:pt x="135" y="91"/>
                    <a:pt x="137" y="91"/>
                  </a:cubicBezTo>
                  <a:cubicBezTo>
                    <a:pt x="140" y="91"/>
                    <a:pt x="142" y="92"/>
                    <a:pt x="144" y="92"/>
                  </a:cubicBezTo>
                  <a:cubicBezTo>
                    <a:pt x="146" y="92"/>
                    <a:pt x="148" y="90"/>
                    <a:pt x="149" y="88"/>
                  </a:cubicBezTo>
                  <a:cubicBezTo>
                    <a:pt x="149" y="86"/>
                    <a:pt x="148" y="84"/>
                    <a:pt x="146" y="84"/>
                  </a:cubicBezTo>
                  <a:close/>
                  <a:moveTo>
                    <a:pt x="89" y="75"/>
                  </a:moveTo>
                  <a:cubicBezTo>
                    <a:pt x="89" y="83"/>
                    <a:pt x="82" y="89"/>
                    <a:pt x="74" y="89"/>
                  </a:cubicBezTo>
                  <a:cubicBezTo>
                    <a:pt x="67" y="89"/>
                    <a:pt x="60" y="83"/>
                    <a:pt x="60" y="75"/>
                  </a:cubicBezTo>
                  <a:cubicBezTo>
                    <a:pt x="60" y="67"/>
                    <a:pt x="67" y="61"/>
                    <a:pt x="74" y="61"/>
                  </a:cubicBezTo>
                  <a:cubicBezTo>
                    <a:pt x="82" y="61"/>
                    <a:pt x="89" y="67"/>
                    <a:pt x="89" y="7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10" name="Freeform 30"/>
            <p:cNvSpPr>
              <a:spLocks noEditPoints="1"/>
            </p:cNvSpPr>
            <p:nvPr/>
          </p:nvSpPr>
          <p:spPr bwMode="auto">
            <a:xfrm>
              <a:off x="3162" y="733"/>
              <a:ext cx="1074" cy="1076"/>
            </a:xfrm>
            <a:custGeom>
              <a:avLst/>
              <a:gdLst/>
              <a:ahLst/>
              <a:cxnLst>
                <a:cxn ang="0">
                  <a:pos x="448" y="0"/>
                </a:cxn>
                <a:cxn ang="0">
                  <a:pos x="0" y="449"/>
                </a:cxn>
                <a:cxn ang="0">
                  <a:pos x="448" y="897"/>
                </a:cxn>
                <a:cxn ang="0">
                  <a:pos x="896" y="449"/>
                </a:cxn>
                <a:cxn ang="0">
                  <a:pos x="448" y="0"/>
                </a:cxn>
                <a:cxn ang="0">
                  <a:pos x="448" y="631"/>
                </a:cxn>
                <a:cxn ang="0">
                  <a:pos x="267" y="449"/>
                </a:cxn>
                <a:cxn ang="0">
                  <a:pos x="448" y="267"/>
                </a:cxn>
                <a:cxn ang="0">
                  <a:pos x="630" y="449"/>
                </a:cxn>
                <a:cxn ang="0">
                  <a:pos x="448" y="631"/>
                </a:cxn>
              </a:cxnLst>
              <a:rect l="0" t="0" r="r" b="b"/>
              <a:pathLst>
                <a:path w="896" h="897">
                  <a:moveTo>
                    <a:pt x="448" y="0"/>
                  </a:moveTo>
                  <a:cubicBezTo>
                    <a:pt x="201" y="0"/>
                    <a:pt x="0" y="201"/>
                    <a:pt x="0" y="449"/>
                  </a:cubicBezTo>
                  <a:cubicBezTo>
                    <a:pt x="0" y="697"/>
                    <a:pt x="201" y="897"/>
                    <a:pt x="448" y="897"/>
                  </a:cubicBezTo>
                  <a:cubicBezTo>
                    <a:pt x="695" y="897"/>
                    <a:pt x="896" y="697"/>
                    <a:pt x="896" y="449"/>
                  </a:cubicBezTo>
                  <a:cubicBezTo>
                    <a:pt x="896" y="201"/>
                    <a:pt x="695" y="0"/>
                    <a:pt x="448" y="0"/>
                  </a:cubicBezTo>
                  <a:close/>
                  <a:moveTo>
                    <a:pt x="448" y="631"/>
                  </a:moveTo>
                  <a:cubicBezTo>
                    <a:pt x="348" y="631"/>
                    <a:pt x="267" y="549"/>
                    <a:pt x="267" y="449"/>
                  </a:cubicBezTo>
                  <a:cubicBezTo>
                    <a:pt x="267" y="349"/>
                    <a:pt x="348" y="267"/>
                    <a:pt x="448" y="267"/>
                  </a:cubicBezTo>
                  <a:cubicBezTo>
                    <a:pt x="548" y="267"/>
                    <a:pt x="630" y="349"/>
                    <a:pt x="630" y="449"/>
                  </a:cubicBezTo>
                  <a:cubicBezTo>
                    <a:pt x="630" y="549"/>
                    <a:pt x="548" y="631"/>
                    <a:pt x="448" y="6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11" name="Freeform 31"/>
            <p:cNvSpPr>
              <a:spLocks noEditPoints="1"/>
            </p:cNvSpPr>
            <p:nvPr/>
          </p:nvSpPr>
          <p:spPr bwMode="auto">
            <a:xfrm>
              <a:off x="3046" y="618"/>
              <a:ext cx="1305" cy="1307"/>
            </a:xfrm>
            <a:custGeom>
              <a:avLst/>
              <a:gdLst/>
              <a:ahLst/>
              <a:cxnLst>
                <a:cxn ang="0">
                  <a:pos x="1043" y="507"/>
                </a:cxn>
                <a:cxn ang="0">
                  <a:pos x="1036" y="455"/>
                </a:cxn>
                <a:cxn ang="0">
                  <a:pos x="1024" y="404"/>
                </a:cxn>
                <a:cxn ang="0">
                  <a:pos x="1007" y="355"/>
                </a:cxn>
                <a:cxn ang="0">
                  <a:pos x="985" y="307"/>
                </a:cxn>
                <a:cxn ang="0">
                  <a:pos x="957" y="263"/>
                </a:cxn>
                <a:cxn ang="0">
                  <a:pos x="926" y="221"/>
                </a:cxn>
                <a:cxn ang="0">
                  <a:pos x="890" y="183"/>
                </a:cxn>
                <a:cxn ang="0">
                  <a:pos x="850" y="149"/>
                </a:cxn>
                <a:cxn ang="0">
                  <a:pos x="807" y="119"/>
                </a:cxn>
                <a:cxn ang="0">
                  <a:pos x="761" y="93"/>
                </a:cxn>
                <a:cxn ang="0">
                  <a:pos x="713" y="73"/>
                </a:cxn>
                <a:cxn ang="0">
                  <a:pos x="663" y="58"/>
                </a:cxn>
                <a:cxn ang="0">
                  <a:pos x="611" y="48"/>
                </a:cxn>
                <a:cxn ang="0">
                  <a:pos x="559" y="44"/>
                </a:cxn>
                <a:cxn ang="0">
                  <a:pos x="507" y="45"/>
                </a:cxn>
                <a:cxn ang="0">
                  <a:pos x="455" y="52"/>
                </a:cxn>
                <a:cxn ang="0">
                  <a:pos x="404" y="64"/>
                </a:cxn>
                <a:cxn ang="0">
                  <a:pos x="354" y="81"/>
                </a:cxn>
                <a:cxn ang="0">
                  <a:pos x="307" y="104"/>
                </a:cxn>
                <a:cxn ang="0">
                  <a:pos x="262" y="131"/>
                </a:cxn>
                <a:cxn ang="0">
                  <a:pos x="221" y="163"/>
                </a:cxn>
                <a:cxn ang="0">
                  <a:pos x="183" y="199"/>
                </a:cxn>
                <a:cxn ang="0">
                  <a:pos x="148" y="239"/>
                </a:cxn>
                <a:cxn ang="0">
                  <a:pos x="119" y="282"/>
                </a:cxn>
                <a:cxn ang="0">
                  <a:pos x="93" y="328"/>
                </a:cxn>
                <a:cxn ang="0">
                  <a:pos x="73" y="376"/>
                </a:cxn>
                <a:cxn ang="0">
                  <a:pos x="58" y="426"/>
                </a:cxn>
                <a:cxn ang="0">
                  <a:pos x="48" y="478"/>
                </a:cxn>
                <a:cxn ang="0">
                  <a:pos x="44" y="530"/>
                </a:cxn>
                <a:cxn ang="0">
                  <a:pos x="45" y="582"/>
                </a:cxn>
                <a:cxn ang="0">
                  <a:pos x="52" y="634"/>
                </a:cxn>
                <a:cxn ang="0">
                  <a:pos x="64" y="686"/>
                </a:cxn>
                <a:cxn ang="0">
                  <a:pos x="81" y="735"/>
                </a:cxn>
                <a:cxn ang="0">
                  <a:pos x="104" y="782"/>
                </a:cxn>
                <a:cxn ang="0">
                  <a:pos x="131" y="827"/>
                </a:cxn>
                <a:cxn ang="0">
                  <a:pos x="163" y="869"/>
                </a:cxn>
                <a:cxn ang="0">
                  <a:pos x="199" y="907"/>
                </a:cxn>
                <a:cxn ang="0">
                  <a:pos x="238" y="941"/>
                </a:cxn>
                <a:cxn ang="0">
                  <a:pos x="281" y="971"/>
                </a:cxn>
                <a:cxn ang="0">
                  <a:pos x="327" y="996"/>
                </a:cxn>
                <a:cxn ang="0">
                  <a:pos x="375" y="1017"/>
                </a:cxn>
                <a:cxn ang="0">
                  <a:pos x="426" y="1032"/>
                </a:cxn>
                <a:cxn ang="0">
                  <a:pos x="477" y="1041"/>
                </a:cxn>
                <a:cxn ang="0">
                  <a:pos x="529" y="1046"/>
                </a:cxn>
                <a:cxn ang="0">
                  <a:pos x="582" y="1045"/>
                </a:cxn>
                <a:cxn ang="0">
                  <a:pos x="633" y="1038"/>
                </a:cxn>
                <a:cxn ang="0">
                  <a:pos x="684" y="1026"/>
                </a:cxn>
                <a:cxn ang="0">
                  <a:pos x="734" y="1009"/>
                </a:cxn>
                <a:cxn ang="0">
                  <a:pos x="781" y="986"/>
                </a:cxn>
                <a:cxn ang="0">
                  <a:pos x="826" y="959"/>
                </a:cxn>
                <a:cxn ang="0">
                  <a:pos x="867" y="927"/>
                </a:cxn>
                <a:cxn ang="0">
                  <a:pos x="906" y="891"/>
                </a:cxn>
                <a:cxn ang="0">
                  <a:pos x="940" y="851"/>
                </a:cxn>
                <a:cxn ang="0">
                  <a:pos x="970" y="808"/>
                </a:cxn>
                <a:cxn ang="0">
                  <a:pos x="995" y="762"/>
                </a:cxn>
                <a:cxn ang="0">
                  <a:pos x="1015" y="714"/>
                </a:cxn>
                <a:cxn ang="0">
                  <a:pos x="1030" y="664"/>
                </a:cxn>
                <a:cxn ang="0">
                  <a:pos x="1040" y="612"/>
                </a:cxn>
                <a:cxn ang="0">
                  <a:pos x="1044" y="560"/>
                </a:cxn>
              </a:cxnLst>
              <a:rect l="0" t="0" r="r" b="b"/>
              <a:pathLst>
                <a:path w="1088" h="1090">
                  <a:moveTo>
                    <a:pt x="1078" y="557"/>
                  </a:moveTo>
                  <a:cubicBezTo>
                    <a:pt x="1081" y="556"/>
                    <a:pt x="1083" y="555"/>
                    <a:pt x="1085" y="553"/>
                  </a:cubicBezTo>
                  <a:cubicBezTo>
                    <a:pt x="1087" y="551"/>
                    <a:pt x="1088" y="548"/>
                    <a:pt x="1088" y="545"/>
                  </a:cubicBezTo>
                  <a:cubicBezTo>
                    <a:pt x="1088" y="542"/>
                    <a:pt x="1087" y="539"/>
                    <a:pt x="1085" y="537"/>
                  </a:cubicBezTo>
                  <a:cubicBezTo>
                    <a:pt x="1083" y="535"/>
                    <a:pt x="1081" y="533"/>
                    <a:pt x="1078" y="533"/>
                  </a:cubicBezTo>
                  <a:cubicBezTo>
                    <a:pt x="1074" y="533"/>
                    <a:pt x="1059" y="531"/>
                    <a:pt x="1044" y="530"/>
                  </a:cubicBezTo>
                  <a:cubicBezTo>
                    <a:pt x="1044" y="522"/>
                    <a:pt x="1043" y="515"/>
                    <a:pt x="1043" y="507"/>
                  </a:cubicBezTo>
                  <a:cubicBezTo>
                    <a:pt x="1057" y="505"/>
                    <a:pt x="1073" y="501"/>
                    <a:pt x="1076" y="501"/>
                  </a:cubicBezTo>
                  <a:cubicBezTo>
                    <a:pt x="1079" y="500"/>
                    <a:pt x="1081" y="498"/>
                    <a:pt x="1083" y="496"/>
                  </a:cubicBezTo>
                  <a:cubicBezTo>
                    <a:pt x="1084" y="494"/>
                    <a:pt x="1085" y="491"/>
                    <a:pt x="1085" y="488"/>
                  </a:cubicBezTo>
                  <a:cubicBezTo>
                    <a:pt x="1085" y="485"/>
                    <a:pt x="1083" y="482"/>
                    <a:pt x="1081" y="481"/>
                  </a:cubicBezTo>
                  <a:cubicBezTo>
                    <a:pt x="1079" y="479"/>
                    <a:pt x="1076" y="477"/>
                    <a:pt x="1073" y="477"/>
                  </a:cubicBezTo>
                  <a:cubicBezTo>
                    <a:pt x="1070" y="477"/>
                    <a:pt x="1054" y="478"/>
                    <a:pt x="1040" y="478"/>
                  </a:cubicBezTo>
                  <a:cubicBezTo>
                    <a:pt x="1039" y="470"/>
                    <a:pt x="1038" y="463"/>
                    <a:pt x="1036" y="455"/>
                  </a:cubicBezTo>
                  <a:cubicBezTo>
                    <a:pt x="1050" y="451"/>
                    <a:pt x="1065" y="446"/>
                    <a:pt x="1068" y="445"/>
                  </a:cubicBezTo>
                  <a:cubicBezTo>
                    <a:pt x="1071" y="444"/>
                    <a:pt x="1073" y="442"/>
                    <a:pt x="1075" y="440"/>
                  </a:cubicBezTo>
                  <a:cubicBezTo>
                    <a:pt x="1076" y="438"/>
                    <a:pt x="1077" y="435"/>
                    <a:pt x="1076" y="432"/>
                  </a:cubicBezTo>
                  <a:cubicBezTo>
                    <a:pt x="1075" y="429"/>
                    <a:pt x="1074" y="426"/>
                    <a:pt x="1071" y="425"/>
                  </a:cubicBezTo>
                  <a:cubicBezTo>
                    <a:pt x="1069" y="423"/>
                    <a:pt x="1066" y="422"/>
                    <a:pt x="1064" y="422"/>
                  </a:cubicBezTo>
                  <a:cubicBezTo>
                    <a:pt x="1060" y="423"/>
                    <a:pt x="1045" y="425"/>
                    <a:pt x="1030" y="426"/>
                  </a:cubicBezTo>
                  <a:cubicBezTo>
                    <a:pt x="1028" y="419"/>
                    <a:pt x="1026" y="412"/>
                    <a:pt x="1024" y="404"/>
                  </a:cubicBezTo>
                  <a:cubicBezTo>
                    <a:pt x="1038" y="399"/>
                    <a:pt x="1052" y="392"/>
                    <a:pt x="1055" y="391"/>
                  </a:cubicBezTo>
                  <a:cubicBezTo>
                    <a:pt x="1058" y="390"/>
                    <a:pt x="1060" y="388"/>
                    <a:pt x="1061" y="385"/>
                  </a:cubicBezTo>
                  <a:cubicBezTo>
                    <a:pt x="1062" y="382"/>
                    <a:pt x="1062" y="379"/>
                    <a:pt x="1061" y="377"/>
                  </a:cubicBezTo>
                  <a:cubicBezTo>
                    <a:pt x="1060" y="374"/>
                    <a:pt x="1058" y="372"/>
                    <a:pt x="1056" y="370"/>
                  </a:cubicBezTo>
                  <a:cubicBezTo>
                    <a:pt x="1054" y="369"/>
                    <a:pt x="1051" y="368"/>
                    <a:pt x="1048" y="369"/>
                  </a:cubicBezTo>
                  <a:cubicBezTo>
                    <a:pt x="1045" y="369"/>
                    <a:pt x="1029" y="373"/>
                    <a:pt x="1015" y="376"/>
                  </a:cubicBezTo>
                  <a:cubicBezTo>
                    <a:pt x="1013" y="369"/>
                    <a:pt x="1010" y="362"/>
                    <a:pt x="1007" y="355"/>
                  </a:cubicBezTo>
                  <a:cubicBezTo>
                    <a:pt x="1020" y="348"/>
                    <a:pt x="1033" y="340"/>
                    <a:pt x="1036" y="338"/>
                  </a:cubicBezTo>
                  <a:cubicBezTo>
                    <a:pt x="1039" y="337"/>
                    <a:pt x="1041" y="334"/>
                    <a:pt x="1041" y="332"/>
                  </a:cubicBezTo>
                  <a:cubicBezTo>
                    <a:pt x="1042" y="329"/>
                    <a:pt x="1042" y="326"/>
                    <a:pt x="1041" y="323"/>
                  </a:cubicBezTo>
                  <a:cubicBezTo>
                    <a:pt x="1040" y="321"/>
                    <a:pt x="1038" y="319"/>
                    <a:pt x="1035" y="317"/>
                  </a:cubicBezTo>
                  <a:cubicBezTo>
                    <a:pt x="1032" y="316"/>
                    <a:pt x="1030" y="316"/>
                    <a:pt x="1027" y="317"/>
                  </a:cubicBezTo>
                  <a:cubicBezTo>
                    <a:pt x="1024" y="318"/>
                    <a:pt x="1009" y="323"/>
                    <a:pt x="995" y="328"/>
                  </a:cubicBezTo>
                  <a:cubicBezTo>
                    <a:pt x="992" y="321"/>
                    <a:pt x="988" y="314"/>
                    <a:pt x="985" y="307"/>
                  </a:cubicBezTo>
                  <a:cubicBezTo>
                    <a:pt x="996" y="299"/>
                    <a:pt x="1009" y="290"/>
                    <a:pt x="1012" y="288"/>
                  </a:cubicBezTo>
                  <a:cubicBezTo>
                    <a:pt x="1014" y="286"/>
                    <a:pt x="1016" y="284"/>
                    <a:pt x="1016" y="281"/>
                  </a:cubicBezTo>
                  <a:cubicBezTo>
                    <a:pt x="1017" y="278"/>
                    <a:pt x="1016" y="275"/>
                    <a:pt x="1015" y="273"/>
                  </a:cubicBezTo>
                  <a:cubicBezTo>
                    <a:pt x="1013" y="270"/>
                    <a:pt x="1011" y="268"/>
                    <a:pt x="1009" y="267"/>
                  </a:cubicBezTo>
                  <a:cubicBezTo>
                    <a:pt x="1006" y="266"/>
                    <a:pt x="1003" y="266"/>
                    <a:pt x="1000" y="268"/>
                  </a:cubicBezTo>
                  <a:cubicBezTo>
                    <a:pt x="997" y="269"/>
                    <a:pt x="983" y="276"/>
                    <a:pt x="970" y="282"/>
                  </a:cubicBezTo>
                  <a:cubicBezTo>
                    <a:pt x="966" y="275"/>
                    <a:pt x="962" y="269"/>
                    <a:pt x="957" y="263"/>
                  </a:cubicBezTo>
                  <a:cubicBezTo>
                    <a:pt x="968" y="253"/>
                    <a:pt x="980" y="242"/>
                    <a:pt x="983" y="240"/>
                  </a:cubicBezTo>
                  <a:cubicBezTo>
                    <a:pt x="985" y="238"/>
                    <a:pt x="986" y="236"/>
                    <a:pt x="986" y="233"/>
                  </a:cubicBezTo>
                  <a:cubicBezTo>
                    <a:pt x="986" y="230"/>
                    <a:pt x="986" y="227"/>
                    <a:pt x="984" y="225"/>
                  </a:cubicBezTo>
                  <a:cubicBezTo>
                    <a:pt x="982" y="222"/>
                    <a:pt x="980" y="221"/>
                    <a:pt x="977" y="220"/>
                  </a:cubicBezTo>
                  <a:cubicBezTo>
                    <a:pt x="974" y="220"/>
                    <a:pt x="971" y="220"/>
                    <a:pt x="969" y="221"/>
                  </a:cubicBezTo>
                  <a:cubicBezTo>
                    <a:pt x="966" y="223"/>
                    <a:pt x="952" y="231"/>
                    <a:pt x="940" y="239"/>
                  </a:cubicBezTo>
                  <a:cubicBezTo>
                    <a:pt x="935" y="233"/>
                    <a:pt x="930" y="227"/>
                    <a:pt x="926" y="221"/>
                  </a:cubicBezTo>
                  <a:cubicBezTo>
                    <a:pt x="935" y="210"/>
                    <a:pt x="946" y="198"/>
                    <a:pt x="948" y="196"/>
                  </a:cubicBezTo>
                  <a:cubicBezTo>
                    <a:pt x="950" y="194"/>
                    <a:pt x="951" y="191"/>
                    <a:pt x="951" y="188"/>
                  </a:cubicBezTo>
                  <a:cubicBezTo>
                    <a:pt x="951" y="185"/>
                    <a:pt x="950" y="183"/>
                    <a:pt x="948" y="181"/>
                  </a:cubicBezTo>
                  <a:cubicBezTo>
                    <a:pt x="946" y="178"/>
                    <a:pt x="944" y="177"/>
                    <a:pt x="941" y="177"/>
                  </a:cubicBezTo>
                  <a:cubicBezTo>
                    <a:pt x="938" y="176"/>
                    <a:pt x="935" y="177"/>
                    <a:pt x="933" y="179"/>
                  </a:cubicBezTo>
                  <a:cubicBezTo>
                    <a:pt x="930" y="181"/>
                    <a:pt x="917" y="190"/>
                    <a:pt x="906" y="199"/>
                  </a:cubicBezTo>
                  <a:cubicBezTo>
                    <a:pt x="900" y="193"/>
                    <a:pt x="895" y="188"/>
                    <a:pt x="890" y="183"/>
                  </a:cubicBezTo>
                  <a:cubicBezTo>
                    <a:pt x="898" y="171"/>
                    <a:pt x="908" y="158"/>
                    <a:pt x="910" y="156"/>
                  </a:cubicBezTo>
                  <a:cubicBezTo>
                    <a:pt x="912" y="153"/>
                    <a:pt x="912" y="150"/>
                    <a:pt x="912" y="148"/>
                  </a:cubicBezTo>
                  <a:cubicBezTo>
                    <a:pt x="911" y="145"/>
                    <a:pt x="910" y="142"/>
                    <a:pt x="908" y="140"/>
                  </a:cubicBezTo>
                  <a:cubicBezTo>
                    <a:pt x="906" y="138"/>
                    <a:pt x="903" y="137"/>
                    <a:pt x="900" y="137"/>
                  </a:cubicBezTo>
                  <a:cubicBezTo>
                    <a:pt x="897" y="137"/>
                    <a:pt x="895" y="138"/>
                    <a:pt x="892" y="140"/>
                  </a:cubicBezTo>
                  <a:cubicBezTo>
                    <a:pt x="890" y="142"/>
                    <a:pt x="878" y="153"/>
                    <a:pt x="868" y="163"/>
                  </a:cubicBezTo>
                  <a:cubicBezTo>
                    <a:pt x="862" y="158"/>
                    <a:pt x="856" y="153"/>
                    <a:pt x="850" y="149"/>
                  </a:cubicBezTo>
                  <a:cubicBezTo>
                    <a:pt x="857" y="136"/>
                    <a:pt x="866" y="122"/>
                    <a:pt x="867" y="119"/>
                  </a:cubicBezTo>
                  <a:cubicBezTo>
                    <a:pt x="869" y="117"/>
                    <a:pt x="869" y="114"/>
                    <a:pt x="868" y="111"/>
                  </a:cubicBezTo>
                  <a:cubicBezTo>
                    <a:pt x="868" y="109"/>
                    <a:pt x="866" y="106"/>
                    <a:pt x="864" y="104"/>
                  </a:cubicBezTo>
                  <a:cubicBezTo>
                    <a:pt x="861" y="103"/>
                    <a:pt x="858" y="102"/>
                    <a:pt x="856" y="102"/>
                  </a:cubicBezTo>
                  <a:cubicBezTo>
                    <a:pt x="853" y="102"/>
                    <a:pt x="850" y="103"/>
                    <a:pt x="848" y="106"/>
                  </a:cubicBezTo>
                  <a:cubicBezTo>
                    <a:pt x="846" y="108"/>
                    <a:pt x="836" y="120"/>
                    <a:pt x="826" y="131"/>
                  </a:cubicBezTo>
                  <a:cubicBezTo>
                    <a:pt x="820" y="127"/>
                    <a:pt x="813" y="123"/>
                    <a:pt x="807" y="119"/>
                  </a:cubicBezTo>
                  <a:cubicBezTo>
                    <a:pt x="813" y="105"/>
                    <a:pt x="820" y="91"/>
                    <a:pt x="821" y="88"/>
                  </a:cubicBezTo>
                  <a:cubicBezTo>
                    <a:pt x="822" y="85"/>
                    <a:pt x="822" y="82"/>
                    <a:pt x="821" y="80"/>
                  </a:cubicBezTo>
                  <a:cubicBezTo>
                    <a:pt x="820" y="77"/>
                    <a:pt x="819" y="75"/>
                    <a:pt x="816" y="73"/>
                  </a:cubicBezTo>
                  <a:cubicBezTo>
                    <a:pt x="813" y="72"/>
                    <a:pt x="811" y="71"/>
                    <a:pt x="808" y="72"/>
                  </a:cubicBezTo>
                  <a:cubicBezTo>
                    <a:pt x="805" y="72"/>
                    <a:pt x="802" y="74"/>
                    <a:pt x="801" y="76"/>
                  </a:cubicBezTo>
                  <a:cubicBezTo>
                    <a:pt x="799" y="79"/>
                    <a:pt x="790" y="92"/>
                    <a:pt x="781" y="104"/>
                  </a:cubicBezTo>
                  <a:cubicBezTo>
                    <a:pt x="775" y="100"/>
                    <a:pt x="768" y="97"/>
                    <a:pt x="761" y="93"/>
                  </a:cubicBezTo>
                  <a:cubicBezTo>
                    <a:pt x="766" y="80"/>
                    <a:pt x="771" y="65"/>
                    <a:pt x="772" y="61"/>
                  </a:cubicBezTo>
                  <a:cubicBezTo>
                    <a:pt x="773" y="59"/>
                    <a:pt x="772" y="56"/>
                    <a:pt x="771" y="53"/>
                  </a:cubicBezTo>
                  <a:cubicBezTo>
                    <a:pt x="770" y="51"/>
                    <a:pt x="768" y="49"/>
                    <a:pt x="765" y="47"/>
                  </a:cubicBezTo>
                  <a:cubicBezTo>
                    <a:pt x="763" y="46"/>
                    <a:pt x="760" y="46"/>
                    <a:pt x="757" y="47"/>
                  </a:cubicBezTo>
                  <a:cubicBezTo>
                    <a:pt x="754" y="48"/>
                    <a:pt x="752" y="49"/>
                    <a:pt x="750" y="52"/>
                  </a:cubicBezTo>
                  <a:cubicBezTo>
                    <a:pt x="749" y="55"/>
                    <a:pt x="741" y="69"/>
                    <a:pt x="734" y="81"/>
                  </a:cubicBezTo>
                  <a:cubicBezTo>
                    <a:pt x="727" y="78"/>
                    <a:pt x="720" y="76"/>
                    <a:pt x="713" y="73"/>
                  </a:cubicBezTo>
                  <a:cubicBezTo>
                    <a:pt x="716" y="59"/>
                    <a:pt x="719" y="43"/>
                    <a:pt x="720" y="40"/>
                  </a:cubicBezTo>
                  <a:cubicBezTo>
                    <a:pt x="721" y="37"/>
                    <a:pt x="720" y="35"/>
                    <a:pt x="719" y="32"/>
                  </a:cubicBezTo>
                  <a:cubicBezTo>
                    <a:pt x="717" y="30"/>
                    <a:pt x="715" y="28"/>
                    <a:pt x="712" y="27"/>
                  </a:cubicBezTo>
                  <a:cubicBezTo>
                    <a:pt x="709" y="26"/>
                    <a:pt x="706" y="26"/>
                    <a:pt x="704" y="27"/>
                  </a:cubicBezTo>
                  <a:cubicBezTo>
                    <a:pt x="701" y="28"/>
                    <a:pt x="699" y="30"/>
                    <a:pt x="698" y="33"/>
                  </a:cubicBezTo>
                  <a:cubicBezTo>
                    <a:pt x="697" y="36"/>
                    <a:pt x="690" y="51"/>
                    <a:pt x="684" y="64"/>
                  </a:cubicBezTo>
                  <a:cubicBezTo>
                    <a:pt x="677" y="62"/>
                    <a:pt x="670" y="60"/>
                    <a:pt x="663" y="58"/>
                  </a:cubicBezTo>
                  <a:cubicBezTo>
                    <a:pt x="664" y="44"/>
                    <a:pt x="666" y="28"/>
                    <a:pt x="667" y="25"/>
                  </a:cubicBezTo>
                  <a:cubicBezTo>
                    <a:pt x="667" y="22"/>
                    <a:pt x="666" y="19"/>
                    <a:pt x="664" y="17"/>
                  </a:cubicBezTo>
                  <a:cubicBezTo>
                    <a:pt x="662" y="14"/>
                    <a:pt x="660" y="13"/>
                    <a:pt x="657" y="12"/>
                  </a:cubicBezTo>
                  <a:cubicBezTo>
                    <a:pt x="654" y="12"/>
                    <a:pt x="651" y="12"/>
                    <a:pt x="649" y="13"/>
                  </a:cubicBezTo>
                  <a:cubicBezTo>
                    <a:pt x="646" y="15"/>
                    <a:pt x="644" y="17"/>
                    <a:pt x="644" y="20"/>
                  </a:cubicBezTo>
                  <a:cubicBezTo>
                    <a:pt x="643" y="23"/>
                    <a:pt x="638" y="38"/>
                    <a:pt x="633" y="52"/>
                  </a:cubicBezTo>
                  <a:cubicBezTo>
                    <a:pt x="626" y="51"/>
                    <a:pt x="619" y="49"/>
                    <a:pt x="611" y="48"/>
                  </a:cubicBezTo>
                  <a:cubicBezTo>
                    <a:pt x="611" y="34"/>
                    <a:pt x="612" y="18"/>
                    <a:pt x="612" y="15"/>
                  </a:cubicBezTo>
                  <a:cubicBezTo>
                    <a:pt x="612" y="12"/>
                    <a:pt x="610" y="9"/>
                    <a:pt x="608" y="7"/>
                  </a:cubicBezTo>
                  <a:cubicBezTo>
                    <a:pt x="606" y="5"/>
                    <a:pt x="604" y="4"/>
                    <a:pt x="601" y="3"/>
                  </a:cubicBezTo>
                  <a:cubicBezTo>
                    <a:pt x="598" y="3"/>
                    <a:pt x="595" y="4"/>
                    <a:pt x="593" y="5"/>
                  </a:cubicBezTo>
                  <a:cubicBezTo>
                    <a:pt x="591" y="7"/>
                    <a:pt x="589" y="9"/>
                    <a:pt x="588" y="12"/>
                  </a:cubicBezTo>
                  <a:cubicBezTo>
                    <a:pt x="588" y="15"/>
                    <a:pt x="584" y="31"/>
                    <a:pt x="582" y="45"/>
                  </a:cubicBezTo>
                  <a:cubicBezTo>
                    <a:pt x="574" y="45"/>
                    <a:pt x="567" y="44"/>
                    <a:pt x="559" y="44"/>
                  </a:cubicBezTo>
                  <a:cubicBezTo>
                    <a:pt x="558" y="30"/>
                    <a:pt x="556" y="14"/>
                    <a:pt x="556" y="11"/>
                  </a:cubicBezTo>
                  <a:cubicBezTo>
                    <a:pt x="556" y="8"/>
                    <a:pt x="554" y="5"/>
                    <a:pt x="552" y="3"/>
                  </a:cubicBezTo>
                  <a:cubicBezTo>
                    <a:pt x="550" y="1"/>
                    <a:pt x="547" y="0"/>
                    <a:pt x="544" y="0"/>
                  </a:cubicBezTo>
                  <a:cubicBezTo>
                    <a:pt x="541" y="0"/>
                    <a:pt x="538" y="1"/>
                    <a:pt x="536" y="3"/>
                  </a:cubicBezTo>
                  <a:cubicBezTo>
                    <a:pt x="534" y="5"/>
                    <a:pt x="533" y="8"/>
                    <a:pt x="532" y="11"/>
                  </a:cubicBezTo>
                  <a:cubicBezTo>
                    <a:pt x="532" y="14"/>
                    <a:pt x="531" y="30"/>
                    <a:pt x="529" y="44"/>
                  </a:cubicBezTo>
                  <a:cubicBezTo>
                    <a:pt x="522" y="44"/>
                    <a:pt x="514" y="45"/>
                    <a:pt x="507" y="45"/>
                  </a:cubicBezTo>
                  <a:cubicBezTo>
                    <a:pt x="504" y="31"/>
                    <a:pt x="501" y="15"/>
                    <a:pt x="500" y="12"/>
                  </a:cubicBezTo>
                  <a:cubicBezTo>
                    <a:pt x="499" y="9"/>
                    <a:pt x="498" y="7"/>
                    <a:pt x="495" y="5"/>
                  </a:cubicBezTo>
                  <a:cubicBezTo>
                    <a:pt x="493" y="4"/>
                    <a:pt x="490" y="3"/>
                    <a:pt x="487" y="3"/>
                  </a:cubicBezTo>
                  <a:cubicBezTo>
                    <a:pt x="484" y="4"/>
                    <a:pt x="482" y="5"/>
                    <a:pt x="480" y="7"/>
                  </a:cubicBezTo>
                  <a:cubicBezTo>
                    <a:pt x="478" y="9"/>
                    <a:pt x="477" y="12"/>
                    <a:pt x="477" y="15"/>
                  </a:cubicBezTo>
                  <a:cubicBezTo>
                    <a:pt x="477" y="18"/>
                    <a:pt x="477" y="34"/>
                    <a:pt x="477" y="48"/>
                  </a:cubicBezTo>
                  <a:cubicBezTo>
                    <a:pt x="470" y="49"/>
                    <a:pt x="462" y="51"/>
                    <a:pt x="455" y="52"/>
                  </a:cubicBezTo>
                  <a:cubicBezTo>
                    <a:pt x="450" y="38"/>
                    <a:pt x="446" y="23"/>
                    <a:pt x="445" y="20"/>
                  </a:cubicBezTo>
                  <a:cubicBezTo>
                    <a:pt x="444" y="17"/>
                    <a:pt x="442" y="15"/>
                    <a:pt x="439" y="13"/>
                  </a:cubicBezTo>
                  <a:cubicBezTo>
                    <a:pt x="437" y="12"/>
                    <a:pt x="434" y="12"/>
                    <a:pt x="431" y="12"/>
                  </a:cubicBezTo>
                  <a:cubicBezTo>
                    <a:pt x="428" y="13"/>
                    <a:pt x="426" y="14"/>
                    <a:pt x="424" y="17"/>
                  </a:cubicBezTo>
                  <a:cubicBezTo>
                    <a:pt x="422" y="19"/>
                    <a:pt x="421" y="22"/>
                    <a:pt x="422" y="25"/>
                  </a:cubicBezTo>
                  <a:cubicBezTo>
                    <a:pt x="422" y="28"/>
                    <a:pt x="424" y="44"/>
                    <a:pt x="426" y="58"/>
                  </a:cubicBezTo>
                  <a:cubicBezTo>
                    <a:pt x="418" y="60"/>
                    <a:pt x="411" y="62"/>
                    <a:pt x="404" y="64"/>
                  </a:cubicBezTo>
                  <a:cubicBezTo>
                    <a:pt x="398" y="51"/>
                    <a:pt x="392" y="36"/>
                    <a:pt x="390" y="33"/>
                  </a:cubicBezTo>
                  <a:cubicBezTo>
                    <a:pt x="389" y="30"/>
                    <a:pt x="387" y="28"/>
                    <a:pt x="384" y="27"/>
                  </a:cubicBezTo>
                  <a:cubicBezTo>
                    <a:pt x="382" y="26"/>
                    <a:pt x="379" y="26"/>
                    <a:pt x="376" y="27"/>
                  </a:cubicBezTo>
                  <a:cubicBezTo>
                    <a:pt x="373" y="28"/>
                    <a:pt x="371" y="30"/>
                    <a:pt x="370" y="32"/>
                  </a:cubicBezTo>
                  <a:cubicBezTo>
                    <a:pt x="368" y="35"/>
                    <a:pt x="367" y="37"/>
                    <a:pt x="368" y="40"/>
                  </a:cubicBezTo>
                  <a:cubicBezTo>
                    <a:pt x="369" y="43"/>
                    <a:pt x="372" y="59"/>
                    <a:pt x="375" y="73"/>
                  </a:cubicBezTo>
                  <a:cubicBezTo>
                    <a:pt x="368" y="76"/>
                    <a:pt x="361" y="78"/>
                    <a:pt x="354" y="81"/>
                  </a:cubicBezTo>
                  <a:cubicBezTo>
                    <a:pt x="347" y="69"/>
                    <a:pt x="339" y="55"/>
                    <a:pt x="338" y="52"/>
                  </a:cubicBezTo>
                  <a:cubicBezTo>
                    <a:pt x="336" y="49"/>
                    <a:pt x="334" y="48"/>
                    <a:pt x="331" y="47"/>
                  </a:cubicBezTo>
                  <a:cubicBezTo>
                    <a:pt x="329" y="46"/>
                    <a:pt x="326" y="46"/>
                    <a:pt x="323" y="47"/>
                  </a:cubicBezTo>
                  <a:cubicBezTo>
                    <a:pt x="320" y="49"/>
                    <a:pt x="318" y="51"/>
                    <a:pt x="317" y="53"/>
                  </a:cubicBezTo>
                  <a:cubicBezTo>
                    <a:pt x="316" y="56"/>
                    <a:pt x="315" y="59"/>
                    <a:pt x="316" y="61"/>
                  </a:cubicBezTo>
                  <a:cubicBezTo>
                    <a:pt x="317" y="65"/>
                    <a:pt x="322" y="80"/>
                    <a:pt x="327" y="93"/>
                  </a:cubicBezTo>
                  <a:cubicBezTo>
                    <a:pt x="320" y="97"/>
                    <a:pt x="314" y="100"/>
                    <a:pt x="307" y="104"/>
                  </a:cubicBezTo>
                  <a:cubicBezTo>
                    <a:pt x="299" y="92"/>
                    <a:pt x="289" y="79"/>
                    <a:pt x="288" y="76"/>
                  </a:cubicBezTo>
                  <a:cubicBezTo>
                    <a:pt x="286" y="74"/>
                    <a:pt x="283" y="72"/>
                    <a:pt x="280" y="72"/>
                  </a:cubicBezTo>
                  <a:cubicBezTo>
                    <a:pt x="278" y="71"/>
                    <a:pt x="275" y="72"/>
                    <a:pt x="272" y="73"/>
                  </a:cubicBezTo>
                  <a:cubicBezTo>
                    <a:pt x="270" y="75"/>
                    <a:pt x="268" y="77"/>
                    <a:pt x="267" y="80"/>
                  </a:cubicBezTo>
                  <a:cubicBezTo>
                    <a:pt x="266" y="82"/>
                    <a:pt x="266" y="85"/>
                    <a:pt x="267" y="88"/>
                  </a:cubicBezTo>
                  <a:cubicBezTo>
                    <a:pt x="269" y="91"/>
                    <a:pt x="275" y="105"/>
                    <a:pt x="281" y="119"/>
                  </a:cubicBezTo>
                  <a:cubicBezTo>
                    <a:pt x="275" y="123"/>
                    <a:pt x="269" y="127"/>
                    <a:pt x="262" y="131"/>
                  </a:cubicBezTo>
                  <a:cubicBezTo>
                    <a:pt x="253" y="120"/>
                    <a:pt x="242" y="108"/>
                    <a:pt x="240" y="106"/>
                  </a:cubicBezTo>
                  <a:cubicBezTo>
                    <a:pt x="238" y="103"/>
                    <a:pt x="235" y="102"/>
                    <a:pt x="233" y="102"/>
                  </a:cubicBezTo>
                  <a:cubicBezTo>
                    <a:pt x="230" y="102"/>
                    <a:pt x="227" y="103"/>
                    <a:pt x="225" y="104"/>
                  </a:cubicBezTo>
                  <a:cubicBezTo>
                    <a:pt x="222" y="106"/>
                    <a:pt x="221" y="109"/>
                    <a:pt x="220" y="111"/>
                  </a:cubicBezTo>
                  <a:cubicBezTo>
                    <a:pt x="219" y="114"/>
                    <a:pt x="220" y="117"/>
                    <a:pt x="221" y="119"/>
                  </a:cubicBezTo>
                  <a:cubicBezTo>
                    <a:pt x="223" y="122"/>
                    <a:pt x="231" y="136"/>
                    <a:pt x="238" y="149"/>
                  </a:cubicBezTo>
                  <a:cubicBezTo>
                    <a:pt x="232" y="153"/>
                    <a:pt x="226" y="158"/>
                    <a:pt x="221" y="163"/>
                  </a:cubicBezTo>
                  <a:cubicBezTo>
                    <a:pt x="210" y="153"/>
                    <a:pt x="198" y="142"/>
                    <a:pt x="196" y="140"/>
                  </a:cubicBezTo>
                  <a:cubicBezTo>
                    <a:pt x="194" y="138"/>
                    <a:pt x="191" y="137"/>
                    <a:pt x="188" y="137"/>
                  </a:cubicBezTo>
                  <a:cubicBezTo>
                    <a:pt x="185" y="137"/>
                    <a:pt x="182" y="138"/>
                    <a:pt x="180" y="140"/>
                  </a:cubicBezTo>
                  <a:cubicBezTo>
                    <a:pt x="178" y="142"/>
                    <a:pt x="177" y="145"/>
                    <a:pt x="176" y="148"/>
                  </a:cubicBezTo>
                  <a:cubicBezTo>
                    <a:pt x="176" y="150"/>
                    <a:pt x="177" y="153"/>
                    <a:pt x="178" y="156"/>
                  </a:cubicBezTo>
                  <a:cubicBezTo>
                    <a:pt x="180" y="158"/>
                    <a:pt x="190" y="171"/>
                    <a:pt x="199" y="183"/>
                  </a:cubicBezTo>
                  <a:cubicBezTo>
                    <a:pt x="193" y="188"/>
                    <a:pt x="188" y="193"/>
                    <a:pt x="183" y="199"/>
                  </a:cubicBezTo>
                  <a:cubicBezTo>
                    <a:pt x="171" y="190"/>
                    <a:pt x="158" y="181"/>
                    <a:pt x="155" y="179"/>
                  </a:cubicBezTo>
                  <a:cubicBezTo>
                    <a:pt x="153" y="177"/>
                    <a:pt x="150" y="176"/>
                    <a:pt x="147" y="177"/>
                  </a:cubicBezTo>
                  <a:cubicBezTo>
                    <a:pt x="145" y="177"/>
                    <a:pt x="142" y="178"/>
                    <a:pt x="140" y="181"/>
                  </a:cubicBezTo>
                  <a:cubicBezTo>
                    <a:pt x="138" y="183"/>
                    <a:pt x="137" y="185"/>
                    <a:pt x="137" y="188"/>
                  </a:cubicBezTo>
                  <a:cubicBezTo>
                    <a:pt x="137" y="191"/>
                    <a:pt x="138" y="194"/>
                    <a:pt x="140" y="196"/>
                  </a:cubicBezTo>
                  <a:cubicBezTo>
                    <a:pt x="142" y="198"/>
                    <a:pt x="153" y="210"/>
                    <a:pt x="163" y="221"/>
                  </a:cubicBezTo>
                  <a:cubicBezTo>
                    <a:pt x="158" y="227"/>
                    <a:pt x="153" y="233"/>
                    <a:pt x="148" y="239"/>
                  </a:cubicBezTo>
                  <a:cubicBezTo>
                    <a:pt x="136" y="231"/>
                    <a:pt x="122" y="223"/>
                    <a:pt x="119" y="221"/>
                  </a:cubicBezTo>
                  <a:cubicBezTo>
                    <a:pt x="117" y="220"/>
                    <a:pt x="114" y="220"/>
                    <a:pt x="111" y="220"/>
                  </a:cubicBezTo>
                  <a:cubicBezTo>
                    <a:pt x="108" y="221"/>
                    <a:pt x="106" y="222"/>
                    <a:pt x="104" y="225"/>
                  </a:cubicBezTo>
                  <a:cubicBezTo>
                    <a:pt x="103" y="227"/>
                    <a:pt x="102" y="230"/>
                    <a:pt x="102" y="233"/>
                  </a:cubicBezTo>
                  <a:cubicBezTo>
                    <a:pt x="102" y="236"/>
                    <a:pt x="103" y="238"/>
                    <a:pt x="106" y="240"/>
                  </a:cubicBezTo>
                  <a:cubicBezTo>
                    <a:pt x="108" y="242"/>
                    <a:pt x="120" y="253"/>
                    <a:pt x="131" y="263"/>
                  </a:cubicBezTo>
                  <a:cubicBezTo>
                    <a:pt x="127" y="269"/>
                    <a:pt x="123" y="275"/>
                    <a:pt x="119" y="282"/>
                  </a:cubicBezTo>
                  <a:cubicBezTo>
                    <a:pt x="105" y="276"/>
                    <a:pt x="91" y="269"/>
                    <a:pt x="88" y="268"/>
                  </a:cubicBezTo>
                  <a:cubicBezTo>
                    <a:pt x="85" y="266"/>
                    <a:pt x="82" y="266"/>
                    <a:pt x="80" y="267"/>
                  </a:cubicBezTo>
                  <a:cubicBezTo>
                    <a:pt x="77" y="268"/>
                    <a:pt x="75" y="270"/>
                    <a:pt x="73" y="273"/>
                  </a:cubicBezTo>
                  <a:cubicBezTo>
                    <a:pt x="72" y="275"/>
                    <a:pt x="71" y="278"/>
                    <a:pt x="72" y="281"/>
                  </a:cubicBezTo>
                  <a:cubicBezTo>
                    <a:pt x="72" y="284"/>
                    <a:pt x="74" y="286"/>
                    <a:pt x="76" y="288"/>
                  </a:cubicBezTo>
                  <a:cubicBezTo>
                    <a:pt x="79" y="290"/>
                    <a:pt x="92" y="299"/>
                    <a:pt x="104" y="307"/>
                  </a:cubicBezTo>
                  <a:cubicBezTo>
                    <a:pt x="100" y="314"/>
                    <a:pt x="97" y="321"/>
                    <a:pt x="93" y="328"/>
                  </a:cubicBezTo>
                  <a:cubicBezTo>
                    <a:pt x="80" y="323"/>
                    <a:pt x="65" y="318"/>
                    <a:pt x="61" y="317"/>
                  </a:cubicBezTo>
                  <a:cubicBezTo>
                    <a:pt x="59" y="316"/>
                    <a:pt x="56" y="316"/>
                    <a:pt x="53" y="317"/>
                  </a:cubicBezTo>
                  <a:cubicBezTo>
                    <a:pt x="51" y="319"/>
                    <a:pt x="49" y="321"/>
                    <a:pt x="47" y="323"/>
                  </a:cubicBezTo>
                  <a:cubicBezTo>
                    <a:pt x="46" y="326"/>
                    <a:pt x="46" y="329"/>
                    <a:pt x="47" y="332"/>
                  </a:cubicBezTo>
                  <a:cubicBezTo>
                    <a:pt x="48" y="334"/>
                    <a:pt x="49" y="337"/>
                    <a:pt x="52" y="338"/>
                  </a:cubicBezTo>
                  <a:cubicBezTo>
                    <a:pt x="55" y="340"/>
                    <a:pt x="69" y="348"/>
                    <a:pt x="81" y="355"/>
                  </a:cubicBezTo>
                  <a:cubicBezTo>
                    <a:pt x="78" y="362"/>
                    <a:pt x="76" y="369"/>
                    <a:pt x="73" y="376"/>
                  </a:cubicBezTo>
                  <a:cubicBezTo>
                    <a:pt x="59" y="373"/>
                    <a:pt x="44" y="369"/>
                    <a:pt x="40" y="369"/>
                  </a:cubicBezTo>
                  <a:cubicBezTo>
                    <a:pt x="37" y="368"/>
                    <a:pt x="35" y="369"/>
                    <a:pt x="32" y="370"/>
                  </a:cubicBezTo>
                  <a:cubicBezTo>
                    <a:pt x="30" y="372"/>
                    <a:pt x="28" y="374"/>
                    <a:pt x="27" y="377"/>
                  </a:cubicBezTo>
                  <a:cubicBezTo>
                    <a:pt x="26" y="379"/>
                    <a:pt x="26" y="382"/>
                    <a:pt x="27" y="385"/>
                  </a:cubicBezTo>
                  <a:cubicBezTo>
                    <a:pt x="28" y="388"/>
                    <a:pt x="30" y="390"/>
                    <a:pt x="33" y="391"/>
                  </a:cubicBezTo>
                  <a:cubicBezTo>
                    <a:pt x="36" y="392"/>
                    <a:pt x="51" y="399"/>
                    <a:pt x="64" y="404"/>
                  </a:cubicBezTo>
                  <a:cubicBezTo>
                    <a:pt x="62" y="412"/>
                    <a:pt x="60" y="419"/>
                    <a:pt x="58" y="426"/>
                  </a:cubicBezTo>
                  <a:cubicBezTo>
                    <a:pt x="44" y="425"/>
                    <a:pt x="28" y="423"/>
                    <a:pt x="25" y="422"/>
                  </a:cubicBezTo>
                  <a:cubicBezTo>
                    <a:pt x="22" y="422"/>
                    <a:pt x="19" y="423"/>
                    <a:pt x="17" y="425"/>
                  </a:cubicBezTo>
                  <a:cubicBezTo>
                    <a:pt x="15" y="426"/>
                    <a:pt x="13" y="429"/>
                    <a:pt x="12" y="432"/>
                  </a:cubicBezTo>
                  <a:cubicBezTo>
                    <a:pt x="12" y="435"/>
                    <a:pt x="12" y="438"/>
                    <a:pt x="13" y="440"/>
                  </a:cubicBezTo>
                  <a:cubicBezTo>
                    <a:pt x="15" y="442"/>
                    <a:pt x="17" y="444"/>
                    <a:pt x="20" y="445"/>
                  </a:cubicBezTo>
                  <a:cubicBezTo>
                    <a:pt x="23" y="446"/>
                    <a:pt x="38" y="451"/>
                    <a:pt x="52" y="455"/>
                  </a:cubicBezTo>
                  <a:cubicBezTo>
                    <a:pt x="51" y="463"/>
                    <a:pt x="49" y="470"/>
                    <a:pt x="48" y="478"/>
                  </a:cubicBezTo>
                  <a:cubicBezTo>
                    <a:pt x="34" y="478"/>
                    <a:pt x="18" y="477"/>
                    <a:pt x="15" y="477"/>
                  </a:cubicBezTo>
                  <a:cubicBezTo>
                    <a:pt x="12" y="477"/>
                    <a:pt x="9" y="479"/>
                    <a:pt x="7" y="481"/>
                  </a:cubicBezTo>
                  <a:cubicBezTo>
                    <a:pt x="5" y="482"/>
                    <a:pt x="4" y="485"/>
                    <a:pt x="3" y="488"/>
                  </a:cubicBezTo>
                  <a:cubicBezTo>
                    <a:pt x="3" y="491"/>
                    <a:pt x="4" y="494"/>
                    <a:pt x="5" y="496"/>
                  </a:cubicBezTo>
                  <a:cubicBezTo>
                    <a:pt x="7" y="498"/>
                    <a:pt x="9" y="500"/>
                    <a:pt x="12" y="501"/>
                  </a:cubicBezTo>
                  <a:cubicBezTo>
                    <a:pt x="15" y="501"/>
                    <a:pt x="31" y="505"/>
                    <a:pt x="45" y="507"/>
                  </a:cubicBezTo>
                  <a:cubicBezTo>
                    <a:pt x="45" y="515"/>
                    <a:pt x="44" y="522"/>
                    <a:pt x="44" y="530"/>
                  </a:cubicBezTo>
                  <a:cubicBezTo>
                    <a:pt x="30" y="531"/>
                    <a:pt x="14" y="533"/>
                    <a:pt x="11" y="533"/>
                  </a:cubicBezTo>
                  <a:cubicBezTo>
                    <a:pt x="8" y="533"/>
                    <a:pt x="5" y="535"/>
                    <a:pt x="3" y="537"/>
                  </a:cubicBezTo>
                  <a:cubicBezTo>
                    <a:pt x="1" y="539"/>
                    <a:pt x="0" y="542"/>
                    <a:pt x="0" y="545"/>
                  </a:cubicBezTo>
                  <a:cubicBezTo>
                    <a:pt x="0" y="548"/>
                    <a:pt x="1" y="551"/>
                    <a:pt x="3" y="553"/>
                  </a:cubicBezTo>
                  <a:cubicBezTo>
                    <a:pt x="5" y="555"/>
                    <a:pt x="8" y="556"/>
                    <a:pt x="11" y="557"/>
                  </a:cubicBezTo>
                  <a:cubicBezTo>
                    <a:pt x="14" y="557"/>
                    <a:pt x="30" y="559"/>
                    <a:pt x="44" y="560"/>
                  </a:cubicBezTo>
                  <a:cubicBezTo>
                    <a:pt x="44" y="567"/>
                    <a:pt x="45" y="575"/>
                    <a:pt x="45" y="582"/>
                  </a:cubicBezTo>
                  <a:cubicBezTo>
                    <a:pt x="31" y="585"/>
                    <a:pt x="15" y="588"/>
                    <a:pt x="12" y="589"/>
                  </a:cubicBezTo>
                  <a:cubicBezTo>
                    <a:pt x="9" y="590"/>
                    <a:pt x="7" y="592"/>
                    <a:pt x="5" y="594"/>
                  </a:cubicBezTo>
                  <a:cubicBezTo>
                    <a:pt x="4" y="596"/>
                    <a:pt x="3" y="599"/>
                    <a:pt x="3" y="602"/>
                  </a:cubicBezTo>
                  <a:cubicBezTo>
                    <a:pt x="4" y="605"/>
                    <a:pt x="5" y="607"/>
                    <a:pt x="7" y="609"/>
                  </a:cubicBezTo>
                  <a:cubicBezTo>
                    <a:pt x="9" y="611"/>
                    <a:pt x="12" y="613"/>
                    <a:pt x="15" y="613"/>
                  </a:cubicBezTo>
                  <a:cubicBezTo>
                    <a:pt x="18" y="612"/>
                    <a:pt x="34" y="612"/>
                    <a:pt x="48" y="612"/>
                  </a:cubicBezTo>
                  <a:cubicBezTo>
                    <a:pt x="49" y="620"/>
                    <a:pt x="51" y="627"/>
                    <a:pt x="52" y="634"/>
                  </a:cubicBezTo>
                  <a:cubicBezTo>
                    <a:pt x="38" y="639"/>
                    <a:pt x="23" y="644"/>
                    <a:pt x="20" y="645"/>
                  </a:cubicBezTo>
                  <a:cubicBezTo>
                    <a:pt x="17" y="645"/>
                    <a:pt x="15" y="648"/>
                    <a:pt x="13" y="650"/>
                  </a:cubicBezTo>
                  <a:cubicBezTo>
                    <a:pt x="12" y="652"/>
                    <a:pt x="12" y="655"/>
                    <a:pt x="12" y="658"/>
                  </a:cubicBezTo>
                  <a:cubicBezTo>
                    <a:pt x="13" y="661"/>
                    <a:pt x="15" y="664"/>
                    <a:pt x="17" y="665"/>
                  </a:cubicBezTo>
                  <a:cubicBezTo>
                    <a:pt x="19" y="667"/>
                    <a:pt x="22" y="668"/>
                    <a:pt x="25" y="668"/>
                  </a:cubicBezTo>
                  <a:cubicBezTo>
                    <a:pt x="28" y="667"/>
                    <a:pt x="44" y="665"/>
                    <a:pt x="58" y="664"/>
                  </a:cubicBezTo>
                  <a:cubicBezTo>
                    <a:pt x="60" y="671"/>
                    <a:pt x="62" y="678"/>
                    <a:pt x="64" y="686"/>
                  </a:cubicBezTo>
                  <a:cubicBezTo>
                    <a:pt x="51" y="691"/>
                    <a:pt x="36" y="698"/>
                    <a:pt x="33" y="699"/>
                  </a:cubicBezTo>
                  <a:cubicBezTo>
                    <a:pt x="30" y="700"/>
                    <a:pt x="28" y="702"/>
                    <a:pt x="27" y="705"/>
                  </a:cubicBezTo>
                  <a:cubicBezTo>
                    <a:pt x="26" y="708"/>
                    <a:pt x="26" y="710"/>
                    <a:pt x="27" y="713"/>
                  </a:cubicBezTo>
                  <a:cubicBezTo>
                    <a:pt x="28" y="716"/>
                    <a:pt x="30" y="718"/>
                    <a:pt x="32" y="720"/>
                  </a:cubicBezTo>
                  <a:cubicBezTo>
                    <a:pt x="35" y="721"/>
                    <a:pt x="37" y="722"/>
                    <a:pt x="40" y="721"/>
                  </a:cubicBezTo>
                  <a:cubicBezTo>
                    <a:pt x="44" y="721"/>
                    <a:pt x="59" y="717"/>
                    <a:pt x="73" y="714"/>
                  </a:cubicBezTo>
                  <a:cubicBezTo>
                    <a:pt x="76" y="721"/>
                    <a:pt x="78" y="728"/>
                    <a:pt x="81" y="735"/>
                  </a:cubicBezTo>
                  <a:cubicBezTo>
                    <a:pt x="69" y="742"/>
                    <a:pt x="55" y="750"/>
                    <a:pt x="52" y="752"/>
                  </a:cubicBezTo>
                  <a:cubicBezTo>
                    <a:pt x="49" y="753"/>
                    <a:pt x="48" y="756"/>
                    <a:pt x="47" y="758"/>
                  </a:cubicBezTo>
                  <a:cubicBezTo>
                    <a:pt x="46" y="761"/>
                    <a:pt x="46" y="764"/>
                    <a:pt x="47" y="766"/>
                  </a:cubicBezTo>
                  <a:cubicBezTo>
                    <a:pt x="49" y="769"/>
                    <a:pt x="51" y="771"/>
                    <a:pt x="53" y="772"/>
                  </a:cubicBezTo>
                  <a:cubicBezTo>
                    <a:pt x="56" y="774"/>
                    <a:pt x="59" y="774"/>
                    <a:pt x="61" y="773"/>
                  </a:cubicBezTo>
                  <a:cubicBezTo>
                    <a:pt x="65" y="772"/>
                    <a:pt x="80" y="767"/>
                    <a:pt x="93" y="762"/>
                  </a:cubicBezTo>
                  <a:cubicBezTo>
                    <a:pt x="97" y="769"/>
                    <a:pt x="100" y="776"/>
                    <a:pt x="104" y="782"/>
                  </a:cubicBezTo>
                  <a:cubicBezTo>
                    <a:pt x="92" y="791"/>
                    <a:pt x="79" y="800"/>
                    <a:pt x="76" y="802"/>
                  </a:cubicBezTo>
                  <a:cubicBezTo>
                    <a:pt x="74" y="804"/>
                    <a:pt x="72" y="806"/>
                    <a:pt x="72" y="809"/>
                  </a:cubicBezTo>
                  <a:cubicBezTo>
                    <a:pt x="71" y="812"/>
                    <a:pt x="72" y="815"/>
                    <a:pt x="73" y="817"/>
                  </a:cubicBezTo>
                  <a:cubicBezTo>
                    <a:pt x="75" y="820"/>
                    <a:pt x="77" y="822"/>
                    <a:pt x="80" y="823"/>
                  </a:cubicBezTo>
                  <a:cubicBezTo>
                    <a:pt x="82" y="824"/>
                    <a:pt x="85" y="824"/>
                    <a:pt x="88" y="822"/>
                  </a:cubicBezTo>
                  <a:cubicBezTo>
                    <a:pt x="91" y="821"/>
                    <a:pt x="105" y="814"/>
                    <a:pt x="119" y="808"/>
                  </a:cubicBezTo>
                  <a:cubicBezTo>
                    <a:pt x="123" y="815"/>
                    <a:pt x="127" y="821"/>
                    <a:pt x="131" y="827"/>
                  </a:cubicBezTo>
                  <a:cubicBezTo>
                    <a:pt x="120" y="837"/>
                    <a:pt x="108" y="847"/>
                    <a:pt x="106" y="850"/>
                  </a:cubicBezTo>
                  <a:cubicBezTo>
                    <a:pt x="103" y="852"/>
                    <a:pt x="102" y="854"/>
                    <a:pt x="102" y="857"/>
                  </a:cubicBezTo>
                  <a:cubicBezTo>
                    <a:pt x="102" y="860"/>
                    <a:pt x="103" y="863"/>
                    <a:pt x="104" y="865"/>
                  </a:cubicBezTo>
                  <a:cubicBezTo>
                    <a:pt x="106" y="868"/>
                    <a:pt x="108" y="869"/>
                    <a:pt x="111" y="870"/>
                  </a:cubicBezTo>
                  <a:cubicBezTo>
                    <a:pt x="114" y="870"/>
                    <a:pt x="117" y="870"/>
                    <a:pt x="119" y="869"/>
                  </a:cubicBezTo>
                  <a:cubicBezTo>
                    <a:pt x="122" y="867"/>
                    <a:pt x="136" y="859"/>
                    <a:pt x="148" y="851"/>
                  </a:cubicBezTo>
                  <a:cubicBezTo>
                    <a:pt x="153" y="857"/>
                    <a:pt x="158" y="863"/>
                    <a:pt x="163" y="869"/>
                  </a:cubicBezTo>
                  <a:cubicBezTo>
                    <a:pt x="153" y="880"/>
                    <a:pt x="142" y="891"/>
                    <a:pt x="140" y="894"/>
                  </a:cubicBezTo>
                  <a:cubicBezTo>
                    <a:pt x="138" y="896"/>
                    <a:pt x="137" y="899"/>
                    <a:pt x="137" y="902"/>
                  </a:cubicBezTo>
                  <a:cubicBezTo>
                    <a:pt x="137" y="904"/>
                    <a:pt x="138" y="907"/>
                    <a:pt x="140" y="909"/>
                  </a:cubicBezTo>
                  <a:cubicBezTo>
                    <a:pt x="142" y="912"/>
                    <a:pt x="145" y="913"/>
                    <a:pt x="147" y="913"/>
                  </a:cubicBezTo>
                  <a:cubicBezTo>
                    <a:pt x="150" y="914"/>
                    <a:pt x="153" y="913"/>
                    <a:pt x="155" y="911"/>
                  </a:cubicBezTo>
                  <a:cubicBezTo>
                    <a:pt x="158" y="909"/>
                    <a:pt x="171" y="900"/>
                    <a:pt x="183" y="891"/>
                  </a:cubicBezTo>
                  <a:cubicBezTo>
                    <a:pt x="188" y="897"/>
                    <a:pt x="193" y="902"/>
                    <a:pt x="199" y="907"/>
                  </a:cubicBezTo>
                  <a:cubicBezTo>
                    <a:pt x="190" y="919"/>
                    <a:pt x="180" y="932"/>
                    <a:pt x="178" y="934"/>
                  </a:cubicBezTo>
                  <a:cubicBezTo>
                    <a:pt x="177" y="937"/>
                    <a:pt x="176" y="940"/>
                    <a:pt x="176" y="942"/>
                  </a:cubicBezTo>
                  <a:cubicBezTo>
                    <a:pt x="177" y="945"/>
                    <a:pt x="178" y="948"/>
                    <a:pt x="180" y="950"/>
                  </a:cubicBezTo>
                  <a:cubicBezTo>
                    <a:pt x="182" y="952"/>
                    <a:pt x="185" y="953"/>
                    <a:pt x="188" y="953"/>
                  </a:cubicBezTo>
                  <a:cubicBezTo>
                    <a:pt x="191" y="953"/>
                    <a:pt x="194" y="952"/>
                    <a:pt x="196" y="950"/>
                  </a:cubicBezTo>
                  <a:cubicBezTo>
                    <a:pt x="198" y="948"/>
                    <a:pt x="210" y="937"/>
                    <a:pt x="221" y="927"/>
                  </a:cubicBezTo>
                  <a:cubicBezTo>
                    <a:pt x="226" y="932"/>
                    <a:pt x="232" y="937"/>
                    <a:pt x="238" y="941"/>
                  </a:cubicBezTo>
                  <a:cubicBezTo>
                    <a:pt x="231" y="954"/>
                    <a:pt x="223" y="968"/>
                    <a:pt x="221" y="970"/>
                  </a:cubicBezTo>
                  <a:cubicBezTo>
                    <a:pt x="220" y="973"/>
                    <a:pt x="219" y="976"/>
                    <a:pt x="220" y="979"/>
                  </a:cubicBezTo>
                  <a:cubicBezTo>
                    <a:pt x="221" y="981"/>
                    <a:pt x="222" y="984"/>
                    <a:pt x="225" y="986"/>
                  </a:cubicBezTo>
                  <a:cubicBezTo>
                    <a:pt x="227" y="987"/>
                    <a:pt x="230" y="988"/>
                    <a:pt x="233" y="988"/>
                  </a:cubicBezTo>
                  <a:cubicBezTo>
                    <a:pt x="235" y="988"/>
                    <a:pt x="238" y="986"/>
                    <a:pt x="240" y="984"/>
                  </a:cubicBezTo>
                  <a:cubicBezTo>
                    <a:pt x="242" y="982"/>
                    <a:pt x="253" y="970"/>
                    <a:pt x="262" y="959"/>
                  </a:cubicBezTo>
                  <a:cubicBezTo>
                    <a:pt x="269" y="963"/>
                    <a:pt x="275" y="967"/>
                    <a:pt x="281" y="971"/>
                  </a:cubicBezTo>
                  <a:cubicBezTo>
                    <a:pt x="275" y="984"/>
                    <a:pt x="269" y="999"/>
                    <a:pt x="267" y="1002"/>
                  </a:cubicBezTo>
                  <a:cubicBezTo>
                    <a:pt x="266" y="1005"/>
                    <a:pt x="266" y="1008"/>
                    <a:pt x="267" y="1010"/>
                  </a:cubicBezTo>
                  <a:cubicBezTo>
                    <a:pt x="268" y="1013"/>
                    <a:pt x="270" y="1015"/>
                    <a:pt x="272" y="1017"/>
                  </a:cubicBezTo>
                  <a:cubicBezTo>
                    <a:pt x="275" y="1018"/>
                    <a:pt x="278" y="1019"/>
                    <a:pt x="280" y="1018"/>
                  </a:cubicBezTo>
                  <a:cubicBezTo>
                    <a:pt x="283" y="1018"/>
                    <a:pt x="286" y="1016"/>
                    <a:pt x="288" y="1014"/>
                  </a:cubicBezTo>
                  <a:cubicBezTo>
                    <a:pt x="289" y="1011"/>
                    <a:pt x="299" y="998"/>
                    <a:pt x="307" y="986"/>
                  </a:cubicBezTo>
                  <a:cubicBezTo>
                    <a:pt x="314" y="990"/>
                    <a:pt x="320" y="993"/>
                    <a:pt x="327" y="996"/>
                  </a:cubicBezTo>
                  <a:cubicBezTo>
                    <a:pt x="322" y="1010"/>
                    <a:pt x="317" y="1025"/>
                    <a:pt x="316" y="1028"/>
                  </a:cubicBezTo>
                  <a:cubicBezTo>
                    <a:pt x="315" y="1031"/>
                    <a:pt x="316" y="1034"/>
                    <a:pt x="317" y="1037"/>
                  </a:cubicBezTo>
                  <a:cubicBezTo>
                    <a:pt x="318" y="1039"/>
                    <a:pt x="320" y="1041"/>
                    <a:pt x="323" y="1043"/>
                  </a:cubicBezTo>
                  <a:cubicBezTo>
                    <a:pt x="326" y="1044"/>
                    <a:pt x="329" y="1044"/>
                    <a:pt x="331" y="1043"/>
                  </a:cubicBezTo>
                  <a:cubicBezTo>
                    <a:pt x="334" y="1042"/>
                    <a:pt x="336" y="1041"/>
                    <a:pt x="338" y="1038"/>
                  </a:cubicBezTo>
                  <a:cubicBezTo>
                    <a:pt x="339" y="1035"/>
                    <a:pt x="347" y="1021"/>
                    <a:pt x="354" y="1009"/>
                  </a:cubicBezTo>
                  <a:cubicBezTo>
                    <a:pt x="361" y="1011"/>
                    <a:pt x="368" y="1014"/>
                    <a:pt x="375" y="1017"/>
                  </a:cubicBezTo>
                  <a:cubicBezTo>
                    <a:pt x="372" y="1031"/>
                    <a:pt x="369" y="1046"/>
                    <a:pt x="368" y="1050"/>
                  </a:cubicBezTo>
                  <a:cubicBezTo>
                    <a:pt x="367" y="1053"/>
                    <a:pt x="368" y="1055"/>
                    <a:pt x="370" y="1058"/>
                  </a:cubicBezTo>
                  <a:cubicBezTo>
                    <a:pt x="371" y="1060"/>
                    <a:pt x="373" y="1062"/>
                    <a:pt x="376" y="1063"/>
                  </a:cubicBezTo>
                  <a:cubicBezTo>
                    <a:pt x="379" y="1064"/>
                    <a:pt x="382" y="1064"/>
                    <a:pt x="384" y="1063"/>
                  </a:cubicBezTo>
                  <a:cubicBezTo>
                    <a:pt x="387" y="1062"/>
                    <a:pt x="389" y="1060"/>
                    <a:pt x="390" y="1057"/>
                  </a:cubicBezTo>
                  <a:cubicBezTo>
                    <a:pt x="392" y="1054"/>
                    <a:pt x="398" y="1039"/>
                    <a:pt x="404" y="1026"/>
                  </a:cubicBezTo>
                  <a:cubicBezTo>
                    <a:pt x="411" y="1028"/>
                    <a:pt x="418" y="1030"/>
                    <a:pt x="426" y="1032"/>
                  </a:cubicBezTo>
                  <a:cubicBezTo>
                    <a:pt x="424" y="1046"/>
                    <a:pt x="422" y="1062"/>
                    <a:pt x="422" y="1065"/>
                  </a:cubicBezTo>
                  <a:cubicBezTo>
                    <a:pt x="421" y="1068"/>
                    <a:pt x="422" y="1071"/>
                    <a:pt x="424" y="1073"/>
                  </a:cubicBezTo>
                  <a:cubicBezTo>
                    <a:pt x="426" y="1075"/>
                    <a:pt x="428" y="1077"/>
                    <a:pt x="431" y="1078"/>
                  </a:cubicBezTo>
                  <a:cubicBezTo>
                    <a:pt x="434" y="1078"/>
                    <a:pt x="437" y="1078"/>
                    <a:pt x="439" y="1077"/>
                  </a:cubicBezTo>
                  <a:cubicBezTo>
                    <a:pt x="442" y="1075"/>
                    <a:pt x="444" y="1073"/>
                    <a:pt x="445" y="1070"/>
                  </a:cubicBezTo>
                  <a:cubicBezTo>
                    <a:pt x="446" y="1067"/>
                    <a:pt x="450" y="1052"/>
                    <a:pt x="455" y="1038"/>
                  </a:cubicBezTo>
                  <a:cubicBezTo>
                    <a:pt x="462" y="1039"/>
                    <a:pt x="470" y="1040"/>
                    <a:pt x="477" y="1041"/>
                  </a:cubicBezTo>
                  <a:cubicBezTo>
                    <a:pt x="477" y="1056"/>
                    <a:pt x="477" y="1072"/>
                    <a:pt x="477" y="1075"/>
                  </a:cubicBezTo>
                  <a:cubicBezTo>
                    <a:pt x="477" y="1078"/>
                    <a:pt x="478" y="1081"/>
                    <a:pt x="480" y="1083"/>
                  </a:cubicBezTo>
                  <a:cubicBezTo>
                    <a:pt x="482" y="1085"/>
                    <a:pt x="484" y="1086"/>
                    <a:pt x="487" y="1087"/>
                  </a:cubicBezTo>
                  <a:cubicBezTo>
                    <a:pt x="490" y="1087"/>
                    <a:pt x="493" y="1086"/>
                    <a:pt x="495" y="1085"/>
                  </a:cubicBezTo>
                  <a:cubicBezTo>
                    <a:pt x="498" y="1083"/>
                    <a:pt x="499" y="1081"/>
                    <a:pt x="500" y="1078"/>
                  </a:cubicBezTo>
                  <a:cubicBezTo>
                    <a:pt x="501" y="1075"/>
                    <a:pt x="504" y="1059"/>
                    <a:pt x="507" y="1045"/>
                  </a:cubicBezTo>
                  <a:cubicBezTo>
                    <a:pt x="514" y="1045"/>
                    <a:pt x="522" y="1046"/>
                    <a:pt x="529" y="1046"/>
                  </a:cubicBezTo>
                  <a:cubicBezTo>
                    <a:pt x="531" y="1060"/>
                    <a:pt x="532" y="1076"/>
                    <a:pt x="532" y="1079"/>
                  </a:cubicBezTo>
                  <a:cubicBezTo>
                    <a:pt x="533" y="1082"/>
                    <a:pt x="534" y="1085"/>
                    <a:pt x="536" y="1087"/>
                  </a:cubicBezTo>
                  <a:cubicBezTo>
                    <a:pt x="538" y="1089"/>
                    <a:pt x="541" y="1090"/>
                    <a:pt x="544" y="1090"/>
                  </a:cubicBezTo>
                  <a:cubicBezTo>
                    <a:pt x="547" y="1090"/>
                    <a:pt x="550" y="1089"/>
                    <a:pt x="552" y="1087"/>
                  </a:cubicBezTo>
                  <a:cubicBezTo>
                    <a:pt x="554" y="1085"/>
                    <a:pt x="556" y="1082"/>
                    <a:pt x="556" y="1079"/>
                  </a:cubicBezTo>
                  <a:cubicBezTo>
                    <a:pt x="556" y="1076"/>
                    <a:pt x="558" y="1060"/>
                    <a:pt x="559" y="1046"/>
                  </a:cubicBezTo>
                  <a:cubicBezTo>
                    <a:pt x="567" y="1046"/>
                    <a:pt x="574" y="1045"/>
                    <a:pt x="582" y="1045"/>
                  </a:cubicBezTo>
                  <a:cubicBezTo>
                    <a:pt x="584" y="1059"/>
                    <a:pt x="588" y="1075"/>
                    <a:pt x="588" y="1078"/>
                  </a:cubicBezTo>
                  <a:cubicBezTo>
                    <a:pt x="589" y="1081"/>
                    <a:pt x="591" y="1083"/>
                    <a:pt x="593" y="1085"/>
                  </a:cubicBezTo>
                  <a:cubicBezTo>
                    <a:pt x="595" y="1086"/>
                    <a:pt x="598" y="1087"/>
                    <a:pt x="601" y="1087"/>
                  </a:cubicBezTo>
                  <a:cubicBezTo>
                    <a:pt x="604" y="1086"/>
                    <a:pt x="606" y="1085"/>
                    <a:pt x="608" y="1083"/>
                  </a:cubicBezTo>
                  <a:cubicBezTo>
                    <a:pt x="610" y="1081"/>
                    <a:pt x="612" y="1078"/>
                    <a:pt x="612" y="1075"/>
                  </a:cubicBezTo>
                  <a:cubicBezTo>
                    <a:pt x="612" y="1072"/>
                    <a:pt x="611" y="1056"/>
                    <a:pt x="611" y="1041"/>
                  </a:cubicBezTo>
                  <a:cubicBezTo>
                    <a:pt x="619" y="1040"/>
                    <a:pt x="626" y="1039"/>
                    <a:pt x="633" y="1038"/>
                  </a:cubicBezTo>
                  <a:cubicBezTo>
                    <a:pt x="638" y="1052"/>
                    <a:pt x="643" y="1067"/>
                    <a:pt x="644" y="1070"/>
                  </a:cubicBezTo>
                  <a:cubicBezTo>
                    <a:pt x="644" y="1073"/>
                    <a:pt x="646" y="1075"/>
                    <a:pt x="649" y="1077"/>
                  </a:cubicBezTo>
                  <a:cubicBezTo>
                    <a:pt x="651" y="1078"/>
                    <a:pt x="654" y="1078"/>
                    <a:pt x="657" y="1078"/>
                  </a:cubicBezTo>
                  <a:cubicBezTo>
                    <a:pt x="660" y="1077"/>
                    <a:pt x="662" y="1075"/>
                    <a:pt x="664" y="1073"/>
                  </a:cubicBezTo>
                  <a:cubicBezTo>
                    <a:pt x="666" y="1071"/>
                    <a:pt x="667" y="1068"/>
                    <a:pt x="667" y="1065"/>
                  </a:cubicBezTo>
                  <a:cubicBezTo>
                    <a:pt x="666" y="1062"/>
                    <a:pt x="664" y="1046"/>
                    <a:pt x="663" y="1032"/>
                  </a:cubicBezTo>
                  <a:cubicBezTo>
                    <a:pt x="670" y="1030"/>
                    <a:pt x="677" y="1028"/>
                    <a:pt x="684" y="1026"/>
                  </a:cubicBezTo>
                  <a:cubicBezTo>
                    <a:pt x="690" y="1039"/>
                    <a:pt x="697" y="1054"/>
                    <a:pt x="698" y="1057"/>
                  </a:cubicBezTo>
                  <a:cubicBezTo>
                    <a:pt x="699" y="1060"/>
                    <a:pt x="701" y="1062"/>
                    <a:pt x="704" y="1063"/>
                  </a:cubicBezTo>
                  <a:cubicBezTo>
                    <a:pt x="706" y="1064"/>
                    <a:pt x="709" y="1064"/>
                    <a:pt x="712" y="1063"/>
                  </a:cubicBezTo>
                  <a:cubicBezTo>
                    <a:pt x="715" y="1062"/>
                    <a:pt x="717" y="1060"/>
                    <a:pt x="719" y="1058"/>
                  </a:cubicBezTo>
                  <a:cubicBezTo>
                    <a:pt x="720" y="1055"/>
                    <a:pt x="721" y="1053"/>
                    <a:pt x="720" y="1050"/>
                  </a:cubicBezTo>
                  <a:cubicBezTo>
                    <a:pt x="719" y="1046"/>
                    <a:pt x="716" y="1031"/>
                    <a:pt x="713" y="1017"/>
                  </a:cubicBezTo>
                  <a:cubicBezTo>
                    <a:pt x="720" y="1014"/>
                    <a:pt x="727" y="1011"/>
                    <a:pt x="734" y="1009"/>
                  </a:cubicBezTo>
                  <a:cubicBezTo>
                    <a:pt x="741" y="1021"/>
                    <a:pt x="749" y="1035"/>
                    <a:pt x="750" y="1038"/>
                  </a:cubicBezTo>
                  <a:cubicBezTo>
                    <a:pt x="752" y="1041"/>
                    <a:pt x="754" y="1042"/>
                    <a:pt x="757" y="1043"/>
                  </a:cubicBezTo>
                  <a:cubicBezTo>
                    <a:pt x="760" y="1044"/>
                    <a:pt x="763" y="1044"/>
                    <a:pt x="765" y="1043"/>
                  </a:cubicBezTo>
                  <a:cubicBezTo>
                    <a:pt x="768" y="1041"/>
                    <a:pt x="770" y="1039"/>
                    <a:pt x="771" y="1037"/>
                  </a:cubicBezTo>
                  <a:cubicBezTo>
                    <a:pt x="772" y="1034"/>
                    <a:pt x="773" y="1031"/>
                    <a:pt x="772" y="1028"/>
                  </a:cubicBezTo>
                  <a:cubicBezTo>
                    <a:pt x="771" y="1025"/>
                    <a:pt x="766" y="1010"/>
                    <a:pt x="761" y="996"/>
                  </a:cubicBezTo>
                  <a:cubicBezTo>
                    <a:pt x="768" y="993"/>
                    <a:pt x="775" y="990"/>
                    <a:pt x="781" y="986"/>
                  </a:cubicBezTo>
                  <a:cubicBezTo>
                    <a:pt x="790" y="998"/>
                    <a:pt x="799" y="1011"/>
                    <a:pt x="801" y="1014"/>
                  </a:cubicBezTo>
                  <a:cubicBezTo>
                    <a:pt x="802" y="1016"/>
                    <a:pt x="805" y="1018"/>
                    <a:pt x="808" y="1018"/>
                  </a:cubicBezTo>
                  <a:cubicBezTo>
                    <a:pt x="811" y="1019"/>
                    <a:pt x="813" y="1018"/>
                    <a:pt x="816" y="1017"/>
                  </a:cubicBezTo>
                  <a:cubicBezTo>
                    <a:pt x="819" y="1015"/>
                    <a:pt x="820" y="1013"/>
                    <a:pt x="821" y="1010"/>
                  </a:cubicBezTo>
                  <a:cubicBezTo>
                    <a:pt x="822" y="1008"/>
                    <a:pt x="822" y="1005"/>
                    <a:pt x="821" y="1002"/>
                  </a:cubicBezTo>
                  <a:cubicBezTo>
                    <a:pt x="820" y="999"/>
                    <a:pt x="813" y="984"/>
                    <a:pt x="807" y="971"/>
                  </a:cubicBezTo>
                  <a:cubicBezTo>
                    <a:pt x="813" y="967"/>
                    <a:pt x="820" y="963"/>
                    <a:pt x="826" y="959"/>
                  </a:cubicBezTo>
                  <a:cubicBezTo>
                    <a:pt x="836" y="970"/>
                    <a:pt x="846" y="982"/>
                    <a:pt x="848" y="984"/>
                  </a:cubicBezTo>
                  <a:cubicBezTo>
                    <a:pt x="850" y="986"/>
                    <a:pt x="853" y="988"/>
                    <a:pt x="856" y="988"/>
                  </a:cubicBezTo>
                  <a:cubicBezTo>
                    <a:pt x="858" y="988"/>
                    <a:pt x="861" y="987"/>
                    <a:pt x="864" y="986"/>
                  </a:cubicBezTo>
                  <a:cubicBezTo>
                    <a:pt x="866" y="984"/>
                    <a:pt x="868" y="981"/>
                    <a:pt x="868" y="979"/>
                  </a:cubicBezTo>
                  <a:cubicBezTo>
                    <a:pt x="869" y="976"/>
                    <a:pt x="869" y="973"/>
                    <a:pt x="867" y="970"/>
                  </a:cubicBezTo>
                  <a:cubicBezTo>
                    <a:pt x="866" y="968"/>
                    <a:pt x="857" y="954"/>
                    <a:pt x="850" y="941"/>
                  </a:cubicBezTo>
                  <a:cubicBezTo>
                    <a:pt x="856" y="937"/>
                    <a:pt x="862" y="932"/>
                    <a:pt x="867" y="927"/>
                  </a:cubicBezTo>
                  <a:cubicBezTo>
                    <a:pt x="878" y="937"/>
                    <a:pt x="890" y="948"/>
                    <a:pt x="892" y="950"/>
                  </a:cubicBezTo>
                  <a:cubicBezTo>
                    <a:pt x="895" y="952"/>
                    <a:pt x="897" y="953"/>
                    <a:pt x="900" y="953"/>
                  </a:cubicBezTo>
                  <a:cubicBezTo>
                    <a:pt x="903" y="953"/>
                    <a:pt x="906" y="952"/>
                    <a:pt x="908" y="950"/>
                  </a:cubicBezTo>
                  <a:cubicBezTo>
                    <a:pt x="910" y="948"/>
                    <a:pt x="911" y="945"/>
                    <a:pt x="912" y="942"/>
                  </a:cubicBezTo>
                  <a:cubicBezTo>
                    <a:pt x="912" y="940"/>
                    <a:pt x="912" y="937"/>
                    <a:pt x="910" y="934"/>
                  </a:cubicBezTo>
                  <a:cubicBezTo>
                    <a:pt x="908" y="932"/>
                    <a:pt x="898" y="919"/>
                    <a:pt x="890" y="907"/>
                  </a:cubicBezTo>
                  <a:cubicBezTo>
                    <a:pt x="895" y="902"/>
                    <a:pt x="900" y="897"/>
                    <a:pt x="906" y="891"/>
                  </a:cubicBezTo>
                  <a:cubicBezTo>
                    <a:pt x="917" y="900"/>
                    <a:pt x="930" y="909"/>
                    <a:pt x="933" y="911"/>
                  </a:cubicBezTo>
                  <a:cubicBezTo>
                    <a:pt x="935" y="913"/>
                    <a:pt x="938" y="914"/>
                    <a:pt x="941" y="913"/>
                  </a:cubicBezTo>
                  <a:cubicBezTo>
                    <a:pt x="944" y="913"/>
                    <a:pt x="946" y="912"/>
                    <a:pt x="948" y="909"/>
                  </a:cubicBezTo>
                  <a:cubicBezTo>
                    <a:pt x="950" y="907"/>
                    <a:pt x="951" y="904"/>
                    <a:pt x="951" y="902"/>
                  </a:cubicBezTo>
                  <a:cubicBezTo>
                    <a:pt x="951" y="899"/>
                    <a:pt x="950" y="896"/>
                    <a:pt x="948" y="894"/>
                  </a:cubicBezTo>
                  <a:cubicBezTo>
                    <a:pt x="946" y="891"/>
                    <a:pt x="935" y="880"/>
                    <a:pt x="926" y="869"/>
                  </a:cubicBezTo>
                  <a:cubicBezTo>
                    <a:pt x="930" y="863"/>
                    <a:pt x="935" y="857"/>
                    <a:pt x="940" y="851"/>
                  </a:cubicBezTo>
                  <a:cubicBezTo>
                    <a:pt x="952" y="859"/>
                    <a:pt x="966" y="867"/>
                    <a:pt x="969" y="869"/>
                  </a:cubicBezTo>
                  <a:cubicBezTo>
                    <a:pt x="971" y="870"/>
                    <a:pt x="974" y="870"/>
                    <a:pt x="977" y="870"/>
                  </a:cubicBezTo>
                  <a:cubicBezTo>
                    <a:pt x="980" y="869"/>
                    <a:pt x="982" y="868"/>
                    <a:pt x="984" y="865"/>
                  </a:cubicBezTo>
                  <a:cubicBezTo>
                    <a:pt x="986" y="863"/>
                    <a:pt x="986" y="860"/>
                    <a:pt x="986" y="857"/>
                  </a:cubicBezTo>
                  <a:cubicBezTo>
                    <a:pt x="986" y="854"/>
                    <a:pt x="985" y="852"/>
                    <a:pt x="983" y="850"/>
                  </a:cubicBezTo>
                  <a:cubicBezTo>
                    <a:pt x="980" y="847"/>
                    <a:pt x="968" y="837"/>
                    <a:pt x="957" y="827"/>
                  </a:cubicBezTo>
                  <a:cubicBezTo>
                    <a:pt x="962" y="821"/>
                    <a:pt x="966" y="815"/>
                    <a:pt x="970" y="808"/>
                  </a:cubicBezTo>
                  <a:cubicBezTo>
                    <a:pt x="983" y="814"/>
                    <a:pt x="997" y="821"/>
                    <a:pt x="1000" y="822"/>
                  </a:cubicBezTo>
                  <a:cubicBezTo>
                    <a:pt x="1003" y="824"/>
                    <a:pt x="1006" y="824"/>
                    <a:pt x="1009" y="823"/>
                  </a:cubicBezTo>
                  <a:cubicBezTo>
                    <a:pt x="1011" y="822"/>
                    <a:pt x="1013" y="820"/>
                    <a:pt x="1015" y="817"/>
                  </a:cubicBezTo>
                  <a:cubicBezTo>
                    <a:pt x="1016" y="815"/>
                    <a:pt x="1017" y="812"/>
                    <a:pt x="1016" y="809"/>
                  </a:cubicBezTo>
                  <a:cubicBezTo>
                    <a:pt x="1016" y="806"/>
                    <a:pt x="1014" y="804"/>
                    <a:pt x="1012" y="802"/>
                  </a:cubicBezTo>
                  <a:cubicBezTo>
                    <a:pt x="1009" y="800"/>
                    <a:pt x="996" y="791"/>
                    <a:pt x="985" y="782"/>
                  </a:cubicBezTo>
                  <a:cubicBezTo>
                    <a:pt x="988" y="776"/>
                    <a:pt x="992" y="769"/>
                    <a:pt x="995" y="762"/>
                  </a:cubicBezTo>
                  <a:cubicBezTo>
                    <a:pt x="1009" y="767"/>
                    <a:pt x="1024" y="772"/>
                    <a:pt x="1027" y="773"/>
                  </a:cubicBezTo>
                  <a:cubicBezTo>
                    <a:pt x="1030" y="774"/>
                    <a:pt x="1032" y="774"/>
                    <a:pt x="1035" y="772"/>
                  </a:cubicBezTo>
                  <a:cubicBezTo>
                    <a:pt x="1038" y="771"/>
                    <a:pt x="1040" y="769"/>
                    <a:pt x="1041" y="766"/>
                  </a:cubicBezTo>
                  <a:cubicBezTo>
                    <a:pt x="1042" y="764"/>
                    <a:pt x="1042" y="761"/>
                    <a:pt x="1041" y="758"/>
                  </a:cubicBezTo>
                  <a:cubicBezTo>
                    <a:pt x="1041" y="756"/>
                    <a:pt x="1039" y="753"/>
                    <a:pt x="1036" y="752"/>
                  </a:cubicBezTo>
                  <a:cubicBezTo>
                    <a:pt x="1033" y="750"/>
                    <a:pt x="1020" y="742"/>
                    <a:pt x="1007" y="735"/>
                  </a:cubicBezTo>
                  <a:cubicBezTo>
                    <a:pt x="1010" y="728"/>
                    <a:pt x="1012" y="721"/>
                    <a:pt x="1015" y="714"/>
                  </a:cubicBezTo>
                  <a:cubicBezTo>
                    <a:pt x="1029" y="717"/>
                    <a:pt x="1045" y="721"/>
                    <a:pt x="1048" y="721"/>
                  </a:cubicBezTo>
                  <a:cubicBezTo>
                    <a:pt x="1051" y="722"/>
                    <a:pt x="1054" y="721"/>
                    <a:pt x="1056" y="720"/>
                  </a:cubicBezTo>
                  <a:cubicBezTo>
                    <a:pt x="1058" y="718"/>
                    <a:pt x="1060" y="716"/>
                    <a:pt x="1061" y="713"/>
                  </a:cubicBezTo>
                  <a:cubicBezTo>
                    <a:pt x="1062" y="710"/>
                    <a:pt x="1062" y="708"/>
                    <a:pt x="1061" y="705"/>
                  </a:cubicBezTo>
                  <a:cubicBezTo>
                    <a:pt x="1060" y="702"/>
                    <a:pt x="1058" y="700"/>
                    <a:pt x="1055" y="699"/>
                  </a:cubicBezTo>
                  <a:cubicBezTo>
                    <a:pt x="1052" y="698"/>
                    <a:pt x="1038" y="691"/>
                    <a:pt x="1024" y="686"/>
                  </a:cubicBezTo>
                  <a:cubicBezTo>
                    <a:pt x="1026" y="678"/>
                    <a:pt x="1028" y="671"/>
                    <a:pt x="1030" y="664"/>
                  </a:cubicBezTo>
                  <a:cubicBezTo>
                    <a:pt x="1045" y="665"/>
                    <a:pt x="1060" y="667"/>
                    <a:pt x="1064" y="668"/>
                  </a:cubicBezTo>
                  <a:cubicBezTo>
                    <a:pt x="1066" y="668"/>
                    <a:pt x="1069" y="667"/>
                    <a:pt x="1071" y="665"/>
                  </a:cubicBezTo>
                  <a:cubicBezTo>
                    <a:pt x="1074" y="664"/>
                    <a:pt x="1075" y="661"/>
                    <a:pt x="1076" y="658"/>
                  </a:cubicBezTo>
                  <a:cubicBezTo>
                    <a:pt x="1077" y="655"/>
                    <a:pt x="1076" y="652"/>
                    <a:pt x="1075" y="650"/>
                  </a:cubicBezTo>
                  <a:cubicBezTo>
                    <a:pt x="1073" y="648"/>
                    <a:pt x="1071" y="645"/>
                    <a:pt x="1068" y="645"/>
                  </a:cubicBezTo>
                  <a:cubicBezTo>
                    <a:pt x="1065" y="644"/>
                    <a:pt x="1050" y="639"/>
                    <a:pt x="1036" y="634"/>
                  </a:cubicBezTo>
                  <a:cubicBezTo>
                    <a:pt x="1038" y="627"/>
                    <a:pt x="1039" y="620"/>
                    <a:pt x="1040" y="612"/>
                  </a:cubicBezTo>
                  <a:cubicBezTo>
                    <a:pt x="1054" y="612"/>
                    <a:pt x="1070" y="612"/>
                    <a:pt x="1073" y="613"/>
                  </a:cubicBezTo>
                  <a:cubicBezTo>
                    <a:pt x="1076" y="613"/>
                    <a:pt x="1079" y="611"/>
                    <a:pt x="1081" y="609"/>
                  </a:cubicBezTo>
                  <a:cubicBezTo>
                    <a:pt x="1083" y="607"/>
                    <a:pt x="1085" y="605"/>
                    <a:pt x="1085" y="602"/>
                  </a:cubicBezTo>
                  <a:cubicBezTo>
                    <a:pt x="1085" y="599"/>
                    <a:pt x="1084" y="596"/>
                    <a:pt x="1083" y="594"/>
                  </a:cubicBezTo>
                  <a:cubicBezTo>
                    <a:pt x="1081" y="592"/>
                    <a:pt x="1079" y="590"/>
                    <a:pt x="1076" y="589"/>
                  </a:cubicBezTo>
                  <a:cubicBezTo>
                    <a:pt x="1073" y="588"/>
                    <a:pt x="1057" y="585"/>
                    <a:pt x="1043" y="582"/>
                  </a:cubicBezTo>
                  <a:cubicBezTo>
                    <a:pt x="1043" y="575"/>
                    <a:pt x="1044" y="567"/>
                    <a:pt x="1044" y="560"/>
                  </a:cubicBezTo>
                  <a:cubicBezTo>
                    <a:pt x="1059" y="559"/>
                    <a:pt x="1074" y="557"/>
                    <a:pt x="1078" y="557"/>
                  </a:cubicBezTo>
                  <a:close/>
                  <a:moveTo>
                    <a:pt x="544" y="979"/>
                  </a:moveTo>
                  <a:cubicBezTo>
                    <a:pt x="305" y="979"/>
                    <a:pt x="111" y="785"/>
                    <a:pt x="111" y="545"/>
                  </a:cubicBezTo>
                  <a:cubicBezTo>
                    <a:pt x="111" y="305"/>
                    <a:pt x="305" y="111"/>
                    <a:pt x="544" y="111"/>
                  </a:cubicBezTo>
                  <a:cubicBezTo>
                    <a:pt x="783" y="111"/>
                    <a:pt x="977" y="305"/>
                    <a:pt x="977" y="545"/>
                  </a:cubicBezTo>
                  <a:cubicBezTo>
                    <a:pt x="977" y="785"/>
                    <a:pt x="783" y="979"/>
                    <a:pt x="544" y="97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12" name="Freeform 32"/>
            <p:cNvSpPr>
              <a:spLocks noEditPoints="1"/>
            </p:cNvSpPr>
            <p:nvPr/>
          </p:nvSpPr>
          <p:spPr bwMode="auto">
            <a:xfrm>
              <a:off x="1698" y="1225"/>
              <a:ext cx="395" cy="394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0" y="164"/>
                </a:cxn>
                <a:cxn ang="0">
                  <a:pos x="164" y="329"/>
                </a:cxn>
                <a:cxn ang="0">
                  <a:pos x="329" y="164"/>
                </a:cxn>
                <a:cxn ang="0">
                  <a:pos x="164" y="0"/>
                </a:cxn>
                <a:cxn ang="0">
                  <a:pos x="164" y="231"/>
                </a:cxn>
                <a:cxn ang="0">
                  <a:pos x="98" y="164"/>
                </a:cxn>
                <a:cxn ang="0">
                  <a:pos x="164" y="97"/>
                </a:cxn>
                <a:cxn ang="0">
                  <a:pos x="231" y="164"/>
                </a:cxn>
                <a:cxn ang="0">
                  <a:pos x="164" y="231"/>
                </a:cxn>
              </a:cxnLst>
              <a:rect l="0" t="0" r="r" b="b"/>
              <a:pathLst>
                <a:path w="329" h="329">
                  <a:moveTo>
                    <a:pt x="164" y="0"/>
                  </a:moveTo>
                  <a:cubicBezTo>
                    <a:pt x="74" y="0"/>
                    <a:pt x="0" y="73"/>
                    <a:pt x="0" y="164"/>
                  </a:cubicBezTo>
                  <a:cubicBezTo>
                    <a:pt x="0" y="255"/>
                    <a:pt x="74" y="329"/>
                    <a:pt x="164" y="329"/>
                  </a:cubicBezTo>
                  <a:cubicBezTo>
                    <a:pt x="255" y="329"/>
                    <a:pt x="329" y="255"/>
                    <a:pt x="329" y="164"/>
                  </a:cubicBezTo>
                  <a:cubicBezTo>
                    <a:pt x="329" y="73"/>
                    <a:pt x="255" y="0"/>
                    <a:pt x="164" y="0"/>
                  </a:cubicBezTo>
                  <a:close/>
                  <a:moveTo>
                    <a:pt x="164" y="231"/>
                  </a:moveTo>
                  <a:cubicBezTo>
                    <a:pt x="127" y="231"/>
                    <a:pt x="98" y="201"/>
                    <a:pt x="98" y="164"/>
                  </a:cubicBezTo>
                  <a:cubicBezTo>
                    <a:pt x="98" y="127"/>
                    <a:pt x="127" y="97"/>
                    <a:pt x="164" y="97"/>
                  </a:cubicBezTo>
                  <a:cubicBezTo>
                    <a:pt x="201" y="97"/>
                    <a:pt x="231" y="127"/>
                    <a:pt x="231" y="164"/>
                  </a:cubicBezTo>
                  <a:cubicBezTo>
                    <a:pt x="231" y="201"/>
                    <a:pt x="201" y="231"/>
                    <a:pt x="164" y="2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13" name="Freeform 33"/>
            <p:cNvSpPr>
              <a:spLocks noEditPoints="1"/>
            </p:cNvSpPr>
            <p:nvPr/>
          </p:nvSpPr>
          <p:spPr bwMode="auto">
            <a:xfrm>
              <a:off x="1799" y="1326"/>
              <a:ext cx="192" cy="19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80"/>
                </a:cxn>
                <a:cxn ang="0">
                  <a:pos x="80" y="161"/>
                </a:cxn>
                <a:cxn ang="0">
                  <a:pos x="160" y="80"/>
                </a:cxn>
                <a:cxn ang="0">
                  <a:pos x="80" y="0"/>
                </a:cxn>
                <a:cxn ang="0">
                  <a:pos x="80" y="124"/>
                </a:cxn>
                <a:cxn ang="0">
                  <a:pos x="37" y="80"/>
                </a:cxn>
                <a:cxn ang="0">
                  <a:pos x="80" y="37"/>
                </a:cxn>
                <a:cxn ang="0">
                  <a:pos x="124" y="80"/>
                </a:cxn>
                <a:cxn ang="0">
                  <a:pos x="80" y="124"/>
                </a:cxn>
              </a:cxnLst>
              <a:rect l="0" t="0" r="r" b="b"/>
              <a:pathLst>
                <a:path w="160" h="161">
                  <a:moveTo>
                    <a:pt x="80" y="0"/>
                  </a:moveTo>
                  <a:cubicBezTo>
                    <a:pt x="36" y="0"/>
                    <a:pt x="0" y="36"/>
                    <a:pt x="0" y="80"/>
                  </a:cubicBezTo>
                  <a:cubicBezTo>
                    <a:pt x="0" y="125"/>
                    <a:pt x="36" y="161"/>
                    <a:pt x="80" y="161"/>
                  </a:cubicBezTo>
                  <a:cubicBezTo>
                    <a:pt x="125" y="161"/>
                    <a:pt x="160" y="125"/>
                    <a:pt x="160" y="80"/>
                  </a:cubicBezTo>
                  <a:cubicBezTo>
                    <a:pt x="160" y="36"/>
                    <a:pt x="125" y="0"/>
                    <a:pt x="80" y="0"/>
                  </a:cubicBezTo>
                  <a:close/>
                  <a:moveTo>
                    <a:pt x="80" y="124"/>
                  </a:moveTo>
                  <a:cubicBezTo>
                    <a:pt x="56" y="124"/>
                    <a:pt x="37" y="104"/>
                    <a:pt x="37" y="80"/>
                  </a:cubicBezTo>
                  <a:cubicBezTo>
                    <a:pt x="37" y="56"/>
                    <a:pt x="56" y="37"/>
                    <a:pt x="80" y="37"/>
                  </a:cubicBezTo>
                  <a:cubicBezTo>
                    <a:pt x="104" y="37"/>
                    <a:pt x="124" y="56"/>
                    <a:pt x="124" y="80"/>
                  </a:cubicBezTo>
                  <a:cubicBezTo>
                    <a:pt x="124" y="104"/>
                    <a:pt x="104" y="124"/>
                    <a:pt x="80" y="1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14" name="Freeform 34"/>
            <p:cNvSpPr>
              <a:spLocks noEditPoints="1"/>
            </p:cNvSpPr>
            <p:nvPr/>
          </p:nvSpPr>
          <p:spPr bwMode="auto">
            <a:xfrm>
              <a:off x="1853" y="1379"/>
              <a:ext cx="85" cy="86"/>
            </a:xfrm>
            <a:custGeom>
              <a:avLst/>
              <a:gdLst/>
              <a:ahLst/>
              <a:cxnLst>
                <a:cxn ang="0">
                  <a:pos x="70" y="33"/>
                </a:cxn>
                <a:cxn ang="0">
                  <a:pos x="67" y="31"/>
                </a:cxn>
                <a:cxn ang="0">
                  <a:pos x="57" y="30"/>
                </a:cxn>
                <a:cxn ang="0">
                  <a:pos x="55" y="23"/>
                </a:cxn>
                <a:cxn ang="0">
                  <a:pos x="61" y="16"/>
                </a:cxn>
                <a:cxn ang="0">
                  <a:pos x="61" y="13"/>
                </a:cxn>
                <a:cxn ang="0">
                  <a:pos x="60" y="10"/>
                </a:cxn>
                <a:cxn ang="0">
                  <a:pos x="58" y="9"/>
                </a:cxn>
                <a:cxn ang="0">
                  <a:pos x="55" y="10"/>
                </a:cxn>
                <a:cxn ang="0">
                  <a:pos x="47" y="16"/>
                </a:cxn>
                <a:cxn ang="0">
                  <a:pos x="40" y="13"/>
                </a:cxn>
                <a:cxn ang="0">
                  <a:pos x="39" y="4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3" y="1"/>
                </a:cxn>
                <a:cxn ang="0">
                  <a:pos x="31" y="4"/>
                </a:cxn>
                <a:cxn ang="0">
                  <a:pos x="30" y="13"/>
                </a:cxn>
                <a:cxn ang="0">
                  <a:pos x="23" y="16"/>
                </a:cxn>
                <a:cxn ang="0">
                  <a:pos x="16" y="10"/>
                </a:cxn>
                <a:cxn ang="0">
                  <a:pos x="13" y="9"/>
                </a:cxn>
                <a:cxn ang="0">
                  <a:pos x="10" y="10"/>
                </a:cxn>
                <a:cxn ang="0">
                  <a:pos x="9" y="13"/>
                </a:cxn>
                <a:cxn ang="0">
                  <a:pos x="10" y="16"/>
                </a:cxn>
                <a:cxn ang="0">
                  <a:pos x="16" y="23"/>
                </a:cxn>
                <a:cxn ang="0">
                  <a:pos x="13" y="30"/>
                </a:cxn>
                <a:cxn ang="0">
                  <a:pos x="4" y="31"/>
                </a:cxn>
                <a:cxn ang="0">
                  <a:pos x="1" y="33"/>
                </a:cxn>
                <a:cxn ang="0">
                  <a:pos x="0" y="35"/>
                </a:cxn>
                <a:cxn ang="0">
                  <a:pos x="1" y="38"/>
                </a:cxn>
                <a:cxn ang="0">
                  <a:pos x="4" y="39"/>
                </a:cxn>
                <a:cxn ang="0">
                  <a:pos x="13" y="40"/>
                </a:cxn>
                <a:cxn ang="0">
                  <a:pos x="16" y="47"/>
                </a:cxn>
                <a:cxn ang="0">
                  <a:pos x="10" y="55"/>
                </a:cxn>
                <a:cxn ang="0">
                  <a:pos x="9" y="58"/>
                </a:cxn>
                <a:cxn ang="0">
                  <a:pos x="10" y="60"/>
                </a:cxn>
                <a:cxn ang="0">
                  <a:pos x="13" y="61"/>
                </a:cxn>
                <a:cxn ang="0">
                  <a:pos x="16" y="61"/>
                </a:cxn>
                <a:cxn ang="0">
                  <a:pos x="23" y="54"/>
                </a:cxn>
                <a:cxn ang="0">
                  <a:pos x="30" y="57"/>
                </a:cxn>
                <a:cxn ang="0">
                  <a:pos x="31" y="67"/>
                </a:cxn>
                <a:cxn ang="0">
                  <a:pos x="33" y="70"/>
                </a:cxn>
                <a:cxn ang="0">
                  <a:pos x="35" y="71"/>
                </a:cxn>
                <a:cxn ang="0">
                  <a:pos x="38" y="70"/>
                </a:cxn>
                <a:cxn ang="0">
                  <a:pos x="39" y="67"/>
                </a:cxn>
                <a:cxn ang="0">
                  <a:pos x="40" y="57"/>
                </a:cxn>
                <a:cxn ang="0">
                  <a:pos x="47" y="54"/>
                </a:cxn>
                <a:cxn ang="0">
                  <a:pos x="55" y="61"/>
                </a:cxn>
                <a:cxn ang="0">
                  <a:pos x="58" y="61"/>
                </a:cxn>
                <a:cxn ang="0">
                  <a:pos x="60" y="60"/>
                </a:cxn>
                <a:cxn ang="0">
                  <a:pos x="61" y="58"/>
                </a:cxn>
                <a:cxn ang="0">
                  <a:pos x="61" y="55"/>
                </a:cxn>
                <a:cxn ang="0">
                  <a:pos x="55" y="47"/>
                </a:cxn>
                <a:cxn ang="0">
                  <a:pos x="57" y="40"/>
                </a:cxn>
                <a:cxn ang="0">
                  <a:pos x="67" y="39"/>
                </a:cxn>
                <a:cxn ang="0">
                  <a:pos x="70" y="38"/>
                </a:cxn>
                <a:cxn ang="0">
                  <a:pos x="71" y="35"/>
                </a:cxn>
                <a:cxn ang="0">
                  <a:pos x="70" y="33"/>
                </a:cxn>
                <a:cxn ang="0">
                  <a:pos x="49" y="35"/>
                </a:cxn>
                <a:cxn ang="0">
                  <a:pos x="35" y="49"/>
                </a:cxn>
                <a:cxn ang="0">
                  <a:pos x="22" y="35"/>
                </a:cxn>
                <a:cxn ang="0">
                  <a:pos x="35" y="22"/>
                </a:cxn>
                <a:cxn ang="0">
                  <a:pos x="49" y="35"/>
                </a:cxn>
              </a:cxnLst>
              <a:rect l="0" t="0" r="r" b="b"/>
              <a:pathLst>
                <a:path w="71" h="71">
                  <a:moveTo>
                    <a:pt x="70" y="33"/>
                  </a:moveTo>
                  <a:cubicBezTo>
                    <a:pt x="69" y="32"/>
                    <a:pt x="68" y="31"/>
                    <a:pt x="67" y="31"/>
                  </a:cubicBezTo>
                  <a:cubicBezTo>
                    <a:pt x="66" y="31"/>
                    <a:pt x="62" y="31"/>
                    <a:pt x="57" y="30"/>
                  </a:cubicBezTo>
                  <a:cubicBezTo>
                    <a:pt x="57" y="28"/>
                    <a:pt x="56" y="25"/>
                    <a:pt x="55" y="23"/>
                  </a:cubicBezTo>
                  <a:cubicBezTo>
                    <a:pt x="57" y="20"/>
                    <a:pt x="60" y="17"/>
                    <a:pt x="61" y="16"/>
                  </a:cubicBezTo>
                  <a:cubicBezTo>
                    <a:pt x="61" y="15"/>
                    <a:pt x="62" y="14"/>
                    <a:pt x="61" y="13"/>
                  </a:cubicBezTo>
                  <a:cubicBezTo>
                    <a:pt x="61" y="12"/>
                    <a:pt x="61" y="11"/>
                    <a:pt x="60" y="10"/>
                  </a:cubicBezTo>
                  <a:cubicBezTo>
                    <a:pt x="59" y="10"/>
                    <a:pt x="59" y="9"/>
                    <a:pt x="58" y="9"/>
                  </a:cubicBezTo>
                  <a:cubicBezTo>
                    <a:pt x="57" y="9"/>
                    <a:pt x="56" y="9"/>
                    <a:pt x="55" y="10"/>
                  </a:cubicBezTo>
                  <a:cubicBezTo>
                    <a:pt x="54" y="11"/>
                    <a:pt x="51" y="13"/>
                    <a:pt x="47" y="16"/>
                  </a:cubicBezTo>
                  <a:cubicBezTo>
                    <a:pt x="45" y="15"/>
                    <a:pt x="43" y="14"/>
                    <a:pt x="40" y="13"/>
                  </a:cubicBezTo>
                  <a:cubicBezTo>
                    <a:pt x="40" y="9"/>
                    <a:pt x="40" y="5"/>
                    <a:pt x="39" y="4"/>
                  </a:cubicBezTo>
                  <a:cubicBezTo>
                    <a:pt x="39" y="3"/>
                    <a:pt x="39" y="2"/>
                    <a:pt x="38" y="1"/>
                  </a:cubicBezTo>
                  <a:cubicBezTo>
                    <a:pt x="37" y="0"/>
                    <a:pt x="36" y="0"/>
                    <a:pt x="35" y="0"/>
                  </a:cubicBezTo>
                  <a:cubicBezTo>
                    <a:pt x="34" y="0"/>
                    <a:pt x="33" y="0"/>
                    <a:pt x="33" y="1"/>
                  </a:cubicBezTo>
                  <a:cubicBezTo>
                    <a:pt x="32" y="2"/>
                    <a:pt x="31" y="3"/>
                    <a:pt x="31" y="4"/>
                  </a:cubicBezTo>
                  <a:cubicBezTo>
                    <a:pt x="31" y="5"/>
                    <a:pt x="31" y="9"/>
                    <a:pt x="30" y="13"/>
                  </a:cubicBezTo>
                  <a:cubicBezTo>
                    <a:pt x="28" y="14"/>
                    <a:pt x="25" y="15"/>
                    <a:pt x="23" y="16"/>
                  </a:cubicBezTo>
                  <a:cubicBezTo>
                    <a:pt x="20" y="13"/>
                    <a:pt x="17" y="11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2" y="9"/>
                    <a:pt x="11" y="10"/>
                    <a:pt x="10" y="10"/>
                  </a:cubicBezTo>
                  <a:cubicBezTo>
                    <a:pt x="10" y="11"/>
                    <a:pt x="9" y="12"/>
                    <a:pt x="9" y="13"/>
                  </a:cubicBezTo>
                  <a:cubicBezTo>
                    <a:pt x="9" y="14"/>
                    <a:pt x="9" y="15"/>
                    <a:pt x="10" y="16"/>
                  </a:cubicBezTo>
                  <a:cubicBezTo>
                    <a:pt x="11" y="17"/>
                    <a:pt x="13" y="20"/>
                    <a:pt x="16" y="23"/>
                  </a:cubicBezTo>
                  <a:cubicBezTo>
                    <a:pt x="15" y="25"/>
                    <a:pt x="14" y="28"/>
                    <a:pt x="13" y="30"/>
                  </a:cubicBezTo>
                  <a:cubicBezTo>
                    <a:pt x="9" y="31"/>
                    <a:pt x="5" y="31"/>
                    <a:pt x="4" y="31"/>
                  </a:cubicBezTo>
                  <a:cubicBezTo>
                    <a:pt x="3" y="31"/>
                    <a:pt x="2" y="32"/>
                    <a:pt x="1" y="33"/>
                  </a:cubicBezTo>
                  <a:cubicBezTo>
                    <a:pt x="1" y="33"/>
                    <a:pt x="0" y="34"/>
                    <a:pt x="0" y="35"/>
                  </a:cubicBezTo>
                  <a:cubicBezTo>
                    <a:pt x="0" y="36"/>
                    <a:pt x="1" y="37"/>
                    <a:pt x="1" y="38"/>
                  </a:cubicBezTo>
                  <a:cubicBezTo>
                    <a:pt x="2" y="39"/>
                    <a:pt x="3" y="39"/>
                    <a:pt x="4" y="39"/>
                  </a:cubicBezTo>
                  <a:cubicBezTo>
                    <a:pt x="5" y="39"/>
                    <a:pt x="9" y="40"/>
                    <a:pt x="13" y="40"/>
                  </a:cubicBezTo>
                  <a:cubicBezTo>
                    <a:pt x="14" y="43"/>
                    <a:pt x="15" y="45"/>
                    <a:pt x="16" y="47"/>
                  </a:cubicBezTo>
                  <a:cubicBezTo>
                    <a:pt x="13" y="51"/>
                    <a:pt x="11" y="54"/>
                    <a:pt x="10" y="55"/>
                  </a:cubicBezTo>
                  <a:cubicBezTo>
                    <a:pt x="9" y="56"/>
                    <a:pt x="9" y="57"/>
                    <a:pt x="9" y="58"/>
                  </a:cubicBezTo>
                  <a:cubicBezTo>
                    <a:pt x="9" y="59"/>
                    <a:pt x="10" y="59"/>
                    <a:pt x="10" y="60"/>
                  </a:cubicBezTo>
                  <a:cubicBezTo>
                    <a:pt x="11" y="61"/>
                    <a:pt x="12" y="61"/>
                    <a:pt x="13" y="61"/>
                  </a:cubicBezTo>
                  <a:cubicBezTo>
                    <a:pt x="14" y="61"/>
                    <a:pt x="15" y="61"/>
                    <a:pt x="16" y="61"/>
                  </a:cubicBezTo>
                  <a:cubicBezTo>
                    <a:pt x="17" y="60"/>
                    <a:pt x="20" y="57"/>
                    <a:pt x="23" y="54"/>
                  </a:cubicBezTo>
                  <a:cubicBezTo>
                    <a:pt x="25" y="56"/>
                    <a:pt x="28" y="57"/>
                    <a:pt x="30" y="57"/>
                  </a:cubicBezTo>
                  <a:cubicBezTo>
                    <a:pt x="31" y="62"/>
                    <a:pt x="31" y="66"/>
                    <a:pt x="31" y="67"/>
                  </a:cubicBezTo>
                  <a:cubicBezTo>
                    <a:pt x="31" y="68"/>
                    <a:pt x="32" y="69"/>
                    <a:pt x="33" y="70"/>
                  </a:cubicBezTo>
                  <a:cubicBezTo>
                    <a:pt x="33" y="70"/>
                    <a:pt x="34" y="71"/>
                    <a:pt x="35" y="71"/>
                  </a:cubicBezTo>
                  <a:cubicBezTo>
                    <a:pt x="36" y="71"/>
                    <a:pt x="37" y="70"/>
                    <a:pt x="38" y="70"/>
                  </a:cubicBezTo>
                  <a:cubicBezTo>
                    <a:pt x="39" y="69"/>
                    <a:pt x="39" y="68"/>
                    <a:pt x="39" y="67"/>
                  </a:cubicBezTo>
                  <a:cubicBezTo>
                    <a:pt x="40" y="66"/>
                    <a:pt x="40" y="62"/>
                    <a:pt x="40" y="57"/>
                  </a:cubicBezTo>
                  <a:cubicBezTo>
                    <a:pt x="43" y="57"/>
                    <a:pt x="45" y="56"/>
                    <a:pt x="47" y="54"/>
                  </a:cubicBezTo>
                  <a:cubicBezTo>
                    <a:pt x="51" y="57"/>
                    <a:pt x="54" y="60"/>
                    <a:pt x="55" y="61"/>
                  </a:cubicBezTo>
                  <a:cubicBezTo>
                    <a:pt x="56" y="61"/>
                    <a:pt x="57" y="61"/>
                    <a:pt x="58" y="61"/>
                  </a:cubicBezTo>
                  <a:cubicBezTo>
                    <a:pt x="59" y="61"/>
                    <a:pt x="59" y="61"/>
                    <a:pt x="60" y="60"/>
                  </a:cubicBezTo>
                  <a:cubicBezTo>
                    <a:pt x="61" y="59"/>
                    <a:pt x="61" y="59"/>
                    <a:pt x="61" y="58"/>
                  </a:cubicBezTo>
                  <a:cubicBezTo>
                    <a:pt x="62" y="57"/>
                    <a:pt x="61" y="56"/>
                    <a:pt x="61" y="55"/>
                  </a:cubicBezTo>
                  <a:cubicBezTo>
                    <a:pt x="60" y="54"/>
                    <a:pt x="57" y="51"/>
                    <a:pt x="55" y="47"/>
                  </a:cubicBezTo>
                  <a:cubicBezTo>
                    <a:pt x="56" y="45"/>
                    <a:pt x="57" y="43"/>
                    <a:pt x="57" y="40"/>
                  </a:cubicBezTo>
                  <a:cubicBezTo>
                    <a:pt x="62" y="40"/>
                    <a:pt x="66" y="39"/>
                    <a:pt x="67" y="39"/>
                  </a:cubicBezTo>
                  <a:cubicBezTo>
                    <a:pt x="68" y="39"/>
                    <a:pt x="69" y="39"/>
                    <a:pt x="70" y="38"/>
                  </a:cubicBezTo>
                  <a:cubicBezTo>
                    <a:pt x="70" y="37"/>
                    <a:pt x="71" y="36"/>
                    <a:pt x="71" y="35"/>
                  </a:cubicBezTo>
                  <a:cubicBezTo>
                    <a:pt x="71" y="34"/>
                    <a:pt x="70" y="33"/>
                    <a:pt x="70" y="33"/>
                  </a:cubicBezTo>
                  <a:close/>
                  <a:moveTo>
                    <a:pt x="49" y="35"/>
                  </a:moveTo>
                  <a:cubicBezTo>
                    <a:pt x="49" y="43"/>
                    <a:pt x="43" y="49"/>
                    <a:pt x="35" y="49"/>
                  </a:cubicBezTo>
                  <a:cubicBezTo>
                    <a:pt x="28" y="49"/>
                    <a:pt x="22" y="43"/>
                    <a:pt x="22" y="35"/>
                  </a:cubicBezTo>
                  <a:cubicBezTo>
                    <a:pt x="22" y="28"/>
                    <a:pt x="28" y="22"/>
                    <a:pt x="35" y="22"/>
                  </a:cubicBezTo>
                  <a:cubicBezTo>
                    <a:pt x="43" y="22"/>
                    <a:pt x="49" y="28"/>
                    <a:pt x="49" y="3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15" name="Freeform 35"/>
            <p:cNvSpPr>
              <a:spLocks noEditPoints="1"/>
            </p:cNvSpPr>
            <p:nvPr/>
          </p:nvSpPr>
          <p:spPr bwMode="auto">
            <a:xfrm>
              <a:off x="1640" y="1166"/>
              <a:ext cx="512" cy="512"/>
            </a:xfrm>
            <a:custGeom>
              <a:avLst/>
              <a:gdLst/>
              <a:ahLst/>
              <a:cxnLst>
                <a:cxn ang="0">
                  <a:pos x="420" y="206"/>
                </a:cxn>
                <a:cxn ang="0">
                  <a:pos x="423" y="176"/>
                </a:cxn>
                <a:cxn ang="0">
                  <a:pos x="410" y="149"/>
                </a:cxn>
                <a:cxn ang="0">
                  <a:pos x="384" y="141"/>
                </a:cxn>
                <a:cxn ang="0">
                  <a:pos x="394" y="103"/>
                </a:cxn>
                <a:cxn ang="0">
                  <a:pos x="378" y="81"/>
                </a:cxn>
                <a:cxn ang="0">
                  <a:pos x="340" y="77"/>
                </a:cxn>
                <a:cxn ang="0">
                  <a:pos x="341" y="50"/>
                </a:cxn>
                <a:cxn ang="0">
                  <a:pos x="320" y="28"/>
                </a:cxn>
                <a:cxn ang="0">
                  <a:pos x="291" y="21"/>
                </a:cxn>
                <a:cxn ang="0">
                  <a:pos x="268" y="36"/>
                </a:cxn>
                <a:cxn ang="0">
                  <a:pos x="245" y="4"/>
                </a:cxn>
                <a:cxn ang="0">
                  <a:pos x="218" y="1"/>
                </a:cxn>
                <a:cxn ang="0">
                  <a:pos x="190" y="29"/>
                </a:cxn>
                <a:cxn ang="0">
                  <a:pos x="170" y="10"/>
                </a:cxn>
                <a:cxn ang="0">
                  <a:pos x="140" y="12"/>
                </a:cxn>
                <a:cxn ang="0">
                  <a:pos x="116" y="30"/>
                </a:cxn>
                <a:cxn ang="0">
                  <a:pos x="112" y="57"/>
                </a:cxn>
                <a:cxn ang="0">
                  <a:pos x="74" y="54"/>
                </a:cxn>
                <a:cxn ang="0">
                  <a:pos x="54" y="73"/>
                </a:cxn>
                <a:cxn ang="0">
                  <a:pos x="58" y="112"/>
                </a:cxn>
                <a:cxn ang="0">
                  <a:pos x="30" y="116"/>
                </a:cxn>
                <a:cxn ang="0">
                  <a:pos x="13" y="140"/>
                </a:cxn>
                <a:cxn ang="0">
                  <a:pos x="11" y="170"/>
                </a:cxn>
                <a:cxn ang="0">
                  <a:pos x="29" y="190"/>
                </a:cxn>
                <a:cxn ang="0">
                  <a:pos x="2" y="218"/>
                </a:cxn>
                <a:cxn ang="0">
                  <a:pos x="4" y="245"/>
                </a:cxn>
                <a:cxn ang="0">
                  <a:pos x="36" y="268"/>
                </a:cxn>
                <a:cxn ang="0">
                  <a:pos x="21" y="291"/>
                </a:cxn>
                <a:cxn ang="0">
                  <a:pos x="29" y="320"/>
                </a:cxn>
                <a:cxn ang="0">
                  <a:pos x="50" y="341"/>
                </a:cxn>
                <a:cxn ang="0">
                  <a:pos x="77" y="340"/>
                </a:cxn>
                <a:cxn ang="0">
                  <a:pos x="81" y="379"/>
                </a:cxn>
                <a:cxn ang="0">
                  <a:pos x="103" y="394"/>
                </a:cxn>
                <a:cxn ang="0">
                  <a:pos x="141" y="384"/>
                </a:cxn>
                <a:cxn ang="0">
                  <a:pos x="149" y="411"/>
                </a:cxn>
                <a:cxn ang="0">
                  <a:pos x="176" y="424"/>
                </a:cxn>
                <a:cxn ang="0">
                  <a:pos x="206" y="420"/>
                </a:cxn>
                <a:cxn ang="0">
                  <a:pos x="223" y="399"/>
                </a:cxn>
                <a:cxn ang="0">
                  <a:pos x="255" y="421"/>
                </a:cxn>
                <a:cxn ang="0">
                  <a:pos x="281" y="414"/>
                </a:cxn>
                <a:cxn ang="0">
                  <a:pos x="298" y="379"/>
                </a:cxn>
                <a:cxn ang="0">
                  <a:pos x="323" y="389"/>
                </a:cxn>
                <a:cxn ang="0">
                  <a:pos x="350" y="377"/>
                </a:cxn>
                <a:cxn ang="0">
                  <a:pos x="367" y="352"/>
                </a:cxn>
                <a:cxn ang="0">
                  <a:pos x="361" y="325"/>
                </a:cxn>
                <a:cxn ang="0">
                  <a:pos x="399" y="315"/>
                </a:cxn>
                <a:cxn ang="0">
                  <a:pos x="410" y="290"/>
                </a:cxn>
                <a:cxn ang="0">
                  <a:pos x="394" y="255"/>
                </a:cxn>
                <a:cxn ang="0">
                  <a:pos x="418" y="242"/>
                </a:cxn>
                <a:cxn ang="0">
                  <a:pos x="63" y="213"/>
                </a:cxn>
              </a:cxnLst>
              <a:rect l="0" t="0" r="r" b="b"/>
              <a:pathLst>
                <a:path w="427" h="427">
                  <a:moveTo>
                    <a:pt x="420" y="221"/>
                  </a:moveTo>
                  <a:cubicBezTo>
                    <a:pt x="422" y="220"/>
                    <a:pt x="424" y="219"/>
                    <a:pt x="425" y="218"/>
                  </a:cubicBezTo>
                  <a:cubicBezTo>
                    <a:pt x="426" y="217"/>
                    <a:pt x="427" y="215"/>
                    <a:pt x="427" y="213"/>
                  </a:cubicBezTo>
                  <a:cubicBezTo>
                    <a:pt x="427" y="211"/>
                    <a:pt x="426" y="210"/>
                    <a:pt x="425" y="208"/>
                  </a:cubicBezTo>
                  <a:cubicBezTo>
                    <a:pt x="424" y="207"/>
                    <a:pt x="422" y="206"/>
                    <a:pt x="420" y="206"/>
                  </a:cubicBezTo>
                  <a:cubicBezTo>
                    <a:pt x="418" y="206"/>
                    <a:pt x="408" y="205"/>
                    <a:pt x="399" y="204"/>
                  </a:cubicBezTo>
                  <a:cubicBezTo>
                    <a:pt x="398" y="199"/>
                    <a:pt x="398" y="195"/>
                    <a:pt x="397" y="190"/>
                  </a:cubicBezTo>
                  <a:cubicBezTo>
                    <a:pt x="406" y="188"/>
                    <a:pt x="416" y="185"/>
                    <a:pt x="418" y="184"/>
                  </a:cubicBezTo>
                  <a:cubicBezTo>
                    <a:pt x="420" y="184"/>
                    <a:pt x="422" y="183"/>
                    <a:pt x="422" y="181"/>
                  </a:cubicBezTo>
                  <a:cubicBezTo>
                    <a:pt x="423" y="180"/>
                    <a:pt x="424" y="178"/>
                    <a:pt x="423" y="176"/>
                  </a:cubicBezTo>
                  <a:cubicBezTo>
                    <a:pt x="423" y="174"/>
                    <a:pt x="422" y="173"/>
                    <a:pt x="421" y="172"/>
                  </a:cubicBezTo>
                  <a:cubicBezTo>
                    <a:pt x="419" y="170"/>
                    <a:pt x="418" y="170"/>
                    <a:pt x="416" y="170"/>
                  </a:cubicBezTo>
                  <a:cubicBezTo>
                    <a:pt x="414" y="170"/>
                    <a:pt x="403" y="171"/>
                    <a:pt x="394" y="172"/>
                  </a:cubicBezTo>
                  <a:cubicBezTo>
                    <a:pt x="393" y="167"/>
                    <a:pt x="392" y="163"/>
                    <a:pt x="391" y="159"/>
                  </a:cubicBezTo>
                  <a:cubicBezTo>
                    <a:pt x="399" y="155"/>
                    <a:pt x="408" y="150"/>
                    <a:pt x="410" y="149"/>
                  </a:cubicBezTo>
                  <a:cubicBezTo>
                    <a:pt x="412" y="148"/>
                    <a:pt x="413" y="147"/>
                    <a:pt x="414" y="145"/>
                  </a:cubicBezTo>
                  <a:cubicBezTo>
                    <a:pt x="414" y="144"/>
                    <a:pt x="414" y="142"/>
                    <a:pt x="414" y="140"/>
                  </a:cubicBezTo>
                  <a:cubicBezTo>
                    <a:pt x="413" y="138"/>
                    <a:pt x="412" y="137"/>
                    <a:pt x="410" y="136"/>
                  </a:cubicBezTo>
                  <a:cubicBezTo>
                    <a:pt x="409" y="135"/>
                    <a:pt x="407" y="135"/>
                    <a:pt x="405" y="135"/>
                  </a:cubicBezTo>
                  <a:cubicBezTo>
                    <a:pt x="403" y="136"/>
                    <a:pt x="393" y="138"/>
                    <a:pt x="384" y="141"/>
                  </a:cubicBezTo>
                  <a:cubicBezTo>
                    <a:pt x="382" y="137"/>
                    <a:pt x="380" y="133"/>
                    <a:pt x="378" y="129"/>
                  </a:cubicBezTo>
                  <a:cubicBezTo>
                    <a:pt x="386" y="123"/>
                    <a:pt x="394" y="117"/>
                    <a:pt x="396" y="116"/>
                  </a:cubicBezTo>
                  <a:cubicBezTo>
                    <a:pt x="398" y="115"/>
                    <a:pt x="399" y="113"/>
                    <a:pt x="399" y="112"/>
                  </a:cubicBezTo>
                  <a:cubicBezTo>
                    <a:pt x="399" y="110"/>
                    <a:pt x="399" y="108"/>
                    <a:pt x="398" y="106"/>
                  </a:cubicBezTo>
                  <a:cubicBezTo>
                    <a:pt x="397" y="105"/>
                    <a:pt x="396" y="104"/>
                    <a:pt x="394" y="103"/>
                  </a:cubicBezTo>
                  <a:cubicBezTo>
                    <a:pt x="392" y="102"/>
                    <a:pt x="390" y="102"/>
                    <a:pt x="389" y="103"/>
                  </a:cubicBezTo>
                  <a:cubicBezTo>
                    <a:pt x="387" y="104"/>
                    <a:pt x="377" y="108"/>
                    <a:pt x="369" y="112"/>
                  </a:cubicBezTo>
                  <a:cubicBezTo>
                    <a:pt x="367" y="108"/>
                    <a:pt x="364" y="105"/>
                    <a:pt x="361" y="101"/>
                  </a:cubicBezTo>
                  <a:cubicBezTo>
                    <a:pt x="368" y="94"/>
                    <a:pt x="375" y="87"/>
                    <a:pt x="377" y="86"/>
                  </a:cubicBezTo>
                  <a:cubicBezTo>
                    <a:pt x="378" y="84"/>
                    <a:pt x="378" y="83"/>
                    <a:pt x="378" y="81"/>
                  </a:cubicBezTo>
                  <a:cubicBezTo>
                    <a:pt x="378" y="79"/>
                    <a:pt x="378" y="77"/>
                    <a:pt x="377" y="76"/>
                  </a:cubicBezTo>
                  <a:cubicBezTo>
                    <a:pt x="375" y="74"/>
                    <a:pt x="374" y="74"/>
                    <a:pt x="372" y="73"/>
                  </a:cubicBezTo>
                  <a:cubicBezTo>
                    <a:pt x="370" y="73"/>
                    <a:pt x="369" y="73"/>
                    <a:pt x="367" y="74"/>
                  </a:cubicBezTo>
                  <a:cubicBezTo>
                    <a:pt x="365" y="75"/>
                    <a:pt x="357" y="81"/>
                    <a:pt x="349" y="87"/>
                  </a:cubicBezTo>
                  <a:cubicBezTo>
                    <a:pt x="346" y="83"/>
                    <a:pt x="343" y="80"/>
                    <a:pt x="340" y="77"/>
                  </a:cubicBezTo>
                  <a:cubicBezTo>
                    <a:pt x="345" y="69"/>
                    <a:pt x="351" y="61"/>
                    <a:pt x="352" y="59"/>
                  </a:cubicBezTo>
                  <a:cubicBezTo>
                    <a:pt x="353" y="58"/>
                    <a:pt x="353" y="56"/>
                    <a:pt x="353" y="54"/>
                  </a:cubicBezTo>
                  <a:cubicBezTo>
                    <a:pt x="353" y="52"/>
                    <a:pt x="352" y="51"/>
                    <a:pt x="350" y="50"/>
                  </a:cubicBezTo>
                  <a:cubicBezTo>
                    <a:pt x="349" y="48"/>
                    <a:pt x="347" y="48"/>
                    <a:pt x="345" y="48"/>
                  </a:cubicBezTo>
                  <a:cubicBezTo>
                    <a:pt x="344" y="48"/>
                    <a:pt x="342" y="48"/>
                    <a:pt x="341" y="50"/>
                  </a:cubicBezTo>
                  <a:cubicBezTo>
                    <a:pt x="339" y="51"/>
                    <a:pt x="332" y="58"/>
                    <a:pt x="325" y="65"/>
                  </a:cubicBezTo>
                  <a:cubicBezTo>
                    <a:pt x="322" y="62"/>
                    <a:pt x="318" y="60"/>
                    <a:pt x="314" y="57"/>
                  </a:cubicBezTo>
                  <a:cubicBezTo>
                    <a:pt x="318" y="49"/>
                    <a:pt x="322" y="39"/>
                    <a:pt x="323" y="37"/>
                  </a:cubicBezTo>
                  <a:cubicBezTo>
                    <a:pt x="324" y="36"/>
                    <a:pt x="324" y="34"/>
                    <a:pt x="323" y="32"/>
                  </a:cubicBezTo>
                  <a:cubicBezTo>
                    <a:pt x="323" y="31"/>
                    <a:pt x="322" y="29"/>
                    <a:pt x="320" y="28"/>
                  </a:cubicBezTo>
                  <a:cubicBezTo>
                    <a:pt x="318" y="27"/>
                    <a:pt x="317" y="27"/>
                    <a:pt x="315" y="27"/>
                  </a:cubicBezTo>
                  <a:cubicBezTo>
                    <a:pt x="313" y="28"/>
                    <a:pt x="311" y="28"/>
                    <a:pt x="310" y="30"/>
                  </a:cubicBezTo>
                  <a:cubicBezTo>
                    <a:pt x="309" y="32"/>
                    <a:pt x="303" y="40"/>
                    <a:pt x="298" y="48"/>
                  </a:cubicBezTo>
                  <a:cubicBezTo>
                    <a:pt x="294" y="46"/>
                    <a:pt x="290" y="44"/>
                    <a:pt x="286" y="42"/>
                  </a:cubicBezTo>
                  <a:cubicBezTo>
                    <a:pt x="288" y="33"/>
                    <a:pt x="290" y="23"/>
                    <a:pt x="291" y="21"/>
                  </a:cubicBezTo>
                  <a:cubicBezTo>
                    <a:pt x="291" y="19"/>
                    <a:pt x="291" y="17"/>
                    <a:pt x="290" y="16"/>
                  </a:cubicBezTo>
                  <a:cubicBezTo>
                    <a:pt x="289" y="14"/>
                    <a:pt x="288" y="13"/>
                    <a:pt x="286" y="12"/>
                  </a:cubicBezTo>
                  <a:cubicBezTo>
                    <a:pt x="284" y="12"/>
                    <a:pt x="283" y="12"/>
                    <a:pt x="281" y="12"/>
                  </a:cubicBezTo>
                  <a:cubicBezTo>
                    <a:pt x="279" y="13"/>
                    <a:pt x="278" y="14"/>
                    <a:pt x="277" y="16"/>
                  </a:cubicBezTo>
                  <a:cubicBezTo>
                    <a:pt x="276" y="18"/>
                    <a:pt x="272" y="27"/>
                    <a:pt x="268" y="36"/>
                  </a:cubicBezTo>
                  <a:cubicBezTo>
                    <a:pt x="264" y="34"/>
                    <a:pt x="259" y="33"/>
                    <a:pt x="255" y="32"/>
                  </a:cubicBezTo>
                  <a:cubicBezTo>
                    <a:pt x="255" y="23"/>
                    <a:pt x="256" y="12"/>
                    <a:pt x="256" y="10"/>
                  </a:cubicBezTo>
                  <a:cubicBezTo>
                    <a:pt x="257" y="8"/>
                    <a:pt x="256" y="7"/>
                    <a:pt x="255" y="5"/>
                  </a:cubicBezTo>
                  <a:cubicBezTo>
                    <a:pt x="254" y="4"/>
                    <a:pt x="252" y="3"/>
                    <a:pt x="250" y="3"/>
                  </a:cubicBezTo>
                  <a:cubicBezTo>
                    <a:pt x="248" y="2"/>
                    <a:pt x="247" y="3"/>
                    <a:pt x="245" y="4"/>
                  </a:cubicBezTo>
                  <a:cubicBezTo>
                    <a:pt x="244" y="5"/>
                    <a:pt x="242" y="6"/>
                    <a:pt x="242" y="8"/>
                  </a:cubicBezTo>
                  <a:cubicBezTo>
                    <a:pt x="241" y="10"/>
                    <a:pt x="239" y="20"/>
                    <a:pt x="236" y="29"/>
                  </a:cubicBezTo>
                  <a:cubicBezTo>
                    <a:pt x="232" y="28"/>
                    <a:pt x="227" y="28"/>
                    <a:pt x="223" y="28"/>
                  </a:cubicBezTo>
                  <a:cubicBezTo>
                    <a:pt x="222" y="18"/>
                    <a:pt x="221" y="8"/>
                    <a:pt x="221" y="6"/>
                  </a:cubicBezTo>
                  <a:cubicBezTo>
                    <a:pt x="220" y="4"/>
                    <a:pt x="220" y="2"/>
                    <a:pt x="218" y="1"/>
                  </a:cubicBezTo>
                  <a:cubicBezTo>
                    <a:pt x="217" y="0"/>
                    <a:pt x="215" y="0"/>
                    <a:pt x="213" y="0"/>
                  </a:cubicBezTo>
                  <a:cubicBezTo>
                    <a:pt x="211" y="0"/>
                    <a:pt x="210" y="0"/>
                    <a:pt x="208" y="1"/>
                  </a:cubicBezTo>
                  <a:cubicBezTo>
                    <a:pt x="207" y="2"/>
                    <a:pt x="206" y="4"/>
                    <a:pt x="206" y="6"/>
                  </a:cubicBezTo>
                  <a:cubicBezTo>
                    <a:pt x="206" y="8"/>
                    <a:pt x="205" y="18"/>
                    <a:pt x="204" y="28"/>
                  </a:cubicBezTo>
                  <a:cubicBezTo>
                    <a:pt x="199" y="28"/>
                    <a:pt x="195" y="28"/>
                    <a:pt x="190" y="29"/>
                  </a:cubicBezTo>
                  <a:cubicBezTo>
                    <a:pt x="188" y="20"/>
                    <a:pt x="185" y="10"/>
                    <a:pt x="185" y="8"/>
                  </a:cubicBezTo>
                  <a:cubicBezTo>
                    <a:pt x="184" y="6"/>
                    <a:pt x="183" y="5"/>
                    <a:pt x="181" y="4"/>
                  </a:cubicBezTo>
                  <a:cubicBezTo>
                    <a:pt x="180" y="3"/>
                    <a:pt x="178" y="2"/>
                    <a:pt x="176" y="3"/>
                  </a:cubicBezTo>
                  <a:cubicBezTo>
                    <a:pt x="174" y="3"/>
                    <a:pt x="173" y="4"/>
                    <a:pt x="172" y="5"/>
                  </a:cubicBezTo>
                  <a:cubicBezTo>
                    <a:pt x="171" y="7"/>
                    <a:pt x="170" y="8"/>
                    <a:pt x="170" y="10"/>
                  </a:cubicBezTo>
                  <a:cubicBezTo>
                    <a:pt x="170" y="12"/>
                    <a:pt x="171" y="23"/>
                    <a:pt x="172" y="32"/>
                  </a:cubicBezTo>
                  <a:cubicBezTo>
                    <a:pt x="167" y="33"/>
                    <a:pt x="163" y="34"/>
                    <a:pt x="159" y="36"/>
                  </a:cubicBezTo>
                  <a:cubicBezTo>
                    <a:pt x="155" y="27"/>
                    <a:pt x="150" y="18"/>
                    <a:pt x="149" y="16"/>
                  </a:cubicBezTo>
                  <a:cubicBezTo>
                    <a:pt x="149" y="14"/>
                    <a:pt x="147" y="13"/>
                    <a:pt x="146" y="12"/>
                  </a:cubicBezTo>
                  <a:cubicBezTo>
                    <a:pt x="144" y="12"/>
                    <a:pt x="142" y="12"/>
                    <a:pt x="140" y="12"/>
                  </a:cubicBezTo>
                  <a:cubicBezTo>
                    <a:pt x="139" y="13"/>
                    <a:pt x="137" y="14"/>
                    <a:pt x="136" y="16"/>
                  </a:cubicBezTo>
                  <a:cubicBezTo>
                    <a:pt x="135" y="17"/>
                    <a:pt x="135" y="19"/>
                    <a:pt x="136" y="21"/>
                  </a:cubicBezTo>
                  <a:cubicBezTo>
                    <a:pt x="136" y="23"/>
                    <a:pt x="139" y="33"/>
                    <a:pt x="141" y="42"/>
                  </a:cubicBezTo>
                  <a:cubicBezTo>
                    <a:pt x="137" y="44"/>
                    <a:pt x="133" y="46"/>
                    <a:pt x="129" y="48"/>
                  </a:cubicBezTo>
                  <a:cubicBezTo>
                    <a:pt x="123" y="40"/>
                    <a:pt x="117" y="32"/>
                    <a:pt x="116" y="30"/>
                  </a:cubicBezTo>
                  <a:cubicBezTo>
                    <a:pt x="115" y="28"/>
                    <a:pt x="113" y="28"/>
                    <a:pt x="112" y="27"/>
                  </a:cubicBezTo>
                  <a:cubicBezTo>
                    <a:pt x="110" y="27"/>
                    <a:pt x="108" y="27"/>
                    <a:pt x="107" y="28"/>
                  </a:cubicBezTo>
                  <a:cubicBezTo>
                    <a:pt x="105" y="29"/>
                    <a:pt x="104" y="31"/>
                    <a:pt x="103" y="32"/>
                  </a:cubicBezTo>
                  <a:cubicBezTo>
                    <a:pt x="103" y="34"/>
                    <a:pt x="103" y="36"/>
                    <a:pt x="103" y="37"/>
                  </a:cubicBezTo>
                  <a:cubicBezTo>
                    <a:pt x="104" y="39"/>
                    <a:pt x="109" y="49"/>
                    <a:pt x="112" y="57"/>
                  </a:cubicBezTo>
                  <a:cubicBezTo>
                    <a:pt x="109" y="60"/>
                    <a:pt x="105" y="62"/>
                    <a:pt x="101" y="65"/>
                  </a:cubicBezTo>
                  <a:cubicBezTo>
                    <a:pt x="95" y="58"/>
                    <a:pt x="87" y="51"/>
                    <a:pt x="86" y="50"/>
                  </a:cubicBezTo>
                  <a:cubicBezTo>
                    <a:pt x="85" y="48"/>
                    <a:pt x="83" y="48"/>
                    <a:pt x="81" y="48"/>
                  </a:cubicBezTo>
                  <a:cubicBezTo>
                    <a:pt x="79" y="48"/>
                    <a:pt x="78" y="48"/>
                    <a:pt x="76" y="50"/>
                  </a:cubicBezTo>
                  <a:cubicBezTo>
                    <a:pt x="75" y="51"/>
                    <a:pt x="74" y="52"/>
                    <a:pt x="74" y="54"/>
                  </a:cubicBezTo>
                  <a:cubicBezTo>
                    <a:pt x="73" y="56"/>
                    <a:pt x="74" y="58"/>
                    <a:pt x="75" y="59"/>
                  </a:cubicBezTo>
                  <a:cubicBezTo>
                    <a:pt x="76" y="61"/>
                    <a:pt x="82" y="69"/>
                    <a:pt x="87" y="77"/>
                  </a:cubicBezTo>
                  <a:cubicBezTo>
                    <a:pt x="84" y="80"/>
                    <a:pt x="81" y="83"/>
                    <a:pt x="77" y="87"/>
                  </a:cubicBezTo>
                  <a:cubicBezTo>
                    <a:pt x="70" y="81"/>
                    <a:pt x="61" y="75"/>
                    <a:pt x="60" y="74"/>
                  </a:cubicBezTo>
                  <a:cubicBezTo>
                    <a:pt x="58" y="73"/>
                    <a:pt x="56" y="73"/>
                    <a:pt x="54" y="73"/>
                  </a:cubicBezTo>
                  <a:cubicBezTo>
                    <a:pt x="53" y="74"/>
                    <a:pt x="51" y="74"/>
                    <a:pt x="50" y="76"/>
                  </a:cubicBezTo>
                  <a:cubicBezTo>
                    <a:pt x="49" y="77"/>
                    <a:pt x="48" y="79"/>
                    <a:pt x="48" y="81"/>
                  </a:cubicBezTo>
                  <a:cubicBezTo>
                    <a:pt x="48" y="83"/>
                    <a:pt x="49" y="84"/>
                    <a:pt x="50" y="86"/>
                  </a:cubicBezTo>
                  <a:cubicBezTo>
                    <a:pt x="51" y="87"/>
                    <a:pt x="59" y="94"/>
                    <a:pt x="65" y="101"/>
                  </a:cubicBezTo>
                  <a:cubicBezTo>
                    <a:pt x="63" y="105"/>
                    <a:pt x="60" y="108"/>
                    <a:pt x="58" y="112"/>
                  </a:cubicBezTo>
                  <a:cubicBezTo>
                    <a:pt x="49" y="108"/>
                    <a:pt x="40" y="104"/>
                    <a:pt x="38" y="103"/>
                  </a:cubicBezTo>
                  <a:cubicBezTo>
                    <a:pt x="36" y="102"/>
                    <a:pt x="34" y="102"/>
                    <a:pt x="33" y="103"/>
                  </a:cubicBezTo>
                  <a:cubicBezTo>
                    <a:pt x="31" y="104"/>
                    <a:pt x="29" y="105"/>
                    <a:pt x="29" y="106"/>
                  </a:cubicBezTo>
                  <a:cubicBezTo>
                    <a:pt x="28" y="108"/>
                    <a:pt x="27" y="110"/>
                    <a:pt x="28" y="112"/>
                  </a:cubicBezTo>
                  <a:cubicBezTo>
                    <a:pt x="28" y="113"/>
                    <a:pt x="29" y="115"/>
                    <a:pt x="30" y="116"/>
                  </a:cubicBezTo>
                  <a:cubicBezTo>
                    <a:pt x="32" y="117"/>
                    <a:pt x="41" y="123"/>
                    <a:pt x="48" y="129"/>
                  </a:cubicBezTo>
                  <a:cubicBezTo>
                    <a:pt x="46" y="133"/>
                    <a:pt x="44" y="137"/>
                    <a:pt x="42" y="141"/>
                  </a:cubicBezTo>
                  <a:cubicBezTo>
                    <a:pt x="33" y="138"/>
                    <a:pt x="23" y="136"/>
                    <a:pt x="21" y="135"/>
                  </a:cubicBezTo>
                  <a:cubicBezTo>
                    <a:pt x="20" y="135"/>
                    <a:pt x="18" y="135"/>
                    <a:pt x="16" y="136"/>
                  </a:cubicBezTo>
                  <a:cubicBezTo>
                    <a:pt x="15" y="137"/>
                    <a:pt x="13" y="138"/>
                    <a:pt x="13" y="140"/>
                  </a:cubicBezTo>
                  <a:cubicBezTo>
                    <a:pt x="12" y="142"/>
                    <a:pt x="12" y="144"/>
                    <a:pt x="13" y="145"/>
                  </a:cubicBezTo>
                  <a:cubicBezTo>
                    <a:pt x="13" y="147"/>
                    <a:pt x="15" y="148"/>
                    <a:pt x="16" y="149"/>
                  </a:cubicBezTo>
                  <a:cubicBezTo>
                    <a:pt x="18" y="150"/>
                    <a:pt x="28" y="155"/>
                    <a:pt x="36" y="159"/>
                  </a:cubicBezTo>
                  <a:cubicBezTo>
                    <a:pt x="35" y="163"/>
                    <a:pt x="33" y="167"/>
                    <a:pt x="32" y="172"/>
                  </a:cubicBezTo>
                  <a:cubicBezTo>
                    <a:pt x="23" y="171"/>
                    <a:pt x="13" y="170"/>
                    <a:pt x="11" y="170"/>
                  </a:cubicBezTo>
                  <a:cubicBezTo>
                    <a:pt x="9" y="170"/>
                    <a:pt x="7" y="170"/>
                    <a:pt x="6" y="172"/>
                  </a:cubicBezTo>
                  <a:cubicBezTo>
                    <a:pt x="4" y="173"/>
                    <a:pt x="4" y="174"/>
                    <a:pt x="3" y="176"/>
                  </a:cubicBezTo>
                  <a:cubicBezTo>
                    <a:pt x="3" y="178"/>
                    <a:pt x="3" y="180"/>
                    <a:pt x="4" y="181"/>
                  </a:cubicBezTo>
                  <a:cubicBezTo>
                    <a:pt x="5" y="183"/>
                    <a:pt x="6" y="184"/>
                    <a:pt x="8" y="184"/>
                  </a:cubicBezTo>
                  <a:cubicBezTo>
                    <a:pt x="10" y="185"/>
                    <a:pt x="20" y="188"/>
                    <a:pt x="29" y="190"/>
                  </a:cubicBezTo>
                  <a:cubicBezTo>
                    <a:pt x="29" y="195"/>
                    <a:pt x="28" y="199"/>
                    <a:pt x="28" y="204"/>
                  </a:cubicBezTo>
                  <a:cubicBezTo>
                    <a:pt x="19" y="205"/>
                    <a:pt x="8" y="206"/>
                    <a:pt x="6" y="206"/>
                  </a:cubicBezTo>
                  <a:cubicBezTo>
                    <a:pt x="5" y="206"/>
                    <a:pt x="3" y="207"/>
                    <a:pt x="2" y="208"/>
                  </a:cubicBezTo>
                  <a:cubicBezTo>
                    <a:pt x="1" y="210"/>
                    <a:pt x="0" y="211"/>
                    <a:pt x="0" y="213"/>
                  </a:cubicBezTo>
                  <a:cubicBezTo>
                    <a:pt x="0" y="215"/>
                    <a:pt x="1" y="217"/>
                    <a:pt x="2" y="218"/>
                  </a:cubicBezTo>
                  <a:cubicBezTo>
                    <a:pt x="3" y="219"/>
                    <a:pt x="5" y="220"/>
                    <a:pt x="6" y="221"/>
                  </a:cubicBezTo>
                  <a:cubicBezTo>
                    <a:pt x="8" y="221"/>
                    <a:pt x="19" y="222"/>
                    <a:pt x="28" y="223"/>
                  </a:cubicBezTo>
                  <a:cubicBezTo>
                    <a:pt x="28" y="227"/>
                    <a:pt x="29" y="232"/>
                    <a:pt x="29" y="236"/>
                  </a:cubicBezTo>
                  <a:cubicBezTo>
                    <a:pt x="20" y="239"/>
                    <a:pt x="10" y="241"/>
                    <a:pt x="8" y="242"/>
                  </a:cubicBezTo>
                  <a:cubicBezTo>
                    <a:pt x="6" y="242"/>
                    <a:pt x="5" y="244"/>
                    <a:pt x="4" y="245"/>
                  </a:cubicBezTo>
                  <a:cubicBezTo>
                    <a:pt x="3" y="247"/>
                    <a:pt x="3" y="248"/>
                    <a:pt x="3" y="250"/>
                  </a:cubicBezTo>
                  <a:cubicBezTo>
                    <a:pt x="4" y="252"/>
                    <a:pt x="4" y="254"/>
                    <a:pt x="6" y="255"/>
                  </a:cubicBezTo>
                  <a:cubicBezTo>
                    <a:pt x="7" y="256"/>
                    <a:pt x="9" y="257"/>
                    <a:pt x="11" y="256"/>
                  </a:cubicBezTo>
                  <a:cubicBezTo>
                    <a:pt x="13" y="256"/>
                    <a:pt x="23" y="255"/>
                    <a:pt x="32" y="255"/>
                  </a:cubicBezTo>
                  <a:cubicBezTo>
                    <a:pt x="33" y="259"/>
                    <a:pt x="35" y="264"/>
                    <a:pt x="36" y="268"/>
                  </a:cubicBezTo>
                  <a:cubicBezTo>
                    <a:pt x="28" y="272"/>
                    <a:pt x="18" y="276"/>
                    <a:pt x="16" y="277"/>
                  </a:cubicBezTo>
                  <a:cubicBezTo>
                    <a:pt x="15" y="278"/>
                    <a:pt x="13" y="279"/>
                    <a:pt x="13" y="281"/>
                  </a:cubicBezTo>
                  <a:cubicBezTo>
                    <a:pt x="12" y="283"/>
                    <a:pt x="12" y="285"/>
                    <a:pt x="13" y="286"/>
                  </a:cubicBezTo>
                  <a:cubicBezTo>
                    <a:pt x="13" y="288"/>
                    <a:pt x="15" y="289"/>
                    <a:pt x="16" y="290"/>
                  </a:cubicBezTo>
                  <a:cubicBezTo>
                    <a:pt x="18" y="291"/>
                    <a:pt x="20" y="292"/>
                    <a:pt x="21" y="291"/>
                  </a:cubicBezTo>
                  <a:cubicBezTo>
                    <a:pt x="23" y="290"/>
                    <a:pt x="33" y="288"/>
                    <a:pt x="42" y="286"/>
                  </a:cubicBezTo>
                  <a:cubicBezTo>
                    <a:pt x="44" y="290"/>
                    <a:pt x="46" y="294"/>
                    <a:pt x="48" y="298"/>
                  </a:cubicBezTo>
                  <a:cubicBezTo>
                    <a:pt x="41" y="303"/>
                    <a:pt x="32" y="309"/>
                    <a:pt x="30" y="310"/>
                  </a:cubicBezTo>
                  <a:cubicBezTo>
                    <a:pt x="29" y="312"/>
                    <a:pt x="28" y="313"/>
                    <a:pt x="28" y="315"/>
                  </a:cubicBezTo>
                  <a:cubicBezTo>
                    <a:pt x="27" y="317"/>
                    <a:pt x="28" y="318"/>
                    <a:pt x="29" y="320"/>
                  </a:cubicBezTo>
                  <a:cubicBezTo>
                    <a:pt x="29" y="322"/>
                    <a:pt x="31" y="323"/>
                    <a:pt x="33" y="323"/>
                  </a:cubicBezTo>
                  <a:cubicBezTo>
                    <a:pt x="34" y="324"/>
                    <a:pt x="36" y="324"/>
                    <a:pt x="38" y="323"/>
                  </a:cubicBezTo>
                  <a:cubicBezTo>
                    <a:pt x="40" y="322"/>
                    <a:pt x="49" y="318"/>
                    <a:pt x="58" y="314"/>
                  </a:cubicBezTo>
                  <a:cubicBezTo>
                    <a:pt x="60" y="318"/>
                    <a:pt x="63" y="322"/>
                    <a:pt x="65" y="325"/>
                  </a:cubicBezTo>
                  <a:cubicBezTo>
                    <a:pt x="59" y="332"/>
                    <a:pt x="51" y="339"/>
                    <a:pt x="50" y="341"/>
                  </a:cubicBezTo>
                  <a:cubicBezTo>
                    <a:pt x="49" y="342"/>
                    <a:pt x="48" y="344"/>
                    <a:pt x="48" y="346"/>
                  </a:cubicBezTo>
                  <a:cubicBezTo>
                    <a:pt x="48" y="347"/>
                    <a:pt x="49" y="349"/>
                    <a:pt x="50" y="351"/>
                  </a:cubicBezTo>
                  <a:cubicBezTo>
                    <a:pt x="51" y="352"/>
                    <a:pt x="53" y="353"/>
                    <a:pt x="54" y="353"/>
                  </a:cubicBezTo>
                  <a:cubicBezTo>
                    <a:pt x="56" y="353"/>
                    <a:pt x="58" y="353"/>
                    <a:pt x="60" y="352"/>
                  </a:cubicBezTo>
                  <a:cubicBezTo>
                    <a:pt x="61" y="351"/>
                    <a:pt x="70" y="345"/>
                    <a:pt x="77" y="340"/>
                  </a:cubicBezTo>
                  <a:cubicBezTo>
                    <a:pt x="81" y="343"/>
                    <a:pt x="84" y="346"/>
                    <a:pt x="87" y="349"/>
                  </a:cubicBezTo>
                  <a:cubicBezTo>
                    <a:pt x="82" y="357"/>
                    <a:pt x="76" y="366"/>
                    <a:pt x="75" y="367"/>
                  </a:cubicBezTo>
                  <a:cubicBezTo>
                    <a:pt x="74" y="369"/>
                    <a:pt x="73" y="371"/>
                    <a:pt x="74" y="372"/>
                  </a:cubicBezTo>
                  <a:cubicBezTo>
                    <a:pt x="74" y="374"/>
                    <a:pt x="75" y="376"/>
                    <a:pt x="76" y="377"/>
                  </a:cubicBezTo>
                  <a:cubicBezTo>
                    <a:pt x="78" y="378"/>
                    <a:pt x="79" y="379"/>
                    <a:pt x="81" y="379"/>
                  </a:cubicBezTo>
                  <a:cubicBezTo>
                    <a:pt x="83" y="379"/>
                    <a:pt x="85" y="378"/>
                    <a:pt x="86" y="377"/>
                  </a:cubicBezTo>
                  <a:cubicBezTo>
                    <a:pt x="87" y="375"/>
                    <a:pt x="95" y="368"/>
                    <a:pt x="101" y="361"/>
                  </a:cubicBezTo>
                  <a:cubicBezTo>
                    <a:pt x="105" y="364"/>
                    <a:pt x="109" y="367"/>
                    <a:pt x="112" y="369"/>
                  </a:cubicBezTo>
                  <a:cubicBezTo>
                    <a:pt x="109" y="378"/>
                    <a:pt x="104" y="387"/>
                    <a:pt x="103" y="389"/>
                  </a:cubicBezTo>
                  <a:cubicBezTo>
                    <a:pt x="103" y="391"/>
                    <a:pt x="103" y="393"/>
                    <a:pt x="103" y="394"/>
                  </a:cubicBezTo>
                  <a:cubicBezTo>
                    <a:pt x="104" y="396"/>
                    <a:pt x="105" y="397"/>
                    <a:pt x="107" y="398"/>
                  </a:cubicBezTo>
                  <a:cubicBezTo>
                    <a:pt x="108" y="399"/>
                    <a:pt x="110" y="399"/>
                    <a:pt x="112" y="399"/>
                  </a:cubicBezTo>
                  <a:cubicBezTo>
                    <a:pt x="113" y="399"/>
                    <a:pt x="115" y="398"/>
                    <a:pt x="116" y="396"/>
                  </a:cubicBezTo>
                  <a:cubicBezTo>
                    <a:pt x="117" y="395"/>
                    <a:pt x="123" y="386"/>
                    <a:pt x="129" y="379"/>
                  </a:cubicBezTo>
                  <a:cubicBezTo>
                    <a:pt x="133" y="381"/>
                    <a:pt x="137" y="383"/>
                    <a:pt x="141" y="384"/>
                  </a:cubicBezTo>
                  <a:cubicBezTo>
                    <a:pt x="139" y="393"/>
                    <a:pt x="136" y="403"/>
                    <a:pt x="136" y="405"/>
                  </a:cubicBezTo>
                  <a:cubicBezTo>
                    <a:pt x="135" y="407"/>
                    <a:pt x="135" y="409"/>
                    <a:pt x="136" y="411"/>
                  </a:cubicBezTo>
                  <a:cubicBezTo>
                    <a:pt x="137" y="412"/>
                    <a:pt x="139" y="413"/>
                    <a:pt x="140" y="414"/>
                  </a:cubicBezTo>
                  <a:cubicBezTo>
                    <a:pt x="142" y="415"/>
                    <a:pt x="144" y="415"/>
                    <a:pt x="146" y="414"/>
                  </a:cubicBezTo>
                  <a:cubicBezTo>
                    <a:pt x="147" y="413"/>
                    <a:pt x="149" y="412"/>
                    <a:pt x="149" y="411"/>
                  </a:cubicBezTo>
                  <a:cubicBezTo>
                    <a:pt x="150" y="409"/>
                    <a:pt x="155" y="399"/>
                    <a:pt x="159" y="391"/>
                  </a:cubicBezTo>
                  <a:cubicBezTo>
                    <a:pt x="163" y="392"/>
                    <a:pt x="167" y="393"/>
                    <a:pt x="172" y="394"/>
                  </a:cubicBezTo>
                  <a:cubicBezTo>
                    <a:pt x="171" y="404"/>
                    <a:pt x="170" y="414"/>
                    <a:pt x="170" y="416"/>
                  </a:cubicBezTo>
                  <a:cubicBezTo>
                    <a:pt x="170" y="418"/>
                    <a:pt x="171" y="420"/>
                    <a:pt x="172" y="421"/>
                  </a:cubicBezTo>
                  <a:cubicBezTo>
                    <a:pt x="173" y="422"/>
                    <a:pt x="174" y="423"/>
                    <a:pt x="176" y="424"/>
                  </a:cubicBezTo>
                  <a:cubicBezTo>
                    <a:pt x="178" y="424"/>
                    <a:pt x="180" y="424"/>
                    <a:pt x="181" y="423"/>
                  </a:cubicBezTo>
                  <a:cubicBezTo>
                    <a:pt x="183" y="422"/>
                    <a:pt x="184" y="420"/>
                    <a:pt x="185" y="419"/>
                  </a:cubicBezTo>
                  <a:cubicBezTo>
                    <a:pt x="185" y="417"/>
                    <a:pt x="188" y="407"/>
                    <a:pt x="190" y="398"/>
                  </a:cubicBezTo>
                  <a:cubicBezTo>
                    <a:pt x="195" y="398"/>
                    <a:pt x="199" y="399"/>
                    <a:pt x="204" y="399"/>
                  </a:cubicBezTo>
                  <a:cubicBezTo>
                    <a:pt x="205" y="408"/>
                    <a:pt x="206" y="418"/>
                    <a:pt x="206" y="420"/>
                  </a:cubicBezTo>
                  <a:cubicBezTo>
                    <a:pt x="206" y="422"/>
                    <a:pt x="207" y="424"/>
                    <a:pt x="208" y="425"/>
                  </a:cubicBezTo>
                  <a:cubicBezTo>
                    <a:pt x="210" y="426"/>
                    <a:pt x="211" y="427"/>
                    <a:pt x="213" y="427"/>
                  </a:cubicBezTo>
                  <a:cubicBezTo>
                    <a:pt x="215" y="427"/>
                    <a:pt x="217" y="426"/>
                    <a:pt x="218" y="425"/>
                  </a:cubicBezTo>
                  <a:cubicBezTo>
                    <a:pt x="220" y="424"/>
                    <a:pt x="220" y="422"/>
                    <a:pt x="221" y="420"/>
                  </a:cubicBezTo>
                  <a:cubicBezTo>
                    <a:pt x="221" y="418"/>
                    <a:pt x="222" y="408"/>
                    <a:pt x="223" y="399"/>
                  </a:cubicBezTo>
                  <a:cubicBezTo>
                    <a:pt x="227" y="399"/>
                    <a:pt x="232" y="398"/>
                    <a:pt x="236" y="398"/>
                  </a:cubicBezTo>
                  <a:cubicBezTo>
                    <a:pt x="239" y="407"/>
                    <a:pt x="241" y="417"/>
                    <a:pt x="242" y="419"/>
                  </a:cubicBezTo>
                  <a:cubicBezTo>
                    <a:pt x="242" y="420"/>
                    <a:pt x="244" y="422"/>
                    <a:pt x="245" y="423"/>
                  </a:cubicBezTo>
                  <a:cubicBezTo>
                    <a:pt x="247" y="424"/>
                    <a:pt x="248" y="424"/>
                    <a:pt x="250" y="424"/>
                  </a:cubicBezTo>
                  <a:cubicBezTo>
                    <a:pt x="252" y="423"/>
                    <a:pt x="254" y="422"/>
                    <a:pt x="255" y="421"/>
                  </a:cubicBezTo>
                  <a:cubicBezTo>
                    <a:pt x="256" y="420"/>
                    <a:pt x="257" y="418"/>
                    <a:pt x="256" y="416"/>
                  </a:cubicBezTo>
                  <a:cubicBezTo>
                    <a:pt x="256" y="414"/>
                    <a:pt x="255" y="404"/>
                    <a:pt x="255" y="394"/>
                  </a:cubicBezTo>
                  <a:cubicBezTo>
                    <a:pt x="259" y="393"/>
                    <a:pt x="264" y="392"/>
                    <a:pt x="268" y="391"/>
                  </a:cubicBezTo>
                  <a:cubicBezTo>
                    <a:pt x="272" y="399"/>
                    <a:pt x="276" y="409"/>
                    <a:pt x="277" y="411"/>
                  </a:cubicBezTo>
                  <a:cubicBezTo>
                    <a:pt x="278" y="412"/>
                    <a:pt x="279" y="413"/>
                    <a:pt x="281" y="414"/>
                  </a:cubicBezTo>
                  <a:cubicBezTo>
                    <a:pt x="283" y="415"/>
                    <a:pt x="284" y="415"/>
                    <a:pt x="286" y="414"/>
                  </a:cubicBezTo>
                  <a:cubicBezTo>
                    <a:pt x="288" y="413"/>
                    <a:pt x="289" y="412"/>
                    <a:pt x="290" y="411"/>
                  </a:cubicBezTo>
                  <a:cubicBezTo>
                    <a:pt x="291" y="409"/>
                    <a:pt x="291" y="407"/>
                    <a:pt x="291" y="405"/>
                  </a:cubicBezTo>
                  <a:cubicBezTo>
                    <a:pt x="290" y="403"/>
                    <a:pt x="288" y="393"/>
                    <a:pt x="286" y="384"/>
                  </a:cubicBezTo>
                  <a:cubicBezTo>
                    <a:pt x="290" y="383"/>
                    <a:pt x="294" y="381"/>
                    <a:pt x="298" y="379"/>
                  </a:cubicBezTo>
                  <a:cubicBezTo>
                    <a:pt x="303" y="386"/>
                    <a:pt x="309" y="395"/>
                    <a:pt x="310" y="396"/>
                  </a:cubicBezTo>
                  <a:cubicBezTo>
                    <a:pt x="311" y="398"/>
                    <a:pt x="313" y="399"/>
                    <a:pt x="315" y="399"/>
                  </a:cubicBezTo>
                  <a:cubicBezTo>
                    <a:pt x="317" y="399"/>
                    <a:pt x="318" y="399"/>
                    <a:pt x="320" y="398"/>
                  </a:cubicBezTo>
                  <a:cubicBezTo>
                    <a:pt x="322" y="397"/>
                    <a:pt x="323" y="396"/>
                    <a:pt x="323" y="394"/>
                  </a:cubicBezTo>
                  <a:cubicBezTo>
                    <a:pt x="324" y="393"/>
                    <a:pt x="324" y="391"/>
                    <a:pt x="323" y="389"/>
                  </a:cubicBezTo>
                  <a:cubicBezTo>
                    <a:pt x="322" y="387"/>
                    <a:pt x="318" y="378"/>
                    <a:pt x="314" y="369"/>
                  </a:cubicBezTo>
                  <a:cubicBezTo>
                    <a:pt x="318" y="367"/>
                    <a:pt x="322" y="364"/>
                    <a:pt x="325" y="361"/>
                  </a:cubicBezTo>
                  <a:cubicBezTo>
                    <a:pt x="332" y="368"/>
                    <a:pt x="339" y="375"/>
                    <a:pt x="341" y="377"/>
                  </a:cubicBezTo>
                  <a:cubicBezTo>
                    <a:pt x="342" y="378"/>
                    <a:pt x="344" y="379"/>
                    <a:pt x="345" y="379"/>
                  </a:cubicBezTo>
                  <a:cubicBezTo>
                    <a:pt x="347" y="379"/>
                    <a:pt x="349" y="378"/>
                    <a:pt x="350" y="377"/>
                  </a:cubicBezTo>
                  <a:cubicBezTo>
                    <a:pt x="352" y="376"/>
                    <a:pt x="353" y="374"/>
                    <a:pt x="353" y="372"/>
                  </a:cubicBezTo>
                  <a:cubicBezTo>
                    <a:pt x="353" y="371"/>
                    <a:pt x="353" y="369"/>
                    <a:pt x="352" y="367"/>
                  </a:cubicBezTo>
                  <a:cubicBezTo>
                    <a:pt x="351" y="366"/>
                    <a:pt x="345" y="357"/>
                    <a:pt x="340" y="349"/>
                  </a:cubicBezTo>
                  <a:cubicBezTo>
                    <a:pt x="343" y="346"/>
                    <a:pt x="346" y="343"/>
                    <a:pt x="349" y="340"/>
                  </a:cubicBezTo>
                  <a:cubicBezTo>
                    <a:pt x="357" y="345"/>
                    <a:pt x="365" y="351"/>
                    <a:pt x="367" y="352"/>
                  </a:cubicBezTo>
                  <a:cubicBezTo>
                    <a:pt x="369" y="353"/>
                    <a:pt x="370" y="353"/>
                    <a:pt x="372" y="353"/>
                  </a:cubicBezTo>
                  <a:cubicBezTo>
                    <a:pt x="374" y="353"/>
                    <a:pt x="375" y="352"/>
                    <a:pt x="377" y="351"/>
                  </a:cubicBezTo>
                  <a:cubicBezTo>
                    <a:pt x="378" y="349"/>
                    <a:pt x="378" y="347"/>
                    <a:pt x="378" y="346"/>
                  </a:cubicBezTo>
                  <a:cubicBezTo>
                    <a:pt x="378" y="344"/>
                    <a:pt x="378" y="342"/>
                    <a:pt x="377" y="341"/>
                  </a:cubicBezTo>
                  <a:cubicBezTo>
                    <a:pt x="375" y="339"/>
                    <a:pt x="368" y="332"/>
                    <a:pt x="361" y="325"/>
                  </a:cubicBezTo>
                  <a:cubicBezTo>
                    <a:pt x="364" y="322"/>
                    <a:pt x="367" y="318"/>
                    <a:pt x="369" y="314"/>
                  </a:cubicBezTo>
                  <a:cubicBezTo>
                    <a:pt x="377" y="318"/>
                    <a:pt x="387" y="322"/>
                    <a:pt x="389" y="323"/>
                  </a:cubicBezTo>
                  <a:cubicBezTo>
                    <a:pt x="390" y="324"/>
                    <a:pt x="392" y="324"/>
                    <a:pt x="394" y="323"/>
                  </a:cubicBezTo>
                  <a:cubicBezTo>
                    <a:pt x="396" y="323"/>
                    <a:pt x="397" y="322"/>
                    <a:pt x="398" y="320"/>
                  </a:cubicBezTo>
                  <a:cubicBezTo>
                    <a:pt x="399" y="318"/>
                    <a:pt x="399" y="317"/>
                    <a:pt x="399" y="315"/>
                  </a:cubicBezTo>
                  <a:cubicBezTo>
                    <a:pt x="399" y="313"/>
                    <a:pt x="398" y="312"/>
                    <a:pt x="396" y="310"/>
                  </a:cubicBezTo>
                  <a:cubicBezTo>
                    <a:pt x="394" y="309"/>
                    <a:pt x="386" y="303"/>
                    <a:pt x="378" y="298"/>
                  </a:cubicBezTo>
                  <a:cubicBezTo>
                    <a:pt x="380" y="294"/>
                    <a:pt x="382" y="290"/>
                    <a:pt x="384" y="286"/>
                  </a:cubicBezTo>
                  <a:cubicBezTo>
                    <a:pt x="393" y="288"/>
                    <a:pt x="403" y="291"/>
                    <a:pt x="405" y="291"/>
                  </a:cubicBezTo>
                  <a:cubicBezTo>
                    <a:pt x="407" y="292"/>
                    <a:pt x="409" y="291"/>
                    <a:pt x="410" y="290"/>
                  </a:cubicBezTo>
                  <a:cubicBezTo>
                    <a:pt x="412" y="289"/>
                    <a:pt x="413" y="288"/>
                    <a:pt x="414" y="286"/>
                  </a:cubicBezTo>
                  <a:cubicBezTo>
                    <a:pt x="414" y="285"/>
                    <a:pt x="414" y="283"/>
                    <a:pt x="414" y="281"/>
                  </a:cubicBezTo>
                  <a:cubicBezTo>
                    <a:pt x="413" y="279"/>
                    <a:pt x="412" y="278"/>
                    <a:pt x="410" y="277"/>
                  </a:cubicBezTo>
                  <a:cubicBezTo>
                    <a:pt x="408" y="276"/>
                    <a:pt x="399" y="272"/>
                    <a:pt x="391" y="268"/>
                  </a:cubicBezTo>
                  <a:cubicBezTo>
                    <a:pt x="392" y="264"/>
                    <a:pt x="393" y="259"/>
                    <a:pt x="394" y="255"/>
                  </a:cubicBezTo>
                  <a:cubicBezTo>
                    <a:pt x="403" y="255"/>
                    <a:pt x="414" y="256"/>
                    <a:pt x="416" y="256"/>
                  </a:cubicBezTo>
                  <a:cubicBezTo>
                    <a:pt x="418" y="257"/>
                    <a:pt x="419" y="256"/>
                    <a:pt x="421" y="255"/>
                  </a:cubicBezTo>
                  <a:cubicBezTo>
                    <a:pt x="422" y="254"/>
                    <a:pt x="423" y="252"/>
                    <a:pt x="423" y="250"/>
                  </a:cubicBezTo>
                  <a:cubicBezTo>
                    <a:pt x="424" y="248"/>
                    <a:pt x="423" y="247"/>
                    <a:pt x="422" y="245"/>
                  </a:cubicBezTo>
                  <a:cubicBezTo>
                    <a:pt x="422" y="244"/>
                    <a:pt x="420" y="242"/>
                    <a:pt x="418" y="242"/>
                  </a:cubicBezTo>
                  <a:cubicBezTo>
                    <a:pt x="416" y="241"/>
                    <a:pt x="406" y="239"/>
                    <a:pt x="397" y="236"/>
                  </a:cubicBezTo>
                  <a:cubicBezTo>
                    <a:pt x="398" y="232"/>
                    <a:pt x="398" y="227"/>
                    <a:pt x="399" y="223"/>
                  </a:cubicBezTo>
                  <a:cubicBezTo>
                    <a:pt x="408" y="222"/>
                    <a:pt x="418" y="221"/>
                    <a:pt x="420" y="221"/>
                  </a:cubicBezTo>
                  <a:close/>
                  <a:moveTo>
                    <a:pt x="213" y="363"/>
                  </a:moveTo>
                  <a:cubicBezTo>
                    <a:pt x="130" y="363"/>
                    <a:pt x="63" y="296"/>
                    <a:pt x="63" y="213"/>
                  </a:cubicBezTo>
                  <a:cubicBezTo>
                    <a:pt x="63" y="130"/>
                    <a:pt x="130" y="63"/>
                    <a:pt x="213" y="63"/>
                  </a:cubicBezTo>
                  <a:cubicBezTo>
                    <a:pt x="296" y="63"/>
                    <a:pt x="363" y="130"/>
                    <a:pt x="363" y="213"/>
                  </a:cubicBezTo>
                  <a:cubicBezTo>
                    <a:pt x="363" y="296"/>
                    <a:pt x="296" y="363"/>
                    <a:pt x="213" y="3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16" name="Oval 36"/>
            <p:cNvSpPr>
              <a:spLocks noChangeArrowheads="1"/>
            </p:cNvSpPr>
            <p:nvPr/>
          </p:nvSpPr>
          <p:spPr bwMode="auto">
            <a:xfrm>
              <a:off x="3525" y="1098"/>
              <a:ext cx="353" cy="35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17" name="Freeform 37"/>
            <p:cNvSpPr>
              <a:spLocks noEditPoints="1"/>
            </p:cNvSpPr>
            <p:nvPr/>
          </p:nvSpPr>
          <p:spPr bwMode="auto">
            <a:xfrm>
              <a:off x="3483" y="1054"/>
              <a:ext cx="433" cy="435"/>
            </a:xfrm>
            <a:custGeom>
              <a:avLst/>
              <a:gdLst/>
              <a:ahLst/>
              <a:cxnLst>
                <a:cxn ang="0">
                  <a:pos x="331" y="235"/>
                </a:cxn>
                <a:cxn ang="0">
                  <a:pos x="234" y="30"/>
                </a:cxn>
                <a:cxn ang="0">
                  <a:pos x="29" y="127"/>
                </a:cxn>
                <a:cxn ang="0">
                  <a:pos x="126" y="332"/>
                </a:cxn>
                <a:cxn ang="0">
                  <a:pos x="331" y="235"/>
                </a:cxn>
                <a:cxn ang="0">
                  <a:pos x="135" y="307"/>
                </a:cxn>
                <a:cxn ang="0">
                  <a:pos x="89" y="279"/>
                </a:cxn>
                <a:cxn ang="0">
                  <a:pos x="146" y="230"/>
                </a:cxn>
                <a:cxn ang="0">
                  <a:pos x="160" y="237"/>
                </a:cxn>
                <a:cxn ang="0">
                  <a:pos x="230" y="215"/>
                </a:cxn>
                <a:cxn ang="0">
                  <a:pos x="300" y="240"/>
                </a:cxn>
                <a:cxn ang="0">
                  <a:pos x="135" y="307"/>
                </a:cxn>
                <a:cxn ang="0">
                  <a:pos x="208" y="191"/>
                </a:cxn>
                <a:cxn ang="0">
                  <a:pos x="170" y="209"/>
                </a:cxn>
                <a:cxn ang="0">
                  <a:pos x="152" y="171"/>
                </a:cxn>
                <a:cxn ang="0">
                  <a:pos x="190" y="153"/>
                </a:cxn>
                <a:cxn ang="0">
                  <a:pos x="208" y="191"/>
                </a:cxn>
                <a:cxn ang="0">
                  <a:pos x="311" y="210"/>
                </a:cxn>
                <a:cxn ang="0">
                  <a:pos x="240" y="185"/>
                </a:cxn>
                <a:cxn ang="0">
                  <a:pos x="200" y="125"/>
                </a:cxn>
                <a:cxn ang="0">
                  <a:pos x="186" y="121"/>
                </a:cxn>
                <a:cxn ang="0">
                  <a:pos x="173" y="47"/>
                </a:cxn>
                <a:cxn ang="0">
                  <a:pos x="225" y="55"/>
                </a:cxn>
                <a:cxn ang="0">
                  <a:pos x="311" y="210"/>
                </a:cxn>
                <a:cxn ang="0">
                  <a:pos x="54" y="136"/>
                </a:cxn>
                <a:cxn ang="0">
                  <a:pos x="142" y="52"/>
                </a:cxn>
                <a:cxn ang="0">
                  <a:pos x="155" y="127"/>
                </a:cxn>
                <a:cxn ang="0">
                  <a:pos x="124" y="161"/>
                </a:cxn>
                <a:cxn ang="0">
                  <a:pos x="126" y="206"/>
                </a:cxn>
                <a:cxn ang="0">
                  <a:pos x="68" y="255"/>
                </a:cxn>
                <a:cxn ang="0">
                  <a:pos x="54" y="136"/>
                </a:cxn>
              </a:cxnLst>
              <a:rect l="0" t="0" r="r" b="b"/>
              <a:pathLst>
                <a:path w="361" h="362">
                  <a:moveTo>
                    <a:pt x="331" y="235"/>
                  </a:moveTo>
                  <a:cubicBezTo>
                    <a:pt x="361" y="152"/>
                    <a:pt x="317" y="60"/>
                    <a:pt x="234" y="30"/>
                  </a:cubicBezTo>
                  <a:cubicBezTo>
                    <a:pt x="151" y="0"/>
                    <a:pt x="59" y="43"/>
                    <a:pt x="29" y="127"/>
                  </a:cubicBezTo>
                  <a:cubicBezTo>
                    <a:pt x="0" y="210"/>
                    <a:pt x="43" y="302"/>
                    <a:pt x="126" y="332"/>
                  </a:cubicBezTo>
                  <a:cubicBezTo>
                    <a:pt x="209" y="362"/>
                    <a:pt x="301" y="319"/>
                    <a:pt x="331" y="235"/>
                  </a:cubicBezTo>
                  <a:close/>
                  <a:moveTo>
                    <a:pt x="135" y="307"/>
                  </a:moveTo>
                  <a:cubicBezTo>
                    <a:pt x="117" y="301"/>
                    <a:pt x="102" y="291"/>
                    <a:pt x="89" y="279"/>
                  </a:cubicBezTo>
                  <a:cubicBezTo>
                    <a:pt x="146" y="230"/>
                    <a:pt x="146" y="230"/>
                    <a:pt x="146" y="230"/>
                  </a:cubicBezTo>
                  <a:cubicBezTo>
                    <a:pt x="150" y="233"/>
                    <a:pt x="155" y="236"/>
                    <a:pt x="160" y="237"/>
                  </a:cubicBezTo>
                  <a:cubicBezTo>
                    <a:pt x="186" y="247"/>
                    <a:pt x="215" y="237"/>
                    <a:pt x="230" y="215"/>
                  </a:cubicBezTo>
                  <a:cubicBezTo>
                    <a:pt x="300" y="240"/>
                    <a:pt x="300" y="240"/>
                    <a:pt x="300" y="240"/>
                  </a:cubicBezTo>
                  <a:cubicBezTo>
                    <a:pt x="271" y="301"/>
                    <a:pt x="200" y="330"/>
                    <a:pt x="135" y="307"/>
                  </a:cubicBezTo>
                  <a:close/>
                  <a:moveTo>
                    <a:pt x="208" y="191"/>
                  </a:moveTo>
                  <a:cubicBezTo>
                    <a:pt x="203" y="207"/>
                    <a:pt x="186" y="215"/>
                    <a:pt x="170" y="209"/>
                  </a:cubicBezTo>
                  <a:cubicBezTo>
                    <a:pt x="155" y="203"/>
                    <a:pt x="146" y="186"/>
                    <a:pt x="152" y="171"/>
                  </a:cubicBezTo>
                  <a:cubicBezTo>
                    <a:pt x="158" y="155"/>
                    <a:pt x="175" y="147"/>
                    <a:pt x="190" y="153"/>
                  </a:cubicBezTo>
                  <a:cubicBezTo>
                    <a:pt x="206" y="158"/>
                    <a:pt x="214" y="176"/>
                    <a:pt x="208" y="191"/>
                  </a:cubicBezTo>
                  <a:close/>
                  <a:moveTo>
                    <a:pt x="311" y="210"/>
                  </a:moveTo>
                  <a:cubicBezTo>
                    <a:pt x="240" y="185"/>
                    <a:pt x="240" y="185"/>
                    <a:pt x="240" y="185"/>
                  </a:cubicBezTo>
                  <a:cubicBezTo>
                    <a:pt x="241" y="159"/>
                    <a:pt x="226" y="134"/>
                    <a:pt x="200" y="125"/>
                  </a:cubicBezTo>
                  <a:cubicBezTo>
                    <a:pt x="196" y="123"/>
                    <a:pt x="191" y="122"/>
                    <a:pt x="186" y="121"/>
                  </a:cubicBezTo>
                  <a:cubicBezTo>
                    <a:pt x="173" y="47"/>
                    <a:pt x="173" y="47"/>
                    <a:pt x="173" y="47"/>
                  </a:cubicBezTo>
                  <a:cubicBezTo>
                    <a:pt x="190" y="46"/>
                    <a:pt x="208" y="49"/>
                    <a:pt x="225" y="55"/>
                  </a:cubicBezTo>
                  <a:cubicBezTo>
                    <a:pt x="290" y="78"/>
                    <a:pt x="325" y="145"/>
                    <a:pt x="311" y="210"/>
                  </a:cubicBezTo>
                  <a:close/>
                  <a:moveTo>
                    <a:pt x="54" y="136"/>
                  </a:moveTo>
                  <a:cubicBezTo>
                    <a:pt x="69" y="94"/>
                    <a:pt x="103" y="64"/>
                    <a:pt x="142" y="52"/>
                  </a:cubicBezTo>
                  <a:cubicBezTo>
                    <a:pt x="155" y="127"/>
                    <a:pt x="155" y="127"/>
                    <a:pt x="155" y="127"/>
                  </a:cubicBezTo>
                  <a:cubicBezTo>
                    <a:pt x="141" y="133"/>
                    <a:pt x="129" y="145"/>
                    <a:pt x="124" y="161"/>
                  </a:cubicBezTo>
                  <a:cubicBezTo>
                    <a:pt x="118" y="176"/>
                    <a:pt x="119" y="192"/>
                    <a:pt x="126" y="206"/>
                  </a:cubicBezTo>
                  <a:cubicBezTo>
                    <a:pt x="68" y="255"/>
                    <a:pt x="68" y="255"/>
                    <a:pt x="68" y="255"/>
                  </a:cubicBezTo>
                  <a:cubicBezTo>
                    <a:pt x="46" y="221"/>
                    <a:pt x="39" y="177"/>
                    <a:pt x="54" y="1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18" name="Freeform 38"/>
            <p:cNvSpPr>
              <a:spLocks noEditPoints="1"/>
            </p:cNvSpPr>
            <p:nvPr/>
          </p:nvSpPr>
          <p:spPr bwMode="auto">
            <a:xfrm>
              <a:off x="746" y="1227"/>
              <a:ext cx="704" cy="705"/>
            </a:xfrm>
            <a:custGeom>
              <a:avLst/>
              <a:gdLst/>
              <a:ahLst/>
              <a:cxnLst>
                <a:cxn ang="0">
                  <a:pos x="483" y="104"/>
                </a:cxn>
                <a:cxn ang="0">
                  <a:pos x="104" y="104"/>
                </a:cxn>
                <a:cxn ang="0">
                  <a:pos x="104" y="483"/>
                </a:cxn>
                <a:cxn ang="0">
                  <a:pos x="483" y="483"/>
                </a:cxn>
                <a:cxn ang="0">
                  <a:pos x="483" y="104"/>
                </a:cxn>
                <a:cxn ang="0">
                  <a:pos x="237" y="350"/>
                </a:cxn>
                <a:cxn ang="0">
                  <a:pos x="237" y="237"/>
                </a:cxn>
                <a:cxn ang="0">
                  <a:pos x="350" y="237"/>
                </a:cxn>
                <a:cxn ang="0">
                  <a:pos x="350" y="350"/>
                </a:cxn>
                <a:cxn ang="0">
                  <a:pos x="237" y="350"/>
                </a:cxn>
              </a:cxnLst>
              <a:rect l="0" t="0" r="r" b="b"/>
              <a:pathLst>
                <a:path w="587" h="588">
                  <a:moveTo>
                    <a:pt x="483" y="104"/>
                  </a:moveTo>
                  <a:cubicBezTo>
                    <a:pt x="378" y="0"/>
                    <a:pt x="209" y="0"/>
                    <a:pt x="104" y="104"/>
                  </a:cubicBezTo>
                  <a:cubicBezTo>
                    <a:pt x="0" y="209"/>
                    <a:pt x="0" y="379"/>
                    <a:pt x="104" y="483"/>
                  </a:cubicBezTo>
                  <a:cubicBezTo>
                    <a:pt x="209" y="588"/>
                    <a:pt x="378" y="588"/>
                    <a:pt x="483" y="483"/>
                  </a:cubicBezTo>
                  <a:cubicBezTo>
                    <a:pt x="587" y="379"/>
                    <a:pt x="587" y="209"/>
                    <a:pt x="483" y="104"/>
                  </a:cubicBezTo>
                  <a:close/>
                  <a:moveTo>
                    <a:pt x="237" y="350"/>
                  </a:moveTo>
                  <a:cubicBezTo>
                    <a:pt x="206" y="319"/>
                    <a:pt x="206" y="269"/>
                    <a:pt x="237" y="237"/>
                  </a:cubicBezTo>
                  <a:cubicBezTo>
                    <a:pt x="268" y="206"/>
                    <a:pt x="319" y="206"/>
                    <a:pt x="350" y="237"/>
                  </a:cubicBezTo>
                  <a:cubicBezTo>
                    <a:pt x="381" y="269"/>
                    <a:pt x="381" y="319"/>
                    <a:pt x="350" y="350"/>
                  </a:cubicBezTo>
                  <a:cubicBezTo>
                    <a:pt x="319" y="381"/>
                    <a:pt x="268" y="381"/>
                    <a:pt x="237" y="35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19" name="Freeform 39"/>
            <p:cNvSpPr>
              <a:spLocks noEditPoints="1"/>
            </p:cNvSpPr>
            <p:nvPr/>
          </p:nvSpPr>
          <p:spPr bwMode="auto">
            <a:xfrm>
              <a:off x="683" y="1164"/>
              <a:ext cx="831" cy="832"/>
            </a:xfrm>
            <a:custGeom>
              <a:avLst/>
              <a:gdLst/>
              <a:ahLst/>
              <a:cxnLst>
                <a:cxn ang="0">
                  <a:pos x="593" y="577"/>
                </a:cxn>
                <a:cxn ang="0">
                  <a:pos x="631" y="546"/>
                </a:cxn>
                <a:cxn ang="0">
                  <a:pos x="647" y="500"/>
                </a:cxn>
                <a:cxn ang="0">
                  <a:pos x="626" y="461"/>
                </a:cxn>
                <a:cxn ang="0">
                  <a:pos x="681" y="428"/>
                </a:cxn>
                <a:cxn ang="0">
                  <a:pos x="689" y="385"/>
                </a:cxn>
                <a:cxn ang="0">
                  <a:pos x="648" y="336"/>
                </a:cxn>
                <a:cxn ang="0">
                  <a:pos x="681" y="305"/>
                </a:cxn>
                <a:cxn ang="0">
                  <a:pos x="682" y="257"/>
                </a:cxn>
                <a:cxn ang="0">
                  <a:pos x="657" y="215"/>
                </a:cxn>
                <a:cxn ang="0">
                  <a:pos x="613" y="205"/>
                </a:cxn>
                <a:cxn ang="0">
                  <a:pos x="624" y="142"/>
                </a:cxn>
                <a:cxn ang="0">
                  <a:pos x="596" y="109"/>
                </a:cxn>
                <a:cxn ang="0">
                  <a:pos x="532" y="108"/>
                </a:cxn>
                <a:cxn ang="0">
                  <a:pos x="530" y="63"/>
                </a:cxn>
                <a:cxn ang="0">
                  <a:pos x="493" y="32"/>
                </a:cxn>
                <a:cxn ang="0">
                  <a:pos x="445" y="24"/>
                </a:cxn>
                <a:cxn ang="0">
                  <a:pos x="410" y="51"/>
                </a:cxn>
                <a:cxn ang="0">
                  <a:pos x="369" y="2"/>
                </a:cxn>
                <a:cxn ang="0">
                  <a:pos x="324" y="2"/>
                </a:cxn>
                <a:cxn ang="0">
                  <a:pos x="283" y="51"/>
                </a:cxn>
                <a:cxn ang="0">
                  <a:pos x="248" y="24"/>
                </a:cxn>
                <a:cxn ang="0">
                  <a:pos x="200" y="32"/>
                </a:cxn>
                <a:cxn ang="0">
                  <a:pos x="163" y="63"/>
                </a:cxn>
                <a:cxn ang="0">
                  <a:pos x="161" y="108"/>
                </a:cxn>
                <a:cxn ang="0">
                  <a:pos x="97" y="109"/>
                </a:cxn>
                <a:cxn ang="0">
                  <a:pos x="69" y="142"/>
                </a:cxn>
                <a:cxn ang="0">
                  <a:pos x="80" y="205"/>
                </a:cxn>
                <a:cxn ang="0">
                  <a:pos x="36" y="215"/>
                </a:cxn>
                <a:cxn ang="0">
                  <a:pos x="11" y="257"/>
                </a:cxn>
                <a:cxn ang="0">
                  <a:pos x="12" y="305"/>
                </a:cxn>
                <a:cxn ang="0">
                  <a:pos x="45" y="336"/>
                </a:cxn>
                <a:cxn ang="0">
                  <a:pos x="4" y="385"/>
                </a:cxn>
                <a:cxn ang="0">
                  <a:pos x="12" y="428"/>
                </a:cxn>
                <a:cxn ang="0">
                  <a:pos x="67" y="461"/>
                </a:cxn>
                <a:cxn ang="0">
                  <a:pos x="46" y="500"/>
                </a:cxn>
                <a:cxn ang="0">
                  <a:pos x="62" y="546"/>
                </a:cxn>
                <a:cxn ang="0">
                  <a:pos x="100" y="577"/>
                </a:cxn>
                <a:cxn ang="0">
                  <a:pos x="144" y="571"/>
                </a:cxn>
                <a:cxn ang="0">
                  <a:pos x="156" y="634"/>
                </a:cxn>
                <a:cxn ang="0">
                  <a:pos x="194" y="656"/>
                </a:cxn>
                <a:cxn ang="0">
                  <a:pos x="254" y="635"/>
                </a:cxn>
                <a:cxn ang="0">
                  <a:pos x="271" y="676"/>
                </a:cxn>
                <a:cxn ang="0">
                  <a:pos x="316" y="693"/>
                </a:cxn>
                <a:cxn ang="0">
                  <a:pos x="364" y="684"/>
                </a:cxn>
                <a:cxn ang="0">
                  <a:pos x="388" y="646"/>
                </a:cxn>
                <a:cxn ang="0">
                  <a:pos x="443" y="678"/>
                </a:cxn>
                <a:cxn ang="0">
                  <a:pos x="485" y="663"/>
                </a:cxn>
                <a:cxn ang="0">
                  <a:pos x="507" y="603"/>
                </a:cxn>
                <a:cxn ang="0">
                  <a:pos x="550" y="616"/>
                </a:cxn>
                <a:cxn ang="0">
                  <a:pos x="192" y="192"/>
                </a:cxn>
              </a:cxnLst>
              <a:rect l="0" t="0" r="r" b="b"/>
              <a:pathLst>
                <a:path w="693" h="694">
                  <a:moveTo>
                    <a:pt x="576" y="594"/>
                  </a:moveTo>
                  <a:cubicBezTo>
                    <a:pt x="579" y="596"/>
                    <a:pt x="582" y="597"/>
                    <a:pt x="584" y="596"/>
                  </a:cubicBezTo>
                  <a:cubicBezTo>
                    <a:pt x="587" y="596"/>
                    <a:pt x="590" y="595"/>
                    <a:pt x="592" y="593"/>
                  </a:cubicBezTo>
                  <a:cubicBezTo>
                    <a:pt x="594" y="591"/>
                    <a:pt x="595" y="588"/>
                    <a:pt x="596" y="585"/>
                  </a:cubicBezTo>
                  <a:cubicBezTo>
                    <a:pt x="596" y="582"/>
                    <a:pt x="595" y="579"/>
                    <a:pt x="593" y="577"/>
                  </a:cubicBezTo>
                  <a:cubicBezTo>
                    <a:pt x="591" y="574"/>
                    <a:pt x="580" y="561"/>
                    <a:pt x="571" y="550"/>
                  </a:cubicBezTo>
                  <a:cubicBezTo>
                    <a:pt x="576" y="544"/>
                    <a:pt x="580" y="538"/>
                    <a:pt x="585" y="533"/>
                  </a:cubicBezTo>
                  <a:cubicBezTo>
                    <a:pt x="598" y="540"/>
                    <a:pt x="613" y="549"/>
                    <a:pt x="616" y="550"/>
                  </a:cubicBezTo>
                  <a:cubicBezTo>
                    <a:pt x="618" y="552"/>
                    <a:pt x="621" y="552"/>
                    <a:pt x="624" y="551"/>
                  </a:cubicBezTo>
                  <a:cubicBezTo>
                    <a:pt x="627" y="551"/>
                    <a:pt x="629" y="549"/>
                    <a:pt x="631" y="546"/>
                  </a:cubicBezTo>
                  <a:cubicBezTo>
                    <a:pt x="633" y="544"/>
                    <a:pt x="633" y="541"/>
                    <a:pt x="633" y="538"/>
                  </a:cubicBezTo>
                  <a:cubicBezTo>
                    <a:pt x="633" y="535"/>
                    <a:pt x="632" y="533"/>
                    <a:pt x="629" y="531"/>
                  </a:cubicBezTo>
                  <a:cubicBezTo>
                    <a:pt x="627" y="528"/>
                    <a:pt x="614" y="517"/>
                    <a:pt x="602" y="508"/>
                  </a:cubicBezTo>
                  <a:cubicBezTo>
                    <a:pt x="606" y="501"/>
                    <a:pt x="610" y="495"/>
                    <a:pt x="613" y="488"/>
                  </a:cubicBezTo>
                  <a:cubicBezTo>
                    <a:pt x="628" y="494"/>
                    <a:pt x="644" y="499"/>
                    <a:pt x="647" y="500"/>
                  </a:cubicBezTo>
                  <a:cubicBezTo>
                    <a:pt x="650" y="501"/>
                    <a:pt x="653" y="501"/>
                    <a:pt x="655" y="500"/>
                  </a:cubicBezTo>
                  <a:cubicBezTo>
                    <a:pt x="658" y="499"/>
                    <a:pt x="660" y="497"/>
                    <a:pt x="661" y="494"/>
                  </a:cubicBezTo>
                  <a:cubicBezTo>
                    <a:pt x="663" y="491"/>
                    <a:pt x="663" y="488"/>
                    <a:pt x="662" y="485"/>
                  </a:cubicBezTo>
                  <a:cubicBezTo>
                    <a:pt x="661" y="483"/>
                    <a:pt x="660" y="480"/>
                    <a:pt x="657" y="479"/>
                  </a:cubicBezTo>
                  <a:cubicBezTo>
                    <a:pt x="654" y="477"/>
                    <a:pt x="640" y="468"/>
                    <a:pt x="626" y="461"/>
                  </a:cubicBezTo>
                  <a:cubicBezTo>
                    <a:pt x="629" y="454"/>
                    <a:pt x="632" y="447"/>
                    <a:pt x="634" y="440"/>
                  </a:cubicBezTo>
                  <a:cubicBezTo>
                    <a:pt x="649" y="442"/>
                    <a:pt x="666" y="445"/>
                    <a:pt x="669" y="446"/>
                  </a:cubicBezTo>
                  <a:cubicBezTo>
                    <a:pt x="672" y="446"/>
                    <a:pt x="675" y="445"/>
                    <a:pt x="677" y="444"/>
                  </a:cubicBezTo>
                  <a:cubicBezTo>
                    <a:pt x="679" y="442"/>
                    <a:pt x="681" y="440"/>
                    <a:pt x="682" y="437"/>
                  </a:cubicBezTo>
                  <a:cubicBezTo>
                    <a:pt x="683" y="434"/>
                    <a:pt x="682" y="431"/>
                    <a:pt x="681" y="428"/>
                  </a:cubicBezTo>
                  <a:cubicBezTo>
                    <a:pt x="680" y="426"/>
                    <a:pt x="678" y="424"/>
                    <a:pt x="675" y="423"/>
                  </a:cubicBezTo>
                  <a:cubicBezTo>
                    <a:pt x="672" y="421"/>
                    <a:pt x="656" y="415"/>
                    <a:pt x="642" y="410"/>
                  </a:cubicBezTo>
                  <a:cubicBezTo>
                    <a:pt x="643" y="403"/>
                    <a:pt x="645" y="396"/>
                    <a:pt x="646" y="388"/>
                  </a:cubicBezTo>
                  <a:cubicBezTo>
                    <a:pt x="661" y="388"/>
                    <a:pt x="678" y="388"/>
                    <a:pt x="681" y="388"/>
                  </a:cubicBezTo>
                  <a:cubicBezTo>
                    <a:pt x="684" y="388"/>
                    <a:pt x="687" y="387"/>
                    <a:pt x="689" y="385"/>
                  </a:cubicBezTo>
                  <a:cubicBezTo>
                    <a:pt x="691" y="383"/>
                    <a:pt x="692" y="380"/>
                    <a:pt x="693" y="377"/>
                  </a:cubicBezTo>
                  <a:cubicBezTo>
                    <a:pt x="693" y="374"/>
                    <a:pt x="692" y="371"/>
                    <a:pt x="690" y="369"/>
                  </a:cubicBezTo>
                  <a:cubicBezTo>
                    <a:pt x="689" y="367"/>
                    <a:pt x="686" y="365"/>
                    <a:pt x="683" y="364"/>
                  </a:cubicBezTo>
                  <a:cubicBezTo>
                    <a:pt x="680" y="364"/>
                    <a:pt x="663" y="361"/>
                    <a:pt x="648" y="358"/>
                  </a:cubicBezTo>
                  <a:cubicBezTo>
                    <a:pt x="649" y="351"/>
                    <a:pt x="649" y="343"/>
                    <a:pt x="648" y="336"/>
                  </a:cubicBezTo>
                  <a:cubicBezTo>
                    <a:pt x="663" y="333"/>
                    <a:pt x="680" y="330"/>
                    <a:pt x="683" y="329"/>
                  </a:cubicBezTo>
                  <a:cubicBezTo>
                    <a:pt x="686" y="329"/>
                    <a:pt x="689" y="327"/>
                    <a:pt x="690" y="325"/>
                  </a:cubicBezTo>
                  <a:cubicBezTo>
                    <a:pt x="692" y="322"/>
                    <a:pt x="693" y="320"/>
                    <a:pt x="693" y="317"/>
                  </a:cubicBezTo>
                  <a:cubicBezTo>
                    <a:pt x="692" y="313"/>
                    <a:pt x="691" y="311"/>
                    <a:pt x="689" y="309"/>
                  </a:cubicBezTo>
                  <a:cubicBezTo>
                    <a:pt x="687" y="307"/>
                    <a:pt x="684" y="305"/>
                    <a:pt x="681" y="305"/>
                  </a:cubicBezTo>
                  <a:cubicBezTo>
                    <a:pt x="678" y="305"/>
                    <a:pt x="661" y="305"/>
                    <a:pt x="646" y="305"/>
                  </a:cubicBezTo>
                  <a:cubicBezTo>
                    <a:pt x="645" y="298"/>
                    <a:pt x="643" y="291"/>
                    <a:pt x="642" y="283"/>
                  </a:cubicBezTo>
                  <a:cubicBezTo>
                    <a:pt x="656" y="278"/>
                    <a:pt x="672" y="272"/>
                    <a:pt x="675" y="271"/>
                  </a:cubicBezTo>
                  <a:cubicBezTo>
                    <a:pt x="678" y="270"/>
                    <a:pt x="680" y="268"/>
                    <a:pt x="681" y="265"/>
                  </a:cubicBezTo>
                  <a:cubicBezTo>
                    <a:pt x="682" y="263"/>
                    <a:pt x="683" y="260"/>
                    <a:pt x="682" y="257"/>
                  </a:cubicBezTo>
                  <a:cubicBezTo>
                    <a:pt x="681" y="254"/>
                    <a:pt x="679" y="251"/>
                    <a:pt x="677" y="250"/>
                  </a:cubicBezTo>
                  <a:cubicBezTo>
                    <a:pt x="675" y="248"/>
                    <a:pt x="672" y="247"/>
                    <a:pt x="669" y="248"/>
                  </a:cubicBezTo>
                  <a:cubicBezTo>
                    <a:pt x="666" y="248"/>
                    <a:pt x="649" y="251"/>
                    <a:pt x="634" y="254"/>
                  </a:cubicBezTo>
                  <a:cubicBezTo>
                    <a:pt x="632" y="247"/>
                    <a:pt x="629" y="240"/>
                    <a:pt x="626" y="233"/>
                  </a:cubicBezTo>
                  <a:cubicBezTo>
                    <a:pt x="640" y="225"/>
                    <a:pt x="654" y="217"/>
                    <a:pt x="657" y="215"/>
                  </a:cubicBezTo>
                  <a:cubicBezTo>
                    <a:pt x="660" y="214"/>
                    <a:pt x="661" y="211"/>
                    <a:pt x="662" y="208"/>
                  </a:cubicBezTo>
                  <a:cubicBezTo>
                    <a:pt x="663" y="206"/>
                    <a:pt x="663" y="203"/>
                    <a:pt x="661" y="200"/>
                  </a:cubicBezTo>
                  <a:cubicBezTo>
                    <a:pt x="660" y="197"/>
                    <a:pt x="658" y="195"/>
                    <a:pt x="655" y="194"/>
                  </a:cubicBezTo>
                  <a:cubicBezTo>
                    <a:pt x="653" y="193"/>
                    <a:pt x="650" y="192"/>
                    <a:pt x="647" y="193"/>
                  </a:cubicBezTo>
                  <a:cubicBezTo>
                    <a:pt x="644" y="194"/>
                    <a:pt x="628" y="200"/>
                    <a:pt x="613" y="205"/>
                  </a:cubicBezTo>
                  <a:cubicBezTo>
                    <a:pt x="610" y="199"/>
                    <a:pt x="606" y="192"/>
                    <a:pt x="602" y="186"/>
                  </a:cubicBezTo>
                  <a:cubicBezTo>
                    <a:pt x="614" y="176"/>
                    <a:pt x="627" y="165"/>
                    <a:pt x="629" y="163"/>
                  </a:cubicBezTo>
                  <a:cubicBezTo>
                    <a:pt x="632" y="161"/>
                    <a:pt x="633" y="158"/>
                    <a:pt x="633" y="156"/>
                  </a:cubicBezTo>
                  <a:cubicBezTo>
                    <a:pt x="633" y="153"/>
                    <a:pt x="633" y="150"/>
                    <a:pt x="631" y="147"/>
                  </a:cubicBezTo>
                  <a:cubicBezTo>
                    <a:pt x="629" y="145"/>
                    <a:pt x="627" y="143"/>
                    <a:pt x="624" y="142"/>
                  </a:cubicBezTo>
                  <a:cubicBezTo>
                    <a:pt x="621" y="142"/>
                    <a:pt x="618" y="142"/>
                    <a:pt x="616" y="143"/>
                  </a:cubicBezTo>
                  <a:cubicBezTo>
                    <a:pt x="613" y="145"/>
                    <a:pt x="598" y="153"/>
                    <a:pt x="585" y="161"/>
                  </a:cubicBezTo>
                  <a:cubicBezTo>
                    <a:pt x="580" y="155"/>
                    <a:pt x="576" y="150"/>
                    <a:pt x="571" y="144"/>
                  </a:cubicBezTo>
                  <a:cubicBezTo>
                    <a:pt x="580" y="132"/>
                    <a:pt x="591" y="119"/>
                    <a:pt x="593" y="117"/>
                  </a:cubicBezTo>
                  <a:cubicBezTo>
                    <a:pt x="595" y="114"/>
                    <a:pt x="596" y="111"/>
                    <a:pt x="596" y="109"/>
                  </a:cubicBezTo>
                  <a:cubicBezTo>
                    <a:pt x="595" y="106"/>
                    <a:pt x="594" y="103"/>
                    <a:pt x="592" y="101"/>
                  </a:cubicBezTo>
                  <a:cubicBezTo>
                    <a:pt x="590" y="99"/>
                    <a:pt x="587" y="97"/>
                    <a:pt x="584" y="97"/>
                  </a:cubicBezTo>
                  <a:cubicBezTo>
                    <a:pt x="582" y="97"/>
                    <a:pt x="579" y="98"/>
                    <a:pt x="576" y="100"/>
                  </a:cubicBezTo>
                  <a:cubicBezTo>
                    <a:pt x="574" y="102"/>
                    <a:pt x="561" y="113"/>
                    <a:pt x="549" y="122"/>
                  </a:cubicBezTo>
                  <a:cubicBezTo>
                    <a:pt x="543" y="117"/>
                    <a:pt x="538" y="113"/>
                    <a:pt x="532" y="108"/>
                  </a:cubicBezTo>
                  <a:cubicBezTo>
                    <a:pt x="540" y="95"/>
                    <a:pt x="548" y="80"/>
                    <a:pt x="550" y="77"/>
                  </a:cubicBezTo>
                  <a:cubicBezTo>
                    <a:pt x="551" y="75"/>
                    <a:pt x="551" y="72"/>
                    <a:pt x="551" y="69"/>
                  </a:cubicBezTo>
                  <a:cubicBezTo>
                    <a:pt x="550" y="66"/>
                    <a:pt x="548" y="64"/>
                    <a:pt x="546" y="62"/>
                  </a:cubicBezTo>
                  <a:cubicBezTo>
                    <a:pt x="543" y="60"/>
                    <a:pt x="540" y="59"/>
                    <a:pt x="538" y="60"/>
                  </a:cubicBezTo>
                  <a:cubicBezTo>
                    <a:pt x="535" y="60"/>
                    <a:pt x="532" y="61"/>
                    <a:pt x="530" y="63"/>
                  </a:cubicBezTo>
                  <a:cubicBezTo>
                    <a:pt x="528" y="66"/>
                    <a:pt x="517" y="79"/>
                    <a:pt x="507" y="90"/>
                  </a:cubicBezTo>
                  <a:cubicBezTo>
                    <a:pt x="501" y="87"/>
                    <a:pt x="494" y="83"/>
                    <a:pt x="488" y="79"/>
                  </a:cubicBezTo>
                  <a:cubicBezTo>
                    <a:pt x="493" y="65"/>
                    <a:pt x="499" y="49"/>
                    <a:pt x="500" y="46"/>
                  </a:cubicBezTo>
                  <a:cubicBezTo>
                    <a:pt x="501" y="43"/>
                    <a:pt x="500" y="40"/>
                    <a:pt x="499" y="38"/>
                  </a:cubicBezTo>
                  <a:cubicBezTo>
                    <a:pt x="498" y="35"/>
                    <a:pt x="496" y="33"/>
                    <a:pt x="493" y="32"/>
                  </a:cubicBezTo>
                  <a:cubicBezTo>
                    <a:pt x="491" y="30"/>
                    <a:pt x="488" y="30"/>
                    <a:pt x="485" y="31"/>
                  </a:cubicBezTo>
                  <a:cubicBezTo>
                    <a:pt x="482" y="32"/>
                    <a:pt x="480" y="33"/>
                    <a:pt x="478" y="36"/>
                  </a:cubicBezTo>
                  <a:cubicBezTo>
                    <a:pt x="476" y="39"/>
                    <a:pt x="468" y="53"/>
                    <a:pt x="460" y="66"/>
                  </a:cubicBezTo>
                  <a:cubicBezTo>
                    <a:pt x="453" y="64"/>
                    <a:pt x="446" y="61"/>
                    <a:pt x="439" y="59"/>
                  </a:cubicBezTo>
                  <a:cubicBezTo>
                    <a:pt x="442" y="44"/>
                    <a:pt x="445" y="27"/>
                    <a:pt x="445" y="24"/>
                  </a:cubicBezTo>
                  <a:cubicBezTo>
                    <a:pt x="446" y="21"/>
                    <a:pt x="445" y="18"/>
                    <a:pt x="443" y="16"/>
                  </a:cubicBezTo>
                  <a:cubicBezTo>
                    <a:pt x="442" y="13"/>
                    <a:pt x="439" y="12"/>
                    <a:pt x="436" y="11"/>
                  </a:cubicBezTo>
                  <a:cubicBezTo>
                    <a:pt x="434" y="10"/>
                    <a:pt x="431" y="10"/>
                    <a:pt x="428" y="12"/>
                  </a:cubicBezTo>
                  <a:cubicBezTo>
                    <a:pt x="425" y="13"/>
                    <a:pt x="423" y="15"/>
                    <a:pt x="422" y="18"/>
                  </a:cubicBezTo>
                  <a:cubicBezTo>
                    <a:pt x="421" y="21"/>
                    <a:pt x="415" y="37"/>
                    <a:pt x="410" y="51"/>
                  </a:cubicBezTo>
                  <a:cubicBezTo>
                    <a:pt x="403" y="49"/>
                    <a:pt x="395" y="48"/>
                    <a:pt x="388" y="47"/>
                  </a:cubicBezTo>
                  <a:cubicBezTo>
                    <a:pt x="388" y="32"/>
                    <a:pt x="388" y="15"/>
                    <a:pt x="388" y="12"/>
                  </a:cubicBezTo>
                  <a:cubicBezTo>
                    <a:pt x="388" y="9"/>
                    <a:pt x="387" y="6"/>
                    <a:pt x="385" y="4"/>
                  </a:cubicBezTo>
                  <a:cubicBezTo>
                    <a:pt x="382" y="2"/>
                    <a:pt x="380" y="0"/>
                    <a:pt x="377" y="0"/>
                  </a:cubicBezTo>
                  <a:cubicBezTo>
                    <a:pt x="374" y="0"/>
                    <a:pt x="371" y="1"/>
                    <a:pt x="369" y="2"/>
                  </a:cubicBezTo>
                  <a:cubicBezTo>
                    <a:pt x="366" y="4"/>
                    <a:pt x="364" y="7"/>
                    <a:pt x="364" y="10"/>
                  </a:cubicBezTo>
                  <a:cubicBezTo>
                    <a:pt x="363" y="13"/>
                    <a:pt x="360" y="30"/>
                    <a:pt x="358" y="45"/>
                  </a:cubicBezTo>
                  <a:cubicBezTo>
                    <a:pt x="350" y="44"/>
                    <a:pt x="343" y="44"/>
                    <a:pt x="336" y="45"/>
                  </a:cubicBezTo>
                  <a:cubicBezTo>
                    <a:pt x="333" y="30"/>
                    <a:pt x="330" y="13"/>
                    <a:pt x="329" y="10"/>
                  </a:cubicBezTo>
                  <a:cubicBezTo>
                    <a:pt x="329" y="7"/>
                    <a:pt x="327" y="4"/>
                    <a:pt x="324" y="2"/>
                  </a:cubicBezTo>
                  <a:cubicBezTo>
                    <a:pt x="322" y="1"/>
                    <a:pt x="319" y="0"/>
                    <a:pt x="316" y="0"/>
                  </a:cubicBezTo>
                  <a:cubicBezTo>
                    <a:pt x="313" y="0"/>
                    <a:pt x="311" y="2"/>
                    <a:pt x="309" y="4"/>
                  </a:cubicBezTo>
                  <a:cubicBezTo>
                    <a:pt x="307" y="6"/>
                    <a:pt x="305" y="9"/>
                    <a:pt x="305" y="12"/>
                  </a:cubicBezTo>
                  <a:cubicBezTo>
                    <a:pt x="305" y="15"/>
                    <a:pt x="305" y="32"/>
                    <a:pt x="305" y="47"/>
                  </a:cubicBezTo>
                  <a:cubicBezTo>
                    <a:pt x="298" y="48"/>
                    <a:pt x="290" y="49"/>
                    <a:pt x="283" y="51"/>
                  </a:cubicBezTo>
                  <a:cubicBezTo>
                    <a:pt x="278" y="37"/>
                    <a:pt x="272" y="21"/>
                    <a:pt x="271" y="18"/>
                  </a:cubicBezTo>
                  <a:cubicBezTo>
                    <a:pt x="270" y="15"/>
                    <a:pt x="268" y="13"/>
                    <a:pt x="265" y="12"/>
                  </a:cubicBezTo>
                  <a:cubicBezTo>
                    <a:pt x="263" y="10"/>
                    <a:pt x="260" y="10"/>
                    <a:pt x="257" y="11"/>
                  </a:cubicBezTo>
                  <a:cubicBezTo>
                    <a:pt x="254" y="12"/>
                    <a:pt x="251" y="13"/>
                    <a:pt x="250" y="16"/>
                  </a:cubicBezTo>
                  <a:cubicBezTo>
                    <a:pt x="248" y="18"/>
                    <a:pt x="247" y="21"/>
                    <a:pt x="248" y="24"/>
                  </a:cubicBezTo>
                  <a:cubicBezTo>
                    <a:pt x="248" y="27"/>
                    <a:pt x="251" y="44"/>
                    <a:pt x="254" y="59"/>
                  </a:cubicBezTo>
                  <a:cubicBezTo>
                    <a:pt x="247" y="61"/>
                    <a:pt x="240" y="64"/>
                    <a:pt x="233" y="66"/>
                  </a:cubicBezTo>
                  <a:cubicBezTo>
                    <a:pt x="225" y="53"/>
                    <a:pt x="217" y="39"/>
                    <a:pt x="215" y="36"/>
                  </a:cubicBezTo>
                  <a:cubicBezTo>
                    <a:pt x="214" y="33"/>
                    <a:pt x="211" y="32"/>
                    <a:pt x="208" y="31"/>
                  </a:cubicBezTo>
                  <a:cubicBezTo>
                    <a:pt x="205" y="30"/>
                    <a:pt x="203" y="30"/>
                    <a:pt x="200" y="32"/>
                  </a:cubicBezTo>
                  <a:cubicBezTo>
                    <a:pt x="197" y="33"/>
                    <a:pt x="195" y="35"/>
                    <a:pt x="194" y="38"/>
                  </a:cubicBezTo>
                  <a:cubicBezTo>
                    <a:pt x="193" y="40"/>
                    <a:pt x="192" y="43"/>
                    <a:pt x="193" y="46"/>
                  </a:cubicBezTo>
                  <a:cubicBezTo>
                    <a:pt x="194" y="49"/>
                    <a:pt x="200" y="65"/>
                    <a:pt x="205" y="79"/>
                  </a:cubicBezTo>
                  <a:cubicBezTo>
                    <a:pt x="199" y="83"/>
                    <a:pt x="192" y="87"/>
                    <a:pt x="186" y="90"/>
                  </a:cubicBezTo>
                  <a:cubicBezTo>
                    <a:pt x="176" y="79"/>
                    <a:pt x="165" y="66"/>
                    <a:pt x="163" y="63"/>
                  </a:cubicBezTo>
                  <a:cubicBezTo>
                    <a:pt x="161" y="61"/>
                    <a:pt x="158" y="60"/>
                    <a:pt x="156" y="60"/>
                  </a:cubicBezTo>
                  <a:cubicBezTo>
                    <a:pt x="153" y="59"/>
                    <a:pt x="150" y="60"/>
                    <a:pt x="147" y="62"/>
                  </a:cubicBezTo>
                  <a:cubicBezTo>
                    <a:pt x="145" y="64"/>
                    <a:pt x="143" y="66"/>
                    <a:pt x="142" y="69"/>
                  </a:cubicBezTo>
                  <a:cubicBezTo>
                    <a:pt x="142" y="72"/>
                    <a:pt x="142" y="75"/>
                    <a:pt x="143" y="77"/>
                  </a:cubicBezTo>
                  <a:cubicBezTo>
                    <a:pt x="145" y="80"/>
                    <a:pt x="153" y="95"/>
                    <a:pt x="161" y="108"/>
                  </a:cubicBezTo>
                  <a:cubicBezTo>
                    <a:pt x="155" y="113"/>
                    <a:pt x="150" y="117"/>
                    <a:pt x="144" y="122"/>
                  </a:cubicBezTo>
                  <a:cubicBezTo>
                    <a:pt x="132" y="113"/>
                    <a:pt x="119" y="102"/>
                    <a:pt x="117" y="100"/>
                  </a:cubicBezTo>
                  <a:cubicBezTo>
                    <a:pt x="114" y="98"/>
                    <a:pt x="112" y="97"/>
                    <a:pt x="109" y="97"/>
                  </a:cubicBezTo>
                  <a:cubicBezTo>
                    <a:pt x="106" y="97"/>
                    <a:pt x="103" y="99"/>
                    <a:pt x="101" y="101"/>
                  </a:cubicBezTo>
                  <a:cubicBezTo>
                    <a:pt x="99" y="103"/>
                    <a:pt x="98" y="106"/>
                    <a:pt x="97" y="109"/>
                  </a:cubicBezTo>
                  <a:cubicBezTo>
                    <a:pt x="97" y="111"/>
                    <a:pt x="98" y="114"/>
                    <a:pt x="100" y="117"/>
                  </a:cubicBezTo>
                  <a:cubicBezTo>
                    <a:pt x="102" y="119"/>
                    <a:pt x="113" y="132"/>
                    <a:pt x="122" y="144"/>
                  </a:cubicBezTo>
                  <a:cubicBezTo>
                    <a:pt x="117" y="150"/>
                    <a:pt x="113" y="155"/>
                    <a:pt x="108" y="161"/>
                  </a:cubicBezTo>
                  <a:cubicBezTo>
                    <a:pt x="95" y="153"/>
                    <a:pt x="80" y="145"/>
                    <a:pt x="77" y="143"/>
                  </a:cubicBezTo>
                  <a:cubicBezTo>
                    <a:pt x="75" y="142"/>
                    <a:pt x="72" y="142"/>
                    <a:pt x="69" y="142"/>
                  </a:cubicBezTo>
                  <a:cubicBezTo>
                    <a:pt x="66" y="143"/>
                    <a:pt x="64" y="145"/>
                    <a:pt x="62" y="147"/>
                  </a:cubicBezTo>
                  <a:cubicBezTo>
                    <a:pt x="60" y="150"/>
                    <a:pt x="60" y="153"/>
                    <a:pt x="60" y="156"/>
                  </a:cubicBezTo>
                  <a:cubicBezTo>
                    <a:pt x="60" y="158"/>
                    <a:pt x="61" y="161"/>
                    <a:pt x="64" y="163"/>
                  </a:cubicBezTo>
                  <a:cubicBezTo>
                    <a:pt x="66" y="165"/>
                    <a:pt x="79" y="176"/>
                    <a:pt x="91" y="186"/>
                  </a:cubicBezTo>
                  <a:cubicBezTo>
                    <a:pt x="87" y="192"/>
                    <a:pt x="83" y="199"/>
                    <a:pt x="80" y="205"/>
                  </a:cubicBezTo>
                  <a:cubicBezTo>
                    <a:pt x="65" y="200"/>
                    <a:pt x="49" y="194"/>
                    <a:pt x="46" y="193"/>
                  </a:cubicBezTo>
                  <a:cubicBezTo>
                    <a:pt x="43" y="192"/>
                    <a:pt x="40" y="193"/>
                    <a:pt x="38" y="194"/>
                  </a:cubicBezTo>
                  <a:cubicBezTo>
                    <a:pt x="35" y="195"/>
                    <a:pt x="33" y="197"/>
                    <a:pt x="32" y="200"/>
                  </a:cubicBezTo>
                  <a:cubicBezTo>
                    <a:pt x="30" y="203"/>
                    <a:pt x="30" y="206"/>
                    <a:pt x="31" y="208"/>
                  </a:cubicBezTo>
                  <a:cubicBezTo>
                    <a:pt x="32" y="211"/>
                    <a:pt x="34" y="214"/>
                    <a:pt x="36" y="215"/>
                  </a:cubicBezTo>
                  <a:cubicBezTo>
                    <a:pt x="39" y="217"/>
                    <a:pt x="54" y="225"/>
                    <a:pt x="67" y="233"/>
                  </a:cubicBezTo>
                  <a:cubicBezTo>
                    <a:pt x="64" y="240"/>
                    <a:pt x="61" y="247"/>
                    <a:pt x="59" y="254"/>
                  </a:cubicBezTo>
                  <a:cubicBezTo>
                    <a:pt x="44" y="251"/>
                    <a:pt x="28" y="248"/>
                    <a:pt x="24" y="248"/>
                  </a:cubicBezTo>
                  <a:cubicBezTo>
                    <a:pt x="21" y="247"/>
                    <a:pt x="18" y="248"/>
                    <a:pt x="16" y="250"/>
                  </a:cubicBezTo>
                  <a:cubicBezTo>
                    <a:pt x="14" y="251"/>
                    <a:pt x="12" y="254"/>
                    <a:pt x="11" y="257"/>
                  </a:cubicBezTo>
                  <a:cubicBezTo>
                    <a:pt x="10" y="260"/>
                    <a:pt x="11" y="263"/>
                    <a:pt x="12" y="265"/>
                  </a:cubicBezTo>
                  <a:cubicBezTo>
                    <a:pt x="13" y="268"/>
                    <a:pt x="15" y="270"/>
                    <a:pt x="18" y="271"/>
                  </a:cubicBezTo>
                  <a:cubicBezTo>
                    <a:pt x="21" y="272"/>
                    <a:pt x="37" y="278"/>
                    <a:pt x="51" y="283"/>
                  </a:cubicBezTo>
                  <a:cubicBezTo>
                    <a:pt x="50" y="291"/>
                    <a:pt x="48" y="298"/>
                    <a:pt x="47" y="305"/>
                  </a:cubicBezTo>
                  <a:cubicBezTo>
                    <a:pt x="32" y="305"/>
                    <a:pt x="15" y="305"/>
                    <a:pt x="12" y="305"/>
                  </a:cubicBezTo>
                  <a:cubicBezTo>
                    <a:pt x="9" y="305"/>
                    <a:pt x="6" y="307"/>
                    <a:pt x="4" y="309"/>
                  </a:cubicBezTo>
                  <a:cubicBezTo>
                    <a:pt x="2" y="311"/>
                    <a:pt x="1" y="313"/>
                    <a:pt x="1" y="317"/>
                  </a:cubicBezTo>
                  <a:cubicBezTo>
                    <a:pt x="0" y="320"/>
                    <a:pt x="1" y="322"/>
                    <a:pt x="3" y="325"/>
                  </a:cubicBezTo>
                  <a:cubicBezTo>
                    <a:pt x="4" y="327"/>
                    <a:pt x="7" y="329"/>
                    <a:pt x="10" y="329"/>
                  </a:cubicBezTo>
                  <a:cubicBezTo>
                    <a:pt x="13" y="330"/>
                    <a:pt x="30" y="333"/>
                    <a:pt x="45" y="336"/>
                  </a:cubicBezTo>
                  <a:cubicBezTo>
                    <a:pt x="44" y="343"/>
                    <a:pt x="44" y="350"/>
                    <a:pt x="45" y="358"/>
                  </a:cubicBezTo>
                  <a:cubicBezTo>
                    <a:pt x="30" y="361"/>
                    <a:pt x="13" y="364"/>
                    <a:pt x="10" y="364"/>
                  </a:cubicBezTo>
                  <a:cubicBezTo>
                    <a:pt x="7" y="365"/>
                    <a:pt x="4" y="367"/>
                    <a:pt x="3" y="369"/>
                  </a:cubicBezTo>
                  <a:cubicBezTo>
                    <a:pt x="1" y="371"/>
                    <a:pt x="0" y="374"/>
                    <a:pt x="1" y="377"/>
                  </a:cubicBezTo>
                  <a:cubicBezTo>
                    <a:pt x="1" y="380"/>
                    <a:pt x="2" y="383"/>
                    <a:pt x="4" y="385"/>
                  </a:cubicBezTo>
                  <a:cubicBezTo>
                    <a:pt x="6" y="387"/>
                    <a:pt x="9" y="388"/>
                    <a:pt x="12" y="388"/>
                  </a:cubicBezTo>
                  <a:cubicBezTo>
                    <a:pt x="15" y="388"/>
                    <a:pt x="32" y="388"/>
                    <a:pt x="47" y="388"/>
                  </a:cubicBezTo>
                  <a:cubicBezTo>
                    <a:pt x="48" y="396"/>
                    <a:pt x="50" y="403"/>
                    <a:pt x="51" y="410"/>
                  </a:cubicBezTo>
                  <a:cubicBezTo>
                    <a:pt x="37" y="415"/>
                    <a:pt x="21" y="421"/>
                    <a:pt x="18" y="423"/>
                  </a:cubicBezTo>
                  <a:cubicBezTo>
                    <a:pt x="15" y="424"/>
                    <a:pt x="13" y="426"/>
                    <a:pt x="12" y="428"/>
                  </a:cubicBezTo>
                  <a:cubicBezTo>
                    <a:pt x="11" y="431"/>
                    <a:pt x="10" y="434"/>
                    <a:pt x="11" y="437"/>
                  </a:cubicBezTo>
                  <a:cubicBezTo>
                    <a:pt x="12" y="440"/>
                    <a:pt x="14" y="442"/>
                    <a:pt x="16" y="444"/>
                  </a:cubicBezTo>
                  <a:cubicBezTo>
                    <a:pt x="18" y="445"/>
                    <a:pt x="21" y="446"/>
                    <a:pt x="24" y="446"/>
                  </a:cubicBezTo>
                  <a:cubicBezTo>
                    <a:pt x="28" y="445"/>
                    <a:pt x="44" y="442"/>
                    <a:pt x="59" y="440"/>
                  </a:cubicBezTo>
                  <a:cubicBezTo>
                    <a:pt x="61" y="447"/>
                    <a:pt x="64" y="454"/>
                    <a:pt x="67" y="461"/>
                  </a:cubicBezTo>
                  <a:cubicBezTo>
                    <a:pt x="54" y="468"/>
                    <a:pt x="39" y="477"/>
                    <a:pt x="36" y="479"/>
                  </a:cubicBezTo>
                  <a:cubicBezTo>
                    <a:pt x="34" y="480"/>
                    <a:pt x="32" y="483"/>
                    <a:pt x="31" y="485"/>
                  </a:cubicBezTo>
                  <a:cubicBezTo>
                    <a:pt x="30" y="488"/>
                    <a:pt x="30" y="491"/>
                    <a:pt x="32" y="494"/>
                  </a:cubicBezTo>
                  <a:cubicBezTo>
                    <a:pt x="33" y="497"/>
                    <a:pt x="35" y="499"/>
                    <a:pt x="38" y="500"/>
                  </a:cubicBezTo>
                  <a:cubicBezTo>
                    <a:pt x="40" y="501"/>
                    <a:pt x="43" y="501"/>
                    <a:pt x="46" y="500"/>
                  </a:cubicBezTo>
                  <a:cubicBezTo>
                    <a:pt x="49" y="499"/>
                    <a:pt x="65" y="494"/>
                    <a:pt x="80" y="488"/>
                  </a:cubicBezTo>
                  <a:cubicBezTo>
                    <a:pt x="83" y="495"/>
                    <a:pt x="87" y="501"/>
                    <a:pt x="91" y="508"/>
                  </a:cubicBezTo>
                  <a:cubicBezTo>
                    <a:pt x="79" y="517"/>
                    <a:pt x="66" y="528"/>
                    <a:pt x="64" y="531"/>
                  </a:cubicBezTo>
                  <a:cubicBezTo>
                    <a:pt x="61" y="533"/>
                    <a:pt x="60" y="535"/>
                    <a:pt x="60" y="538"/>
                  </a:cubicBezTo>
                  <a:cubicBezTo>
                    <a:pt x="60" y="541"/>
                    <a:pt x="60" y="544"/>
                    <a:pt x="62" y="546"/>
                  </a:cubicBezTo>
                  <a:cubicBezTo>
                    <a:pt x="64" y="549"/>
                    <a:pt x="66" y="551"/>
                    <a:pt x="69" y="551"/>
                  </a:cubicBezTo>
                  <a:cubicBezTo>
                    <a:pt x="72" y="552"/>
                    <a:pt x="75" y="552"/>
                    <a:pt x="77" y="550"/>
                  </a:cubicBezTo>
                  <a:cubicBezTo>
                    <a:pt x="80" y="549"/>
                    <a:pt x="95" y="540"/>
                    <a:pt x="108" y="533"/>
                  </a:cubicBezTo>
                  <a:cubicBezTo>
                    <a:pt x="113" y="538"/>
                    <a:pt x="117" y="544"/>
                    <a:pt x="122" y="550"/>
                  </a:cubicBezTo>
                  <a:cubicBezTo>
                    <a:pt x="113" y="561"/>
                    <a:pt x="102" y="574"/>
                    <a:pt x="100" y="577"/>
                  </a:cubicBezTo>
                  <a:cubicBezTo>
                    <a:pt x="98" y="579"/>
                    <a:pt x="97" y="582"/>
                    <a:pt x="97" y="585"/>
                  </a:cubicBezTo>
                  <a:cubicBezTo>
                    <a:pt x="98" y="588"/>
                    <a:pt x="99" y="591"/>
                    <a:pt x="101" y="593"/>
                  </a:cubicBezTo>
                  <a:cubicBezTo>
                    <a:pt x="103" y="595"/>
                    <a:pt x="106" y="596"/>
                    <a:pt x="109" y="596"/>
                  </a:cubicBezTo>
                  <a:cubicBezTo>
                    <a:pt x="112" y="597"/>
                    <a:pt x="114" y="596"/>
                    <a:pt x="117" y="594"/>
                  </a:cubicBezTo>
                  <a:cubicBezTo>
                    <a:pt x="119" y="592"/>
                    <a:pt x="132" y="581"/>
                    <a:pt x="144" y="571"/>
                  </a:cubicBezTo>
                  <a:cubicBezTo>
                    <a:pt x="150" y="576"/>
                    <a:pt x="155" y="581"/>
                    <a:pt x="161" y="586"/>
                  </a:cubicBezTo>
                  <a:cubicBezTo>
                    <a:pt x="153" y="599"/>
                    <a:pt x="145" y="613"/>
                    <a:pt x="143" y="616"/>
                  </a:cubicBezTo>
                  <a:cubicBezTo>
                    <a:pt x="142" y="619"/>
                    <a:pt x="142" y="622"/>
                    <a:pt x="142" y="625"/>
                  </a:cubicBezTo>
                  <a:cubicBezTo>
                    <a:pt x="143" y="628"/>
                    <a:pt x="145" y="630"/>
                    <a:pt x="147" y="632"/>
                  </a:cubicBezTo>
                  <a:cubicBezTo>
                    <a:pt x="150" y="634"/>
                    <a:pt x="153" y="634"/>
                    <a:pt x="156" y="634"/>
                  </a:cubicBezTo>
                  <a:cubicBezTo>
                    <a:pt x="158" y="634"/>
                    <a:pt x="161" y="632"/>
                    <a:pt x="163" y="630"/>
                  </a:cubicBezTo>
                  <a:cubicBezTo>
                    <a:pt x="165" y="628"/>
                    <a:pt x="176" y="615"/>
                    <a:pt x="186" y="603"/>
                  </a:cubicBezTo>
                  <a:cubicBezTo>
                    <a:pt x="192" y="607"/>
                    <a:pt x="199" y="611"/>
                    <a:pt x="205" y="614"/>
                  </a:cubicBezTo>
                  <a:cubicBezTo>
                    <a:pt x="200" y="629"/>
                    <a:pt x="194" y="644"/>
                    <a:pt x="193" y="648"/>
                  </a:cubicBezTo>
                  <a:cubicBezTo>
                    <a:pt x="192" y="650"/>
                    <a:pt x="193" y="654"/>
                    <a:pt x="194" y="656"/>
                  </a:cubicBezTo>
                  <a:cubicBezTo>
                    <a:pt x="195" y="659"/>
                    <a:pt x="197" y="661"/>
                    <a:pt x="200" y="662"/>
                  </a:cubicBezTo>
                  <a:cubicBezTo>
                    <a:pt x="203" y="663"/>
                    <a:pt x="205" y="664"/>
                    <a:pt x="208" y="663"/>
                  </a:cubicBezTo>
                  <a:cubicBezTo>
                    <a:pt x="211" y="662"/>
                    <a:pt x="214" y="660"/>
                    <a:pt x="215" y="658"/>
                  </a:cubicBezTo>
                  <a:cubicBezTo>
                    <a:pt x="217" y="655"/>
                    <a:pt x="225" y="640"/>
                    <a:pt x="233" y="627"/>
                  </a:cubicBezTo>
                  <a:cubicBezTo>
                    <a:pt x="240" y="630"/>
                    <a:pt x="247" y="633"/>
                    <a:pt x="254" y="635"/>
                  </a:cubicBezTo>
                  <a:cubicBezTo>
                    <a:pt x="251" y="650"/>
                    <a:pt x="248" y="666"/>
                    <a:pt x="248" y="670"/>
                  </a:cubicBezTo>
                  <a:cubicBezTo>
                    <a:pt x="247" y="673"/>
                    <a:pt x="248" y="676"/>
                    <a:pt x="250" y="678"/>
                  </a:cubicBezTo>
                  <a:cubicBezTo>
                    <a:pt x="251" y="680"/>
                    <a:pt x="254" y="682"/>
                    <a:pt x="257" y="683"/>
                  </a:cubicBezTo>
                  <a:cubicBezTo>
                    <a:pt x="260" y="684"/>
                    <a:pt x="263" y="683"/>
                    <a:pt x="265" y="682"/>
                  </a:cubicBezTo>
                  <a:cubicBezTo>
                    <a:pt x="268" y="681"/>
                    <a:pt x="270" y="679"/>
                    <a:pt x="271" y="676"/>
                  </a:cubicBezTo>
                  <a:cubicBezTo>
                    <a:pt x="272" y="673"/>
                    <a:pt x="278" y="657"/>
                    <a:pt x="283" y="643"/>
                  </a:cubicBezTo>
                  <a:cubicBezTo>
                    <a:pt x="290" y="644"/>
                    <a:pt x="298" y="645"/>
                    <a:pt x="305" y="646"/>
                  </a:cubicBezTo>
                  <a:cubicBezTo>
                    <a:pt x="305" y="662"/>
                    <a:pt x="305" y="679"/>
                    <a:pt x="305" y="682"/>
                  </a:cubicBezTo>
                  <a:cubicBezTo>
                    <a:pt x="305" y="685"/>
                    <a:pt x="307" y="688"/>
                    <a:pt x="309" y="690"/>
                  </a:cubicBezTo>
                  <a:cubicBezTo>
                    <a:pt x="311" y="692"/>
                    <a:pt x="313" y="693"/>
                    <a:pt x="316" y="693"/>
                  </a:cubicBezTo>
                  <a:cubicBezTo>
                    <a:pt x="319" y="694"/>
                    <a:pt x="322" y="693"/>
                    <a:pt x="324" y="691"/>
                  </a:cubicBezTo>
                  <a:cubicBezTo>
                    <a:pt x="327" y="690"/>
                    <a:pt x="329" y="687"/>
                    <a:pt x="329" y="684"/>
                  </a:cubicBezTo>
                  <a:cubicBezTo>
                    <a:pt x="330" y="681"/>
                    <a:pt x="333" y="664"/>
                    <a:pt x="336" y="649"/>
                  </a:cubicBezTo>
                  <a:cubicBezTo>
                    <a:pt x="343" y="649"/>
                    <a:pt x="350" y="649"/>
                    <a:pt x="358" y="649"/>
                  </a:cubicBezTo>
                  <a:cubicBezTo>
                    <a:pt x="360" y="664"/>
                    <a:pt x="363" y="681"/>
                    <a:pt x="364" y="684"/>
                  </a:cubicBezTo>
                  <a:cubicBezTo>
                    <a:pt x="364" y="687"/>
                    <a:pt x="366" y="690"/>
                    <a:pt x="369" y="691"/>
                  </a:cubicBezTo>
                  <a:cubicBezTo>
                    <a:pt x="371" y="693"/>
                    <a:pt x="374" y="694"/>
                    <a:pt x="377" y="693"/>
                  </a:cubicBezTo>
                  <a:cubicBezTo>
                    <a:pt x="380" y="693"/>
                    <a:pt x="383" y="692"/>
                    <a:pt x="385" y="690"/>
                  </a:cubicBezTo>
                  <a:cubicBezTo>
                    <a:pt x="387" y="688"/>
                    <a:pt x="388" y="685"/>
                    <a:pt x="388" y="682"/>
                  </a:cubicBezTo>
                  <a:cubicBezTo>
                    <a:pt x="388" y="679"/>
                    <a:pt x="388" y="662"/>
                    <a:pt x="388" y="646"/>
                  </a:cubicBezTo>
                  <a:cubicBezTo>
                    <a:pt x="395" y="645"/>
                    <a:pt x="403" y="644"/>
                    <a:pt x="410" y="643"/>
                  </a:cubicBezTo>
                  <a:cubicBezTo>
                    <a:pt x="415" y="657"/>
                    <a:pt x="421" y="673"/>
                    <a:pt x="422" y="676"/>
                  </a:cubicBezTo>
                  <a:cubicBezTo>
                    <a:pt x="423" y="679"/>
                    <a:pt x="425" y="681"/>
                    <a:pt x="428" y="682"/>
                  </a:cubicBezTo>
                  <a:cubicBezTo>
                    <a:pt x="431" y="683"/>
                    <a:pt x="434" y="684"/>
                    <a:pt x="436" y="683"/>
                  </a:cubicBezTo>
                  <a:cubicBezTo>
                    <a:pt x="439" y="682"/>
                    <a:pt x="442" y="680"/>
                    <a:pt x="443" y="678"/>
                  </a:cubicBezTo>
                  <a:cubicBezTo>
                    <a:pt x="445" y="676"/>
                    <a:pt x="446" y="673"/>
                    <a:pt x="445" y="670"/>
                  </a:cubicBezTo>
                  <a:cubicBezTo>
                    <a:pt x="445" y="666"/>
                    <a:pt x="442" y="650"/>
                    <a:pt x="439" y="635"/>
                  </a:cubicBezTo>
                  <a:cubicBezTo>
                    <a:pt x="446" y="633"/>
                    <a:pt x="453" y="630"/>
                    <a:pt x="460" y="627"/>
                  </a:cubicBezTo>
                  <a:cubicBezTo>
                    <a:pt x="468" y="640"/>
                    <a:pt x="476" y="655"/>
                    <a:pt x="478" y="658"/>
                  </a:cubicBezTo>
                  <a:cubicBezTo>
                    <a:pt x="480" y="660"/>
                    <a:pt x="482" y="662"/>
                    <a:pt x="485" y="663"/>
                  </a:cubicBezTo>
                  <a:cubicBezTo>
                    <a:pt x="488" y="664"/>
                    <a:pt x="491" y="663"/>
                    <a:pt x="493" y="662"/>
                  </a:cubicBezTo>
                  <a:cubicBezTo>
                    <a:pt x="496" y="661"/>
                    <a:pt x="498" y="659"/>
                    <a:pt x="499" y="656"/>
                  </a:cubicBezTo>
                  <a:cubicBezTo>
                    <a:pt x="500" y="654"/>
                    <a:pt x="501" y="650"/>
                    <a:pt x="500" y="648"/>
                  </a:cubicBezTo>
                  <a:cubicBezTo>
                    <a:pt x="499" y="644"/>
                    <a:pt x="493" y="629"/>
                    <a:pt x="488" y="614"/>
                  </a:cubicBezTo>
                  <a:cubicBezTo>
                    <a:pt x="494" y="611"/>
                    <a:pt x="501" y="607"/>
                    <a:pt x="507" y="603"/>
                  </a:cubicBezTo>
                  <a:cubicBezTo>
                    <a:pt x="517" y="615"/>
                    <a:pt x="528" y="628"/>
                    <a:pt x="530" y="630"/>
                  </a:cubicBezTo>
                  <a:cubicBezTo>
                    <a:pt x="532" y="632"/>
                    <a:pt x="535" y="634"/>
                    <a:pt x="538" y="634"/>
                  </a:cubicBezTo>
                  <a:cubicBezTo>
                    <a:pt x="540" y="634"/>
                    <a:pt x="543" y="634"/>
                    <a:pt x="546" y="632"/>
                  </a:cubicBezTo>
                  <a:cubicBezTo>
                    <a:pt x="548" y="630"/>
                    <a:pt x="550" y="628"/>
                    <a:pt x="551" y="625"/>
                  </a:cubicBezTo>
                  <a:cubicBezTo>
                    <a:pt x="551" y="622"/>
                    <a:pt x="551" y="619"/>
                    <a:pt x="550" y="616"/>
                  </a:cubicBezTo>
                  <a:cubicBezTo>
                    <a:pt x="548" y="613"/>
                    <a:pt x="540" y="599"/>
                    <a:pt x="532" y="586"/>
                  </a:cubicBezTo>
                  <a:cubicBezTo>
                    <a:pt x="538" y="581"/>
                    <a:pt x="543" y="576"/>
                    <a:pt x="549" y="571"/>
                  </a:cubicBezTo>
                  <a:cubicBezTo>
                    <a:pt x="561" y="581"/>
                    <a:pt x="574" y="592"/>
                    <a:pt x="576" y="594"/>
                  </a:cubicBezTo>
                  <a:close/>
                  <a:moveTo>
                    <a:pt x="192" y="502"/>
                  </a:moveTo>
                  <a:cubicBezTo>
                    <a:pt x="107" y="416"/>
                    <a:pt x="107" y="278"/>
                    <a:pt x="192" y="192"/>
                  </a:cubicBezTo>
                  <a:cubicBezTo>
                    <a:pt x="277" y="107"/>
                    <a:pt x="416" y="107"/>
                    <a:pt x="501" y="192"/>
                  </a:cubicBezTo>
                  <a:cubicBezTo>
                    <a:pt x="586" y="278"/>
                    <a:pt x="586" y="416"/>
                    <a:pt x="501" y="502"/>
                  </a:cubicBezTo>
                  <a:cubicBezTo>
                    <a:pt x="416" y="587"/>
                    <a:pt x="277" y="587"/>
                    <a:pt x="192" y="50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20" name="Freeform 40"/>
            <p:cNvSpPr>
              <a:spLocks/>
            </p:cNvSpPr>
            <p:nvPr/>
          </p:nvSpPr>
          <p:spPr bwMode="auto">
            <a:xfrm>
              <a:off x="1068" y="1576"/>
              <a:ext cx="58" cy="36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49" y="11"/>
                </a:cxn>
                <a:cxn ang="0">
                  <a:pos x="1" y="0"/>
                </a:cxn>
                <a:cxn ang="0">
                  <a:pos x="19" y="26"/>
                </a:cxn>
              </a:cxnLst>
              <a:rect l="0" t="0" r="r" b="b"/>
              <a:pathLst>
                <a:path w="49" h="30">
                  <a:moveTo>
                    <a:pt x="19" y="26"/>
                  </a:moveTo>
                  <a:cubicBezTo>
                    <a:pt x="32" y="30"/>
                    <a:pt x="45" y="23"/>
                    <a:pt x="49" y="1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2"/>
                    <a:pt x="8" y="23"/>
                    <a:pt x="19" y="2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21" name="Freeform 41"/>
            <p:cNvSpPr>
              <a:spLocks/>
            </p:cNvSpPr>
            <p:nvPr/>
          </p:nvSpPr>
          <p:spPr bwMode="auto">
            <a:xfrm>
              <a:off x="1070" y="1547"/>
              <a:ext cx="59" cy="35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48" y="29"/>
                </a:cxn>
                <a:cxn ang="0">
                  <a:pos x="30" y="3"/>
                </a:cxn>
                <a:cxn ang="0">
                  <a:pos x="0" y="19"/>
                </a:cxn>
              </a:cxnLst>
              <a:rect l="0" t="0" r="r" b="b"/>
              <a:pathLst>
                <a:path w="49" h="29">
                  <a:moveTo>
                    <a:pt x="0" y="19"/>
                  </a:moveTo>
                  <a:cubicBezTo>
                    <a:pt x="48" y="29"/>
                    <a:pt x="48" y="29"/>
                    <a:pt x="48" y="29"/>
                  </a:cubicBezTo>
                  <a:cubicBezTo>
                    <a:pt x="49" y="18"/>
                    <a:pt x="42" y="6"/>
                    <a:pt x="30" y="3"/>
                  </a:cubicBezTo>
                  <a:cubicBezTo>
                    <a:pt x="17" y="0"/>
                    <a:pt x="5" y="7"/>
                    <a:pt x="0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22" name="Freeform 42"/>
            <p:cNvSpPr>
              <a:spLocks noEditPoints="1"/>
            </p:cNvSpPr>
            <p:nvPr/>
          </p:nvSpPr>
          <p:spPr bwMode="auto">
            <a:xfrm>
              <a:off x="734" y="1215"/>
              <a:ext cx="728" cy="729"/>
            </a:xfrm>
            <a:custGeom>
              <a:avLst/>
              <a:gdLst/>
              <a:ahLst/>
              <a:cxnLst>
                <a:cxn ang="0">
                  <a:pos x="499" y="108"/>
                </a:cxn>
                <a:cxn ang="0">
                  <a:pos x="108" y="108"/>
                </a:cxn>
                <a:cxn ang="0">
                  <a:pos x="108" y="500"/>
                </a:cxn>
                <a:cxn ang="0">
                  <a:pos x="499" y="500"/>
                </a:cxn>
                <a:cxn ang="0">
                  <a:pos x="499" y="108"/>
                </a:cxn>
                <a:cxn ang="0">
                  <a:pos x="482" y="104"/>
                </a:cxn>
                <a:cxn ang="0">
                  <a:pos x="356" y="230"/>
                </a:cxn>
                <a:cxn ang="0">
                  <a:pos x="251" y="230"/>
                </a:cxn>
                <a:cxn ang="0">
                  <a:pos x="125" y="104"/>
                </a:cxn>
                <a:cxn ang="0">
                  <a:pos x="482" y="104"/>
                </a:cxn>
                <a:cxn ang="0">
                  <a:pos x="338" y="338"/>
                </a:cxn>
                <a:cxn ang="0">
                  <a:pos x="269" y="338"/>
                </a:cxn>
                <a:cxn ang="0">
                  <a:pos x="269" y="269"/>
                </a:cxn>
                <a:cxn ang="0">
                  <a:pos x="338" y="269"/>
                </a:cxn>
                <a:cxn ang="0">
                  <a:pos x="338" y="338"/>
                </a:cxn>
                <a:cxn ang="0">
                  <a:pos x="104" y="483"/>
                </a:cxn>
                <a:cxn ang="0">
                  <a:pos x="104" y="125"/>
                </a:cxn>
                <a:cxn ang="0">
                  <a:pos x="230" y="251"/>
                </a:cxn>
                <a:cxn ang="0">
                  <a:pos x="230" y="357"/>
                </a:cxn>
                <a:cxn ang="0">
                  <a:pos x="104" y="483"/>
                </a:cxn>
                <a:cxn ang="0">
                  <a:pos x="125" y="503"/>
                </a:cxn>
                <a:cxn ang="0">
                  <a:pos x="251" y="377"/>
                </a:cxn>
                <a:cxn ang="0">
                  <a:pos x="356" y="377"/>
                </a:cxn>
                <a:cxn ang="0">
                  <a:pos x="482" y="503"/>
                </a:cxn>
                <a:cxn ang="0">
                  <a:pos x="125" y="503"/>
                </a:cxn>
                <a:cxn ang="0">
                  <a:pos x="377" y="357"/>
                </a:cxn>
                <a:cxn ang="0">
                  <a:pos x="377" y="251"/>
                </a:cxn>
                <a:cxn ang="0">
                  <a:pos x="503" y="125"/>
                </a:cxn>
                <a:cxn ang="0">
                  <a:pos x="503" y="483"/>
                </a:cxn>
                <a:cxn ang="0">
                  <a:pos x="377" y="357"/>
                </a:cxn>
              </a:cxnLst>
              <a:rect l="0" t="0" r="r" b="b"/>
              <a:pathLst>
                <a:path w="607" h="608">
                  <a:moveTo>
                    <a:pt x="499" y="108"/>
                  </a:moveTo>
                  <a:cubicBezTo>
                    <a:pt x="391" y="0"/>
                    <a:pt x="216" y="0"/>
                    <a:pt x="108" y="108"/>
                  </a:cubicBezTo>
                  <a:cubicBezTo>
                    <a:pt x="0" y="216"/>
                    <a:pt x="0" y="392"/>
                    <a:pt x="108" y="500"/>
                  </a:cubicBezTo>
                  <a:cubicBezTo>
                    <a:pt x="216" y="608"/>
                    <a:pt x="391" y="608"/>
                    <a:pt x="499" y="500"/>
                  </a:cubicBezTo>
                  <a:cubicBezTo>
                    <a:pt x="607" y="392"/>
                    <a:pt x="607" y="216"/>
                    <a:pt x="499" y="108"/>
                  </a:cubicBezTo>
                  <a:close/>
                  <a:moveTo>
                    <a:pt x="482" y="104"/>
                  </a:moveTo>
                  <a:cubicBezTo>
                    <a:pt x="356" y="230"/>
                    <a:pt x="356" y="230"/>
                    <a:pt x="356" y="230"/>
                  </a:cubicBezTo>
                  <a:cubicBezTo>
                    <a:pt x="325" y="208"/>
                    <a:pt x="282" y="208"/>
                    <a:pt x="251" y="230"/>
                  </a:cubicBezTo>
                  <a:cubicBezTo>
                    <a:pt x="125" y="104"/>
                    <a:pt x="125" y="104"/>
                    <a:pt x="125" y="104"/>
                  </a:cubicBezTo>
                  <a:cubicBezTo>
                    <a:pt x="226" y="13"/>
                    <a:pt x="381" y="13"/>
                    <a:pt x="482" y="104"/>
                  </a:cubicBezTo>
                  <a:close/>
                  <a:moveTo>
                    <a:pt x="338" y="338"/>
                  </a:moveTo>
                  <a:cubicBezTo>
                    <a:pt x="319" y="358"/>
                    <a:pt x="288" y="358"/>
                    <a:pt x="269" y="338"/>
                  </a:cubicBezTo>
                  <a:cubicBezTo>
                    <a:pt x="250" y="319"/>
                    <a:pt x="250" y="288"/>
                    <a:pt x="269" y="269"/>
                  </a:cubicBezTo>
                  <a:cubicBezTo>
                    <a:pt x="288" y="250"/>
                    <a:pt x="319" y="250"/>
                    <a:pt x="338" y="269"/>
                  </a:cubicBezTo>
                  <a:cubicBezTo>
                    <a:pt x="357" y="288"/>
                    <a:pt x="357" y="319"/>
                    <a:pt x="338" y="338"/>
                  </a:cubicBezTo>
                  <a:close/>
                  <a:moveTo>
                    <a:pt x="104" y="483"/>
                  </a:moveTo>
                  <a:cubicBezTo>
                    <a:pt x="13" y="381"/>
                    <a:pt x="13" y="226"/>
                    <a:pt x="104" y="125"/>
                  </a:cubicBezTo>
                  <a:cubicBezTo>
                    <a:pt x="230" y="251"/>
                    <a:pt x="230" y="251"/>
                    <a:pt x="230" y="251"/>
                  </a:cubicBezTo>
                  <a:cubicBezTo>
                    <a:pt x="207" y="282"/>
                    <a:pt x="207" y="325"/>
                    <a:pt x="230" y="357"/>
                  </a:cubicBezTo>
                  <a:lnTo>
                    <a:pt x="104" y="483"/>
                  </a:lnTo>
                  <a:close/>
                  <a:moveTo>
                    <a:pt x="125" y="503"/>
                  </a:moveTo>
                  <a:cubicBezTo>
                    <a:pt x="251" y="377"/>
                    <a:pt x="251" y="377"/>
                    <a:pt x="251" y="377"/>
                  </a:cubicBezTo>
                  <a:cubicBezTo>
                    <a:pt x="282" y="400"/>
                    <a:pt x="325" y="400"/>
                    <a:pt x="356" y="377"/>
                  </a:cubicBezTo>
                  <a:cubicBezTo>
                    <a:pt x="482" y="503"/>
                    <a:pt x="482" y="503"/>
                    <a:pt x="482" y="503"/>
                  </a:cubicBezTo>
                  <a:cubicBezTo>
                    <a:pt x="381" y="595"/>
                    <a:pt x="226" y="595"/>
                    <a:pt x="125" y="503"/>
                  </a:cubicBezTo>
                  <a:close/>
                  <a:moveTo>
                    <a:pt x="377" y="357"/>
                  </a:moveTo>
                  <a:cubicBezTo>
                    <a:pt x="400" y="325"/>
                    <a:pt x="400" y="282"/>
                    <a:pt x="377" y="251"/>
                  </a:cubicBezTo>
                  <a:cubicBezTo>
                    <a:pt x="503" y="125"/>
                    <a:pt x="503" y="125"/>
                    <a:pt x="503" y="125"/>
                  </a:cubicBezTo>
                  <a:cubicBezTo>
                    <a:pt x="594" y="226"/>
                    <a:pt x="594" y="381"/>
                    <a:pt x="503" y="483"/>
                  </a:cubicBezTo>
                  <a:lnTo>
                    <a:pt x="377" y="3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23" name="Freeform 43"/>
            <p:cNvSpPr>
              <a:spLocks noEditPoints="1"/>
            </p:cNvSpPr>
            <p:nvPr/>
          </p:nvSpPr>
          <p:spPr bwMode="auto">
            <a:xfrm>
              <a:off x="2127" y="1152"/>
              <a:ext cx="359" cy="359"/>
            </a:xfrm>
            <a:custGeom>
              <a:avLst/>
              <a:gdLst/>
              <a:ahLst/>
              <a:cxnLst>
                <a:cxn ang="0">
                  <a:pos x="275" y="195"/>
                </a:cxn>
                <a:cxn ang="0">
                  <a:pos x="195" y="25"/>
                </a:cxn>
                <a:cxn ang="0">
                  <a:pos x="25" y="105"/>
                </a:cxn>
                <a:cxn ang="0">
                  <a:pos x="105" y="275"/>
                </a:cxn>
                <a:cxn ang="0">
                  <a:pos x="275" y="195"/>
                </a:cxn>
                <a:cxn ang="0">
                  <a:pos x="112" y="255"/>
                </a:cxn>
                <a:cxn ang="0">
                  <a:pos x="74" y="231"/>
                </a:cxn>
                <a:cxn ang="0">
                  <a:pos x="122" y="191"/>
                </a:cxn>
                <a:cxn ang="0">
                  <a:pos x="133" y="197"/>
                </a:cxn>
                <a:cxn ang="0">
                  <a:pos x="191" y="178"/>
                </a:cxn>
                <a:cxn ang="0">
                  <a:pos x="250" y="199"/>
                </a:cxn>
                <a:cxn ang="0">
                  <a:pos x="112" y="255"/>
                </a:cxn>
                <a:cxn ang="0">
                  <a:pos x="173" y="159"/>
                </a:cxn>
                <a:cxn ang="0">
                  <a:pos x="142" y="173"/>
                </a:cxn>
                <a:cxn ang="0">
                  <a:pos x="127" y="142"/>
                </a:cxn>
                <a:cxn ang="0">
                  <a:pos x="158" y="127"/>
                </a:cxn>
                <a:cxn ang="0">
                  <a:pos x="173" y="159"/>
                </a:cxn>
                <a:cxn ang="0">
                  <a:pos x="258" y="175"/>
                </a:cxn>
                <a:cxn ang="0">
                  <a:pos x="200" y="153"/>
                </a:cxn>
                <a:cxn ang="0">
                  <a:pos x="167" y="103"/>
                </a:cxn>
                <a:cxn ang="0">
                  <a:pos x="155" y="101"/>
                </a:cxn>
                <a:cxn ang="0">
                  <a:pos x="144" y="39"/>
                </a:cxn>
                <a:cxn ang="0">
                  <a:pos x="188" y="45"/>
                </a:cxn>
                <a:cxn ang="0">
                  <a:pos x="258" y="175"/>
                </a:cxn>
                <a:cxn ang="0">
                  <a:pos x="46" y="113"/>
                </a:cxn>
                <a:cxn ang="0">
                  <a:pos x="118" y="44"/>
                </a:cxn>
                <a:cxn ang="0">
                  <a:pos x="129" y="105"/>
                </a:cxn>
                <a:cxn ang="0">
                  <a:pos x="103" y="133"/>
                </a:cxn>
                <a:cxn ang="0">
                  <a:pos x="105" y="171"/>
                </a:cxn>
                <a:cxn ang="0">
                  <a:pos x="57" y="211"/>
                </a:cxn>
                <a:cxn ang="0">
                  <a:pos x="46" y="113"/>
                </a:cxn>
              </a:cxnLst>
              <a:rect l="0" t="0" r="r" b="b"/>
              <a:pathLst>
                <a:path w="300" h="300">
                  <a:moveTo>
                    <a:pt x="275" y="195"/>
                  </a:moveTo>
                  <a:cubicBezTo>
                    <a:pt x="300" y="126"/>
                    <a:pt x="264" y="50"/>
                    <a:pt x="195" y="25"/>
                  </a:cubicBezTo>
                  <a:cubicBezTo>
                    <a:pt x="126" y="0"/>
                    <a:pt x="50" y="36"/>
                    <a:pt x="25" y="105"/>
                  </a:cubicBezTo>
                  <a:cubicBezTo>
                    <a:pt x="0" y="174"/>
                    <a:pt x="36" y="251"/>
                    <a:pt x="105" y="275"/>
                  </a:cubicBezTo>
                  <a:cubicBezTo>
                    <a:pt x="174" y="300"/>
                    <a:pt x="250" y="264"/>
                    <a:pt x="275" y="195"/>
                  </a:cubicBezTo>
                  <a:close/>
                  <a:moveTo>
                    <a:pt x="112" y="255"/>
                  </a:moveTo>
                  <a:cubicBezTo>
                    <a:pt x="98" y="250"/>
                    <a:pt x="85" y="241"/>
                    <a:pt x="74" y="231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25" y="193"/>
                    <a:pt x="129" y="195"/>
                    <a:pt x="133" y="197"/>
                  </a:cubicBezTo>
                  <a:cubicBezTo>
                    <a:pt x="155" y="205"/>
                    <a:pt x="179" y="196"/>
                    <a:pt x="191" y="178"/>
                  </a:cubicBezTo>
                  <a:cubicBezTo>
                    <a:pt x="250" y="199"/>
                    <a:pt x="250" y="199"/>
                    <a:pt x="250" y="199"/>
                  </a:cubicBezTo>
                  <a:cubicBezTo>
                    <a:pt x="225" y="249"/>
                    <a:pt x="166" y="274"/>
                    <a:pt x="112" y="255"/>
                  </a:cubicBezTo>
                  <a:close/>
                  <a:moveTo>
                    <a:pt x="173" y="159"/>
                  </a:moveTo>
                  <a:cubicBezTo>
                    <a:pt x="169" y="171"/>
                    <a:pt x="155" y="178"/>
                    <a:pt x="142" y="173"/>
                  </a:cubicBezTo>
                  <a:cubicBezTo>
                    <a:pt x="129" y="169"/>
                    <a:pt x="122" y="155"/>
                    <a:pt x="127" y="142"/>
                  </a:cubicBezTo>
                  <a:cubicBezTo>
                    <a:pt x="131" y="129"/>
                    <a:pt x="145" y="122"/>
                    <a:pt x="158" y="127"/>
                  </a:cubicBezTo>
                  <a:cubicBezTo>
                    <a:pt x="171" y="131"/>
                    <a:pt x="178" y="146"/>
                    <a:pt x="173" y="159"/>
                  </a:cubicBezTo>
                  <a:close/>
                  <a:moveTo>
                    <a:pt x="258" y="175"/>
                  </a:moveTo>
                  <a:cubicBezTo>
                    <a:pt x="200" y="153"/>
                    <a:pt x="200" y="153"/>
                    <a:pt x="200" y="153"/>
                  </a:cubicBezTo>
                  <a:cubicBezTo>
                    <a:pt x="201" y="132"/>
                    <a:pt x="188" y="111"/>
                    <a:pt x="167" y="103"/>
                  </a:cubicBezTo>
                  <a:cubicBezTo>
                    <a:pt x="163" y="102"/>
                    <a:pt x="159" y="101"/>
                    <a:pt x="155" y="101"/>
                  </a:cubicBezTo>
                  <a:cubicBezTo>
                    <a:pt x="144" y="39"/>
                    <a:pt x="144" y="39"/>
                    <a:pt x="144" y="39"/>
                  </a:cubicBezTo>
                  <a:cubicBezTo>
                    <a:pt x="158" y="38"/>
                    <a:pt x="173" y="40"/>
                    <a:pt x="188" y="45"/>
                  </a:cubicBezTo>
                  <a:cubicBezTo>
                    <a:pt x="241" y="65"/>
                    <a:pt x="271" y="121"/>
                    <a:pt x="258" y="175"/>
                  </a:cubicBezTo>
                  <a:close/>
                  <a:moveTo>
                    <a:pt x="46" y="113"/>
                  </a:moveTo>
                  <a:cubicBezTo>
                    <a:pt x="58" y="78"/>
                    <a:pt x="86" y="53"/>
                    <a:pt x="118" y="44"/>
                  </a:cubicBezTo>
                  <a:cubicBezTo>
                    <a:pt x="129" y="105"/>
                    <a:pt x="129" y="105"/>
                    <a:pt x="129" y="105"/>
                  </a:cubicBezTo>
                  <a:cubicBezTo>
                    <a:pt x="117" y="110"/>
                    <a:pt x="108" y="120"/>
                    <a:pt x="103" y="133"/>
                  </a:cubicBezTo>
                  <a:cubicBezTo>
                    <a:pt x="99" y="146"/>
                    <a:pt x="100" y="159"/>
                    <a:pt x="105" y="171"/>
                  </a:cubicBezTo>
                  <a:cubicBezTo>
                    <a:pt x="57" y="211"/>
                    <a:pt x="57" y="211"/>
                    <a:pt x="57" y="211"/>
                  </a:cubicBezTo>
                  <a:cubicBezTo>
                    <a:pt x="39" y="183"/>
                    <a:pt x="33" y="147"/>
                    <a:pt x="46" y="11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24" name="Freeform 44"/>
            <p:cNvSpPr>
              <a:spLocks/>
            </p:cNvSpPr>
            <p:nvPr/>
          </p:nvSpPr>
          <p:spPr bwMode="auto">
            <a:xfrm>
              <a:off x="4055" y="1819"/>
              <a:ext cx="64" cy="52"/>
            </a:xfrm>
            <a:custGeom>
              <a:avLst/>
              <a:gdLst/>
              <a:ahLst/>
              <a:cxnLst>
                <a:cxn ang="0">
                  <a:pos x="12" y="44"/>
                </a:cxn>
                <a:cxn ang="0">
                  <a:pos x="3" y="39"/>
                </a:cxn>
                <a:cxn ang="0">
                  <a:pos x="6" y="23"/>
                </a:cxn>
                <a:cxn ang="0">
                  <a:pos x="19" y="14"/>
                </a:cxn>
                <a:cxn ang="0">
                  <a:pos x="20" y="13"/>
                </a:cxn>
                <a:cxn ang="0">
                  <a:pos x="34" y="4"/>
                </a:cxn>
                <a:cxn ang="0">
                  <a:pos x="50" y="6"/>
                </a:cxn>
                <a:cxn ang="0">
                  <a:pos x="47" y="22"/>
                </a:cxn>
                <a:cxn ang="0">
                  <a:pos x="33" y="31"/>
                </a:cxn>
                <a:cxn ang="0">
                  <a:pos x="33" y="32"/>
                </a:cxn>
                <a:cxn ang="0">
                  <a:pos x="19" y="42"/>
                </a:cxn>
                <a:cxn ang="0">
                  <a:pos x="12" y="44"/>
                </a:cxn>
              </a:cxnLst>
              <a:rect l="0" t="0" r="r" b="b"/>
              <a:pathLst>
                <a:path w="53" h="44">
                  <a:moveTo>
                    <a:pt x="12" y="44"/>
                  </a:moveTo>
                  <a:cubicBezTo>
                    <a:pt x="9" y="44"/>
                    <a:pt x="5" y="42"/>
                    <a:pt x="3" y="39"/>
                  </a:cubicBezTo>
                  <a:cubicBezTo>
                    <a:pt x="0" y="34"/>
                    <a:pt x="1" y="27"/>
                    <a:pt x="6" y="23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4"/>
                    <a:pt x="20" y="13"/>
                    <a:pt x="20" y="13"/>
                  </a:cubicBezTo>
                  <a:cubicBezTo>
                    <a:pt x="25" y="10"/>
                    <a:pt x="29" y="7"/>
                    <a:pt x="34" y="4"/>
                  </a:cubicBezTo>
                  <a:cubicBezTo>
                    <a:pt x="39" y="0"/>
                    <a:pt x="46" y="1"/>
                    <a:pt x="50" y="6"/>
                  </a:cubicBezTo>
                  <a:cubicBezTo>
                    <a:pt x="53" y="11"/>
                    <a:pt x="52" y="18"/>
                    <a:pt x="47" y="22"/>
                  </a:cubicBezTo>
                  <a:cubicBezTo>
                    <a:pt x="43" y="25"/>
                    <a:pt x="38" y="28"/>
                    <a:pt x="33" y="31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7" y="43"/>
                    <a:pt x="15" y="44"/>
                    <a:pt x="12" y="4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25" name="Freeform 45"/>
            <p:cNvSpPr>
              <a:spLocks noEditPoints="1"/>
            </p:cNvSpPr>
            <p:nvPr/>
          </p:nvSpPr>
          <p:spPr bwMode="auto">
            <a:xfrm>
              <a:off x="2196" y="945"/>
              <a:ext cx="1857" cy="1965"/>
            </a:xfrm>
            <a:custGeom>
              <a:avLst/>
              <a:gdLst/>
              <a:ahLst/>
              <a:cxnLst>
                <a:cxn ang="0">
                  <a:pos x="253" y="1627"/>
                </a:cxn>
                <a:cxn ang="0">
                  <a:pos x="311" y="1628"/>
                </a:cxn>
                <a:cxn ang="0">
                  <a:pos x="148" y="1594"/>
                </a:cxn>
                <a:cxn ang="0">
                  <a:pos x="363" y="1579"/>
                </a:cxn>
                <a:cxn ang="0">
                  <a:pos x="80" y="1576"/>
                </a:cxn>
                <a:cxn ang="0">
                  <a:pos x="387" y="1576"/>
                </a:cxn>
                <a:cxn ang="0">
                  <a:pos x="64" y="1554"/>
                </a:cxn>
                <a:cxn ang="0">
                  <a:pos x="64" y="1554"/>
                </a:cxn>
                <a:cxn ang="0">
                  <a:pos x="459" y="1540"/>
                </a:cxn>
                <a:cxn ang="0">
                  <a:pos x="542" y="1482"/>
                </a:cxn>
                <a:cxn ang="0">
                  <a:pos x="29" y="1450"/>
                </a:cxn>
                <a:cxn ang="0">
                  <a:pos x="584" y="1425"/>
                </a:cxn>
                <a:cxn ang="0">
                  <a:pos x="0" y="1396"/>
                </a:cxn>
                <a:cxn ang="0">
                  <a:pos x="12" y="1431"/>
                </a:cxn>
                <a:cxn ang="0">
                  <a:pos x="625" y="1425"/>
                </a:cxn>
                <a:cxn ang="0">
                  <a:pos x="708" y="1367"/>
                </a:cxn>
                <a:cxn ang="0">
                  <a:pos x="27" y="1309"/>
                </a:cxn>
                <a:cxn ang="0">
                  <a:pos x="751" y="1310"/>
                </a:cxn>
                <a:cxn ang="0">
                  <a:pos x="779" y="1290"/>
                </a:cxn>
                <a:cxn ang="0">
                  <a:pos x="32" y="1299"/>
                </a:cxn>
                <a:cxn ang="0">
                  <a:pos x="841" y="1272"/>
                </a:cxn>
                <a:cxn ang="0">
                  <a:pos x="841" y="1272"/>
                </a:cxn>
                <a:cxn ang="0">
                  <a:pos x="80" y="1235"/>
                </a:cxn>
                <a:cxn ang="0">
                  <a:pos x="930" y="1213"/>
                </a:cxn>
                <a:cxn ang="0">
                  <a:pos x="989" y="1158"/>
                </a:cxn>
                <a:cxn ang="0">
                  <a:pos x="109" y="1135"/>
                </a:cxn>
                <a:cxn ang="0">
                  <a:pos x="1001" y="1136"/>
                </a:cxn>
                <a:cxn ang="0">
                  <a:pos x="129" y="1120"/>
                </a:cxn>
                <a:cxn ang="0">
                  <a:pos x="1063" y="1118"/>
                </a:cxn>
                <a:cxn ang="0">
                  <a:pos x="1063" y="1118"/>
                </a:cxn>
                <a:cxn ang="0">
                  <a:pos x="1125" y="1078"/>
                </a:cxn>
                <a:cxn ang="0">
                  <a:pos x="194" y="1027"/>
                </a:cxn>
                <a:cxn ang="0">
                  <a:pos x="1211" y="1004"/>
                </a:cxn>
                <a:cxn ang="0">
                  <a:pos x="206" y="956"/>
                </a:cxn>
                <a:cxn ang="0">
                  <a:pos x="1223" y="982"/>
                </a:cxn>
                <a:cxn ang="0">
                  <a:pos x="1276" y="959"/>
                </a:cxn>
                <a:cxn ang="0">
                  <a:pos x="232" y="944"/>
                </a:cxn>
                <a:cxn ang="0">
                  <a:pos x="232" y="944"/>
                </a:cxn>
                <a:cxn ang="0">
                  <a:pos x="1347" y="924"/>
                </a:cxn>
                <a:cxn ang="0">
                  <a:pos x="1430" y="866"/>
                </a:cxn>
                <a:cxn ang="0">
                  <a:pos x="287" y="833"/>
                </a:cxn>
                <a:cxn ang="0">
                  <a:pos x="1473" y="809"/>
                </a:cxn>
                <a:cxn ang="0">
                  <a:pos x="288" y="808"/>
                </a:cxn>
                <a:cxn ang="0">
                  <a:pos x="1498" y="805"/>
                </a:cxn>
                <a:cxn ang="0">
                  <a:pos x="330" y="766"/>
                </a:cxn>
                <a:cxn ang="0">
                  <a:pos x="330" y="766"/>
                </a:cxn>
                <a:cxn ang="0">
                  <a:pos x="373" y="700"/>
                </a:cxn>
                <a:cxn ang="0">
                  <a:pos x="421" y="611"/>
                </a:cxn>
                <a:cxn ang="0">
                  <a:pos x="450" y="537"/>
                </a:cxn>
                <a:cxn ang="0">
                  <a:pos x="467" y="482"/>
                </a:cxn>
                <a:cxn ang="0">
                  <a:pos x="483" y="452"/>
                </a:cxn>
                <a:cxn ang="0">
                  <a:pos x="520" y="408"/>
                </a:cxn>
                <a:cxn ang="0">
                  <a:pos x="558" y="350"/>
                </a:cxn>
                <a:cxn ang="0">
                  <a:pos x="558" y="350"/>
                </a:cxn>
                <a:cxn ang="0">
                  <a:pos x="601" y="285"/>
                </a:cxn>
                <a:cxn ang="0">
                  <a:pos x="650" y="196"/>
                </a:cxn>
                <a:cxn ang="0">
                  <a:pos x="678" y="121"/>
                </a:cxn>
                <a:cxn ang="0">
                  <a:pos x="695" y="66"/>
                </a:cxn>
                <a:cxn ang="0">
                  <a:pos x="711" y="37"/>
                </a:cxn>
              </a:cxnLst>
              <a:rect l="0" t="0" r="r" b="b"/>
              <a:pathLst>
                <a:path w="1548" h="1638">
                  <a:moveTo>
                    <a:pt x="241" y="1638"/>
                  </a:moveTo>
                  <a:cubicBezTo>
                    <a:pt x="241" y="1638"/>
                    <a:pt x="241" y="1638"/>
                    <a:pt x="241" y="1638"/>
                  </a:cubicBezTo>
                  <a:cubicBezTo>
                    <a:pt x="229" y="1638"/>
                    <a:pt x="217" y="1637"/>
                    <a:pt x="206" y="1635"/>
                  </a:cubicBezTo>
                  <a:cubicBezTo>
                    <a:pt x="200" y="1634"/>
                    <a:pt x="195" y="1629"/>
                    <a:pt x="196" y="1623"/>
                  </a:cubicBezTo>
                  <a:cubicBezTo>
                    <a:pt x="197" y="1616"/>
                    <a:pt x="203" y="1612"/>
                    <a:pt x="209" y="1613"/>
                  </a:cubicBezTo>
                  <a:cubicBezTo>
                    <a:pt x="220" y="1615"/>
                    <a:pt x="230" y="1615"/>
                    <a:pt x="241" y="1615"/>
                  </a:cubicBezTo>
                  <a:cubicBezTo>
                    <a:pt x="247" y="1615"/>
                    <a:pt x="253" y="1621"/>
                    <a:pt x="253" y="1627"/>
                  </a:cubicBezTo>
                  <a:cubicBezTo>
                    <a:pt x="252" y="1633"/>
                    <a:pt x="247" y="1638"/>
                    <a:pt x="241" y="1638"/>
                  </a:cubicBezTo>
                  <a:close/>
                  <a:moveTo>
                    <a:pt x="275" y="1636"/>
                  </a:moveTo>
                  <a:cubicBezTo>
                    <a:pt x="269" y="1636"/>
                    <a:pt x="264" y="1632"/>
                    <a:pt x="264" y="1626"/>
                  </a:cubicBezTo>
                  <a:cubicBezTo>
                    <a:pt x="263" y="1620"/>
                    <a:pt x="267" y="1614"/>
                    <a:pt x="273" y="1613"/>
                  </a:cubicBezTo>
                  <a:cubicBezTo>
                    <a:pt x="284" y="1612"/>
                    <a:pt x="294" y="1609"/>
                    <a:pt x="305" y="1606"/>
                  </a:cubicBezTo>
                  <a:cubicBezTo>
                    <a:pt x="311" y="1604"/>
                    <a:pt x="317" y="1608"/>
                    <a:pt x="319" y="1614"/>
                  </a:cubicBezTo>
                  <a:cubicBezTo>
                    <a:pt x="320" y="1620"/>
                    <a:pt x="317" y="1626"/>
                    <a:pt x="311" y="1628"/>
                  </a:cubicBezTo>
                  <a:cubicBezTo>
                    <a:pt x="300" y="1631"/>
                    <a:pt x="288" y="1634"/>
                    <a:pt x="276" y="1636"/>
                  </a:cubicBezTo>
                  <a:cubicBezTo>
                    <a:pt x="276" y="1636"/>
                    <a:pt x="275" y="1636"/>
                    <a:pt x="275" y="1636"/>
                  </a:cubicBezTo>
                  <a:close/>
                  <a:moveTo>
                    <a:pt x="175" y="1628"/>
                  </a:moveTo>
                  <a:cubicBezTo>
                    <a:pt x="174" y="1628"/>
                    <a:pt x="172" y="1628"/>
                    <a:pt x="171" y="1628"/>
                  </a:cubicBezTo>
                  <a:cubicBezTo>
                    <a:pt x="160" y="1624"/>
                    <a:pt x="149" y="1620"/>
                    <a:pt x="138" y="1615"/>
                  </a:cubicBezTo>
                  <a:cubicBezTo>
                    <a:pt x="133" y="1612"/>
                    <a:pt x="130" y="1605"/>
                    <a:pt x="133" y="1600"/>
                  </a:cubicBezTo>
                  <a:cubicBezTo>
                    <a:pt x="136" y="1594"/>
                    <a:pt x="142" y="1592"/>
                    <a:pt x="148" y="1594"/>
                  </a:cubicBezTo>
                  <a:cubicBezTo>
                    <a:pt x="158" y="1599"/>
                    <a:pt x="168" y="1603"/>
                    <a:pt x="178" y="1606"/>
                  </a:cubicBezTo>
                  <a:cubicBezTo>
                    <a:pt x="184" y="1608"/>
                    <a:pt x="187" y="1614"/>
                    <a:pt x="185" y="1620"/>
                  </a:cubicBezTo>
                  <a:cubicBezTo>
                    <a:pt x="184" y="1625"/>
                    <a:pt x="179" y="1628"/>
                    <a:pt x="175" y="1628"/>
                  </a:cubicBezTo>
                  <a:close/>
                  <a:moveTo>
                    <a:pt x="339" y="1616"/>
                  </a:moveTo>
                  <a:cubicBezTo>
                    <a:pt x="335" y="1616"/>
                    <a:pt x="331" y="1614"/>
                    <a:pt x="329" y="1610"/>
                  </a:cubicBezTo>
                  <a:cubicBezTo>
                    <a:pt x="326" y="1604"/>
                    <a:pt x="329" y="1597"/>
                    <a:pt x="335" y="1595"/>
                  </a:cubicBezTo>
                  <a:cubicBezTo>
                    <a:pt x="344" y="1590"/>
                    <a:pt x="354" y="1585"/>
                    <a:pt x="363" y="1579"/>
                  </a:cubicBezTo>
                  <a:cubicBezTo>
                    <a:pt x="368" y="1576"/>
                    <a:pt x="375" y="1577"/>
                    <a:pt x="378" y="1582"/>
                  </a:cubicBezTo>
                  <a:cubicBezTo>
                    <a:pt x="382" y="1588"/>
                    <a:pt x="380" y="1595"/>
                    <a:pt x="375" y="1598"/>
                  </a:cubicBezTo>
                  <a:cubicBezTo>
                    <a:pt x="365" y="1605"/>
                    <a:pt x="355" y="1610"/>
                    <a:pt x="344" y="1615"/>
                  </a:cubicBezTo>
                  <a:cubicBezTo>
                    <a:pt x="343" y="1616"/>
                    <a:pt x="341" y="1616"/>
                    <a:pt x="339" y="1616"/>
                  </a:cubicBezTo>
                  <a:close/>
                  <a:moveTo>
                    <a:pt x="114" y="1599"/>
                  </a:moveTo>
                  <a:cubicBezTo>
                    <a:pt x="112" y="1599"/>
                    <a:pt x="109" y="1599"/>
                    <a:pt x="107" y="1597"/>
                  </a:cubicBezTo>
                  <a:cubicBezTo>
                    <a:pt x="98" y="1591"/>
                    <a:pt x="88" y="1583"/>
                    <a:pt x="80" y="1576"/>
                  </a:cubicBezTo>
                  <a:cubicBezTo>
                    <a:pt x="75" y="1571"/>
                    <a:pt x="75" y="1564"/>
                    <a:pt x="79" y="1560"/>
                  </a:cubicBezTo>
                  <a:cubicBezTo>
                    <a:pt x="83" y="1555"/>
                    <a:pt x="90" y="1555"/>
                    <a:pt x="95" y="1559"/>
                  </a:cubicBezTo>
                  <a:cubicBezTo>
                    <a:pt x="103" y="1566"/>
                    <a:pt x="111" y="1573"/>
                    <a:pt x="120" y="1578"/>
                  </a:cubicBezTo>
                  <a:cubicBezTo>
                    <a:pt x="125" y="1582"/>
                    <a:pt x="127" y="1589"/>
                    <a:pt x="123" y="1594"/>
                  </a:cubicBezTo>
                  <a:cubicBezTo>
                    <a:pt x="121" y="1597"/>
                    <a:pt x="117" y="1599"/>
                    <a:pt x="114" y="1599"/>
                  </a:cubicBezTo>
                  <a:close/>
                  <a:moveTo>
                    <a:pt x="397" y="1581"/>
                  </a:moveTo>
                  <a:cubicBezTo>
                    <a:pt x="393" y="1581"/>
                    <a:pt x="389" y="1579"/>
                    <a:pt x="387" y="1576"/>
                  </a:cubicBezTo>
                  <a:cubicBezTo>
                    <a:pt x="384" y="1571"/>
                    <a:pt x="385" y="1564"/>
                    <a:pt x="390" y="1560"/>
                  </a:cubicBezTo>
                  <a:cubicBezTo>
                    <a:pt x="418" y="1541"/>
                    <a:pt x="418" y="1541"/>
                    <a:pt x="418" y="1541"/>
                  </a:cubicBezTo>
                  <a:cubicBezTo>
                    <a:pt x="423" y="1537"/>
                    <a:pt x="430" y="1539"/>
                    <a:pt x="434" y="1544"/>
                  </a:cubicBezTo>
                  <a:cubicBezTo>
                    <a:pt x="437" y="1549"/>
                    <a:pt x="436" y="1556"/>
                    <a:pt x="431" y="1559"/>
                  </a:cubicBezTo>
                  <a:cubicBezTo>
                    <a:pt x="403" y="1579"/>
                    <a:pt x="403" y="1579"/>
                    <a:pt x="403" y="1579"/>
                  </a:cubicBezTo>
                  <a:cubicBezTo>
                    <a:pt x="401" y="1580"/>
                    <a:pt x="399" y="1581"/>
                    <a:pt x="397" y="1581"/>
                  </a:cubicBezTo>
                  <a:close/>
                  <a:moveTo>
                    <a:pt x="64" y="1554"/>
                  </a:moveTo>
                  <a:cubicBezTo>
                    <a:pt x="61" y="1554"/>
                    <a:pt x="57" y="1553"/>
                    <a:pt x="55" y="1550"/>
                  </a:cubicBezTo>
                  <a:cubicBezTo>
                    <a:pt x="48" y="1541"/>
                    <a:pt x="41" y="1531"/>
                    <a:pt x="35" y="1521"/>
                  </a:cubicBezTo>
                  <a:cubicBezTo>
                    <a:pt x="31" y="1516"/>
                    <a:pt x="33" y="1509"/>
                    <a:pt x="38" y="1506"/>
                  </a:cubicBezTo>
                  <a:cubicBezTo>
                    <a:pt x="44" y="1502"/>
                    <a:pt x="51" y="1504"/>
                    <a:pt x="54" y="1509"/>
                  </a:cubicBezTo>
                  <a:cubicBezTo>
                    <a:pt x="60" y="1518"/>
                    <a:pt x="66" y="1527"/>
                    <a:pt x="73" y="1536"/>
                  </a:cubicBezTo>
                  <a:cubicBezTo>
                    <a:pt x="77" y="1540"/>
                    <a:pt x="76" y="1547"/>
                    <a:pt x="71" y="1551"/>
                  </a:cubicBezTo>
                  <a:cubicBezTo>
                    <a:pt x="69" y="1553"/>
                    <a:pt x="66" y="1554"/>
                    <a:pt x="64" y="1554"/>
                  </a:cubicBezTo>
                  <a:close/>
                  <a:moveTo>
                    <a:pt x="452" y="1542"/>
                  </a:moveTo>
                  <a:cubicBezTo>
                    <a:pt x="449" y="1542"/>
                    <a:pt x="445" y="1540"/>
                    <a:pt x="443" y="1537"/>
                  </a:cubicBezTo>
                  <a:cubicBezTo>
                    <a:pt x="439" y="1532"/>
                    <a:pt x="440" y="1525"/>
                    <a:pt x="446" y="1522"/>
                  </a:cubicBezTo>
                  <a:cubicBezTo>
                    <a:pt x="473" y="1502"/>
                    <a:pt x="473" y="1502"/>
                    <a:pt x="473" y="1502"/>
                  </a:cubicBezTo>
                  <a:cubicBezTo>
                    <a:pt x="479" y="1499"/>
                    <a:pt x="486" y="1500"/>
                    <a:pt x="489" y="1505"/>
                  </a:cubicBezTo>
                  <a:cubicBezTo>
                    <a:pt x="493" y="1510"/>
                    <a:pt x="491" y="1517"/>
                    <a:pt x="486" y="1521"/>
                  </a:cubicBezTo>
                  <a:cubicBezTo>
                    <a:pt x="459" y="1540"/>
                    <a:pt x="459" y="1540"/>
                    <a:pt x="459" y="1540"/>
                  </a:cubicBezTo>
                  <a:cubicBezTo>
                    <a:pt x="457" y="1542"/>
                    <a:pt x="454" y="1542"/>
                    <a:pt x="452" y="1542"/>
                  </a:cubicBezTo>
                  <a:close/>
                  <a:moveTo>
                    <a:pt x="508" y="1504"/>
                  </a:moveTo>
                  <a:cubicBezTo>
                    <a:pt x="504" y="1504"/>
                    <a:pt x="501" y="1502"/>
                    <a:pt x="498" y="1499"/>
                  </a:cubicBezTo>
                  <a:cubicBezTo>
                    <a:pt x="495" y="1494"/>
                    <a:pt x="496" y="1487"/>
                    <a:pt x="501" y="1483"/>
                  </a:cubicBezTo>
                  <a:cubicBezTo>
                    <a:pt x="529" y="1464"/>
                    <a:pt x="529" y="1464"/>
                    <a:pt x="529" y="1464"/>
                  </a:cubicBezTo>
                  <a:cubicBezTo>
                    <a:pt x="534" y="1460"/>
                    <a:pt x="541" y="1461"/>
                    <a:pt x="545" y="1467"/>
                  </a:cubicBezTo>
                  <a:cubicBezTo>
                    <a:pt x="548" y="1472"/>
                    <a:pt x="547" y="1479"/>
                    <a:pt x="542" y="1482"/>
                  </a:cubicBezTo>
                  <a:cubicBezTo>
                    <a:pt x="514" y="1502"/>
                    <a:pt x="514" y="1502"/>
                    <a:pt x="514" y="1502"/>
                  </a:cubicBezTo>
                  <a:cubicBezTo>
                    <a:pt x="512" y="1503"/>
                    <a:pt x="510" y="1504"/>
                    <a:pt x="508" y="1504"/>
                  </a:cubicBezTo>
                  <a:close/>
                  <a:moveTo>
                    <a:pt x="29" y="1497"/>
                  </a:moveTo>
                  <a:cubicBezTo>
                    <a:pt x="25" y="1497"/>
                    <a:pt x="20" y="1494"/>
                    <a:pt x="19" y="1490"/>
                  </a:cubicBezTo>
                  <a:cubicBezTo>
                    <a:pt x="14" y="1479"/>
                    <a:pt x="10" y="1467"/>
                    <a:pt x="7" y="1456"/>
                  </a:cubicBezTo>
                  <a:cubicBezTo>
                    <a:pt x="6" y="1450"/>
                    <a:pt x="9" y="1444"/>
                    <a:pt x="15" y="1442"/>
                  </a:cubicBezTo>
                  <a:cubicBezTo>
                    <a:pt x="21" y="1441"/>
                    <a:pt x="28" y="1444"/>
                    <a:pt x="29" y="1450"/>
                  </a:cubicBezTo>
                  <a:cubicBezTo>
                    <a:pt x="32" y="1461"/>
                    <a:pt x="35" y="1471"/>
                    <a:pt x="39" y="1481"/>
                  </a:cubicBezTo>
                  <a:cubicBezTo>
                    <a:pt x="42" y="1487"/>
                    <a:pt x="39" y="1493"/>
                    <a:pt x="33" y="1496"/>
                  </a:cubicBezTo>
                  <a:cubicBezTo>
                    <a:pt x="32" y="1496"/>
                    <a:pt x="30" y="1497"/>
                    <a:pt x="29" y="1497"/>
                  </a:cubicBezTo>
                  <a:close/>
                  <a:moveTo>
                    <a:pt x="563" y="1465"/>
                  </a:moveTo>
                  <a:cubicBezTo>
                    <a:pt x="560" y="1465"/>
                    <a:pt x="556" y="1463"/>
                    <a:pt x="554" y="1460"/>
                  </a:cubicBezTo>
                  <a:cubicBezTo>
                    <a:pt x="550" y="1455"/>
                    <a:pt x="552" y="1448"/>
                    <a:pt x="557" y="1444"/>
                  </a:cubicBezTo>
                  <a:cubicBezTo>
                    <a:pt x="584" y="1425"/>
                    <a:pt x="584" y="1425"/>
                    <a:pt x="584" y="1425"/>
                  </a:cubicBezTo>
                  <a:cubicBezTo>
                    <a:pt x="590" y="1422"/>
                    <a:pt x="597" y="1423"/>
                    <a:pt x="600" y="1428"/>
                  </a:cubicBezTo>
                  <a:cubicBezTo>
                    <a:pt x="604" y="1433"/>
                    <a:pt x="603" y="1440"/>
                    <a:pt x="597" y="1444"/>
                  </a:cubicBezTo>
                  <a:cubicBezTo>
                    <a:pt x="570" y="1463"/>
                    <a:pt x="570" y="1463"/>
                    <a:pt x="570" y="1463"/>
                  </a:cubicBezTo>
                  <a:cubicBezTo>
                    <a:pt x="568" y="1464"/>
                    <a:pt x="565" y="1465"/>
                    <a:pt x="563" y="1465"/>
                  </a:cubicBezTo>
                  <a:close/>
                  <a:moveTo>
                    <a:pt x="12" y="1431"/>
                  </a:moveTo>
                  <a:cubicBezTo>
                    <a:pt x="7" y="1431"/>
                    <a:pt x="2" y="1427"/>
                    <a:pt x="1" y="1421"/>
                  </a:cubicBezTo>
                  <a:cubicBezTo>
                    <a:pt x="0" y="1413"/>
                    <a:pt x="0" y="1404"/>
                    <a:pt x="0" y="1396"/>
                  </a:cubicBezTo>
                  <a:cubicBezTo>
                    <a:pt x="0" y="1392"/>
                    <a:pt x="0" y="1389"/>
                    <a:pt x="0" y="1386"/>
                  </a:cubicBezTo>
                  <a:cubicBezTo>
                    <a:pt x="0" y="1380"/>
                    <a:pt x="5" y="1375"/>
                    <a:pt x="12" y="1375"/>
                  </a:cubicBezTo>
                  <a:cubicBezTo>
                    <a:pt x="18" y="1375"/>
                    <a:pt x="23" y="1380"/>
                    <a:pt x="23" y="1387"/>
                  </a:cubicBezTo>
                  <a:cubicBezTo>
                    <a:pt x="22" y="1390"/>
                    <a:pt x="22" y="1393"/>
                    <a:pt x="22" y="1396"/>
                  </a:cubicBezTo>
                  <a:cubicBezTo>
                    <a:pt x="22" y="1403"/>
                    <a:pt x="23" y="1411"/>
                    <a:pt x="24" y="1419"/>
                  </a:cubicBezTo>
                  <a:cubicBezTo>
                    <a:pt x="24" y="1425"/>
                    <a:pt x="20" y="1431"/>
                    <a:pt x="13" y="1431"/>
                  </a:cubicBezTo>
                  <a:cubicBezTo>
                    <a:pt x="13" y="1431"/>
                    <a:pt x="13" y="1431"/>
                    <a:pt x="12" y="1431"/>
                  </a:cubicBezTo>
                  <a:close/>
                  <a:moveTo>
                    <a:pt x="619" y="1427"/>
                  </a:moveTo>
                  <a:cubicBezTo>
                    <a:pt x="615" y="1427"/>
                    <a:pt x="612" y="1425"/>
                    <a:pt x="609" y="1422"/>
                  </a:cubicBezTo>
                  <a:cubicBezTo>
                    <a:pt x="606" y="1417"/>
                    <a:pt x="607" y="1410"/>
                    <a:pt x="612" y="1406"/>
                  </a:cubicBezTo>
                  <a:cubicBezTo>
                    <a:pt x="640" y="1387"/>
                    <a:pt x="640" y="1387"/>
                    <a:pt x="640" y="1387"/>
                  </a:cubicBezTo>
                  <a:cubicBezTo>
                    <a:pt x="645" y="1383"/>
                    <a:pt x="652" y="1384"/>
                    <a:pt x="656" y="1390"/>
                  </a:cubicBezTo>
                  <a:cubicBezTo>
                    <a:pt x="659" y="1395"/>
                    <a:pt x="658" y="1402"/>
                    <a:pt x="653" y="1405"/>
                  </a:cubicBezTo>
                  <a:cubicBezTo>
                    <a:pt x="625" y="1425"/>
                    <a:pt x="625" y="1425"/>
                    <a:pt x="625" y="1425"/>
                  </a:cubicBezTo>
                  <a:cubicBezTo>
                    <a:pt x="623" y="1426"/>
                    <a:pt x="621" y="1427"/>
                    <a:pt x="619" y="1427"/>
                  </a:cubicBezTo>
                  <a:close/>
                  <a:moveTo>
                    <a:pt x="674" y="1388"/>
                  </a:moveTo>
                  <a:cubicBezTo>
                    <a:pt x="671" y="1388"/>
                    <a:pt x="667" y="1386"/>
                    <a:pt x="665" y="1383"/>
                  </a:cubicBezTo>
                  <a:cubicBezTo>
                    <a:pt x="661" y="1378"/>
                    <a:pt x="663" y="1371"/>
                    <a:pt x="668" y="1367"/>
                  </a:cubicBezTo>
                  <a:cubicBezTo>
                    <a:pt x="695" y="1348"/>
                    <a:pt x="695" y="1348"/>
                    <a:pt x="695" y="1348"/>
                  </a:cubicBezTo>
                  <a:cubicBezTo>
                    <a:pt x="701" y="1345"/>
                    <a:pt x="708" y="1346"/>
                    <a:pt x="711" y="1351"/>
                  </a:cubicBezTo>
                  <a:cubicBezTo>
                    <a:pt x="715" y="1356"/>
                    <a:pt x="714" y="1363"/>
                    <a:pt x="708" y="1367"/>
                  </a:cubicBezTo>
                  <a:cubicBezTo>
                    <a:pt x="681" y="1386"/>
                    <a:pt x="681" y="1386"/>
                    <a:pt x="681" y="1386"/>
                  </a:cubicBezTo>
                  <a:cubicBezTo>
                    <a:pt x="679" y="1387"/>
                    <a:pt x="676" y="1388"/>
                    <a:pt x="674" y="1388"/>
                  </a:cubicBezTo>
                  <a:close/>
                  <a:moveTo>
                    <a:pt x="15" y="1364"/>
                  </a:moveTo>
                  <a:cubicBezTo>
                    <a:pt x="14" y="1364"/>
                    <a:pt x="14" y="1364"/>
                    <a:pt x="13" y="1364"/>
                  </a:cubicBezTo>
                  <a:cubicBezTo>
                    <a:pt x="7" y="1363"/>
                    <a:pt x="3" y="1357"/>
                    <a:pt x="4" y="1351"/>
                  </a:cubicBezTo>
                  <a:cubicBezTo>
                    <a:pt x="6" y="1339"/>
                    <a:pt x="9" y="1327"/>
                    <a:pt x="13" y="1316"/>
                  </a:cubicBezTo>
                  <a:cubicBezTo>
                    <a:pt x="15" y="1310"/>
                    <a:pt x="21" y="1307"/>
                    <a:pt x="27" y="1309"/>
                  </a:cubicBezTo>
                  <a:cubicBezTo>
                    <a:pt x="33" y="1311"/>
                    <a:pt x="36" y="1318"/>
                    <a:pt x="34" y="1324"/>
                  </a:cubicBezTo>
                  <a:cubicBezTo>
                    <a:pt x="31" y="1334"/>
                    <a:pt x="28" y="1344"/>
                    <a:pt x="26" y="1355"/>
                  </a:cubicBezTo>
                  <a:cubicBezTo>
                    <a:pt x="25" y="1360"/>
                    <a:pt x="20" y="1364"/>
                    <a:pt x="15" y="1364"/>
                  </a:cubicBezTo>
                  <a:close/>
                  <a:moveTo>
                    <a:pt x="730" y="1350"/>
                  </a:moveTo>
                  <a:cubicBezTo>
                    <a:pt x="726" y="1350"/>
                    <a:pt x="723" y="1348"/>
                    <a:pt x="720" y="1345"/>
                  </a:cubicBezTo>
                  <a:cubicBezTo>
                    <a:pt x="717" y="1340"/>
                    <a:pt x="718" y="1332"/>
                    <a:pt x="723" y="1329"/>
                  </a:cubicBezTo>
                  <a:cubicBezTo>
                    <a:pt x="751" y="1310"/>
                    <a:pt x="751" y="1310"/>
                    <a:pt x="751" y="1310"/>
                  </a:cubicBezTo>
                  <a:cubicBezTo>
                    <a:pt x="756" y="1306"/>
                    <a:pt x="763" y="1307"/>
                    <a:pt x="767" y="1312"/>
                  </a:cubicBezTo>
                  <a:cubicBezTo>
                    <a:pt x="770" y="1318"/>
                    <a:pt x="769" y="1325"/>
                    <a:pt x="764" y="1328"/>
                  </a:cubicBezTo>
                  <a:cubicBezTo>
                    <a:pt x="736" y="1348"/>
                    <a:pt x="736" y="1348"/>
                    <a:pt x="736" y="1348"/>
                  </a:cubicBezTo>
                  <a:cubicBezTo>
                    <a:pt x="734" y="1349"/>
                    <a:pt x="732" y="1350"/>
                    <a:pt x="730" y="1350"/>
                  </a:cubicBezTo>
                  <a:close/>
                  <a:moveTo>
                    <a:pt x="785" y="1311"/>
                  </a:moveTo>
                  <a:cubicBezTo>
                    <a:pt x="782" y="1311"/>
                    <a:pt x="778" y="1309"/>
                    <a:pt x="776" y="1306"/>
                  </a:cubicBezTo>
                  <a:cubicBezTo>
                    <a:pt x="772" y="1301"/>
                    <a:pt x="774" y="1294"/>
                    <a:pt x="779" y="1290"/>
                  </a:cubicBezTo>
                  <a:cubicBezTo>
                    <a:pt x="807" y="1271"/>
                    <a:pt x="807" y="1271"/>
                    <a:pt x="807" y="1271"/>
                  </a:cubicBezTo>
                  <a:cubicBezTo>
                    <a:pt x="812" y="1268"/>
                    <a:pt x="819" y="1269"/>
                    <a:pt x="822" y="1274"/>
                  </a:cubicBezTo>
                  <a:cubicBezTo>
                    <a:pt x="826" y="1279"/>
                    <a:pt x="825" y="1286"/>
                    <a:pt x="819" y="1290"/>
                  </a:cubicBezTo>
                  <a:cubicBezTo>
                    <a:pt x="792" y="1309"/>
                    <a:pt x="792" y="1309"/>
                    <a:pt x="792" y="1309"/>
                  </a:cubicBezTo>
                  <a:cubicBezTo>
                    <a:pt x="790" y="1310"/>
                    <a:pt x="787" y="1311"/>
                    <a:pt x="785" y="1311"/>
                  </a:cubicBezTo>
                  <a:close/>
                  <a:moveTo>
                    <a:pt x="37" y="1300"/>
                  </a:moveTo>
                  <a:cubicBezTo>
                    <a:pt x="35" y="1300"/>
                    <a:pt x="33" y="1300"/>
                    <a:pt x="32" y="1299"/>
                  </a:cubicBezTo>
                  <a:cubicBezTo>
                    <a:pt x="26" y="1296"/>
                    <a:pt x="24" y="1289"/>
                    <a:pt x="27" y="1284"/>
                  </a:cubicBezTo>
                  <a:cubicBezTo>
                    <a:pt x="28" y="1281"/>
                    <a:pt x="34" y="1271"/>
                    <a:pt x="43" y="1254"/>
                  </a:cubicBezTo>
                  <a:cubicBezTo>
                    <a:pt x="46" y="1248"/>
                    <a:pt x="53" y="1246"/>
                    <a:pt x="59" y="1249"/>
                  </a:cubicBezTo>
                  <a:cubicBezTo>
                    <a:pt x="64" y="1252"/>
                    <a:pt x="66" y="1259"/>
                    <a:pt x="63" y="1264"/>
                  </a:cubicBezTo>
                  <a:cubicBezTo>
                    <a:pt x="54" y="1281"/>
                    <a:pt x="48" y="1292"/>
                    <a:pt x="47" y="1294"/>
                  </a:cubicBezTo>
                  <a:cubicBezTo>
                    <a:pt x="45" y="1298"/>
                    <a:pt x="41" y="1300"/>
                    <a:pt x="37" y="1300"/>
                  </a:cubicBezTo>
                  <a:close/>
                  <a:moveTo>
                    <a:pt x="841" y="1272"/>
                  </a:moveTo>
                  <a:cubicBezTo>
                    <a:pt x="837" y="1272"/>
                    <a:pt x="834" y="1271"/>
                    <a:pt x="831" y="1268"/>
                  </a:cubicBezTo>
                  <a:cubicBezTo>
                    <a:pt x="828" y="1262"/>
                    <a:pt x="829" y="1255"/>
                    <a:pt x="834" y="1252"/>
                  </a:cubicBezTo>
                  <a:cubicBezTo>
                    <a:pt x="862" y="1233"/>
                    <a:pt x="862" y="1233"/>
                    <a:pt x="862" y="1233"/>
                  </a:cubicBezTo>
                  <a:cubicBezTo>
                    <a:pt x="867" y="1229"/>
                    <a:pt x="874" y="1230"/>
                    <a:pt x="878" y="1235"/>
                  </a:cubicBezTo>
                  <a:cubicBezTo>
                    <a:pt x="881" y="1241"/>
                    <a:pt x="880" y="1248"/>
                    <a:pt x="875" y="1251"/>
                  </a:cubicBezTo>
                  <a:cubicBezTo>
                    <a:pt x="847" y="1270"/>
                    <a:pt x="847" y="1270"/>
                    <a:pt x="847" y="1270"/>
                  </a:cubicBezTo>
                  <a:cubicBezTo>
                    <a:pt x="845" y="1272"/>
                    <a:pt x="843" y="1272"/>
                    <a:pt x="841" y="1272"/>
                  </a:cubicBezTo>
                  <a:close/>
                  <a:moveTo>
                    <a:pt x="70" y="1241"/>
                  </a:moveTo>
                  <a:cubicBezTo>
                    <a:pt x="68" y="1241"/>
                    <a:pt x="66" y="1240"/>
                    <a:pt x="64" y="1239"/>
                  </a:cubicBezTo>
                  <a:cubicBezTo>
                    <a:pt x="59" y="1236"/>
                    <a:pt x="57" y="1229"/>
                    <a:pt x="60" y="1224"/>
                  </a:cubicBezTo>
                  <a:cubicBezTo>
                    <a:pt x="76" y="1194"/>
                    <a:pt x="76" y="1194"/>
                    <a:pt x="76" y="1194"/>
                  </a:cubicBezTo>
                  <a:cubicBezTo>
                    <a:pt x="79" y="1189"/>
                    <a:pt x="86" y="1187"/>
                    <a:pt x="91" y="1190"/>
                  </a:cubicBezTo>
                  <a:cubicBezTo>
                    <a:pt x="97" y="1193"/>
                    <a:pt x="99" y="1199"/>
                    <a:pt x="96" y="1205"/>
                  </a:cubicBezTo>
                  <a:cubicBezTo>
                    <a:pt x="80" y="1235"/>
                    <a:pt x="80" y="1235"/>
                    <a:pt x="80" y="1235"/>
                  </a:cubicBezTo>
                  <a:cubicBezTo>
                    <a:pt x="77" y="1238"/>
                    <a:pt x="74" y="1241"/>
                    <a:pt x="70" y="1241"/>
                  </a:cubicBezTo>
                  <a:close/>
                  <a:moveTo>
                    <a:pt x="896" y="1234"/>
                  </a:moveTo>
                  <a:cubicBezTo>
                    <a:pt x="893" y="1234"/>
                    <a:pt x="889" y="1232"/>
                    <a:pt x="887" y="1229"/>
                  </a:cubicBezTo>
                  <a:cubicBezTo>
                    <a:pt x="883" y="1224"/>
                    <a:pt x="885" y="1217"/>
                    <a:pt x="890" y="1213"/>
                  </a:cubicBezTo>
                  <a:cubicBezTo>
                    <a:pt x="918" y="1194"/>
                    <a:pt x="918" y="1194"/>
                    <a:pt x="918" y="1194"/>
                  </a:cubicBezTo>
                  <a:cubicBezTo>
                    <a:pt x="923" y="1190"/>
                    <a:pt x="930" y="1192"/>
                    <a:pt x="933" y="1197"/>
                  </a:cubicBezTo>
                  <a:cubicBezTo>
                    <a:pt x="937" y="1202"/>
                    <a:pt x="936" y="1209"/>
                    <a:pt x="930" y="1213"/>
                  </a:cubicBezTo>
                  <a:cubicBezTo>
                    <a:pt x="903" y="1232"/>
                    <a:pt x="903" y="1232"/>
                    <a:pt x="903" y="1232"/>
                  </a:cubicBezTo>
                  <a:cubicBezTo>
                    <a:pt x="901" y="1233"/>
                    <a:pt x="898" y="1234"/>
                    <a:pt x="896" y="1234"/>
                  </a:cubicBezTo>
                  <a:close/>
                  <a:moveTo>
                    <a:pt x="952" y="1195"/>
                  </a:moveTo>
                  <a:cubicBezTo>
                    <a:pt x="948" y="1195"/>
                    <a:pt x="945" y="1194"/>
                    <a:pt x="942" y="1191"/>
                  </a:cubicBezTo>
                  <a:cubicBezTo>
                    <a:pt x="939" y="1185"/>
                    <a:pt x="940" y="1178"/>
                    <a:pt x="945" y="1175"/>
                  </a:cubicBezTo>
                  <a:cubicBezTo>
                    <a:pt x="973" y="1156"/>
                    <a:pt x="973" y="1156"/>
                    <a:pt x="973" y="1156"/>
                  </a:cubicBezTo>
                  <a:cubicBezTo>
                    <a:pt x="978" y="1152"/>
                    <a:pt x="985" y="1153"/>
                    <a:pt x="989" y="1158"/>
                  </a:cubicBezTo>
                  <a:cubicBezTo>
                    <a:pt x="992" y="1164"/>
                    <a:pt x="991" y="1171"/>
                    <a:pt x="986" y="1174"/>
                  </a:cubicBezTo>
                  <a:cubicBezTo>
                    <a:pt x="958" y="1193"/>
                    <a:pt x="958" y="1193"/>
                    <a:pt x="958" y="1193"/>
                  </a:cubicBezTo>
                  <a:cubicBezTo>
                    <a:pt x="956" y="1195"/>
                    <a:pt x="954" y="1195"/>
                    <a:pt x="952" y="1195"/>
                  </a:cubicBezTo>
                  <a:close/>
                  <a:moveTo>
                    <a:pt x="102" y="1181"/>
                  </a:moveTo>
                  <a:cubicBezTo>
                    <a:pt x="100" y="1181"/>
                    <a:pt x="98" y="1181"/>
                    <a:pt x="97" y="1180"/>
                  </a:cubicBezTo>
                  <a:cubicBezTo>
                    <a:pt x="91" y="1177"/>
                    <a:pt x="89" y="1170"/>
                    <a:pt x="92" y="1164"/>
                  </a:cubicBezTo>
                  <a:cubicBezTo>
                    <a:pt x="109" y="1135"/>
                    <a:pt x="109" y="1135"/>
                    <a:pt x="109" y="1135"/>
                  </a:cubicBezTo>
                  <a:cubicBezTo>
                    <a:pt x="112" y="1129"/>
                    <a:pt x="118" y="1127"/>
                    <a:pt x="124" y="1130"/>
                  </a:cubicBezTo>
                  <a:cubicBezTo>
                    <a:pt x="129" y="1133"/>
                    <a:pt x="131" y="1140"/>
                    <a:pt x="128" y="1145"/>
                  </a:cubicBezTo>
                  <a:cubicBezTo>
                    <a:pt x="112" y="1175"/>
                    <a:pt x="112" y="1175"/>
                    <a:pt x="112" y="1175"/>
                  </a:cubicBezTo>
                  <a:cubicBezTo>
                    <a:pt x="110" y="1179"/>
                    <a:pt x="106" y="1181"/>
                    <a:pt x="102" y="1181"/>
                  </a:cubicBezTo>
                  <a:close/>
                  <a:moveTo>
                    <a:pt x="1007" y="1157"/>
                  </a:moveTo>
                  <a:cubicBezTo>
                    <a:pt x="1004" y="1157"/>
                    <a:pt x="1000" y="1155"/>
                    <a:pt x="998" y="1152"/>
                  </a:cubicBezTo>
                  <a:cubicBezTo>
                    <a:pt x="994" y="1147"/>
                    <a:pt x="996" y="1140"/>
                    <a:pt x="1001" y="1136"/>
                  </a:cubicBezTo>
                  <a:cubicBezTo>
                    <a:pt x="1029" y="1117"/>
                    <a:pt x="1029" y="1117"/>
                    <a:pt x="1029" y="1117"/>
                  </a:cubicBezTo>
                  <a:cubicBezTo>
                    <a:pt x="1034" y="1113"/>
                    <a:pt x="1041" y="1115"/>
                    <a:pt x="1044" y="1120"/>
                  </a:cubicBezTo>
                  <a:cubicBezTo>
                    <a:pt x="1048" y="1125"/>
                    <a:pt x="1047" y="1132"/>
                    <a:pt x="1042" y="1136"/>
                  </a:cubicBezTo>
                  <a:cubicBezTo>
                    <a:pt x="1014" y="1155"/>
                    <a:pt x="1014" y="1155"/>
                    <a:pt x="1014" y="1155"/>
                  </a:cubicBezTo>
                  <a:cubicBezTo>
                    <a:pt x="1012" y="1156"/>
                    <a:pt x="1010" y="1157"/>
                    <a:pt x="1007" y="1157"/>
                  </a:cubicBezTo>
                  <a:close/>
                  <a:moveTo>
                    <a:pt x="135" y="1122"/>
                  </a:moveTo>
                  <a:cubicBezTo>
                    <a:pt x="133" y="1122"/>
                    <a:pt x="131" y="1121"/>
                    <a:pt x="129" y="1120"/>
                  </a:cubicBezTo>
                  <a:cubicBezTo>
                    <a:pt x="124" y="1117"/>
                    <a:pt x="122" y="1110"/>
                    <a:pt x="125" y="1105"/>
                  </a:cubicBezTo>
                  <a:cubicBezTo>
                    <a:pt x="141" y="1075"/>
                    <a:pt x="141" y="1075"/>
                    <a:pt x="141" y="1075"/>
                  </a:cubicBezTo>
                  <a:cubicBezTo>
                    <a:pt x="144" y="1070"/>
                    <a:pt x="151" y="1068"/>
                    <a:pt x="157" y="1071"/>
                  </a:cubicBezTo>
                  <a:cubicBezTo>
                    <a:pt x="162" y="1074"/>
                    <a:pt x="164" y="1081"/>
                    <a:pt x="161" y="1086"/>
                  </a:cubicBezTo>
                  <a:cubicBezTo>
                    <a:pt x="145" y="1116"/>
                    <a:pt x="145" y="1116"/>
                    <a:pt x="145" y="1116"/>
                  </a:cubicBezTo>
                  <a:cubicBezTo>
                    <a:pt x="143" y="1120"/>
                    <a:pt x="139" y="1122"/>
                    <a:pt x="135" y="1122"/>
                  </a:cubicBezTo>
                  <a:close/>
                  <a:moveTo>
                    <a:pt x="1063" y="1118"/>
                  </a:moveTo>
                  <a:cubicBezTo>
                    <a:pt x="1059" y="1118"/>
                    <a:pt x="1056" y="1117"/>
                    <a:pt x="1053" y="1114"/>
                  </a:cubicBezTo>
                  <a:cubicBezTo>
                    <a:pt x="1050" y="1108"/>
                    <a:pt x="1051" y="1101"/>
                    <a:pt x="1056" y="1098"/>
                  </a:cubicBezTo>
                  <a:cubicBezTo>
                    <a:pt x="1084" y="1078"/>
                    <a:pt x="1084" y="1078"/>
                    <a:pt x="1084" y="1078"/>
                  </a:cubicBezTo>
                  <a:cubicBezTo>
                    <a:pt x="1089" y="1075"/>
                    <a:pt x="1096" y="1076"/>
                    <a:pt x="1100" y="1081"/>
                  </a:cubicBezTo>
                  <a:cubicBezTo>
                    <a:pt x="1103" y="1086"/>
                    <a:pt x="1102" y="1094"/>
                    <a:pt x="1097" y="1097"/>
                  </a:cubicBezTo>
                  <a:cubicBezTo>
                    <a:pt x="1069" y="1116"/>
                    <a:pt x="1069" y="1116"/>
                    <a:pt x="1069" y="1116"/>
                  </a:cubicBezTo>
                  <a:cubicBezTo>
                    <a:pt x="1067" y="1118"/>
                    <a:pt x="1065" y="1118"/>
                    <a:pt x="1063" y="1118"/>
                  </a:cubicBezTo>
                  <a:close/>
                  <a:moveTo>
                    <a:pt x="1118" y="1080"/>
                  </a:moveTo>
                  <a:cubicBezTo>
                    <a:pt x="1115" y="1080"/>
                    <a:pt x="1111" y="1078"/>
                    <a:pt x="1109" y="1075"/>
                  </a:cubicBezTo>
                  <a:cubicBezTo>
                    <a:pt x="1105" y="1070"/>
                    <a:pt x="1107" y="1063"/>
                    <a:pt x="1112" y="1059"/>
                  </a:cubicBezTo>
                  <a:cubicBezTo>
                    <a:pt x="1140" y="1040"/>
                    <a:pt x="1140" y="1040"/>
                    <a:pt x="1140" y="1040"/>
                  </a:cubicBezTo>
                  <a:cubicBezTo>
                    <a:pt x="1145" y="1036"/>
                    <a:pt x="1152" y="1038"/>
                    <a:pt x="1155" y="1043"/>
                  </a:cubicBezTo>
                  <a:cubicBezTo>
                    <a:pt x="1159" y="1048"/>
                    <a:pt x="1158" y="1055"/>
                    <a:pt x="1153" y="1059"/>
                  </a:cubicBezTo>
                  <a:cubicBezTo>
                    <a:pt x="1125" y="1078"/>
                    <a:pt x="1125" y="1078"/>
                    <a:pt x="1125" y="1078"/>
                  </a:cubicBezTo>
                  <a:cubicBezTo>
                    <a:pt x="1123" y="1079"/>
                    <a:pt x="1121" y="1080"/>
                    <a:pt x="1118" y="1080"/>
                  </a:cubicBezTo>
                  <a:close/>
                  <a:moveTo>
                    <a:pt x="167" y="1062"/>
                  </a:moveTo>
                  <a:cubicBezTo>
                    <a:pt x="165" y="1062"/>
                    <a:pt x="164" y="1062"/>
                    <a:pt x="162" y="1061"/>
                  </a:cubicBezTo>
                  <a:cubicBezTo>
                    <a:pt x="156" y="1058"/>
                    <a:pt x="154" y="1051"/>
                    <a:pt x="157" y="1045"/>
                  </a:cubicBezTo>
                  <a:cubicBezTo>
                    <a:pt x="174" y="1016"/>
                    <a:pt x="174" y="1016"/>
                    <a:pt x="174" y="1016"/>
                  </a:cubicBezTo>
                  <a:cubicBezTo>
                    <a:pt x="177" y="1010"/>
                    <a:pt x="184" y="1008"/>
                    <a:pt x="189" y="1011"/>
                  </a:cubicBezTo>
                  <a:cubicBezTo>
                    <a:pt x="195" y="1014"/>
                    <a:pt x="197" y="1021"/>
                    <a:pt x="194" y="1027"/>
                  </a:cubicBezTo>
                  <a:cubicBezTo>
                    <a:pt x="177" y="1056"/>
                    <a:pt x="177" y="1056"/>
                    <a:pt x="177" y="1056"/>
                  </a:cubicBezTo>
                  <a:cubicBezTo>
                    <a:pt x="175" y="1060"/>
                    <a:pt x="171" y="1062"/>
                    <a:pt x="167" y="1062"/>
                  </a:cubicBezTo>
                  <a:close/>
                  <a:moveTo>
                    <a:pt x="1174" y="1041"/>
                  </a:moveTo>
                  <a:cubicBezTo>
                    <a:pt x="1170" y="1041"/>
                    <a:pt x="1167" y="1040"/>
                    <a:pt x="1165" y="1036"/>
                  </a:cubicBezTo>
                  <a:cubicBezTo>
                    <a:pt x="1161" y="1031"/>
                    <a:pt x="1162" y="1024"/>
                    <a:pt x="1167" y="1021"/>
                  </a:cubicBezTo>
                  <a:cubicBezTo>
                    <a:pt x="1195" y="1001"/>
                    <a:pt x="1195" y="1001"/>
                    <a:pt x="1195" y="1001"/>
                  </a:cubicBezTo>
                  <a:cubicBezTo>
                    <a:pt x="1200" y="998"/>
                    <a:pt x="1207" y="999"/>
                    <a:pt x="1211" y="1004"/>
                  </a:cubicBezTo>
                  <a:cubicBezTo>
                    <a:pt x="1214" y="1009"/>
                    <a:pt x="1213" y="1016"/>
                    <a:pt x="1208" y="1020"/>
                  </a:cubicBezTo>
                  <a:cubicBezTo>
                    <a:pt x="1180" y="1039"/>
                    <a:pt x="1180" y="1039"/>
                    <a:pt x="1180" y="1039"/>
                  </a:cubicBezTo>
                  <a:cubicBezTo>
                    <a:pt x="1178" y="1041"/>
                    <a:pt x="1176" y="1041"/>
                    <a:pt x="1174" y="1041"/>
                  </a:cubicBezTo>
                  <a:close/>
                  <a:moveTo>
                    <a:pt x="200" y="1003"/>
                  </a:moveTo>
                  <a:cubicBezTo>
                    <a:pt x="198" y="1003"/>
                    <a:pt x="196" y="1002"/>
                    <a:pt x="194" y="1001"/>
                  </a:cubicBezTo>
                  <a:cubicBezTo>
                    <a:pt x="189" y="998"/>
                    <a:pt x="187" y="992"/>
                    <a:pt x="190" y="986"/>
                  </a:cubicBezTo>
                  <a:cubicBezTo>
                    <a:pt x="206" y="956"/>
                    <a:pt x="206" y="956"/>
                    <a:pt x="206" y="956"/>
                  </a:cubicBezTo>
                  <a:cubicBezTo>
                    <a:pt x="209" y="951"/>
                    <a:pt x="216" y="949"/>
                    <a:pt x="222" y="952"/>
                  </a:cubicBezTo>
                  <a:cubicBezTo>
                    <a:pt x="227" y="955"/>
                    <a:pt x="229" y="962"/>
                    <a:pt x="226" y="967"/>
                  </a:cubicBezTo>
                  <a:cubicBezTo>
                    <a:pt x="210" y="997"/>
                    <a:pt x="210" y="997"/>
                    <a:pt x="210" y="997"/>
                  </a:cubicBezTo>
                  <a:cubicBezTo>
                    <a:pt x="208" y="1001"/>
                    <a:pt x="204" y="1003"/>
                    <a:pt x="200" y="1003"/>
                  </a:cubicBezTo>
                  <a:close/>
                  <a:moveTo>
                    <a:pt x="1229" y="1003"/>
                  </a:moveTo>
                  <a:cubicBezTo>
                    <a:pt x="1226" y="1003"/>
                    <a:pt x="1222" y="1001"/>
                    <a:pt x="1220" y="998"/>
                  </a:cubicBezTo>
                  <a:cubicBezTo>
                    <a:pt x="1216" y="993"/>
                    <a:pt x="1218" y="986"/>
                    <a:pt x="1223" y="982"/>
                  </a:cubicBezTo>
                  <a:cubicBezTo>
                    <a:pt x="1251" y="963"/>
                    <a:pt x="1251" y="963"/>
                    <a:pt x="1251" y="963"/>
                  </a:cubicBezTo>
                  <a:cubicBezTo>
                    <a:pt x="1256" y="959"/>
                    <a:pt x="1263" y="961"/>
                    <a:pt x="1266" y="966"/>
                  </a:cubicBezTo>
                  <a:cubicBezTo>
                    <a:pt x="1270" y="971"/>
                    <a:pt x="1269" y="978"/>
                    <a:pt x="1264" y="982"/>
                  </a:cubicBezTo>
                  <a:cubicBezTo>
                    <a:pt x="1236" y="1001"/>
                    <a:pt x="1236" y="1001"/>
                    <a:pt x="1236" y="1001"/>
                  </a:cubicBezTo>
                  <a:cubicBezTo>
                    <a:pt x="1234" y="1002"/>
                    <a:pt x="1232" y="1003"/>
                    <a:pt x="1229" y="1003"/>
                  </a:cubicBezTo>
                  <a:close/>
                  <a:moveTo>
                    <a:pt x="1285" y="964"/>
                  </a:moveTo>
                  <a:cubicBezTo>
                    <a:pt x="1281" y="964"/>
                    <a:pt x="1278" y="963"/>
                    <a:pt x="1276" y="959"/>
                  </a:cubicBezTo>
                  <a:cubicBezTo>
                    <a:pt x="1272" y="954"/>
                    <a:pt x="1273" y="947"/>
                    <a:pt x="1278" y="944"/>
                  </a:cubicBezTo>
                  <a:cubicBezTo>
                    <a:pt x="1306" y="924"/>
                    <a:pt x="1306" y="924"/>
                    <a:pt x="1306" y="924"/>
                  </a:cubicBezTo>
                  <a:cubicBezTo>
                    <a:pt x="1311" y="921"/>
                    <a:pt x="1318" y="922"/>
                    <a:pt x="1322" y="927"/>
                  </a:cubicBezTo>
                  <a:cubicBezTo>
                    <a:pt x="1326" y="932"/>
                    <a:pt x="1324" y="939"/>
                    <a:pt x="1319" y="943"/>
                  </a:cubicBezTo>
                  <a:cubicBezTo>
                    <a:pt x="1291" y="962"/>
                    <a:pt x="1291" y="962"/>
                    <a:pt x="1291" y="962"/>
                  </a:cubicBezTo>
                  <a:cubicBezTo>
                    <a:pt x="1289" y="964"/>
                    <a:pt x="1287" y="964"/>
                    <a:pt x="1285" y="964"/>
                  </a:cubicBezTo>
                  <a:close/>
                  <a:moveTo>
                    <a:pt x="232" y="944"/>
                  </a:moveTo>
                  <a:cubicBezTo>
                    <a:pt x="231" y="944"/>
                    <a:pt x="229" y="943"/>
                    <a:pt x="227" y="942"/>
                  </a:cubicBezTo>
                  <a:cubicBezTo>
                    <a:pt x="222" y="939"/>
                    <a:pt x="220" y="932"/>
                    <a:pt x="223" y="927"/>
                  </a:cubicBezTo>
                  <a:cubicBezTo>
                    <a:pt x="239" y="897"/>
                    <a:pt x="239" y="897"/>
                    <a:pt x="239" y="897"/>
                  </a:cubicBezTo>
                  <a:cubicBezTo>
                    <a:pt x="242" y="892"/>
                    <a:pt x="249" y="890"/>
                    <a:pt x="254" y="893"/>
                  </a:cubicBezTo>
                  <a:cubicBezTo>
                    <a:pt x="260" y="896"/>
                    <a:pt x="262" y="902"/>
                    <a:pt x="259" y="908"/>
                  </a:cubicBezTo>
                  <a:cubicBezTo>
                    <a:pt x="242" y="938"/>
                    <a:pt x="242" y="938"/>
                    <a:pt x="242" y="938"/>
                  </a:cubicBezTo>
                  <a:cubicBezTo>
                    <a:pt x="240" y="941"/>
                    <a:pt x="236" y="944"/>
                    <a:pt x="232" y="944"/>
                  </a:cubicBezTo>
                  <a:close/>
                  <a:moveTo>
                    <a:pt x="1340" y="926"/>
                  </a:moveTo>
                  <a:cubicBezTo>
                    <a:pt x="1337" y="926"/>
                    <a:pt x="1333" y="924"/>
                    <a:pt x="1331" y="921"/>
                  </a:cubicBezTo>
                  <a:cubicBezTo>
                    <a:pt x="1328" y="916"/>
                    <a:pt x="1329" y="909"/>
                    <a:pt x="1334" y="905"/>
                  </a:cubicBezTo>
                  <a:cubicBezTo>
                    <a:pt x="1362" y="886"/>
                    <a:pt x="1362" y="886"/>
                    <a:pt x="1362" y="886"/>
                  </a:cubicBezTo>
                  <a:cubicBezTo>
                    <a:pt x="1367" y="882"/>
                    <a:pt x="1374" y="884"/>
                    <a:pt x="1377" y="889"/>
                  </a:cubicBezTo>
                  <a:cubicBezTo>
                    <a:pt x="1381" y="894"/>
                    <a:pt x="1380" y="901"/>
                    <a:pt x="1375" y="904"/>
                  </a:cubicBezTo>
                  <a:cubicBezTo>
                    <a:pt x="1347" y="924"/>
                    <a:pt x="1347" y="924"/>
                    <a:pt x="1347" y="924"/>
                  </a:cubicBezTo>
                  <a:cubicBezTo>
                    <a:pt x="1345" y="925"/>
                    <a:pt x="1343" y="926"/>
                    <a:pt x="1340" y="926"/>
                  </a:cubicBezTo>
                  <a:close/>
                  <a:moveTo>
                    <a:pt x="1396" y="887"/>
                  </a:moveTo>
                  <a:cubicBezTo>
                    <a:pt x="1392" y="887"/>
                    <a:pt x="1389" y="886"/>
                    <a:pt x="1387" y="882"/>
                  </a:cubicBezTo>
                  <a:cubicBezTo>
                    <a:pt x="1383" y="877"/>
                    <a:pt x="1384" y="870"/>
                    <a:pt x="1389" y="867"/>
                  </a:cubicBezTo>
                  <a:cubicBezTo>
                    <a:pt x="1417" y="847"/>
                    <a:pt x="1417" y="847"/>
                    <a:pt x="1417" y="847"/>
                  </a:cubicBezTo>
                  <a:cubicBezTo>
                    <a:pt x="1422" y="844"/>
                    <a:pt x="1429" y="845"/>
                    <a:pt x="1433" y="850"/>
                  </a:cubicBezTo>
                  <a:cubicBezTo>
                    <a:pt x="1437" y="855"/>
                    <a:pt x="1435" y="862"/>
                    <a:pt x="1430" y="866"/>
                  </a:cubicBezTo>
                  <a:cubicBezTo>
                    <a:pt x="1402" y="885"/>
                    <a:pt x="1402" y="885"/>
                    <a:pt x="1402" y="885"/>
                  </a:cubicBezTo>
                  <a:cubicBezTo>
                    <a:pt x="1400" y="887"/>
                    <a:pt x="1398" y="887"/>
                    <a:pt x="1396" y="887"/>
                  </a:cubicBezTo>
                  <a:close/>
                  <a:moveTo>
                    <a:pt x="265" y="884"/>
                  </a:moveTo>
                  <a:cubicBezTo>
                    <a:pt x="263" y="884"/>
                    <a:pt x="261" y="884"/>
                    <a:pt x="260" y="883"/>
                  </a:cubicBezTo>
                  <a:cubicBezTo>
                    <a:pt x="254" y="880"/>
                    <a:pt x="252" y="873"/>
                    <a:pt x="255" y="867"/>
                  </a:cubicBezTo>
                  <a:cubicBezTo>
                    <a:pt x="271" y="838"/>
                    <a:pt x="271" y="838"/>
                    <a:pt x="271" y="838"/>
                  </a:cubicBezTo>
                  <a:cubicBezTo>
                    <a:pt x="274" y="832"/>
                    <a:pt x="281" y="830"/>
                    <a:pt x="287" y="833"/>
                  </a:cubicBezTo>
                  <a:cubicBezTo>
                    <a:pt x="292" y="836"/>
                    <a:pt x="294" y="843"/>
                    <a:pt x="291" y="849"/>
                  </a:cubicBezTo>
                  <a:cubicBezTo>
                    <a:pt x="275" y="878"/>
                    <a:pt x="275" y="878"/>
                    <a:pt x="275" y="878"/>
                  </a:cubicBezTo>
                  <a:cubicBezTo>
                    <a:pt x="273" y="882"/>
                    <a:pt x="269" y="884"/>
                    <a:pt x="265" y="884"/>
                  </a:cubicBezTo>
                  <a:close/>
                  <a:moveTo>
                    <a:pt x="1451" y="849"/>
                  </a:moveTo>
                  <a:cubicBezTo>
                    <a:pt x="1448" y="849"/>
                    <a:pt x="1444" y="847"/>
                    <a:pt x="1442" y="844"/>
                  </a:cubicBezTo>
                  <a:cubicBezTo>
                    <a:pt x="1439" y="839"/>
                    <a:pt x="1440" y="832"/>
                    <a:pt x="1445" y="828"/>
                  </a:cubicBezTo>
                  <a:cubicBezTo>
                    <a:pt x="1473" y="809"/>
                    <a:pt x="1473" y="809"/>
                    <a:pt x="1473" y="809"/>
                  </a:cubicBezTo>
                  <a:cubicBezTo>
                    <a:pt x="1478" y="805"/>
                    <a:pt x="1485" y="806"/>
                    <a:pt x="1489" y="812"/>
                  </a:cubicBezTo>
                  <a:cubicBezTo>
                    <a:pt x="1492" y="817"/>
                    <a:pt x="1491" y="824"/>
                    <a:pt x="1486" y="827"/>
                  </a:cubicBezTo>
                  <a:cubicBezTo>
                    <a:pt x="1458" y="847"/>
                    <a:pt x="1458" y="847"/>
                    <a:pt x="1458" y="847"/>
                  </a:cubicBezTo>
                  <a:cubicBezTo>
                    <a:pt x="1456" y="848"/>
                    <a:pt x="1454" y="849"/>
                    <a:pt x="1451" y="849"/>
                  </a:cubicBezTo>
                  <a:close/>
                  <a:moveTo>
                    <a:pt x="298" y="825"/>
                  </a:moveTo>
                  <a:cubicBezTo>
                    <a:pt x="296" y="825"/>
                    <a:pt x="294" y="824"/>
                    <a:pt x="292" y="823"/>
                  </a:cubicBezTo>
                  <a:cubicBezTo>
                    <a:pt x="287" y="820"/>
                    <a:pt x="285" y="814"/>
                    <a:pt x="288" y="808"/>
                  </a:cubicBezTo>
                  <a:cubicBezTo>
                    <a:pt x="304" y="778"/>
                    <a:pt x="304" y="778"/>
                    <a:pt x="304" y="778"/>
                  </a:cubicBezTo>
                  <a:cubicBezTo>
                    <a:pt x="307" y="773"/>
                    <a:pt x="314" y="771"/>
                    <a:pt x="319" y="774"/>
                  </a:cubicBezTo>
                  <a:cubicBezTo>
                    <a:pt x="325" y="777"/>
                    <a:pt x="327" y="784"/>
                    <a:pt x="324" y="789"/>
                  </a:cubicBezTo>
                  <a:cubicBezTo>
                    <a:pt x="308" y="819"/>
                    <a:pt x="308" y="819"/>
                    <a:pt x="308" y="819"/>
                  </a:cubicBezTo>
                  <a:cubicBezTo>
                    <a:pt x="305" y="823"/>
                    <a:pt x="302" y="825"/>
                    <a:pt x="298" y="825"/>
                  </a:cubicBezTo>
                  <a:close/>
                  <a:moveTo>
                    <a:pt x="1507" y="810"/>
                  </a:moveTo>
                  <a:cubicBezTo>
                    <a:pt x="1503" y="810"/>
                    <a:pt x="1500" y="808"/>
                    <a:pt x="1498" y="805"/>
                  </a:cubicBezTo>
                  <a:cubicBezTo>
                    <a:pt x="1494" y="800"/>
                    <a:pt x="1495" y="793"/>
                    <a:pt x="1500" y="790"/>
                  </a:cubicBezTo>
                  <a:cubicBezTo>
                    <a:pt x="1528" y="770"/>
                    <a:pt x="1528" y="770"/>
                    <a:pt x="1528" y="770"/>
                  </a:cubicBezTo>
                  <a:cubicBezTo>
                    <a:pt x="1533" y="767"/>
                    <a:pt x="1540" y="768"/>
                    <a:pt x="1544" y="773"/>
                  </a:cubicBezTo>
                  <a:cubicBezTo>
                    <a:pt x="1548" y="778"/>
                    <a:pt x="1546" y="785"/>
                    <a:pt x="1541" y="789"/>
                  </a:cubicBezTo>
                  <a:cubicBezTo>
                    <a:pt x="1513" y="808"/>
                    <a:pt x="1513" y="808"/>
                    <a:pt x="1513" y="808"/>
                  </a:cubicBezTo>
                  <a:cubicBezTo>
                    <a:pt x="1511" y="810"/>
                    <a:pt x="1509" y="810"/>
                    <a:pt x="1507" y="810"/>
                  </a:cubicBezTo>
                  <a:close/>
                  <a:moveTo>
                    <a:pt x="330" y="766"/>
                  </a:moveTo>
                  <a:cubicBezTo>
                    <a:pt x="328" y="766"/>
                    <a:pt x="326" y="765"/>
                    <a:pt x="325" y="764"/>
                  </a:cubicBezTo>
                  <a:cubicBezTo>
                    <a:pt x="319" y="761"/>
                    <a:pt x="317" y="754"/>
                    <a:pt x="320" y="749"/>
                  </a:cubicBezTo>
                  <a:cubicBezTo>
                    <a:pt x="336" y="719"/>
                    <a:pt x="336" y="719"/>
                    <a:pt x="336" y="719"/>
                  </a:cubicBezTo>
                  <a:cubicBezTo>
                    <a:pt x="339" y="714"/>
                    <a:pt x="346" y="712"/>
                    <a:pt x="352" y="715"/>
                  </a:cubicBezTo>
                  <a:cubicBezTo>
                    <a:pt x="357" y="718"/>
                    <a:pt x="359" y="724"/>
                    <a:pt x="356" y="730"/>
                  </a:cubicBezTo>
                  <a:cubicBezTo>
                    <a:pt x="340" y="760"/>
                    <a:pt x="340" y="760"/>
                    <a:pt x="340" y="760"/>
                  </a:cubicBezTo>
                  <a:cubicBezTo>
                    <a:pt x="338" y="763"/>
                    <a:pt x="334" y="766"/>
                    <a:pt x="330" y="766"/>
                  </a:cubicBezTo>
                  <a:close/>
                  <a:moveTo>
                    <a:pt x="363" y="706"/>
                  </a:moveTo>
                  <a:cubicBezTo>
                    <a:pt x="361" y="706"/>
                    <a:pt x="359" y="706"/>
                    <a:pt x="357" y="705"/>
                  </a:cubicBezTo>
                  <a:cubicBezTo>
                    <a:pt x="352" y="702"/>
                    <a:pt x="350" y="695"/>
                    <a:pt x="353" y="690"/>
                  </a:cubicBezTo>
                  <a:cubicBezTo>
                    <a:pt x="369" y="660"/>
                    <a:pt x="369" y="660"/>
                    <a:pt x="369" y="660"/>
                  </a:cubicBezTo>
                  <a:cubicBezTo>
                    <a:pt x="372" y="654"/>
                    <a:pt x="379" y="652"/>
                    <a:pt x="384" y="655"/>
                  </a:cubicBezTo>
                  <a:cubicBezTo>
                    <a:pt x="390" y="658"/>
                    <a:pt x="392" y="665"/>
                    <a:pt x="389" y="671"/>
                  </a:cubicBezTo>
                  <a:cubicBezTo>
                    <a:pt x="373" y="700"/>
                    <a:pt x="373" y="700"/>
                    <a:pt x="373" y="700"/>
                  </a:cubicBezTo>
                  <a:cubicBezTo>
                    <a:pt x="371" y="704"/>
                    <a:pt x="367" y="706"/>
                    <a:pt x="363" y="706"/>
                  </a:cubicBezTo>
                  <a:close/>
                  <a:moveTo>
                    <a:pt x="395" y="647"/>
                  </a:moveTo>
                  <a:cubicBezTo>
                    <a:pt x="393" y="647"/>
                    <a:pt x="391" y="646"/>
                    <a:pt x="390" y="646"/>
                  </a:cubicBezTo>
                  <a:cubicBezTo>
                    <a:pt x="384" y="643"/>
                    <a:pt x="382" y="636"/>
                    <a:pt x="385" y="630"/>
                  </a:cubicBezTo>
                  <a:cubicBezTo>
                    <a:pt x="402" y="600"/>
                    <a:pt x="402" y="600"/>
                    <a:pt x="402" y="600"/>
                  </a:cubicBezTo>
                  <a:cubicBezTo>
                    <a:pt x="405" y="595"/>
                    <a:pt x="411" y="593"/>
                    <a:pt x="417" y="596"/>
                  </a:cubicBezTo>
                  <a:cubicBezTo>
                    <a:pt x="422" y="599"/>
                    <a:pt x="424" y="606"/>
                    <a:pt x="421" y="611"/>
                  </a:cubicBezTo>
                  <a:cubicBezTo>
                    <a:pt x="405" y="641"/>
                    <a:pt x="405" y="641"/>
                    <a:pt x="405" y="641"/>
                  </a:cubicBezTo>
                  <a:cubicBezTo>
                    <a:pt x="403" y="645"/>
                    <a:pt x="399" y="647"/>
                    <a:pt x="395" y="647"/>
                  </a:cubicBezTo>
                  <a:close/>
                  <a:moveTo>
                    <a:pt x="428" y="588"/>
                  </a:moveTo>
                  <a:cubicBezTo>
                    <a:pt x="426" y="588"/>
                    <a:pt x="424" y="587"/>
                    <a:pt x="422" y="586"/>
                  </a:cubicBezTo>
                  <a:cubicBezTo>
                    <a:pt x="417" y="583"/>
                    <a:pt x="415" y="576"/>
                    <a:pt x="418" y="571"/>
                  </a:cubicBezTo>
                  <a:cubicBezTo>
                    <a:pt x="434" y="541"/>
                    <a:pt x="434" y="541"/>
                    <a:pt x="434" y="541"/>
                  </a:cubicBezTo>
                  <a:cubicBezTo>
                    <a:pt x="437" y="536"/>
                    <a:pt x="444" y="534"/>
                    <a:pt x="450" y="537"/>
                  </a:cubicBezTo>
                  <a:cubicBezTo>
                    <a:pt x="455" y="540"/>
                    <a:pt x="457" y="547"/>
                    <a:pt x="454" y="552"/>
                  </a:cubicBezTo>
                  <a:cubicBezTo>
                    <a:pt x="438" y="582"/>
                    <a:pt x="438" y="582"/>
                    <a:pt x="438" y="582"/>
                  </a:cubicBezTo>
                  <a:cubicBezTo>
                    <a:pt x="436" y="586"/>
                    <a:pt x="432" y="588"/>
                    <a:pt x="428" y="588"/>
                  </a:cubicBezTo>
                  <a:close/>
                  <a:moveTo>
                    <a:pt x="460" y="528"/>
                  </a:moveTo>
                  <a:cubicBezTo>
                    <a:pt x="458" y="528"/>
                    <a:pt x="457" y="528"/>
                    <a:pt x="455" y="527"/>
                  </a:cubicBezTo>
                  <a:cubicBezTo>
                    <a:pt x="449" y="524"/>
                    <a:pt x="447" y="517"/>
                    <a:pt x="450" y="512"/>
                  </a:cubicBezTo>
                  <a:cubicBezTo>
                    <a:pt x="467" y="482"/>
                    <a:pt x="467" y="482"/>
                    <a:pt x="467" y="482"/>
                  </a:cubicBezTo>
                  <a:cubicBezTo>
                    <a:pt x="470" y="476"/>
                    <a:pt x="477" y="474"/>
                    <a:pt x="482" y="477"/>
                  </a:cubicBezTo>
                  <a:cubicBezTo>
                    <a:pt x="488" y="480"/>
                    <a:pt x="490" y="487"/>
                    <a:pt x="487" y="493"/>
                  </a:cubicBezTo>
                  <a:cubicBezTo>
                    <a:pt x="470" y="522"/>
                    <a:pt x="470" y="522"/>
                    <a:pt x="470" y="522"/>
                  </a:cubicBezTo>
                  <a:cubicBezTo>
                    <a:pt x="468" y="526"/>
                    <a:pt x="464" y="528"/>
                    <a:pt x="460" y="528"/>
                  </a:cubicBezTo>
                  <a:close/>
                  <a:moveTo>
                    <a:pt x="493" y="469"/>
                  </a:moveTo>
                  <a:cubicBezTo>
                    <a:pt x="491" y="469"/>
                    <a:pt x="489" y="469"/>
                    <a:pt x="487" y="468"/>
                  </a:cubicBezTo>
                  <a:cubicBezTo>
                    <a:pt x="482" y="465"/>
                    <a:pt x="480" y="458"/>
                    <a:pt x="483" y="452"/>
                  </a:cubicBezTo>
                  <a:cubicBezTo>
                    <a:pt x="499" y="423"/>
                    <a:pt x="499" y="423"/>
                    <a:pt x="499" y="423"/>
                  </a:cubicBezTo>
                  <a:cubicBezTo>
                    <a:pt x="502" y="417"/>
                    <a:pt x="509" y="415"/>
                    <a:pt x="515" y="418"/>
                  </a:cubicBezTo>
                  <a:cubicBezTo>
                    <a:pt x="520" y="421"/>
                    <a:pt x="522" y="428"/>
                    <a:pt x="519" y="433"/>
                  </a:cubicBezTo>
                  <a:cubicBezTo>
                    <a:pt x="503" y="463"/>
                    <a:pt x="503" y="463"/>
                    <a:pt x="503" y="463"/>
                  </a:cubicBezTo>
                  <a:cubicBezTo>
                    <a:pt x="501" y="467"/>
                    <a:pt x="497" y="469"/>
                    <a:pt x="493" y="469"/>
                  </a:cubicBezTo>
                  <a:close/>
                  <a:moveTo>
                    <a:pt x="525" y="410"/>
                  </a:moveTo>
                  <a:cubicBezTo>
                    <a:pt x="524" y="410"/>
                    <a:pt x="522" y="409"/>
                    <a:pt x="520" y="408"/>
                  </a:cubicBezTo>
                  <a:cubicBezTo>
                    <a:pt x="515" y="405"/>
                    <a:pt x="513" y="398"/>
                    <a:pt x="516" y="393"/>
                  </a:cubicBezTo>
                  <a:cubicBezTo>
                    <a:pt x="532" y="363"/>
                    <a:pt x="532" y="363"/>
                    <a:pt x="532" y="363"/>
                  </a:cubicBezTo>
                  <a:cubicBezTo>
                    <a:pt x="535" y="358"/>
                    <a:pt x="542" y="356"/>
                    <a:pt x="547" y="359"/>
                  </a:cubicBezTo>
                  <a:cubicBezTo>
                    <a:pt x="553" y="362"/>
                    <a:pt x="555" y="369"/>
                    <a:pt x="552" y="374"/>
                  </a:cubicBezTo>
                  <a:cubicBezTo>
                    <a:pt x="535" y="404"/>
                    <a:pt x="535" y="404"/>
                    <a:pt x="535" y="404"/>
                  </a:cubicBezTo>
                  <a:cubicBezTo>
                    <a:pt x="533" y="408"/>
                    <a:pt x="529" y="410"/>
                    <a:pt x="525" y="410"/>
                  </a:cubicBezTo>
                  <a:close/>
                  <a:moveTo>
                    <a:pt x="558" y="350"/>
                  </a:moveTo>
                  <a:cubicBezTo>
                    <a:pt x="556" y="350"/>
                    <a:pt x="554" y="350"/>
                    <a:pt x="553" y="349"/>
                  </a:cubicBezTo>
                  <a:cubicBezTo>
                    <a:pt x="547" y="346"/>
                    <a:pt x="545" y="339"/>
                    <a:pt x="548" y="334"/>
                  </a:cubicBezTo>
                  <a:cubicBezTo>
                    <a:pt x="564" y="304"/>
                    <a:pt x="564" y="304"/>
                    <a:pt x="564" y="304"/>
                  </a:cubicBezTo>
                  <a:cubicBezTo>
                    <a:pt x="567" y="298"/>
                    <a:pt x="574" y="296"/>
                    <a:pt x="580" y="299"/>
                  </a:cubicBezTo>
                  <a:cubicBezTo>
                    <a:pt x="585" y="302"/>
                    <a:pt x="587" y="309"/>
                    <a:pt x="584" y="315"/>
                  </a:cubicBezTo>
                  <a:cubicBezTo>
                    <a:pt x="568" y="344"/>
                    <a:pt x="568" y="344"/>
                    <a:pt x="568" y="344"/>
                  </a:cubicBezTo>
                  <a:cubicBezTo>
                    <a:pt x="566" y="348"/>
                    <a:pt x="562" y="350"/>
                    <a:pt x="558" y="350"/>
                  </a:cubicBezTo>
                  <a:close/>
                  <a:moveTo>
                    <a:pt x="591" y="291"/>
                  </a:moveTo>
                  <a:cubicBezTo>
                    <a:pt x="589" y="291"/>
                    <a:pt x="587" y="291"/>
                    <a:pt x="585" y="290"/>
                  </a:cubicBezTo>
                  <a:cubicBezTo>
                    <a:pt x="580" y="287"/>
                    <a:pt x="578" y="280"/>
                    <a:pt x="581" y="274"/>
                  </a:cubicBezTo>
                  <a:cubicBezTo>
                    <a:pt x="597" y="245"/>
                    <a:pt x="597" y="245"/>
                    <a:pt x="597" y="245"/>
                  </a:cubicBezTo>
                  <a:cubicBezTo>
                    <a:pt x="600" y="239"/>
                    <a:pt x="607" y="237"/>
                    <a:pt x="612" y="240"/>
                  </a:cubicBezTo>
                  <a:cubicBezTo>
                    <a:pt x="618" y="243"/>
                    <a:pt x="620" y="250"/>
                    <a:pt x="617" y="255"/>
                  </a:cubicBezTo>
                  <a:cubicBezTo>
                    <a:pt x="601" y="285"/>
                    <a:pt x="601" y="285"/>
                    <a:pt x="601" y="285"/>
                  </a:cubicBezTo>
                  <a:cubicBezTo>
                    <a:pt x="599" y="289"/>
                    <a:pt x="595" y="291"/>
                    <a:pt x="591" y="291"/>
                  </a:cubicBezTo>
                  <a:close/>
                  <a:moveTo>
                    <a:pt x="623" y="232"/>
                  </a:moveTo>
                  <a:cubicBezTo>
                    <a:pt x="621" y="232"/>
                    <a:pt x="620" y="231"/>
                    <a:pt x="618" y="230"/>
                  </a:cubicBezTo>
                  <a:cubicBezTo>
                    <a:pt x="612" y="227"/>
                    <a:pt x="610" y="220"/>
                    <a:pt x="613" y="215"/>
                  </a:cubicBezTo>
                  <a:cubicBezTo>
                    <a:pt x="630" y="185"/>
                    <a:pt x="630" y="185"/>
                    <a:pt x="630" y="185"/>
                  </a:cubicBezTo>
                  <a:cubicBezTo>
                    <a:pt x="633" y="180"/>
                    <a:pt x="640" y="178"/>
                    <a:pt x="645" y="181"/>
                  </a:cubicBezTo>
                  <a:cubicBezTo>
                    <a:pt x="651" y="184"/>
                    <a:pt x="653" y="191"/>
                    <a:pt x="650" y="196"/>
                  </a:cubicBezTo>
                  <a:cubicBezTo>
                    <a:pt x="633" y="226"/>
                    <a:pt x="633" y="226"/>
                    <a:pt x="633" y="226"/>
                  </a:cubicBezTo>
                  <a:cubicBezTo>
                    <a:pt x="631" y="230"/>
                    <a:pt x="627" y="232"/>
                    <a:pt x="623" y="232"/>
                  </a:cubicBezTo>
                  <a:close/>
                  <a:moveTo>
                    <a:pt x="656" y="172"/>
                  </a:moveTo>
                  <a:cubicBezTo>
                    <a:pt x="654" y="172"/>
                    <a:pt x="652" y="172"/>
                    <a:pt x="650" y="171"/>
                  </a:cubicBezTo>
                  <a:cubicBezTo>
                    <a:pt x="645" y="168"/>
                    <a:pt x="643" y="161"/>
                    <a:pt x="646" y="156"/>
                  </a:cubicBezTo>
                  <a:cubicBezTo>
                    <a:pt x="662" y="126"/>
                    <a:pt x="662" y="126"/>
                    <a:pt x="662" y="126"/>
                  </a:cubicBezTo>
                  <a:cubicBezTo>
                    <a:pt x="665" y="120"/>
                    <a:pt x="672" y="118"/>
                    <a:pt x="678" y="121"/>
                  </a:cubicBezTo>
                  <a:cubicBezTo>
                    <a:pt x="683" y="124"/>
                    <a:pt x="685" y="131"/>
                    <a:pt x="682" y="137"/>
                  </a:cubicBezTo>
                  <a:cubicBezTo>
                    <a:pt x="666" y="166"/>
                    <a:pt x="666" y="166"/>
                    <a:pt x="666" y="166"/>
                  </a:cubicBezTo>
                  <a:cubicBezTo>
                    <a:pt x="664" y="170"/>
                    <a:pt x="660" y="172"/>
                    <a:pt x="656" y="172"/>
                  </a:cubicBezTo>
                  <a:close/>
                  <a:moveTo>
                    <a:pt x="689" y="113"/>
                  </a:moveTo>
                  <a:cubicBezTo>
                    <a:pt x="687" y="113"/>
                    <a:pt x="685" y="113"/>
                    <a:pt x="683" y="112"/>
                  </a:cubicBezTo>
                  <a:cubicBezTo>
                    <a:pt x="678" y="109"/>
                    <a:pt x="676" y="102"/>
                    <a:pt x="679" y="96"/>
                  </a:cubicBezTo>
                  <a:cubicBezTo>
                    <a:pt x="695" y="66"/>
                    <a:pt x="695" y="66"/>
                    <a:pt x="695" y="66"/>
                  </a:cubicBezTo>
                  <a:cubicBezTo>
                    <a:pt x="698" y="61"/>
                    <a:pt x="705" y="59"/>
                    <a:pt x="710" y="62"/>
                  </a:cubicBezTo>
                  <a:cubicBezTo>
                    <a:pt x="716" y="65"/>
                    <a:pt x="718" y="72"/>
                    <a:pt x="715" y="77"/>
                  </a:cubicBezTo>
                  <a:cubicBezTo>
                    <a:pt x="698" y="107"/>
                    <a:pt x="698" y="107"/>
                    <a:pt x="698" y="107"/>
                  </a:cubicBezTo>
                  <a:cubicBezTo>
                    <a:pt x="696" y="111"/>
                    <a:pt x="693" y="113"/>
                    <a:pt x="689" y="113"/>
                  </a:cubicBezTo>
                  <a:close/>
                  <a:moveTo>
                    <a:pt x="721" y="54"/>
                  </a:moveTo>
                  <a:cubicBezTo>
                    <a:pt x="719" y="54"/>
                    <a:pt x="718" y="53"/>
                    <a:pt x="716" y="52"/>
                  </a:cubicBezTo>
                  <a:cubicBezTo>
                    <a:pt x="710" y="49"/>
                    <a:pt x="708" y="42"/>
                    <a:pt x="711" y="37"/>
                  </a:cubicBezTo>
                  <a:cubicBezTo>
                    <a:pt x="728" y="7"/>
                    <a:pt x="728" y="7"/>
                    <a:pt x="728" y="7"/>
                  </a:cubicBezTo>
                  <a:cubicBezTo>
                    <a:pt x="731" y="2"/>
                    <a:pt x="738" y="0"/>
                    <a:pt x="743" y="3"/>
                  </a:cubicBezTo>
                  <a:cubicBezTo>
                    <a:pt x="749" y="6"/>
                    <a:pt x="751" y="13"/>
                    <a:pt x="748" y="18"/>
                  </a:cubicBezTo>
                  <a:cubicBezTo>
                    <a:pt x="731" y="48"/>
                    <a:pt x="731" y="48"/>
                    <a:pt x="731" y="48"/>
                  </a:cubicBezTo>
                  <a:cubicBezTo>
                    <a:pt x="729" y="51"/>
                    <a:pt x="725" y="54"/>
                    <a:pt x="721" y="5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26" name="Freeform 46"/>
            <p:cNvSpPr>
              <a:spLocks/>
            </p:cNvSpPr>
            <p:nvPr/>
          </p:nvSpPr>
          <p:spPr bwMode="auto">
            <a:xfrm>
              <a:off x="3082" y="877"/>
              <a:ext cx="53" cy="65"/>
            </a:xfrm>
            <a:custGeom>
              <a:avLst/>
              <a:gdLst/>
              <a:ahLst/>
              <a:cxnLst>
                <a:cxn ang="0">
                  <a:pos x="13" y="54"/>
                </a:cxn>
                <a:cxn ang="0">
                  <a:pos x="8" y="52"/>
                </a:cxn>
                <a:cxn ang="0">
                  <a:pos x="3" y="37"/>
                </a:cxn>
                <a:cxn ang="0">
                  <a:pos x="9" y="27"/>
                </a:cxn>
                <a:cxn ang="0">
                  <a:pos x="12" y="22"/>
                </a:cxn>
                <a:cxn ang="0">
                  <a:pos x="13" y="20"/>
                </a:cxn>
                <a:cxn ang="0">
                  <a:pos x="21" y="7"/>
                </a:cxn>
                <a:cxn ang="0">
                  <a:pos x="37" y="4"/>
                </a:cxn>
                <a:cxn ang="0">
                  <a:pos x="40" y="20"/>
                </a:cxn>
                <a:cxn ang="0">
                  <a:pos x="32" y="34"/>
                </a:cxn>
                <a:cxn ang="0">
                  <a:pos x="31" y="35"/>
                </a:cxn>
                <a:cxn ang="0">
                  <a:pos x="29" y="38"/>
                </a:cxn>
                <a:cxn ang="0">
                  <a:pos x="23" y="48"/>
                </a:cxn>
                <a:cxn ang="0">
                  <a:pos x="13" y="54"/>
                </a:cxn>
              </a:cxnLst>
              <a:rect l="0" t="0" r="r" b="b"/>
              <a:pathLst>
                <a:path w="44" h="54">
                  <a:moveTo>
                    <a:pt x="13" y="54"/>
                  </a:moveTo>
                  <a:cubicBezTo>
                    <a:pt x="11" y="54"/>
                    <a:pt x="9" y="53"/>
                    <a:pt x="8" y="52"/>
                  </a:cubicBezTo>
                  <a:cubicBezTo>
                    <a:pt x="2" y="49"/>
                    <a:pt x="0" y="42"/>
                    <a:pt x="3" y="37"/>
                  </a:cubicBezTo>
                  <a:cubicBezTo>
                    <a:pt x="5" y="33"/>
                    <a:pt x="7" y="30"/>
                    <a:pt x="9" y="27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1"/>
                    <a:pt x="13" y="21"/>
                    <a:pt x="13" y="20"/>
                  </a:cubicBezTo>
                  <a:cubicBezTo>
                    <a:pt x="16" y="16"/>
                    <a:pt x="19" y="11"/>
                    <a:pt x="21" y="7"/>
                  </a:cubicBezTo>
                  <a:cubicBezTo>
                    <a:pt x="25" y="2"/>
                    <a:pt x="32" y="0"/>
                    <a:pt x="37" y="4"/>
                  </a:cubicBezTo>
                  <a:cubicBezTo>
                    <a:pt x="42" y="7"/>
                    <a:pt x="44" y="14"/>
                    <a:pt x="40" y="20"/>
                  </a:cubicBezTo>
                  <a:cubicBezTo>
                    <a:pt x="37" y="24"/>
                    <a:pt x="34" y="29"/>
                    <a:pt x="32" y="34"/>
                  </a:cubicBezTo>
                  <a:cubicBezTo>
                    <a:pt x="31" y="34"/>
                    <a:pt x="31" y="35"/>
                    <a:pt x="31" y="35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7" y="41"/>
                    <a:pt x="25" y="45"/>
                    <a:pt x="23" y="48"/>
                  </a:cubicBezTo>
                  <a:cubicBezTo>
                    <a:pt x="21" y="52"/>
                    <a:pt x="17" y="54"/>
                    <a:pt x="13" y="5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27" name="Freeform 47"/>
            <p:cNvSpPr>
              <a:spLocks noEditPoints="1"/>
            </p:cNvSpPr>
            <p:nvPr/>
          </p:nvSpPr>
          <p:spPr bwMode="auto">
            <a:xfrm>
              <a:off x="3128" y="564"/>
              <a:ext cx="1277" cy="1258"/>
            </a:xfrm>
            <a:custGeom>
              <a:avLst/>
              <a:gdLst/>
              <a:ahLst/>
              <a:cxnLst>
                <a:cxn ang="0">
                  <a:pos x="859" y="1007"/>
                </a:cxn>
                <a:cxn ang="0">
                  <a:pos x="841" y="1049"/>
                </a:cxn>
                <a:cxn ang="0">
                  <a:pos x="906" y="958"/>
                </a:cxn>
                <a:cxn ang="0">
                  <a:pos x="892" y="1002"/>
                </a:cxn>
                <a:cxn ang="0">
                  <a:pos x="947" y="904"/>
                </a:cxn>
                <a:cxn ang="0">
                  <a:pos x="936" y="950"/>
                </a:cxn>
                <a:cxn ang="0">
                  <a:pos x="981" y="846"/>
                </a:cxn>
                <a:cxn ang="0">
                  <a:pos x="974" y="893"/>
                </a:cxn>
                <a:cxn ang="0">
                  <a:pos x="1008" y="785"/>
                </a:cxn>
                <a:cxn ang="0">
                  <a:pos x="1006" y="832"/>
                </a:cxn>
                <a:cxn ang="0">
                  <a:pos x="1027" y="720"/>
                </a:cxn>
                <a:cxn ang="0">
                  <a:pos x="1029" y="767"/>
                </a:cxn>
                <a:cxn ang="0">
                  <a:pos x="1039" y="654"/>
                </a:cxn>
                <a:cxn ang="0">
                  <a:pos x="1045" y="700"/>
                </a:cxn>
                <a:cxn ang="0">
                  <a:pos x="1042" y="590"/>
                </a:cxn>
                <a:cxn ang="0">
                  <a:pos x="1065" y="586"/>
                </a:cxn>
                <a:cxn ang="0">
                  <a:pos x="1052" y="563"/>
                </a:cxn>
                <a:cxn ang="0">
                  <a:pos x="1060" y="516"/>
                </a:cxn>
                <a:cxn ang="0">
                  <a:pos x="1044" y="495"/>
                </a:cxn>
                <a:cxn ang="0">
                  <a:pos x="1048" y="448"/>
                </a:cxn>
                <a:cxn ang="0">
                  <a:pos x="1027" y="429"/>
                </a:cxn>
                <a:cxn ang="0">
                  <a:pos x="1027" y="381"/>
                </a:cxn>
                <a:cxn ang="0">
                  <a:pos x="1003" y="364"/>
                </a:cxn>
                <a:cxn ang="0">
                  <a:pos x="998" y="317"/>
                </a:cxn>
                <a:cxn ang="0">
                  <a:pos x="971" y="304"/>
                </a:cxn>
                <a:cxn ang="0">
                  <a:pos x="962" y="257"/>
                </a:cxn>
                <a:cxn ang="0">
                  <a:pos x="13" y="258"/>
                </a:cxn>
                <a:cxn ang="0">
                  <a:pos x="41" y="210"/>
                </a:cxn>
                <a:cxn ang="0">
                  <a:pos x="933" y="247"/>
                </a:cxn>
                <a:cxn ang="0">
                  <a:pos x="919" y="202"/>
                </a:cxn>
                <a:cxn ang="0">
                  <a:pos x="57" y="205"/>
                </a:cxn>
                <a:cxn ang="0">
                  <a:pos x="89" y="161"/>
                </a:cxn>
                <a:cxn ang="0">
                  <a:pos x="887" y="195"/>
                </a:cxn>
                <a:cxn ang="0">
                  <a:pos x="870" y="152"/>
                </a:cxn>
                <a:cxn ang="0">
                  <a:pos x="106" y="158"/>
                </a:cxn>
                <a:cxn ang="0">
                  <a:pos x="143" y="118"/>
                </a:cxn>
                <a:cxn ang="0">
                  <a:pos x="836" y="149"/>
                </a:cxn>
                <a:cxn ang="0">
                  <a:pos x="815" y="108"/>
                </a:cxn>
                <a:cxn ang="0">
                  <a:pos x="162" y="117"/>
                </a:cxn>
                <a:cxn ang="0">
                  <a:pos x="201" y="82"/>
                </a:cxn>
                <a:cxn ang="0">
                  <a:pos x="780" y="109"/>
                </a:cxn>
                <a:cxn ang="0">
                  <a:pos x="756" y="71"/>
                </a:cxn>
                <a:cxn ang="0">
                  <a:pos x="221" y="83"/>
                </a:cxn>
                <a:cxn ang="0">
                  <a:pos x="263" y="52"/>
                </a:cxn>
                <a:cxn ang="0">
                  <a:pos x="720" y="77"/>
                </a:cxn>
                <a:cxn ang="0">
                  <a:pos x="692" y="41"/>
                </a:cxn>
                <a:cxn ang="0">
                  <a:pos x="285" y="56"/>
                </a:cxn>
                <a:cxn ang="0">
                  <a:pos x="328" y="31"/>
                </a:cxn>
                <a:cxn ang="0">
                  <a:pos x="656" y="51"/>
                </a:cxn>
                <a:cxn ang="0">
                  <a:pos x="626" y="19"/>
                </a:cxn>
                <a:cxn ang="0">
                  <a:pos x="351" y="37"/>
                </a:cxn>
                <a:cxn ang="0">
                  <a:pos x="395" y="17"/>
                </a:cxn>
                <a:cxn ang="0">
                  <a:pos x="589" y="34"/>
                </a:cxn>
                <a:cxn ang="0">
                  <a:pos x="557" y="6"/>
                </a:cxn>
                <a:cxn ang="0">
                  <a:pos x="418" y="26"/>
                </a:cxn>
                <a:cxn ang="0">
                  <a:pos x="464" y="12"/>
                </a:cxn>
                <a:cxn ang="0">
                  <a:pos x="521" y="25"/>
                </a:cxn>
                <a:cxn ang="0">
                  <a:pos x="487" y="0"/>
                </a:cxn>
              </a:cxnLst>
              <a:rect l="0" t="0" r="r" b="b"/>
              <a:pathLst>
                <a:path w="1065" h="1049">
                  <a:moveTo>
                    <a:pt x="841" y="1049"/>
                  </a:moveTo>
                  <a:cubicBezTo>
                    <a:pt x="838" y="1049"/>
                    <a:pt x="835" y="1047"/>
                    <a:pt x="832" y="1045"/>
                  </a:cubicBezTo>
                  <a:cubicBezTo>
                    <a:pt x="828" y="1040"/>
                    <a:pt x="829" y="1033"/>
                    <a:pt x="834" y="1029"/>
                  </a:cubicBezTo>
                  <a:cubicBezTo>
                    <a:pt x="843" y="1022"/>
                    <a:pt x="851" y="1014"/>
                    <a:pt x="859" y="1007"/>
                  </a:cubicBezTo>
                  <a:cubicBezTo>
                    <a:pt x="864" y="1002"/>
                    <a:pt x="871" y="1003"/>
                    <a:pt x="875" y="1007"/>
                  </a:cubicBezTo>
                  <a:cubicBezTo>
                    <a:pt x="880" y="1012"/>
                    <a:pt x="879" y="1019"/>
                    <a:pt x="875" y="1023"/>
                  </a:cubicBezTo>
                  <a:cubicBezTo>
                    <a:pt x="866" y="1031"/>
                    <a:pt x="857" y="1039"/>
                    <a:pt x="848" y="1046"/>
                  </a:cubicBezTo>
                  <a:cubicBezTo>
                    <a:pt x="846" y="1048"/>
                    <a:pt x="844" y="1049"/>
                    <a:pt x="841" y="1049"/>
                  </a:cubicBezTo>
                  <a:close/>
                  <a:moveTo>
                    <a:pt x="892" y="1002"/>
                  </a:moveTo>
                  <a:cubicBezTo>
                    <a:pt x="889" y="1002"/>
                    <a:pt x="886" y="1001"/>
                    <a:pt x="884" y="999"/>
                  </a:cubicBezTo>
                  <a:cubicBezTo>
                    <a:pt x="879" y="995"/>
                    <a:pt x="879" y="988"/>
                    <a:pt x="883" y="983"/>
                  </a:cubicBezTo>
                  <a:cubicBezTo>
                    <a:pt x="891" y="975"/>
                    <a:pt x="899" y="967"/>
                    <a:pt x="906" y="958"/>
                  </a:cubicBezTo>
                  <a:cubicBezTo>
                    <a:pt x="910" y="953"/>
                    <a:pt x="917" y="953"/>
                    <a:pt x="922" y="957"/>
                  </a:cubicBezTo>
                  <a:cubicBezTo>
                    <a:pt x="927" y="961"/>
                    <a:pt x="927" y="968"/>
                    <a:pt x="923" y="973"/>
                  </a:cubicBezTo>
                  <a:cubicBezTo>
                    <a:pt x="916" y="982"/>
                    <a:pt x="908" y="990"/>
                    <a:pt x="900" y="999"/>
                  </a:cubicBezTo>
                  <a:cubicBezTo>
                    <a:pt x="898" y="1001"/>
                    <a:pt x="895" y="1002"/>
                    <a:pt x="892" y="1002"/>
                  </a:cubicBezTo>
                  <a:close/>
                  <a:moveTo>
                    <a:pt x="936" y="950"/>
                  </a:moveTo>
                  <a:cubicBezTo>
                    <a:pt x="934" y="950"/>
                    <a:pt x="931" y="949"/>
                    <a:pt x="929" y="948"/>
                  </a:cubicBezTo>
                  <a:cubicBezTo>
                    <a:pt x="924" y="944"/>
                    <a:pt x="923" y="937"/>
                    <a:pt x="927" y="932"/>
                  </a:cubicBezTo>
                  <a:cubicBezTo>
                    <a:pt x="934" y="923"/>
                    <a:pt x="941" y="914"/>
                    <a:pt x="947" y="904"/>
                  </a:cubicBezTo>
                  <a:cubicBezTo>
                    <a:pt x="950" y="899"/>
                    <a:pt x="957" y="898"/>
                    <a:pt x="963" y="901"/>
                  </a:cubicBezTo>
                  <a:cubicBezTo>
                    <a:pt x="968" y="905"/>
                    <a:pt x="969" y="912"/>
                    <a:pt x="966" y="917"/>
                  </a:cubicBezTo>
                  <a:cubicBezTo>
                    <a:pt x="959" y="927"/>
                    <a:pt x="952" y="936"/>
                    <a:pt x="945" y="946"/>
                  </a:cubicBezTo>
                  <a:cubicBezTo>
                    <a:pt x="943" y="949"/>
                    <a:pt x="940" y="950"/>
                    <a:pt x="936" y="950"/>
                  </a:cubicBezTo>
                  <a:close/>
                  <a:moveTo>
                    <a:pt x="974" y="893"/>
                  </a:moveTo>
                  <a:cubicBezTo>
                    <a:pt x="973" y="893"/>
                    <a:pt x="971" y="892"/>
                    <a:pt x="969" y="891"/>
                  </a:cubicBezTo>
                  <a:cubicBezTo>
                    <a:pt x="963" y="888"/>
                    <a:pt x="962" y="881"/>
                    <a:pt x="965" y="876"/>
                  </a:cubicBezTo>
                  <a:cubicBezTo>
                    <a:pt x="970" y="866"/>
                    <a:pt x="976" y="856"/>
                    <a:pt x="981" y="846"/>
                  </a:cubicBezTo>
                  <a:cubicBezTo>
                    <a:pt x="984" y="841"/>
                    <a:pt x="991" y="839"/>
                    <a:pt x="996" y="841"/>
                  </a:cubicBezTo>
                  <a:cubicBezTo>
                    <a:pt x="1002" y="844"/>
                    <a:pt x="1004" y="851"/>
                    <a:pt x="1001" y="857"/>
                  </a:cubicBezTo>
                  <a:cubicBezTo>
                    <a:pt x="996" y="867"/>
                    <a:pt x="990" y="877"/>
                    <a:pt x="984" y="887"/>
                  </a:cubicBezTo>
                  <a:cubicBezTo>
                    <a:pt x="982" y="891"/>
                    <a:pt x="978" y="893"/>
                    <a:pt x="974" y="893"/>
                  </a:cubicBezTo>
                  <a:close/>
                  <a:moveTo>
                    <a:pt x="1006" y="832"/>
                  </a:moveTo>
                  <a:cubicBezTo>
                    <a:pt x="1004" y="832"/>
                    <a:pt x="1003" y="831"/>
                    <a:pt x="1001" y="831"/>
                  </a:cubicBezTo>
                  <a:cubicBezTo>
                    <a:pt x="995" y="828"/>
                    <a:pt x="993" y="822"/>
                    <a:pt x="995" y="816"/>
                  </a:cubicBezTo>
                  <a:cubicBezTo>
                    <a:pt x="1000" y="806"/>
                    <a:pt x="1004" y="795"/>
                    <a:pt x="1008" y="785"/>
                  </a:cubicBezTo>
                  <a:cubicBezTo>
                    <a:pt x="1010" y="779"/>
                    <a:pt x="1016" y="776"/>
                    <a:pt x="1022" y="778"/>
                  </a:cubicBezTo>
                  <a:cubicBezTo>
                    <a:pt x="1028" y="780"/>
                    <a:pt x="1031" y="786"/>
                    <a:pt x="1029" y="792"/>
                  </a:cubicBezTo>
                  <a:cubicBezTo>
                    <a:pt x="1025" y="803"/>
                    <a:pt x="1021" y="814"/>
                    <a:pt x="1016" y="825"/>
                  </a:cubicBezTo>
                  <a:cubicBezTo>
                    <a:pt x="1014" y="829"/>
                    <a:pt x="1010" y="832"/>
                    <a:pt x="1006" y="832"/>
                  </a:cubicBezTo>
                  <a:close/>
                  <a:moveTo>
                    <a:pt x="1029" y="767"/>
                  </a:moveTo>
                  <a:cubicBezTo>
                    <a:pt x="1028" y="767"/>
                    <a:pt x="1027" y="767"/>
                    <a:pt x="1026" y="767"/>
                  </a:cubicBezTo>
                  <a:cubicBezTo>
                    <a:pt x="1020" y="765"/>
                    <a:pt x="1017" y="759"/>
                    <a:pt x="1018" y="753"/>
                  </a:cubicBezTo>
                  <a:cubicBezTo>
                    <a:pt x="1022" y="742"/>
                    <a:pt x="1024" y="731"/>
                    <a:pt x="1027" y="720"/>
                  </a:cubicBezTo>
                  <a:cubicBezTo>
                    <a:pt x="1028" y="714"/>
                    <a:pt x="1035" y="710"/>
                    <a:pt x="1041" y="712"/>
                  </a:cubicBezTo>
                  <a:cubicBezTo>
                    <a:pt x="1047" y="713"/>
                    <a:pt x="1051" y="719"/>
                    <a:pt x="1049" y="725"/>
                  </a:cubicBezTo>
                  <a:cubicBezTo>
                    <a:pt x="1046" y="737"/>
                    <a:pt x="1043" y="748"/>
                    <a:pt x="1040" y="759"/>
                  </a:cubicBezTo>
                  <a:cubicBezTo>
                    <a:pt x="1039" y="764"/>
                    <a:pt x="1034" y="767"/>
                    <a:pt x="1029" y="767"/>
                  </a:cubicBezTo>
                  <a:close/>
                  <a:moveTo>
                    <a:pt x="1045" y="700"/>
                  </a:moveTo>
                  <a:cubicBezTo>
                    <a:pt x="1044" y="700"/>
                    <a:pt x="1044" y="700"/>
                    <a:pt x="1043" y="700"/>
                  </a:cubicBezTo>
                  <a:cubicBezTo>
                    <a:pt x="1037" y="699"/>
                    <a:pt x="1033" y="693"/>
                    <a:pt x="1034" y="687"/>
                  </a:cubicBezTo>
                  <a:cubicBezTo>
                    <a:pt x="1036" y="676"/>
                    <a:pt x="1037" y="665"/>
                    <a:pt x="1039" y="654"/>
                  </a:cubicBezTo>
                  <a:cubicBezTo>
                    <a:pt x="1039" y="647"/>
                    <a:pt x="1045" y="643"/>
                    <a:pt x="1051" y="644"/>
                  </a:cubicBezTo>
                  <a:cubicBezTo>
                    <a:pt x="1057" y="644"/>
                    <a:pt x="1062" y="650"/>
                    <a:pt x="1061" y="656"/>
                  </a:cubicBezTo>
                  <a:cubicBezTo>
                    <a:pt x="1060" y="668"/>
                    <a:pt x="1058" y="679"/>
                    <a:pt x="1056" y="691"/>
                  </a:cubicBezTo>
                  <a:cubicBezTo>
                    <a:pt x="1055" y="696"/>
                    <a:pt x="1050" y="700"/>
                    <a:pt x="1045" y="700"/>
                  </a:cubicBezTo>
                  <a:close/>
                  <a:moveTo>
                    <a:pt x="1053" y="632"/>
                  </a:moveTo>
                  <a:cubicBezTo>
                    <a:pt x="1052" y="632"/>
                    <a:pt x="1052" y="632"/>
                    <a:pt x="1052" y="632"/>
                  </a:cubicBezTo>
                  <a:cubicBezTo>
                    <a:pt x="1046" y="632"/>
                    <a:pt x="1041" y="626"/>
                    <a:pt x="1041" y="620"/>
                  </a:cubicBezTo>
                  <a:cubicBezTo>
                    <a:pt x="1042" y="610"/>
                    <a:pt x="1042" y="600"/>
                    <a:pt x="1042" y="590"/>
                  </a:cubicBezTo>
                  <a:cubicBezTo>
                    <a:pt x="1042" y="586"/>
                    <a:pt x="1042" y="586"/>
                    <a:pt x="1042" y="586"/>
                  </a:cubicBezTo>
                  <a:cubicBezTo>
                    <a:pt x="1042" y="580"/>
                    <a:pt x="1047" y="575"/>
                    <a:pt x="1053" y="575"/>
                  </a:cubicBezTo>
                  <a:cubicBezTo>
                    <a:pt x="1053" y="575"/>
                    <a:pt x="1053" y="575"/>
                    <a:pt x="1053" y="575"/>
                  </a:cubicBezTo>
                  <a:cubicBezTo>
                    <a:pt x="1060" y="575"/>
                    <a:pt x="1065" y="580"/>
                    <a:pt x="1065" y="586"/>
                  </a:cubicBezTo>
                  <a:cubicBezTo>
                    <a:pt x="1065" y="590"/>
                    <a:pt x="1065" y="590"/>
                    <a:pt x="1065" y="590"/>
                  </a:cubicBezTo>
                  <a:cubicBezTo>
                    <a:pt x="1065" y="600"/>
                    <a:pt x="1065" y="611"/>
                    <a:pt x="1064" y="621"/>
                  </a:cubicBezTo>
                  <a:cubicBezTo>
                    <a:pt x="1064" y="627"/>
                    <a:pt x="1059" y="632"/>
                    <a:pt x="1053" y="632"/>
                  </a:cubicBezTo>
                  <a:close/>
                  <a:moveTo>
                    <a:pt x="1052" y="563"/>
                  </a:moveTo>
                  <a:cubicBezTo>
                    <a:pt x="1046" y="563"/>
                    <a:pt x="1041" y="559"/>
                    <a:pt x="1041" y="553"/>
                  </a:cubicBezTo>
                  <a:cubicBezTo>
                    <a:pt x="1040" y="542"/>
                    <a:pt x="1039" y="530"/>
                    <a:pt x="1038" y="519"/>
                  </a:cubicBezTo>
                  <a:cubicBezTo>
                    <a:pt x="1037" y="513"/>
                    <a:pt x="1041" y="507"/>
                    <a:pt x="1048" y="507"/>
                  </a:cubicBezTo>
                  <a:cubicBezTo>
                    <a:pt x="1054" y="506"/>
                    <a:pt x="1060" y="510"/>
                    <a:pt x="1060" y="516"/>
                  </a:cubicBezTo>
                  <a:cubicBezTo>
                    <a:pt x="1062" y="528"/>
                    <a:pt x="1063" y="540"/>
                    <a:pt x="1064" y="551"/>
                  </a:cubicBezTo>
                  <a:cubicBezTo>
                    <a:pt x="1064" y="558"/>
                    <a:pt x="1059" y="563"/>
                    <a:pt x="1053" y="563"/>
                  </a:cubicBezTo>
                  <a:cubicBezTo>
                    <a:pt x="1053" y="563"/>
                    <a:pt x="1052" y="563"/>
                    <a:pt x="1052" y="563"/>
                  </a:cubicBezTo>
                  <a:close/>
                  <a:moveTo>
                    <a:pt x="1044" y="495"/>
                  </a:moveTo>
                  <a:cubicBezTo>
                    <a:pt x="1038" y="495"/>
                    <a:pt x="1034" y="491"/>
                    <a:pt x="1033" y="486"/>
                  </a:cubicBezTo>
                  <a:cubicBezTo>
                    <a:pt x="1031" y="475"/>
                    <a:pt x="1028" y="464"/>
                    <a:pt x="1026" y="453"/>
                  </a:cubicBezTo>
                  <a:cubicBezTo>
                    <a:pt x="1024" y="447"/>
                    <a:pt x="1028" y="441"/>
                    <a:pt x="1034" y="439"/>
                  </a:cubicBezTo>
                  <a:cubicBezTo>
                    <a:pt x="1040" y="438"/>
                    <a:pt x="1046" y="441"/>
                    <a:pt x="1048" y="448"/>
                  </a:cubicBezTo>
                  <a:cubicBezTo>
                    <a:pt x="1050" y="459"/>
                    <a:pt x="1053" y="470"/>
                    <a:pt x="1055" y="482"/>
                  </a:cubicBezTo>
                  <a:cubicBezTo>
                    <a:pt x="1056" y="488"/>
                    <a:pt x="1052" y="494"/>
                    <a:pt x="1046" y="495"/>
                  </a:cubicBezTo>
                  <a:cubicBezTo>
                    <a:pt x="1045" y="495"/>
                    <a:pt x="1045" y="495"/>
                    <a:pt x="1044" y="495"/>
                  </a:cubicBezTo>
                  <a:close/>
                  <a:moveTo>
                    <a:pt x="1027" y="429"/>
                  </a:moveTo>
                  <a:cubicBezTo>
                    <a:pt x="1023" y="429"/>
                    <a:pt x="1018" y="425"/>
                    <a:pt x="1017" y="421"/>
                  </a:cubicBezTo>
                  <a:cubicBezTo>
                    <a:pt x="1013" y="410"/>
                    <a:pt x="1010" y="399"/>
                    <a:pt x="1006" y="389"/>
                  </a:cubicBezTo>
                  <a:cubicBezTo>
                    <a:pt x="1003" y="383"/>
                    <a:pt x="1006" y="376"/>
                    <a:pt x="1012" y="374"/>
                  </a:cubicBezTo>
                  <a:cubicBezTo>
                    <a:pt x="1018" y="372"/>
                    <a:pt x="1025" y="375"/>
                    <a:pt x="1027" y="381"/>
                  </a:cubicBezTo>
                  <a:cubicBezTo>
                    <a:pt x="1031" y="392"/>
                    <a:pt x="1035" y="403"/>
                    <a:pt x="1038" y="414"/>
                  </a:cubicBezTo>
                  <a:cubicBezTo>
                    <a:pt x="1040" y="420"/>
                    <a:pt x="1037" y="426"/>
                    <a:pt x="1031" y="428"/>
                  </a:cubicBezTo>
                  <a:cubicBezTo>
                    <a:pt x="1030" y="428"/>
                    <a:pt x="1028" y="429"/>
                    <a:pt x="1027" y="429"/>
                  </a:cubicBezTo>
                  <a:close/>
                  <a:moveTo>
                    <a:pt x="1003" y="364"/>
                  </a:moveTo>
                  <a:cubicBezTo>
                    <a:pt x="999" y="364"/>
                    <a:pt x="995" y="362"/>
                    <a:pt x="993" y="358"/>
                  </a:cubicBezTo>
                  <a:cubicBezTo>
                    <a:pt x="988" y="347"/>
                    <a:pt x="983" y="337"/>
                    <a:pt x="978" y="327"/>
                  </a:cubicBezTo>
                  <a:cubicBezTo>
                    <a:pt x="975" y="322"/>
                    <a:pt x="977" y="315"/>
                    <a:pt x="983" y="312"/>
                  </a:cubicBezTo>
                  <a:cubicBezTo>
                    <a:pt x="988" y="309"/>
                    <a:pt x="995" y="311"/>
                    <a:pt x="998" y="317"/>
                  </a:cubicBezTo>
                  <a:cubicBezTo>
                    <a:pt x="1004" y="327"/>
                    <a:pt x="1009" y="338"/>
                    <a:pt x="1013" y="348"/>
                  </a:cubicBezTo>
                  <a:cubicBezTo>
                    <a:pt x="1016" y="354"/>
                    <a:pt x="1013" y="361"/>
                    <a:pt x="1008" y="363"/>
                  </a:cubicBezTo>
                  <a:cubicBezTo>
                    <a:pt x="1006" y="364"/>
                    <a:pt x="1005" y="364"/>
                    <a:pt x="1003" y="364"/>
                  </a:cubicBezTo>
                  <a:close/>
                  <a:moveTo>
                    <a:pt x="971" y="304"/>
                  </a:moveTo>
                  <a:cubicBezTo>
                    <a:pt x="967" y="304"/>
                    <a:pt x="964" y="302"/>
                    <a:pt x="962" y="298"/>
                  </a:cubicBezTo>
                  <a:cubicBezTo>
                    <a:pt x="956" y="288"/>
                    <a:pt x="950" y="279"/>
                    <a:pt x="943" y="270"/>
                  </a:cubicBezTo>
                  <a:cubicBezTo>
                    <a:pt x="940" y="265"/>
                    <a:pt x="941" y="257"/>
                    <a:pt x="946" y="254"/>
                  </a:cubicBezTo>
                  <a:cubicBezTo>
                    <a:pt x="952" y="250"/>
                    <a:pt x="959" y="252"/>
                    <a:pt x="962" y="257"/>
                  </a:cubicBezTo>
                  <a:cubicBezTo>
                    <a:pt x="969" y="267"/>
                    <a:pt x="975" y="276"/>
                    <a:pt x="981" y="286"/>
                  </a:cubicBezTo>
                  <a:cubicBezTo>
                    <a:pt x="984" y="292"/>
                    <a:pt x="983" y="299"/>
                    <a:pt x="977" y="302"/>
                  </a:cubicBezTo>
                  <a:cubicBezTo>
                    <a:pt x="975" y="303"/>
                    <a:pt x="973" y="304"/>
                    <a:pt x="971" y="304"/>
                  </a:cubicBezTo>
                  <a:close/>
                  <a:moveTo>
                    <a:pt x="13" y="258"/>
                  </a:moveTo>
                  <a:cubicBezTo>
                    <a:pt x="10" y="258"/>
                    <a:pt x="8" y="257"/>
                    <a:pt x="6" y="255"/>
                  </a:cubicBezTo>
                  <a:cubicBezTo>
                    <a:pt x="1" y="252"/>
                    <a:pt x="0" y="244"/>
                    <a:pt x="3" y="239"/>
                  </a:cubicBezTo>
                  <a:cubicBezTo>
                    <a:pt x="10" y="230"/>
                    <a:pt x="18" y="221"/>
                    <a:pt x="25" y="212"/>
                  </a:cubicBezTo>
                  <a:cubicBezTo>
                    <a:pt x="29" y="207"/>
                    <a:pt x="36" y="206"/>
                    <a:pt x="41" y="210"/>
                  </a:cubicBezTo>
                  <a:cubicBezTo>
                    <a:pt x="46" y="214"/>
                    <a:pt x="46" y="222"/>
                    <a:pt x="42" y="226"/>
                  </a:cubicBezTo>
                  <a:cubicBezTo>
                    <a:pt x="35" y="235"/>
                    <a:pt x="28" y="244"/>
                    <a:pt x="22" y="253"/>
                  </a:cubicBezTo>
                  <a:cubicBezTo>
                    <a:pt x="19" y="256"/>
                    <a:pt x="16" y="258"/>
                    <a:pt x="13" y="258"/>
                  </a:cubicBezTo>
                  <a:close/>
                  <a:moveTo>
                    <a:pt x="933" y="247"/>
                  </a:moveTo>
                  <a:cubicBezTo>
                    <a:pt x="929" y="247"/>
                    <a:pt x="926" y="245"/>
                    <a:pt x="924" y="242"/>
                  </a:cubicBezTo>
                  <a:cubicBezTo>
                    <a:pt x="917" y="234"/>
                    <a:pt x="910" y="225"/>
                    <a:pt x="902" y="216"/>
                  </a:cubicBezTo>
                  <a:cubicBezTo>
                    <a:pt x="898" y="212"/>
                    <a:pt x="899" y="205"/>
                    <a:pt x="903" y="200"/>
                  </a:cubicBezTo>
                  <a:cubicBezTo>
                    <a:pt x="908" y="196"/>
                    <a:pt x="915" y="197"/>
                    <a:pt x="919" y="202"/>
                  </a:cubicBezTo>
                  <a:cubicBezTo>
                    <a:pt x="927" y="210"/>
                    <a:pt x="934" y="219"/>
                    <a:pt x="942" y="229"/>
                  </a:cubicBezTo>
                  <a:cubicBezTo>
                    <a:pt x="945" y="234"/>
                    <a:pt x="944" y="241"/>
                    <a:pt x="940" y="245"/>
                  </a:cubicBezTo>
                  <a:cubicBezTo>
                    <a:pt x="937" y="246"/>
                    <a:pt x="935" y="247"/>
                    <a:pt x="933" y="247"/>
                  </a:cubicBezTo>
                  <a:close/>
                  <a:moveTo>
                    <a:pt x="57" y="205"/>
                  </a:moveTo>
                  <a:cubicBezTo>
                    <a:pt x="54" y="205"/>
                    <a:pt x="51" y="204"/>
                    <a:pt x="49" y="202"/>
                  </a:cubicBezTo>
                  <a:cubicBezTo>
                    <a:pt x="44" y="197"/>
                    <a:pt x="44" y="190"/>
                    <a:pt x="48" y="186"/>
                  </a:cubicBezTo>
                  <a:cubicBezTo>
                    <a:pt x="56" y="177"/>
                    <a:pt x="65" y="169"/>
                    <a:pt x="73" y="161"/>
                  </a:cubicBezTo>
                  <a:cubicBezTo>
                    <a:pt x="78" y="157"/>
                    <a:pt x="85" y="157"/>
                    <a:pt x="89" y="161"/>
                  </a:cubicBezTo>
                  <a:cubicBezTo>
                    <a:pt x="93" y="166"/>
                    <a:pt x="93" y="173"/>
                    <a:pt x="89" y="177"/>
                  </a:cubicBezTo>
                  <a:cubicBezTo>
                    <a:pt x="80" y="185"/>
                    <a:pt x="72" y="193"/>
                    <a:pt x="65" y="201"/>
                  </a:cubicBezTo>
                  <a:cubicBezTo>
                    <a:pt x="63" y="204"/>
                    <a:pt x="60" y="205"/>
                    <a:pt x="57" y="205"/>
                  </a:cubicBezTo>
                  <a:close/>
                  <a:moveTo>
                    <a:pt x="887" y="195"/>
                  </a:moveTo>
                  <a:cubicBezTo>
                    <a:pt x="884" y="195"/>
                    <a:pt x="882" y="194"/>
                    <a:pt x="879" y="192"/>
                  </a:cubicBezTo>
                  <a:cubicBezTo>
                    <a:pt x="871" y="184"/>
                    <a:pt x="863" y="176"/>
                    <a:pt x="855" y="168"/>
                  </a:cubicBezTo>
                  <a:cubicBezTo>
                    <a:pt x="850" y="164"/>
                    <a:pt x="850" y="157"/>
                    <a:pt x="854" y="152"/>
                  </a:cubicBezTo>
                  <a:cubicBezTo>
                    <a:pt x="858" y="148"/>
                    <a:pt x="865" y="147"/>
                    <a:pt x="870" y="152"/>
                  </a:cubicBezTo>
                  <a:cubicBezTo>
                    <a:pt x="879" y="159"/>
                    <a:pt x="887" y="168"/>
                    <a:pt x="895" y="176"/>
                  </a:cubicBezTo>
                  <a:cubicBezTo>
                    <a:pt x="900" y="180"/>
                    <a:pt x="900" y="188"/>
                    <a:pt x="895" y="192"/>
                  </a:cubicBezTo>
                  <a:cubicBezTo>
                    <a:pt x="893" y="194"/>
                    <a:pt x="890" y="195"/>
                    <a:pt x="887" y="195"/>
                  </a:cubicBezTo>
                  <a:close/>
                  <a:moveTo>
                    <a:pt x="106" y="158"/>
                  </a:moveTo>
                  <a:cubicBezTo>
                    <a:pt x="103" y="158"/>
                    <a:pt x="100" y="156"/>
                    <a:pt x="98" y="154"/>
                  </a:cubicBezTo>
                  <a:cubicBezTo>
                    <a:pt x="94" y="149"/>
                    <a:pt x="94" y="142"/>
                    <a:pt x="99" y="138"/>
                  </a:cubicBezTo>
                  <a:cubicBezTo>
                    <a:pt x="108" y="130"/>
                    <a:pt x="117" y="123"/>
                    <a:pt x="127" y="116"/>
                  </a:cubicBezTo>
                  <a:cubicBezTo>
                    <a:pt x="132" y="112"/>
                    <a:pt x="139" y="113"/>
                    <a:pt x="143" y="118"/>
                  </a:cubicBezTo>
                  <a:cubicBezTo>
                    <a:pt x="146" y="123"/>
                    <a:pt x="145" y="130"/>
                    <a:pt x="140" y="134"/>
                  </a:cubicBezTo>
                  <a:cubicBezTo>
                    <a:pt x="131" y="141"/>
                    <a:pt x="122" y="148"/>
                    <a:pt x="114" y="155"/>
                  </a:cubicBezTo>
                  <a:cubicBezTo>
                    <a:pt x="112" y="157"/>
                    <a:pt x="109" y="158"/>
                    <a:pt x="106" y="158"/>
                  </a:cubicBezTo>
                  <a:close/>
                  <a:moveTo>
                    <a:pt x="836" y="149"/>
                  </a:moveTo>
                  <a:cubicBezTo>
                    <a:pt x="834" y="149"/>
                    <a:pt x="831" y="148"/>
                    <a:pt x="829" y="147"/>
                  </a:cubicBezTo>
                  <a:cubicBezTo>
                    <a:pt x="821" y="140"/>
                    <a:pt x="812" y="133"/>
                    <a:pt x="802" y="126"/>
                  </a:cubicBezTo>
                  <a:cubicBezTo>
                    <a:pt x="797" y="123"/>
                    <a:pt x="796" y="116"/>
                    <a:pt x="800" y="111"/>
                  </a:cubicBezTo>
                  <a:cubicBezTo>
                    <a:pt x="803" y="105"/>
                    <a:pt x="810" y="104"/>
                    <a:pt x="815" y="108"/>
                  </a:cubicBezTo>
                  <a:cubicBezTo>
                    <a:pt x="825" y="115"/>
                    <a:pt x="834" y="122"/>
                    <a:pt x="843" y="129"/>
                  </a:cubicBezTo>
                  <a:cubicBezTo>
                    <a:pt x="848" y="133"/>
                    <a:pt x="849" y="140"/>
                    <a:pt x="845" y="145"/>
                  </a:cubicBezTo>
                  <a:cubicBezTo>
                    <a:pt x="843" y="148"/>
                    <a:pt x="840" y="149"/>
                    <a:pt x="836" y="149"/>
                  </a:cubicBezTo>
                  <a:close/>
                  <a:moveTo>
                    <a:pt x="162" y="117"/>
                  </a:moveTo>
                  <a:cubicBezTo>
                    <a:pt x="158" y="117"/>
                    <a:pt x="154" y="115"/>
                    <a:pt x="152" y="111"/>
                  </a:cubicBezTo>
                  <a:cubicBezTo>
                    <a:pt x="149" y="106"/>
                    <a:pt x="150" y="99"/>
                    <a:pt x="155" y="96"/>
                  </a:cubicBezTo>
                  <a:cubicBezTo>
                    <a:pt x="165" y="89"/>
                    <a:pt x="175" y="83"/>
                    <a:pt x="185" y="77"/>
                  </a:cubicBezTo>
                  <a:cubicBezTo>
                    <a:pt x="191" y="74"/>
                    <a:pt x="198" y="76"/>
                    <a:pt x="201" y="82"/>
                  </a:cubicBezTo>
                  <a:cubicBezTo>
                    <a:pt x="204" y="87"/>
                    <a:pt x="202" y="94"/>
                    <a:pt x="197" y="97"/>
                  </a:cubicBezTo>
                  <a:cubicBezTo>
                    <a:pt x="187" y="103"/>
                    <a:pt x="177" y="109"/>
                    <a:pt x="168" y="115"/>
                  </a:cubicBezTo>
                  <a:cubicBezTo>
                    <a:pt x="166" y="116"/>
                    <a:pt x="164" y="117"/>
                    <a:pt x="162" y="117"/>
                  </a:cubicBezTo>
                  <a:close/>
                  <a:moveTo>
                    <a:pt x="780" y="109"/>
                  </a:moveTo>
                  <a:cubicBezTo>
                    <a:pt x="778" y="109"/>
                    <a:pt x="776" y="109"/>
                    <a:pt x="774" y="108"/>
                  </a:cubicBezTo>
                  <a:cubicBezTo>
                    <a:pt x="765" y="102"/>
                    <a:pt x="755" y="96"/>
                    <a:pt x="745" y="91"/>
                  </a:cubicBezTo>
                  <a:cubicBezTo>
                    <a:pt x="740" y="88"/>
                    <a:pt x="738" y="81"/>
                    <a:pt x="741" y="75"/>
                  </a:cubicBezTo>
                  <a:cubicBezTo>
                    <a:pt x="744" y="70"/>
                    <a:pt x="750" y="68"/>
                    <a:pt x="756" y="71"/>
                  </a:cubicBezTo>
                  <a:cubicBezTo>
                    <a:pt x="766" y="76"/>
                    <a:pt x="776" y="82"/>
                    <a:pt x="786" y="88"/>
                  </a:cubicBezTo>
                  <a:cubicBezTo>
                    <a:pt x="792" y="92"/>
                    <a:pt x="793" y="99"/>
                    <a:pt x="790" y="104"/>
                  </a:cubicBezTo>
                  <a:cubicBezTo>
                    <a:pt x="788" y="108"/>
                    <a:pt x="784" y="109"/>
                    <a:pt x="780" y="109"/>
                  </a:cubicBezTo>
                  <a:close/>
                  <a:moveTo>
                    <a:pt x="221" y="83"/>
                  </a:moveTo>
                  <a:cubicBezTo>
                    <a:pt x="217" y="83"/>
                    <a:pt x="213" y="80"/>
                    <a:pt x="211" y="76"/>
                  </a:cubicBezTo>
                  <a:cubicBezTo>
                    <a:pt x="208" y="71"/>
                    <a:pt x="211" y="64"/>
                    <a:pt x="216" y="61"/>
                  </a:cubicBezTo>
                  <a:cubicBezTo>
                    <a:pt x="227" y="56"/>
                    <a:pt x="237" y="51"/>
                    <a:pt x="248" y="46"/>
                  </a:cubicBezTo>
                  <a:cubicBezTo>
                    <a:pt x="254" y="44"/>
                    <a:pt x="261" y="47"/>
                    <a:pt x="263" y="52"/>
                  </a:cubicBezTo>
                  <a:cubicBezTo>
                    <a:pt x="265" y="58"/>
                    <a:pt x="263" y="65"/>
                    <a:pt x="257" y="67"/>
                  </a:cubicBezTo>
                  <a:cubicBezTo>
                    <a:pt x="247" y="72"/>
                    <a:pt x="236" y="76"/>
                    <a:pt x="226" y="81"/>
                  </a:cubicBezTo>
                  <a:cubicBezTo>
                    <a:pt x="225" y="82"/>
                    <a:pt x="223" y="83"/>
                    <a:pt x="221" y="83"/>
                  </a:cubicBezTo>
                  <a:close/>
                  <a:moveTo>
                    <a:pt x="720" y="77"/>
                  </a:moveTo>
                  <a:cubicBezTo>
                    <a:pt x="718" y="77"/>
                    <a:pt x="717" y="76"/>
                    <a:pt x="715" y="76"/>
                  </a:cubicBezTo>
                  <a:cubicBezTo>
                    <a:pt x="705" y="71"/>
                    <a:pt x="694" y="66"/>
                    <a:pt x="684" y="62"/>
                  </a:cubicBezTo>
                  <a:cubicBezTo>
                    <a:pt x="678" y="60"/>
                    <a:pt x="675" y="53"/>
                    <a:pt x="678" y="48"/>
                  </a:cubicBezTo>
                  <a:cubicBezTo>
                    <a:pt x="680" y="42"/>
                    <a:pt x="687" y="39"/>
                    <a:pt x="692" y="41"/>
                  </a:cubicBezTo>
                  <a:cubicBezTo>
                    <a:pt x="703" y="46"/>
                    <a:pt x="714" y="50"/>
                    <a:pt x="725" y="55"/>
                  </a:cubicBezTo>
                  <a:cubicBezTo>
                    <a:pt x="730" y="58"/>
                    <a:pt x="733" y="65"/>
                    <a:pt x="730" y="70"/>
                  </a:cubicBezTo>
                  <a:cubicBezTo>
                    <a:pt x="728" y="74"/>
                    <a:pt x="724" y="77"/>
                    <a:pt x="720" y="77"/>
                  </a:cubicBezTo>
                  <a:close/>
                  <a:moveTo>
                    <a:pt x="285" y="56"/>
                  </a:moveTo>
                  <a:cubicBezTo>
                    <a:pt x="280" y="56"/>
                    <a:pt x="276" y="53"/>
                    <a:pt x="274" y="48"/>
                  </a:cubicBezTo>
                  <a:cubicBezTo>
                    <a:pt x="272" y="42"/>
                    <a:pt x="275" y="36"/>
                    <a:pt x="281" y="34"/>
                  </a:cubicBezTo>
                  <a:cubicBezTo>
                    <a:pt x="292" y="30"/>
                    <a:pt x="303" y="26"/>
                    <a:pt x="314" y="23"/>
                  </a:cubicBezTo>
                  <a:cubicBezTo>
                    <a:pt x="320" y="21"/>
                    <a:pt x="326" y="25"/>
                    <a:pt x="328" y="31"/>
                  </a:cubicBezTo>
                  <a:cubicBezTo>
                    <a:pt x="330" y="37"/>
                    <a:pt x="326" y="43"/>
                    <a:pt x="320" y="45"/>
                  </a:cubicBezTo>
                  <a:cubicBezTo>
                    <a:pt x="310" y="48"/>
                    <a:pt x="299" y="51"/>
                    <a:pt x="288" y="55"/>
                  </a:cubicBezTo>
                  <a:cubicBezTo>
                    <a:pt x="287" y="56"/>
                    <a:pt x="286" y="56"/>
                    <a:pt x="285" y="56"/>
                  </a:cubicBezTo>
                  <a:close/>
                  <a:moveTo>
                    <a:pt x="656" y="51"/>
                  </a:moveTo>
                  <a:cubicBezTo>
                    <a:pt x="655" y="51"/>
                    <a:pt x="653" y="51"/>
                    <a:pt x="652" y="51"/>
                  </a:cubicBezTo>
                  <a:cubicBezTo>
                    <a:pt x="642" y="47"/>
                    <a:pt x="631" y="44"/>
                    <a:pt x="620" y="41"/>
                  </a:cubicBezTo>
                  <a:cubicBezTo>
                    <a:pt x="614" y="40"/>
                    <a:pt x="610" y="34"/>
                    <a:pt x="612" y="28"/>
                  </a:cubicBezTo>
                  <a:cubicBezTo>
                    <a:pt x="613" y="21"/>
                    <a:pt x="620" y="18"/>
                    <a:pt x="626" y="19"/>
                  </a:cubicBezTo>
                  <a:cubicBezTo>
                    <a:pt x="637" y="22"/>
                    <a:pt x="648" y="26"/>
                    <a:pt x="659" y="29"/>
                  </a:cubicBezTo>
                  <a:cubicBezTo>
                    <a:pt x="665" y="31"/>
                    <a:pt x="669" y="38"/>
                    <a:pt x="667" y="44"/>
                  </a:cubicBezTo>
                  <a:cubicBezTo>
                    <a:pt x="665" y="48"/>
                    <a:pt x="661" y="51"/>
                    <a:pt x="656" y="51"/>
                  </a:cubicBezTo>
                  <a:close/>
                  <a:moveTo>
                    <a:pt x="351" y="37"/>
                  </a:moveTo>
                  <a:cubicBezTo>
                    <a:pt x="345" y="37"/>
                    <a:pt x="341" y="33"/>
                    <a:pt x="339" y="28"/>
                  </a:cubicBezTo>
                  <a:cubicBezTo>
                    <a:pt x="338" y="22"/>
                    <a:pt x="342" y="16"/>
                    <a:pt x="348" y="14"/>
                  </a:cubicBezTo>
                  <a:cubicBezTo>
                    <a:pt x="359" y="12"/>
                    <a:pt x="371" y="10"/>
                    <a:pt x="382" y="8"/>
                  </a:cubicBezTo>
                  <a:cubicBezTo>
                    <a:pt x="389" y="7"/>
                    <a:pt x="394" y="11"/>
                    <a:pt x="395" y="17"/>
                  </a:cubicBezTo>
                  <a:cubicBezTo>
                    <a:pt x="396" y="23"/>
                    <a:pt x="392" y="29"/>
                    <a:pt x="386" y="30"/>
                  </a:cubicBezTo>
                  <a:cubicBezTo>
                    <a:pt x="375" y="32"/>
                    <a:pt x="364" y="34"/>
                    <a:pt x="353" y="37"/>
                  </a:cubicBezTo>
                  <a:cubicBezTo>
                    <a:pt x="352" y="37"/>
                    <a:pt x="351" y="37"/>
                    <a:pt x="351" y="37"/>
                  </a:cubicBezTo>
                  <a:close/>
                  <a:moveTo>
                    <a:pt x="589" y="34"/>
                  </a:moveTo>
                  <a:cubicBezTo>
                    <a:pt x="589" y="34"/>
                    <a:pt x="588" y="34"/>
                    <a:pt x="587" y="34"/>
                  </a:cubicBezTo>
                  <a:cubicBezTo>
                    <a:pt x="576" y="32"/>
                    <a:pt x="565" y="30"/>
                    <a:pt x="554" y="28"/>
                  </a:cubicBezTo>
                  <a:cubicBezTo>
                    <a:pt x="548" y="27"/>
                    <a:pt x="543" y="22"/>
                    <a:pt x="544" y="15"/>
                  </a:cubicBezTo>
                  <a:cubicBezTo>
                    <a:pt x="545" y="9"/>
                    <a:pt x="551" y="5"/>
                    <a:pt x="557" y="6"/>
                  </a:cubicBezTo>
                  <a:cubicBezTo>
                    <a:pt x="569" y="7"/>
                    <a:pt x="580" y="9"/>
                    <a:pt x="592" y="12"/>
                  </a:cubicBezTo>
                  <a:cubicBezTo>
                    <a:pt x="598" y="13"/>
                    <a:pt x="602" y="19"/>
                    <a:pt x="600" y="25"/>
                  </a:cubicBezTo>
                  <a:cubicBezTo>
                    <a:pt x="599" y="30"/>
                    <a:pt x="595" y="34"/>
                    <a:pt x="589" y="34"/>
                  </a:cubicBezTo>
                  <a:close/>
                  <a:moveTo>
                    <a:pt x="418" y="26"/>
                  </a:moveTo>
                  <a:cubicBezTo>
                    <a:pt x="413" y="26"/>
                    <a:pt x="408" y="22"/>
                    <a:pt x="407" y="16"/>
                  </a:cubicBezTo>
                  <a:cubicBezTo>
                    <a:pt x="406" y="9"/>
                    <a:pt x="411" y="4"/>
                    <a:pt x="417" y="3"/>
                  </a:cubicBezTo>
                  <a:cubicBezTo>
                    <a:pt x="429" y="2"/>
                    <a:pt x="441" y="1"/>
                    <a:pt x="452" y="1"/>
                  </a:cubicBezTo>
                  <a:cubicBezTo>
                    <a:pt x="459" y="1"/>
                    <a:pt x="464" y="5"/>
                    <a:pt x="464" y="12"/>
                  </a:cubicBezTo>
                  <a:cubicBezTo>
                    <a:pt x="464" y="18"/>
                    <a:pt x="459" y="23"/>
                    <a:pt x="453" y="23"/>
                  </a:cubicBezTo>
                  <a:cubicBezTo>
                    <a:pt x="442" y="24"/>
                    <a:pt x="431" y="25"/>
                    <a:pt x="419" y="26"/>
                  </a:cubicBezTo>
                  <a:cubicBezTo>
                    <a:pt x="419" y="26"/>
                    <a:pt x="419" y="26"/>
                    <a:pt x="418" y="26"/>
                  </a:cubicBezTo>
                  <a:close/>
                  <a:moveTo>
                    <a:pt x="521" y="25"/>
                  </a:moveTo>
                  <a:cubicBezTo>
                    <a:pt x="521" y="25"/>
                    <a:pt x="521" y="25"/>
                    <a:pt x="520" y="25"/>
                  </a:cubicBezTo>
                  <a:cubicBezTo>
                    <a:pt x="509" y="24"/>
                    <a:pt x="498" y="23"/>
                    <a:pt x="487" y="23"/>
                  </a:cubicBezTo>
                  <a:cubicBezTo>
                    <a:pt x="481" y="23"/>
                    <a:pt x="476" y="18"/>
                    <a:pt x="476" y="12"/>
                  </a:cubicBezTo>
                  <a:cubicBezTo>
                    <a:pt x="476" y="5"/>
                    <a:pt x="481" y="0"/>
                    <a:pt x="487" y="0"/>
                  </a:cubicBezTo>
                  <a:cubicBezTo>
                    <a:pt x="499" y="1"/>
                    <a:pt x="511" y="1"/>
                    <a:pt x="522" y="2"/>
                  </a:cubicBezTo>
                  <a:cubicBezTo>
                    <a:pt x="528" y="3"/>
                    <a:pt x="533" y="8"/>
                    <a:pt x="533" y="14"/>
                  </a:cubicBezTo>
                  <a:cubicBezTo>
                    <a:pt x="532" y="20"/>
                    <a:pt x="527" y="25"/>
                    <a:pt x="521" y="2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28" name="Freeform 48"/>
            <p:cNvSpPr>
              <a:spLocks/>
            </p:cNvSpPr>
            <p:nvPr/>
          </p:nvSpPr>
          <p:spPr bwMode="auto">
            <a:xfrm>
              <a:off x="1078" y="1111"/>
              <a:ext cx="69" cy="27"/>
            </a:xfrm>
            <a:custGeom>
              <a:avLst/>
              <a:gdLst/>
              <a:ahLst/>
              <a:cxnLst>
                <a:cxn ang="0">
                  <a:pos x="46" y="23"/>
                </a:cxn>
                <a:cxn ang="0">
                  <a:pos x="46" y="23"/>
                </a:cxn>
                <a:cxn ang="0">
                  <a:pos x="29" y="23"/>
                </a:cxn>
                <a:cxn ang="0">
                  <a:pos x="28" y="23"/>
                </a:cxn>
                <a:cxn ang="0">
                  <a:pos x="12" y="23"/>
                </a:cxn>
                <a:cxn ang="0">
                  <a:pos x="0" y="12"/>
                </a:cxn>
                <a:cxn ang="0">
                  <a:pos x="12" y="0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46" y="1"/>
                </a:cxn>
                <a:cxn ang="0">
                  <a:pos x="57" y="12"/>
                </a:cxn>
                <a:cxn ang="0">
                  <a:pos x="46" y="23"/>
                </a:cxn>
              </a:cxnLst>
              <a:rect l="0" t="0" r="r" b="b"/>
              <a:pathLst>
                <a:path w="57" h="23">
                  <a:moveTo>
                    <a:pt x="46" y="23"/>
                  </a:moveTo>
                  <a:cubicBezTo>
                    <a:pt x="46" y="23"/>
                    <a:pt x="46" y="23"/>
                    <a:pt x="46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3"/>
                    <a:pt x="28" y="23"/>
                  </a:cubicBezTo>
                  <a:cubicBezTo>
                    <a:pt x="23" y="23"/>
                    <a:pt x="17" y="23"/>
                    <a:pt x="12" y="23"/>
                  </a:cubicBez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7" y="0"/>
                    <a:pt x="23" y="0"/>
                    <a:pt x="28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52" y="1"/>
                    <a:pt x="57" y="6"/>
                    <a:pt x="57" y="12"/>
                  </a:cubicBezTo>
                  <a:cubicBezTo>
                    <a:pt x="57" y="18"/>
                    <a:pt x="52" y="23"/>
                    <a:pt x="46" y="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29" name="Freeform 49"/>
            <p:cNvSpPr>
              <a:spLocks noEditPoints="1"/>
            </p:cNvSpPr>
            <p:nvPr/>
          </p:nvSpPr>
          <p:spPr bwMode="auto">
            <a:xfrm>
              <a:off x="1160" y="1112"/>
              <a:ext cx="1346" cy="908"/>
            </a:xfrm>
            <a:custGeom>
              <a:avLst/>
              <a:gdLst/>
              <a:ahLst/>
              <a:cxnLst>
                <a:cxn ang="0">
                  <a:pos x="185" y="727"/>
                </a:cxn>
                <a:cxn ang="0">
                  <a:pos x="195" y="722"/>
                </a:cxn>
                <a:cxn ang="0">
                  <a:pos x="210" y="727"/>
                </a:cxn>
                <a:cxn ang="0">
                  <a:pos x="293" y="663"/>
                </a:cxn>
                <a:cxn ang="0">
                  <a:pos x="328" y="670"/>
                </a:cxn>
                <a:cxn ang="0">
                  <a:pos x="364" y="655"/>
                </a:cxn>
                <a:cxn ang="0">
                  <a:pos x="385" y="620"/>
                </a:cxn>
                <a:cxn ang="0">
                  <a:pos x="390" y="641"/>
                </a:cxn>
                <a:cxn ang="0">
                  <a:pos x="492" y="581"/>
                </a:cxn>
                <a:cxn ang="0">
                  <a:pos x="502" y="576"/>
                </a:cxn>
                <a:cxn ang="0">
                  <a:pos x="517" y="582"/>
                </a:cxn>
                <a:cxn ang="0">
                  <a:pos x="599" y="518"/>
                </a:cxn>
                <a:cxn ang="0">
                  <a:pos x="635" y="525"/>
                </a:cxn>
                <a:cxn ang="0">
                  <a:pos x="670" y="509"/>
                </a:cxn>
                <a:cxn ang="0">
                  <a:pos x="691" y="474"/>
                </a:cxn>
                <a:cxn ang="0">
                  <a:pos x="696" y="496"/>
                </a:cxn>
                <a:cxn ang="0">
                  <a:pos x="798" y="436"/>
                </a:cxn>
                <a:cxn ang="0">
                  <a:pos x="808" y="431"/>
                </a:cxn>
                <a:cxn ang="0">
                  <a:pos x="823" y="436"/>
                </a:cxn>
                <a:cxn ang="0">
                  <a:pos x="905" y="372"/>
                </a:cxn>
                <a:cxn ang="0">
                  <a:pos x="941" y="379"/>
                </a:cxn>
                <a:cxn ang="0">
                  <a:pos x="976" y="364"/>
                </a:cxn>
                <a:cxn ang="0">
                  <a:pos x="997" y="328"/>
                </a:cxn>
                <a:cxn ang="0">
                  <a:pos x="1030" y="338"/>
                </a:cxn>
                <a:cxn ang="0">
                  <a:pos x="1052" y="295"/>
                </a:cxn>
                <a:cxn ang="0">
                  <a:pos x="1090" y="286"/>
                </a:cxn>
                <a:cxn ang="0">
                  <a:pos x="1088" y="244"/>
                </a:cxn>
                <a:cxn ang="0">
                  <a:pos x="1098" y="260"/>
                </a:cxn>
                <a:cxn ang="0">
                  <a:pos x="1117" y="146"/>
                </a:cxn>
                <a:cxn ang="0">
                  <a:pos x="1084" y="122"/>
                </a:cxn>
                <a:cxn ang="0">
                  <a:pos x="1099" y="127"/>
                </a:cxn>
                <a:cxn ang="0">
                  <a:pos x="1019" y="57"/>
                </a:cxn>
                <a:cxn ang="0">
                  <a:pos x="1061" y="72"/>
                </a:cxn>
                <a:cxn ang="0">
                  <a:pos x="947" y="30"/>
                </a:cxn>
                <a:cxn ang="0">
                  <a:pos x="925" y="41"/>
                </a:cxn>
                <a:cxn ang="0">
                  <a:pos x="925" y="18"/>
                </a:cxn>
                <a:cxn ang="0">
                  <a:pos x="823" y="39"/>
                </a:cxn>
                <a:cxn ang="0">
                  <a:pos x="857" y="40"/>
                </a:cxn>
                <a:cxn ang="0">
                  <a:pos x="756" y="15"/>
                </a:cxn>
                <a:cxn ang="0">
                  <a:pos x="722" y="37"/>
                </a:cxn>
                <a:cxn ang="0">
                  <a:pos x="733" y="26"/>
                </a:cxn>
                <a:cxn ang="0">
                  <a:pos x="609" y="23"/>
                </a:cxn>
                <a:cxn ang="0">
                  <a:pos x="587" y="34"/>
                </a:cxn>
                <a:cxn ang="0">
                  <a:pos x="587" y="12"/>
                </a:cxn>
                <a:cxn ang="0">
                  <a:pos x="485" y="32"/>
                </a:cxn>
                <a:cxn ang="0">
                  <a:pos x="519" y="33"/>
                </a:cxn>
                <a:cxn ang="0">
                  <a:pos x="418" y="8"/>
                </a:cxn>
                <a:cxn ang="0">
                  <a:pos x="383" y="30"/>
                </a:cxn>
                <a:cxn ang="0">
                  <a:pos x="395" y="19"/>
                </a:cxn>
                <a:cxn ang="0">
                  <a:pos x="271" y="17"/>
                </a:cxn>
                <a:cxn ang="0">
                  <a:pos x="316" y="29"/>
                </a:cxn>
                <a:cxn ang="0">
                  <a:pos x="215" y="4"/>
                </a:cxn>
                <a:cxn ang="0">
                  <a:pos x="180" y="26"/>
                </a:cxn>
                <a:cxn ang="0">
                  <a:pos x="192" y="15"/>
                </a:cxn>
                <a:cxn ang="0">
                  <a:pos x="68" y="13"/>
                </a:cxn>
                <a:cxn ang="0">
                  <a:pos x="45" y="24"/>
                </a:cxn>
                <a:cxn ang="0">
                  <a:pos x="12" y="0"/>
                </a:cxn>
              </a:cxnLst>
              <a:rect l="0" t="0" r="r" b="b"/>
              <a:pathLst>
                <a:path w="1122" h="757">
                  <a:moveTo>
                    <a:pt x="144" y="757"/>
                  </a:moveTo>
                  <a:cubicBezTo>
                    <a:pt x="140" y="757"/>
                    <a:pt x="136" y="755"/>
                    <a:pt x="134" y="751"/>
                  </a:cubicBezTo>
                  <a:cubicBezTo>
                    <a:pt x="131" y="745"/>
                    <a:pt x="134" y="738"/>
                    <a:pt x="139" y="736"/>
                  </a:cubicBezTo>
                  <a:cubicBezTo>
                    <a:pt x="170" y="721"/>
                    <a:pt x="170" y="721"/>
                    <a:pt x="170" y="721"/>
                  </a:cubicBezTo>
                  <a:cubicBezTo>
                    <a:pt x="176" y="719"/>
                    <a:pt x="183" y="721"/>
                    <a:pt x="185" y="727"/>
                  </a:cubicBezTo>
                  <a:cubicBezTo>
                    <a:pt x="188" y="732"/>
                    <a:pt x="185" y="739"/>
                    <a:pt x="180" y="742"/>
                  </a:cubicBezTo>
                  <a:cubicBezTo>
                    <a:pt x="149" y="756"/>
                    <a:pt x="149" y="756"/>
                    <a:pt x="149" y="756"/>
                  </a:cubicBezTo>
                  <a:cubicBezTo>
                    <a:pt x="148" y="757"/>
                    <a:pt x="146" y="757"/>
                    <a:pt x="144" y="757"/>
                  </a:cubicBezTo>
                  <a:close/>
                  <a:moveTo>
                    <a:pt x="206" y="728"/>
                  </a:moveTo>
                  <a:cubicBezTo>
                    <a:pt x="201" y="728"/>
                    <a:pt x="197" y="726"/>
                    <a:pt x="195" y="722"/>
                  </a:cubicBezTo>
                  <a:cubicBezTo>
                    <a:pt x="193" y="716"/>
                    <a:pt x="195" y="709"/>
                    <a:pt x="201" y="707"/>
                  </a:cubicBezTo>
                  <a:cubicBezTo>
                    <a:pt x="231" y="692"/>
                    <a:pt x="231" y="692"/>
                    <a:pt x="231" y="692"/>
                  </a:cubicBezTo>
                  <a:cubicBezTo>
                    <a:pt x="237" y="690"/>
                    <a:pt x="244" y="692"/>
                    <a:pt x="247" y="698"/>
                  </a:cubicBezTo>
                  <a:cubicBezTo>
                    <a:pt x="249" y="703"/>
                    <a:pt x="247" y="710"/>
                    <a:pt x="241" y="713"/>
                  </a:cubicBezTo>
                  <a:cubicBezTo>
                    <a:pt x="210" y="727"/>
                    <a:pt x="210" y="727"/>
                    <a:pt x="210" y="727"/>
                  </a:cubicBezTo>
                  <a:cubicBezTo>
                    <a:pt x="209" y="728"/>
                    <a:pt x="207" y="728"/>
                    <a:pt x="206" y="728"/>
                  </a:cubicBezTo>
                  <a:close/>
                  <a:moveTo>
                    <a:pt x="267" y="699"/>
                  </a:moveTo>
                  <a:cubicBezTo>
                    <a:pt x="263" y="699"/>
                    <a:pt x="259" y="697"/>
                    <a:pt x="257" y="693"/>
                  </a:cubicBezTo>
                  <a:cubicBezTo>
                    <a:pt x="254" y="687"/>
                    <a:pt x="256" y="680"/>
                    <a:pt x="262" y="678"/>
                  </a:cubicBezTo>
                  <a:cubicBezTo>
                    <a:pt x="293" y="663"/>
                    <a:pt x="293" y="663"/>
                    <a:pt x="293" y="663"/>
                  </a:cubicBezTo>
                  <a:cubicBezTo>
                    <a:pt x="298" y="660"/>
                    <a:pt x="305" y="663"/>
                    <a:pt x="308" y="669"/>
                  </a:cubicBezTo>
                  <a:cubicBezTo>
                    <a:pt x="311" y="674"/>
                    <a:pt x="308" y="681"/>
                    <a:pt x="302" y="684"/>
                  </a:cubicBezTo>
                  <a:cubicBezTo>
                    <a:pt x="272" y="698"/>
                    <a:pt x="272" y="698"/>
                    <a:pt x="272" y="698"/>
                  </a:cubicBezTo>
                  <a:cubicBezTo>
                    <a:pt x="270" y="699"/>
                    <a:pt x="269" y="699"/>
                    <a:pt x="267" y="699"/>
                  </a:cubicBezTo>
                  <a:close/>
                  <a:moveTo>
                    <a:pt x="328" y="670"/>
                  </a:moveTo>
                  <a:cubicBezTo>
                    <a:pt x="324" y="670"/>
                    <a:pt x="320" y="668"/>
                    <a:pt x="318" y="664"/>
                  </a:cubicBezTo>
                  <a:cubicBezTo>
                    <a:pt x="315" y="658"/>
                    <a:pt x="318" y="651"/>
                    <a:pt x="323" y="649"/>
                  </a:cubicBezTo>
                  <a:cubicBezTo>
                    <a:pt x="354" y="634"/>
                    <a:pt x="354" y="634"/>
                    <a:pt x="354" y="634"/>
                  </a:cubicBezTo>
                  <a:cubicBezTo>
                    <a:pt x="360" y="631"/>
                    <a:pt x="366" y="634"/>
                    <a:pt x="369" y="639"/>
                  </a:cubicBezTo>
                  <a:cubicBezTo>
                    <a:pt x="372" y="645"/>
                    <a:pt x="369" y="652"/>
                    <a:pt x="364" y="655"/>
                  </a:cubicBezTo>
                  <a:cubicBezTo>
                    <a:pt x="333" y="669"/>
                    <a:pt x="333" y="669"/>
                    <a:pt x="333" y="669"/>
                  </a:cubicBezTo>
                  <a:cubicBezTo>
                    <a:pt x="332" y="670"/>
                    <a:pt x="330" y="670"/>
                    <a:pt x="328" y="670"/>
                  </a:cubicBezTo>
                  <a:close/>
                  <a:moveTo>
                    <a:pt x="390" y="641"/>
                  </a:moveTo>
                  <a:cubicBezTo>
                    <a:pt x="385" y="641"/>
                    <a:pt x="381" y="639"/>
                    <a:pt x="379" y="635"/>
                  </a:cubicBezTo>
                  <a:cubicBezTo>
                    <a:pt x="377" y="629"/>
                    <a:pt x="379" y="622"/>
                    <a:pt x="385" y="620"/>
                  </a:cubicBezTo>
                  <a:cubicBezTo>
                    <a:pt x="415" y="605"/>
                    <a:pt x="415" y="605"/>
                    <a:pt x="415" y="605"/>
                  </a:cubicBezTo>
                  <a:cubicBezTo>
                    <a:pt x="421" y="602"/>
                    <a:pt x="428" y="605"/>
                    <a:pt x="430" y="610"/>
                  </a:cubicBezTo>
                  <a:cubicBezTo>
                    <a:pt x="433" y="616"/>
                    <a:pt x="431" y="623"/>
                    <a:pt x="425" y="625"/>
                  </a:cubicBezTo>
                  <a:cubicBezTo>
                    <a:pt x="394" y="640"/>
                    <a:pt x="394" y="640"/>
                    <a:pt x="394" y="640"/>
                  </a:cubicBezTo>
                  <a:cubicBezTo>
                    <a:pt x="393" y="641"/>
                    <a:pt x="391" y="641"/>
                    <a:pt x="390" y="641"/>
                  </a:cubicBezTo>
                  <a:close/>
                  <a:moveTo>
                    <a:pt x="451" y="612"/>
                  </a:moveTo>
                  <a:cubicBezTo>
                    <a:pt x="447" y="612"/>
                    <a:pt x="442" y="610"/>
                    <a:pt x="441" y="606"/>
                  </a:cubicBezTo>
                  <a:cubicBezTo>
                    <a:pt x="438" y="600"/>
                    <a:pt x="440" y="593"/>
                    <a:pt x="446" y="590"/>
                  </a:cubicBezTo>
                  <a:cubicBezTo>
                    <a:pt x="477" y="576"/>
                    <a:pt x="477" y="576"/>
                    <a:pt x="477" y="576"/>
                  </a:cubicBezTo>
                  <a:cubicBezTo>
                    <a:pt x="482" y="573"/>
                    <a:pt x="489" y="576"/>
                    <a:pt x="492" y="581"/>
                  </a:cubicBezTo>
                  <a:cubicBezTo>
                    <a:pt x="494" y="587"/>
                    <a:pt x="492" y="594"/>
                    <a:pt x="486" y="596"/>
                  </a:cubicBezTo>
                  <a:cubicBezTo>
                    <a:pt x="456" y="611"/>
                    <a:pt x="456" y="611"/>
                    <a:pt x="456" y="611"/>
                  </a:cubicBezTo>
                  <a:cubicBezTo>
                    <a:pt x="454" y="612"/>
                    <a:pt x="452" y="612"/>
                    <a:pt x="451" y="612"/>
                  </a:cubicBezTo>
                  <a:close/>
                  <a:moveTo>
                    <a:pt x="512" y="583"/>
                  </a:moveTo>
                  <a:cubicBezTo>
                    <a:pt x="508" y="583"/>
                    <a:pt x="504" y="581"/>
                    <a:pt x="502" y="576"/>
                  </a:cubicBezTo>
                  <a:cubicBezTo>
                    <a:pt x="499" y="571"/>
                    <a:pt x="501" y="564"/>
                    <a:pt x="507" y="561"/>
                  </a:cubicBezTo>
                  <a:cubicBezTo>
                    <a:pt x="538" y="547"/>
                    <a:pt x="538" y="547"/>
                    <a:pt x="538" y="547"/>
                  </a:cubicBezTo>
                  <a:cubicBezTo>
                    <a:pt x="543" y="544"/>
                    <a:pt x="550" y="547"/>
                    <a:pt x="553" y="552"/>
                  </a:cubicBezTo>
                  <a:cubicBezTo>
                    <a:pt x="556" y="558"/>
                    <a:pt x="553" y="565"/>
                    <a:pt x="547" y="567"/>
                  </a:cubicBezTo>
                  <a:cubicBezTo>
                    <a:pt x="517" y="582"/>
                    <a:pt x="517" y="582"/>
                    <a:pt x="517" y="582"/>
                  </a:cubicBezTo>
                  <a:cubicBezTo>
                    <a:pt x="515" y="583"/>
                    <a:pt x="514" y="583"/>
                    <a:pt x="512" y="583"/>
                  </a:cubicBezTo>
                  <a:close/>
                  <a:moveTo>
                    <a:pt x="573" y="554"/>
                  </a:moveTo>
                  <a:cubicBezTo>
                    <a:pt x="569" y="554"/>
                    <a:pt x="565" y="551"/>
                    <a:pt x="563" y="547"/>
                  </a:cubicBezTo>
                  <a:cubicBezTo>
                    <a:pt x="560" y="542"/>
                    <a:pt x="563" y="535"/>
                    <a:pt x="568" y="532"/>
                  </a:cubicBezTo>
                  <a:cubicBezTo>
                    <a:pt x="599" y="518"/>
                    <a:pt x="599" y="518"/>
                    <a:pt x="599" y="518"/>
                  </a:cubicBezTo>
                  <a:cubicBezTo>
                    <a:pt x="605" y="515"/>
                    <a:pt x="611" y="517"/>
                    <a:pt x="614" y="523"/>
                  </a:cubicBezTo>
                  <a:cubicBezTo>
                    <a:pt x="617" y="529"/>
                    <a:pt x="614" y="536"/>
                    <a:pt x="609" y="538"/>
                  </a:cubicBezTo>
                  <a:cubicBezTo>
                    <a:pt x="578" y="553"/>
                    <a:pt x="578" y="553"/>
                    <a:pt x="578" y="553"/>
                  </a:cubicBezTo>
                  <a:cubicBezTo>
                    <a:pt x="577" y="553"/>
                    <a:pt x="575" y="554"/>
                    <a:pt x="573" y="554"/>
                  </a:cubicBezTo>
                  <a:close/>
                  <a:moveTo>
                    <a:pt x="635" y="525"/>
                  </a:moveTo>
                  <a:cubicBezTo>
                    <a:pt x="630" y="525"/>
                    <a:pt x="626" y="522"/>
                    <a:pt x="624" y="518"/>
                  </a:cubicBezTo>
                  <a:cubicBezTo>
                    <a:pt x="622" y="513"/>
                    <a:pt x="624" y="506"/>
                    <a:pt x="630" y="503"/>
                  </a:cubicBezTo>
                  <a:cubicBezTo>
                    <a:pt x="660" y="489"/>
                    <a:pt x="660" y="489"/>
                    <a:pt x="660" y="489"/>
                  </a:cubicBezTo>
                  <a:cubicBezTo>
                    <a:pt x="666" y="486"/>
                    <a:pt x="673" y="488"/>
                    <a:pt x="675" y="494"/>
                  </a:cubicBezTo>
                  <a:cubicBezTo>
                    <a:pt x="678" y="500"/>
                    <a:pt x="676" y="506"/>
                    <a:pt x="670" y="509"/>
                  </a:cubicBezTo>
                  <a:cubicBezTo>
                    <a:pt x="639" y="524"/>
                    <a:pt x="639" y="524"/>
                    <a:pt x="639" y="524"/>
                  </a:cubicBezTo>
                  <a:cubicBezTo>
                    <a:pt x="638" y="524"/>
                    <a:pt x="636" y="525"/>
                    <a:pt x="635" y="525"/>
                  </a:cubicBezTo>
                  <a:close/>
                  <a:moveTo>
                    <a:pt x="696" y="496"/>
                  </a:moveTo>
                  <a:cubicBezTo>
                    <a:pt x="692" y="496"/>
                    <a:pt x="687" y="493"/>
                    <a:pt x="686" y="489"/>
                  </a:cubicBezTo>
                  <a:cubicBezTo>
                    <a:pt x="683" y="484"/>
                    <a:pt x="685" y="477"/>
                    <a:pt x="691" y="474"/>
                  </a:cubicBezTo>
                  <a:cubicBezTo>
                    <a:pt x="722" y="460"/>
                    <a:pt x="722" y="460"/>
                    <a:pt x="722" y="460"/>
                  </a:cubicBezTo>
                  <a:cubicBezTo>
                    <a:pt x="727" y="457"/>
                    <a:pt x="734" y="459"/>
                    <a:pt x="737" y="465"/>
                  </a:cubicBezTo>
                  <a:cubicBezTo>
                    <a:pt x="739" y="471"/>
                    <a:pt x="737" y="477"/>
                    <a:pt x="731" y="480"/>
                  </a:cubicBezTo>
                  <a:cubicBezTo>
                    <a:pt x="701" y="495"/>
                    <a:pt x="701" y="495"/>
                    <a:pt x="701" y="495"/>
                  </a:cubicBezTo>
                  <a:cubicBezTo>
                    <a:pt x="699" y="495"/>
                    <a:pt x="697" y="496"/>
                    <a:pt x="696" y="496"/>
                  </a:cubicBezTo>
                  <a:close/>
                  <a:moveTo>
                    <a:pt x="757" y="467"/>
                  </a:moveTo>
                  <a:cubicBezTo>
                    <a:pt x="753" y="467"/>
                    <a:pt x="749" y="464"/>
                    <a:pt x="747" y="460"/>
                  </a:cubicBezTo>
                  <a:cubicBezTo>
                    <a:pt x="744" y="454"/>
                    <a:pt x="746" y="448"/>
                    <a:pt x="752" y="445"/>
                  </a:cubicBezTo>
                  <a:cubicBezTo>
                    <a:pt x="783" y="430"/>
                    <a:pt x="783" y="430"/>
                    <a:pt x="783" y="430"/>
                  </a:cubicBezTo>
                  <a:cubicBezTo>
                    <a:pt x="788" y="428"/>
                    <a:pt x="795" y="430"/>
                    <a:pt x="798" y="436"/>
                  </a:cubicBezTo>
                  <a:cubicBezTo>
                    <a:pt x="801" y="441"/>
                    <a:pt x="798" y="448"/>
                    <a:pt x="792" y="451"/>
                  </a:cubicBezTo>
                  <a:cubicBezTo>
                    <a:pt x="762" y="465"/>
                    <a:pt x="762" y="465"/>
                    <a:pt x="762" y="465"/>
                  </a:cubicBezTo>
                  <a:cubicBezTo>
                    <a:pt x="760" y="466"/>
                    <a:pt x="759" y="467"/>
                    <a:pt x="757" y="467"/>
                  </a:cubicBezTo>
                  <a:close/>
                  <a:moveTo>
                    <a:pt x="818" y="437"/>
                  </a:moveTo>
                  <a:cubicBezTo>
                    <a:pt x="814" y="437"/>
                    <a:pt x="810" y="435"/>
                    <a:pt x="808" y="431"/>
                  </a:cubicBezTo>
                  <a:cubicBezTo>
                    <a:pt x="805" y="425"/>
                    <a:pt x="808" y="419"/>
                    <a:pt x="813" y="416"/>
                  </a:cubicBezTo>
                  <a:cubicBezTo>
                    <a:pt x="844" y="401"/>
                    <a:pt x="844" y="401"/>
                    <a:pt x="844" y="401"/>
                  </a:cubicBezTo>
                  <a:cubicBezTo>
                    <a:pt x="850" y="399"/>
                    <a:pt x="856" y="401"/>
                    <a:pt x="859" y="407"/>
                  </a:cubicBezTo>
                  <a:cubicBezTo>
                    <a:pt x="862" y="412"/>
                    <a:pt x="859" y="419"/>
                    <a:pt x="854" y="422"/>
                  </a:cubicBezTo>
                  <a:cubicBezTo>
                    <a:pt x="823" y="436"/>
                    <a:pt x="823" y="436"/>
                    <a:pt x="823" y="436"/>
                  </a:cubicBezTo>
                  <a:cubicBezTo>
                    <a:pt x="822" y="437"/>
                    <a:pt x="820" y="437"/>
                    <a:pt x="818" y="437"/>
                  </a:cubicBezTo>
                  <a:close/>
                  <a:moveTo>
                    <a:pt x="880" y="408"/>
                  </a:moveTo>
                  <a:cubicBezTo>
                    <a:pt x="875" y="408"/>
                    <a:pt x="871" y="406"/>
                    <a:pt x="869" y="402"/>
                  </a:cubicBezTo>
                  <a:cubicBezTo>
                    <a:pt x="867" y="396"/>
                    <a:pt x="869" y="389"/>
                    <a:pt x="875" y="387"/>
                  </a:cubicBezTo>
                  <a:cubicBezTo>
                    <a:pt x="905" y="372"/>
                    <a:pt x="905" y="372"/>
                    <a:pt x="905" y="372"/>
                  </a:cubicBezTo>
                  <a:cubicBezTo>
                    <a:pt x="911" y="370"/>
                    <a:pt x="918" y="372"/>
                    <a:pt x="920" y="378"/>
                  </a:cubicBezTo>
                  <a:cubicBezTo>
                    <a:pt x="923" y="383"/>
                    <a:pt x="921" y="390"/>
                    <a:pt x="915" y="393"/>
                  </a:cubicBezTo>
                  <a:cubicBezTo>
                    <a:pt x="884" y="407"/>
                    <a:pt x="884" y="407"/>
                    <a:pt x="884" y="407"/>
                  </a:cubicBezTo>
                  <a:cubicBezTo>
                    <a:pt x="883" y="408"/>
                    <a:pt x="881" y="408"/>
                    <a:pt x="880" y="408"/>
                  </a:cubicBezTo>
                  <a:close/>
                  <a:moveTo>
                    <a:pt x="941" y="379"/>
                  </a:moveTo>
                  <a:cubicBezTo>
                    <a:pt x="937" y="379"/>
                    <a:pt x="933" y="377"/>
                    <a:pt x="931" y="373"/>
                  </a:cubicBezTo>
                  <a:cubicBezTo>
                    <a:pt x="928" y="367"/>
                    <a:pt x="930" y="360"/>
                    <a:pt x="936" y="358"/>
                  </a:cubicBezTo>
                  <a:cubicBezTo>
                    <a:pt x="967" y="343"/>
                    <a:pt x="967" y="343"/>
                    <a:pt x="967" y="343"/>
                  </a:cubicBezTo>
                  <a:cubicBezTo>
                    <a:pt x="972" y="340"/>
                    <a:pt x="979" y="343"/>
                    <a:pt x="982" y="348"/>
                  </a:cubicBezTo>
                  <a:cubicBezTo>
                    <a:pt x="984" y="354"/>
                    <a:pt x="982" y="361"/>
                    <a:pt x="976" y="364"/>
                  </a:cubicBezTo>
                  <a:cubicBezTo>
                    <a:pt x="946" y="378"/>
                    <a:pt x="946" y="378"/>
                    <a:pt x="946" y="378"/>
                  </a:cubicBezTo>
                  <a:cubicBezTo>
                    <a:pt x="944" y="379"/>
                    <a:pt x="942" y="379"/>
                    <a:pt x="941" y="379"/>
                  </a:cubicBezTo>
                  <a:close/>
                  <a:moveTo>
                    <a:pt x="1002" y="350"/>
                  </a:moveTo>
                  <a:cubicBezTo>
                    <a:pt x="998" y="350"/>
                    <a:pt x="994" y="348"/>
                    <a:pt x="992" y="344"/>
                  </a:cubicBezTo>
                  <a:cubicBezTo>
                    <a:pt x="989" y="338"/>
                    <a:pt x="992" y="331"/>
                    <a:pt x="997" y="328"/>
                  </a:cubicBezTo>
                  <a:cubicBezTo>
                    <a:pt x="1011" y="322"/>
                    <a:pt x="1019" y="318"/>
                    <a:pt x="1020" y="318"/>
                  </a:cubicBezTo>
                  <a:cubicBezTo>
                    <a:pt x="1022" y="316"/>
                    <a:pt x="1025" y="315"/>
                    <a:pt x="1027" y="314"/>
                  </a:cubicBezTo>
                  <a:cubicBezTo>
                    <a:pt x="1032" y="311"/>
                    <a:pt x="1039" y="312"/>
                    <a:pt x="1043" y="318"/>
                  </a:cubicBezTo>
                  <a:cubicBezTo>
                    <a:pt x="1046" y="323"/>
                    <a:pt x="1044" y="330"/>
                    <a:pt x="1038" y="333"/>
                  </a:cubicBezTo>
                  <a:cubicBezTo>
                    <a:pt x="1036" y="335"/>
                    <a:pt x="1033" y="336"/>
                    <a:pt x="1030" y="338"/>
                  </a:cubicBezTo>
                  <a:cubicBezTo>
                    <a:pt x="1030" y="338"/>
                    <a:pt x="1029" y="338"/>
                    <a:pt x="1007" y="349"/>
                  </a:cubicBezTo>
                  <a:cubicBezTo>
                    <a:pt x="1006" y="350"/>
                    <a:pt x="1004" y="350"/>
                    <a:pt x="1002" y="350"/>
                  </a:cubicBezTo>
                  <a:close/>
                  <a:moveTo>
                    <a:pt x="1060" y="315"/>
                  </a:moveTo>
                  <a:cubicBezTo>
                    <a:pt x="1057" y="315"/>
                    <a:pt x="1054" y="314"/>
                    <a:pt x="1052" y="311"/>
                  </a:cubicBezTo>
                  <a:cubicBezTo>
                    <a:pt x="1047" y="307"/>
                    <a:pt x="1048" y="299"/>
                    <a:pt x="1052" y="295"/>
                  </a:cubicBezTo>
                  <a:cubicBezTo>
                    <a:pt x="1059" y="288"/>
                    <a:pt x="1066" y="281"/>
                    <a:pt x="1072" y="273"/>
                  </a:cubicBezTo>
                  <a:cubicBezTo>
                    <a:pt x="1073" y="271"/>
                    <a:pt x="1073" y="271"/>
                    <a:pt x="1073" y="271"/>
                  </a:cubicBezTo>
                  <a:cubicBezTo>
                    <a:pt x="1076" y="266"/>
                    <a:pt x="1084" y="265"/>
                    <a:pt x="1089" y="269"/>
                  </a:cubicBezTo>
                  <a:cubicBezTo>
                    <a:pt x="1094" y="272"/>
                    <a:pt x="1095" y="279"/>
                    <a:pt x="1091" y="285"/>
                  </a:cubicBezTo>
                  <a:cubicBezTo>
                    <a:pt x="1090" y="286"/>
                    <a:pt x="1090" y="286"/>
                    <a:pt x="1090" y="286"/>
                  </a:cubicBezTo>
                  <a:cubicBezTo>
                    <a:pt x="1084" y="296"/>
                    <a:pt x="1076" y="304"/>
                    <a:pt x="1068" y="312"/>
                  </a:cubicBezTo>
                  <a:cubicBezTo>
                    <a:pt x="1065" y="314"/>
                    <a:pt x="1063" y="315"/>
                    <a:pt x="1060" y="315"/>
                  </a:cubicBezTo>
                  <a:close/>
                  <a:moveTo>
                    <a:pt x="1098" y="260"/>
                  </a:moveTo>
                  <a:cubicBezTo>
                    <a:pt x="1097" y="260"/>
                    <a:pt x="1096" y="260"/>
                    <a:pt x="1094" y="259"/>
                  </a:cubicBezTo>
                  <a:cubicBezTo>
                    <a:pt x="1088" y="257"/>
                    <a:pt x="1086" y="250"/>
                    <a:pt x="1088" y="244"/>
                  </a:cubicBezTo>
                  <a:cubicBezTo>
                    <a:pt x="1092" y="234"/>
                    <a:pt x="1095" y="224"/>
                    <a:pt x="1097" y="214"/>
                  </a:cubicBezTo>
                  <a:cubicBezTo>
                    <a:pt x="1098" y="208"/>
                    <a:pt x="1104" y="204"/>
                    <a:pt x="1110" y="205"/>
                  </a:cubicBezTo>
                  <a:cubicBezTo>
                    <a:pt x="1116" y="206"/>
                    <a:pt x="1120" y="212"/>
                    <a:pt x="1119" y="218"/>
                  </a:cubicBezTo>
                  <a:cubicBezTo>
                    <a:pt x="1117" y="230"/>
                    <a:pt x="1114" y="242"/>
                    <a:pt x="1109" y="253"/>
                  </a:cubicBezTo>
                  <a:cubicBezTo>
                    <a:pt x="1107" y="257"/>
                    <a:pt x="1103" y="260"/>
                    <a:pt x="1098" y="260"/>
                  </a:cubicBezTo>
                  <a:close/>
                  <a:moveTo>
                    <a:pt x="1111" y="194"/>
                  </a:moveTo>
                  <a:cubicBezTo>
                    <a:pt x="1105" y="194"/>
                    <a:pt x="1100" y="189"/>
                    <a:pt x="1099" y="183"/>
                  </a:cubicBezTo>
                  <a:cubicBezTo>
                    <a:pt x="1099" y="172"/>
                    <a:pt x="1097" y="162"/>
                    <a:pt x="1095" y="152"/>
                  </a:cubicBezTo>
                  <a:cubicBezTo>
                    <a:pt x="1093" y="146"/>
                    <a:pt x="1097" y="140"/>
                    <a:pt x="1103" y="138"/>
                  </a:cubicBezTo>
                  <a:cubicBezTo>
                    <a:pt x="1109" y="136"/>
                    <a:pt x="1115" y="140"/>
                    <a:pt x="1117" y="146"/>
                  </a:cubicBezTo>
                  <a:cubicBezTo>
                    <a:pt x="1120" y="158"/>
                    <a:pt x="1122" y="170"/>
                    <a:pt x="1122" y="182"/>
                  </a:cubicBezTo>
                  <a:cubicBezTo>
                    <a:pt x="1122" y="188"/>
                    <a:pt x="1117" y="194"/>
                    <a:pt x="1111" y="194"/>
                  </a:cubicBezTo>
                  <a:cubicBezTo>
                    <a:pt x="1111" y="194"/>
                    <a:pt x="1111" y="194"/>
                    <a:pt x="1111" y="194"/>
                  </a:cubicBezTo>
                  <a:close/>
                  <a:moveTo>
                    <a:pt x="1094" y="129"/>
                  </a:moveTo>
                  <a:cubicBezTo>
                    <a:pt x="1090" y="129"/>
                    <a:pt x="1086" y="126"/>
                    <a:pt x="1084" y="122"/>
                  </a:cubicBezTo>
                  <a:cubicBezTo>
                    <a:pt x="1079" y="113"/>
                    <a:pt x="1074" y="104"/>
                    <a:pt x="1067" y="96"/>
                  </a:cubicBezTo>
                  <a:cubicBezTo>
                    <a:pt x="1063" y="91"/>
                    <a:pt x="1064" y="84"/>
                    <a:pt x="1069" y="80"/>
                  </a:cubicBezTo>
                  <a:cubicBezTo>
                    <a:pt x="1074" y="76"/>
                    <a:pt x="1081" y="77"/>
                    <a:pt x="1085" y="82"/>
                  </a:cubicBezTo>
                  <a:cubicBezTo>
                    <a:pt x="1092" y="91"/>
                    <a:pt x="1099" y="101"/>
                    <a:pt x="1104" y="112"/>
                  </a:cubicBezTo>
                  <a:cubicBezTo>
                    <a:pt x="1107" y="118"/>
                    <a:pt x="1105" y="125"/>
                    <a:pt x="1099" y="127"/>
                  </a:cubicBezTo>
                  <a:cubicBezTo>
                    <a:pt x="1098" y="128"/>
                    <a:pt x="1096" y="129"/>
                    <a:pt x="1094" y="129"/>
                  </a:cubicBezTo>
                  <a:close/>
                  <a:moveTo>
                    <a:pt x="1052" y="76"/>
                  </a:moveTo>
                  <a:cubicBezTo>
                    <a:pt x="1050" y="76"/>
                    <a:pt x="1047" y="76"/>
                    <a:pt x="1045" y="74"/>
                  </a:cubicBezTo>
                  <a:cubicBezTo>
                    <a:pt x="1043" y="72"/>
                    <a:pt x="1041" y="71"/>
                    <a:pt x="1039" y="69"/>
                  </a:cubicBezTo>
                  <a:cubicBezTo>
                    <a:pt x="1033" y="65"/>
                    <a:pt x="1026" y="60"/>
                    <a:pt x="1019" y="57"/>
                  </a:cubicBezTo>
                  <a:cubicBezTo>
                    <a:pt x="1013" y="54"/>
                    <a:pt x="1011" y="47"/>
                    <a:pt x="1014" y="42"/>
                  </a:cubicBezTo>
                  <a:cubicBezTo>
                    <a:pt x="1016" y="36"/>
                    <a:pt x="1023" y="34"/>
                    <a:pt x="1029" y="37"/>
                  </a:cubicBezTo>
                  <a:cubicBezTo>
                    <a:pt x="1037" y="41"/>
                    <a:pt x="1045" y="45"/>
                    <a:pt x="1052" y="51"/>
                  </a:cubicBezTo>
                  <a:cubicBezTo>
                    <a:pt x="1055" y="53"/>
                    <a:pt x="1057" y="54"/>
                    <a:pt x="1059" y="56"/>
                  </a:cubicBezTo>
                  <a:cubicBezTo>
                    <a:pt x="1064" y="60"/>
                    <a:pt x="1065" y="67"/>
                    <a:pt x="1061" y="72"/>
                  </a:cubicBezTo>
                  <a:cubicBezTo>
                    <a:pt x="1059" y="75"/>
                    <a:pt x="1055" y="76"/>
                    <a:pt x="1052" y="76"/>
                  </a:cubicBezTo>
                  <a:close/>
                  <a:moveTo>
                    <a:pt x="992" y="46"/>
                  </a:moveTo>
                  <a:cubicBezTo>
                    <a:pt x="991" y="46"/>
                    <a:pt x="990" y="46"/>
                    <a:pt x="989" y="46"/>
                  </a:cubicBezTo>
                  <a:cubicBezTo>
                    <a:pt x="979" y="43"/>
                    <a:pt x="969" y="42"/>
                    <a:pt x="958" y="42"/>
                  </a:cubicBezTo>
                  <a:cubicBezTo>
                    <a:pt x="952" y="41"/>
                    <a:pt x="947" y="36"/>
                    <a:pt x="947" y="30"/>
                  </a:cubicBezTo>
                  <a:cubicBezTo>
                    <a:pt x="948" y="24"/>
                    <a:pt x="953" y="19"/>
                    <a:pt x="959" y="19"/>
                  </a:cubicBezTo>
                  <a:cubicBezTo>
                    <a:pt x="971" y="19"/>
                    <a:pt x="983" y="21"/>
                    <a:pt x="995" y="24"/>
                  </a:cubicBezTo>
                  <a:cubicBezTo>
                    <a:pt x="1001" y="26"/>
                    <a:pt x="1005" y="32"/>
                    <a:pt x="1003" y="38"/>
                  </a:cubicBezTo>
                  <a:cubicBezTo>
                    <a:pt x="1002" y="43"/>
                    <a:pt x="997" y="46"/>
                    <a:pt x="992" y="46"/>
                  </a:cubicBezTo>
                  <a:close/>
                  <a:moveTo>
                    <a:pt x="925" y="41"/>
                  </a:moveTo>
                  <a:cubicBezTo>
                    <a:pt x="925" y="41"/>
                    <a:pt x="925" y="41"/>
                    <a:pt x="925" y="41"/>
                  </a:cubicBezTo>
                  <a:cubicBezTo>
                    <a:pt x="891" y="40"/>
                    <a:pt x="891" y="40"/>
                    <a:pt x="891" y="40"/>
                  </a:cubicBezTo>
                  <a:cubicBezTo>
                    <a:pt x="885" y="40"/>
                    <a:pt x="880" y="35"/>
                    <a:pt x="880" y="29"/>
                  </a:cubicBezTo>
                  <a:cubicBezTo>
                    <a:pt x="880" y="22"/>
                    <a:pt x="885" y="18"/>
                    <a:pt x="891" y="18"/>
                  </a:cubicBezTo>
                  <a:cubicBezTo>
                    <a:pt x="925" y="18"/>
                    <a:pt x="925" y="18"/>
                    <a:pt x="925" y="18"/>
                  </a:cubicBezTo>
                  <a:cubicBezTo>
                    <a:pt x="931" y="18"/>
                    <a:pt x="936" y="24"/>
                    <a:pt x="936" y="30"/>
                  </a:cubicBezTo>
                  <a:cubicBezTo>
                    <a:pt x="936" y="36"/>
                    <a:pt x="931" y="41"/>
                    <a:pt x="925" y="41"/>
                  </a:cubicBezTo>
                  <a:close/>
                  <a:moveTo>
                    <a:pt x="857" y="40"/>
                  </a:moveTo>
                  <a:cubicBezTo>
                    <a:pt x="857" y="40"/>
                    <a:pt x="857" y="40"/>
                    <a:pt x="857" y="40"/>
                  </a:cubicBezTo>
                  <a:cubicBezTo>
                    <a:pt x="823" y="39"/>
                    <a:pt x="823" y="39"/>
                    <a:pt x="823" y="39"/>
                  </a:cubicBezTo>
                  <a:cubicBezTo>
                    <a:pt x="817" y="39"/>
                    <a:pt x="812" y="34"/>
                    <a:pt x="812" y="27"/>
                  </a:cubicBezTo>
                  <a:cubicBezTo>
                    <a:pt x="812" y="21"/>
                    <a:pt x="817" y="16"/>
                    <a:pt x="824" y="16"/>
                  </a:cubicBezTo>
                  <a:cubicBezTo>
                    <a:pt x="857" y="17"/>
                    <a:pt x="857" y="17"/>
                    <a:pt x="857" y="17"/>
                  </a:cubicBezTo>
                  <a:cubicBezTo>
                    <a:pt x="864" y="17"/>
                    <a:pt x="869" y="22"/>
                    <a:pt x="869" y="29"/>
                  </a:cubicBezTo>
                  <a:cubicBezTo>
                    <a:pt x="868" y="35"/>
                    <a:pt x="863" y="40"/>
                    <a:pt x="857" y="40"/>
                  </a:cubicBezTo>
                  <a:close/>
                  <a:moveTo>
                    <a:pt x="790" y="38"/>
                  </a:moveTo>
                  <a:cubicBezTo>
                    <a:pt x="789" y="38"/>
                    <a:pt x="789" y="38"/>
                    <a:pt x="789" y="38"/>
                  </a:cubicBezTo>
                  <a:cubicBezTo>
                    <a:pt x="756" y="38"/>
                    <a:pt x="756" y="38"/>
                    <a:pt x="756" y="38"/>
                  </a:cubicBezTo>
                  <a:cubicBezTo>
                    <a:pt x="749" y="38"/>
                    <a:pt x="744" y="32"/>
                    <a:pt x="744" y="26"/>
                  </a:cubicBezTo>
                  <a:cubicBezTo>
                    <a:pt x="745" y="20"/>
                    <a:pt x="750" y="15"/>
                    <a:pt x="756" y="15"/>
                  </a:cubicBezTo>
                  <a:cubicBezTo>
                    <a:pt x="790" y="16"/>
                    <a:pt x="790" y="16"/>
                    <a:pt x="790" y="16"/>
                  </a:cubicBezTo>
                  <a:cubicBezTo>
                    <a:pt x="796" y="16"/>
                    <a:pt x="801" y="21"/>
                    <a:pt x="801" y="27"/>
                  </a:cubicBezTo>
                  <a:cubicBezTo>
                    <a:pt x="801" y="33"/>
                    <a:pt x="796" y="38"/>
                    <a:pt x="790" y="38"/>
                  </a:cubicBezTo>
                  <a:close/>
                  <a:moveTo>
                    <a:pt x="722" y="37"/>
                  </a:moveTo>
                  <a:cubicBezTo>
                    <a:pt x="722" y="37"/>
                    <a:pt x="722" y="37"/>
                    <a:pt x="722" y="37"/>
                  </a:cubicBezTo>
                  <a:cubicBezTo>
                    <a:pt x="688" y="36"/>
                    <a:pt x="688" y="36"/>
                    <a:pt x="688" y="36"/>
                  </a:cubicBezTo>
                  <a:cubicBezTo>
                    <a:pt x="682" y="36"/>
                    <a:pt x="677" y="31"/>
                    <a:pt x="677" y="25"/>
                  </a:cubicBezTo>
                  <a:cubicBezTo>
                    <a:pt x="677" y="18"/>
                    <a:pt x="682" y="13"/>
                    <a:pt x="688" y="14"/>
                  </a:cubicBezTo>
                  <a:cubicBezTo>
                    <a:pt x="722" y="14"/>
                    <a:pt x="722" y="14"/>
                    <a:pt x="722" y="14"/>
                  </a:cubicBezTo>
                  <a:cubicBezTo>
                    <a:pt x="728" y="14"/>
                    <a:pt x="733" y="20"/>
                    <a:pt x="733" y="26"/>
                  </a:cubicBezTo>
                  <a:cubicBezTo>
                    <a:pt x="733" y="32"/>
                    <a:pt x="728" y="37"/>
                    <a:pt x="722" y="37"/>
                  </a:cubicBezTo>
                  <a:close/>
                  <a:moveTo>
                    <a:pt x="654" y="36"/>
                  </a:moveTo>
                  <a:cubicBezTo>
                    <a:pt x="654" y="36"/>
                    <a:pt x="654" y="36"/>
                    <a:pt x="654" y="36"/>
                  </a:cubicBezTo>
                  <a:cubicBezTo>
                    <a:pt x="620" y="35"/>
                    <a:pt x="620" y="35"/>
                    <a:pt x="620" y="35"/>
                  </a:cubicBezTo>
                  <a:cubicBezTo>
                    <a:pt x="614" y="35"/>
                    <a:pt x="609" y="30"/>
                    <a:pt x="609" y="23"/>
                  </a:cubicBezTo>
                  <a:cubicBezTo>
                    <a:pt x="609" y="17"/>
                    <a:pt x="614" y="12"/>
                    <a:pt x="621" y="12"/>
                  </a:cubicBezTo>
                  <a:cubicBezTo>
                    <a:pt x="654" y="13"/>
                    <a:pt x="654" y="13"/>
                    <a:pt x="654" y="13"/>
                  </a:cubicBezTo>
                  <a:cubicBezTo>
                    <a:pt x="661" y="13"/>
                    <a:pt x="666" y="18"/>
                    <a:pt x="666" y="25"/>
                  </a:cubicBezTo>
                  <a:cubicBezTo>
                    <a:pt x="665" y="31"/>
                    <a:pt x="660" y="36"/>
                    <a:pt x="654" y="36"/>
                  </a:cubicBezTo>
                  <a:close/>
                  <a:moveTo>
                    <a:pt x="587" y="34"/>
                  </a:moveTo>
                  <a:cubicBezTo>
                    <a:pt x="587" y="34"/>
                    <a:pt x="586" y="34"/>
                    <a:pt x="586" y="34"/>
                  </a:cubicBezTo>
                  <a:cubicBezTo>
                    <a:pt x="553" y="34"/>
                    <a:pt x="553" y="34"/>
                    <a:pt x="553" y="34"/>
                  </a:cubicBezTo>
                  <a:cubicBezTo>
                    <a:pt x="546" y="34"/>
                    <a:pt x="541" y="28"/>
                    <a:pt x="541" y="22"/>
                  </a:cubicBezTo>
                  <a:cubicBezTo>
                    <a:pt x="542" y="16"/>
                    <a:pt x="547" y="11"/>
                    <a:pt x="553" y="11"/>
                  </a:cubicBezTo>
                  <a:cubicBezTo>
                    <a:pt x="587" y="12"/>
                    <a:pt x="587" y="12"/>
                    <a:pt x="587" y="12"/>
                  </a:cubicBezTo>
                  <a:cubicBezTo>
                    <a:pt x="593" y="12"/>
                    <a:pt x="598" y="17"/>
                    <a:pt x="598" y="23"/>
                  </a:cubicBezTo>
                  <a:cubicBezTo>
                    <a:pt x="598" y="29"/>
                    <a:pt x="593" y="34"/>
                    <a:pt x="587" y="34"/>
                  </a:cubicBezTo>
                  <a:close/>
                  <a:moveTo>
                    <a:pt x="519" y="33"/>
                  </a:moveTo>
                  <a:cubicBezTo>
                    <a:pt x="519" y="33"/>
                    <a:pt x="519" y="33"/>
                    <a:pt x="519" y="33"/>
                  </a:cubicBezTo>
                  <a:cubicBezTo>
                    <a:pt x="485" y="32"/>
                    <a:pt x="485" y="32"/>
                    <a:pt x="485" y="32"/>
                  </a:cubicBezTo>
                  <a:cubicBezTo>
                    <a:pt x="479" y="32"/>
                    <a:pt x="474" y="27"/>
                    <a:pt x="474" y="21"/>
                  </a:cubicBezTo>
                  <a:cubicBezTo>
                    <a:pt x="474" y="15"/>
                    <a:pt x="479" y="9"/>
                    <a:pt x="485" y="10"/>
                  </a:cubicBezTo>
                  <a:cubicBezTo>
                    <a:pt x="519" y="10"/>
                    <a:pt x="519" y="10"/>
                    <a:pt x="519" y="10"/>
                  </a:cubicBezTo>
                  <a:cubicBezTo>
                    <a:pt x="525" y="10"/>
                    <a:pt x="530" y="16"/>
                    <a:pt x="530" y="22"/>
                  </a:cubicBezTo>
                  <a:cubicBezTo>
                    <a:pt x="530" y="28"/>
                    <a:pt x="525" y="33"/>
                    <a:pt x="519" y="33"/>
                  </a:cubicBezTo>
                  <a:close/>
                  <a:moveTo>
                    <a:pt x="451" y="32"/>
                  </a:moveTo>
                  <a:cubicBezTo>
                    <a:pt x="451" y="32"/>
                    <a:pt x="451" y="32"/>
                    <a:pt x="451" y="32"/>
                  </a:cubicBezTo>
                  <a:cubicBezTo>
                    <a:pt x="417" y="31"/>
                    <a:pt x="417" y="31"/>
                    <a:pt x="417" y="31"/>
                  </a:cubicBezTo>
                  <a:cubicBezTo>
                    <a:pt x="411" y="31"/>
                    <a:pt x="406" y="26"/>
                    <a:pt x="406" y="19"/>
                  </a:cubicBezTo>
                  <a:cubicBezTo>
                    <a:pt x="406" y="13"/>
                    <a:pt x="411" y="8"/>
                    <a:pt x="418" y="8"/>
                  </a:cubicBezTo>
                  <a:cubicBezTo>
                    <a:pt x="452" y="9"/>
                    <a:pt x="452" y="9"/>
                    <a:pt x="452" y="9"/>
                  </a:cubicBezTo>
                  <a:cubicBezTo>
                    <a:pt x="458" y="9"/>
                    <a:pt x="463" y="14"/>
                    <a:pt x="463" y="21"/>
                  </a:cubicBezTo>
                  <a:cubicBezTo>
                    <a:pt x="463" y="27"/>
                    <a:pt x="457" y="32"/>
                    <a:pt x="451" y="32"/>
                  </a:cubicBezTo>
                  <a:close/>
                  <a:moveTo>
                    <a:pt x="384" y="30"/>
                  </a:moveTo>
                  <a:cubicBezTo>
                    <a:pt x="384" y="30"/>
                    <a:pt x="384" y="30"/>
                    <a:pt x="383" y="30"/>
                  </a:cubicBezTo>
                  <a:cubicBezTo>
                    <a:pt x="350" y="30"/>
                    <a:pt x="350" y="30"/>
                    <a:pt x="350" y="30"/>
                  </a:cubicBezTo>
                  <a:cubicBezTo>
                    <a:pt x="343" y="30"/>
                    <a:pt x="338" y="24"/>
                    <a:pt x="338" y="18"/>
                  </a:cubicBezTo>
                  <a:cubicBezTo>
                    <a:pt x="339" y="12"/>
                    <a:pt x="344" y="7"/>
                    <a:pt x="350" y="7"/>
                  </a:cubicBezTo>
                  <a:cubicBezTo>
                    <a:pt x="384" y="8"/>
                    <a:pt x="384" y="8"/>
                    <a:pt x="384" y="8"/>
                  </a:cubicBezTo>
                  <a:cubicBezTo>
                    <a:pt x="390" y="8"/>
                    <a:pt x="395" y="13"/>
                    <a:pt x="395" y="19"/>
                  </a:cubicBezTo>
                  <a:cubicBezTo>
                    <a:pt x="395" y="25"/>
                    <a:pt x="390" y="30"/>
                    <a:pt x="384" y="30"/>
                  </a:cubicBezTo>
                  <a:close/>
                  <a:moveTo>
                    <a:pt x="316" y="29"/>
                  </a:moveTo>
                  <a:cubicBezTo>
                    <a:pt x="316" y="29"/>
                    <a:pt x="316" y="29"/>
                    <a:pt x="316" y="29"/>
                  </a:cubicBezTo>
                  <a:cubicBezTo>
                    <a:pt x="282" y="28"/>
                    <a:pt x="282" y="28"/>
                    <a:pt x="282" y="28"/>
                  </a:cubicBezTo>
                  <a:cubicBezTo>
                    <a:pt x="276" y="28"/>
                    <a:pt x="271" y="23"/>
                    <a:pt x="271" y="17"/>
                  </a:cubicBezTo>
                  <a:cubicBezTo>
                    <a:pt x="271" y="11"/>
                    <a:pt x="276" y="6"/>
                    <a:pt x="282" y="6"/>
                  </a:cubicBezTo>
                  <a:cubicBezTo>
                    <a:pt x="282" y="6"/>
                    <a:pt x="282" y="6"/>
                    <a:pt x="282" y="6"/>
                  </a:cubicBezTo>
                  <a:cubicBezTo>
                    <a:pt x="316" y="6"/>
                    <a:pt x="316" y="6"/>
                    <a:pt x="316" y="6"/>
                  </a:cubicBezTo>
                  <a:cubicBezTo>
                    <a:pt x="322" y="6"/>
                    <a:pt x="327" y="12"/>
                    <a:pt x="327" y="18"/>
                  </a:cubicBezTo>
                  <a:cubicBezTo>
                    <a:pt x="327" y="24"/>
                    <a:pt x="322" y="29"/>
                    <a:pt x="316" y="29"/>
                  </a:cubicBezTo>
                  <a:close/>
                  <a:moveTo>
                    <a:pt x="248" y="28"/>
                  </a:moveTo>
                  <a:cubicBezTo>
                    <a:pt x="248" y="28"/>
                    <a:pt x="248" y="28"/>
                    <a:pt x="248" y="28"/>
                  </a:cubicBezTo>
                  <a:cubicBezTo>
                    <a:pt x="214" y="27"/>
                    <a:pt x="214" y="27"/>
                    <a:pt x="214" y="27"/>
                  </a:cubicBezTo>
                  <a:cubicBezTo>
                    <a:pt x="208" y="27"/>
                    <a:pt x="203" y="22"/>
                    <a:pt x="203" y="15"/>
                  </a:cubicBezTo>
                  <a:cubicBezTo>
                    <a:pt x="203" y="9"/>
                    <a:pt x="209" y="4"/>
                    <a:pt x="215" y="4"/>
                  </a:cubicBezTo>
                  <a:cubicBezTo>
                    <a:pt x="249" y="5"/>
                    <a:pt x="249" y="5"/>
                    <a:pt x="249" y="5"/>
                  </a:cubicBezTo>
                  <a:cubicBezTo>
                    <a:pt x="255" y="5"/>
                    <a:pt x="260" y="10"/>
                    <a:pt x="260" y="17"/>
                  </a:cubicBezTo>
                  <a:cubicBezTo>
                    <a:pt x="260" y="23"/>
                    <a:pt x="255" y="28"/>
                    <a:pt x="248" y="28"/>
                  </a:cubicBezTo>
                  <a:close/>
                  <a:moveTo>
                    <a:pt x="181" y="26"/>
                  </a:moveTo>
                  <a:cubicBezTo>
                    <a:pt x="181" y="26"/>
                    <a:pt x="181" y="26"/>
                    <a:pt x="180" y="26"/>
                  </a:cubicBezTo>
                  <a:cubicBezTo>
                    <a:pt x="147" y="26"/>
                    <a:pt x="147" y="26"/>
                    <a:pt x="147" y="26"/>
                  </a:cubicBezTo>
                  <a:cubicBezTo>
                    <a:pt x="140" y="26"/>
                    <a:pt x="135" y="20"/>
                    <a:pt x="136" y="14"/>
                  </a:cubicBezTo>
                  <a:cubicBezTo>
                    <a:pt x="136" y="8"/>
                    <a:pt x="141" y="3"/>
                    <a:pt x="147" y="3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7" y="4"/>
                    <a:pt x="192" y="9"/>
                    <a:pt x="192" y="15"/>
                  </a:cubicBezTo>
                  <a:cubicBezTo>
                    <a:pt x="192" y="21"/>
                    <a:pt x="187" y="26"/>
                    <a:pt x="181" y="26"/>
                  </a:cubicBezTo>
                  <a:close/>
                  <a:moveTo>
                    <a:pt x="113" y="25"/>
                  </a:moveTo>
                  <a:cubicBezTo>
                    <a:pt x="113" y="25"/>
                    <a:pt x="113" y="25"/>
                    <a:pt x="113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3" y="24"/>
                    <a:pt x="68" y="19"/>
                    <a:pt x="68" y="13"/>
                  </a:cubicBezTo>
                  <a:cubicBezTo>
                    <a:pt x="68" y="7"/>
                    <a:pt x="73" y="2"/>
                    <a:pt x="79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20" y="3"/>
                    <a:pt x="125" y="8"/>
                    <a:pt x="124" y="14"/>
                  </a:cubicBezTo>
                  <a:cubicBezTo>
                    <a:pt x="124" y="20"/>
                    <a:pt x="119" y="25"/>
                    <a:pt x="113" y="25"/>
                  </a:cubicBezTo>
                  <a:close/>
                  <a:moveTo>
                    <a:pt x="45" y="24"/>
                  </a:moveTo>
                  <a:cubicBezTo>
                    <a:pt x="45" y="24"/>
                    <a:pt x="45" y="24"/>
                    <a:pt x="45" y="24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52" y="1"/>
                    <a:pt x="57" y="6"/>
                    <a:pt x="57" y="13"/>
                  </a:cubicBezTo>
                  <a:cubicBezTo>
                    <a:pt x="57" y="19"/>
                    <a:pt x="52" y="24"/>
                    <a:pt x="45" y="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30" name="Freeform 50"/>
            <p:cNvSpPr>
              <a:spLocks/>
            </p:cNvSpPr>
            <p:nvPr/>
          </p:nvSpPr>
          <p:spPr bwMode="auto">
            <a:xfrm>
              <a:off x="1246" y="2008"/>
              <a:ext cx="69" cy="44"/>
            </a:xfrm>
            <a:custGeom>
              <a:avLst/>
              <a:gdLst/>
              <a:ahLst/>
              <a:cxnLst>
                <a:cxn ang="0">
                  <a:pos x="13" y="37"/>
                </a:cxn>
                <a:cxn ang="0">
                  <a:pos x="2" y="30"/>
                </a:cxn>
                <a:cxn ang="0">
                  <a:pos x="9" y="15"/>
                </a:cxn>
                <a:cxn ang="0">
                  <a:pos x="24" y="9"/>
                </a:cxn>
                <a:cxn ang="0">
                  <a:pos x="26" y="9"/>
                </a:cxn>
                <a:cxn ang="0">
                  <a:pos x="27" y="8"/>
                </a:cxn>
                <a:cxn ang="0">
                  <a:pos x="39" y="2"/>
                </a:cxn>
                <a:cxn ang="0">
                  <a:pos x="54" y="8"/>
                </a:cxn>
                <a:cxn ang="0">
                  <a:pos x="49" y="23"/>
                </a:cxn>
                <a:cxn ang="0">
                  <a:pos x="37" y="28"/>
                </a:cxn>
                <a:cxn ang="0">
                  <a:pos x="33" y="30"/>
                </a:cxn>
                <a:cxn ang="0">
                  <a:pos x="31" y="31"/>
                </a:cxn>
                <a:cxn ang="0">
                  <a:pos x="17" y="36"/>
                </a:cxn>
                <a:cxn ang="0">
                  <a:pos x="13" y="37"/>
                </a:cxn>
              </a:cxnLst>
              <a:rect l="0" t="0" r="r" b="b"/>
              <a:pathLst>
                <a:path w="57" h="37">
                  <a:moveTo>
                    <a:pt x="13" y="37"/>
                  </a:moveTo>
                  <a:cubicBezTo>
                    <a:pt x="8" y="37"/>
                    <a:pt x="4" y="34"/>
                    <a:pt x="2" y="30"/>
                  </a:cubicBezTo>
                  <a:cubicBezTo>
                    <a:pt x="0" y="24"/>
                    <a:pt x="3" y="17"/>
                    <a:pt x="9" y="15"/>
                  </a:cubicBezTo>
                  <a:cubicBezTo>
                    <a:pt x="14" y="13"/>
                    <a:pt x="19" y="11"/>
                    <a:pt x="24" y="9"/>
                  </a:cubicBezTo>
                  <a:cubicBezTo>
                    <a:pt x="25" y="9"/>
                    <a:pt x="25" y="9"/>
                    <a:pt x="26" y="9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31" y="6"/>
                    <a:pt x="35" y="4"/>
                    <a:pt x="39" y="2"/>
                  </a:cubicBezTo>
                  <a:cubicBezTo>
                    <a:pt x="45" y="0"/>
                    <a:pt x="52" y="2"/>
                    <a:pt x="54" y="8"/>
                  </a:cubicBezTo>
                  <a:cubicBezTo>
                    <a:pt x="57" y="13"/>
                    <a:pt x="55" y="20"/>
                    <a:pt x="49" y="23"/>
                  </a:cubicBezTo>
                  <a:cubicBezTo>
                    <a:pt x="45" y="25"/>
                    <a:pt x="41" y="27"/>
                    <a:pt x="37" y="28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2" y="30"/>
                    <a:pt x="31" y="31"/>
                  </a:cubicBezTo>
                  <a:cubicBezTo>
                    <a:pt x="26" y="33"/>
                    <a:pt x="22" y="35"/>
                    <a:pt x="17" y="36"/>
                  </a:cubicBezTo>
                  <a:cubicBezTo>
                    <a:pt x="15" y="37"/>
                    <a:pt x="14" y="37"/>
                    <a:pt x="13" y="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31" name="Freeform 51"/>
            <p:cNvSpPr>
              <a:spLocks noEditPoints="1"/>
            </p:cNvSpPr>
            <p:nvPr/>
          </p:nvSpPr>
          <p:spPr bwMode="auto">
            <a:xfrm>
              <a:off x="613" y="1113"/>
              <a:ext cx="626" cy="969"/>
            </a:xfrm>
            <a:custGeom>
              <a:avLst/>
              <a:gdLst/>
              <a:ahLst/>
              <a:cxnLst>
                <a:cxn ang="0">
                  <a:pos x="410" y="785"/>
                </a:cxn>
                <a:cxn ang="0">
                  <a:pos x="445" y="806"/>
                </a:cxn>
                <a:cxn ang="0">
                  <a:pos x="377" y="807"/>
                </a:cxn>
                <a:cxn ang="0">
                  <a:pos x="332" y="790"/>
                </a:cxn>
                <a:cxn ang="0">
                  <a:pos x="388" y="796"/>
                </a:cxn>
                <a:cxn ang="0">
                  <a:pos x="465" y="792"/>
                </a:cxn>
                <a:cxn ang="0">
                  <a:pos x="506" y="771"/>
                </a:cxn>
                <a:cxn ang="0">
                  <a:pos x="488" y="799"/>
                </a:cxn>
                <a:cxn ang="0">
                  <a:pos x="311" y="796"/>
                </a:cxn>
                <a:cxn ang="0">
                  <a:pos x="268" y="772"/>
                </a:cxn>
                <a:cxn ang="0">
                  <a:pos x="322" y="788"/>
                </a:cxn>
                <a:cxn ang="0">
                  <a:pos x="243" y="774"/>
                </a:cxn>
                <a:cxn ang="0">
                  <a:pos x="223" y="739"/>
                </a:cxn>
                <a:cxn ang="0">
                  <a:pos x="248" y="775"/>
                </a:cxn>
                <a:cxn ang="0">
                  <a:pos x="168" y="731"/>
                </a:cxn>
                <a:cxn ang="0">
                  <a:pos x="169" y="703"/>
                </a:cxn>
                <a:cxn ang="0">
                  <a:pos x="199" y="738"/>
                </a:cxn>
                <a:cxn ang="0">
                  <a:pos x="129" y="699"/>
                </a:cxn>
                <a:cxn ang="0">
                  <a:pos x="122" y="659"/>
                </a:cxn>
                <a:cxn ang="0">
                  <a:pos x="137" y="702"/>
                </a:cxn>
                <a:cxn ang="0">
                  <a:pos x="63" y="620"/>
                </a:cxn>
                <a:cxn ang="0">
                  <a:pos x="101" y="634"/>
                </a:cxn>
                <a:cxn ang="0">
                  <a:pos x="56" y="596"/>
                </a:cxn>
                <a:cxn ang="0">
                  <a:pos x="38" y="544"/>
                </a:cxn>
                <a:cxn ang="0">
                  <a:pos x="61" y="595"/>
                </a:cxn>
                <a:cxn ang="0">
                  <a:pos x="20" y="527"/>
                </a:cxn>
                <a:cxn ang="0">
                  <a:pos x="33" y="488"/>
                </a:cxn>
                <a:cxn ang="0">
                  <a:pos x="31" y="534"/>
                </a:cxn>
                <a:cxn ang="0">
                  <a:pos x="1" y="425"/>
                </a:cxn>
                <a:cxn ang="0">
                  <a:pos x="27" y="456"/>
                </a:cxn>
                <a:cxn ang="0">
                  <a:pos x="12" y="403"/>
                </a:cxn>
                <a:cxn ang="0">
                  <a:pos x="3" y="357"/>
                </a:cxn>
                <a:cxn ang="0">
                  <a:pos x="23" y="392"/>
                </a:cxn>
                <a:cxn ang="0">
                  <a:pos x="17" y="336"/>
                </a:cxn>
                <a:cxn ang="0">
                  <a:pos x="31" y="282"/>
                </a:cxn>
                <a:cxn ang="0">
                  <a:pos x="19" y="337"/>
                </a:cxn>
                <a:cxn ang="0">
                  <a:pos x="27" y="257"/>
                </a:cxn>
                <a:cxn ang="0">
                  <a:pos x="62" y="236"/>
                </a:cxn>
                <a:cxn ang="0">
                  <a:pos x="67" y="213"/>
                </a:cxn>
                <a:cxn ang="0">
                  <a:pos x="76" y="167"/>
                </a:cxn>
                <a:cxn ang="0">
                  <a:pos x="77" y="207"/>
                </a:cxn>
                <a:cxn ang="0">
                  <a:pos x="99" y="156"/>
                </a:cxn>
                <a:cxn ang="0">
                  <a:pos x="137" y="115"/>
                </a:cxn>
                <a:cxn ang="0">
                  <a:pos x="106" y="158"/>
                </a:cxn>
                <a:cxn ang="0">
                  <a:pos x="146" y="91"/>
                </a:cxn>
                <a:cxn ang="0">
                  <a:pos x="187" y="89"/>
                </a:cxn>
                <a:cxn ang="0">
                  <a:pos x="208" y="73"/>
                </a:cxn>
                <a:cxn ang="0">
                  <a:pos x="233" y="36"/>
                </a:cxn>
                <a:cxn ang="0">
                  <a:pos x="214" y="72"/>
                </a:cxn>
                <a:cxn ang="0">
                  <a:pos x="258" y="38"/>
                </a:cxn>
                <a:cxn ang="0">
                  <a:pos x="312" y="21"/>
                </a:cxn>
                <a:cxn ang="0">
                  <a:pos x="269" y="45"/>
                </a:cxn>
                <a:cxn ang="0">
                  <a:pos x="331" y="5"/>
                </a:cxn>
                <a:cxn ang="0">
                  <a:pos x="367" y="23"/>
                </a:cxn>
              </a:cxnLst>
              <a:rect l="0" t="0" r="r" b="b"/>
              <a:pathLst>
                <a:path w="522" h="808">
                  <a:moveTo>
                    <a:pt x="410" y="808"/>
                  </a:moveTo>
                  <a:cubicBezTo>
                    <a:pt x="404" y="808"/>
                    <a:pt x="399" y="803"/>
                    <a:pt x="399" y="796"/>
                  </a:cubicBezTo>
                  <a:cubicBezTo>
                    <a:pt x="399" y="790"/>
                    <a:pt x="404" y="785"/>
                    <a:pt x="410" y="785"/>
                  </a:cubicBezTo>
                  <a:cubicBezTo>
                    <a:pt x="421" y="785"/>
                    <a:pt x="432" y="784"/>
                    <a:pt x="442" y="783"/>
                  </a:cubicBezTo>
                  <a:cubicBezTo>
                    <a:pt x="448" y="782"/>
                    <a:pt x="454" y="787"/>
                    <a:pt x="455" y="793"/>
                  </a:cubicBezTo>
                  <a:cubicBezTo>
                    <a:pt x="455" y="799"/>
                    <a:pt x="451" y="805"/>
                    <a:pt x="445" y="806"/>
                  </a:cubicBezTo>
                  <a:cubicBezTo>
                    <a:pt x="433" y="807"/>
                    <a:pt x="422" y="807"/>
                    <a:pt x="410" y="808"/>
                  </a:cubicBezTo>
                  <a:cubicBezTo>
                    <a:pt x="410" y="808"/>
                    <a:pt x="410" y="808"/>
                    <a:pt x="410" y="808"/>
                  </a:cubicBezTo>
                  <a:close/>
                  <a:moveTo>
                    <a:pt x="377" y="807"/>
                  </a:moveTo>
                  <a:cubicBezTo>
                    <a:pt x="376" y="807"/>
                    <a:pt x="376" y="807"/>
                    <a:pt x="376" y="807"/>
                  </a:cubicBezTo>
                  <a:cubicBezTo>
                    <a:pt x="365" y="806"/>
                    <a:pt x="353" y="804"/>
                    <a:pt x="342" y="803"/>
                  </a:cubicBezTo>
                  <a:cubicBezTo>
                    <a:pt x="336" y="802"/>
                    <a:pt x="331" y="796"/>
                    <a:pt x="332" y="790"/>
                  </a:cubicBezTo>
                  <a:cubicBezTo>
                    <a:pt x="333" y="784"/>
                    <a:pt x="339" y="779"/>
                    <a:pt x="345" y="780"/>
                  </a:cubicBezTo>
                  <a:cubicBezTo>
                    <a:pt x="356" y="782"/>
                    <a:pt x="367" y="783"/>
                    <a:pt x="378" y="784"/>
                  </a:cubicBezTo>
                  <a:cubicBezTo>
                    <a:pt x="384" y="784"/>
                    <a:pt x="388" y="790"/>
                    <a:pt x="388" y="796"/>
                  </a:cubicBezTo>
                  <a:cubicBezTo>
                    <a:pt x="388" y="802"/>
                    <a:pt x="383" y="807"/>
                    <a:pt x="377" y="807"/>
                  </a:cubicBezTo>
                  <a:close/>
                  <a:moveTo>
                    <a:pt x="476" y="801"/>
                  </a:moveTo>
                  <a:cubicBezTo>
                    <a:pt x="471" y="801"/>
                    <a:pt x="466" y="797"/>
                    <a:pt x="465" y="792"/>
                  </a:cubicBezTo>
                  <a:cubicBezTo>
                    <a:pt x="464" y="785"/>
                    <a:pt x="468" y="780"/>
                    <a:pt x="474" y="778"/>
                  </a:cubicBezTo>
                  <a:cubicBezTo>
                    <a:pt x="477" y="778"/>
                    <a:pt x="480" y="777"/>
                    <a:pt x="483" y="777"/>
                  </a:cubicBezTo>
                  <a:cubicBezTo>
                    <a:pt x="491" y="775"/>
                    <a:pt x="498" y="773"/>
                    <a:pt x="506" y="771"/>
                  </a:cubicBezTo>
                  <a:cubicBezTo>
                    <a:pt x="512" y="769"/>
                    <a:pt x="518" y="773"/>
                    <a:pt x="520" y="779"/>
                  </a:cubicBezTo>
                  <a:cubicBezTo>
                    <a:pt x="522" y="785"/>
                    <a:pt x="518" y="791"/>
                    <a:pt x="512" y="793"/>
                  </a:cubicBezTo>
                  <a:cubicBezTo>
                    <a:pt x="504" y="795"/>
                    <a:pt x="496" y="797"/>
                    <a:pt x="488" y="799"/>
                  </a:cubicBezTo>
                  <a:cubicBezTo>
                    <a:pt x="485" y="799"/>
                    <a:pt x="482" y="800"/>
                    <a:pt x="479" y="801"/>
                  </a:cubicBezTo>
                  <a:cubicBezTo>
                    <a:pt x="478" y="801"/>
                    <a:pt x="477" y="801"/>
                    <a:pt x="476" y="801"/>
                  </a:cubicBezTo>
                  <a:close/>
                  <a:moveTo>
                    <a:pt x="311" y="796"/>
                  </a:moveTo>
                  <a:cubicBezTo>
                    <a:pt x="310" y="796"/>
                    <a:pt x="309" y="796"/>
                    <a:pt x="308" y="796"/>
                  </a:cubicBezTo>
                  <a:cubicBezTo>
                    <a:pt x="297" y="793"/>
                    <a:pt x="286" y="790"/>
                    <a:pt x="275" y="786"/>
                  </a:cubicBezTo>
                  <a:cubicBezTo>
                    <a:pt x="269" y="784"/>
                    <a:pt x="266" y="778"/>
                    <a:pt x="268" y="772"/>
                  </a:cubicBezTo>
                  <a:cubicBezTo>
                    <a:pt x="270" y="766"/>
                    <a:pt x="276" y="763"/>
                    <a:pt x="282" y="765"/>
                  </a:cubicBezTo>
                  <a:cubicBezTo>
                    <a:pt x="293" y="768"/>
                    <a:pt x="303" y="771"/>
                    <a:pt x="314" y="774"/>
                  </a:cubicBezTo>
                  <a:cubicBezTo>
                    <a:pt x="320" y="775"/>
                    <a:pt x="323" y="782"/>
                    <a:pt x="322" y="788"/>
                  </a:cubicBezTo>
                  <a:cubicBezTo>
                    <a:pt x="321" y="793"/>
                    <a:pt x="316" y="796"/>
                    <a:pt x="311" y="796"/>
                  </a:cubicBezTo>
                  <a:close/>
                  <a:moveTo>
                    <a:pt x="248" y="775"/>
                  </a:moveTo>
                  <a:cubicBezTo>
                    <a:pt x="246" y="775"/>
                    <a:pt x="245" y="775"/>
                    <a:pt x="243" y="774"/>
                  </a:cubicBezTo>
                  <a:cubicBezTo>
                    <a:pt x="233" y="769"/>
                    <a:pt x="222" y="764"/>
                    <a:pt x="212" y="759"/>
                  </a:cubicBezTo>
                  <a:cubicBezTo>
                    <a:pt x="207" y="756"/>
                    <a:pt x="205" y="749"/>
                    <a:pt x="208" y="744"/>
                  </a:cubicBezTo>
                  <a:cubicBezTo>
                    <a:pt x="211" y="738"/>
                    <a:pt x="218" y="736"/>
                    <a:pt x="223" y="739"/>
                  </a:cubicBezTo>
                  <a:cubicBezTo>
                    <a:pt x="233" y="744"/>
                    <a:pt x="242" y="749"/>
                    <a:pt x="252" y="753"/>
                  </a:cubicBezTo>
                  <a:cubicBezTo>
                    <a:pt x="258" y="756"/>
                    <a:pt x="261" y="762"/>
                    <a:pt x="258" y="768"/>
                  </a:cubicBezTo>
                  <a:cubicBezTo>
                    <a:pt x="256" y="772"/>
                    <a:pt x="252" y="775"/>
                    <a:pt x="248" y="775"/>
                  </a:cubicBezTo>
                  <a:close/>
                  <a:moveTo>
                    <a:pt x="189" y="743"/>
                  </a:moveTo>
                  <a:cubicBezTo>
                    <a:pt x="187" y="743"/>
                    <a:pt x="185" y="743"/>
                    <a:pt x="183" y="741"/>
                  </a:cubicBezTo>
                  <a:cubicBezTo>
                    <a:pt x="178" y="738"/>
                    <a:pt x="173" y="734"/>
                    <a:pt x="168" y="731"/>
                  </a:cubicBezTo>
                  <a:cubicBezTo>
                    <a:pt x="164" y="728"/>
                    <a:pt x="159" y="725"/>
                    <a:pt x="155" y="721"/>
                  </a:cubicBezTo>
                  <a:cubicBezTo>
                    <a:pt x="150" y="717"/>
                    <a:pt x="149" y="710"/>
                    <a:pt x="153" y="705"/>
                  </a:cubicBezTo>
                  <a:cubicBezTo>
                    <a:pt x="157" y="700"/>
                    <a:pt x="164" y="699"/>
                    <a:pt x="169" y="703"/>
                  </a:cubicBezTo>
                  <a:cubicBezTo>
                    <a:pt x="173" y="706"/>
                    <a:pt x="177" y="710"/>
                    <a:pt x="181" y="713"/>
                  </a:cubicBezTo>
                  <a:cubicBezTo>
                    <a:pt x="186" y="716"/>
                    <a:pt x="191" y="719"/>
                    <a:pt x="195" y="722"/>
                  </a:cubicBezTo>
                  <a:cubicBezTo>
                    <a:pt x="201" y="726"/>
                    <a:pt x="202" y="733"/>
                    <a:pt x="199" y="738"/>
                  </a:cubicBezTo>
                  <a:cubicBezTo>
                    <a:pt x="196" y="741"/>
                    <a:pt x="193" y="743"/>
                    <a:pt x="189" y="743"/>
                  </a:cubicBezTo>
                  <a:close/>
                  <a:moveTo>
                    <a:pt x="137" y="702"/>
                  </a:moveTo>
                  <a:cubicBezTo>
                    <a:pt x="134" y="702"/>
                    <a:pt x="131" y="701"/>
                    <a:pt x="129" y="699"/>
                  </a:cubicBezTo>
                  <a:cubicBezTo>
                    <a:pt x="121" y="691"/>
                    <a:pt x="112" y="683"/>
                    <a:pt x="105" y="674"/>
                  </a:cubicBezTo>
                  <a:cubicBezTo>
                    <a:pt x="101" y="670"/>
                    <a:pt x="101" y="663"/>
                    <a:pt x="106" y="658"/>
                  </a:cubicBezTo>
                  <a:cubicBezTo>
                    <a:pt x="110" y="654"/>
                    <a:pt x="117" y="655"/>
                    <a:pt x="122" y="659"/>
                  </a:cubicBezTo>
                  <a:cubicBezTo>
                    <a:pt x="129" y="667"/>
                    <a:pt x="136" y="675"/>
                    <a:pt x="144" y="682"/>
                  </a:cubicBezTo>
                  <a:cubicBezTo>
                    <a:pt x="149" y="687"/>
                    <a:pt x="149" y="694"/>
                    <a:pt x="145" y="698"/>
                  </a:cubicBezTo>
                  <a:cubicBezTo>
                    <a:pt x="143" y="701"/>
                    <a:pt x="140" y="702"/>
                    <a:pt x="137" y="702"/>
                  </a:cubicBezTo>
                  <a:close/>
                  <a:moveTo>
                    <a:pt x="92" y="652"/>
                  </a:moveTo>
                  <a:cubicBezTo>
                    <a:pt x="88" y="652"/>
                    <a:pt x="85" y="651"/>
                    <a:pt x="83" y="648"/>
                  </a:cubicBezTo>
                  <a:cubicBezTo>
                    <a:pt x="76" y="639"/>
                    <a:pt x="69" y="629"/>
                    <a:pt x="63" y="620"/>
                  </a:cubicBezTo>
                  <a:cubicBezTo>
                    <a:pt x="60" y="614"/>
                    <a:pt x="61" y="607"/>
                    <a:pt x="67" y="604"/>
                  </a:cubicBezTo>
                  <a:cubicBezTo>
                    <a:pt x="72" y="601"/>
                    <a:pt x="79" y="602"/>
                    <a:pt x="82" y="608"/>
                  </a:cubicBezTo>
                  <a:cubicBezTo>
                    <a:pt x="88" y="617"/>
                    <a:pt x="94" y="626"/>
                    <a:pt x="101" y="634"/>
                  </a:cubicBezTo>
                  <a:cubicBezTo>
                    <a:pt x="105" y="639"/>
                    <a:pt x="104" y="646"/>
                    <a:pt x="99" y="650"/>
                  </a:cubicBezTo>
                  <a:cubicBezTo>
                    <a:pt x="97" y="652"/>
                    <a:pt x="94" y="652"/>
                    <a:pt x="92" y="652"/>
                  </a:cubicBezTo>
                  <a:close/>
                  <a:moveTo>
                    <a:pt x="56" y="596"/>
                  </a:moveTo>
                  <a:cubicBezTo>
                    <a:pt x="52" y="596"/>
                    <a:pt x="48" y="594"/>
                    <a:pt x="46" y="590"/>
                  </a:cubicBezTo>
                  <a:cubicBezTo>
                    <a:pt x="41" y="580"/>
                    <a:pt x="36" y="569"/>
                    <a:pt x="32" y="559"/>
                  </a:cubicBezTo>
                  <a:cubicBezTo>
                    <a:pt x="29" y="553"/>
                    <a:pt x="32" y="546"/>
                    <a:pt x="38" y="544"/>
                  </a:cubicBezTo>
                  <a:cubicBezTo>
                    <a:pt x="43" y="542"/>
                    <a:pt x="50" y="544"/>
                    <a:pt x="52" y="550"/>
                  </a:cubicBezTo>
                  <a:cubicBezTo>
                    <a:pt x="57" y="560"/>
                    <a:pt x="61" y="570"/>
                    <a:pt x="66" y="579"/>
                  </a:cubicBezTo>
                  <a:cubicBezTo>
                    <a:pt x="69" y="585"/>
                    <a:pt x="67" y="592"/>
                    <a:pt x="61" y="595"/>
                  </a:cubicBezTo>
                  <a:cubicBezTo>
                    <a:pt x="60" y="596"/>
                    <a:pt x="58" y="596"/>
                    <a:pt x="56" y="596"/>
                  </a:cubicBezTo>
                  <a:close/>
                  <a:moveTo>
                    <a:pt x="31" y="534"/>
                  </a:moveTo>
                  <a:cubicBezTo>
                    <a:pt x="26" y="534"/>
                    <a:pt x="21" y="531"/>
                    <a:pt x="20" y="527"/>
                  </a:cubicBezTo>
                  <a:cubicBezTo>
                    <a:pt x="16" y="516"/>
                    <a:pt x="13" y="505"/>
                    <a:pt x="11" y="493"/>
                  </a:cubicBezTo>
                  <a:cubicBezTo>
                    <a:pt x="9" y="487"/>
                    <a:pt x="13" y="481"/>
                    <a:pt x="19" y="480"/>
                  </a:cubicBezTo>
                  <a:cubicBezTo>
                    <a:pt x="25" y="478"/>
                    <a:pt x="31" y="482"/>
                    <a:pt x="33" y="488"/>
                  </a:cubicBezTo>
                  <a:cubicBezTo>
                    <a:pt x="35" y="499"/>
                    <a:pt x="38" y="509"/>
                    <a:pt x="41" y="520"/>
                  </a:cubicBezTo>
                  <a:cubicBezTo>
                    <a:pt x="43" y="526"/>
                    <a:pt x="40" y="532"/>
                    <a:pt x="34" y="534"/>
                  </a:cubicBezTo>
                  <a:cubicBezTo>
                    <a:pt x="33" y="534"/>
                    <a:pt x="32" y="534"/>
                    <a:pt x="31" y="534"/>
                  </a:cubicBezTo>
                  <a:close/>
                  <a:moveTo>
                    <a:pt x="16" y="469"/>
                  </a:moveTo>
                  <a:cubicBezTo>
                    <a:pt x="10" y="469"/>
                    <a:pt x="5" y="465"/>
                    <a:pt x="4" y="460"/>
                  </a:cubicBezTo>
                  <a:cubicBezTo>
                    <a:pt x="3" y="448"/>
                    <a:pt x="2" y="437"/>
                    <a:pt x="1" y="425"/>
                  </a:cubicBezTo>
                  <a:cubicBezTo>
                    <a:pt x="1" y="419"/>
                    <a:pt x="5" y="414"/>
                    <a:pt x="12" y="414"/>
                  </a:cubicBezTo>
                  <a:cubicBezTo>
                    <a:pt x="18" y="413"/>
                    <a:pt x="23" y="418"/>
                    <a:pt x="24" y="424"/>
                  </a:cubicBezTo>
                  <a:cubicBezTo>
                    <a:pt x="24" y="435"/>
                    <a:pt x="25" y="446"/>
                    <a:pt x="27" y="456"/>
                  </a:cubicBezTo>
                  <a:cubicBezTo>
                    <a:pt x="28" y="463"/>
                    <a:pt x="23" y="468"/>
                    <a:pt x="17" y="469"/>
                  </a:cubicBezTo>
                  <a:cubicBezTo>
                    <a:pt x="17" y="469"/>
                    <a:pt x="16" y="469"/>
                    <a:pt x="16" y="469"/>
                  </a:cubicBezTo>
                  <a:close/>
                  <a:moveTo>
                    <a:pt x="12" y="403"/>
                  </a:moveTo>
                  <a:cubicBezTo>
                    <a:pt x="12" y="403"/>
                    <a:pt x="12" y="403"/>
                    <a:pt x="12" y="403"/>
                  </a:cubicBezTo>
                  <a:cubicBezTo>
                    <a:pt x="5" y="403"/>
                    <a:pt x="0" y="397"/>
                    <a:pt x="1" y="391"/>
                  </a:cubicBezTo>
                  <a:cubicBezTo>
                    <a:pt x="1" y="380"/>
                    <a:pt x="2" y="368"/>
                    <a:pt x="3" y="357"/>
                  </a:cubicBezTo>
                  <a:cubicBezTo>
                    <a:pt x="4" y="351"/>
                    <a:pt x="9" y="346"/>
                    <a:pt x="16" y="347"/>
                  </a:cubicBezTo>
                  <a:cubicBezTo>
                    <a:pt x="22" y="348"/>
                    <a:pt x="26" y="353"/>
                    <a:pt x="26" y="359"/>
                  </a:cubicBezTo>
                  <a:cubicBezTo>
                    <a:pt x="24" y="370"/>
                    <a:pt x="24" y="381"/>
                    <a:pt x="23" y="392"/>
                  </a:cubicBezTo>
                  <a:cubicBezTo>
                    <a:pt x="23" y="398"/>
                    <a:pt x="18" y="403"/>
                    <a:pt x="12" y="403"/>
                  </a:cubicBezTo>
                  <a:close/>
                  <a:moveTo>
                    <a:pt x="19" y="337"/>
                  </a:moveTo>
                  <a:cubicBezTo>
                    <a:pt x="19" y="337"/>
                    <a:pt x="18" y="336"/>
                    <a:pt x="17" y="336"/>
                  </a:cubicBezTo>
                  <a:cubicBezTo>
                    <a:pt x="11" y="335"/>
                    <a:pt x="7" y="329"/>
                    <a:pt x="8" y="323"/>
                  </a:cubicBezTo>
                  <a:cubicBezTo>
                    <a:pt x="11" y="312"/>
                    <a:pt x="13" y="301"/>
                    <a:pt x="16" y="290"/>
                  </a:cubicBezTo>
                  <a:cubicBezTo>
                    <a:pt x="18" y="284"/>
                    <a:pt x="25" y="280"/>
                    <a:pt x="31" y="282"/>
                  </a:cubicBezTo>
                  <a:cubicBezTo>
                    <a:pt x="37" y="284"/>
                    <a:pt x="40" y="290"/>
                    <a:pt x="38" y="296"/>
                  </a:cubicBezTo>
                  <a:cubicBezTo>
                    <a:pt x="35" y="306"/>
                    <a:pt x="33" y="317"/>
                    <a:pt x="31" y="327"/>
                  </a:cubicBezTo>
                  <a:cubicBezTo>
                    <a:pt x="29" y="333"/>
                    <a:pt x="25" y="337"/>
                    <a:pt x="19" y="337"/>
                  </a:cubicBezTo>
                  <a:close/>
                  <a:moveTo>
                    <a:pt x="38" y="272"/>
                  </a:moveTo>
                  <a:cubicBezTo>
                    <a:pt x="37" y="272"/>
                    <a:pt x="35" y="272"/>
                    <a:pt x="34" y="272"/>
                  </a:cubicBezTo>
                  <a:cubicBezTo>
                    <a:pt x="28" y="269"/>
                    <a:pt x="25" y="263"/>
                    <a:pt x="27" y="257"/>
                  </a:cubicBezTo>
                  <a:cubicBezTo>
                    <a:pt x="32" y="246"/>
                    <a:pt x="36" y="236"/>
                    <a:pt x="41" y="226"/>
                  </a:cubicBezTo>
                  <a:cubicBezTo>
                    <a:pt x="44" y="220"/>
                    <a:pt x="51" y="218"/>
                    <a:pt x="56" y="220"/>
                  </a:cubicBezTo>
                  <a:cubicBezTo>
                    <a:pt x="62" y="223"/>
                    <a:pt x="64" y="230"/>
                    <a:pt x="62" y="236"/>
                  </a:cubicBezTo>
                  <a:cubicBezTo>
                    <a:pt x="57" y="245"/>
                    <a:pt x="53" y="255"/>
                    <a:pt x="49" y="265"/>
                  </a:cubicBezTo>
                  <a:cubicBezTo>
                    <a:pt x="47" y="270"/>
                    <a:pt x="43" y="272"/>
                    <a:pt x="38" y="272"/>
                  </a:cubicBezTo>
                  <a:close/>
                  <a:moveTo>
                    <a:pt x="67" y="213"/>
                  </a:moveTo>
                  <a:cubicBezTo>
                    <a:pt x="65" y="213"/>
                    <a:pt x="63" y="212"/>
                    <a:pt x="61" y="211"/>
                  </a:cubicBezTo>
                  <a:cubicBezTo>
                    <a:pt x="56" y="208"/>
                    <a:pt x="54" y="201"/>
                    <a:pt x="58" y="195"/>
                  </a:cubicBezTo>
                  <a:cubicBezTo>
                    <a:pt x="63" y="186"/>
                    <a:pt x="70" y="176"/>
                    <a:pt x="76" y="167"/>
                  </a:cubicBezTo>
                  <a:cubicBezTo>
                    <a:pt x="80" y="162"/>
                    <a:pt x="87" y="160"/>
                    <a:pt x="92" y="164"/>
                  </a:cubicBezTo>
                  <a:cubicBezTo>
                    <a:pt x="97" y="168"/>
                    <a:pt x="98" y="175"/>
                    <a:pt x="95" y="180"/>
                  </a:cubicBezTo>
                  <a:cubicBezTo>
                    <a:pt x="89" y="189"/>
                    <a:pt x="83" y="198"/>
                    <a:pt x="77" y="207"/>
                  </a:cubicBezTo>
                  <a:cubicBezTo>
                    <a:pt x="75" y="211"/>
                    <a:pt x="71" y="213"/>
                    <a:pt x="67" y="213"/>
                  </a:cubicBezTo>
                  <a:close/>
                  <a:moveTo>
                    <a:pt x="106" y="158"/>
                  </a:moveTo>
                  <a:cubicBezTo>
                    <a:pt x="104" y="158"/>
                    <a:pt x="101" y="157"/>
                    <a:pt x="99" y="156"/>
                  </a:cubicBezTo>
                  <a:cubicBezTo>
                    <a:pt x="94" y="152"/>
                    <a:pt x="94" y="144"/>
                    <a:pt x="98" y="140"/>
                  </a:cubicBezTo>
                  <a:cubicBezTo>
                    <a:pt x="105" y="131"/>
                    <a:pt x="113" y="122"/>
                    <a:pt x="121" y="114"/>
                  </a:cubicBezTo>
                  <a:cubicBezTo>
                    <a:pt x="125" y="110"/>
                    <a:pt x="133" y="110"/>
                    <a:pt x="137" y="115"/>
                  </a:cubicBezTo>
                  <a:cubicBezTo>
                    <a:pt x="141" y="119"/>
                    <a:pt x="141" y="126"/>
                    <a:pt x="137" y="131"/>
                  </a:cubicBezTo>
                  <a:cubicBezTo>
                    <a:pt x="129" y="138"/>
                    <a:pt x="122" y="146"/>
                    <a:pt x="115" y="154"/>
                  </a:cubicBezTo>
                  <a:cubicBezTo>
                    <a:pt x="113" y="157"/>
                    <a:pt x="109" y="158"/>
                    <a:pt x="106" y="158"/>
                  </a:cubicBezTo>
                  <a:close/>
                  <a:moveTo>
                    <a:pt x="154" y="111"/>
                  </a:moveTo>
                  <a:cubicBezTo>
                    <a:pt x="150" y="111"/>
                    <a:pt x="147" y="110"/>
                    <a:pt x="145" y="107"/>
                  </a:cubicBezTo>
                  <a:cubicBezTo>
                    <a:pt x="141" y="103"/>
                    <a:pt x="142" y="95"/>
                    <a:pt x="146" y="91"/>
                  </a:cubicBezTo>
                  <a:cubicBezTo>
                    <a:pt x="155" y="84"/>
                    <a:pt x="164" y="77"/>
                    <a:pt x="174" y="71"/>
                  </a:cubicBezTo>
                  <a:cubicBezTo>
                    <a:pt x="179" y="67"/>
                    <a:pt x="186" y="68"/>
                    <a:pt x="190" y="73"/>
                  </a:cubicBezTo>
                  <a:cubicBezTo>
                    <a:pt x="193" y="79"/>
                    <a:pt x="192" y="86"/>
                    <a:pt x="187" y="89"/>
                  </a:cubicBezTo>
                  <a:cubicBezTo>
                    <a:pt x="178" y="95"/>
                    <a:pt x="169" y="102"/>
                    <a:pt x="161" y="109"/>
                  </a:cubicBezTo>
                  <a:cubicBezTo>
                    <a:pt x="159" y="111"/>
                    <a:pt x="156" y="111"/>
                    <a:pt x="154" y="111"/>
                  </a:cubicBezTo>
                  <a:close/>
                  <a:moveTo>
                    <a:pt x="208" y="73"/>
                  </a:moveTo>
                  <a:cubicBezTo>
                    <a:pt x="205" y="73"/>
                    <a:pt x="201" y="71"/>
                    <a:pt x="199" y="68"/>
                  </a:cubicBezTo>
                  <a:cubicBezTo>
                    <a:pt x="195" y="62"/>
                    <a:pt x="197" y="55"/>
                    <a:pt x="203" y="52"/>
                  </a:cubicBezTo>
                  <a:cubicBezTo>
                    <a:pt x="213" y="46"/>
                    <a:pt x="223" y="41"/>
                    <a:pt x="233" y="36"/>
                  </a:cubicBezTo>
                  <a:cubicBezTo>
                    <a:pt x="239" y="34"/>
                    <a:pt x="246" y="36"/>
                    <a:pt x="248" y="42"/>
                  </a:cubicBezTo>
                  <a:cubicBezTo>
                    <a:pt x="251" y="47"/>
                    <a:pt x="249" y="54"/>
                    <a:pt x="243" y="57"/>
                  </a:cubicBezTo>
                  <a:cubicBezTo>
                    <a:pt x="233" y="61"/>
                    <a:pt x="223" y="66"/>
                    <a:pt x="214" y="72"/>
                  </a:cubicBezTo>
                  <a:cubicBezTo>
                    <a:pt x="212" y="73"/>
                    <a:pt x="210" y="73"/>
                    <a:pt x="208" y="73"/>
                  </a:cubicBezTo>
                  <a:close/>
                  <a:moveTo>
                    <a:pt x="269" y="45"/>
                  </a:moveTo>
                  <a:cubicBezTo>
                    <a:pt x="264" y="45"/>
                    <a:pt x="260" y="42"/>
                    <a:pt x="258" y="38"/>
                  </a:cubicBezTo>
                  <a:cubicBezTo>
                    <a:pt x="256" y="32"/>
                    <a:pt x="259" y="25"/>
                    <a:pt x="265" y="23"/>
                  </a:cubicBezTo>
                  <a:cubicBezTo>
                    <a:pt x="276" y="19"/>
                    <a:pt x="287" y="16"/>
                    <a:pt x="298" y="13"/>
                  </a:cubicBezTo>
                  <a:cubicBezTo>
                    <a:pt x="304" y="11"/>
                    <a:pt x="310" y="15"/>
                    <a:pt x="312" y="21"/>
                  </a:cubicBezTo>
                  <a:cubicBezTo>
                    <a:pt x="313" y="27"/>
                    <a:pt x="310" y="33"/>
                    <a:pt x="304" y="34"/>
                  </a:cubicBezTo>
                  <a:cubicBezTo>
                    <a:pt x="293" y="37"/>
                    <a:pt x="283" y="41"/>
                    <a:pt x="273" y="44"/>
                  </a:cubicBezTo>
                  <a:cubicBezTo>
                    <a:pt x="271" y="45"/>
                    <a:pt x="270" y="45"/>
                    <a:pt x="269" y="45"/>
                  </a:cubicBezTo>
                  <a:close/>
                  <a:moveTo>
                    <a:pt x="333" y="27"/>
                  </a:moveTo>
                  <a:cubicBezTo>
                    <a:pt x="328" y="27"/>
                    <a:pt x="323" y="24"/>
                    <a:pt x="322" y="18"/>
                  </a:cubicBezTo>
                  <a:cubicBezTo>
                    <a:pt x="321" y="12"/>
                    <a:pt x="325" y="6"/>
                    <a:pt x="331" y="5"/>
                  </a:cubicBezTo>
                  <a:cubicBezTo>
                    <a:pt x="342" y="3"/>
                    <a:pt x="354" y="1"/>
                    <a:pt x="365" y="0"/>
                  </a:cubicBezTo>
                  <a:cubicBezTo>
                    <a:pt x="371" y="0"/>
                    <a:pt x="377" y="4"/>
                    <a:pt x="378" y="10"/>
                  </a:cubicBezTo>
                  <a:cubicBezTo>
                    <a:pt x="378" y="17"/>
                    <a:pt x="374" y="22"/>
                    <a:pt x="367" y="23"/>
                  </a:cubicBezTo>
                  <a:cubicBezTo>
                    <a:pt x="357" y="24"/>
                    <a:pt x="346" y="25"/>
                    <a:pt x="335" y="27"/>
                  </a:cubicBezTo>
                  <a:cubicBezTo>
                    <a:pt x="335" y="27"/>
                    <a:pt x="334" y="27"/>
                    <a:pt x="333" y="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32" name="Freeform 52"/>
            <p:cNvSpPr>
              <a:spLocks/>
            </p:cNvSpPr>
            <p:nvPr/>
          </p:nvSpPr>
          <p:spPr bwMode="auto">
            <a:xfrm>
              <a:off x="1461" y="1303"/>
              <a:ext cx="54" cy="62"/>
            </a:xfrm>
            <a:custGeom>
              <a:avLst/>
              <a:gdLst/>
              <a:ahLst/>
              <a:cxnLst>
                <a:cxn ang="0">
                  <a:pos x="32" y="52"/>
                </a:cxn>
                <a:cxn ang="0">
                  <a:pos x="23" y="47"/>
                </a:cxn>
                <a:cxn ang="0">
                  <a:pos x="14" y="33"/>
                </a:cxn>
                <a:cxn ang="0">
                  <a:pos x="13" y="33"/>
                </a:cxn>
                <a:cxn ang="0">
                  <a:pos x="4" y="19"/>
                </a:cxn>
                <a:cxn ang="0">
                  <a:pos x="6" y="3"/>
                </a:cxn>
                <a:cxn ang="0">
                  <a:pos x="22" y="6"/>
                </a:cxn>
                <a:cxn ang="0">
                  <a:pos x="32" y="19"/>
                </a:cxn>
                <a:cxn ang="0">
                  <a:pos x="32" y="20"/>
                </a:cxn>
                <a:cxn ang="0">
                  <a:pos x="42" y="34"/>
                </a:cxn>
                <a:cxn ang="0">
                  <a:pos x="39" y="50"/>
                </a:cxn>
                <a:cxn ang="0">
                  <a:pos x="32" y="52"/>
                </a:cxn>
              </a:cxnLst>
              <a:rect l="0" t="0" r="r" b="b"/>
              <a:pathLst>
                <a:path w="45" h="52">
                  <a:moveTo>
                    <a:pt x="32" y="52"/>
                  </a:moveTo>
                  <a:cubicBezTo>
                    <a:pt x="29" y="52"/>
                    <a:pt x="25" y="50"/>
                    <a:pt x="23" y="47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3" y="33"/>
                    <a:pt x="13" y="33"/>
                  </a:cubicBezTo>
                  <a:cubicBezTo>
                    <a:pt x="10" y="28"/>
                    <a:pt x="7" y="24"/>
                    <a:pt x="4" y="19"/>
                  </a:cubicBezTo>
                  <a:cubicBezTo>
                    <a:pt x="0" y="14"/>
                    <a:pt x="1" y="7"/>
                    <a:pt x="6" y="3"/>
                  </a:cubicBezTo>
                  <a:cubicBezTo>
                    <a:pt x="11" y="0"/>
                    <a:pt x="18" y="1"/>
                    <a:pt x="22" y="6"/>
                  </a:cubicBezTo>
                  <a:cubicBezTo>
                    <a:pt x="25" y="10"/>
                    <a:pt x="29" y="15"/>
                    <a:pt x="32" y="19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5" y="39"/>
                    <a:pt x="44" y="46"/>
                    <a:pt x="39" y="50"/>
                  </a:cubicBezTo>
                  <a:cubicBezTo>
                    <a:pt x="37" y="51"/>
                    <a:pt x="35" y="52"/>
                    <a:pt x="32" y="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33" name="Freeform 53"/>
            <p:cNvSpPr>
              <a:spLocks noEditPoints="1"/>
            </p:cNvSpPr>
            <p:nvPr/>
          </p:nvSpPr>
          <p:spPr bwMode="auto">
            <a:xfrm>
              <a:off x="888" y="1369"/>
              <a:ext cx="1327" cy="1259"/>
            </a:xfrm>
            <a:custGeom>
              <a:avLst/>
              <a:gdLst/>
              <a:ahLst/>
              <a:cxnLst>
                <a:cxn ang="0">
                  <a:pos x="939" y="1027"/>
                </a:cxn>
                <a:cxn ang="0">
                  <a:pos x="939" y="1050"/>
                </a:cxn>
                <a:cxn ang="0">
                  <a:pos x="1017" y="1018"/>
                </a:cxn>
                <a:cxn ang="0">
                  <a:pos x="871" y="1036"/>
                </a:cxn>
                <a:cxn ang="0">
                  <a:pos x="872" y="1011"/>
                </a:cxn>
                <a:cxn ang="0">
                  <a:pos x="1027" y="1012"/>
                </a:cxn>
                <a:cxn ang="0">
                  <a:pos x="1042" y="1014"/>
                </a:cxn>
                <a:cxn ang="0">
                  <a:pos x="776" y="971"/>
                </a:cxn>
                <a:cxn ang="0">
                  <a:pos x="756" y="972"/>
                </a:cxn>
                <a:cxn ang="0">
                  <a:pos x="762" y="950"/>
                </a:cxn>
                <a:cxn ang="0">
                  <a:pos x="1068" y="948"/>
                </a:cxn>
                <a:cxn ang="0">
                  <a:pos x="1078" y="965"/>
                </a:cxn>
                <a:cxn ang="0">
                  <a:pos x="672" y="901"/>
                </a:cxn>
                <a:cxn ang="0">
                  <a:pos x="632" y="905"/>
                </a:cxn>
                <a:cxn ang="0">
                  <a:pos x="647" y="900"/>
                </a:cxn>
                <a:cxn ang="0">
                  <a:pos x="1085" y="881"/>
                </a:cxn>
                <a:cxn ang="0">
                  <a:pos x="1107" y="889"/>
                </a:cxn>
                <a:cxn ang="0">
                  <a:pos x="538" y="840"/>
                </a:cxn>
                <a:cxn ang="0">
                  <a:pos x="518" y="841"/>
                </a:cxn>
                <a:cxn ang="0">
                  <a:pos x="524" y="819"/>
                </a:cxn>
                <a:cxn ang="0">
                  <a:pos x="1059" y="799"/>
                </a:cxn>
                <a:cxn ang="0">
                  <a:pos x="1085" y="834"/>
                </a:cxn>
                <a:cxn ang="0">
                  <a:pos x="435" y="770"/>
                </a:cxn>
                <a:cxn ang="0">
                  <a:pos x="1040" y="771"/>
                </a:cxn>
                <a:cxn ang="0">
                  <a:pos x="1056" y="774"/>
                </a:cxn>
                <a:cxn ang="0">
                  <a:pos x="360" y="742"/>
                </a:cxn>
                <a:cxn ang="0">
                  <a:pos x="340" y="742"/>
                </a:cxn>
                <a:cxn ang="0">
                  <a:pos x="345" y="721"/>
                </a:cxn>
                <a:cxn ang="0">
                  <a:pos x="982" y="688"/>
                </a:cxn>
                <a:cxn ang="0">
                  <a:pos x="1011" y="720"/>
                </a:cxn>
                <a:cxn ang="0">
                  <a:pos x="256" y="672"/>
                </a:cxn>
                <a:cxn ang="0">
                  <a:pos x="216" y="676"/>
                </a:cxn>
                <a:cxn ang="0">
                  <a:pos x="231" y="671"/>
                </a:cxn>
                <a:cxn ang="0">
                  <a:pos x="947" y="616"/>
                </a:cxn>
                <a:cxn ang="0">
                  <a:pos x="162" y="644"/>
                </a:cxn>
                <a:cxn ang="0">
                  <a:pos x="167" y="623"/>
                </a:cxn>
                <a:cxn ang="0">
                  <a:pos x="67" y="594"/>
                </a:cxn>
                <a:cxn ang="0">
                  <a:pos x="102" y="611"/>
                </a:cxn>
                <a:cxn ang="0">
                  <a:pos x="924" y="563"/>
                </a:cxn>
                <a:cxn ang="0">
                  <a:pos x="37" y="577"/>
                </a:cxn>
                <a:cxn ang="0">
                  <a:pos x="53" y="573"/>
                </a:cxn>
                <a:cxn ang="0">
                  <a:pos x="870" y="505"/>
                </a:cxn>
                <a:cxn ang="0">
                  <a:pos x="857" y="498"/>
                </a:cxn>
                <a:cxn ang="0">
                  <a:pos x="866" y="480"/>
                </a:cxn>
                <a:cxn ang="0">
                  <a:pos x="790" y="409"/>
                </a:cxn>
                <a:cxn ang="0">
                  <a:pos x="818" y="442"/>
                </a:cxn>
                <a:cxn ang="0">
                  <a:pos x="770" y="341"/>
                </a:cxn>
                <a:cxn ang="0">
                  <a:pos x="732" y="326"/>
                </a:cxn>
                <a:cxn ang="0">
                  <a:pos x="748" y="329"/>
                </a:cxn>
                <a:cxn ang="0">
                  <a:pos x="677" y="227"/>
                </a:cxn>
                <a:cxn ang="0">
                  <a:pos x="664" y="219"/>
                </a:cxn>
                <a:cxn ang="0">
                  <a:pos x="674" y="202"/>
                </a:cxn>
                <a:cxn ang="0">
                  <a:pos x="597" y="131"/>
                </a:cxn>
                <a:cxn ang="0">
                  <a:pos x="626" y="164"/>
                </a:cxn>
                <a:cxn ang="0">
                  <a:pos x="578" y="62"/>
                </a:cxn>
                <a:cxn ang="0">
                  <a:pos x="540" y="47"/>
                </a:cxn>
                <a:cxn ang="0">
                  <a:pos x="555" y="50"/>
                </a:cxn>
              </a:cxnLst>
              <a:rect l="0" t="0" r="r" b="b"/>
              <a:pathLst>
                <a:path w="1107" h="1050">
                  <a:moveTo>
                    <a:pt x="939" y="1050"/>
                  </a:moveTo>
                  <a:cubicBezTo>
                    <a:pt x="928" y="1050"/>
                    <a:pt x="917" y="1049"/>
                    <a:pt x="906" y="1047"/>
                  </a:cubicBezTo>
                  <a:cubicBezTo>
                    <a:pt x="899" y="1045"/>
                    <a:pt x="895" y="1039"/>
                    <a:pt x="897" y="1033"/>
                  </a:cubicBezTo>
                  <a:cubicBezTo>
                    <a:pt x="898" y="1027"/>
                    <a:pt x="904" y="1023"/>
                    <a:pt x="910" y="1024"/>
                  </a:cubicBezTo>
                  <a:cubicBezTo>
                    <a:pt x="919" y="1026"/>
                    <a:pt x="929" y="1027"/>
                    <a:pt x="939" y="1027"/>
                  </a:cubicBezTo>
                  <a:cubicBezTo>
                    <a:pt x="940" y="1027"/>
                    <a:pt x="940" y="1027"/>
                    <a:pt x="941" y="1027"/>
                  </a:cubicBezTo>
                  <a:cubicBezTo>
                    <a:pt x="941" y="1027"/>
                    <a:pt x="941" y="1027"/>
                    <a:pt x="941" y="1027"/>
                  </a:cubicBezTo>
                  <a:cubicBezTo>
                    <a:pt x="948" y="1027"/>
                    <a:pt x="953" y="1032"/>
                    <a:pt x="953" y="1038"/>
                  </a:cubicBezTo>
                  <a:cubicBezTo>
                    <a:pt x="953" y="1045"/>
                    <a:pt x="948" y="1050"/>
                    <a:pt x="942" y="1050"/>
                  </a:cubicBezTo>
                  <a:cubicBezTo>
                    <a:pt x="941" y="1050"/>
                    <a:pt x="940" y="1050"/>
                    <a:pt x="939" y="1050"/>
                  </a:cubicBezTo>
                  <a:close/>
                  <a:moveTo>
                    <a:pt x="975" y="1046"/>
                  </a:moveTo>
                  <a:cubicBezTo>
                    <a:pt x="970" y="1046"/>
                    <a:pt x="965" y="1042"/>
                    <a:pt x="964" y="1037"/>
                  </a:cubicBezTo>
                  <a:cubicBezTo>
                    <a:pt x="963" y="1031"/>
                    <a:pt x="966" y="1025"/>
                    <a:pt x="972" y="1023"/>
                  </a:cubicBezTo>
                  <a:cubicBezTo>
                    <a:pt x="983" y="1021"/>
                    <a:pt x="993" y="1017"/>
                    <a:pt x="1002" y="1013"/>
                  </a:cubicBezTo>
                  <a:cubicBezTo>
                    <a:pt x="1008" y="1010"/>
                    <a:pt x="1014" y="1013"/>
                    <a:pt x="1017" y="1018"/>
                  </a:cubicBezTo>
                  <a:cubicBezTo>
                    <a:pt x="1020" y="1024"/>
                    <a:pt x="1017" y="1031"/>
                    <a:pt x="1012" y="1033"/>
                  </a:cubicBezTo>
                  <a:cubicBezTo>
                    <a:pt x="1001" y="1039"/>
                    <a:pt x="989" y="1043"/>
                    <a:pt x="978" y="1045"/>
                  </a:cubicBezTo>
                  <a:cubicBezTo>
                    <a:pt x="977" y="1046"/>
                    <a:pt x="976" y="1046"/>
                    <a:pt x="975" y="1046"/>
                  </a:cubicBezTo>
                  <a:close/>
                  <a:moveTo>
                    <a:pt x="876" y="1037"/>
                  </a:moveTo>
                  <a:cubicBezTo>
                    <a:pt x="874" y="1037"/>
                    <a:pt x="873" y="1036"/>
                    <a:pt x="871" y="1036"/>
                  </a:cubicBezTo>
                  <a:cubicBezTo>
                    <a:pt x="868" y="1034"/>
                    <a:pt x="865" y="1033"/>
                    <a:pt x="862" y="1031"/>
                  </a:cubicBezTo>
                  <a:cubicBezTo>
                    <a:pt x="862" y="1031"/>
                    <a:pt x="861" y="1031"/>
                    <a:pt x="840" y="1019"/>
                  </a:cubicBezTo>
                  <a:cubicBezTo>
                    <a:pt x="835" y="1016"/>
                    <a:pt x="833" y="1009"/>
                    <a:pt x="836" y="1004"/>
                  </a:cubicBezTo>
                  <a:cubicBezTo>
                    <a:pt x="839" y="998"/>
                    <a:pt x="845" y="996"/>
                    <a:pt x="851" y="999"/>
                  </a:cubicBezTo>
                  <a:cubicBezTo>
                    <a:pt x="869" y="1009"/>
                    <a:pt x="872" y="1011"/>
                    <a:pt x="872" y="1011"/>
                  </a:cubicBezTo>
                  <a:cubicBezTo>
                    <a:pt x="875" y="1012"/>
                    <a:pt x="878" y="1014"/>
                    <a:pt x="880" y="1015"/>
                  </a:cubicBezTo>
                  <a:cubicBezTo>
                    <a:pt x="886" y="1017"/>
                    <a:pt x="889" y="1024"/>
                    <a:pt x="886" y="1030"/>
                  </a:cubicBezTo>
                  <a:cubicBezTo>
                    <a:pt x="884" y="1034"/>
                    <a:pt x="880" y="1037"/>
                    <a:pt x="876" y="1037"/>
                  </a:cubicBezTo>
                  <a:close/>
                  <a:moveTo>
                    <a:pt x="1036" y="1017"/>
                  </a:moveTo>
                  <a:cubicBezTo>
                    <a:pt x="1032" y="1017"/>
                    <a:pt x="1029" y="1015"/>
                    <a:pt x="1027" y="1012"/>
                  </a:cubicBezTo>
                  <a:cubicBezTo>
                    <a:pt x="1023" y="1007"/>
                    <a:pt x="1024" y="1000"/>
                    <a:pt x="1029" y="996"/>
                  </a:cubicBezTo>
                  <a:cubicBezTo>
                    <a:pt x="1037" y="990"/>
                    <a:pt x="1044" y="983"/>
                    <a:pt x="1051" y="974"/>
                  </a:cubicBezTo>
                  <a:cubicBezTo>
                    <a:pt x="1055" y="970"/>
                    <a:pt x="1062" y="969"/>
                    <a:pt x="1067" y="973"/>
                  </a:cubicBezTo>
                  <a:cubicBezTo>
                    <a:pt x="1072" y="977"/>
                    <a:pt x="1072" y="984"/>
                    <a:pt x="1068" y="989"/>
                  </a:cubicBezTo>
                  <a:cubicBezTo>
                    <a:pt x="1061" y="998"/>
                    <a:pt x="1052" y="1007"/>
                    <a:pt x="1042" y="1014"/>
                  </a:cubicBezTo>
                  <a:cubicBezTo>
                    <a:pt x="1040" y="1016"/>
                    <a:pt x="1038" y="1017"/>
                    <a:pt x="1036" y="1017"/>
                  </a:cubicBezTo>
                  <a:close/>
                  <a:moveTo>
                    <a:pt x="816" y="1004"/>
                  </a:moveTo>
                  <a:cubicBezTo>
                    <a:pt x="814" y="1004"/>
                    <a:pt x="812" y="1004"/>
                    <a:pt x="810" y="1003"/>
                  </a:cubicBezTo>
                  <a:cubicBezTo>
                    <a:pt x="780" y="986"/>
                    <a:pt x="780" y="986"/>
                    <a:pt x="780" y="986"/>
                  </a:cubicBezTo>
                  <a:cubicBezTo>
                    <a:pt x="775" y="983"/>
                    <a:pt x="773" y="977"/>
                    <a:pt x="776" y="971"/>
                  </a:cubicBezTo>
                  <a:cubicBezTo>
                    <a:pt x="779" y="966"/>
                    <a:pt x="786" y="964"/>
                    <a:pt x="791" y="967"/>
                  </a:cubicBezTo>
                  <a:cubicBezTo>
                    <a:pt x="821" y="983"/>
                    <a:pt x="821" y="983"/>
                    <a:pt x="821" y="983"/>
                  </a:cubicBezTo>
                  <a:cubicBezTo>
                    <a:pt x="827" y="986"/>
                    <a:pt x="829" y="993"/>
                    <a:pt x="826" y="998"/>
                  </a:cubicBezTo>
                  <a:cubicBezTo>
                    <a:pt x="824" y="1002"/>
                    <a:pt x="820" y="1004"/>
                    <a:pt x="816" y="1004"/>
                  </a:cubicBezTo>
                  <a:close/>
                  <a:moveTo>
                    <a:pt x="756" y="972"/>
                  </a:moveTo>
                  <a:cubicBezTo>
                    <a:pt x="754" y="972"/>
                    <a:pt x="752" y="971"/>
                    <a:pt x="751" y="970"/>
                  </a:cubicBezTo>
                  <a:cubicBezTo>
                    <a:pt x="721" y="954"/>
                    <a:pt x="721" y="954"/>
                    <a:pt x="721" y="954"/>
                  </a:cubicBezTo>
                  <a:cubicBezTo>
                    <a:pt x="715" y="951"/>
                    <a:pt x="713" y="944"/>
                    <a:pt x="716" y="938"/>
                  </a:cubicBezTo>
                  <a:cubicBezTo>
                    <a:pt x="719" y="933"/>
                    <a:pt x="726" y="931"/>
                    <a:pt x="732" y="934"/>
                  </a:cubicBezTo>
                  <a:cubicBezTo>
                    <a:pt x="762" y="950"/>
                    <a:pt x="762" y="950"/>
                    <a:pt x="762" y="950"/>
                  </a:cubicBezTo>
                  <a:cubicBezTo>
                    <a:pt x="767" y="953"/>
                    <a:pt x="769" y="960"/>
                    <a:pt x="766" y="966"/>
                  </a:cubicBezTo>
                  <a:cubicBezTo>
                    <a:pt x="764" y="969"/>
                    <a:pt x="760" y="972"/>
                    <a:pt x="756" y="972"/>
                  </a:cubicBezTo>
                  <a:close/>
                  <a:moveTo>
                    <a:pt x="1078" y="965"/>
                  </a:moveTo>
                  <a:cubicBezTo>
                    <a:pt x="1077" y="965"/>
                    <a:pt x="1075" y="964"/>
                    <a:pt x="1073" y="964"/>
                  </a:cubicBezTo>
                  <a:cubicBezTo>
                    <a:pt x="1068" y="961"/>
                    <a:pt x="1065" y="954"/>
                    <a:pt x="1068" y="948"/>
                  </a:cubicBezTo>
                  <a:cubicBezTo>
                    <a:pt x="1073" y="939"/>
                    <a:pt x="1077" y="929"/>
                    <a:pt x="1080" y="919"/>
                  </a:cubicBezTo>
                  <a:cubicBezTo>
                    <a:pt x="1081" y="913"/>
                    <a:pt x="1088" y="910"/>
                    <a:pt x="1094" y="911"/>
                  </a:cubicBezTo>
                  <a:cubicBezTo>
                    <a:pt x="1100" y="913"/>
                    <a:pt x="1103" y="919"/>
                    <a:pt x="1102" y="925"/>
                  </a:cubicBezTo>
                  <a:cubicBezTo>
                    <a:pt x="1098" y="937"/>
                    <a:pt x="1094" y="948"/>
                    <a:pt x="1088" y="959"/>
                  </a:cubicBezTo>
                  <a:cubicBezTo>
                    <a:pt x="1086" y="963"/>
                    <a:pt x="1082" y="965"/>
                    <a:pt x="1078" y="965"/>
                  </a:cubicBezTo>
                  <a:close/>
                  <a:moveTo>
                    <a:pt x="697" y="939"/>
                  </a:moveTo>
                  <a:cubicBezTo>
                    <a:pt x="695" y="939"/>
                    <a:pt x="693" y="938"/>
                    <a:pt x="691" y="937"/>
                  </a:cubicBezTo>
                  <a:cubicBezTo>
                    <a:pt x="661" y="921"/>
                    <a:pt x="661" y="921"/>
                    <a:pt x="661" y="921"/>
                  </a:cubicBezTo>
                  <a:cubicBezTo>
                    <a:pt x="656" y="918"/>
                    <a:pt x="654" y="911"/>
                    <a:pt x="657" y="906"/>
                  </a:cubicBezTo>
                  <a:cubicBezTo>
                    <a:pt x="660" y="900"/>
                    <a:pt x="667" y="898"/>
                    <a:pt x="672" y="901"/>
                  </a:cubicBezTo>
                  <a:cubicBezTo>
                    <a:pt x="702" y="918"/>
                    <a:pt x="702" y="918"/>
                    <a:pt x="702" y="918"/>
                  </a:cubicBezTo>
                  <a:cubicBezTo>
                    <a:pt x="708" y="921"/>
                    <a:pt x="710" y="927"/>
                    <a:pt x="707" y="933"/>
                  </a:cubicBezTo>
                  <a:cubicBezTo>
                    <a:pt x="704" y="937"/>
                    <a:pt x="701" y="939"/>
                    <a:pt x="697" y="939"/>
                  </a:cubicBezTo>
                  <a:close/>
                  <a:moveTo>
                    <a:pt x="637" y="906"/>
                  </a:moveTo>
                  <a:cubicBezTo>
                    <a:pt x="635" y="906"/>
                    <a:pt x="633" y="906"/>
                    <a:pt x="632" y="905"/>
                  </a:cubicBezTo>
                  <a:cubicBezTo>
                    <a:pt x="602" y="888"/>
                    <a:pt x="602" y="888"/>
                    <a:pt x="602" y="888"/>
                  </a:cubicBezTo>
                  <a:cubicBezTo>
                    <a:pt x="596" y="885"/>
                    <a:pt x="594" y="878"/>
                    <a:pt x="598" y="873"/>
                  </a:cubicBezTo>
                  <a:cubicBezTo>
                    <a:pt x="601" y="867"/>
                    <a:pt x="607" y="865"/>
                    <a:pt x="613" y="868"/>
                  </a:cubicBezTo>
                  <a:cubicBezTo>
                    <a:pt x="643" y="885"/>
                    <a:pt x="643" y="885"/>
                    <a:pt x="643" y="885"/>
                  </a:cubicBezTo>
                  <a:cubicBezTo>
                    <a:pt x="648" y="888"/>
                    <a:pt x="650" y="895"/>
                    <a:pt x="647" y="900"/>
                  </a:cubicBezTo>
                  <a:cubicBezTo>
                    <a:pt x="645" y="904"/>
                    <a:pt x="641" y="906"/>
                    <a:pt x="637" y="906"/>
                  </a:cubicBezTo>
                  <a:close/>
                  <a:moveTo>
                    <a:pt x="1096" y="900"/>
                  </a:moveTo>
                  <a:cubicBezTo>
                    <a:pt x="1096" y="900"/>
                    <a:pt x="1095" y="900"/>
                    <a:pt x="1095" y="900"/>
                  </a:cubicBezTo>
                  <a:cubicBezTo>
                    <a:pt x="1089" y="900"/>
                    <a:pt x="1084" y="894"/>
                    <a:pt x="1084" y="888"/>
                  </a:cubicBezTo>
                  <a:cubicBezTo>
                    <a:pt x="1085" y="886"/>
                    <a:pt x="1085" y="883"/>
                    <a:pt x="1085" y="881"/>
                  </a:cubicBezTo>
                  <a:cubicBezTo>
                    <a:pt x="1085" y="873"/>
                    <a:pt x="1084" y="865"/>
                    <a:pt x="1083" y="857"/>
                  </a:cubicBezTo>
                  <a:cubicBezTo>
                    <a:pt x="1082" y="851"/>
                    <a:pt x="1086" y="845"/>
                    <a:pt x="1092" y="844"/>
                  </a:cubicBezTo>
                  <a:cubicBezTo>
                    <a:pt x="1098" y="843"/>
                    <a:pt x="1104" y="847"/>
                    <a:pt x="1105" y="853"/>
                  </a:cubicBezTo>
                  <a:cubicBezTo>
                    <a:pt x="1107" y="862"/>
                    <a:pt x="1107" y="872"/>
                    <a:pt x="1107" y="881"/>
                  </a:cubicBezTo>
                  <a:cubicBezTo>
                    <a:pt x="1107" y="884"/>
                    <a:pt x="1107" y="887"/>
                    <a:pt x="1107" y="889"/>
                  </a:cubicBezTo>
                  <a:cubicBezTo>
                    <a:pt x="1107" y="895"/>
                    <a:pt x="1102" y="900"/>
                    <a:pt x="1096" y="900"/>
                  </a:cubicBezTo>
                  <a:close/>
                  <a:moveTo>
                    <a:pt x="578" y="873"/>
                  </a:moveTo>
                  <a:cubicBezTo>
                    <a:pt x="576" y="873"/>
                    <a:pt x="574" y="873"/>
                    <a:pt x="572" y="872"/>
                  </a:cubicBezTo>
                  <a:cubicBezTo>
                    <a:pt x="543" y="856"/>
                    <a:pt x="543" y="856"/>
                    <a:pt x="543" y="856"/>
                  </a:cubicBezTo>
                  <a:cubicBezTo>
                    <a:pt x="537" y="853"/>
                    <a:pt x="535" y="846"/>
                    <a:pt x="538" y="840"/>
                  </a:cubicBezTo>
                  <a:cubicBezTo>
                    <a:pt x="541" y="835"/>
                    <a:pt x="548" y="833"/>
                    <a:pt x="553" y="836"/>
                  </a:cubicBezTo>
                  <a:cubicBezTo>
                    <a:pt x="583" y="852"/>
                    <a:pt x="583" y="852"/>
                    <a:pt x="583" y="852"/>
                  </a:cubicBezTo>
                  <a:cubicBezTo>
                    <a:pt x="589" y="855"/>
                    <a:pt x="591" y="862"/>
                    <a:pt x="588" y="867"/>
                  </a:cubicBezTo>
                  <a:cubicBezTo>
                    <a:pt x="586" y="871"/>
                    <a:pt x="582" y="873"/>
                    <a:pt x="578" y="873"/>
                  </a:cubicBezTo>
                  <a:close/>
                  <a:moveTo>
                    <a:pt x="518" y="841"/>
                  </a:moveTo>
                  <a:cubicBezTo>
                    <a:pt x="516" y="841"/>
                    <a:pt x="515" y="840"/>
                    <a:pt x="513" y="839"/>
                  </a:cubicBezTo>
                  <a:cubicBezTo>
                    <a:pt x="483" y="823"/>
                    <a:pt x="483" y="823"/>
                    <a:pt x="483" y="823"/>
                  </a:cubicBezTo>
                  <a:cubicBezTo>
                    <a:pt x="478" y="820"/>
                    <a:pt x="476" y="813"/>
                    <a:pt x="479" y="807"/>
                  </a:cubicBezTo>
                  <a:cubicBezTo>
                    <a:pt x="482" y="802"/>
                    <a:pt x="489" y="800"/>
                    <a:pt x="494" y="803"/>
                  </a:cubicBezTo>
                  <a:cubicBezTo>
                    <a:pt x="524" y="819"/>
                    <a:pt x="524" y="819"/>
                    <a:pt x="524" y="819"/>
                  </a:cubicBezTo>
                  <a:cubicBezTo>
                    <a:pt x="529" y="822"/>
                    <a:pt x="531" y="829"/>
                    <a:pt x="528" y="835"/>
                  </a:cubicBezTo>
                  <a:cubicBezTo>
                    <a:pt x="526" y="839"/>
                    <a:pt x="522" y="841"/>
                    <a:pt x="518" y="841"/>
                  </a:cubicBezTo>
                  <a:close/>
                  <a:moveTo>
                    <a:pt x="1085" y="834"/>
                  </a:moveTo>
                  <a:cubicBezTo>
                    <a:pt x="1080" y="834"/>
                    <a:pt x="1076" y="831"/>
                    <a:pt x="1074" y="827"/>
                  </a:cubicBezTo>
                  <a:cubicBezTo>
                    <a:pt x="1070" y="817"/>
                    <a:pt x="1065" y="808"/>
                    <a:pt x="1059" y="799"/>
                  </a:cubicBezTo>
                  <a:cubicBezTo>
                    <a:pt x="1056" y="794"/>
                    <a:pt x="1057" y="787"/>
                    <a:pt x="1062" y="783"/>
                  </a:cubicBezTo>
                  <a:cubicBezTo>
                    <a:pt x="1068" y="780"/>
                    <a:pt x="1075" y="781"/>
                    <a:pt x="1078" y="786"/>
                  </a:cubicBezTo>
                  <a:cubicBezTo>
                    <a:pt x="1085" y="796"/>
                    <a:pt x="1091" y="807"/>
                    <a:pt x="1095" y="818"/>
                  </a:cubicBezTo>
                  <a:cubicBezTo>
                    <a:pt x="1098" y="824"/>
                    <a:pt x="1095" y="831"/>
                    <a:pt x="1089" y="833"/>
                  </a:cubicBezTo>
                  <a:cubicBezTo>
                    <a:pt x="1088" y="834"/>
                    <a:pt x="1086" y="834"/>
                    <a:pt x="1085" y="834"/>
                  </a:cubicBezTo>
                  <a:close/>
                  <a:moveTo>
                    <a:pt x="459" y="808"/>
                  </a:moveTo>
                  <a:cubicBezTo>
                    <a:pt x="457" y="808"/>
                    <a:pt x="455" y="807"/>
                    <a:pt x="453" y="806"/>
                  </a:cubicBezTo>
                  <a:cubicBezTo>
                    <a:pt x="424" y="790"/>
                    <a:pt x="424" y="790"/>
                    <a:pt x="424" y="790"/>
                  </a:cubicBezTo>
                  <a:cubicBezTo>
                    <a:pt x="418" y="787"/>
                    <a:pt x="416" y="780"/>
                    <a:pt x="419" y="775"/>
                  </a:cubicBezTo>
                  <a:cubicBezTo>
                    <a:pt x="422" y="769"/>
                    <a:pt x="429" y="767"/>
                    <a:pt x="435" y="770"/>
                  </a:cubicBezTo>
                  <a:cubicBezTo>
                    <a:pt x="464" y="787"/>
                    <a:pt x="464" y="787"/>
                    <a:pt x="464" y="787"/>
                  </a:cubicBezTo>
                  <a:cubicBezTo>
                    <a:pt x="470" y="790"/>
                    <a:pt x="472" y="797"/>
                    <a:pt x="469" y="802"/>
                  </a:cubicBezTo>
                  <a:cubicBezTo>
                    <a:pt x="467" y="806"/>
                    <a:pt x="463" y="808"/>
                    <a:pt x="459" y="808"/>
                  </a:cubicBezTo>
                  <a:close/>
                  <a:moveTo>
                    <a:pt x="1050" y="776"/>
                  </a:moveTo>
                  <a:cubicBezTo>
                    <a:pt x="1046" y="776"/>
                    <a:pt x="1042" y="774"/>
                    <a:pt x="1040" y="771"/>
                  </a:cubicBezTo>
                  <a:cubicBezTo>
                    <a:pt x="1021" y="743"/>
                    <a:pt x="1021" y="743"/>
                    <a:pt x="1021" y="743"/>
                  </a:cubicBezTo>
                  <a:cubicBezTo>
                    <a:pt x="1017" y="738"/>
                    <a:pt x="1019" y="731"/>
                    <a:pt x="1024" y="728"/>
                  </a:cubicBezTo>
                  <a:cubicBezTo>
                    <a:pt x="1029" y="724"/>
                    <a:pt x="1036" y="725"/>
                    <a:pt x="1040" y="731"/>
                  </a:cubicBezTo>
                  <a:cubicBezTo>
                    <a:pt x="1059" y="758"/>
                    <a:pt x="1059" y="758"/>
                    <a:pt x="1059" y="758"/>
                  </a:cubicBezTo>
                  <a:cubicBezTo>
                    <a:pt x="1062" y="764"/>
                    <a:pt x="1061" y="771"/>
                    <a:pt x="1056" y="774"/>
                  </a:cubicBezTo>
                  <a:cubicBezTo>
                    <a:pt x="1054" y="775"/>
                    <a:pt x="1052" y="776"/>
                    <a:pt x="1050" y="776"/>
                  </a:cubicBezTo>
                  <a:close/>
                  <a:moveTo>
                    <a:pt x="399" y="775"/>
                  </a:moveTo>
                  <a:cubicBezTo>
                    <a:pt x="398" y="775"/>
                    <a:pt x="396" y="775"/>
                    <a:pt x="394" y="774"/>
                  </a:cubicBezTo>
                  <a:cubicBezTo>
                    <a:pt x="364" y="757"/>
                    <a:pt x="364" y="757"/>
                    <a:pt x="364" y="757"/>
                  </a:cubicBezTo>
                  <a:cubicBezTo>
                    <a:pt x="359" y="754"/>
                    <a:pt x="357" y="747"/>
                    <a:pt x="360" y="742"/>
                  </a:cubicBezTo>
                  <a:cubicBezTo>
                    <a:pt x="363" y="736"/>
                    <a:pt x="370" y="734"/>
                    <a:pt x="375" y="738"/>
                  </a:cubicBezTo>
                  <a:cubicBezTo>
                    <a:pt x="405" y="754"/>
                    <a:pt x="405" y="754"/>
                    <a:pt x="405" y="754"/>
                  </a:cubicBezTo>
                  <a:cubicBezTo>
                    <a:pt x="410" y="757"/>
                    <a:pt x="412" y="764"/>
                    <a:pt x="409" y="769"/>
                  </a:cubicBezTo>
                  <a:cubicBezTo>
                    <a:pt x="407" y="773"/>
                    <a:pt x="403" y="775"/>
                    <a:pt x="399" y="775"/>
                  </a:cubicBezTo>
                  <a:close/>
                  <a:moveTo>
                    <a:pt x="340" y="742"/>
                  </a:moveTo>
                  <a:cubicBezTo>
                    <a:pt x="338" y="742"/>
                    <a:pt x="336" y="742"/>
                    <a:pt x="335" y="741"/>
                  </a:cubicBezTo>
                  <a:cubicBezTo>
                    <a:pt x="305" y="725"/>
                    <a:pt x="305" y="725"/>
                    <a:pt x="305" y="725"/>
                  </a:cubicBezTo>
                  <a:cubicBezTo>
                    <a:pt x="299" y="722"/>
                    <a:pt x="297" y="715"/>
                    <a:pt x="300" y="709"/>
                  </a:cubicBezTo>
                  <a:cubicBezTo>
                    <a:pt x="303" y="704"/>
                    <a:pt x="310" y="702"/>
                    <a:pt x="316" y="705"/>
                  </a:cubicBezTo>
                  <a:cubicBezTo>
                    <a:pt x="345" y="721"/>
                    <a:pt x="345" y="721"/>
                    <a:pt x="345" y="721"/>
                  </a:cubicBezTo>
                  <a:cubicBezTo>
                    <a:pt x="351" y="724"/>
                    <a:pt x="353" y="731"/>
                    <a:pt x="350" y="737"/>
                  </a:cubicBezTo>
                  <a:cubicBezTo>
                    <a:pt x="348" y="740"/>
                    <a:pt x="344" y="742"/>
                    <a:pt x="340" y="742"/>
                  </a:cubicBezTo>
                  <a:close/>
                  <a:moveTo>
                    <a:pt x="1011" y="720"/>
                  </a:moveTo>
                  <a:cubicBezTo>
                    <a:pt x="1007" y="720"/>
                    <a:pt x="1004" y="719"/>
                    <a:pt x="1002" y="716"/>
                  </a:cubicBezTo>
                  <a:cubicBezTo>
                    <a:pt x="982" y="688"/>
                    <a:pt x="982" y="688"/>
                    <a:pt x="982" y="688"/>
                  </a:cubicBezTo>
                  <a:cubicBezTo>
                    <a:pt x="979" y="683"/>
                    <a:pt x="980" y="676"/>
                    <a:pt x="985" y="672"/>
                  </a:cubicBezTo>
                  <a:cubicBezTo>
                    <a:pt x="990" y="668"/>
                    <a:pt x="998" y="670"/>
                    <a:pt x="1001" y="675"/>
                  </a:cubicBezTo>
                  <a:cubicBezTo>
                    <a:pt x="1020" y="703"/>
                    <a:pt x="1020" y="703"/>
                    <a:pt x="1020" y="703"/>
                  </a:cubicBezTo>
                  <a:cubicBezTo>
                    <a:pt x="1024" y="708"/>
                    <a:pt x="1023" y="715"/>
                    <a:pt x="1017" y="718"/>
                  </a:cubicBezTo>
                  <a:cubicBezTo>
                    <a:pt x="1015" y="720"/>
                    <a:pt x="1013" y="720"/>
                    <a:pt x="1011" y="720"/>
                  </a:cubicBezTo>
                  <a:close/>
                  <a:moveTo>
                    <a:pt x="281" y="710"/>
                  </a:moveTo>
                  <a:cubicBezTo>
                    <a:pt x="279" y="710"/>
                    <a:pt x="277" y="709"/>
                    <a:pt x="275" y="708"/>
                  </a:cubicBezTo>
                  <a:cubicBezTo>
                    <a:pt x="245" y="692"/>
                    <a:pt x="245" y="692"/>
                    <a:pt x="245" y="692"/>
                  </a:cubicBezTo>
                  <a:cubicBezTo>
                    <a:pt x="240" y="689"/>
                    <a:pt x="238" y="682"/>
                    <a:pt x="241" y="676"/>
                  </a:cubicBezTo>
                  <a:cubicBezTo>
                    <a:pt x="244" y="671"/>
                    <a:pt x="251" y="669"/>
                    <a:pt x="256" y="672"/>
                  </a:cubicBezTo>
                  <a:cubicBezTo>
                    <a:pt x="286" y="688"/>
                    <a:pt x="286" y="688"/>
                    <a:pt x="286" y="688"/>
                  </a:cubicBezTo>
                  <a:cubicBezTo>
                    <a:pt x="292" y="691"/>
                    <a:pt x="294" y="698"/>
                    <a:pt x="291" y="704"/>
                  </a:cubicBezTo>
                  <a:cubicBezTo>
                    <a:pt x="288" y="708"/>
                    <a:pt x="285" y="710"/>
                    <a:pt x="281" y="710"/>
                  </a:cubicBezTo>
                  <a:close/>
                  <a:moveTo>
                    <a:pt x="221" y="677"/>
                  </a:moveTo>
                  <a:cubicBezTo>
                    <a:pt x="219" y="677"/>
                    <a:pt x="217" y="676"/>
                    <a:pt x="216" y="676"/>
                  </a:cubicBezTo>
                  <a:cubicBezTo>
                    <a:pt x="186" y="659"/>
                    <a:pt x="186" y="659"/>
                    <a:pt x="186" y="659"/>
                  </a:cubicBezTo>
                  <a:cubicBezTo>
                    <a:pt x="181" y="656"/>
                    <a:pt x="179" y="649"/>
                    <a:pt x="182" y="644"/>
                  </a:cubicBezTo>
                  <a:cubicBezTo>
                    <a:pt x="185" y="638"/>
                    <a:pt x="191" y="636"/>
                    <a:pt x="197" y="639"/>
                  </a:cubicBezTo>
                  <a:cubicBezTo>
                    <a:pt x="227" y="656"/>
                    <a:pt x="227" y="656"/>
                    <a:pt x="227" y="656"/>
                  </a:cubicBezTo>
                  <a:cubicBezTo>
                    <a:pt x="232" y="659"/>
                    <a:pt x="234" y="666"/>
                    <a:pt x="231" y="671"/>
                  </a:cubicBezTo>
                  <a:cubicBezTo>
                    <a:pt x="229" y="675"/>
                    <a:pt x="225" y="677"/>
                    <a:pt x="221" y="677"/>
                  </a:cubicBezTo>
                  <a:close/>
                  <a:moveTo>
                    <a:pt x="973" y="665"/>
                  </a:moveTo>
                  <a:cubicBezTo>
                    <a:pt x="969" y="665"/>
                    <a:pt x="965" y="663"/>
                    <a:pt x="963" y="660"/>
                  </a:cubicBezTo>
                  <a:cubicBezTo>
                    <a:pt x="944" y="632"/>
                    <a:pt x="944" y="632"/>
                    <a:pt x="944" y="632"/>
                  </a:cubicBezTo>
                  <a:cubicBezTo>
                    <a:pt x="940" y="627"/>
                    <a:pt x="942" y="620"/>
                    <a:pt x="947" y="616"/>
                  </a:cubicBezTo>
                  <a:cubicBezTo>
                    <a:pt x="952" y="613"/>
                    <a:pt x="959" y="614"/>
                    <a:pt x="963" y="619"/>
                  </a:cubicBezTo>
                  <a:cubicBezTo>
                    <a:pt x="982" y="647"/>
                    <a:pt x="982" y="647"/>
                    <a:pt x="982" y="647"/>
                  </a:cubicBezTo>
                  <a:cubicBezTo>
                    <a:pt x="985" y="652"/>
                    <a:pt x="984" y="659"/>
                    <a:pt x="979" y="663"/>
                  </a:cubicBezTo>
                  <a:cubicBezTo>
                    <a:pt x="977" y="664"/>
                    <a:pt x="975" y="665"/>
                    <a:pt x="973" y="665"/>
                  </a:cubicBezTo>
                  <a:close/>
                  <a:moveTo>
                    <a:pt x="162" y="644"/>
                  </a:moveTo>
                  <a:cubicBezTo>
                    <a:pt x="160" y="644"/>
                    <a:pt x="158" y="644"/>
                    <a:pt x="156" y="643"/>
                  </a:cubicBezTo>
                  <a:cubicBezTo>
                    <a:pt x="127" y="626"/>
                    <a:pt x="127" y="626"/>
                    <a:pt x="127" y="626"/>
                  </a:cubicBezTo>
                  <a:cubicBezTo>
                    <a:pt x="121" y="623"/>
                    <a:pt x="119" y="616"/>
                    <a:pt x="122" y="611"/>
                  </a:cubicBezTo>
                  <a:cubicBezTo>
                    <a:pt x="125" y="605"/>
                    <a:pt x="132" y="604"/>
                    <a:pt x="138" y="607"/>
                  </a:cubicBezTo>
                  <a:cubicBezTo>
                    <a:pt x="167" y="623"/>
                    <a:pt x="167" y="623"/>
                    <a:pt x="167" y="623"/>
                  </a:cubicBezTo>
                  <a:cubicBezTo>
                    <a:pt x="173" y="626"/>
                    <a:pt x="175" y="633"/>
                    <a:pt x="172" y="638"/>
                  </a:cubicBezTo>
                  <a:cubicBezTo>
                    <a:pt x="170" y="642"/>
                    <a:pt x="166" y="644"/>
                    <a:pt x="162" y="644"/>
                  </a:cubicBezTo>
                  <a:close/>
                  <a:moveTo>
                    <a:pt x="102" y="611"/>
                  </a:moveTo>
                  <a:cubicBezTo>
                    <a:pt x="100" y="611"/>
                    <a:pt x="99" y="611"/>
                    <a:pt x="97" y="610"/>
                  </a:cubicBezTo>
                  <a:cubicBezTo>
                    <a:pt x="67" y="594"/>
                    <a:pt x="67" y="594"/>
                    <a:pt x="67" y="594"/>
                  </a:cubicBezTo>
                  <a:cubicBezTo>
                    <a:pt x="62" y="591"/>
                    <a:pt x="60" y="584"/>
                    <a:pt x="63" y="578"/>
                  </a:cubicBezTo>
                  <a:cubicBezTo>
                    <a:pt x="66" y="573"/>
                    <a:pt x="73" y="571"/>
                    <a:pt x="78" y="574"/>
                  </a:cubicBezTo>
                  <a:cubicBezTo>
                    <a:pt x="108" y="590"/>
                    <a:pt x="108" y="590"/>
                    <a:pt x="108" y="590"/>
                  </a:cubicBezTo>
                  <a:cubicBezTo>
                    <a:pt x="113" y="593"/>
                    <a:pt x="115" y="600"/>
                    <a:pt x="112" y="606"/>
                  </a:cubicBezTo>
                  <a:cubicBezTo>
                    <a:pt x="110" y="609"/>
                    <a:pt x="106" y="611"/>
                    <a:pt x="102" y="611"/>
                  </a:cubicBezTo>
                  <a:close/>
                  <a:moveTo>
                    <a:pt x="934" y="609"/>
                  </a:moveTo>
                  <a:cubicBezTo>
                    <a:pt x="930" y="609"/>
                    <a:pt x="927" y="607"/>
                    <a:pt x="925" y="604"/>
                  </a:cubicBezTo>
                  <a:cubicBezTo>
                    <a:pt x="905" y="576"/>
                    <a:pt x="905" y="576"/>
                    <a:pt x="905" y="576"/>
                  </a:cubicBezTo>
                  <a:cubicBezTo>
                    <a:pt x="902" y="571"/>
                    <a:pt x="903" y="564"/>
                    <a:pt x="908" y="561"/>
                  </a:cubicBezTo>
                  <a:cubicBezTo>
                    <a:pt x="913" y="557"/>
                    <a:pt x="921" y="558"/>
                    <a:pt x="924" y="563"/>
                  </a:cubicBezTo>
                  <a:cubicBezTo>
                    <a:pt x="943" y="591"/>
                    <a:pt x="943" y="591"/>
                    <a:pt x="943" y="591"/>
                  </a:cubicBezTo>
                  <a:cubicBezTo>
                    <a:pt x="947" y="596"/>
                    <a:pt x="946" y="604"/>
                    <a:pt x="940" y="607"/>
                  </a:cubicBezTo>
                  <a:cubicBezTo>
                    <a:pt x="938" y="608"/>
                    <a:pt x="936" y="609"/>
                    <a:pt x="934" y="609"/>
                  </a:cubicBezTo>
                  <a:close/>
                  <a:moveTo>
                    <a:pt x="43" y="579"/>
                  </a:moveTo>
                  <a:cubicBezTo>
                    <a:pt x="41" y="579"/>
                    <a:pt x="39" y="578"/>
                    <a:pt x="37" y="577"/>
                  </a:cubicBezTo>
                  <a:cubicBezTo>
                    <a:pt x="8" y="561"/>
                    <a:pt x="8" y="561"/>
                    <a:pt x="8" y="561"/>
                  </a:cubicBezTo>
                  <a:cubicBezTo>
                    <a:pt x="2" y="558"/>
                    <a:pt x="0" y="551"/>
                    <a:pt x="3" y="545"/>
                  </a:cubicBezTo>
                  <a:cubicBezTo>
                    <a:pt x="6" y="540"/>
                    <a:pt x="13" y="538"/>
                    <a:pt x="19" y="541"/>
                  </a:cubicBezTo>
                  <a:cubicBezTo>
                    <a:pt x="48" y="557"/>
                    <a:pt x="48" y="557"/>
                    <a:pt x="48" y="557"/>
                  </a:cubicBezTo>
                  <a:cubicBezTo>
                    <a:pt x="54" y="560"/>
                    <a:pt x="56" y="567"/>
                    <a:pt x="53" y="573"/>
                  </a:cubicBezTo>
                  <a:cubicBezTo>
                    <a:pt x="51" y="576"/>
                    <a:pt x="47" y="579"/>
                    <a:pt x="43" y="579"/>
                  </a:cubicBezTo>
                  <a:close/>
                  <a:moveTo>
                    <a:pt x="895" y="553"/>
                  </a:moveTo>
                  <a:cubicBezTo>
                    <a:pt x="892" y="553"/>
                    <a:pt x="888" y="552"/>
                    <a:pt x="886" y="549"/>
                  </a:cubicBezTo>
                  <a:cubicBezTo>
                    <a:pt x="867" y="521"/>
                    <a:pt x="867" y="521"/>
                    <a:pt x="867" y="521"/>
                  </a:cubicBezTo>
                  <a:cubicBezTo>
                    <a:pt x="863" y="516"/>
                    <a:pt x="865" y="508"/>
                    <a:pt x="870" y="505"/>
                  </a:cubicBezTo>
                  <a:cubicBezTo>
                    <a:pt x="875" y="501"/>
                    <a:pt x="882" y="503"/>
                    <a:pt x="886" y="508"/>
                  </a:cubicBezTo>
                  <a:cubicBezTo>
                    <a:pt x="905" y="536"/>
                    <a:pt x="905" y="536"/>
                    <a:pt x="905" y="536"/>
                  </a:cubicBezTo>
                  <a:cubicBezTo>
                    <a:pt x="908" y="541"/>
                    <a:pt x="907" y="548"/>
                    <a:pt x="902" y="551"/>
                  </a:cubicBezTo>
                  <a:cubicBezTo>
                    <a:pt x="900" y="553"/>
                    <a:pt x="898" y="553"/>
                    <a:pt x="895" y="553"/>
                  </a:cubicBezTo>
                  <a:close/>
                  <a:moveTo>
                    <a:pt x="857" y="498"/>
                  </a:moveTo>
                  <a:cubicBezTo>
                    <a:pt x="853" y="498"/>
                    <a:pt x="850" y="496"/>
                    <a:pt x="848" y="493"/>
                  </a:cubicBezTo>
                  <a:cubicBezTo>
                    <a:pt x="828" y="465"/>
                    <a:pt x="828" y="465"/>
                    <a:pt x="828" y="465"/>
                  </a:cubicBezTo>
                  <a:cubicBezTo>
                    <a:pt x="825" y="460"/>
                    <a:pt x="826" y="453"/>
                    <a:pt x="831" y="449"/>
                  </a:cubicBezTo>
                  <a:cubicBezTo>
                    <a:pt x="836" y="446"/>
                    <a:pt x="843" y="447"/>
                    <a:pt x="847" y="452"/>
                  </a:cubicBezTo>
                  <a:cubicBezTo>
                    <a:pt x="866" y="480"/>
                    <a:pt x="866" y="480"/>
                    <a:pt x="866" y="480"/>
                  </a:cubicBezTo>
                  <a:cubicBezTo>
                    <a:pt x="870" y="485"/>
                    <a:pt x="869" y="492"/>
                    <a:pt x="863" y="496"/>
                  </a:cubicBezTo>
                  <a:cubicBezTo>
                    <a:pt x="861" y="497"/>
                    <a:pt x="859" y="498"/>
                    <a:pt x="857" y="498"/>
                  </a:cubicBezTo>
                  <a:close/>
                  <a:moveTo>
                    <a:pt x="818" y="442"/>
                  </a:moveTo>
                  <a:cubicBezTo>
                    <a:pt x="815" y="442"/>
                    <a:pt x="811" y="440"/>
                    <a:pt x="809" y="437"/>
                  </a:cubicBezTo>
                  <a:cubicBezTo>
                    <a:pt x="790" y="409"/>
                    <a:pt x="790" y="409"/>
                    <a:pt x="790" y="409"/>
                  </a:cubicBezTo>
                  <a:cubicBezTo>
                    <a:pt x="786" y="404"/>
                    <a:pt x="788" y="397"/>
                    <a:pt x="793" y="394"/>
                  </a:cubicBezTo>
                  <a:cubicBezTo>
                    <a:pt x="798" y="390"/>
                    <a:pt x="805" y="391"/>
                    <a:pt x="809" y="396"/>
                  </a:cubicBezTo>
                  <a:cubicBezTo>
                    <a:pt x="828" y="424"/>
                    <a:pt x="828" y="424"/>
                    <a:pt x="828" y="424"/>
                  </a:cubicBezTo>
                  <a:cubicBezTo>
                    <a:pt x="831" y="429"/>
                    <a:pt x="830" y="436"/>
                    <a:pt x="825" y="440"/>
                  </a:cubicBezTo>
                  <a:cubicBezTo>
                    <a:pt x="823" y="441"/>
                    <a:pt x="821" y="442"/>
                    <a:pt x="818" y="442"/>
                  </a:cubicBezTo>
                  <a:close/>
                  <a:moveTo>
                    <a:pt x="780" y="386"/>
                  </a:moveTo>
                  <a:cubicBezTo>
                    <a:pt x="776" y="386"/>
                    <a:pt x="773" y="385"/>
                    <a:pt x="771" y="381"/>
                  </a:cubicBezTo>
                  <a:cubicBezTo>
                    <a:pt x="751" y="354"/>
                    <a:pt x="751" y="354"/>
                    <a:pt x="751" y="354"/>
                  </a:cubicBezTo>
                  <a:cubicBezTo>
                    <a:pt x="748" y="348"/>
                    <a:pt x="749" y="341"/>
                    <a:pt x="754" y="338"/>
                  </a:cubicBezTo>
                  <a:cubicBezTo>
                    <a:pt x="759" y="334"/>
                    <a:pt x="766" y="336"/>
                    <a:pt x="770" y="341"/>
                  </a:cubicBezTo>
                  <a:cubicBezTo>
                    <a:pt x="789" y="369"/>
                    <a:pt x="789" y="369"/>
                    <a:pt x="789" y="369"/>
                  </a:cubicBezTo>
                  <a:cubicBezTo>
                    <a:pt x="793" y="374"/>
                    <a:pt x="792" y="381"/>
                    <a:pt x="786" y="384"/>
                  </a:cubicBezTo>
                  <a:cubicBezTo>
                    <a:pt x="784" y="386"/>
                    <a:pt x="782" y="386"/>
                    <a:pt x="780" y="386"/>
                  </a:cubicBezTo>
                  <a:close/>
                  <a:moveTo>
                    <a:pt x="741" y="331"/>
                  </a:moveTo>
                  <a:cubicBezTo>
                    <a:pt x="738" y="331"/>
                    <a:pt x="734" y="329"/>
                    <a:pt x="732" y="326"/>
                  </a:cubicBezTo>
                  <a:cubicBezTo>
                    <a:pt x="713" y="298"/>
                    <a:pt x="713" y="298"/>
                    <a:pt x="713" y="298"/>
                  </a:cubicBezTo>
                  <a:cubicBezTo>
                    <a:pt x="709" y="293"/>
                    <a:pt x="711" y="286"/>
                    <a:pt x="716" y="282"/>
                  </a:cubicBezTo>
                  <a:cubicBezTo>
                    <a:pt x="721" y="279"/>
                    <a:pt x="728" y="280"/>
                    <a:pt x="732" y="285"/>
                  </a:cubicBezTo>
                  <a:cubicBezTo>
                    <a:pt x="751" y="313"/>
                    <a:pt x="751" y="313"/>
                    <a:pt x="751" y="313"/>
                  </a:cubicBezTo>
                  <a:cubicBezTo>
                    <a:pt x="754" y="318"/>
                    <a:pt x="753" y="325"/>
                    <a:pt x="748" y="329"/>
                  </a:cubicBezTo>
                  <a:cubicBezTo>
                    <a:pt x="746" y="330"/>
                    <a:pt x="744" y="331"/>
                    <a:pt x="741" y="331"/>
                  </a:cubicBezTo>
                  <a:close/>
                  <a:moveTo>
                    <a:pt x="703" y="275"/>
                  </a:moveTo>
                  <a:cubicBezTo>
                    <a:pt x="699" y="275"/>
                    <a:pt x="696" y="273"/>
                    <a:pt x="694" y="270"/>
                  </a:cubicBezTo>
                  <a:cubicBezTo>
                    <a:pt x="674" y="242"/>
                    <a:pt x="674" y="242"/>
                    <a:pt x="674" y="242"/>
                  </a:cubicBezTo>
                  <a:cubicBezTo>
                    <a:pt x="671" y="237"/>
                    <a:pt x="672" y="230"/>
                    <a:pt x="677" y="227"/>
                  </a:cubicBezTo>
                  <a:cubicBezTo>
                    <a:pt x="682" y="223"/>
                    <a:pt x="689" y="224"/>
                    <a:pt x="693" y="229"/>
                  </a:cubicBezTo>
                  <a:cubicBezTo>
                    <a:pt x="712" y="257"/>
                    <a:pt x="712" y="257"/>
                    <a:pt x="712" y="257"/>
                  </a:cubicBezTo>
                  <a:cubicBezTo>
                    <a:pt x="716" y="262"/>
                    <a:pt x="715" y="269"/>
                    <a:pt x="709" y="273"/>
                  </a:cubicBezTo>
                  <a:cubicBezTo>
                    <a:pt x="707" y="274"/>
                    <a:pt x="705" y="275"/>
                    <a:pt x="703" y="275"/>
                  </a:cubicBezTo>
                  <a:close/>
                  <a:moveTo>
                    <a:pt x="664" y="219"/>
                  </a:moveTo>
                  <a:cubicBezTo>
                    <a:pt x="661" y="219"/>
                    <a:pt x="657" y="218"/>
                    <a:pt x="655" y="214"/>
                  </a:cubicBezTo>
                  <a:cubicBezTo>
                    <a:pt x="636" y="187"/>
                    <a:pt x="636" y="187"/>
                    <a:pt x="636" y="187"/>
                  </a:cubicBezTo>
                  <a:cubicBezTo>
                    <a:pt x="632" y="181"/>
                    <a:pt x="634" y="174"/>
                    <a:pt x="639" y="171"/>
                  </a:cubicBezTo>
                  <a:cubicBezTo>
                    <a:pt x="644" y="167"/>
                    <a:pt x="651" y="169"/>
                    <a:pt x="655" y="174"/>
                  </a:cubicBezTo>
                  <a:cubicBezTo>
                    <a:pt x="674" y="202"/>
                    <a:pt x="674" y="202"/>
                    <a:pt x="674" y="202"/>
                  </a:cubicBezTo>
                  <a:cubicBezTo>
                    <a:pt x="677" y="207"/>
                    <a:pt x="676" y="214"/>
                    <a:pt x="671" y="217"/>
                  </a:cubicBezTo>
                  <a:cubicBezTo>
                    <a:pt x="669" y="219"/>
                    <a:pt x="667" y="219"/>
                    <a:pt x="664" y="219"/>
                  </a:cubicBezTo>
                  <a:close/>
                  <a:moveTo>
                    <a:pt x="626" y="164"/>
                  </a:moveTo>
                  <a:cubicBezTo>
                    <a:pt x="622" y="164"/>
                    <a:pt x="619" y="162"/>
                    <a:pt x="617" y="159"/>
                  </a:cubicBezTo>
                  <a:cubicBezTo>
                    <a:pt x="597" y="131"/>
                    <a:pt x="597" y="131"/>
                    <a:pt x="597" y="131"/>
                  </a:cubicBezTo>
                  <a:cubicBezTo>
                    <a:pt x="594" y="126"/>
                    <a:pt x="595" y="119"/>
                    <a:pt x="600" y="115"/>
                  </a:cubicBezTo>
                  <a:cubicBezTo>
                    <a:pt x="605" y="112"/>
                    <a:pt x="612" y="113"/>
                    <a:pt x="616" y="118"/>
                  </a:cubicBezTo>
                  <a:cubicBezTo>
                    <a:pt x="635" y="146"/>
                    <a:pt x="635" y="146"/>
                    <a:pt x="635" y="146"/>
                  </a:cubicBezTo>
                  <a:cubicBezTo>
                    <a:pt x="639" y="151"/>
                    <a:pt x="638" y="158"/>
                    <a:pt x="632" y="162"/>
                  </a:cubicBezTo>
                  <a:cubicBezTo>
                    <a:pt x="630" y="163"/>
                    <a:pt x="628" y="164"/>
                    <a:pt x="626" y="164"/>
                  </a:cubicBezTo>
                  <a:close/>
                  <a:moveTo>
                    <a:pt x="587" y="108"/>
                  </a:moveTo>
                  <a:cubicBezTo>
                    <a:pt x="584" y="108"/>
                    <a:pt x="580" y="106"/>
                    <a:pt x="578" y="103"/>
                  </a:cubicBezTo>
                  <a:cubicBezTo>
                    <a:pt x="559" y="75"/>
                    <a:pt x="559" y="75"/>
                    <a:pt x="559" y="75"/>
                  </a:cubicBezTo>
                  <a:cubicBezTo>
                    <a:pt x="555" y="70"/>
                    <a:pt x="557" y="63"/>
                    <a:pt x="562" y="59"/>
                  </a:cubicBezTo>
                  <a:cubicBezTo>
                    <a:pt x="567" y="56"/>
                    <a:pt x="574" y="57"/>
                    <a:pt x="578" y="62"/>
                  </a:cubicBezTo>
                  <a:cubicBezTo>
                    <a:pt x="597" y="90"/>
                    <a:pt x="597" y="90"/>
                    <a:pt x="597" y="90"/>
                  </a:cubicBezTo>
                  <a:cubicBezTo>
                    <a:pt x="600" y="95"/>
                    <a:pt x="599" y="102"/>
                    <a:pt x="594" y="106"/>
                  </a:cubicBezTo>
                  <a:cubicBezTo>
                    <a:pt x="592" y="107"/>
                    <a:pt x="590" y="108"/>
                    <a:pt x="587" y="108"/>
                  </a:cubicBezTo>
                  <a:close/>
                  <a:moveTo>
                    <a:pt x="549" y="52"/>
                  </a:moveTo>
                  <a:cubicBezTo>
                    <a:pt x="545" y="52"/>
                    <a:pt x="542" y="51"/>
                    <a:pt x="540" y="47"/>
                  </a:cubicBezTo>
                  <a:cubicBezTo>
                    <a:pt x="520" y="20"/>
                    <a:pt x="520" y="20"/>
                    <a:pt x="520" y="20"/>
                  </a:cubicBezTo>
                  <a:cubicBezTo>
                    <a:pt x="517" y="14"/>
                    <a:pt x="518" y="7"/>
                    <a:pt x="523" y="4"/>
                  </a:cubicBezTo>
                  <a:cubicBezTo>
                    <a:pt x="528" y="0"/>
                    <a:pt x="535" y="2"/>
                    <a:pt x="539" y="7"/>
                  </a:cubicBezTo>
                  <a:cubicBezTo>
                    <a:pt x="558" y="35"/>
                    <a:pt x="558" y="35"/>
                    <a:pt x="558" y="35"/>
                  </a:cubicBezTo>
                  <a:cubicBezTo>
                    <a:pt x="562" y="40"/>
                    <a:pt x="561" y="47"/>
                    <a:pt x="555" y="50"/>
                  </a:cubicBezTo>
                  <a:cubicBezTo>
                    <a:pt x="553" y="52"/>
                    <a:pt x="551" y="52"/>
                    <a:pt x="549" y="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34" name="Freeform 54"/>
            <p:cNvSpPr>
              <a:spLocks/>
            </p:cNvSpPr>
            <p:nvPr/>
          </p:nvSpPr>
          <p:spPr bwMode="auto">
            <a:xfrm>
              <a:off x="821" y="1974"/>
              <a:ext cx="65" cy="51"/>
            </a:xfrm>
            <a:custGeom>
              <a:avLst/>
              <a:gdLst/>
              <a:ahLst/>
              <a:cxnLst>
                <a:cxn ang="0">
                  <a:pos x="42" y="42"/>
                </a:cxn>
                <a:cxn ang="0">
                  <a:pos x="36" y="41"/>
                </a:cxn>
                <a:cxn ang="0">
                  <a:pos x="24" y="34"/>
                </a:cxn>
                <a:cxn ang="0">
                  <a:pos x="21" y="32"/>
                </a:cxn>
                <a:cxn ang="0">
                  <a:pos x="19" y="31"/>
                </a:cxn>
                <a:cxn ang="0">
                  <a:pos x="6" y="23"/>
                </a:cxn>
                <a:cxn ang="0">
                  <a:pos x="3" y="7"/>
                </a:cxn>
                <a:cxn ang="0">
                  <a:pos x="19" y="4"/>
                </a:cxn>
                <a:cxn ang="0">
                  <a:pos x="33" y="13"/>
                </a:cxn>
                <a:cxn ang="0">
                  <a:pos x="34" y="13"/>
                </a:cxn>
                <a:cxn ang="0">
                  <a:pos x="36" y="14"/>
                </a:cxn>
                <a:cxn ang="0">
                  <a:pos x="47" y="21"/>
                </a:cxn>
                <a:cxn ang="0">
                  <a:pos x="52" y="36"/>
                </a:cxn>
                <a:cxn ang="0">
                  <a:pos x="42" y="42"/>
                </a:cxn>
              </a:cxnLst>
              <a:rect l="0" t="0" r="r" b="b"/>
              <a:pathLst>
                <a:path w="55" h="42">
                  <a:moveTo>
                    <a:pt x="42" y="42"/>
                  </a:moveTo>
                  <a:cubicBezTo>
                    <a:pt x="40" y="42"/>
                    <a:pt x="38" y="42"/>
                    <a:pt x="36" y="41"/>
                  </a:cubicBezTo>
                  <a:cubicBezTo>
                    <a:pt x="32" y="39"/>
                    <a:pt x="28" y="36"/>
                    <a:pt x="24" y="34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0" y="31"/>
                    <a:pt x="19" y="31"/>
                  </a:cubicBezTo>
                  <a:cubicBezTo>
                    <a:pt x="15" y="28"/>
                    <a:pt x="11" y="25"/>
                    <a:pt x="6" y="23"/>
                  </a:cubicBezTo>
                  <a:cubicBezTo>
                    <a:pt x="1" y="19"/>
                    <a:pt x="0" y="12"/>
                    <a:pt x="3" y="7"/>
                  </a:cubicBezTo>
                  <a:cubicBezTo>
                    <a:pt x="7" y="2"/>
                    <a:pt x="14" y="0"/>
                    <a:pt x="19" y="4"/>
                  </a:cubicBezTo>
                  <a:cubicBezTo>
                    <a:pt x="24" y="7"/>
                    <a:pt x="28" y="10"/>
                    <a:pt x="33" y="13"/>
                  </a:cubicBezTo>
                  <a:cubicBezTo>
                    <a:pt x="33" y="13"/>
                    <a:pt x="34" y="13"/>
                    <a:pt x="34" y="13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40" y="17"/>
                    <a:pt x="43" y="19"/>
                    <a:pt x="47" y="21"/>
                  </a:cubicBezTo>
                  <a:cubicBezTo>
                    <a:pt x="53" y="24"/>
                    <a:pt x="55" y="31"/>
                    <a:pt x="52" y="36"/>
                  </a:cubicBezTo>
                  <a:cubicBezTo>
                    <a:pt x="49" y="40"/>
                    <a:pt x="46" y="42"/>
                    <a:pt x="42" y="4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35" name="Freeform 55"/>
            <p:cNvSpPr>
              <a:spLocks noEditPoints="1"/>
            </p:cNvSpPr>
            <p:nvPr/>
          </p:nvSpPr>
          <p:spPr bwMode="auto">
            <a:xfrm>
              <a:off x="613" y="1113"/>
              <a:ext cx="853" cy="867"/>
            </a:xfrm>
            <a:custGeom>
              <a:avLst/>
              <a:gdLst/>
              <a:ahLst/>
              <a:cxnLst>
                <a:cxn ang="0">
                  <a:pos x="133" y="704"/>
                </a:cxn>
                <a:cxn ang="0">
                  <a:pos x="141" y="681"/>
                </a:cxn>
                <a:cxn ang="0">
                  <a:pos x="168" y="718"/>
                </a:cxn>
                <a:cxn ang="0">
                  <a:pos x="102" y="673"/>
                </a:cxn>
                <a:cxn ang="0">
                  <a:pos x="99" y="633"/>
                </a:cxn>
                <a:cxn ang="0">
                  <a:pos x="110" y="677"/>
                </a:cxn>
                <a:cxn ang="0">
                  <a:pos x="44" y="588"/>
                </a:cxn>
                <a:cxn ang="0">
                  <a:pos x="80" y="606"/>
                </a:cxn>
                <a:cxn ang="0">
                  <a:pos x="40" y="564"/>
                </a:cxn>
                <a:cxn ang="0">
                  <a:pos x="26" y="510"/>
                </a:cxn>
                <a:cxn ang="0">
                  <a:pos x="45" y="563"/>
                </a:cxn>
                <a:cxn ang="0">
                  <a:pos x="10" y="491"/>
                </a:cxn>
                <a:cxn ang="0">
                  <a:pos x="26" y="454"/>
                </a:cxn>
                <a:cxn ang="0">
                  <a:pos x="21" y="500"/>
                </a:cxn>
                <a:cxn ang="0">
                  <a:pos x="0" y="404"/>
                </a:cxn>
                <a:cxn ang="0">
                  <a:pos x="23" y="390"/>
                </a:cxn>
                <a:cxn ang="0">
                  <a:pos x="13" y="434"/>
                </a:cxn>
                <a:cxn ang="0">
                  <a:pos x="13" y="367"/>
                </a:cxn>
                <a:cxn ang="0">
                  <a:pos x="22" y="312"/>
                </a:cxn>
                <a:cxn ang="0">
                  <a:pos x="15" y="367"/>
                </a:cxn>
                <a:cxn ang="0">
                  <a:pos x="18" y="287"/>
                </a:cxn>
                <a:cxn ang="0">
                  <a:pos x="50" y="263"/>
                </a:cxn>
                <a:cxn ang="0">
                  <a:pos x="53" y="240"/>
                </a:cxn>
                <a:cxn ang="0">
                  <a:pos x="60" y="193"/>
                </a:cxn>
                <a:cxn ang="0">
                  <a:pos x="63" y="234"/>
                </a:cxn>
                <a:cxn ang="0">
                  <a:pos x="81" y="181"/>
                </a:cxn>
                <a:cxn ang="0">
                  <a:pos x="116" y="137"/>
                </a:cxn>
                <a:cxn ang="0">
                  <a:pos x="88" y="183"/>
                </a:cxn>
                <a:cxn ang="0">
                  <a:pos x="668" y="128"/>
                </a:cxn>
                <a:cxn ang="0">
                  <a:pos x="707" y="137"/>
                </a:cxn>
                <a:cxn ang="0">
                  <a:pos x="132" y="133"/>
                </a:cxn>
                <a:cxn ang="0">
                  <a:pos x="149" y="90"/>
                </a:cxn>
                <a:cxn ang="0">
                  <a:pos x="140" y="130"/>
                </a:cxn>
                <a:cxn ang="0">
                  <a:pos x="643" y="107"/>
                </a:cxn>
                <a:cxn ang="0">
                  <a:pos x="630" y="69"/>
                </a:cxn>
                <a:cxn ang="0">
                  <a:pos x="650" y="109"/>
                </a:cxn>
                <a:cxn ang="0">
                  <a:pos x="177" y="70"/>
                </a:cxn>
                <a:cxn ang="0">
                  <a:pos x="217" y="71"/>
                </a:cxn>
                <a:cxn ang="0">
                  <a:pos x="595" y="72"/>
                </a:cxn>
                <a:cxn ang="0">
                  <a:pos x="555" y="41"/>
                </a:cxn>
                <a:cxn ang="0">
                  <a:pos x="605" y="66"/>
                </a:cxn>
                <a:cxn ang="0">
                  <a:pos x="231" y="51"/>
                </a:cxn>
                <a:cxn ang="0">
                  <a:pos x="283" y="30"/>
                </a:cxn>
                <a:cxn ang="0">
                  <a:pos x="241" y="58"/>
                </a:cxn>
                <a:cxn ang="0">
                  <a:pos x="500" y="34"/>
                </a:cxn>
                <a:cxn ang="0">
                  <a:pos x="538" y="23"/>
                </a:cxn>
                <a:cxn ang="0">
                  <a:pos x="304" y="35"/>
                </a:cxn>
                <a:cxn ang="0">
                  <a:pos x="335" y="6"/>
                </a:cxn>
                <a:cxn ang="0">
                  <a:pos x="307" y="35"/>
                </a:cxn>
                <a:cxn ang="0">
                  <a:pos x="468" y="28"/>
                </a:cxn>
                <a:cxn ang="0">
                  <a:pos x="438" y="1"/>
                </a:cxn>
                <a:cxn ang="0">
                  <a:pos x="470" y="28"/>
                </a:cxn>
                <a:cxn ang="0">
                  <a:pos x="369" y="1"/>
                </a:cxn>
                <a:cxn ang="0">
                  <a:pos x="415" y="11"/>
                </a:cxn>
                <a:cxn ang="0">
                  <a:pos x="370" y="24"/>
                </a:cxn>
              </a:cxnLst>
              <a:rect l="0" t="0" r="r" b="b"/>
              <a:pathLst>
                <a:path w="711" h="723">
                  <a:moveTo>
                    <a:pt x="159" y="723"/>
                  </a:moveTo>
                  <a:cubicBezTo>
                    <a:pt x="156" y="723"/>
                    <a:pt x="154" y="722"/>
                    <a:pt x="152" y="720"/>
                  </a:cubicBezTo>
                  <a:cubicBezTo>
                    <a:pt x="145" y="715"/>
                    <a:pt x="139" y="709"/>
                    <a:pt x="133" y="704"/>
                  </a:cubicBezTo>
                  <a:cubicBezTo>
                    <a:pt x="130" y="702"/>
                    <a:pt x="128" y="700"/>
                    <a:pt x="126" y="698"/>
                  </a:cubicBezTo>
                  <a:cubicBezTo>
                    <a:pt x="121" y="693"/>
                    <a:pt x="121" y="686"/>
                    <a:pt x="125" y="681"/>
                  </a:cubicBezTo>
                  <a:cubicBezTo>
                    <a:pt x="130" y="677"/>
                    <a:pt x="137" y="677"/>
                    <a:pt x="141" y="681"/>
                  </a:cubicBezTo>
                  <a:cubicBezTo>
                    <a:pt x="144" y="683"/>
                    <a:pt x="146" y="685"/>
                    <a:pt x="148" y="687"/>
                  </a:cubicBezTo>
                  <a:cubicBezTo>
                    <a:pt x="154" y="692"/>
                    <a:pt x="160" y="698"/>
                    <a:pt x="166" y="702"/>
                  </a:cubicBezTo>
                  <a:cubicBezTo>
                    <a:pt x="171" y="706"/>
                    <a:pt x="172" y="714"/>
                    <a:pt x="168" y="718"/>
                  </a:cubicBezTo>
                  <a:cubicBezTo>
                    <a:pt x="165" y="721"/>
                    <a:pt x="162" y="723"/>
                    <a:pt x="159" y="723"/>
                  </a:cubicBezTo>
                  <a:close/>
                  <a:moveTo>
                    <a:pt x="110" y="677"/>
                  </a:moveTo>
                  <a:cubicBezTo>
                    <a:pt x="107" y="677"/>
                    <a:pt x="104" y="675"/>
                    <a:pt x="102" y="673"/>
                  </a:cubicBezTo>
                  <a:cubicBezTo>
                    <a:pt x="94" y="664"/>
                    <a:pt x="87" y="655"/>
                    <a:pt x="80" y="646"/>
                  </a:cubicBezTo>
                  <a:cubicBezTo>
                    <a:pt x="77" y="641"/>
                    <a:pt x="78" y="634"/>
                    <a:pt x="83" y="630"/>
                  </a:cubicBezTo>
                  <a:cubicBezTo>
                    <a:pt x="88" y="627"/>
                    <a:pt x="95" y="628"/>
                    <a:pt x="99" y="633"/>
                  </a:cubicBezTo>
                  <a:cubicBezTo>
                    <a:pt x="105" y="641"/>
                    <a:pt x="112" y="650"/>
                    <a:pt x="119" y="658"/>
                  </a:cubicBezTo>
                  <a:cubicBezTo>
                    <a:pt x="123" y="662"/>
                    <a:pt x="123" y="670"/>
                    <a:pt x="118" y="674"/>
                  </a:cubicBezTo>
                  <a:cubicBezTo>
                    <a:pt x="116" y="676"/>
                    <a:pt x="113" y="677"/>
                    <a:pt x="110" y="677"/>
                  </a:cubicBezTo>
                  <a:close/>
                  <a:moveTo>
                    <a:pt x="71" y="623"/>
                  </a:moveTo>
                  <a:cubicBezTo>
                    <a:pt x="67" y="623"/>
                    <a:pt x="63" y="621"/>
                    <a:pt x="61" y="618"/>
                  </a:cubicBezTo>
                  <a:cubicBezTo>
                    <a:pt x="55" y="608"/>
                    <a:pt x="49" y="598"/>
                    <a:pt x="44" y="588"/>
                  </a:cubicBezTo>
                  <a:cubicBezTo>
                    <a:pt x="41" y="582"/>
                    <a:pt x="44" y="575"/>
                    <a:pt x="49" y="573"/>
                  </a:cubicBezTo>
                  <a:cubicBezTo>
                    <a:pt x="55" y="570"/>
                    <a:pt x="62" y="572"/>
                    <a:pt x="64" y="578"/>
                  </a:cubicBezTo>
                  <a:cubicBezTo>
                    <a:pt x="69" y="587"/>
                    <a:pt x="75" y="597"/>
                    <a:pt x="80" y="606"/>
                  </a:cubicBezTo>
                  <a:cubicBezTo>
                    <a:pt x="84" y="611"/>
                    <a:pt x="82" y="618"/>
                    <a:pt x="77" y="621"/>
                  </a:cubicBezTo>
                  <a:cubicBezTo>
                    <a:pt x="75" y="623"/>
                    <a:pt x="73" y="623"/>
                    <a:pt x="71" y="623"/>
                  </a:cubicBezTo>
                  <a:close/>
                  <a:moveTo>
                    <a:pt x="40" y="564"/>
                  </a:moveTo>
                  <a:cubicBezTo>
                    <a:pt x="36" y="564"/>
                    <a:pt x="32" y="561"/>
                    <a:pt x="30" y="557"/>
                  </a:cubicBezTo>
                  <a:cubicBezTo>
                    <a:pt x="26" y="546"/>
                    <a:pt x="22" y="535"/>
                    <a:pt x="18" y="524"/>
                  </a:cubicBezTo>
                  <a:cubicBezTo>
                    <a:pt x="17" y="518"/>
                    <a:pt x="20" y="512"/>
                    <a:pt x="26" y="510"/>
                  </a:cubicBezTo>
                  <a:cubicBezTo>
                    <a:pt x="32" y="508"/>
                    <a:pt x="38" y="512"/>
                    <a:pt x="40" y="518"/>
                  </a:cubicBezTo>
                  <a:cubicBezTo>
                    <a:pt x="43" y="528"/>
                    <a:pt x="47" y="538"/>
                    <a:pt x="51" y="548"/>
                  </a:cubicBezTo>
                  <a:cubicBezTo>
                    <a:pt x="53" y="554"/>
                    <a:pt x="50" y="560"/>
                    <a:pt x="45" y="563"/>
                  </a:cubicBezTo>
                  <a:cubicBezTo>
                    <a:pt x="43" y="563"/>
                    <a:pt x="42" y="564"/>
                    <a:pt x="40" y="564"/>
                  </a:cubicBezTo>
                  <a:close/>
                  <a:moveTo>
                    <a:pt x="21" y="500"/>
                  </a:moveTo>
                  <a:cubicBezTo>
                    <a:pt x="15" y="500"/>
                    <a:pt x="11" y="496"/>
                    <a:pt x="10" y="491"/>
                  </a:cubicBezTo>
                  <a:cubicBezTo>
                    <a:pt x="7" y="480"/>
                    <a:pt x="5" y="469"/>
                    <a:pt x="4" y="457"/>
                  </a:cubicBezTo>
                  <a:cubicBezTo>
                    <a:pt x="3" y="451"/>
                    <a:pt x="7" y="445"/>
                    <a:pt x="14" y="445"/>
                  </a:cubicBezTo>
                  <a:cubicBezTo>
                    <a:pt x="20" y="444"/>
                    <a:pt x="25" y="448"/>
                    <a:pt x="26" y="454"/>
                  </a:cubicBezTo>
                  <a:cubicBezTo>
                    <a:pt x="28" y="465"/>
                    <a:pt x="30" y="476"/>
                    <a:pt x="32" y="486"/>
                  </a:cubicBezTo>
                  <a:cubicBezTo>
                    <a:pt x="33" y="492"/>
                    <a:pt x="29" y="498"/>
                    <a:pt x="23" y="500"/>
                  </a:cubicBezTo>
                  <a:cubicBezTo>
                    <a:pt x="22" y="500"/>
                    <a:pt x="22" y="500"/>
                    <a:pt x="21" y="500"/>
                  </a:cubicBezTo>
                  <a:close/>
                  <a:moveTo>
                    <a:pt x="12" y="434"/>
                  </a:moveTo>
                  <a:cubicBezTo>
                    <a:pt x="6" y="434"/>
                    <a:pt x="1" y="429"/>
                    <a:pt x="1" y="423"/>
                  </a:cubicBezTo>
                  <a:cubicBezTo>
                    <a:pt x="1" y="417"/>
                    <a:pt x="0" y="411"/>
                    <a:pt x="0" y="404"/>
                  </a:cubicBezTo>
                  <a:cubicBezTo>
                    <a:pt x="0" y="399"/>
                    <a:pt x="0" y="394"/>
                    <a:pt x="1" y="389"/>
                  </a:cubicBezTo>
                  <a:cubicBezTo>
                    <a:pt x="1" y="382"/>
                    <a:pt x="6" y="378"/>
                    <a:pt x="12" y="378"/>
                  </a:cubicBezTo>
                  <a:cubicBezTo>
                    <a:pt x="19" y="378"/>
                    <a:pt x="24" y="383"/>
                    <a:pt x="23" y="390"/>
                  </a:cubicBezTo>
                  <a:cubicBezTo>
                    <a:pt x="23" y="394"/>
                    <a:pt x="23" y="399"/>
                    <a:pt x="23" y="404"/>
                  </a:cubicBezTo>
                  <a:cubicBezTo>
                    <a:pt x="23" y="410"/>
                    <a:pt x="23" y="416"/>
                    <a:pt x="23" y="422"/>
                  </a:cubicBezTo>
                  <a:cubicBezTo>
                    <a:pt x="24" y="428"/>
                    <a:pt x="19" y="434"/>
                    <a:pt x="13" y="434"/>
                  </a:cubicBezTo>
                  <a:cubicBezTo>
                    <a:pt x="12" y="434"/>
                    <a:pt x="12" y="434"/>
                    <a:pt x="12" y="434"/>
                  </a:cubicBezTo>
                  <a:close/>
                  <a:moveTo>
                    <a:pt x="15" y="367"/>
                  </a:moveTo>
                  <a:cubicBezTo>
                    <a:pt x="14" y="367"/>
                    <a:pt x="14" y="367"/>
                    <a:pt x="13" y="367"/>
                  </a:cubicBezTo>
                  <a:cubicBezTo>
                    <a:pt x="7" y="366"/>
                    <a:pt x="3" y="361"/>
                    <a:pt x="3" y="354"/>
                  </a:cubicBezTo>
                  <a:cubicBezTo>
                    <a:pt x="5" y="343"/>
                    <a:pt x="7" y="332"/>
                    <a:pt x="9" y="321"/>
                  </a:cubicBezTo>
                  <a:cubicBezTo>
                    <a:pt x="10" y="314"/>
                    <a:pt x="16" y="311"/>
                    <a:pt x="22" y="312"/>
                  </a:cubicBezTo>
                  <a:cubicBezTo>
                    <a:pt x="29" y="313"/>
                    <a:pt x="33" y="319"/>
                    <a:pt x="31" y="325"/>
                  </a:cubicBezTo>
                  <a:cubicBezTo>
                    <a:pt x="29" y="336"/>
                    <a:pt x="27" y="347"/>
                    <a:pt x="26" y="357"/>
                  </a:cubicBezTo>
                  <a:cubicBezTo>
                    <a:pt x="25" y="363"/>
                    <a:pt x="20" y="367"/>
                    <a:pt x="15" y="367"/>
                  </a:cubicBezTo>
                  <a:close/>
                  <a:moveTo>
                    <a:pt x="28" y="302"/>
                  </a:moveTo>
                  <a:cubicBezTo>
                    <a:pt x="27" y="302"/>
                    <a:pt x="26" y="302"/>
                    <a:pt x="25" y="301"/>
                  </a:cubicBezTo>
                  <a:cubicBezTo>
                    <a:pt x="19" y="300"/>
                    <a:pt x="16" y="293"/>
                    <a:pt x="18" y="287"/>
                  </a:cubicBezTo>
                  <a:cubicBezTo>
                    <a:pt x="21" y="276"/>
                    <a:pt x="25" y="265"/>
                    <a:pt x="29" y="255"/>
                  </a:cubicBezTo>
                  <a:cubicBezTo>
                    <a:pt x="31" y="249"/>
                    <a:pt x="38" y="246"/>
                    <a:pt x="44" y="249"/>
                  </a:cubicBezTo>
                  <a:cubicBezTo>
                    <a:pt x="49" y="251"/>
                    <a:pt x="52" y="257"/>
                    <a:pt x="50" y="263"/>
                  </a:cubicBezTo>
                  <a:cubicBezTo>
                    <a:pt x="46" y="273"/>
                    <a:pt x="42" y="284"/>
                    <a:pt x="39" y="294"/>
                  </a:cubicBezTo>
                  <a:cubicBezTo>
                    <a:pt x="38" y="299"/>
                    <a:pt x="33" y="302"/>
                    <a:pt x="28" y="302"/>
                  </a:cubicBezTo>
                  <a:close/>
                  <a:moveTo>
                    <a:pt x="53" y="240"/>
                  </a:moveTo>
                  <a:cubicBezTo>
                    <a:pt x="51" y="240"/>
                    <a:pt x="50" y="240"/>
                    <a:pt x="48" y="239"/>
                  </a:cubicBezTo>
                  <a:cubicBezTo>
                    <a:pt x="42" y="236"/>
                    <a:pt x="40" y="229"/>
                    <a:pt x="43" y="224"/>
                  </a:cubicBezTo>
                  <a:cubicBezTo>
                    <a:pt x="48" y="213"/>
                    <a:pt x="54" y="203"/>
                    <a:pt x="60" y="193"/>
                  </a:cubicBezTo>
                  <a:cubicBezTo>
                    <a:pt x="63" y="188"/>
                    <a:pt x="70" y="186"/>
                    <a:pt x="75" y="190"/>
                  </a:cubicBezTo>
                  <a:cubicBezTo>
                    <a:pt x="80" y="193"/>
                    <a:pt x="82" y="200"/>
                    <a:pt x="79" y="205"/>
                  </a:cubicBezTo>
                  <a:cubicBezTo>
                    <a:pt x="73" y="214"/>
                    <a:pt x="68" y="224"/>
                    <a:pt x="63" y="234"/>
                  </a:cubicBezTo>
                  <a:cubicBezTo>
                    <a:pt x="61" y="238"/>
                    <a:pt x="57" y="240"/>
                    <a:pt x="53" y="240"/>
                  </a:cubicBezTo>
                  <a:close/>
                  <a:moveTo>
                    <a:pt x="88" y="183"/>
                  </a:moveTo>
                  <a:cubicBezTo>
                    <a:pt x="85" y="183"/>
                    <a:pt x="83" y="182"/>
                    <a:pt x="81" y="181"/>
                  </a:cubicBezTo>
                  <a:cubicBezTo>
                    <a:pt x="76" y="177"/>
                    <a:pt x="75" y="170"/>
                    <a:pt x="79" y="165"/>
                  </a:cubicBezTo>
                  <a:cubicBezTo>
                    <a:pt x="85" y="156"/>
                    <a:pt x="93" y="147"/>
                    <a:pt x="100" y="138"/>
                  </a:cubicBezTo>
                  <a:cubicBezTo>
                    <a:pt x="104" y="133"/>
                    <a:pt x="111" y="133"/>
                    <a:pt x="116" y="137"/>
                  </a:cubicBezTo>
                  <a:cubicBezTo>
                    <a:pt x="121" y="141"/>
                    <a:pt x="121" y="148"/>
                    <a:pt x="117" y="153"/>
                  </a:cubicBezTo>
                  <a:cubicBezTo>
                    <a:pt x="110" y="161"/>
                    <a:pt x="103" y="170"/>
                    <a:pt x="97" y="178"/>
                  </a:cubicBezTo>
                  <a:cubicBezTo>
                    <a:pt x="95" y="181"/>
                    <a:pt x="91" y="183"/>
                    <a:pt x="88" y="183"/>
                  </a:cubicBezTo>
                  <a:close/>
                  <a:moveTo>
                    <a:pt x="699" y="155"/>
                  </a:moveTo>
                  <a:cubicBezTo>
                    <a:pt x="696" y="155"/>
                    <a:pt x="692" y="154"/>
                    <a:pt x="690" y="152"/>
                  </a:cubicBezTo>
                  <a:cubicBezTo>
                    <a:pt x="683" y="144"/>
                    <a:pt x="676" y="136"/>
                    <a:pt x="668" y="128"/>
                  </a:cubicBezTo>
                  <a:cubicBezTo>
                    <a:pt x="663" y="124"/>
                    <a:pt x="663" y="117"/>
                    <a:pt x="667" y="112"/>
                  </a:cubicBezTo>
                  <a:cubicBezTo>
                    <a:pt x="672" y="108"/>
                    <a:pt x="679" y="108"/>
                    <a:pt x="683" y="112"/>
                  </a:cubicBezTo>
                  <a:cubicBezTo>
                    <a:pt x="692" y="120"/>
                    <a:pt x="700" y="128"/>
                    <a:pt x="707" y="137"/>
                  </a:cubicBezTo>
                  <a:cubicBezTo>
                    <a:pt x="711" y="141"/>
                    <a:pt x="711" y="149"/>
                    <a:pt x="706" y="153"/>
                  </a:cubicBezTo>
                  <a:cubicBezTo>
                    <a:pt x="704" y="155"/>
                    <a:pt x="701" y="155"/>
                    <a:pt x="699" y="155"/>
                  </a:cubicBezTo>
                  <a:close/>
                  <a:moveTo>
                    <a:pt x="132" y="133"/>
                  </a:moveTo>
                  <a:cubicBezTo>
                    <a:pt x="129" y="133"/>
                    <a:pt x="126" y="132"/>
                    <a:pt x="124" y="129"/>
                  </a:cubicBezTo>
                  <a:cubicBezTo>
                    <a:pt x="119" y="125"/>
                    <a:pt x="119" y="118"/>
                    <a:pt x="124" y="113"/>
                  </a:cubicBezTo>
                  <a:cubicBezTo>
                    <a:pt x="132" y="105"/>
                    <a:pt x="141" y="98"/>
                    <a:pt x="149" y="90"/>
                  </a:cubicBezTo>
                  <a:cubicBezTo>
                    <a:pt x="154" y="86"/>
                    <a:pt x="161" y="87"/>
                    <a:pt x="165" y="92"/>
                  </a:cubicBezTo>
                  <a:cubicBezTo>
                    <a:pt x="169" y="97"/>
                    <a:pt x="169" y="104"/>
                    <a:pt x="164" y="108"/>
                  </a:cubicBezTo>
                  <a:cubicBezTo>
                    <a:pt x="155" y="115"/>
                    <a:pt x="147" y="122"/>
                    <a:pt x="140" y="130"/>
                  </a:cubicBezTo>
                  <a:cubicBezTo>
                    <a:pt x="137" y="132"/>
                    <a:pt x="135" y="133"/>
                    <a:pt x="132" y="133"/>
                  </a:cubicBezTo>
                  <a:close/>
                  <a:moveTo>
                    <a:pt x="650" y="109"/>
                  </a:moveTo>
                  <a:cubicBezTo>
                    <a:pt x="648" y="109"/>
                    <a:pt x="645" y="109"/>
                    <a:pt x="643" y="107"/>
                  </a:cubicBezTo>
                  <a:cubicBezTo>
                    <a:pt x="635" y="100"/>
                    <a:pt x="626" y="94"/>
                    <a:pt x="617" y="88"/>
                  </a:cubicBezTo>
                  <a:cubicBezTo>
                    <a:pt x="612" y="84"/>
                    <a:pt x="611" y="77"/>
                    <a:pt x="614" y="72"/>
                  </a:cubicBezTo>
                  <a:cubicBezTo>
                    <a:pt x="618" y="67"/>
                    <a:pt x="625" y="65"/>
                    <a:pt x="630" y="69"/>
                  </a:cubicBezTo>
                  <a:cubicBezTo>
                    <a:pt x="639" y="75"/>
                    <a:pt x="649" y="82"/>
                    <a:pt x="658" y="89"/>
                  </a:cubicBezTo>
                  <a:cubicBezTo>
                    <a:pt x="662" y="93"/>
                    <a:pt x="663" y="100"/>
                    <a:pt x="659" y="105"/>
                  </a:cubicBezTo>
                  <a:cubicBezTo>
                    <a:pt x="657" y="108"/>
                    <a:pt x="654" y="109"/>
                    <a:pt x="650" y="109"/>
                  </a:cubicBezTo>
                  <a:close/>
                  <a:moveTo>
                    <a:pt x="183" y="91"/>
                  </a:moveTo>
                  <a:cubicBezTo>
                    <a:pt x="180" y="91"/>
                    <a:pt x="176" y="89"/>
                    <a:pt x="174" y="86"/>
                  </a:cubicBezTo>
                  <a:cubicBezTo>
                    <a:pt x="170" y="80"/>
                    <a:pt x="172" y="73"/>
                    <a:pt x="177" y="70"/>
                  </a:cubicBezTo>
                  <a:cubicBezTo>
                    <a:pt x="186" y="63"/>
                    <a:pt x="196" y="57"/>
                    <a:pt x="206" y="52"/>
                  </a:cubicBezTo>
                  <a:cubicBezTo>
                    <a:pt x="212" y="49"/>
                    <a:pt x="218" y="51"/>
                    <a:pt x="222" y="56"/>
                  </a:cubicBezTo>
                  <a:cubicBezTo>
                    <a:pt x="225" y="61"/>
                    <a:pt x="223" y="68"/>
                    <a:pt x="217" y="71"/>
                  </a:cubicBezTo>
                  <a:cubicBezTo>
                    <a:pt x="208" y="77"/>
                    <a:pt x="199" y="83"/>
                    <a:pt x="190" y="89"/>
                  </a:cubicBezTo>
                  <a:cubicBezTo>
                    <a:pt x="188" y="90"/>
                    <a:pt x="186" y="91"/>
                    <a:pt x="183" y="91"/>
                  </a:cubicBezTo>
                  <a:close/>
                  <a:moveTo>
                    <a:pt x="595" y="72"/>
                  </a:moveTo>
                  <a:cubicBezTo>
                    <a:pt x="593" y="72"/>
                    <a:pt x="591" y="72"/>
                    <a:pt x="590" y="71"/>
                  </a:cubicBezTo>
                  <a:cubicBezTo>
                    <a:pt x="580" y="65"/>
                    <a:pt x="571" y="60"/>
                    <a:pt x="561" y="56"/>
                  </a:cubicBezTo>
                  <a:cubicBezTo>
                    <a:pt x="555" y="53"/>
                    <a:pt x="552" y="47"/>
                    <a:pt x="555" y="41"/>
                  </a:cubicBezTo>
                  <a:cubicBezTo>
                    <a:pt x="558" y="35"/>
                    <a:pt x="564" y="33"/>
                    <a:pt x="570" y="35"/>
                  </a:cubicBezTo>
                  <a:cubicBezTo>
                    <a:pt x="580" y="40"/>
                    <a:pt x="591" y="45"/>
                    <a:pt x="601" y="51"/>
                  </a:cubicBezTo>
                  <a:cubicBezTo>
                    <a:pt x="606" y="54"/>
                    <a:pt x="608" y="61"/>
                    <a:pt x="605" y="66"/>
                  </a:cubicBezTo>
                  <a:cubicBezTo>
                    <a:pt x="603" y="70"/>
                    <a:pt x="599" y="72"/>
                    <a:pt x="595" y="72"/>
                  </a:cubicBezTo>
                  <a:close/>
                  <a:moveTo>
                    <a:pt x="241" y="58"/>
                  </a:moveTo>
                  <a:cubicBezTo>
                    <a:pt x="237" y="58"/>
                    <a:pt x="233" y="55"/>
                    <a:pt x="231" y="51"/>
                  </a:cubicBezTo>
                  <a:cubicBezTo>
                    <a:pt x="229" y="45"/>
                    <a:pt x="231" y="39"/>
                    <a:pt x="237" y="36"/>
                  </a:cubicBezTo>
                  <a:cubicBezTo>
                    <a:pt x="247" y="31"/>
                    <a:pt x="258" y="27"/>
                    <a:pt x="269" y="23"/>
                  </a:cubicBezTo>
                  <a:cubicBezTo>
                    <a:pt x="274" y="21"/>
                    <a:pt x="281" y="24"/>
                    <a:pt x="283" y="30"/>
                  </a:cubicBezTo>
                  <a:cubicBezTo>
                    <a:pt x="285" y="36"/>
                    <a:pt x="282" y="42"/>
                    <a:pt x="276" y="45"/>
                  </a:cubicBezTo>
                  <a:cubicBezTo>
                    <a:pt x="266" y="48"/>
                    <a:pt x="256" y="52"/>
                    <a:pt x="246" y="57"/>
                  </a:cubicBezTo>
                  <a:cubicBezTo>
                    <a:pt x="245" y="57"/>
                    <a:pt x="243" y="58"/>
                    <a:pt x="241" y="58"/>
                  </a:cubicBezTo>
                  <a:close/>
                  <a:moveTo>
                    <a:pt x="534" y="45"/>
                  </a:moveTo>
                  <a:cubicBezTo>
                    <a:pt x="533" y="45"/>
                    <a:pt x="532" y="44"/>
                    <a:pt x="531" y="44"/>
                  </a:cubicBezTo>
                  <a:cubicBezTo>
                    <a:pt x="520" y="40"/>
                    <a:pt x="510" y="37"/>
                    <a:pt x="500" y="34"/>
                  </a:cubicBezTo>
                  <a:cubicBezTo>
                    <a:pt x="494" y="33"/>
                    <a:pt x="490" y="27"/>
                    <a:pt x="491" y="21"/>
                  </a:cubicBezTo>
                  <a:cubicBezTo>
                    <a:pt x="493" y="15"/>
                    <a:pt x="499" y="11"/>
                    <a:pt x="505" y="13"/>
                  </a:cubicBezTo>
                  <a:cubicBezTo>
                    <a:pt x="516" y="15"/>
                    <a:pt x="527" y="19"/>
                    <a:pt x="538" y="23"/>
                  </a:cubicBezTo>
                  <a:cubicBezTo>
                    <a:pt x="544" y="25"/>
                    <a:pt x="547" y="31"/>
                    <a:pt x="545" y="37"/>
                  </a:cubicBezTo>
                  <a:cubicBezTo>
                    <a:pt x="543" y="42"/>
                    <a:pt x="539" y="45"/>
                    <a:pt x="534" y="45"/>
                  </a:cubicBezTo>
                  <a:close/>
                  <a:moveTo>
                    <a:pt x="304" y="35"/>
                  </a:moveTo>
                  <a:cubicBezTo>
                    <a:pt x="299" y="35"/>
                    <a:pt x="295" y="32"/>
                    <a:pt x="293" y="27"/>
                  </a:cubicBezTo>
                  <a:cubicBezTo>
                    <a:pt x="292" y="21"/>
                    <a:pt x="295" y="15"/>
                    <a:pt x="301" y="13"/>
                  </a:cubicBezTo>
                  <a:cubicBezTo>
                    <a:pt x="312" y="10"/>
                    <a:pt x="324" y="8"/>
                    <a:pt x="335" y="6"/>
                  </a:cubicBezTo>
                  <a:cubicBezTo>
                    <a:pt x="341" y="5"/>
                    <a:pt x="347" y="9"/>
                    <a:pt x="348" y="15"/>
                  </a:cubicBezTo>
                  <a:cubicBezTo>
                    <a:pt x="349" y="21"/>
                    <a:pt x="345" y="27"/>
                    <a:pt x="339" y="28"/>
                  </a:cubicBezTo>
                  <a:cubicBezTo>
                    <a:pt x="328" y="30"/>
                    <a:pt x="318" y="32"/>
                    <a:pt x="307" y="35"/>
                  </a:cubicBezTo>
                  <a:cubicBezTo>
                    <a:pt x="306" y="35"/>
                    <a:pt x="305" y="35"/>
                    <a:pt x="304" y="35"/>
                  </a:cubicBezTo>
                  <a:close/>
                  <a:moveTo>
                    <a:pt x="470" y="28"/>
                  </a:moveTo>
                  <a:cubicBezTo>
                    <a:pt x="469" y="28"/>
                    <a:pt x="469" y="28"/>
                    <a:pt x="468" y="28"/>
                  </a:cubicBezTo>
                  <a:cubicBezTo>
                    <a:pt x="457" y="26"/>
                    <a:pt x="446" y="25"/>
                    <a:pt x="436" y="24"/>
                  </a:cubicBezTo>
                  <a:cubicBezTo>
                    <a:pt x="429" y="23"/>
                    <a:pt x="425" y="18"/>
                    <a:pt x="425" y="12"/>
                  </a:cubicBezTo>
                  <a:cubicBezTo>
                    <a:pt x="426" y="5"/>
                    <a:pt x="431" y="1"/>
                    <a:pt x="438" y="1"/>
                  </a:cubicBezTo>
                  <a:cubicBezTo>
                    <a:pt x="449" y="2"/>
                    <a:pt x="460" y="3"/>
                    <a:pt x="472" y="5"/>
                  </a:cubicBezTo>
                  <a:cubicBezTo>
                    <a:pt x="478" y="6"/>
                    <a:pt x="482" y="12"/>
                    <a:pt x="481" y="18"/>
                  </a:cubicBezTo>
                  <a:cubicBezTo>
                    <a:pt x="480" y="24"/>
                    <a:pt x="475" y="28"/>
                    <a:pt x="470" y="28"/>
                  </a:cubicBezTo>
                  <a:close/>
                  <a:moveTo>
                    <a:pt x="370" y="24"/>
                  </a:moveTo>
                  <a:cubicBezTo>
                    <a:pt x="364" y="24"/>
                    <a:pt x="359" y="19"/>
                    <a:pt x="359" y="14"/>
                  </a:cubicBezTo>
                  <a:cubicBezTo>
                    <a:pt x="358" y="7"/>
                    <a:pt x="363" y="2"/>
                    <a:pt x="369" y="1"/>
                  </a:cubicBezTo>
                  <a:cubicBezTo>
                    <a:pt x="380" y="0"/>
                    <a:pt x="392" y="0"/>
                    <a:pt x="40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0" y="0"/>
                    <a:pt x="415" y="5"/>
                    <a:pt x="415" y="11"/>
                  </a:cubicBezTo>
                  <a:cubicBezTo>
                    <a:pt x="415" y="17"/>
                    <a:pt x="410" y="22"/>
                    <a:pt x="403" y="22"/>
                  </a:cubicBezTo>
                  <a:cubicBezTo>
                    <a:pt x="392" y="22"/>
                    <a:pt x="382" y="23"/>
                    <a:pt x="371" y="24"/>
                  </a:cubicBezTo>
                  <a:cubicBezTo>
                    <a:pt x="371" y="24"/>
                    <a:pt x="370" y="24"/>
                    <a:pt x="370" y="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36" name="Freeform 56"/>
            <p:cNvSpPr>
              <a:spLocks/>
            </p:cNvSpPr>
            <p:nvPr/>
          </p:nvSpPr>
          <p:spPr bwMode="auto">
            <a:xfrm>
              <a:off x="3365" y="559"/>
              <a:ext cx="35" cy="28"/>
            </a:xfrm>
            <a:custGeom>
              <a:avLst/>
              <a:gdLst/>
              <a:ahLst/>
              <a:cxnLst>
                <a:cxn ang="0">
                  <a:pos x="9" y="23"/>
                </a:cxn>
                <a:cxn ang="0">
                  <a:pos x="2" y="19"/>
                </a:cxn>
                <a:cxn ang="0">
                  <a:pos x="6" y="7"/>
                </a:cxn>
                <a:cxn ang="0">
                  <a:pos x="16" y="2"/>
                </a:cxn>
                <a:cxn ang="0">
                  <a:pos x="27" y="6"/>
                </a:cxn>
                <a:cxn ang="0">
                  <a:pos x="23" y="18"/>
                </a:cxn>
                <a:cxn ang="0">
                  <a:pos x="13" y="23"/>
                </a:cxn>
                <a:cxn ang="0">
                  <a:pos x="9" y="23"/>
                </a:cxn>
              </a:cxnLst>
              <a:rect l="0" t="0" r="r" b="b"/>
              <a:pathLst>
                <a:path w="29" h="23">
                  <a:moveTo>
                    <a:pt x="9" y="23"/>
                  </a:moveTo>
                  <a:cubicBezTo>
                    <a:pt x="6" y="23"/>
                    <a:pt x="3" y="22"/>
                    <a:pt x="2" y="19"/>
                  </a:cubicBezTo>
                  <a:cubicBezTo>
                    <a:pt x="0" y="15"/>
                    <a:pt x="1" y="9"/>
                    <a:pt x="6" y="7"/>
                  </a:cubicBezTo>
                  <a:cubicBezTo>
                    <a:pt x="9" y="6"/>
                    <a:pt x="12" y="4"/>
                    <a:pt x="16" y="2"/>
                  </a:cubicBezTo>
                  <a:cubicBezTo>
                    <a:pt x="20" y="0"/>
                    <a:pt x="25" y="2"/>
                    <a:pt x="27" y="6"/>
                  </a:cubicBezTo>
                  <a:cubicBezTo>
                    <a:pt x="29" y="11"/>
                    <a:pt x="27" y="16"/>
                    <a:pt x="23" y="18"/>
                  </a:cubicBezTo>
                  <a:cubicBezTo>
                    <a:pt x="20" y="19"/>
                    <a:pt x="16" y="21"/>
                    <a:pt x="13" y="23"/>
                  </a:cubicBezTo>
                  <a:cubicBezTo>
                    <a:pt x="12" y="23"/>
                    <a:pt x="11" y="23"/>
                    <a:pt x="9" y="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37" name="Freeform 57"/>
            <p:cNvSpPr>
              <a:spLocks noEditPoints="1"/>
            </p:cNvSpPr>
            <p:nvPr/>
          </p:nvSpPr>
          <p:spPr bwMode="auto">
            <a:xfrm>
              <a:off x="3403" y="488"/>
              <a:ext cx="1065" cy="682"/>
            </a:xfrm>
            <a:custGeom>
              <a:avLst/>
              <a:gdLst/>
              <a:ahLst/>
              <a:cxnLst>
                <a:cxn ang="0">
                  <a:pos x="875" y="528"/>
                </a:cxn>
                <a:cxn ang="0">
                  <a:pos x="879" y="568"/>
                </a:cxn>
                <a:cxn ang="0">
                  <a:pos x="865" y="484"/>
                </a:cxn>
                <a:cxn ang="0">
                  <a:pos x="872" y="523"/>
                </a:cxn>
                <a:cxn ang="0">
                  <a:pos x="853" y="440"/>
                </a:cxn>
                <a:cxn ang="0">
                  <a:pos x="862" y="478"/>
                </a:cxn>
                <a:cxn ang="0">
                  <a:pos x="837" y="397"/>
                </a:cxn>
                <a:cxn ang="0">
                  <a:pos x="848" y="435"/>
                </a:cxn>
                <a:cxn ang="0">
                  <a:pos x="818" y="356"/>
                </a:cxn>
                <a:cxn ang="0">
                  <a:pos x="831" y="393"/>
                </a:cxn>
                <a:cxn ang="0">
                  <a:pos x="796" y="316"/>
                </a:cxn>
                <a:cxn ang="0">
                  <a:pos x="811" y="352"/>
                </a:cxn>
                <a:cxn ang="0">
                  <a:pos x="771" y="278"/>
                </a:cxn>
                <a:cxn ang="0">
                  <a:pos x="789" y="312"/>
                </a:cxn>
                <a:cxn ang="0">
                  <a:pos x="744" y="241"/>
                </a:cxn>
                <a:cxn ang="0">
                  <a:pos x="763" y="275"/>
                </a:cxn>
                <a:cxn ang="0">
                  <a:pos x="714" y="207"/>
                </a:cxn>
                <a:cxn ang="0">
                  <a:pos x="735" y="239"/>
                </a:cxn>
                <a:cxn ang="0">
                  <a:pos x="682" y="175"/>
                </a:cxn>
                <a:cxn ang="0">
                  <a:pos x="704" y="205"/>
                </a:cxn>
                <a:cxn ang="0">
                  <a:pos x="647" y="145"/>
                </a:cxn>
                <a:cxn ang="0">
                  <a:pos x="671" y="174"/>
                </a:cxn>
                <a:cxn ang="0">
                  <a:pos x="611" y="118"/>
                </a:cxn>
                <a:cxn ang="0">
                  <a:pos x="636" y="145"/>
                </a:cxn>
                <a:cxn ang="0">
                  <a:pos x="572" y="93"/>
                </a:cxn>
                <a:cxn ang="0">
                  <a:pos x="599" y="118"/>
                </a:cxn>
                <a:cxn ang="0">
                  <a:pos x="532" y="72"/>
                </a:cxn>
                <a:cxn ang="0">
                  <a:pos x="559" y="95"/>
                </a:cxn>
                <a:cxn ang="0">
                  <a:pos x="490" y="53"/>
                </a:cxn>
                <a:cxn ang="0">
                  <a:pos x="519" y="74"/>
                </a:cxn>
                <a:cxn ang="0">
                  <a:pos x="27" y="43"/>
                </a:cxn>
                <a:cxn ang="0">
                  <a:pos x="9" y="68"/>
                </a:cxn>
                <a:cxn ang="0">
                  <a:pos x="447" y="38"/>
                </a:cxn>
                <a:cxn ang="0">
                  <a:pos x="477" y="57"/>
                </a:cxn>
                <a:cxn ang="0">
                  <a:pos x="71" y="28"/>
                </a:cxn>
                <a:cxn ang="0">
                  <a:pos x="52" y="52"/>
                </a:cxn>
                <a:cxn ang="0">
                  <a:pos x="403" y="26"/>
                </a:cxn>
                <a:cxn ang="0">
                  <a:pos x="433" y="42"/>
                </a:cxn>
                <a:cxn ang="0">
                  <a:pos x="116" y="16"/>
                </a:cxn>
                <a:cxn ang="0">
                  <a:pos x="95" y="38"/>
                </a:cxn>
                <a:cxn ang="0">
                  <a:pos x="358" y="17"/>
                </a:cxn>
                <a:cxn ang="0">
                  <a:pos x="389" y="31"/>
                </a:cxn>
                <a:cxn ang="0">
                  <a:pos x="161" y="7"/>
                </a:cxn>
                <a:cxn ang="0">
                  <a:pos x="140" y="28"/>
                </a:cxn>
                <a:cxn ang="0">
                  <a:pos x="313" y="11"/>
                </a:cxn>
                <a:cxn ang="0">
                  <a:pos x="344" y="23"/>
                </a:cxn>
                <a:cxn ang="0">
                  <a:pos x="207" y="2"/>
                </a:cxn>
                <a:cxn ang="0">
                  <a:pos x="185" y="21"/>
                </a:cxn>
                <a:cxn ang="0">
                  <a:pos x="267" y="9"/>
                </a:cxn>
                <a:cxn ang="0">
                  <a:pos x="299" y="19"/>
                </a:cxn>
                <a:cxn ang="0">
                  <a:pos x="253" y="0"/>
                </a:cxn>
                <a:cxn ang="0">
                  <a:pos x="231" y="18"/>
                </a:cxn>
              </a:cxnLst>
              <a:rect l="0" t="0" r="r" b="b"/>
              <a:pathLst>
                <a:path w="888" h="568">
                  <a:moveTo>
                    <a:pt x="879" y="568"/>
                  </a:moveTo>
                  <a:cubicBezTo>
                    <a:pt x="875" y="568"/>
                    <a:pt x="871" y="565"/>
                    <a:pt x="871" y="560"/>
                  </a:cubicBezTo>
                  <a:cubicBezTo>
                    <a:pt x="870" y="553"/>
                    <a:pt x="869" y="546"/>
                    <a:pt x="868" y="538"/>
                  </a:cubicBezTo>
                  <a:cubicBezTo>
                    <a:pt x="867" y="534"/>
                    <a:pt x="870" y="529"/>
                    <a:pt x="875" y="528"/>
                  </a:cubicBezTo>
                  <a:cubicBezTo>
                    <a:pt x="879" y="528"/>
                    <a:pt x="884" y="531"/>
                    <a:pt x="884" y="535"/>
                  </a:cubicBezTo>
                  <a:cubicBezTo>
                    <a:pt x="886" y="543"/>
                    <a:pt x="887" y="551"/>
                    <a:pt x="888" y="558"/>
                  </a:cubicBezTo>
                  <a:cubicBezTo>
                    <a:pt x="888" y="563"/>
                    <a:pt x="885" y="567"/>
                    <a:pt x="880" y="568"/>
                  </a:cubicBezTo>
                  <a:cubicBezTo>
                    <a:pt x="880" y="568"/>
                    <a:pt x="880" y="568"/>
                    <a:pt x="879" y="568"/>
                  </a:cubicBezTo>
                  <a:close/>
                  <a:moveTo>
                    <a:pt x="872" y="523"/>
                  </a:moveTo>
                  <a:cubicBezTo>
                    <a:pt x="868" y="523"/>
                    <a:pt x="865" y="520"/>
                    <a:pt x="864" y="516"/>
                  </a:cubicBezTo>
                  <a:cubicBezTo>
                    <a:pt x="862" y="509"/>
                    <a:pt x="861" y="501"/>
                    <a:pt x="859" y="494"/>
                  </a:cubicBezTo>
                  <a:cubicBezTo>
                    <a:pt x="858" y="489"/>
                    <a:pt x="861" y="485"/>
                    <a:pt x="865" y="484"/>
                  </a:cubicBezTo>
                  <a:cubicBezTo>
                    <a:pt x="870" y="483"/>
                    <a:pt x="874" y="486"/>
                    <a:pt x="876" y="490"/>
                  </a:cubicBezTo>
                  <a:cubicBezTo>
                    <a:pt x="877" y="498"/>
                    <a:pt x="879" y="505"/>
                    <a:pt x="880" y="513"/>
                  </a:cubicBezTo>
                  <a:cubicBezTo>
                    <a:pt x="881" y="517"/>
                    <a:pt x="878" y="522"/>
                    <a:pt x="874" y="523"/>
                  </a:cubicBezTo>
                  <a:cubicBezTo>
                    <a:pt x="873" y="523"/>
                    <a:pt x="873" y="523"/>
                    <a:pt x="872" y="523"/>
                  </a:cubicBezTo>
                  <a:close/>
                  <a:moveTo>
                    <a:pt x="862" y="478"/>
                  </a:moveTo>
                  <a:cubicBezTo>
                    <a:pt x="858" y="478"/>
                    <a:pt x="854" y="476"/>
                    <a:pt x="853" y="472"/>
                  </a:cubicBezTo>
                  <a:cubicBezTo>
                    <a:pt x="851" y="465"/>
                    <a:pt x="849" y="458"/>
                    <a:pt x="847" y="451"/>
                  </a:cubicBezTo>
                  <a:cubicBezTo>
                    <a:pt x="846" y="446"/>
                    <a:pt x="848" y="441"/>
                    <a:pt x="853" y="440"/>
                  </a:cubicBezTo>
                  <a:cubicBezTo>
                    <a:pt x="857" y="439"/>
                    <a:pt x="862" y="441"/>
                    <a:pt x="863" y="446"/>
                  </a:cubicBezTo>
                  <a:cubicBezTo>
                    <a:pt x="866" y="453"/>
                    <a:pt x="868" y="460"/>
                    <a:pt x="870" y="468"/>
                  </a:cubicBezTo>
                  <a:cubicBezTo>
                    <a:pt x="871" y="472"/>
                    <a:pt x="868" y="477"/>
                    <a:pt x="864" y="478"/>
                  </a:cubicBezTo>
                  <a:cubicBezTo>
                    <a:pt x="863" y="478"/>
                    <a:pt x="862" y="478"/>
                    <a:pt x="862" y="478"/>
                  </a:cubicBezTo>
                  <a:close/>
                  <a:moveTo>
                    <a:pt x="848" y="435"/>
                  </a:moveTo>
                  <a:cubicBezTo>
                    <a:pt x="844" y="435"/>
                    <a:pt x="841" y="433"/>
                    <a:pt x="840" y="429"/>
                  </a:cubicBezTo>
                  <a:cubicBezTo>
                    <a:pt x="837" y="422"/>
                    <a:pt x="835" y="415"/>
                    <a:pt x="832" y="408"/>
                  </a:cubicBezTo>
                  <a:cubicBezTo>
                    <a:pt x="830" y="404"/>
                    <a:pt x="832" y="399"/>
                    <a:pt x="837" y="397"/>
                  </a:cubicBezTo>
                  <a:cubicBezTo>
                    <a:pt x="841" y="396"/>
                    <a:pt x="846" y="398"/>
                    <a:pt x="848" y="402"/>
                  </a:cubicBezTo>
                  <a:cubicBezTo>
                    <a:pt x="851" y="409"/>
                    <a:pt x="853" y="416"/>
                    <a:pt x="856" y="424"/>
                  </a:cubicBezTo>
                  <a:cubicBezTo>
                    <a:pt x="858" y="428"/>
                    <a:pt x="855" y="433"/>
                    <a:pt x="851" y="435"/>
                  </a:cubicBezTo>
                  <a:cubicBezTo>
                    <a:pt x="850" y="435"/>
                    <a:pt x="849" y="435"/>
                    <a:pt x="848" y="435"/>
                  </a:cubicBezTo>
                  <a:close/>
                  <a:moveTo>
                    <a:pt x="831" y="393"/>
                  </a:moveTo>
                  <a:cubicBezTo>
                    <a:pt x="828" y="393"/>
                    <a:pt x="825" y="391"/>
                    <a:pt x="823" y="388"/>
                  </a:cubicBezTo>
                  <a:cubicBezTo>
                    <a:pt x="820" y="381"/>
                    <a:pt x="817" y="374"/>
                    <a:pt x="814" y="367"/>
                  </a:cubicBezTo>
                  <a:cubicBezTo>
                    <a:pt x="812" y="363"/>
                    <a:pt x="814" y="358"/>
                    <a:pt x="818" y="356"/>
                  </a:cubicBezTo>
                  <a:cubicBezTo>
                    <a:pt x="822" y="354"/>
                    <a:pt x="827" y="356"/>
                    <a:pt x="829" y="360"/>
                  </a:cubicBezTo>
                  <a:cubicBezTo>
                    <a:pt x="833" y="367"/>
                    <a:pt x="836" y="374"/>
                    <a:pt x="839" y="381"/>
                  </a:cubicBezTo>
                  <a:cubicBezTo>
                    <a:pt x="841" y="385"/>
                    <a:pt x="839" y="390"/>
                    <a:pt x="835" y="392"/>
                  </a:cubicBezTo>
                  <a:cubicBezTo>
                    <a:pt x="834" y="393"/>
                    <a:pt x="832" y="393"/>
                    <a:pt x="831" y="393"/>
                  </a:cubicBezTo>
                  <a:close/>
                  <a:moveTo>
                    <a:pt x="811" y="352"/>
                  </a:moveTo>
                  <a:cubicBezTo>
                    <a:pt x="808" y="352"/>
                    <a:pt x="805" y="350"/>
                    <a:pt x="804" y="347"/>
                  </a:cubicBezTo>
                  <a:cubicBezTo>
                    <a:pt x="800" y="341"/>
                    <a:pt x="797" y="334"/>
                    <a:pt x="793" y="328"/>
                  </a:cubicBezTo>
                  <a:cubicBezTo>
                    <a:pt x="791" y="324"/>
                    <a:pt x="792" y="318"/>
                    <a:pt x="796" y="316"/>
                  </a:cubicBezTo>
                  <a:cubicBezTo>
                    <a:pt x="800" y="314"/>
                    <a:pt x="805" y="315"/>
                    <a:pt x="808" y="319"/>
                  </a:cubicBezTo>
                  <a:cubicBezTo>
                    <a:pt x="812" y="326"/>
                    <a:pt x="815" y="333"/>
                    <a:pt x="819" y="339"/>
                  </a:cubicBezTo>
                  <a:cubicBezTo>
                    <a:pt x="821" y="343"/>
                    <a:pt x="820" y="349"/>
                    <a:pt x="815" y="351"/>
                  </a:cubicBezTo>
                  <a:cubicBezTo>
                    <a:pt x="814" y="351"/>
                    <a:pt x="813" y="352"/>
                    <a:pt x="811" y="352"/>
                  </a:cubicBezTo>
                  <a:close/>
                  <a:moveTo>
                    <a:pt x="789" y="312"/>
                  </a:moveTo>
                  <a:cubicBezTo>
                    <a:pt x="786" y="312"/>
                    <a:pt x="783" y="311"/>
                    <a:pt x="781" y="308"/>
                  </a:cubicBezTo>
                  <a:cubicBezTo>
                    <a:pt x="778" y="302"/>
                    <a:pt x="773" y="296"/>
                    <a:pt x="769" y="289"/>
                  </a:cubicBezTo>
                  <a:cubicBezTo>
                    <a:pt x="767" y="286"/>
                    <a:pt x="768" y="280"/>
                    <a:pt x="771" y="278"/>
                  </a:cubicBezTo>
                  <a:cubicBezTo>
                    <a:pt x="775" y="275"/>
                    <a:pt x="781" y="276"/>
                    <a:pt x="783" y="280"/>
                  </a:cubicBezTo>
                  <a:cubicBezTo>
                    <a:pt x="788" y="286"/>
                    <a:pt x="792" y="293"/>
                    <a:pt x="796" y="299"/>
                  </a:cubicBezTo>
                  <a:cubicBezTo>
                    <a:pt x="798" y="303"/>
                    <a:pt x="797" y="309"/>
                    <a:pt x="793" y="311"/>
                  </a:cubicBezTo>
                  <a:cubicBezTo>
                    <a:pt x="792" y="312"/>
                    <a:pt x="790" y="312"/>
                    <a:pt x="789" y="312"/>
                  </a:cubicBezTo>
                  <a:close/>
                  <a:moveTo>
                    <a:pt x="763" y="275"/>
                  </a:moveTo>
                  <a:cubicBezTo>
                    <a:pt x="761" y="275"/>
                    <a:pt x="758" y="273"/>
                    <a:pt x="756" y="271"/>
                  </a:cubicBezTo>
                  <a:cubicBezTo>
                    <a:pt x="752" y="265"/>
                    <a:pt x="747" y="259"/>
                    <a:pt x="743" y="253"/>
                  </a:cubicBezTo>
                  <a:cubicBezTo>
                    <a:pt x="740" y="250"/>
                    <a:pt x="740" y="244"/>
                    <a:pt x="744" y="241"/>
                  </a:cubicBezTo>
                  <a:cubicBezTo>
                    <a:pt x="748" y="238"/>
                    <a:pt x="753" y="239"/>
                    <a:pt x="756" y="243"/>
                  </a:cubicBezTo>
                  <a:cubicBezTo>
                    <a:pt x="761" y="249"/>
                    <a:pt x="765" y="255"/>
                    <a:pt x="770" y="261"/>
                  </a:cubicBezTo>
                  <a:cubicBezTo>
                    <a:pt x="773" y="265"/>
                    <a:pt x="772" y="270"/>
                    <a:pt x="768" y="273"/>
                  </a:cubicBezTo>
                  <a:cubicBezTo>
                    <a:pt x="767" y="274"/>
                    <a:pt x="765" y="275"/>
                    <a:pt x="763" y="275"/>
                  </a:cubicBezTo>
                  <a:close/>
                  <a:moveTo>
                    <a:pt x="735" y="239"/>
                  </a:moveTo>
                  <a:cubicBezTo>
                    <a:pt x="733" y="239"/>
                    <a:pt x="730" y="238"/>
                    <a:pt x="728" y="236"/>
                  </a:cubicBezTo>
                  <a:cubicBezTo>
                    <a:pt x="724" y="230"/>
                    <a:pt x="719" y="224"/>
                    <a:pt x="714" y="219"/>
                  </a:cubicBezTo>
                  <a:cubicBezTo>
                    <a:pt x="710" y="215"/>
                    <a:pt x="711" y="210"/>
                    <a:pt x="714" y="207"/>
                  </a:cubicBezTo>
                  <a:cubicBezTo>
                    <a:pt x="718" y="204"/>
                    <a:pt x="723" y="204"/>
                    <a:pt x="726" y="207"/>
                  </a:cubicBezTo>
                  <a:cubicBezTo>
                    <a:pt x="731" y="213"/>
                    <a:pt x="736" y="219"/>
                    <a:pt x="741" y="225"/>
                  </a:cubicBezTo>
                  <a:cubicBezTo>
                    <a:pt x="744" y="228"/>
                    <a:pt x="744" y="234"/>
                    <a:pt x="740" y="237"/>
                  </a:cubicBezTo>
                  <a:cubicBezTo>
                    <a:pt x="739" y="238"/>
                    <a:pt x="737" y="239"/>
                    <a:pt x="735" y="239"/>
                  </a:cubicBezTo>
                  <a:close/>
                  <a:moveTo>
                    <a:pt x="704" y="205"/>
                  </a:moveTo>
                  <a:cubicBezTo>
                    <a:pt x="702" y="205"/>
                    <a:pt x="700" y="204"/>
                    <a:pt x="698" y="203"/>
                  </a:cubicBezTo>
                  <a:cubicBezTo>
                    <a:pt x="693" y="197"/>
                    <a:pt x="688" y="192"/>
                    <a:pt x="682" y="187"/>
                  </a:cubicBezTo>
                  <a:cubicBezTo>
                    <a:pt x="679" y="184"/>
                    <a:pt x="679" y="178"/>
                    <a:pt x="682" y="175"/>
                  </a:cubicBezTo>
                  <a:cubicBezTo>
                    <a:pt x="685" y="171"/>
                    <a:pt x="690" y="171"/>
                    <a:pt x="694" y="174"/>
                  </a:cubicBezTo>
                  <a:cubicBezTo>
                    <a:pt x="699" y="180"/>
                    <a:pt x="705" y="185"/>
                    <a:pt x="710" y="191"/>
                  </a:cubicBezTo>
                  <a:cubicBezTo>
                    <a:pt x="714" y="194"/>
                    <a:pt x="714" y="199"/>
                    <a:pt x="710" y="203"/>
                  </a:cubicBezTo>
                  <a:cubicBezTo>
                    <a:pt x="709" y="204"/>
                    <a:pt x="706" y="205"/>
                    <a:pt x="704" y="205"/>
                  </a:cubicBezTo>
                  <a:close/>
                  <a:moveTo>
                    <a:pt x="671" y="174"/>
                  </a:moveTo>
                  <a:cubicBezTo>
                    <a:pt x="669" y="174"/>
                    <a:pt x="667" y="173"/>
                    <a:pt x="666" y="172"/>
                  </a:cubicBezTo>
                  <a:cubicBezTo>
                    <a:pt x="660" y="167"/>
                    <a:pt x="654" y="162"/>
                    <a:pt x="648" y="157"/>
                  </a:cubicBezTo>
                  <a:cubicBezTo>
                    <a:pt x="645" y="154"/>
                    <a:pt x="644" y="149"/>
                    <a:pt x="647" y="145"/>
                  </a:cubicBezTo>
                  <a:cubicBezTo>
                    <a:pt x="650" y="141"/>
                    <a:pt x="656" y="141"/>
                    <a:pt x="659" y="144"/>
                  </a:cubicBezTo>
                  <a:cubicBezTo>
                    <a:pt x="665" y="149"/>
                    <a:pt x="671" y="154"/>
                    <a:pt x="677" y="159"/>
                  </a:cubicBezTo>
                  <a:cubicBezTo>
                    <a:pt x="680" y="162"/>
                    <a:pt x="681" y="167"/>
                    <a:pt x="678" y="171"/>
                  </a:cubicBezTo>
                  <a:cubicBezTo>
                    <a:pt x="676" y="173"/>
                    <a:pt x="674" y="174"/>
                    <a:pt x="671" y="174"/>
                  </a:cubicBezTo>
                  <a:close/>
                  <a:moveTo>
                    <a:pt x="636" y="145"/>
                  </a:moveTo>
                  <a:cubicBezTo>
                    <a:pt x="634" y="145"/>
                    <a:pt x="632" y="144"/>
                    <a:pt x="631" y="143"/>
                  </a:cubicBezTo>
                  <a:cubicBezTo>
                    <a:pt x="625" y="139"/>
                    <a:pt x="619" y="134"/>
                    <a:pt x="613" y="130"/>
                  </a:cubicBezTo>
                  <a:cubicBezTo>
                    <a:pt x="609" y="127"/>
                    <a:pt x="608" y="122"/>
                    <a:pt x="611" y="118"/>
                  </a:cubicBezTo>
                  <a:cubicBezTo>
                    <a:pt x="613" y="114"/>
                    <a:pt x="619" y="113"/>
                    <a:pt x="622" y="116"/>
                  </a:cubicBezTo>
                  <a:cubicBezTo>
                    <a:pt x="629" y="120"/>
                    <a:pt x="635" y="125"/>
                    <a:pt x="641" y="130"/>
                  </a:cubicBezTo>
                  <a:cubicBezTo>
                    <a:pt x="645" y="132"/>
                    <a:pt x="645" y="138"/>
                    <a:pt x="643" y="141"/>
                  </a:cubicBezTo>
                  <a:cubicBezTo>
                    <a:pt x="641" y="144"/>
                    <a:pt x="638" y="145"/>
                    <a:pt x="636" y="145"/>
                  </a:cubicBezTo>
                  <a:close/>
                  <a:moveTo>
                    <a:pt x="599" y="118"/>
                  </a:moveTo>
                  <a:cubicBezTo>
                    <a:pt x="597" y="118"/>
                    <a:pt x="595" y="118"/>
                    <a:pt x="594" y="117"/>
                  </a:cubicBezTo>
                  <a:cubicBezTo>
                    <a:pt x="588" y="113"/>
                    <a:pt x="581" y="109"/>
                    <a:pt x="575" y="105"/>
                  </a:cubicBezTo>
                  <a:cubicBezTo>
                    <a:pt x="571" y="103"/>
                    <a:pt x="570" y="98"/>
                    <a:pt x="572" y="93"/>
                  </a:cubicBezTo>
                  <a:cubicBezTo>
                    <a:pt x="574" y="89"/>
                    <a:pt x="580" y="88"/>
                    <a:pt x="584" y="91"/>
                  </a:cubicBezTo>
                  <a:cubicBezTo>
                    <a:pt x="590" y="95"/>
                    <a:pt x="597" y="99"/>
                    <a:pt x="603" y="103"/>
                  </a:cubicBezTo>
                  <a:cubicBezTo>
                    <a:pt x="607" y="105"/>
                    <a:pt x="608" y="111"/>
                    <a:pt x="606" y="115"/>
                  </a:cubicBezTo>
                  <a:cubicBezTo>
                    <a:pt x="604" y="117"/>
                    <a:pt x="601" y="118"/>
                    <a:pt x="599" y="118"/>
                  </a:cubicBezTo>
                  <a:close/>
                  <a:moveTo>
                    <a:pt x="559" y="95"/>
                  </a:moveTo>
                  <a:cubicBezTo>
                    <a:pt x="558" y="95"/>
                    <a:pt x="557" y="95"/>
                    <a:pt x="555" y="94"/>
                  </a:cubicBezTo>
                  <a:cubicBezTo>
                    <a:pt x="549" y="90"/>
                    <a:pt x="542" y="87"/>
                    <a:pt x="535" y="83"/>
                  </a:cubicBezTo>
                  <a:cubicBezTo>
                    <a:pt x="531" y="81"/>
                    <a:pt x="530" y="76"/>
                    <a:pt x="532" y="72"/>
                  </a:cubicBezTo>
                  <a:cubicBezTo>
                    <a:pt x="534" y="68"/>
                    <a:pt x="539" y="66"/>
                    <a:pt x="543" y="68"/>
                  </a:cubicBezTo>
                  <a:cubicBezTo>
                    <a:pt x="550" y="72"/>
                    <a:pt x="557" y="75"/>
                    <a:pt x="564" y="79"/>
                  </a:cubicBezTo>
                  <a:cubicBezTo>
                    <a:pt x="568" y="81"/>
                    <a:pt x="569" y="86"/>
                    <a:pt x="567" y="91"/>
                  </a:cubicBezTo>
                  <a:cubicBezTo>
                    <a:pt x="565" y="93"/>
                    <a:pt x="562" y="95"/>
                    <a:pt x="559" y="95"/>
                  </a:cubicBezTo>
                  <a:close/>
                  <a:moveTo>
                    <a:pt x="519" y="74"/>
                  </a:moveTo>
                  <a:cubicBezTo>
                    <a:pt x="517" y="74"/>
                    <a:pt x="516" y="74"/>
                    <a:pt x="515" y="74"/>
                  </a:cubicBezTo>
                  <a:cubicBezTo>
                    <a:pt x="508" y="70"/>
                    <a:pt x="501" y="67"/>
                    <a:pt x="494" y="65"/>
                  </a:cubicBezTo>
                  <a:cubicBezTo>
                    <a:pt x="490" y="63"/>
                    <a:pt x="488" y="58"/>
                    <a:pt x="490" y="53"/>
                  </a:cubicBezTo>
                  <a:cubicBezTo>
                    <a:pt x="492" y="49"/>
                    <a:pt x="497" y="47"/>
                    <a:pt x="501" y="49"/>
                  </a:cubicBezTo>
                  <a:cubicBezTo>
                    <a:pt x="508" y="52"/>
                    <a:pt x="515" y="55"/>
                    <a:pt x="522" y="58"/>
                  </a:cubicBezTo>
                  <a:cubicBezTo>
                    <a:pt x="527" y="60"/>
                    <a:pt x="528" y="65"/>
                    <a:pt x="526" y="69"/>
                  </a:cubicBezTo>
                  <a:cubicBezTo>
                    <a:pt x="525" y="73"/>
                    <a:pt x="522" y="74"/>
                    <a:pt x="519" y="74"/>
                  </a:cubicBezTo>
                  <a:close/>
                  <a:moveTo>
                    <a:pt x="9" y="68"/>
                  </a:moveTo>
                  <a:cubicBezTo>
                    <a:pt x="6" y="68"/>
                    <a:pt x="3" y="66"/>
                    <a:pt x="1" y="63"/>
                  </a:cubicBezTo>
                  <a:cubicBezTo>
                    <a:pt x="0" y="59"/>
                    <a:pt x="2" y="54"/>
                    <a:pt x="6" y="52"/>
                  </a:cubicBezTo>
                  <a:cubicBezTo>
                    <a:pt x="13" y="49"/>
                    <a:pt x="20" y="46"/>
                    <a:pt x="27" y="43"/>
                  </a:cubicBezTo>
                  <a:cubicBezTo>
                    <a:pt x="32" y="41"/>
                    <a:pt x="37" y="44"/>
                    <a:pt x="38" y="48"/>
                  </a:cubicBezTo>
                  <a:cubicBezTo>
                    <a:pt x="40" y="52"/>
                    <a:pt x="38" y="57"/>
                    <a:pt x="33" y="59"/>
                  </a:cubicBezTo>
                  <a:cubicBezTo>
                    <a:pt x="26" y="62"/>
                    <a:pt x="19" y="64"/>
                    <a:pt x="13" y="67"/>
                  </a:cubicBezTo>
                  <a:cubicBezTo>
                    <a:pt x="12" y="68"/>
                    <a:pt x="10" y="68"/>
                    <a:pt x="9" y="68"/>
                  </a:cubicBezTo>
                  <a:close/>
                  <a:moveTo>
                    <a:pt x="477" y="57"/>
                  </a:moveTo>
                  <a:cubicBezTo>
                    <a:pt x="476" y="57"/>
                    <a:pt x="475" y="57"/>
                    <a:pt x="474" y="56"/>
                  </a:cubicBezTo>
                  <a:cubicBezTo>
                    <a:pt x="467" y="54"/>
                    <a:pt x="459" y="51"/>
                    <a:pt x="452" y="49"/>
                  </a:cubicBezTo>
                  <a:cubicBezTo>
                    <a:pt x="448" y="47"/>
                    <a:pt x="445" y="42"/>
                    <a:pt x="447" y="38"/>
                  </a:cubicBezTo>
                  <a:cubicBezTo>
                    <a:pt x="448" y="33"/>
                    <a:pt x="453" y="31"/>
                    <a:pt x="458" y="33"/>
                  </a:cubicBezTo>
                  <a:cubicBezTo>
                    <a:pt x="465" y="35"/>
                    <a:pt x="472" y="38"/>
                    <a:pt x="479" y="40"/>
                  </a:cubicBezTo>
                  <a:cubicBezTo>
                    <a:pt x="484" y="42"/>
                    <a:pt x="486" y="47"/>
                    <a:pt x="484" y="51"/>
                  </a:cubicBezTo>
                  <a:cubicBezTo>
                    <a:pt x="483" y="55"/>
                    <a:pt x="480" y="57"/>
                    <a:pt x="477" y="57"/>
                  </a:cubicBezTo>
                  <a:close/>
                  <a:moveTo>
                    <a:pt x="52" y="52"/>
                  </a:moveTo>
                  <a:cubicBezTo>
                    <a:pt x="48" y="52"/>
                    <a:pt x="45" y="49"/>
                    <a:pt x="44" y="46"/>
                  </a:cubicBezTo>
                  <a:cubicBezTo>
                    <a:pt x="42" y="41"/>
                    <a:pt x="45" y="37"/>
                    <a:pt x="49" y="35"/>
                  </a:cubicBezTo>
                  <a:cubicBezTo>
                    <a:pt x="56" y="33"/>
                    <a:pt x="64" y="30"/>
                    <a:pt x="71" y="28"/>
                  </a:cubicBezTo>
                  <a:cubicBezTo>
                    <a:pt x="75" y="27"/>
                    <a:pt x="80" y="29"/>
                    <a:pt x="82" y="34"/>
                  </a:cubicBezTo>
                  <a:cubicBezTo>
                    <a:pt x="83" y="38"/>
                    <a:pt x="80" y="43"/>
                    <a:pt x="76" y="44"/>
                  </a:cubicBezTo>
                  <a:cubicBezTo>
                    <a:pt x="69" y="46"/>
                    <a:pt x="62" y="49"/>
                    <a:pt x="55" y="51"/>
                  </a:cubicBezTo>
                  <a:cubicBezTo>
                    <a:pt x="54" y="51"/>
                    <a:pt x="53" y="52"/>
                    <a:pt x="52" y="52"/>
                  </a:cubicBezTo>
                  <a:close/>
                  <a:moveTo>
                    <a:pt x="433" y="42"/>
                  </a:moveTo>
                  <a:cubicBezTo>
                    <a:pt x="432" y="42"/>
                    <a:pt x="432" y="42"/>
                    <a:pt x="431" y="42"/>
                  </a:cubicBezTo>
                  <a:cubicBezTo>
                    <a:pt x="424" y="40"/>
                    <a:pt x="416" y="38"/>
                    <a:pt x="409" y="36"/>
                  </a:cubicBezTo>
                  <a:cubicBezTo>
                    <a:pt x="405" y="35"/>
                    <a:pt x="402" y="30"/>
                    <a:pt x="403" y="26"/>
                  </a:cubicBezTo>
                  <a:cubicBezTo>
                    <a:pt x="404" y="21"/>
                    <a:pt x="409" y="18"/>
                    <a:pt x="413" y="20"/>
                  </a:cubicBezTo>
                  <a:cubicBezTo>
                    <a:pt x="421" y="21"/>
                    <a:pt x="428" y="24"/>
                    <a:pt x="436" y="26"/>
                  </a:cubicBezTo>
                  <a:cubicBezTo>
                    <a:pt x="440" y="27"/>
                    <a:pt x="443" y="32"/>
                    <a:pt x="441" y="36"/>
                  </a:cubicBezTo>
                  <a:cubicBezTo>
                    <a:pt x="440" y="40"/>
                    <a:pt x="437" y="42"/>
                    <a:pt x="433" y="42"/>
                  </a:cubicBezTo>
                  <a:close/>
                  <a:moveTo>
                    <a:pt x="95" y="38"/>
                  </a:moveTo>
                  <a:cubicBezTo>
                    <a:pt x="92" y="38"/>
                    <a:pt x="88" y="36"/>
                    <a:pt x="87" y="32"/>
                  </a:cubicBezTo>
                  <a:cubicBezTo>
                    <a:pt x="86" y="27"/>
                    <a:pt x="89" y="23"/>
                    <a:pt x="93" y="22"/>
                  </a:cubicBezTo>
                  <a:cubicBezTo>
                    <a:pt x="101" y="20"/>
                    <a:pt x="108" y="18"/>
                    <a:pt x="116" y="16"/>
                  </a:cubicBezTo>
                  <a:cubicBezTo>
                    <a:pt x="120" y="15"/>
                    <a:pt x="125" y="18"/>
                    <a:pt x="126" y="22"/>
                  </a:cubicBezTo>
                  <a:cubicBezTo>
                    <a:pt x="127" y="27"/>
                    <a:pt x="124" y="32"/>
                    <a:pt x="119" y="33"/>
                  </a:cubicBezTo>
                  <a:cubicBezTo>
                    <a:pt x="112" y="34"/>
                    <a:pt x="105" y="36"/>
                    <a:pt x="98" y="38"/>
                  </a:cubicBezTo>
                  <a:cubicBezTo>
                    <a:pt x="97" y="38"/>
                    <a:pt x="96" y="38"/>
                    <a:pt x="95" y="38"/>
                  </a:cubicBezTo>
                  <a:close/>
                  <a:moveTo>
                    <a:pt x="389" y="31"/>
                  </a:moveTo>
                  <a:cubicBezTo>
                    <a:pt x="388" y="31"/>
                    <a:pt x="388" y="31"/>
                    <a:pt x="387" y="31"/>
                  </a:cubicBezTo>
                  <a:cubicBezTo>
                    <a:pt x="380" y="29"/>
                    <a:pt x="372" y="28"/>
                    <a:pt x="365" y="27"/>
                  </a:cubicBezTo>
                  <a:cubicBezTo>
                    <a:pt x="360" y="26"/>
                    <a:pt x="357" y="21"/>
                    <a:pt x="358" y="17"/>
                  </a:cubicBezTo>
                  <a:cubicBezTo>
                    <a:pt x="359" y="12"/>
                    <a:pt x="363" y="9"/>
                    <a:pt x="368" y="10"/>
                  </a:cubicBezTo>
                  <a:cubicBezTo>
                    <a:pt x="376" y="11"/>
                    <a:pt x="383" y="13"/>
                    <a:pt x="391" y="14"/>
                  </a:cubicBezTo>
                  <a:cubicBezTo>
                    <a:pt x="395" y="15"/>
                    <a:pt x="398" y="20"/>
                    <a:pt x="397" y="24"/>
                  </a:cubicBezTo>
                  <a:cubicBezTo>
                    <a:pt x="396" y="28"/>
                    <a:pt x="393" y="31"/>
                    <a:pt x="389" y="31"/>
                  </a:cubicBezTo>
                  <a:close/>
                  <a:moveTo>
                    <a:pt x="140" y="28"/>
                  </a:moveTo>
                  <a:cubicBezTo>
                    <a:pt x="136" y="28"/>
                    <a:pt x="132" y="25"/>
                    <a:pt x="131" y="21"/>
                  </a:cubicBezTo>
                  <a:cubicBezTo>
                    <a:pt x="131" y="17"/>
                    <a:pt x="134" y="12"/>
                    <a:pt x="138" y="11"/>
                  </a:cubicBezTo>
                  <a:cubicBezTo>
                    <a:pt x="146" y="10"/>
                    <a:pt x="153" y="9"/>
                    <a:pt x="161" y="7"/>
                  </a:cubicBezTo>
                  <a:cubicBezTo>
                    <a:pt x="166" y="7"/>
                    <a:pt x="170" y="10"/>
                    <a:pt x="171" y="14"/>
                  </a:cubicBezTo>
                  <a:cubicBezTo>
                    <a:pt x="171" y="19"/>
                    <a:pt x="168" y="23"/>
                    <a:pt x="164" y="24"/>
                  </a:cubicBezTo>
                  <a:cubicBezTo>
                    <a:pt x="156" y="25"/>
                    <a:pt x="149" y="27"/>
                    <a:pt x="141" y="28"/>
                  </a:cubicBezTo>
                  <a:cubicBezTo>
                    <a:pt x="141" y="28"/>
                    <a:pt x="140" y="28"/>
                    <a:pt x="140" y="28"/>
                  </a:cubicBezTo>
                  <a:close/>
                  <a:moveTo>
                    <a:pt x="344" y="23"/>
                  </a:moveTo>
                  <a:cubicBezTo>
                    <a:pt x="344" y="23"/>
                    <a:pt x="343" y="23"/>
                    <a:pt x="343" y="23"/>
                  </a:cubicBezTo>
                  <a:cubicBezTo>
                    <a:pt x="336" y="22"/>
                    <a:pt x="328" y="21"/>
                    <a:pt x="321" y="20"/>
                  </a:cubicBezTo>
                  <a:cubicBezTo>
                    <a:pt x="316" y="20"/>
                    <a:pt x="313" y="16"/>
                    <a:pt x="313" y="11"/>
                  </a:cubicBezTo>
                  <a:cubicBezTo>
                    <a:pt x="313" y="6"/>
                    <a:pt x="318" y="3"/>
                    <a:pt x="322" y="4"/>
                  </a:cubicBezTo>
                  <a:cubicBezTo>
                    <a:pt x="330" y="4"/>
                    <a:pt x="338" y="5"/>
                    <a:pt x="345" y="6"/>
                  </a:cubicBezTo>
                  <a:cubicBezTo>
                    <a:pt x="350" y="7"/>
                    <a:pt x="353" y="11"/>
                    <a:pt x="353" y="16"/>
                  </a:cubicBezTo>
                  <a:cubicBezTo>
                    <a:pt x="352" y="20"/>
                    <a:pt x="348" y="23"/>
                    <a:pt x="344" y="23"/>
                  </a:cubicBezTo>
                  <a:close/>
                  <a:moveTo>
                    <a:pt x="185" y="21"/>
                  </a:moveTo>
                  <a:cubicBezTo>
                    <a:pt x="181" y="21"/>
                    <a:pt x="177" y="18"/>
                    <a:pt x="176" y="14"/>
                  </a:cubicBezTo>
                  <a:cubicBezTo>
                    <a:pt x="176" y="9"/>
                    <a:pt x="179" y="5"/>
                    <a:pt x="184" y="4"/>
                  </a:cubicBezTo>
                  <a:cubicBezTo>
                    <a:pt x="192" y="3"/>
                    <a:pt x="199" y="3"/>
                    <a:pt x="207" y="2"/>
                  </a:cubicBezTo>
                  <a:cubicBezTo>
                    <a:pt x="212" y="2"/>
                    <a:pt x="216" y="5"/>
                    <a:pt x="216" y="10"/>
                  </a:cubicBezTo>
                  <a:cubicBezTo>
                    <a:pt x="216" y="15"/>
                    <a:pt x="213" y="19"/>
                    <a:pt x="208" y="19"/>
                  </a:cubicBezTo>
                  <a:cubicBezTo>
                    <a:pt x="201" y="20"/>
                    <a:pt x="193" y="20"/>
                    <a:pt x="186" y="21"/>
                  </a:cubicBezTo>
                  <a:cubicBezTo>
                    <a:pt x="186" y="21"/>
                    <a:pt x="185" y="21"/>
                    <a:pt x="185" y="21"/>
                  </a:cubicBezTo>
                  <a:close/>
                  <a:moveTo>
                    <a:pt x="299" y="19"/>
                  </a:moveTo>
                  <a:cubicBezTo>
                    <a:pt x="299" y="19"/>
                    <a:pt x="298" y="19"/>
                    <a:pt x="298" y="19"/>
                  </a:cubicBezTo>
                  <a:cubicBezTo>
                    <a:pt x="291" y="18"/>
                    <a:pt x="283" y="18"/>
                    <a:pt x="276" y="17"/>
                  </a:cubicBezTo>
                  <a:cubicBezTo>
                    <a:pt x="271" y="17"/>
                    <a:pt x="267" y="13"/>
                    <a:pt x="267" y="9"/>
                  </a:cubicBezTo>
                  <a:cubicBezTo>
                    <a:pt x="268" y="4"/>
                    <a:pt x="271" y="0"/>
                    <a:pt x="276" y="0"/>
                  </a:cubicBezTo>
                  <a:cubicBezTo>
                    <a:pt x="284" y="1"/>
                    <a:pt x="292" y="1"/>
                    <a:pt x="299" y="2"/>
                  </a:cubicBezTo>
                  <a:cubicBezTo>
                    <a:pt x="304" y="2"/>
                    <a:pt x="308" y="6"/>
                    <a:pt x="307" y="11"/>
                  </a:cubicBezTo>
                  <a:cubicBezTo>
                    <a:pt x="307" y="15"/>
                    <a:pt x="303" y="19"/>
                    <a:pt x="299" y="19"/>
                  </a:cubicBezTo>
                  <a:close/>
                  <a:moveTo>
                    <a:pt x="230" y="18"/>
                  </a:moveTo>
                  <a:cubicBezTo>
                    <a:pt x="226" y="18"/>
                    <a:pt x="222" y="14"/>
                    <a:pt x="222" y="10"/>
                  </a:cubicBezTo>
                  <a:cubicBezTo>
                    <a:pt x="222" y="5"/>
                    <a:pt x="225" y="1"/>
                    <a:pt x="230" y="1"/>
                  </a:cubicBezTo>
                  <a:cubicBezTo>
                    <a:pt x="238" y="0"/>
                    <a:pt x="245" y="0"/>
                    <a:pt x="253" y="0"/>
                  </a:cubicBezTo>
                  <a:cubicBezTo>
                    <a:pt x="253" y="0"/>
                    <a:pt x="253" y="0"/>
                    <a:pt x="253" y="0"/>
                  </a:cubicBezTo>
                  <a:cubicBezTo>
                    <a:pt x="258" y="0"/>
                    <a:pt x="262" y="4"/>
                    <a:pt x="262" y="9"/>
                  </a:cubicBezTo>
                  <a:cubicBezTo>
                    <a:pt x="262" y="13"/>
                    <a:pt x="258" y="17"/>
                    <a:pt x="253" y="17"/>
                  </a:cubicBezTo>
                  <a:cubicBezTo>
                    <a:pt x="246" y="17"/>
                    <a:pt x="238" y="17"/>
                    <a:pt x="231" y="18"/>
                  </a:cubicBezTo>
                  <a:cubicBezTo>
                    <a:pt x="231" y="18"/>
                    <a:pt x="230" y="18"/>
                    <a:pt x="230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38" name="Freeform 58"/>
            <p:cNvSpPr>
              <a:spLocks/>
            </p:cNvSpPr>
            <p:nvPr/>
          </p:nvSpPr>
          <p:spPr bwMode="auto">
            <a:xfrm>
              <a:off x="4450" y="1177"/>
              <a:ext cx="21" cy="33"/>
            </a:xfrm>
            <a:custGeom>
              <a:avLst/>
              <a:gdLst/>
              <a:ahLst/>
              <a:cxnLst>
                <a:cxn ang="0">
                  <a:pos x="10" y="28"/>
                </a:cxn>
                <a:cxn ang="0">
                  <a:pos x="1" y="20"/>
                </a:cxn>
                <a:cxn ang="0">
                  <a:pos x="0" y="9"/>
                </a:cxn>
                <a:cxn ang="0">
                  <a:pos x="8" y="0"/>
                </a:cxn>
                <a:cxn ang="0">
                  <a:pos x="17" y="8"/>
                </a:cxn>
                <a:cxn ang="0">
                  <a:pos x="18" y="19"/>
                </a:cxn>
                <a:cxn ang="0">
                  <a:pos x="10" y="28"/>
                </a:cxn>
                <a:cxn ang="0">
                  <a:pos x="10" y="28"/>
                </a:cxn>
              </a:cxnLst>
              <a:rect l="0" t="0" r="r" b="b"/>
              <a:pathLst>
                <a:path w="18" h="28">
                  <a:moveTo>
                    <a:pt x="10" y="28"/>
                  </a:moveTo>
                  <a:cubicBezTo>
                    <a:pt x="5" y="28"/>
                    <a:pt x="1" y="25"/>
                    <a:pt x="1" y="20"/>
                  </a:cubicBezTo>
                  <a:cubicBezTo>
                    <a:pt x="1" y="17"/>
                    <a:pt x="0" y="13"/>
                    <a:pt x="0" y="9"/>
                  </a:cubicBezTo>
                  <a:cubicBezTo>
                    <a:pt x="0" y="5"/>
                    <a:pt x="3" y="0"/>
                    <a:pt x="8" y="0"/>
                  </a:cubicBezTo>
                  <a:cubicBezTo>
                    <a:pt x="13" y="0"/>
                    <a:pt x="17" y="3"/>
                    <a:pt x="17" y="8"/>
                  </a:cubicBezTo>
                  <a:cubicBezTo>
                    <a:pt x="17" y="12"/>
                    <a:pt x="18" y="15"/>
                    <a:pt x="18" y="19"/>
                  </a:cubicBezTo>
                  <a:cubicBezTo>
                    <a:pt x="18" y="24"/>
                    <a:pt x="15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39" name="Freeform 59"/>
            <p:cNvSpPr>
              <a:spLocks/>
            </p:cNvSpPr>
            <p:nvPr/>
          </p:nvSpPr>
          <p:spPr bwMode="auto">
            <a:xfrm>
              <a:off x="4409" y="1184"/>
              <a:ext cx="102" cy="9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54" y="90"/>
                </a:cxn>
                <a:cxn ang="0">
                  <a:pos x="102" y="0"/>
                </a:cxn>
                <a:cxn ang="0">
                  <a:pos x="0" y="4"/>
                </a:cxn>
              </a:cxnLst>
              <a:rect l="0" t="0" r="r" b="b"/>
              <a:pathLst>
                <a:path w="102" h="90">
                  <a:moveTo>
                    <a:pt x="0" y="4"/>
                  </a:moveTo>
                  <a:lnTo>
                    <a:pt x="54" y="90"/>
                  </a:lnTo>
                  <a:lnTo>
                    <a:pt x="10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40" name="Freeform 60"/>
            <p:cNvSpPr>
              <a:spLocks/>
            </p:cNvSpPr>
            <p:nvPr/>
          </p:nvSpPr>
          <p:spPr bwMode="auto">
            <a:xfrm>
              <a:off x="596" y="1805"/>
              <a:ext cx="30" cy="35"/>
            </a:xfrm>
            <a:custGeom>
              <a:avLst/>
              <a:gdLst/>
              <a:ahLst/>
              <a:cxnLst>
                <a:cxn ang="0">
                  <a:pos x="15" y="29"/>
                </a:cxn>
                <a:cxn ang="0">
                  <a:pos x="7" y="24"/>
                </a:cxn>
                <a:cxn ang="0">
                  <a:pos x="2" y="14"/>
                </a:cxn>
                <a:cxn ang="0">
                  <a:pos x="7" y="2"/>
                </a:cxn>
                <a:cxn ang="0">
                  <a:pos x="18" y="7"/>
                </a:cxn>
                <a:cxn ang="0">
                  <a:pos x="23" y="17"/>
                </a:cxn>
                <a:cxn ang="0">
                  <a:pos x="19" y="28"/>
                </a:cxn>
                <a:cxn ang="0">
                  <a:pos x="15" y="29"/>
                </a:cxn>
              </a:cxnLst>
              <a:rect l="0" t="0" r="r" b="b"/>
              <a:pathLst>
                <a:path w="25" h="29">
                  <a:moveTo>
                    <a:pt x="15" y="29"/>
                  </a:moveTo>
                  <a:cubicBezTo>
                    <a:pt x="12" y="29"/>
                    <a:pt x="9" y="27"/>
                    <a:pt x="7" y="24"/>
                  </a:cubicBezTo>
                  <a:cubicBezTo>
                    <a:pt x="6" y="21"/>
                    <a:pt x="4" y="17"/>
                    <a:pt x="2" y="14"/>
                  </a:cubicBezTo>
                  <a:cubicBezTo>
                    <a:pt x="0" y="10"/>
                    <a:pt x="2" y="4"/>
                    <a:pt x="7" y="2"/>
                  </a:cubicBezTo>
                  <a:cubicBezTo>
                    <a:pt x="11" y="0"/>
                    <a:pt x="16" y="2"/>
                    <a:pt x="18" y="7"/>
                  </a:cubicBezTo>
                  <a:cubicBezTo>
                    <a:pt x="19" y="10"/>
                    <a:pt x="21" y="13"/>
                    <a:pt x="23" y="17"/>
                  </a:cubicBezTo>
                  <a:cubicBezTo>
                    <a:pt x="25" y="21"/>
                    <a:pt x="23" y="26"/>
                    <a:pt x="19" y="28"/>
                  </a:cubicBezTo>
                  <a:cubicBezTo>
                    <a:pt x="18" y="29"/>
                    <a:pt x="16" y="29"/>
                    <a:pt x="15" y="2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41" name="Freeform 61"/>
            <p:cNvSpPr>
              <a:spLocks noEditPoints="1"/>
            </p:cNvSpPr>
            <p:nvPr/>
          </p:nvSpPr>
          <p:spPr bwMode="auto">
            <a:xfrm>
              <a:off x="548" y="1052"/>
              <a:ext cx="460" cy="751"/>
            </a:xfrm>
            <a:custGeom>
              <a:avLst/>
              <a:gdLst/>
              <a:ahLst/>
              <a:cxnLst>
                <a:cxn ang="0">
                  <a:pos x="25" y="599"/>
                </a:cxn>
                <a:cxn ang="0">
                  <a:pos x="49" y="614"/>
                </a:cxn>
                <a:cxn ang="0">
                  <a:pos x="26" y="583"/>
                </a:cxn>
                <a:cxn ang="0">
                  <a:pos x="19" y="544"/>
                </a:cxn>
                <a:cxn ang="0">
                  <a:pos x="29" y="583"/>
                </a:cxn>
                <a:cxn ang="0">
                  <a:pos x="7" y="532"/>
                </a:cxn>
                <a:cxn ang="0">
                  <a:pos x="21" y="507"/>
                </a:cxn>
                <a:cxn ang="0">
                  <a:pos x="16" y="539"/>
                </a:cxn>
                <a:cxn ang="0">
                  <a:pos x="0" y="463"/>
                </a:cxn>
                <a:cxn ang="0">
                  <a:pos x="18" y="485"/>
                </a:cxn>
                <a:cxn ang="0">
                  <a:pos x="9" y="449"/>
                </a:cxn>
                <a:cxn ang="0">
                  <a:pos x="0" y="436"/>
                </a:cxn>
                <a:cxn ang="0">
                  <a:pos x="18" y="418"/>
                </a:cxn>
                <a:cxn ang="0">
                  <a:pos x="9" y="449"/>
                </a:cxn>
                <a:cxn ang="0">
                  <a:pos x="3" y="394"/>
                </a:cxn>
                <a:cxn ang="0">
                  <a:pos x="23" y="374"/>
                </a:cxn>
                <a:cxn ang="0">
                  <a:pos x="19" y="359"/>
                </a:cxn>
                <a:cxn ang="0">
                  <a:pos x="17" y="326"/>
                </a:cxn>
                <a:cxn ang="0">
                  <a:pos x="28" y="352"/>
                </a:cxn>
                <a:cxn ang="0">
                  <a:pos x="29" y="315"/>
                </a:cxn>
                <a:cxn ang="0">
                  <a:pos x="42" y="278"/>
                </a:cxn>
                <a:cxn ang="0">
                  <a:pos x="32" y="315"/>
                </a:cxn>
                <a:cxn ang="0">
                  <a:pos x="40" y="261"/>
                </a:cxn>
                <a:cxn ang="0">
                  <a:pos x="66" y="248"/>
                </a:cxn>
                <a:cxn ang="0">
                  <a:pos x="69" y="233"/>
                </a:cxn>
                <a:cxn ang="0">
                  <a:pos x="74" y="200"/>
                </a:cxn>
                <a:cxn ang="0">
                  <a:pos x="76" y="229"/>
                </a:cxn>
                <a:cxn ang="0">
                  <a:pos x="89" y="193"/>
                </a:cxn>
                <a:cxn ang="0">
                  <a:pos x="113" y="162"/>
                </a:cxn>
                <a:cxn ang="0">
                  <a:pos x="94" y="195"/>
                </a:cxn>
                <a:cxn ang="0">
                  <a:pos x="116" y="145"/>
                </a:cxn>
                <a:cxn ang="0">
                  <a:pos x="144" y="140"/>
                </a:cxn>
                <a:cxn ang="0">
                  <a:pos x="154" y="127"/>
                </a:cxn>
                <a:cxn ang="0">
                  <a:pos x="166" y="97"/>
                </a:cxn>
                <a:cxn ang="0">
                  <a:pos x="160" y="125"/>
                </a:cxn>
                <a:cxn ang="0">
                  <a:pos x="182" y="95"/>
                </a:cxn>
                <a:cxn ang="0">
                  <a:pos x="214" y="72"/>
                </a:cxn>
                <a:cxn ang="0">
                  <a:pos x="189" y="98"/>
                </a:cxn>
                <a:cxn ang="0">
                  <a:pos x="222" y="57"/>
                </a:cxn>
                <a:cxn ang="0">
                  <a:pos x="250" y="61"/>
                </a:cxn>
                <a:cxn ang="0">
                  <a:pos x="266" y="52"/>
                </a:cxn>
                <a:cxn ang="0">
                  <a:pos x="284" y="26"/>
                </a:cxn>
                <a:cxn ang="0">
                  <a:pos x="270" y="51"/>
                </a:cxn>
                <a:cxn ang="0">
                  <a:pos x="300" y="29"/>
                </a:cxn>
                <a:cxn ang="0">
                  <a:pos x="338" y="17"/>
                </a:cxn>
                <a:cxn ang="0">
                  <a:pos x="308" y="35"/>
                </a:cxn>
                <a:cxn ang="0">
                  <a:pos x="350" y="5"/>
                </a:cxn>
                <a:cxn ang="0">
                  <a:pos x="375" y="17"/>
                </a:cxn>
              </a:cxnLst>
              <a:rect l="0" t="0" r="r" b="b"/>
              <a:pathLst>
                <a:path w="383" h="626">
                  <a:moveTo>
                    <a:pt x="41" y="626"/>
                  </a:moveTo>
                  <a:cubicBezTo>
                    <a:pt x="38" y="626"/>
                    <a:pt x="35" y="624"/>
                    <a:pt x="33" y="621"/>
                  </a:cubicBezTo>
                  <a:cubicBezTo>
                    <a:pt x="30" y="613"/>
                    <a:pt x="28" y="606"/>
                    <a:pt x="25" y="599"/>
                  </a:cubicBezTo>
                  <a:cubicBezTo>
                    <a:pt x="24" y="595"/>
                    <a:pt x="26" y="590"/>
                    <a:pt x="30" y="588"/>
                  </a:cubicBezTo>
                  <a:cubicBezTo>
                    <a:pt x="35" y="587"/>
                    <a:pt x="40" y="589"/>
                    <a:pt x="41" y="593"/>
                  </a:cubicBezTo>
                  <a:cubicBezTo>
                    <a:pt x="44" y="600"/>
                    <a:pt x="46" y="607"/>
                    <a:pt x="49" y="614"/>
                  </a:cubicBezTo>
                  <a:cubicBezTo>
                    <a:pt x="51" y="619"/>
                    <a:pt x="49" y="624"/>
                    <a:pt x="44" y="625"/>
                  </a:cubicBezTo>
                  <a:cubicBezTo>
                    <a:pt x="43" y="626"/>
                    <a:pt x="42" y="626"/>
                    <a:pt x="41" y="626"/>
                  </a:cubicBezTo>
                  <a:close/>
                  <a:moveTo>
                    <a:pt x="26" y="583"/>
                  </a:moveTo>
                  <a:cubicBezTo>
                    <a:pt x="23" y="583"/>
                    <a:pt x="19" y="581"/>
                    <a:pt x="18" y="577"/>
                  </a:cubicBezTo>
                  <a:cubicBezTo>
                    <a:pt x="16" y="570"/>
                    <a:pt x="14" y="562"/>
                    <a:pt x="12" y="555"/>
                  </a:cubicBezTo>
                  <a:cubicBezTo>
                    <a:pt x="11" y="550"/>
                    <a:pt x="14" y="545"/>
                    <a:pt x="19" y="544"/>
                  </a:cubicBezTo>
                  <a:cubicBezTo>
                    <a:pt x="23" y="543"/>
                    <a:pt x="28" y="546"/>
                    <a:pt x="29" y="551"/>
                  </a:cubicBezTo>
                  <a:cubicBezTo>
                    <a:pt x="30" y="558"/>
                    <a:pt x="32" y="565"/>
                    <a:pt x="34" y="572"/>
                  </a:cubicBezTo>
                  <a:cubicBezTo>
                    <a:pt x="36" y="577"/>
                    <a:pt x="33" y="581"/>
                    <a:pt x="29" y="583"/>
                  </a:cubicBezTo>
                  <a:cubicBezTo>
                    <a:pt x="28" y="583"/>
                    <a:pt x="27" y="583"/>
                    <a:pt x="26" y="583"/>
                  </a:cubicBezTo>
                  <a:close/>
                  <a:moveTo>
                    <a:pt x="16" y="539"/>
                  </a:moveTo>
                  <a:cubicBezTo>
                    <a:pt x="12" y="539"/>
                    <a:pt x="8" y="536"/>
                    <a:pt x="7" y="532"/>
                  </a:cubicBezTo>
                  <a:cubicBezTo>
                    <a:pt x="6" y="525"/>
                    <a:pt x="5" y="517"/>
                    <a:pt x="4" y="509"/>
                  </a:cubicBezTo>
                  <a:cubicBezTo>
                    <a:pt x="3" y="505"/>
                    <a:pt x="7" y="500"/>
                    <a:pt x="11" y="500"/>
                  </a:cubicBezTo>
                  <a:cubicBezTo>
                    <a:pt x="16" y="499"/>
                    <a:pt x="20" y="502"/>
                    <a:pt x="21" y="507"/>
                  </a:cubicBezTo>
                  <a:cubicBezTo>
                    <a:pt x="22" y="514"/>
                    <a:pt x="23" y="522"/>
                    <a:pt x="24" y="529"/>
                  </a:cubicBezTo>
                  <a:cubicBezTo>
                    <a:pt x="25" y="534"/>
                    <a:pt x="22" y="538"/>
                    <a:pt x="17" y="539"/>
                  </a:cubicBezTo>
                  <a:cubicBezTo>
                    <a:pt x="17" y="539"/>
                    <a:pt x="16" y="539"/>
                    <a:pt x="16" y="539"/>
                  </a:cubicBezTo>
                  <a:close/>
                  <a:moveTo>
                    <a:pt x="10" y="494"/>
                  </a:moveTo>
                  <a:cubicBezTo>
                    <a:pt x="6" y="494"/>
                    <a:pt x="2" y="491"/>
                    <a:pt x="1" y="486"/>
                  </a:cubicBezTo>
                  <a:cubicBezTo>
                    <a:pt x="1" y="479"/>
                    <a:pt x="0" y="471"/>
                    <a:pt x="0" y="463"/>
                  </a:cubicBezTo>
                  <a:cubicBezTo>
                    <a:pt x="0" y="459"/>
                    <a:pt x="4" y="455"/>
                    <a:pt x="8" y="454"/>
                  </a:cubicBezTo>
                  <a:cubicBezTo>
                    <a:pt x="13" y="454"/>
                    <a:pt x="17" y="458"/>
                    <a:pt x="17" y="463"/>
                  </a:cubicBezTo>
                  <a:cubicBezTo>
                    <a:pt x="17" y="470"/>
                    <a:pt x="18" y="478"/>
                    <a:pt x="18" y="485"/>
                  </a:cubicBezTo>
                  <a:cubicBezTo>
                    <a:pt x="19" y="490"/>
                    <a:pt x="15" y="494"/>
                    <a:pt x="11" y="494"/>
                  </a:cubicBezTo>
                  <a:cubicBezTo>
                    <a:pt x="10" y="494"/>
                    <a:pt x="10" y="494"/>
                    <a:pt x="10" y="494"/>
                  </a:cubicBezTo>
                  <a:close/>
                  <a:moveTo>
                    <a:pt x="9" y="449"/>
                  </a:moveTo>
                  <a:cubicBezTo>
                    <a:pt x="9" y="449"/>
                    <a:pt x="8" y="449"/>
                    <a:pt x="8" y="449"/>
                  </a:cubicBezTo>
                  <a:cubicBezTo>
                    <a:pt x="4" y="449"/>
                    <a:pt x="0" y="445"/>
                    <a:pt x="0" y="440"/>
                  </a:cubicBezTo>
                  <a:cubicBezTo>
                    <a:pt x="0" y="436"/>
                    <a:pt x="0" y="436"/>
                    <a:pt x="0" y="436"/>
                  </a:cubicBezTo>
                  <a:cubicBezTo>
                    <a:pt x="0" y="430"/>
                    <a:pt x="1" y="423"/>
                    <a:pt x="1" y="417"/>
                  </a:cubicBezTo>
                  <a:cubicBezTo>
                    <a:pt x="1" y="412"/>
                    <a:pt x="5" y="409"/>
                    <a:pt x="10" y="409"/>
                  </a:cubicBezTo>
                  <a:cubicBezTo>
                    <a:pt x="15" y="410"/>
                    <a:pt x="18" y="414"/>
                    <a:pt x="18" y="418"/>
                  </a:cubicBezTo>
                  <a:cubicBezTo>
                    <a:pt x="18" y="424"/>
                    <a:pt x="17" y="431"/>
                    <a:pt x="17" y="437"/>
                  </a:cubicBezTo>
                  <a:cubicBezTo>
                    <a:pt x="17" y="440"/>
                    <a:pt x="17" y="440"/>
                    <a:pt x="17" y="440"/>
                  </a:cubicBezTo>
                  <a:cubicBezTo>
                    <a:pt x="17" y="445"/>
                    <a:pt x="13" y="449"/>
                    <a:pt x="9" y="449"/>
                  </a:cubicBezTo>
                  <a:close/>
                  <a:moveTo>
                    <a:pt x="12" y="404"/>
                  </a:moveTo>
                  <a:cubicBezTo>
                    <a:pt x="11" y="404"/>
                    <a:pt x="11" y="404"/>
                    <a:pt x="11" y="404"/>
                  </a:cubicBezTo>
                  <a:cubicBezTo>
                    <a:pt x="6" y="403"/>
                    <a:pt x="3" y="399"/>
                    <a:pt x="3" y="394"/>
                  </a:cubicBezTo>
                  <a:cubicBezTo>
                    <a:pt x="4" y="386"/>
                    <a:pt x="5" y="379"/>
                    <a:pt x="7" y="371"/>
                  </a:cubicBezTo>
                  <a:cubicBezTo>
                    <a:pt x="7" y="367"/>
                    <a:pt x="12" y="364"/>
                    <a:pt x="16" y="364"/>
                  </a:cubicBezTo>
                  <a:cubicBezTo>
                    <a:pt x="21" y="365"/>
                    <a:pt x="24" y="370"/>
                    <a:pt x="23" y="374"/>
                  </a:cubicBezTo>
                  <a:cubicBezTo>
                    <a:pt x="22" y="381"/>
                    <a:pt x="21" y="389"/>
                    <a:pt x="20" y="396"/>
                  </a:cubicBezTo>
                  <a:cubicBezTo>
                    <a:pt x="20" y="400"/>
                    <a:pt x="16" y="404"/>
                    <a:pt x="12" y="404"/>
                  </a:cubicBezTo>
                  <a:close/>
                  <a:moveTo>
                    <a:pt x="19" y="359"/>
                  </a:moveTo>
                  <a:cubicBezTo>
                    <a:pt x="19" y="359"/>
                    <a:pt x="18" y="359"/>
                    <a:pt x="18" y="359"/>
                  </a:cubicBezTo>
                  <a:cubicBezTo>
                    <a:pt x="13" y="358"/>
                    <a:pt x="10" y="353"/>
                    <a:pt x="11" y="349"/>
                  </a:cubicBezTo>
                  <a:cubicBezTo>
                    <a:pt x="13" y="341"/>
                    <a:pt x="15" y="334"/>
                    <a:pt x="17" y="326"/>
                  </a:cubicBezTo>
                  <a:cubicBezTo>
                    <a:pt x="18" y="322"/>
                    <a:pt x="23" y="319"/>
                    <a:pt x="27" y="320"/>
                  </a:cubicBezTo>
                  <a:cubicBezTo>
                    <a:pt x="32" y="322"/>
                    <a:pt x="34" y="326"/>
                    <a:pt x="33" y="331"/>
                  </a:cubicBezTo>
                  <a:cubicBezTo>
                    <a:pt x="31" y="338"/>
                    <a:pt x="29" y="345"/>
                    <a:pt x="28" y="352"/>
                  </a:cubicBezTo>
                  <a:cubicBezTo>
                    <a:pt x="27" y="356"/>
                    <a:pt x="23" y="359"/>
                    <a:pt x="19" y="359"/>
                  </a:cubicBezTo>
                  <a:close/>
                  <a:moveTo>
                    <a:pt x="32" y="315"/>
                  </a:moveTo>
                  <a:cubicBezTo>
                    <a:pt x="31" y="315"/>
                    <a:pt x="30" y="315"/>
                    <a:pt x="29" y="315"/>
                  </a:cubicBezTo>
                  <a:cubicBezTo>
                    <a:pt x="24" y="313"/>
                    <a:pt x="22" y="309"/>
                    <a:pt x="24" y="304"/>
                  </a:cubicBezTo>
                  <a:cubicBezTo>
                    <a:pt x="26" y="297"/>
                    <a:pt x="29" y="290"/>
                    <a:pt x="31" y="282"/>
                  </a:cubicBezTo>
                  <a:cubicBezTo>
                    <a:pt x="33" y="278"/>
                    <a:pt x="38" y="276"/>
                    <a:pt x="42" y="278"/>
                  </a:cubicBezTo>
                  <a:cubicBezTo>
                    <a:pt x="47" y="279"/>
                    <a:pt x="49" y="284"/>
                    <a:pt x="47" y="289"/>
                  </a:cubicBezTo>
                  <a:cubicBezTo>
                    <a:pt x="45" y="295"/>
                    <a:pt x="42" y="303"/>
                    <a:pt x="40" y="310"/>
                  </a:cubicBezTo>
                  <a:cubicBezTo>
                    <a:pt x="38" y="313"/>
                    <a:pt x="35" y="315"/>
                    <a:pt x="32" y="315"/>
                  </a:cubicBezTo>
                  <a:close/>
                  <a:moveTo>
                    <a:pt x="48" y="273"/>
                  </a:moveTo>
                  <a:cubicBezTo>
                    <a:pt x="47" y="273"/>
                    <a:pt x="46" y="273"/>
                    <a:pt x="45" y="272"/>
                  </a:cubicBezTo>
                  <a:cubicBezTo>
                    <a:pt x="40" y="270"/>
                    <a:pt x="38" y="265"/>
                    <a:pt x="40" y="261"/>
                  </a:cubicBezTo>
                  <a:cubicBezTo>
                    <a:pt x="44" y="254"/>
                    <a:pt x="47" y="247"/>
                    <a:pt x="50" y="240"/>
                  </a:cubicBezTo>
                  <a:cubicBezTo>
                    <a:pt x="53" y="236"/>
                    <a:pt x="58" y="234"/>
                    <a:pt x="62" y="237"/>
                  </a:cubicBezTo>
                  <a:cubicBezTo>
                    <a:pt x="66" y="239"/>
                    <a:pt x="68" y="244"/>
                    <a:pt x="66" y="248"/>
                  </a:cubicBezTo>
                  <a:cubicBezTo>
                    <a:pt x="62" y="255"/>
                    <a:pt x="59" y="261"/>
                    <a:pt x="56" y="268"/>
                  </a:cubicBezTo>
                  <a:cubicBezTo>
                    <a:pt x="54" y="271"/>
                    <a:pt x="51" y="273"/>
                    <a:pt x="48" y="273"/>
                  </a:cubicBezTo>
                  <a:close/>
                  <a:moveTo>
                    <a:pt x="69" y="233"/>
                  </a:moveTo>
                  <a:cubicBezTo>
                    <a:pt x="67" y="233"/>
                    <a:pt x="66" y="232"/>
                    <a:pt x="65" y="232"/>
                  </a:cubicBezTo>
                  <a:cubicBezTo>
                    <a:pt x="61" y="229"/>
                    <a:pt x="59" y="224"/>
                    <a:pt x="62" y="220"/>
                  </a:cubicBezTo>
                  <a:cubicBezTo>
                    <a:pt x="65" y="213"/>
                    <a:pt x="69" y="207"/>
                    <a:pt x="74" y="200"/>
                  </a:cubicBezTo>
                  <a:cubicBezTo>
                    <a:pt x="76" y="196"/>
                    <a:pt x="81" y="195"/>
                    <a:pt x="85" y="198"/>
                  </a:cubicBezTo>
                  <a:cubicBezTo>
                    <a:pt x="89" y="200"/>
                    <a:pt x="90" y="206"/>
                    <a:pt x="88" y="210"/>
                  </a:cubicBezTo>
                  <a:cubicBezTo>
                    <a:pt x="84" y="216"/>
                    <a:pt x="80" y="222"/>
                    <a:pt x="76" y="229"/>
                  </a:cubicBezTo>
                  <a:cubicBezTo>
                    <a:pt x="75" y="231"/>
                    <a:pt x="72" y="233"/>
                    <a:pt x="69" y="233"/>
                  </a:cubicBezTo>
                  <a:close/>
                  <a:moveTo>
                    <a:pt x="94" y="195"/>
                  </a:moveTo>
                  <a:cubicBezTo>
                    <a:pt x="92" y="195"/>
                    <a:pt x="90" y="194"/>
                    <a:pt x="89" y="193"/>
                  </a:cubicBezTo>
                  <a:cubicBezTo>
                    <a:pt x="85" y="190"/>
                    <a:pt x="84" y="185"/>
                    <a:pt x="87" y="181"/>
                  </a:cubicBezTo>
                  <a:cubicBezTo>
                    <a:pt x="91" y="175"/>
                    <a:pt x="96" y="169"/>
                    <a:pt x="101" y="163"/>
                  </a:cubicBezTo>
                  <a:cubicBezTo>
                    <a:pt x="104" y="159"/>
                    <a:pt x="109" y="159"/>
                    <a:pt x="113" y="162"/>
                  </a:cubicBezTo>
                  <a:cubicBezTo>
                    <a:pt x="116" y="165"/>
                    <a:pt x="117" y="170"/>
                    <a:pt x="114" y="174"/>
                  </a:cubicBezTo>
                  <a:cubicBezTo>
                    <a:pt x="109" y="179"/>
                    <a:pt x="105" y="185"/>
                    <a:pt x="101" y="191"/>
                  </a:cubicBezTo>
                  <a:cubicBezTo>
                    <a:pt x="99" y="194"/>
                    <a:pt x="96" y="195"/>
                    <a:pt x="94" y="195"/>
                  </a:cubicBezTo>
                  <a:close/>
                  <a:moveTo>
                    <a:pt x="122" y="159"/>
                  </a:moveTo>
                  <a:cubicBezTo>
                    <a:pt x="120" y="159"/>
                    <a:pt x="118" y="159"/>
                    <a:pt x="116" y="157"/>
                  </a:cubicBezTo>
                  <a:cubicBezTo>
                    <a:pt x="113" y="154"/>
                    <a:pt x="113" y="149"/>
                    <a:pt x="116" y="145"/>
                  </a:cubicBezTo>
                  <a:cubicBezTo>
                    <a:pt x="121" y="140"/>
                    <a:pt x="126" y="134"/>
                    <a:pt x="132" y="128"/>
                  </a:cubicBezTo>
                  <a:cubicBezTo>
                    <a:pt x="135" y="125"/>
                    <a:pt x="140" y="125"/>
                    <a:pt x="144" y="128"/>
                  </a:cubicBezTo>
                  <a:cubicBezTo>
                    <a:pt x="147" y="132"/>
                    <a:pt x="147" y="137"/>
                    <a:pt x="144" y="140"/>
                  </a:cubicBezTo>
                  <a:cubicBezTo>
                    <a:pt x="138" y="146"/>
                    <a:pt x="133" y="151"/>
                    <a:pt x="128" y="157"/>
                  </a:cubicBezTo>
                  <a:cubicBezTo>
                    <a:pt x="127" y="158"/>
                    <a:pt x="124" y="159"/>
                    <a:pt x="122" y="159"/>
                  </a:cubicBezTo>
                  <a:close/>
                  <a:moveTo>
                    <a:pt x="154" y="127"/>
                  </a:moveTo>
                  <a:cubicBezTo>
                    <a:pt x="152" y="127"/>
                    <a:pt x="149" y="126"/>
                    <a:pt x="148" y="124"/>
                  </a:cubicBezTo>
                  <a:cubicBezTo>
                    <a:pt x="144" y="121"/>
                    <a:pt x="145" y="116"/>
                    <a:pt x="148" y="112"/>
                  </a:cubicBezTo>
                  <a:cubicBezTo>
                    <a:pt x="154" y="107"/>
                    <a:pt x="160" y="102"/>
                    <a:pt x="166" y="97"/>
                  </a:cubicBezTo>
                  <a:cubicBezTo>
                    <a:pt x="169" y="94"/>
                    <a:pt x="175" y="95"/>
                    <a:pt x="178" y="98"/>
                  </a:cubicBezTo>
                  <a:cubicBezTo>
                    <a:pt x="180" y="102"/>
                    <a:pt x="180" y="107"/>
                    <a:pt x="176" y="110"/>
                  </a:cubicBezTo>
                  <a:cubicBezTo>
                    <a:pt x="171" y="115"/>
                    <a:pt x="165" y="120"/>
                    <a:pt x="160" y="125"/>
                  </a:cubicBezTo>
                  <a:cubicBezTo>
                    <a:pt x="158" y="126"/>
                    <a:pt x="156" y="127"/>
                    <a:pt x="154" y="127"/>
                  </a:cubicBezTo>
                  <a:close/>
                  <a:moveTo>
                    <a:pt x="189" y="98"/>
                  </a:moveTo>
                  <a:cubicBezTo>
                    <a:pt x="186" y="98"/>
                    <a:pt x="184" y="97"/>
                    <a:pt x="182" y="95"/>
                  </a:cubicBezTo>
                  <a:cubicBezTo>
                    <a:pt x="179" y="91"/>
                    <a:pt x="180" y="86"/>
                    <a:pt x="184" y="83"/>
                  </a:cubicBezTo>
                  <a:cubicBezTo>
                    <a:pt x="190" y="78"/>
                    <a:pt x="196" y="74"/>
                    <a:pt x="203" y="70"/>
                  </a:cubicBezTo>
                  <a:cubicBezTo>
                    <a:pt x="206" y="67"/>
                    <a:pt x="212" y="68"/>
                    <a:pt x="214" y="72"/>
                  </a:cubicBezTo>
                  <a:cubicBezTo>
                    <a:pt x="217" y="76"/>
                    <a:pt x="216" y="81"/>
                    <a:pt x="212" y="84"/>
                  </a:cubicBezTo>
                  <a:cubicBezTo>
                    <a:pt x="206" y="88"/>
                    <a:pt x="200" y="92"/>
                    <a:pt x="194" y="97"/>
                  </a:cubicBezTo>
                  <a:cubicBezTo>
                    <a:pt x="192" y="98"/>
                    <a:pt x="191" y="98"/>
                    <a:pt x="189" y="98"/>
                  </a:cubicBezTo>
                  <a:close/>
                  <a:moveTo>
                    <a:pt x="226" y="73"/>
                  </a:moveTo>
                  <a:cubicBezTo>
                    <a:pt x="223" y="73"/>
                    <a:pt x="221" y="72"/>
                    <a:pt x="219" y="69"/>
                  </a:cubicBezTo>
                  <a:cubicBezTo>
                    <a:pt x="217" y="65"/>
                    <a:pt x="218" y="60"/>
                    <a:pt x="222" y="57"/>
                  </a:cubicBezTo>
                  <a:cubicBezTo>
                    <a:pt x="229" y="53"/>
                    <a:pt x="235" y="50"/>
                    <a:pt x="242" y="46"/>
                  </a:cubicBezTo>
                  <a:cubicBezTo>
                    <a:pt x="246" y="44"/>
                    <a:pt x="251" y="45"/>
                    <a:pt x="254" y="49"/>
                  </a:cubicBezTo>
                  <a:cubicBezTo>
                    <a:pt x="256" y="54"/>
                    <a:pt x="254" y="59"/>
                    <a:pt x="250" y="61"/>
                  </a:cubicBezTo>
                  <a:cubicBezTo>
                    <a:pt x="244" y="64"/>
                    <a:pt x="237" y="68"/>
                    <a:pt x="231" y="72"/>
                  </a:cubicBezTo>
                  <a:cubicBezTo>
                    <a:pt x="229" y="73"/>
                    <a:pt x="228" y="73"/>
                    <a:pt x="226" y="73"/>
                  </a:cubicBezTo>
                  <a:close/>
                  <a:moveTo>
                    <a:pt x="266" y="52"/>
                  </a:moveTo>
                  <a:cubicBezTo>
                    <a:pt x="263" y="52"/>
                    <a:pt x="260" y="50"/>
                    <a:pt x="259" y="47"/>
                  </a:cubicBezTo>
                  <a:cubicBezTo>
                    <a:pt x="257" y="43"/>
                    <a:pt x="258" y="38"/>
                    <a:pt x="263" y="36"/>
                  </a:cubicBezTo>
                  <a:cubicBezTo>
                    <a:pt x="270" y="32"/>
                    <a:pt x="277" y="29"/>
                    <a:pt x="284" y="26"/>
                  </a:cubicBezTo>
                  <a:cubicBezTo>
                    <a:pt x="288" y="25"/>
                    <a:pt x="293" y="27"/>
                    <a:pt x="295" y="31"/>
                  </a:cubicBezTo>
                  <a:cubicBezTo>
                    <a:pt x="297" y="35"/>
                    <a:pt x="295" y="40"/>
                    <a:pt x="290" y="42"/>
                  </a:cubicBezTo>
                  <a:cubicBezTo>
                    <a:pt x="283" y="45"/>
                    <a:pt x="277" y="48"/>
                    <a:pt x="270" y="51"/>
                  </a:cubicBezTo>
                  <a:cubicBezTo>
                    <a:pt x="269" y="52"/>
                    <a:pt x="268" y="52"/>
                    <a:pt x="266" y="52"/>
                  </a:cubicBezTo>
                  <a:close/>
                  <a:moveTo>
                    <a:pt x="308" y="35"/>
                  </a:moveTo>
                  <a:cubicBezTo>
                    <a:pt x="305" y="35"/>
                    <a:pt x="301" y="33"/>
                    <a:pt x="300" y="29"/>
                  </a:cubicBezTo>
                  <a:cubicBezTo>
                    <a:pt x="299" y="25"/>
                    <a:pt x="301" y="20"/>
                    <a:pt x="305" y="18"/>
                  </a:cubicBezTo>
                  <a:cubicBezTo>
                    <a:pt x="313" y="16"/>
                    <a:pt x="320" y="13"/>
                    <a:pt x="327" y="11"/>
                  </a:cubicBezTo>
                  <a:cubicBezTo>
                    <a:pt x="332" y="10"/>
                    <a:pt x="337" y="12"/>
                    <a:pt x="338" y="17"/>
                  </a:cubicBezTo>
                  <a:cubicBezTo>
                    <a:pt x="339" y="21"/>
                    <a:pt x="337" y="26"/>
                    <a:pt x="332" y="27"/>
                  </a:cubicBezTo>
                  <a:cubicBezTo>
                    <a:pt x="325" y="30"/>
                    <a:pt x="318" y="32"/>
                    <a:pt x="311" y="34"/>
                  </a:cubicBezTo>
                  <a:cubicBezTo>
                    <a:pt x="310" y="35"/>
                    <a:pt x="309" y="35"/>
                    <a:pt x="308" y="35"/>
                  </a:cubicBezTo>
                  <a:close/>
                  <a:moveTo>
                    <a:pt x="352" y="22"/>
                  </a:moveTo>
                  <a:cubicBezTo>
                    <a:pt x="348" y="22"/>
                    <a:pt x="344" y="19"/>
                    <a:pt x="343" y="15"/>
                  </a:cubicBezTo>
                  <a:cubicBezTo>
                    <a:pt x="342" y="11"/>
                    <a:pt x="345" y="6"/>
                    <a:pt x="350" y="5"/>
                  </a:cubicBezTo>
                  <a:cubicBezTo>
                    <a:pt x="357" y="3"/>
                    <a:pt x="365" y="2"/>
                    <a:pt x="372" y="0"/>
                  </a:cubicBezTo>
                  <a:cubicBezTo>
                    <a:pt x="377" y="0"/>
                    <a:pt x="381" y="3"/>
                    <a:pt x="382" y="7"/>
                  </a:cubicBezTo>
                  <a:cubicBezTo>
                    <a:pt x="383" y="12"/>
                    <a:pt x="380" y="16"/>
                    <a:pt x="375" y="17"/>
                  </a:cubicBezTo>
                  <a:cubicBezTo>
                    <a:pt x="368" y="18"/>
                    <a:pt x="361" y="20"/>
                    <a:pt x="354" y="22"/>
                  </a:cubicBezTo>
                  <a:cubicBezTo>
                    <a:pt x="353" y="22"/>
                    <a:pt x="352" y="22"/>
                    <a:pt x="352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42" name="Freeform 62"/>
            <p:cNvSpPr>
              <a:spLocks/>
            </p:cNvSpPr>
            <p:nvPr/>
          </p:nvSpPr>
          <p:spPr bwMode="auto">
            <a:xfrm>
              <a:off x="1012" y="1046"/>
              <a:ext cx="36" cy="23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" y="11"/>
                </a:cxn>
                <a:cxn ang="0">
                  <a:pos x="8" y="2"/>
                </a:cxn>
                <a:cxn ang="0">
                  <a:pos x="20" y="0"/>
                </a:cxn>
                <a:cxn ang="0">
                  <a:pos x="29" y="8"/>
                </a:cxn>
                <a:cxn ang="0">
                  <a:pos x="22" y="17"/>
                </a:cxn>
                <a:cxn ang="0">
                  <a:pos x="11" y="19"/>
                </a:cxn>
                <a:cxn ang="0">
                  <a:pos x="9" y="19"/>
                </a:cxn>
              </a:cxnLst>
              <a:rect l="0" t="0" r="r" b="b"/>
              <a:pathLst>
                <a:path w="30" h="19">
                  <a:moveTo>
                    <a:pt x="9" y="19"/>
                  </a:moveTo>
                  <a:cubicBezTo>
                    <a:pt x="5" y="19"/>
                    <a:pt x="2" y="16"/>
                    <a:pt x="1" y="11"/>
                  </a:cubicBezTo>
                  <a:cubicBezTo>
                    <a:pt x="0" y="7"/>
                    <a:pt x="4" y="2"/>
                    <a:pt x="8" y="2"/>
                  </a:cubicBezTo>
                  <a:cubicBezTo>
                    <a:pt x="12" y="1"/>
                    <a:pt x="16" y="1"/>
                    <a:pt x="20" y="0"/>
                  </a:cubicBezTo>
                  <a:cubicBezTo>
                    <a:pt x="24" y="0"/>
                    <a:pt x="29" y="3"/>
                    <a:pt x="29" y="8"/>
                  </a:cubicBezTo>
                  <a:cubicBezTo>
                    <a:pt x="30" y="13"/>
                    <a:pt x="26" y="17"/>
                    <a:pt x="22" y="17"/>
                  </a:cubicBezTo>
                  <a:cubicBezTo>
                    <a:pt x="18" y="18"/>
                    <a:pt x="14" y="18"/>
                    <a:pt x="11" y="19"/>
                  </a:cubicBezTo>
                  <a:cubicBezTo>
                    <a:pt x="10" y="19"/>
                    <a:pt x="10" y="19"/>
                    <a:pt x="9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43" name="Freeform 63"/>
            <p:cNvSpPr>
              <a:spLocks/>
            </p:cNvSpPr>
            <p:nvPr/>
          </p:nvSpPr>
          <p:spPr bwMode="auto">
            <a:xfrm>
              <a:off x="1020" y="1006"/>
              <a:ext cx="91" cy="102"/>
            </a:xfrm>
            <a:custGeom>
              <a:avLst/>
              <a:gdLst/>
              <a:ahLst/>
              <a:cxnLst>
                <a:cxn ang="0">
                  <a:pos x="4" y="102"/>
                </a:cxn>
                <a:cxn ang="0">
                  <a:pos x="91" y="47"/>
                </a:cxn>
                <a:cxn ang="0">
                  <a:pos x="0" y="0"/>
                </a:cxn>
                <a:cxn ang="0">
                  <a:pos x="4" y="102"/>
                </a:cxn>
              </a:cxnLst>
              <a:rect l="0" t="0" r="r" b="b"/>
              <a:pathLst>
                <a:path w="91" h="102">
                  <a:moveTo>
                    <a:pt x="4" y="102"/>
                  </a:moveTo>
                  <a:lnTo>
                    <a:pt x="91" y="47"/>
                  </a:lnTo>
                  <a:lnTo>
                    <a:pt x="0" y="0"/>
                  </a:lnTo>
                  <a:lnTo>
                    <a:pt x="4" y="1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2885972" y="489458"/>
            <a:ext cx="843340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3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Action Items Summary:</a:t>
            </a:r>
          </a:p>
          <a:p>
            <a:pPr eaLnBrk="1" hangingPunct="1"/>
            <a:r>
              <a:rPr lang="en-US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Choose ONE action item on which you will work for coming 6 months: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 eaLnBrk="1" hangingPunct="1"/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08639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94605" y="949218"/>
            <a:ext cx="11594613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900" b="1" dirty="0">
                <a:solidFill>
                  <a:srgbClr val="BB9A93"/>
                </a:solidFill>
                <a:latin typeface="Arial" pitchFamily="34" charset="0"/>
                <a:cs typeface="Arial" pitchFamily="34" charset="0"/>
              </a:rPr>
              <a:t>Gap Analysis of Pediatric Readiness Assessment:</a:t>
            </a:r>
          </a:p>
          <a:p>
            <a:pPr eaLnBrk="1" hangingPunct="1"/>
            <a:endParaRPr lang="en-US" altLang="en-US" sz="1300" b="1" dirty="0">
              <a:latin typeface="Arial" panose="020B0604020202020204" pitchFamily="34" charset="0"/>
              <a:cs typeface="Arial" pitchFamily="34" charset="0"/>
            </a:endParaRPr>
          </a:p>
          <a:p>
            <a:pPr eaLnBrk="1" hangingPunct="1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Physicians Nurses and Other health care providers who staff the ED </a:t>
            </a:r>
          </a:p>
          <a:p>
            <a:pPr marL="800100" lvl="1" indent="-342900" eaLnBrk="1" hangingPunct="1">
              <a:buFont typeface="+mj-lt"/>
              <a:buAutoNum type="arabicPeriod"/>
            </a:pPr>
            <a:r>
              <a:rPr lang="en-US" altLang="en-US" sz="1400" dirty="0">
                <a:latin typeface="Arial" panose="020B0604020202020204" pitchFamily="34" charset="0"/>
                <a:ea typeface="Roboto" pitchFamily="2" charset="0"/>
                <a:cs typeface="Arial" pitchFamily="34" charset="0"/>
              </a:rPr>
              <a:t>Have specific pediatric competency evaluations for physicians staffing the ED.</a:t>
            </a:r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Guidelines QI/PI in the ED:</a:t>
            </a:r>
          </a:p>
          <a:p>
            <a:pPr marL="685800" lvl="1" indent="-228600" eaLnBrk="1" hangingPunct="1">
              <a:buAutoNum type="arabicPeriod"/>
            </a:pPr>
            <a:r>
              <a:rPr lang="en-US" altLang="en-US" sz="1400" dirty="0">
                <a:latin typeface="Arial" pitchFamily="34" charset="0"/>
                <a:ea typeface="Roboto" pitchFamily="2" charset="0"/>
                <a:cs typeface="Arial" pitchFamily="34" charset="0"/>
              </a:rPr>
              <a:t>Collection and analysis of pediatric emergency data.</a:t>
            </a:r>
          </a:p>
          <a:p>
            <a:pPr eaLnBrk="1" hangingPunct="1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Guidelines for improving pediatric patient safety in the ED:</a:t>
            </a:r>
          </a:p>
          <a:p>
            <a:pPr marL="685800" lvl="1" indent="-228600" eaLnBrk="1" hangingPunct="1">
              <a:buFont typeface="+mj-lt"/>
              <a:buAutoNum type="arabicPeriod"/>
            </a:pPr>
            <a:r>
              <a:rPr lang="en-US" altLang="en-US" sz="1400" dirty="0">
                <a:latin typeface="Arial" panose="020B0604020202020204" pitchFamily="34" charset="0"/>
                <a:ea typeface="Roboto" pitchFamily="2" charset="0"/>
                <a:cs typeface="Arial" pitchFamily="34" charset="0"/>
              </a:rPr>
              <a:t>Written procedure in place to notify physicians when abnormal vital signs.</a:t>
            </a:r>
          </a:p>
          <a:p>
            <a:pPr marL="685800" lvl="1" indent="-228600" eaLnBrk="1" hangingPunct="1">
              <a:buFont typeface="+mj-lt"/>
              <a:buAutoNum type="arabicPeriod"/>
            </a:pPr>
            <a:r>
              <a:rPr lang="en-US" altLang="en-US" sz="1400" dirty="0">
                <a:latin typeface="Arial" panose="020B0604020202020204" pitchFamily="34" charset="0"/>
                <a:ea typeface="Roboto" pitchFamily="2" charset="0"/>
                <a:cs typeface="Arial" pitchFamily="34" charset="0"/>
              </a:rPr>
              <a:t>All children in ED are weighed in kilograms and/or weight is recorded in kilograms.</a:t>
            </a:r>
          </a:p>
          <a:p>
            <a:pPr eaLnBrk="1" hangingPunct="1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Guidelines for policies and procedures and protocols for the ED:</a:t>
            </a:r>
          </a:p>
          <a:p>
            <a:pPr marL="685800" lvl="1" indent="-228600" eaLnBrk="1" hangingPunct="1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Immunization assessment and management of the under-immunized child</a:t>
            </a:r>
          </a:p>
          <a:p>
            <a:pPr marL="685800" lvl="1" indent="-228600" eaLnBrk="1" hangingPunct="1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Assessment and Reassessment</a:t>
            </a:r>
          </a:p>
          <a:p>
            <a:pPr marL="685800" lvl="1" indent="-228600" eaLnBrk="1" hangingPunct="1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Inter-facility guidelines.</a:t>
            </a:r>
          </a:p>
          <a:p>
            <a:pPr marL="685800" lvl="1" indent="-228600" eaLnBrk="1" hangingPunct="1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Triage Policy</a:t>
            </a:r>
          </a:p>
          <a:p>
            <a:pPr marL="685800" lvl="1" indent="-228600" eaLnBrk="1" hangingPunct="1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Child Death</a:t>
            </a:r>
          </a:p>
          <a:p>
            <a:pPr marL="685800" lvl="1" indent="-228600" eaLnBrk="1" hangingPunct="1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Family Centered Care</a:t>
            </a:r>
          </a:p>
          <a:p>
            <a:pPr eaLnBrk="1" hangingPunct="1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Guidelines for equipment, supplies, and medications for the care of pediatric patients in the ED</a:t>
            </a:r>
          </a:p>
          <a:p>
            <a:pPr marL="685800" lvl="1" indent="-228600" eaLnBrk="1" hangingPunct="1">
              <a:buFont typeface="+mj-lt"/>
              <a:buAutoNum type="arabicPeriod"/>
            </a:pPr>
            <a:r>
              <a:rPr lang="en-US" altLang="en-US" sz="1400" dirty="0">
                <a:latin typeface="Arial" panose="020B0604020202020204" pitchFamily="34" charset="0"/>
                <a:ea typeface="Roboto" pitchFamily="2" charset="0"/>
                <a:cs typeface="Arial" pitchFamily="34" charset="0"/>
              </a:rPr>
              <a:t>Central Venous Catheter (any two sizes in range 4f-7f)</a:t>
            </a:r>
          </a:p>
          <a:p>
            <a:pPr marL="685800" lvl="1" indent="-228600" eaLnBrk="1" hangingPunct="1">
              <a:buFont typeface="+mj-lt"/>
              <a:buAutoNum type="arabicPeriod"/>
            </a:pPr>
            <a:r>
              <a:rPr lang="en-US" altLang="en-US" sz="1400" dirty="0">
                <a:latin typeface="Arial" panose="020B0604020202020204" pitchFamily="34" charset="0"/>
                <a:ea typeface="Roboto" pitchFamily="2" charset="0"/>
                <a:cs typeface="Arial" pitchFamily="34" charset="0"/>
              </a:rPr>
              <a:t>Nasopharyngeal Airways: infant and child size</a:t>
            </a:r>
          </a:p>
          <a:p>
            <a:pPr marL="685800" lvl="1" indent="-228600" eaLnBrk="1" hangingPunct="1">
              <a:buFont typeface="+mj-lt"/>
              <a:buAutoNum type="arabicPeriod"/>
            </a:pPr>
            <a:r>
              <a:rPr lang="en-US" altLang="en-US" sz="1400" dirty="0">
                <a:latin typeface="Arial" panose="020B0604020202020204" pitchFamily="34" charset="0"/>
                <a:ea typeface="Roboto" pitchFamily="2" charset="0"/>
                <a:cs typeface="Arial" pitchFamily="34" charset="0"/>
              </a:rPr>
              <a:t>LMA: size 1.5</a:t>
            </a:r>
          </a:p>
          <a:p>
            <a:pPr marL="685800" lvl="1" indent="-228600" eaLnBrk="1" hangingPunct="1">
              <a:buFont typeface="+mj-lt"/>
              <a:buAutoNum type="arabicPeriod"/>
            </a:pPr>
            <a:r>
              <a:rPr lang="en-US" altLang="en-US" sz="1400" dirty="0">
                <a:latin typeface="Arial" panose="020B0604020202020204" pitchFamily="34" charset="0"/>
                <a:ea typeface="Roboto" pitchFamily="2" charset="0"/>
                <a:cs typeface="Arial" pitchFamily="34" charset="0"/>
              </a:rPr>
              <a:t>Tracheostomy tubes: size 3.0 ,3.5, 4 mm </a:t>
            </a:r>
          </a:p>
          <a:p>
            <a:pPr lvl="1" algn="ctr" eaLnBrk="1" hangingPunct="1"/>
            <a:r>
              <a:rPr lang="en-US" altLang="en-US" sz="1600" i="1" u="sng" dirty="0">
                <a:solidFill>
                  <a:srgbClr val="595959"/>
                </a:solidFill>
                <a:latin typeface="Arial" pitchFamily="34" charset="0"/>
                <a:ea typeface="Roboto" pitchFamily="2" charset="0"/>
                <a:cs typeface="Arial" pitchFamily="34" charset="0"/>
                <a:hlinkClick r:id="rId3"/>
              </a:rPr>
              <a:t>Link for EMSC Toolkit</a:t>
            </a:r>
            <a:endParaRPr lang="en-US" altLang="en-US" dirty="0">
              <a:solidFill>
                <a:srgbClr val="595959"/>
              </a:solidFill>
              <a:latin typeface="Arial" pitchFamily="34" charset="0"/>
              <a:ea typeface="Roboto" pitchFamily="2" charset="0"/>
              <a:cs typeface="Arial" pitchFamily="34" charset="0"/>
            </a:endParaRPr>
          </a:p>
          <a:p>
            <a:pPr eaLnBrk="1" hangingPunct="1"/>
            <a:endParaRPr lang="en-US" altLang="en-US" sz="1100" dirty="0">
              <a:solidFill>
                <a:srgbClr val="595959"/>
              </a:solidFill>
              <a:latin typeface="Roboto   "/>
              <a:ea typeface="Roboto" pitchFamily="2" charset="0"/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2AD92E-5372-4D95-899B-F148C6ED3944}"/>
              </a:ext>
            </a:extLst>
          </p:cNvPr>
          <p:cNvSpPr/>
          <p:nvPr/>
        </p:nvSpPr>
        <p:spPr>
          <a:xfrm>
            <a:off x="2455846" y="70580"/>
            <a:ext cx="71314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Appendix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E153C4-E249-42F6-B6E4-801F7DF88DC7}"/>
              </a:ext>
            </a:extLst>
          </p:cNvPr>
          <p:cNvSpPr/>
          <p:nvPr/>
        </p:nvSpPr>
        <p:spPr>
          <a:xfrm>
            <a:off x="5002703" y="0"/>
            <a:ext cx="203773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9F9F9">
                    <a:lumMod val="50000"/>
                  </a:srgbClr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ED Pediatric Performance Snapshot</a:t>
            </a:r>
          </a:p>
        </p:txBody>
      </p:sp>
    </p:spTree>
    <p:extLst>
      <p:ext uri="{BB962C8B-B14F-4D97-AF65-F5344CB8AC3E}">
        <p14:creationId xmlns:p14="http://schemas.microsoft.com/office/powerpoint/2010/main" val="280394732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00355" y="972686"/>
            <a:ext cx="1124243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endParaRPr lang="en-US" altLang="en-US" sz="1600" dirty="0">
              <a:solidFill>
                <a:srgbClr val="595959"/>
              </a:solidFill>
              <a:latin typeface="Arial" panose="020B0604020202020204" pitchFamily="34" charset="0"/>
              <a:ea typeface="Roboto" pitchFamily="2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increase percentage of staff that can demonstrate delivery of 40-60 cc/kg in less than 10 minutes using push/pull by 25% within 6 months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Action Plan Example: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Administration and Infrastructure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eaLnBrk="1" hangingPunct="1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Review institution policy/guidelines/training related to rapid fluid delivery in infants/children including scope of practice and determination of competency for push-pull. </a:t>
            </a:r>
          </a:p>
          <a:p>
            <a:pPr marL="800100" lvl="1" indent="-342900" eaLnBrk="1" hangingPunct="1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Adapt policy/guidelines to ensure providers can use variety of methods for rapid fluid administration </a:t>
            </a:r>
          </a:p>
          <a:p>
            <a:pPr marL="800100" lvl="1" indent="-342900" eaLnBrk="1" hangingPunct="1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Work with academic site and/or suppliers to ensure equipment is available in ED in area where children are cared for including (syringes 30 or 60 cc, three-way stop cock and tubing)</a:t>
            </a:r>
          </a:p>
          <a:p>
            <a:pPr marL="800100" lvl="1" indent="-342900" eaLnBrk="1" hangingPunct="1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Stock push/pull kits for 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peds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fluid delivery in appropriate areas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resusc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cart, 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borsleow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cart) </a:t>
            </a:r>
          </a:p>
          <a:p>
            <a:pPr marL="800100" lvl="1" indent="-342900" eaLnBrk="1" hangingPunct="1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Develop a process for provider rapid fluid delivery training and competency assessment with push-pull technique </a:t>
            </a:r>
          </a:p>
          <a:p>
            <a:pPr marL="800100" lvl="1" indent="-342900" eaLnBrk="1" hangingPunct="1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Get leadership approval on actions and activities to be implemented and resources needed </a:t>
            </a:r>
          </a:p>
          <a:p>
            <a:pPr marL="800100" lvl="1" indent="-342900" eaLnBrk="1" hangingPunct="1"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Training and Education 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eaLnBrk="1" hangingPunct="1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Identify potential trainers and conduct train-the-trainer sessions if needed  </a:t>
            </a:r>
          </a:p>
          <a:p>
            <a:pPr marL="800100" lvl="1" indent="-342900" eaLnBrk="1" hangingPunct="1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Identify initial target group of trainees and schedule training either one on one during shift or during competency/education day </a:t>
            </a:r>
          </a:p>
          <a:p>
            <a:pPr marL="800100" lvl="1" indent="-342900" eaLnBrk="1" hangingPunct="1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Keep a record of all trainees who completed the training and are deemed competent   </a:t>
            </a:r>
          </a:p>
          <a:p>
            <a:pPr lvl="1" algn="ctr" eaLnBrk="1" hangingPunct="1"/>
            <a:r>
              <a:rPr lang="en-US" altLang="en-US" sz="1600" dirty="0">
                <a:solidFill>
                  <a:srgbClr val="595959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  <a:hlinkClick r:id="rId3" action="ppaction://hlinksldjump"/>
              </a:rPr>
              <a:t> Click here to go back to previous slide</a:t>
            </a:r>
            <a:endParaRPr lang="en-US" altLang="en-US" sz="1600" dirty="0">
              <a:solidFill>
                <a:srgbClr val="595959"/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lvl="1" algn="ctr" eaLnBrk="1" hangingPunct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2AD92E-5372-4D95-899B-F148C6ED3944}"/>
              </a:ext>
            </a:extLst>
          </p:cNvPr>
          <p:cNvSpPr/>
          <p:nvPr/>
        </p:nvSpPr>
        <p:spPr>
          <a:xfrm>
            <a:off x="2574031" y="264271"/>
            <a:ext cx="71314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200" b="1" dirty="0">
                <a:solidFill>
                  <a:srgbClr val="595959"/>
                </a:solidFill>
                <a:latin typeface="Arial" pitchFamily="34" charset="0"/>
                <a:ea typeface="Roboto" pitchFamily="2" charset="0"/>
                <a:cs typeface="Arial" pitchFamily="34" charset="0"/>
              </a:rPr>
              <a:t>Smart Aim Example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u="sng" dirty="0">
                <a:solidFill>
                  <a:srgbClr val="595959"/>
                </a:solidFill>
                <a:latin typeface="Arial" pitchFamily="34" charset="0"/>
                <a:ea typeface="Roboto" pitchFamily="2" charset="0"/>
                <a:cs typeface="Arial" pitchFamily="34" charset="0"/>
              </a:rPr>
              <a:t>Rapid Fluid Infusion</a:t>
            </a:r>
            <a:endParaRPr lang="en-US" sz="1600" u="sng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E153C4-E249-42F6-B6E4-801F7DF88DC7}"/>
              </a:ext>
            </a:extLst>
          </p:cNvPr>
          <p:cNvSpPr/>
          <p:nvPr/>
        </p:nvSpPr>
        <p:spPr>
          <a:xfrm>
            <a:off x="5002703" y="148855"/>
            <a:ext cx="203773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9F9F9">
                    <a:lumMod val="50000"/>
                  </a:srgbClr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ED Pediatric Performance Snapshot</a:t>
            </a:r>
          </a:p>
        </p:txBody>
      </p:sp>
    </p:spTree>
    <p:extLst>
      <p:ext uri="{BB962C8B-B14F-4D97-AF65-F5344CB8AC3E}">
        <p14:creationId xmlns:p14="http://schemas.microsoft.com/office/powerpoint/2010/main" val="88915511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646540" y="964462"/>
            <a:ext cx="1075006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endParaRPr lang="en-US" altLang="en-US" sz="1600" dirty="0">
              <a:solidFill>
                <a:srgbClr val="595959"/>
              </a:solidFill>
              <a:latin typeface="Arial" panose="020B0604020202020204" pitchFamily="34" charset="0"/>
              <a:ea typeface="Roboto" pitchFamily="2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 increase the percentage of staff who demonstrate the ability to calculate appropriate weight based dosing of medications in less than two minutes using a standardized reference + local equipment/guidelines by 25% within 6 months.</a:t>
            </a:r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Action Plan Example: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Administration and Infrastructure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eaLnBrk="1" hangingPunct="1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Review institution policy/guidelines/training related to pediatric medication dosing and obtaining 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wt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in kg </a:t>
            </a:r>
          </a:p>
          <a:p>
            <a:pPr marL="800100" lvl="1" indent="-342900" eaLnBrk="1" hangingPunct="1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Work with local team/leadership to adapt policy/guidelines/training to ensure all patients have 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wt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documented in kg (estimated or via bed scale)  </a:t>
            </a:r>
          </a:p>
          <a:p>
            <a:pPr marL="800100" lvl="1" indent="-342900" eaLnBrk="1" hangingPunct="1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Develop a process for standardization of a system/process to estimate weights and calculate dosing </a:t>
            </a:r>
          </a:p>
          <a:p>
            <a:pPr marL="800100" lvl="1" indent="-342900" eaLnBrk="1" hangingPunct="1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Get leadership approval on actions and activities to be implemented and resources needed 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Training and Education 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eaLnBrk="1" hangingPunct="1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Identify potential trainers and conduct train-the-trainer sessions if needed </a:t>
            </a:r>
          </a:p>
          <a:p>
            <a:pPr marL="800100" lvl="1" indent="-342900" eaLnBrk="1" hangingPunct="1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Identify initial target group of trainees and schedule training either one on one during shift or during competency/education day  </a:t>
            </a:r>
          </a:p>
          <a:p>
            <a:pPr marL="800100" lvl="1" indent="-342900" eaLnBrk="1" hangingPunct="1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Keep a record of all trainees who completed the training and are deemed competent   </a:t>
            </a:r>
          </a:p>
          <a:p>
            <a:pPr algn="ctr"/>
            <a:r>
              <a:rPr lang="en-US" altLang="en-US" sz="1600" dirty="0">
                <a:solidFill>
                  <a:srgbClr val="595959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  <a:hlinkClick r:id="rId3" action="ppaction://hlinksldjump"/>
              </a:rPr>
              <a:t> Click here to go back to previous slide</a:t>
            </a:r>
            <a:endParaRPr lang="en-US" altLang="en-US" sz="1600" dirty="0">
              <a:solidFill>
                <a:srgbClr val="595959"/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en-US" sz="1600" dirty="0">
              <a:solidFill>
                <a:srgbClr val="595959"/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2AD92E-5372-4D95-899B-F148C6ED3944}"/>
              </a:ext>
            </a:extLst>
          </p:cNvPr>
          <p:cNvSpPr/>
          <p:nvPr/>
        </p:nvSpPr>
        <p:spPr>
          <a:xfrm>
            <a:off x="2574031" y="264271"/>
            <a:ext cx="71314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200" b="1" dirty="0">
                <a:solidFill>
                  <a:srgbClr val="595959"/>
                </a:solidFill>
                <a:latin typeface="Arial" pitchFamily="34" charset="0"/>
                <a:ea typeface="Roboto" pitchFamily="2" charset="0"/>
                <a:cs typeface="Arial" pitchFamily="34" charset="0"/>
              </a:rPr>
              <a:t>Smart Aim Examples</a:t>
            </a:r>
          </a:p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u="sng" dirty="0">
                <a:solidFill>
                  <a:srgbClr val="595959"/>
                </a:solidFill>
                <a:latin typeface="Arial" pitchFamily="34" charset="0"/>
                <a:ea typeface="Roboto" pitchFamily="2" charset="0"/>
                <a:cs typeface="Arial" pitchFamily="34" charset="0"/>
              </a:rPr>
              <a:t>Weight Based Dosing</a:t>
            </a:r>
            <a:endParaRPr lang="en-US" sz="1600" u="sng" dirty="0">
              <a:solidFill>
                <a:srgbClr val="F9F9F9">
                  <a:lumMod val="50000"/>
                </a:srgbClr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E153C4-E249-42F6-B6E4-801F7DF88DC7}"/>
              </a:ext>
            </a:extLst>
          </p:cNvPr>
          <p:cNvSpPr/>
          <p:nvPr/>
        </p:nvSpPr>
        <p:spPr>
          <a:xfrm>
            <a:off x="5002703" y="148855"/>
            <a:ext cx="203773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9F9F9">
                    <a:lumMod val="50000"/>
                  </a:srgbClr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ED Pediatric Performance Snapshot</a:t>
            </a:r>
          </a:p>
        </p:txBody>
      </p:sp>
    </p:spTree>
    <p:extLst>
      <p:ext uri="{BB962C8B-B14F-4D97-AF65-F5344CB8AC3E}">
        <p14:creationId xmlns:p14="http://schemas.microsoft.com/office/powerpoint/2010/main" val="378176791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overall_fi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msc_fi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  <p:pic>
        <p:nvPicPr>
          <p:cNvPr id="3" name="Picture 2" descr="emsc_parts_fi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6400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0" y="914400"/>
          <a:ext cx="6400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</a:tblGrid>
              <a:tr h="914400">
                <a:tc>
                  <a:txBody>
                    <a:bodyPr/>
                    <a:lstStyle/>
                    <a:p>
                      <a:r>
                        <a:t>Foreign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Team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Team 2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Airway assessed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Breathing assessed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McGill forceps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Stridor verbalized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0" y="914400"/>
          <a:ext cx="6400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</a:tblGrid>
              <a:tr h="571500">
                <a:tc>
                  <a:txBody>
                    <a:bodyPr/>
                    <a:lstStyle/>
                    <a:p>
                      <a:r>
                        <a:t>Sepsis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Team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Team 2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60mL/kg given over 15min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Start 3rd vasopressor after 3rd bolus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Appropriate antibiotics given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Began high-flow 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Establish 1st IV/IO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Establish 2nd IV/IO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Push-pull techniques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60375" y="2540000"/>
            <a:ext cx="2513013" cy="13541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en-US" altLang="en-US" b="1" dirty="0">
                <a:latin typeface="Arial" pitchFamily="34" charset="0"/>
                <a:ea typeface="Helvetica Neue"/>
                <a:cs typeface="Arial" pitchFamily="34" charset="0"/>
              </a:rPr>
              <a:t>Cases</a:t>
            </a:r>
            <a:endParaRPr lang="en-US" sz="1200" dirty="0">
              <a:latin typeface="Arial" pitchFamily="34" charset="0"/>
              <a:ea typeface="Helvetica Neue"/>
              <a:cs typeface="Arial" pitchFamily="34" charset="0"/>
            </a:endParaRPr>
          </a:p>
          <a:p>
            <a:pPr eaLnBrk="1" hangingPunct="1"/>
            <a:endParaRPr lang="en-US" sz="900" dirty="0">
              <a:latin typeface="Arial" pitchFamily="34" charset="0"/>
              <a:ea typeface="Helvetica Neue"/>
              <a:cs typeface="Arial" pitchFamily="34" charset="0"/>
            </a:endParaRPr>
          </a:p>
          <a:p>
            <a:pPr eaLnBrk="1" hangingPunct="1"/>
            <a:r>
              <a:rPr lang="en-US" sz="1300" dirty="0">
                <a:latin typeface="Arial" pitchFamily="34" charset="0"/>
                <a:ea typeface="Helvetica Neue"/>
                <a:cs typeface="Arial" pitchFamily="34" charset="0"/>
              </a:rPr>
              <a:t>Foreign body obstruction </a:t>
            </a:r>
          </a:p>
          <a:p>
            <a:pPr eaLnBrk="1" hangingPunct="1"/>
            <a:r>
              <a:rPr lang="en-US" sz="1300" dirty="0">
                <a:latin typeface="Arial" pitchFamily="34" charset="0"/>
                <a:ea typeface="Helvetica Neue"/>
                <a:cs typeface="Arial" pitchFamily="34" charset="0"/>
              </a:rPr>
              <a:t>Sepsis </a:t>
            </a:r>
          </a:p>
          <a:p>
            <a:pPr eaLnBrk="1" hangingPunct="1"/>
            <a:r>
              <a:rPr lang="en-US" sz="1300" dirty="0">
                <a:latin typeface="Arial" pitchFamily="34" charset="0"/>
                <a:ea typeface="Helvetica Neue"/>
                <a:cs typeface="Arial" pitchFamily="34" charset="0"/>
              </a:rPr>
              <a:t>Cardiac arrest</a:t>
            </a:r>
          </a:p>
          <a:p>
            <a:pPr eaLnBrk="1" hangingPunct="1"/>
            <a:r>
              <a:rPr lang="en-US" sz="1300" dirty="0">
                <a:latin typeface="Arial" pitchFamily="34" charset="0"/>
                <a:ea typeface="Helvetica Neue"/>
                <a:cs typeface="Arial" pitchFamily="34" charset="0"/>
              </a:rPr>
              <a:t>Seizure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60375" y="4129088"/>
            <a:ext cx="2563813" cy="11080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en-US" altLang="en-US" b="1" dirty="0">
                <a:latin typeface="Arial" pitchFamily="34" charset="0"/>
                <a:ea typeface="Helvetica Neue"/>
                <a:cs typeface="Arial" pitchFamily="34" charset="0"/>
              </a:rPr>
              <a:t>Score Components</a:t>
            </a:r>
            <a:endParaRPr lang="en-US" sz="1200" dirty="0">
              <a:latin typeface="Arial" pitchFamily="34" charset="0"/>
              <a:ea typeface="Helvetica Neue"/>
              <a:cs typeface="Arial" pitchFamily="34" charset="0"/>
            </a:endParaRPr>
          </a:p>
          <a:p>
            <a:pPr eaLnBrk="1" hangingPunct="1"/>
            <a:endParaRPr lang="en-US" sz="900" dirty="0">
              <a:latin typeface="Arial" pitchFamily="34" charset="0"/>
              <a:ea typeface="Helvetica Neue"/>
              <a:cs typeface="Arial" pitchFamily="34" charset="0"/>
            </a:endParaRPr>
          </a:p>
          <a:p>
            <a:pPr eaLnBrk="1" hangingPunct="1"/>
            <a:r>
              <a:rPr lang="en-US" sz="1300" dirty="0">
                <a:latin typeface="Arial" pitchFamily="34" charset="0"/>
                <a:ea typeface="Helvetica Neue"/>
                <a:cs typeface="Arial" pitchFamily="34" charset="0"/>
              </a:rPr>
              <a:t>EMSC pediatric readiness score</a:t>
            </a:r>
          </a:p>
          <a:p>
            <a:pPr eaLnBrk="1" hangingPunct="1"/>
            <a:r>
              <a:rPr lang="en-US" sz="1300" dirty="0">
                <a:latin typeface="Arial" pitchFamily="34" charset="0"/>
                <a:ea typeface="Helvetica Neue"/>
                <a:cs typeface="Arial" pitchFamily="34" charset="0"/>
              </a:rPr>
              <a:t>Teamwork score</a:t>
            </a:r>
          </a:p>
          <a:p>
            <a:pPr eaLnBrk="1" hangingPunct="1"/>
            <a:r>
              <a:rPr lang="en-US" sz="1300" dirty="0">
                <a:latin typeface="Arial" pitchFamily="34" charset="0"/>
                <a:ea typeface="Helvetica Neue"/>
                <a:cs typeface="Arial" pitchFamily="34" charset="0"/>
              </a:rPr>
              <a:t>Case-performance scores</a:t>
            </a:r>
          </a:p>
        </p:txBody>
      </p:sp>
      <p:sp>
        <p:nvSpPr>
          <p:cNvPr id="9219" name="Rectangle 26"/>
          <p:cNvSpPr>
            <a:spLocks noChangeArrowheads="1"/>
          </p:cNvSpPr>
          <p:nvPr/>
        </p:nvSpPr>
        <p:spPr bwMode="auto">
          <a:xfrm>
            <a:off x="460375" y="5316538"/>
            <a:ext cx="7693025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b="1" dirty="0">
                <a:latin typeface="Arial" pitchFamily="34" charset="0"/>
                <a:ea typeface="Helvetica Neue"/>
                <a:cs typeface="Arial" pitchFamily="34" charset="0"/>
              </a:rPr>
              <a:t>Teams</a:t>
            </a:r>
          </a:p>
          <a:p>
            <a:pPr eaLnBrk="1" hangingPunct="1"/>
            <a:endParaRPr lang="en-US" altLang="en-US" sz="900" dirty="0">
              <a:latin typeface="Arial" pitchFamily="34" charset="0"/>
              <a:ea typeface="Helvetica Neue"/>
              <a:cs typeface="Arial" pitchFamily="34" charset="0"/>
            </a:endParaRPr>
          </a:p>
          <a:p>
            <a:pPr eaLnBrk="1" hangingPunct="1"/>
            <a:r>
              <a:rPr lang="en-US" altLang="en-US" sz="1300" dirty="0">
                <a:latin typeface="Arial" pitchFamily="34" charset="0"/>
                <a:ea typeface="Helvetica Neue"/>
                <a:cs typeface="Arial" pitchFamily="34" charset="0"/>
              </a:rPr>
              <a:t>1-4 teams each comprised of 1-2 physicians, 3-5 nurses, and 2-3 nursing assistants or EMT personnel</a:t>
            </a:r>
          </a:p>
          <a:p>
            <a:pPr eaLnBrk="1" hangingPunct="1"/>
            <a:r>
              <a:rPr lang="en-US" altLang="en-US" sz="1300" dirty="0">
                <a:solidFill>
                  <a:srgbClr val="595959"/>
                </a:solidFill>
                <a:latin typeface="Helvetica Neue"/>
                <a:ea typeface="Helvetica Neue"/>
                <a:cs typeface="Helvetica Neue"/>
              </a:rPr>
              <a:t>  </a:t>
            </a:r>
            <a:endParaRPr lang="en-US" altLang="en-US" sz="1300" b="1" dirty="0">
              <a:solidFill>
                <a:srgbClr val="595959"/>
              </a:solidFill>
              <a:latin typeface="Helvetica Neue"/>
              <a:ea typeface="Helvetica Neue"/>
              <a:cs typeface="Helvetica Neue"/>
            </a:endParaRPr>
          </a:p>
        </p:txBody>
      </p:sp>
      <p:grpSp>
        <p:nvGrpSpPr>
          <p:cNvPr id="9220" name="iPad Black"/>
          <p:cNvGrpSpPr>
            <a:grpSpLocks/>
          </p:cNvGrpSpPr>
          <p:nvPr/>
        </p:nvGrpSpPr>
        <p:grpSpPr bwMode="auto">
          <a:xfrm>
            <a:off x="8936038" y="1181100"/>
            <a:ext cx="2454275" cy="3695700"/>
            <a:chOff x="8099434" y="2121218"/>
            <a:chExt cx="1322388" cy="1878013"/>
          </a:xfrm>
        </p:grpSpPr>
        <p:sp>
          <p:nvSpPr>
            <p:cNvPr id="9226" name="Freeform 33"/>
            <p:cNvSpPr>
              <a:spLocks/>
            </p:cNvSpPr>
            <p:nvPr/>
          </p:nvSpPr>
          <p:spPr bwMode="auto">
            <a:xfrm>
              <a:off x="8099434" y="2121218"/>
              <a:ext cx="1322388" cy="1878013"/>
            </a:xfrm>
            <a:custGeom>
              <a:avLst/>
              <a:gdLst>
                <a:gd name="T0" fmla="*/ 2147483646 w 834"/>
                <a:gd name="T1" fmla="*/ 2147483646 h 1183"/>
                <a:gd name="T2" fmla="*/ 2147483646 w 834"/>
                <a:gd name="T3" fmla="*/ 2147483646 h 1183"/>
                <a:gd name="T4" fmla="*/ 2147483646 w 834"/>
                <a:gd name="T5" fmla="*/ 2147483646 h 1183"/>
                <a:gd name="T6" fmla="*/ 0 w 834"/>
                <a:gd name="T7" fmla="*/ 2147483646 h 1183"/>
                <a:gd name="T8" fmla="*/ 0 w 834"/>
                <a:gd name="T9" fmla="*/ 2147483646 h 1183"/>
                <a:gd name="T10" fmla="*/ 2147483646 w 834"/>
                <a:gd name="T11" fmla="*/ 0 h 1183"/>
                <a:gd name="T12" fmla="*/ 2147483646 w 834"/>
                <a:gd name="T13" fmla="*/ 0 h 1183"/>
                <a:gd name="T14" fmla="*/ 2147483646 w 834"/>
                <a:gd name="T15" fmla="*/ 2147483646 h 1183"/>
                <a:gd name="T16" fmla="*/ 2147483646 w 834"/>
                <a:gd name="T17" fmla="*/ 2147483646 h 118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4" h="1183">
                  <a:moveTo>
                    <a:pt x="834" y="1133"/>
                  </a:moveTo>
                  <a:cubicBezTo>
                    <a:pt x="834" y="1160"/>
                    <a:pt x="812" y="1183"/>
                    <a:pt x="785" y="1183"/>
                  </a:cubicBezTo>
                  <a:cubicBezTo>
                    <a:pt x="50" y="1183"/>
                    <a:pt x="50" y="1183"/>
                    <a:pt x="50" y="1183"/>
                  </a:cubicBezTo>
                  <a:cubicBezTo>
                    <a:pt x="22" y="1183"/>
                    <a:pt x="0" y="1160"/>
                    <a:pt x="0" y="113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812" y="0"/>
                    <a:pt x="834" y="22"/>
                    <a:pt x="834" y="49"/>
                  </a:cubicBezTo>
                  <a:cubicBezTo>
                    <a:pt x="834" y="1133"/>
                    <a:pt x="834" y="1133"/>
                    <a:pt x="834" y="113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7" name="Freeform 34"/>
            <p:cNvSpPr>
              <a:spLocks/>
            </p:cNvSpPr>
            <p:nvPr/>
          </p:nvSpPr>
          <p:spPr bwMode="auto">
            <a:xfrm>
              <a:off x="8107372" y="2127568"/>
              <a:ext cx="1308100" cy="1863725"/>
            </a:xfrm>
            <a:custGeom>
              <a:avLst/>
              <a:gdLst>
                <a:gd name="T0" fmla="*/ 2147483646 w 825"/>
                <a:gd name="T1" fmla="*/ 2147483646 h 1174"/>
                <a:gd name="T2" fmla="*/ 0 w 825"/>
                <a:gd name="T3" fmla="*/ 2147483646 h 1174"/>
                <a:gd name="T4" fmla="*/ 0 w 825"/>
                <a:gd name="T5" fmla="*/ 2147483646 h 1174"/>
                <a:gd name="T6" fmla="*/ 2147483646 w 825"/>
                <a:gd name="T7" fmla="*/ 0 h 1174"/>
                <a:gd name="T8" fmla="*/ 2147483646 w 825"/>
                <a:gd name="T9" fmla="*/ 0 h 1174"/>
                <a:gd name="T10" fmla="*/ 2147483646 w 825"/>
                <a:gd name="T11" fmla="*/ 2147483646 h 1174"/>
                <a:gd name="T12" fmla="*/ 2147483646 w 825"/>
                <a:gd name="T13" fmla="*/ 2147483646 h 1174"/>
                <a:gd name="T14" fmla="*/ 2147483646 w 825"/>
                <a:gd name="T15" fmla="*/ 2147483646 h 1174"/>
                <a:gd name="T16" fmla="*/ 2147483646 w 825"/>
                <a:gd name="T17" fmla="*/ 2147483646 h 11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5" h="1174">
                  <a:moveTo>
                    <a:pt x="45" y="1174"/>
                  </a:moveTo>
                  <a:cubicBezTo>
                    <a:pt x="20" y="1174"/>
                    <a:pt x="0" y="1154"/>
                    <a:pt x="0" y="112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20" y="0"/>
                    <a:pt x="45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805" y="0"/>
                    <a:pt x="825" y="21"/>
                    <a:pt x="825" y="45"/>
                  </a:cubicBezTo>
                  <a:cubicBezTo>
                    <a:pt x="825" y="1129"/>
                    <a:pt x="825" y="1129"/>
                    <a:pt x="825" y="1129"/>
                  </a:cubicBezTo>
                  <a:cubicBezTo>
                    <a:pt x="825" y="1154"/>
                    <a:pt x="805" y="1174"/>
                    <a:pt x="780" y="1174"/>
                  </a:cubicBezTo>
                  <a:cubicBezTo>
                    <a:pt x="45" y="1174"/>
                    <a:pt x="45" y="1174"/>
                    <a:pt x="45" y="1174"/>
                  </a:cubicBezTo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8" name="Oval 35"/>
            <p:cNvSpPr>
              <a:spLocks noChangeArrowheads="1"/>
            </p:cNvSpPr>
            <p:nvPr/>
          </p:nvSpPr>
          <p:spPr bwMode="auto">
            <a:xfrm>
              <a:off x="8748722" y="2197418"/>
              <a:ext cx="23813" cy="2381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id-ID" altLang="en-US"/>
            </a:p>
          </p:txBody>
        </p:sp>
        <p:sp>
          <p:nvSpPr>
            <p:cNvPr id="9229" name="Oval 36"/>
            <p:cNvSpPr>
              <a:spLocks noChangeArrowheads="1"/>
            </p:cNvSpPr>
            <p:nvPr/>
          </p:nvSpPr>
          <p:spPr bwMode="auto">
            <a:xfrm>
              <a:off x="8748722" y="2195831"/>
              <a:ext cx="23813" cy="2381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id-ID" altLang="en-US"/>
            </a:p>
          </p:txBody>
        </p:sp>
        <p:sp>
          <p:nvSpPr>
            <p:cNvPr id="9230" name="Oval 37"/>
            <p:cNvSpPr>
              <a:spLocks noChangeArrowheads="1"/>
            </p:cNvSpPr>
            <p:nvPr/>
          </p:nvSpPr>
          <p:spPr bwMode="auto">
            <a:xfrm>
              <a:off x="8753484" y="2200593"/>
              <a:ext cx="14288" cy="1428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id-ID" altLang="en-US"/>
            </a:p>
          </p:txBody>
        </p:sp>
        <p:sp>
          <p:nvSpPr>
            <p:cNvPr id="9231" name="Oval 38"/>
            <p:cNvSpPr>
              <a:spLocks noChangeArrowheads="1"/>
            </p:cNvSpPr>
            <p:nvPr/>
          </p:nvSpPr>
          <p:spPr bwMode="auto">
            <a:xfrm>
              <a:off x="8756659" y="2203768"/>
              <a:ext cx="7938" cy="7938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id-ID" altLang="en-US"/>
            </a:p>
          </p:txBody>
        </p:sp>
        <p:sp>
          <p:nvSpPr>
            <p:cNvPr id="9232" name="Freeform 39"/>
            <p:cNvSpPr>
              <a:spLocks/>
            </p:cNvSpPr>
            <p:nvPr/>
          </p:nvSpPr>
          <p:spPr bwMode="auto">
            <a:xfrm>
              <a:off x="8759834" y="2206943"/>
              <a:ext cx="1588" cy="1588"/>
            </a:xfrm>
            <a:custGeom>
              <a:avLst/>
              <a:gdLst>
                <a:gd name="T0" fmla="*/ 2147483646 w 1"/>
                <a:gd name="T1" fmla="*/ 0 h 1"/>
                <a:gd name="T2" fmla="*/ 2147483646 w 1"/>
                <a:gd name="T3" fmla="*/ 2147483646 h 1"/>
                <a:gd name="T4" fmla="*/ 0 w 1"/>
                <a:gd name="T5" fmla="*/ 0 h 1"/>
                <a:gd name="T6" fmla="*/ 2147483646 w 1"/>
                <a:gd name="T7" fmla="*/ 0 h 1"/>
                <a:gd name="T8" fmla="*/ 2147483646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3" name="Rectangle 40"/>
            <p:cNvSpPr>
              <a:spLocks noChangeArrowheads="1"/>
            </p:cNvSpPr>
            <p:nvPr/>
          </p:nvSpPr>
          <p:spPr bwMode="auto">
            <a:xfrm>
              <a:off x="8723322" y="2203768"/>
              <a:ext cx="11113" cy="11113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id-ID" altLang="en-US"/>
            </a:p>
          </p:txBody>
        </p:sp>
        <p:sp>
          <p:nvSpPr>
            <p:cNvPr id="9234" name="Rectangle 41"/>
            <p:cNvSpPr>
              <a:spLocks noChangeArrowheads="1"/>
            </p:cNvSpPr>
            <p:nvPr/>
          </p:nvSpPr>
          <p:spPr bwMode="auto">
            <a:xfrm>
              <a:off x="8178809" y="2278381"/>
              <a:ext cx="1165225" cy="1554163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id-ID" altLang="en-US"/>
            </a:p>
          </p:txBody>
        </p:sp>
        <p:sp>
          <p:nvSpPr>
            <p:cNvPr id="9235" name="Rectangle 42"/>
            <p:cNvSpPr>
              <a:spLocks noChangeArrowheads="1"/>
            </p:cNvSpPr>
            <p:nvPr/>
          </p:nvSpPr>
          <p:spPr bwMode="auto">
            <a:xfrm>
              <a:off x="8185159" y="2284731"/>
              <a:ext cx="1152525" cy="15414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id-ID" altLang="en-US"/>
            </a:p>
          </p:txBody>
        </p:sp>
        <p:sp>
          <p:nvSpPr>
            <p:cNvPr id="9236" name="Oval 43"/>
            <p:cNvSpPr>
              <a:spLocks noChangeArrowheads="1"/>
            </p:cNvSpPr>
            <p:nvPr/>
          </p:nvSpPr>
          <p:spPr bwMode="auto">
            <a:xfrm>
              <a:off x="8712209" y="3865881"/>
              <a:ext cx="98425" cy="10001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id-ID" altLang="en-US"/>
            </a:p>
          </p:txBody>
        </p:sp>
        <p:sp>
          <p:nvSpPr>
            <p:cNvPr id="9237" name="Freeform 44"/>
            <p:cNvSpPr>
              <a:spLocks/>
            </p:cNvSpPr>
            <p:nvPr/>
          </p:nvSpPr>
          <p:spPr bwMode="auto">
            <a:xfrm>
              <a:off x="8736022" y="3889693"/>
              <a:ext cx="50800" cy="50800"/>
            </a:xfrm>
            <a:custGeom>
              <a:avLst/>
              <a:gdLst>
                <a:gd name="T0" fmla="*/ 2147483646 w 32"/>
                <a:gd name="T1" fmla="*/ 2147483646 h 32"/>
                <a:gd name="T2" fmla="*/ 2147483646 w 32"/>
                <a:gd name="T3" fmla="*/ 2147483646 h 32"/>
                <a:gd name="T4" fmla="*/ 2147483646 w 32"/>
                <a:gd name="T5" fmla="*/ 2147483646 h 32"/>
                <a:gd name="T6" fmla="*/ 2147483646 w 32"/>
                <a:gd name="T7" fmla="*/ 2147483646 h 32"/>
                <a:gd name="T8" fmla="*/ 2147483646 w 32"/>
                <a:gd name="T9" fmla="*/ 2147483646 h 32"/>
                <a:gd name="T10" fmla="*/ 2147483646 w 32"/>
                <a:gd name="T11" fmla="*/ 2147483646 h 32"/>
                <a:gd name="T12" fmla="*/ 2147483646 w 32"/>
                <a:gd name="T13" fmla="*/ 2147483646 h 32"/>
                <a:gd name="T14" fmla="*/ 2147483646 w 32"/>
                <a:gd name="T15" fmla="*/ 2147483646 h 32"/>
                <a:gd name="T16" fmla="*/ 2147483646 w 32"/>
                <a:gd name="T17" fmla="*/ 2147483646 h 32"/>
                <a:gd name="T18" fmla="*/ 2147483646 w 32"/>
                <a:gd name="T19" fmla="*/ 2147483646 h 32"/>
                <a:gd name="T20" fmla="*/ 2147483646 w 32"/>
                <a:gd name="T21" fmla="*/ 2147483646 h 32"/>
                <a:gd name="T22" fmla="*/ 2147483646 w 32"/>
                <a:gd name="T23" fmla="*/ 2147483646 h 32"/>
                <a:gd name="T24" fmla="*/ 2147483646 w 32"/>
                <a:gd name="T25" fmla="*/ 2147483646 h 32"/>
                <a:gd name="T26" fmla="*/ 2147483646 w 32"/>
                <a:gd name="T27" fmla="*/ 0 h 32"/>
                <a:gd name="T28" fmla="*/ 2147483646 w 32"/>
                <a:gd name="T29" fmla="*/ 0 h 32"/>
                <a:gd name="T30" fmla="*/ 0 w 32"/>
                <a:gd name="T31" fmla="*/ 2147483646 h 32"/>
                <a:gd name="T32" fmla="*/ 0 w 32"/>
                <a:gd name="T33" fmla="*/ 2147483646 h 32"/>
                <a:gd name="T34" fmla="*/ 2147483646 w 32"/>
                <a:gd name="T35" fmla="*/ 2147483646 h 32"/>
                <a:gd name="T36" fmla="*/ 2147483646 w 32"/>
                <a:gd name="T37" fmla="*/ 2147483646 h 32"/>
                <a:gd name="T38" fmla="*/ 2147483646 w 32"/>
                <a:gd name="T39" fmla="*/ 2147483646 h 32"/>
                <a:gd name="T40" fmla="*/ 2147483646 w 32"/>
                <a:gd name="T41" fmla="*/ 2147483646 h 3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" h="32">
                  <a:moveTo>
                    <a:pt x="30" y="21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8" y="25"/>
                    <a:pt x="25" y="28"/>
                    <a:pt x="2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7" y="28"/>
                    <a:pt x="4" y="25"/>
                    <a:pt x="4" y="2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5" y="4"/>
                    <a:pt x="28" y="7"/>
                    <a:pt x="28" y="1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5"/>
                    <a:pt x="28" y="0"/>
                    <a:pt x="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5" y="32"/>
                    <a:pt x="1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32"/>
                    <a:pt x="32" y="28"/>
                    <a:pt x="32" y="21"/>
                  </a:cubicBezTo>
                  <a:lnTo>
                    <a:pt x="30" y="2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1" name="Rectangle 40"/>
          <p:cNvSpPr>
            <a:spLocks noChangeArrowheads="1"/>
          </p:cNvSpPr>
          <p:nvPr/>
        </p:nvSpPr>
        <p:spPr bwMode="auto">
          <a:xfrm>
            <a:off x="460375" y="1181100"/>
            <a:ext cx="1073785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b="1" dirty="0">
                <a:latin typeface="Arial" pitchFamily="34" charset="0"/>
                <a:ea typeface="Helvetica Neue"/>
                <a:cs typeface="Arial" pitchFamily="34" charset="0"/>
              </a:rPr>
              <a:t>Methodology</a:t>
            </a:r>
          </a:p>
          <a:p>
            <a:pPr eaLnBrk="1" hangingPunct="1"/>
            <a:endParaRPr lang="en-US" altLang="en-US" sz="900" dirty="0">
              <a:latin typeface="Arial" pitchFamily="34" charset="0"/>
              <a:cs typeface="Arial" pitchFamily="34" charset="0"/>
            </a:endParaRPr>
          </a:p>
          <a:p>
            <a:pPr algn="just" eaLnBrk="1" hangingPunct="1"/>
            <a:r>
              <a:rPr lang="en-US" altLang="en-US" sz="1300" dirty="0">
                <a:latin typeface="Arial" pitchFamily="34" charset="0"/>
                <a:ea typeface="Helvetica Neue"/>
                <a:cs typeface="Arial" pitchFamily="34" charset="0"/>
              </a:rPr>
              <a:t>In situ simulations were conducted in your ED bay.</a:t>
            </a:r>
          </a:p>
          <a:p>
            <a:pPr algn="just" eaLnBrk="1" hangingPunct="1"/>
            <a:r>
              <a:rPr lang="en-US" altLang="en-US" sz="1300" dirty="0">
                <a:latin typeface="Arial" pitchFamily="34" charset="0"/>
                <a:ea typeface="Helvetica Neue"/>
                <a:cs typeface="Arial" pitchFamily="34" charset="0"/>
              </a:rPr>
              <a:t>Performance checklists were completed in person and via video review. </a:t>
            </a:r>
          </a:p>
          <a:p>
            <a:pPr algn="just" eaLnBrk="1" hangingPunct="1"/>
            <a:r>
              <a:rPr lang="en-US" altLang="en-US" sz="1300" dirty="0">
                <a:latin typeface="Arial" pitchFamily="34" charset="0"/>
                <a:ea typeface="Helvetica Neue"/>
                <a:cs typeface="Arial" pitchFamily="34" charset="0"/>
              </a:rPr>
              <a:t>Data collected at your site were compared to other </a:t>
            </a:r>
            <a:r>
              <a:rPr lang="en-US" altLang="en-US" sz="1300" dirty="0" err="1">
                <a:latin typeface="Arial" pitchFamily="34" charset="0"/>
                <a:ea typeface="Helvetica Neue"/>
                <a:cs typeface="Arial" pitchFamily="34" charset="0"/>
              </a:rPr>
              <a:t>EDs.</a:t>
            </a:r>
            <a:endParaRPr lang="en-US" altLang="en-US" sz="1300" dirty="0">
              <a:latin typeface="Arial" pitchFamily="34" charset="0"/>
              <a:ea typeface="Helvetica Neue"/>
              <a:cs typeface="Arial" pitchFamily="34" charset="0"/>
            </a:endParaRPr>
          </a:p>
        </p:txBody>
      </p:sp>
      <p:pic>
        <p:nvPicPr>
          <p:cNvPr id="922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825" y="1538288"/>
            <a:ext cx="1290638" cy="123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23" name="Chart 6"/>
          <p:cNvGraphicFramePr>
            <a:graphicFrameLocks/>
          </p:cNvGraphicFramePr>
          <p:nvPr/>
        </p:nvGraphicFramePr>
        <p:xfrm>
          <a:off x="9244013" y="3454400"/>
          <a:ext cx="18827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" name="Chart" r:id="rId5" imgW="10254361" imgH="2956816" progId="">
                  <p:embed/>
                </p:oleObj>
              </mc:Choice>
              <mc:Fallback>
                <p:oleObj name="Chart" r:id="rId5" imgW="10254361" imgH="2956816" progId="">
                  <p:embed/>
                  <p:pic>
                    <p:nvPicPr>
                      <p:cNvPr id="0" name="Picture 6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4013" y="3454400"/>
                        <a:ext cx="1882775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4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0438" y="2760663"/>
            <a:ext cx="722312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-36128" y="115888"/>
            <a:ext cx="366318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atin typeface="Arial" pitchFamily="34" charset="0"/>
                <a:ea typeface="+mn-ea"/>
                <a:cs typeface="Arial" pitchFamily="34" charset="0"/>
              </a:rPr>
              <a:t>Data Collection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0" y="914400"/>
          <a:ext cx="6400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</a:tblGrid>
              <a:tr h="571500">
                <a:tc>
                  <a:txBody>
                    <a:bodyPr/>
                    <a:lstStyle/>
                    <a:p>
                      <a:r>
                        <a:t>Seizure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Team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Team 2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Maintenance glucose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Correct glucose concentration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Bedside glucose checked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Placed on 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Correct Glucose dose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IV/IO placed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Respiratory depression recognised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0" y="914400"/>
          <a:ext cx="6400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</a:tblGrid>
              <a:tr h="351692">
                <a:tc>
                  <a:txBody>
                    <a:bodyPr/>
                    <a:lstStyle/>
                    <a:p>
                      <a:r>
                        <a:t>Cardiac arrest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Team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Team 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&lt;10 sec stop/pause CPR preshock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ALL CPR cycles 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Adequate recoil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Backboard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CPR resumed immediately after DEFIB cont 120sec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CPR started in &lt;30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Compression rate between 100-120/min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Continuous ETCO2 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Correct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Correct hand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Intubation equipment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Defib safety: cleared people/O2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72000" y="914400"/>
          <a:ext cx="6400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</a:tblGrid>
              <a:tr h="381000">
                <a:tc>
                  <a:txBody>
                    <a:bodyPr/>
                    <a:lstStyle/>
                    <a:p>
                      <a:r>
                        <a:t>Cardiac arrest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Team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Team 2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Defibrillation dose 32-100J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1st dose of Epi in &lt;5min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2nd dose of Epi in 2-3min after 1st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IV/IO placed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 interruptions &gt; 10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PEA verbalized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Patient intubated pause &lt;10sec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Pulse check &lt; 120 sec into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ROSC stated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Ventilation rate between 8-10/min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Ventricular fib verbalized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cas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914400"/>
          <a:ext cx="6400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</a:tblGrid>
              <a:tr h="762000">
                <a:tc>
                  <a:txBody>
                    <a:bodyPr/>
                    <a:lstStyle/>
                    <a:p>
                      <a:r>
                        <a:t>Other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Family Presence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88.0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Proper weight assessed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86.0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Teamwork Evaluation: CTS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69.0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Disposition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100.0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Family centered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100.0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650" y="-33338"/>
            <a:ext cx="12312650" cy="8220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" name="Rectangle 142"/>
          <p:cNvSpPr/>
          <p:nvPr/>
        </p:nvSpPr>
        <p:spPr>
          <a:xfrm>
            <a:off x="0" y="3168650"/>
            <a:ext cx="11696700" cy="2000250"/>
          </a:xfrm>
          <a:prstGeom prst="rect">
            <a:avLst/>
          </a:prstGeom>
          <a:solidFill>
            <a:schemeClr val="bg1">
              <a:lumMod val="9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142" name="Rectangle 141"/>
          <p:cNvSpPr>
            <a:spLocks/>
          </p:cNvSpPr>
          <p:nvPr/>
        </p:nvSpPr>
        <p:spPr>
          <a:xfrm>
            <a:off x="225425" y="3522663"/>
            <a:ext cx="11347450" cy="1646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15000"/>
              </a:lnSpc>
            </a:pPr>
            <a:r>
              <a:rPr lang="en-US" sz="3600" dirty="0" err="1">
                <a:solidFill>
                  <a:schemeClr val="tx1"/>
                </a:solidFill>
                <a:latin typeface="Arial" pitchFamily="34" charset="0"/>
                <a:ea typeface="Helvetica Neue Light"/>
                <a:cs typeface="Arial" pitchFamily="34" charset="0"/>
              </a:rPr>
              <a:t>ImPACTS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ea typeface="Helvetica Neue Light"/>
                <a:cs typeface="Arial" pitchFamily="34" charset="0"/>
              </a:rPr>
              <a:t> aims to assess and improve the quality of care delivered to acutely ill and injured children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Arial" pitchFamily="34" charset="0"/>
                <a:ea typeface="Helvetica Neue Light"/>
                <a:cs typeface="Arial" pitchFamily="34" charset="0"/>
              </a:rPr>
              <a:t>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1897" y="0"/>
            <a:ext cx="2568332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0" b="1" dirty="0">
                <a:latin typeface="Arial" pitchFamily="34" charset="0"/>
                <a:ea typeface="+mn-ea"/>
                <a:cs typeface="Arial" pitchFamily="34" charset="0"/>
              </a:rPr>
              <a:t>Mission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6"/>
          <p:cNvSpPr>
            <a:spLocks noChangeArrowheads="1"/>
          </p:cNvSpPr>
          <p:nvPr/>
        </p:nvSpPr>
        <p:spPr bwMode="auto">
          <a:xfrm>
            <a:off x="2322513" y="2273300"/>
            <a:ext cx="763587" cy="2740025"/>
          </a:xfrm>
          <a:prstGeom prst="rect">
            <a:avLst/>
          </a:pr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6" name="Freeform 51"/>
          <p:cNvSpPr>
            <a:spLocks noChangeArrowheads="1"/>
          </p:cNvSpPr>
          <p:nvPr/>
        </p:nvSpPr>
        <p:spPr bwMode="auto">
          <a:xfrm>
            <a:off x="2322513" y="3462338"/>
            <a:ext cx="763587" cy="2641600"/>
          </a:xfrm>
          <a:custGeom>
            <a:avLst/>
            <a:gdLst>
              <a:gd name="T0" fmla="*/ 0 w 764010"/>
              <a:gd name="T1" fmla="*/ 0 h 1246865"/>
              <a:gd name="T2" fmla="*/ 763588 w 764010"/>
              <a:gd name="T3" fmla="*/ 0 h 1246865"/>
              <a:gd name="T4" fmla="*/ 763588 w 764010"/>
              <a:gd name="T5" fmla="*/ 112401 h 1246865"/>
              <a:gd name="T6" fmla="*/ 763588 w 764010"/>
              <a:gd name="T7" fmla="*/ 1000614 h 1246865"/>
              <a:gd name="T8" fmla="*/ 763588 w 764010"/>
              <a:gd name="T9" fmla="*/ 1113014 h 1246865"/>
              <a:gd name="T10" fmla="*/ 763051 w 764010"/>
              <a:gd name="T11" fmla="*/ 1113014 h 1246865"/>
              <a:gd name="T12" fmla="*/ 763588 w 764010"/>
              <a:gd name="T13" fmla="*/ 1114848 h 1246865"/>
              <a:gd name="T14" fmla="*/ 381794 w 764010"/>
              <a:gd name="T15" fmla="*/ 1246187 h 1246865"/>
              <a:gd name="T16" fmla="*/ 0 w 764010"/>
              <a:gd name="T17" fmla="*/ 1114848 h 1246865"/>
              <a:gd name="T18" fmla="*/ 538 w 764010"/>
              <a:gd name="T19" fmla="*/ 1113014 h 1246865"/>
              <a:gd name="T20" fmla="*/ 0 w 764010"/>
              <a:gd name="T21" fmla="*/ 1113014 h 1246865"/>
              <a:gd name="T22" fmla="*/ 0 w 764010"/>
              <a:gd name="T23" fmla="*/ 1000614 h 1246865"/>
              <a:gd name="T24" fmla="*/ 0 w 764010"/>
              <a:gd name="T25" fmla="*/ 112401 h 124686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64010" h="1246865">
                <a:moveTo>
                  <a:pt x="0" y="0"/>
                </a:moveTo>
                <a:lnTo>
                  <a:pt x="764010" y="0"/>
                </a:lnTo>
                <a:lnTo>
                  <a:pt x="764010" y="112462"/>
                </a:lnTo>
                <a:lnTo>
                  <a:pt x="764010" y="1001158"/>
                </a:lnTo>
                <a:lnTo>
                  <a:pt x="764010" y="1113620"/>
                </a:lnTo>
                <a:lnTo>
                  <a:pt x="763473" y="1113620"/>
                </a:lnTo>
                <a:lnTo>
                  <a:pt x="764010" y="1115455"/>
                </a:lnTo>
                <a:cubicBezTo>
                  <a:pt x="764010" y="1188031"/>
                  <a:pt x="592981" y="1246865"/>
                  <a:pt x="382005" y="1246865"/>
                </a:cubicBezTo>
                <a:cubicBezTo>
                  <a:pt x="171029" y="1246865"/>
                  <a:pt x="0" y="1188031"/>
                  <a:pt x="0" y="1115455"/>
                </a:cubicBezTo>
                <a:lnTo>
                  <a:pt x="538" y="1113620"/>
                </a:lnTo>
                <a:lnTo>
                  <a:pt x="0" y="1113620"/>
                </a:lnTo>
                <a:lnTo>
                  <a:pt x="0" y="1001158"/>
                </a:lnTo>
                <a:lnTo>
                  <a:pt x="0" y="1124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" name="Oval 20"/>
          <p:cNvSpPr>
            <a:spLocks noChangeArrowheads="1"/>
          </p:cNvSpPr>
          <p:nvPr/>
        </p:nvSpPr>
        <p:spPr bwMode="auto">
          <a:xfrm>
            <a:off x="2322513" y="3316288"/>
            <a:ext cx="763587" cy="26511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268" name="Oval 21"/>
          <p:cNvSpPr>
            <a:spLocks noChangeArrowheads="1"/>
          </p:cNvSpPr>
          <p:nvPr/>
        </p:nvSpPr>
        <p:spPr bwMode="auto">
          <a:xfrm>
            <a:off x="2322513" y="2143125"/>
            <a:ext cx="763587" cy="263525"/>
          </a:xfrm>
          <a:prstGeom prst="ellipse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3078163" y="3433763"/>
            <a:ext cx="650875" cy="1587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0" name="Rectangle 8"/>
          <p:cNvSpPr>
            <a:spLocks/>
          </p:cNvSpPr>
          <p:nvPr/>
        </p:nvSpPr>
        <p:spPr bwMode="auto">
          <a:xfrm>
            <a:off x="3960813" y="3259138"/>
            <a:ext cx="19018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50000"/>
              </a:lnSpc>
              <a:spcBef>
                <a:spcPts val="700"/>
              </a:spcBef>
            </a:pPr>
            <a:r>
              <a:rPr lang="en-US" altLang="en-US" sz="3000" dirty="0">
                <a:solidFill>
                  <a:srgbClr val="595959"/>
                </a:solidFill>
                <a:latin typeface="Arial" pitchFamily="34" charset="0"/>
                <a:cs typeface="Arial" pitchFamily="34" charset="0"/>
                <a:sym typeface="Titillium Bold"/>
              </a:rPr>
              <a:t>25</a:t>
            </a:r>
          </a:p>
          <a:p>
            <a:pPr>
              <a:lnSpc>
                <a:spcPct val="50000"/>
              </a:lnSpc>
              <a:spcBef>
                <a:spcPts val="700"/>
              </a:spcBef>
            </a:pPr>
            <a:r>
              <a:rPr lang="en-US" altLang="en-US" dirty="0">
                <a:solidFill>
                  <a:srgbClr val="595959"/>
                </a:solidFill>
                <a:latin typeface="Arial" pitchFamily="34" charset="0"/>
                <a:cs typeface="Arial" pitchFamily="34" charset="0"/>
                <a:sym typeface="Titillium Bold"/>
              </a:rPr>
              <a:t>General EDs</a:t>
            </a:r>
          </a:p>
        </p:txBody>
      </p:sp>
      <p:sp>
        <p:nvSpPr>
          <p:cNvPr id="11271" name="Rectangle 8"/>
          <p:cNvSpPr>
            <a:spLocks/>
          </p:cNvSpPr>
          <p:nvPr/>
        </p:nvSpPr>
        <p:spPr bwMode="auto">
          <a:xfrm>
            <a:off x="3986213" y="2057400"/>
            <a:ext cx="19034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50000"/>
              </a:lnSpc>
              <a:spcBef>
                <a:spcPts val="700"/>
              </a:spcBef>
            </a:pPr>
            <a:r>
              <a:rPr lang="en-US" altLang="en-US" sz="3000" dirty="0">
                <a:solidFill>
                  <a:srgbClr val="595959"/>
                </a:solidFill>
                <a:latin typeface="Arial" pitchFamily="34" charset="0"/>
                <a:cs typeface="Arial" pitchFamily="34" charset="0"/>
                <a:sym typeface="Titillium Bold"/>
              </a:rPr>
              <a:t>8</a:t>
            </a:r>
            <a:r>
              <a:rPr lang="en-US" altLang="en-US" sz="2000" dirty="0">
                <a:solidFill>
                  <a:srgbClr val="595959"/>
                </a:solidFill>
                <a:latin typeface="Arial" pitchFamily="34" charset="0"/>
                <a:cs typeface="Arial" pitchFamily="34" charset="0"/>
                <a:sym typeface="Titillium Bold"/>
              </a:rPr>
              <a:t> </a:t>
            </a:r>
            <a:endParaRPr lang="en-US" altLang="en-US" sz="1400" dirty="0">
              <a:solidFill>
                <a:srgbClr val="595959"/>
              </a:solidFill>
              <a:latin typeface="Arial" pitchFamily="34" charset="0"/>
              <a:cs typeface="Arial" pitchFamily="34" charset="0"/>
              <a:sym typeface="Titillium Bold"/>
            </a:endParaRPr>
          </a:p>
          <a:p>
            <a:pPr>
              <a:lnSpc>
                <a:spcPct val="50000"/>
              </a:lnSpc>
              <a:spcBef>
                <a:spcPts val="700"/>
              </a:spcBef>
            </a:pPr>
            <a:r>
              <a:rPr lang="en-US" altLang="en-US" dirty="0">
                <a:solidFill>
                  <a:srgbClr val="595959"/>
                </a:solidFill>
                <a:latin typeface="Arial" pitchFamily="34" charset="0"/>
                <a:cs typeface="Arial" pitchFamily="34" charset="0"/>
                <a:sym typeface="Titillium Bold"/>
              </a:rPr>
              <a:t>Pediatric EDs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3090863" y="2289175"/>
            <a:ext cx="650875" cy="0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3" name="Rectangle 8"/>
          <p:cNvSpPr>
            <a:spLocks/>
          </p:cNvSpPr>
          <p:nvPr/>
        </p:nvSpPr>
        <p:spPr bwMode="auto">
          <a:xfrm>
            <a:off x="2293938" y="1392238"/>
            <a:ext cx="316807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50000"/>
              </a:lnSpc>
              <a:spcBef>
                <a:spcPts val="700"/>
              </a:spcBef>
            </a:pPr>
            <a:r>
              <a:rPr lang="en-US" altLang="en-US" sz="3300" dirty="0">
                <a:solidFill>
                  <a:srgbClr val="595959"/>
                </a:solidFill>
                <a:latin typeface="Arial" pitchFamily="34" charset="0"/>
                <a:cs typeface="Arial" pitchFamily="34" charset="0"/>
                <a:sym typeface="Titillium Bold"/>
              </a:rPr>
              <a:t>33</a:t>
            </a:r>
            <a:r>
              <a:rPr lang="en-US" altLang="en-US" sz="2000" dirty="0">
                <a:solidFill>
                  <a:srgbClr val="595959"/>
                </a:solidFill>
                <a:latin typeface="Arial" pitchFamily="34" charset="0"/>
                <a:cs typeface="Arial" pitchFamily="34" charset="0"/>
                <a:sym typeface="Titillium Bold"/>
              </a:rPr>
              <a:t> </a:t>
            </a:r>
            <a:r>
              <a:rPr lang="en-US" altLang="en-US" dirty="0">
                <a:solidFill>
                  <a:srgbClr val="595959"/>
                </a:solidFill>
                <a:latin typeface="Arial" pitchFamily="34" charset="0"/>
                <a:cs typeface="Arial" pitchFamily="34" charset="0"/>
                <a:sym typeface="Titillium Bold"/>
              </a:rPr>
              <a:t>EDs visited to date</a:t>
            </a:r>
          </a:p>
        </p:txBody>
      </p:sp>
      <p:grpSp>
        <p:nvGrpSpPr>
          <p:cNvPr id="11274" name="Group 9"/>
          <p:cNvGrpSpPr>
            <a:grpSpLocks noChangeAspect="1"/>
          </p:cNvGrpSpPr>
          <p:nvPr/>
        </p:nvGrpSpPr>
        <p:grpSpPr bwMode="auto">
          <a:xfrm>
            <a:off x="6372225" y="4205288"/>
            <a:ext cx="1789113" cy="1787525"/>
            <a:chOff x="7065710" y="2532779"/>
            <a:chExt cx="1339850" cy="1339850"/>
          </a:xfrm>
        </p:grpSpPr>
        <p:sp>
          <p:nvSpPr>
            <p:cNvPr id="94" name="Oval 93"/>
            <p:cNvSpPr/>
            <p:nvPr/>
          </p:nvSpPr>
          <p:spPr>
            <a:xfrm>
              <a:off x="7194107" y="2660100"/>
              <a:ext cx="1084244" cy="1084018"/>
            </a:xfrm>
            <a:prstGeom prst="ellipse">
              <a:avLst/>
            </a:prstGeom>
            <a:no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endParaRPr lang="en-US">
                <a:solidFill>
                  <a:srgbClr val="F9F9F9"/>
                </a:solidFill>
                <a:ea typeface="MS PGothic" pitchFamily="34" charset="-128"/>
              </a:endParaRPr>
            </a:p>
          </p:txBody>
        </p:sp>
        <p:sp>
          <p:nvSpPr>
            <p:cNvPr id="95" name="Arc 94"/>
            <p:cNvSpPr/>
            <p:nvPr/>
          </p:nvSpPr>
          <p:spPr>
            <a:xfrm rot="5400000" flipV="1">
              <a:off x="7065710" y="2532779"/>
              <a:ext cx="1339850" cy="1339850"/>
            </a:xfrm>
            <a:prstGeom prst="arc">
              <a:avLst>
                <a:gd name="adj1" fmla="val 13728661"/>
                <a:gd name="adj2" fmla="val 16313146"/>
              </a:avLst>
            </a:prstGeom>
            <a:noFill/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1275" name="Group 10"/>
          <p:cNvGrpSpPr>
            <a:grpSpLocks noChangeAspect="1"/>
          </p:cNvGrpSpPr>
          <p:nvPr/>
        </p:nvGrpSpPr>
        <p:grpSpPr bwMode="auto">
          <a:xfrm>
            <a:off x="6386513" y="1943100"/>
            <a:ext cx="1684337" cy="1684338"/>
            <a:chOff x="9109372" y="2534070"/>
            <a:chExt cx="1339850" cy="1339850"/>
          </a:xfrm>
        </p:grpSpPr>
        <p:sp>
          <p:nvSpPr>
            <p:cNvPr id="97" name="Oval 96"/>
            <p:cNvSpPr>
              <a:spLocks noChangeAspect="1"/>
            </p:cNvSpPr>
            <p:nvPr/>
          </p:nvSpPr>
          <p:spPr>
            <a:xfrm>
              <a:off x="9238179" y="2661615"/>
              <a:ext cx="1083498" cy="1083498"/>
            </a:xfrm>
            <a:prstGeom prst="ellipse">
              <a:avLst/>
            </a:prstGeom>
            <a:no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endParaRPr lang="en-US">
                <a:solidFill>
                  <a:srgbClr val="F9F9F9"/>
                </a:solidFill>
                <a:ea typeface="MS PGothic" pitchFamily="34" charset="-128"/>
              </a:endParaRPr>
            </a:p>
          </p:txBody>
        </p:sp>
        <p:sp>
          <p:nvSpPr>
            <p:cNvPr id="98" name="Arc 97"/>
            <p:cNvSpPr>
              <a:spLocks noChangeAspect="1"/>
            </p:cNvSpPr>
            <p:nvPr/>
          </p:nvSpPr>
          <p:spPr>
            <a:xfrm rot="5400000" flipV="1">
              <a:off x="9109372" y="2534070"/>
              <a:ext cx="1339850" cy="1339850"/>
            </a:xfrm>
            <a:prstGeom prst="arc">
              <a:avLst>
                <a:gd name="adj1" fmla="val 13728661"/>
                <a:gd name="adj2" fmla="val 10493436"/>
              </a:avLst>
            </a:prstGeom>
            <a:noFill/>
            <a:ln w="1270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99" name="Rectangle 98"/>
          <p:cNvSpPr/>
          <p:nvPr/>
        </p:nvSpPr>
        <p:spPr>
          <a:xfrm>
            <a:off x="8220075" y="2095500"/>
            <a:ext cx="2274982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accent3"/>
                </a:solidFill>
                <a:latin typeface="Arial" pitchFamily="34" charset="0"/>
                <a:ea typeface="+mn-ea"/>
                <a:cs typeface="Arial" pitchFamily="34" charset="0"/>
              </a:rPr>
              <a:t>42,000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rPr>
              <a:t>Pediatric patients annually</a:t>
            </a:r>
          </a:p>
        </p:txBody>
      </p:sp>
      <p:sp>
        <p:nvSpPr>
          <p:cNvPr id="11277" name="Rectangle 8"/>
          <p:cNvSpPr>
            <a:spLocks/>
          </p:cNvSpPr>
          <p:nvPr/>
        </p:nvSpPr>
        <p:spPr bwMode="auto">
          <a:xfrm>
            <a:off x="6638925" y="1392238"/>
            <a:ext cx="46386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50000"/>
              </a:lnSpc>
              <a:spcBef>
                <a:spcPts val="700"/>
              </a:spcBef>
            </a:pPr>
            <a:r>
              <a:rPr lang="en-US" altLang="en-US" b="1" dirty="0">
                <a:solidFill>
                  <a:srgbClr val="595959"/>
                </a:solidFill>
                <a:latin typeface="Arial" pitchFamily="34" charset="0"/>
                <a:cs typeface="Arial" pitchFamily="34" charset="0"/>
                <a:sym typeface="Titillium Bold"/>
              </a:rPr>
              <a:t>Variable pediatric patient volume</a:t>
            </a:r>
          </a:p>
        </p:txBody>
      </p:sp>
      <p:sp>
        <p:nvSpPr>
          <p:cNvPr id="11278" name="Rectangle 8"/>
          <p:cNvSpPr>
            <a:spLocks/>
          </p:cNvSpPr>
          <p:nvPr/>
        </p:nvSpPr>
        <p:spPr bwMode="auto">
          <a:xfrm>
            <a:off x="6638925" y="4892675"/>
            <a:ext cx="1903413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50000"/>
              </a:lnSpc>
              <a:spcBef>
                <a:spcPts val="700"/>
              </a:spcBef>
            </a:pPr>
            <a:r>
              <a:rPr lang="en-US" altLang="en-US" dirty="0">
                <a:solidFill>
                  <a:srgbClr val="595959"/>
                </a:solidFill>
                <a:latin typeface="Arial" pitchFamily="34" charset="0"/>
                <a:cs typeface="Arial" pitchFamily="34" charset="0"/>
                <a:sym typeface="Titillium Bold"/>
              </a:rPr>
              <a:t>General EDs</a:t>
            </a:r>
          </a:p>
        </p:txBody>
      </p:sp>
      <p:sp>
        <p:nvSpPr>
          <p:cNvPr id="11279" name="Rectangle 8"/>
          <p:cNvSpPr>
            <a:spLocks/>
          </p:cNvSpPr>
          <p:nvPr/>
        </p:nvSpPr>
        <p:spPr bwMode="auto">
          <a:xfrm>
            <a:off x="6543675" y="2498725"/>
            <a:ext cx="1903413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50000"/>
              </a:lnSpc>
              <a:spcBef>
                <a:spcPts val="700"/>
              </a:spcBef>
            </a:pPr>
            <a:endParaRPr lang="en-US" altLang="en-US" sz="1400" dirty="0">
              <a:solidFill>
                <a:srgbClr val="595959"/>
              </a:solidFill>
              <a:latin typeface="Arial" pitchFamily="34" charset="0"/>
              <a:cs typeface="Arial" pitchFamily="34" charset="0"/>
              <a:sym typeface="Titillium Bold"/>
            </a:endParaRPr>
          </a:p>
          <a:p>
            <a:pPr>
              <a:lnSpc>
                <a:spcPct val="50000"/>
              </a:lnSpc>
              <a:spcBef>
                <a:spcPts val="700"/>
              </a:spcBef>
            </a:pPr>
            <a:r>
              <a:rPr lang="en-US" altLang="en-US" dirty="0">
                <a:solidFill>
                  <a:srgbClr val="595959"/>
                </a:solidFill>
                <a:latin typeface="Arial" pitchFamily="34" charset="0"/>
                <a:cs typeface="Arial" pitchFamily="34" charset="0"/>
                <a:sym typeface="Titillium Bold"/>
              </a:rPr>
              <a:t>Pediatric EDs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220075" y="2805113"/>
            <a:ext cx="1416050" cy="6000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en-US" dirty="0">
                <a:solidFill>
                  <a:srgbClr val="009688"/>
                </a:solidFill>
                <a:latin typeface="Arial" pitchFamily="34" charset="0"/>
                <a:cs typeface="Arial" pitchFamily="34" charset="0"/>
              </a:rPr>
              <a:t>55,000</a:t>
            </a:r>
          </a:p>
          <a:p>
            <a:pPr eaLnBrk="1" hangingPunct="1"/>
            <a:r>
              <a:rPr lang="en-US" sz="1000" dirty="0">
                <a:solidFill>
                  <a:srgbClr val="00968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009688"/>
                </a:solidFill>
                <a:latin typeface="Arial" pitchFamily="34" charset="0"/>
                <a:cs typeface="Arial" pitchFamily="34" charset="0"/>
              </a:rPr>
              <a:t>total patients</a:t>
            </a:r>
            <a:endParaRPr lang="en-US" sz="1500" dirty="0">
              <a:solidFill>
                <a:srgbClr val="59595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220075" y="4394200"/>
            <a:ext cx="2274982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accent3"/>
                </a:solidFill>
                <a:latin typeface="Arial" pitchFamily="34" charset="0"/>
                <a:ea typeface="+mn-ea"/>
                <a:cs typeface="Arial" pitchFamily="34" charset="0"/>
              </a:rPr>
              <a:t>4,000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rPr>
              <a:t>Pediatric patients annually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220075" y="5102225"/>
            <a:ext cx="1416050" cy="6000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en-US" dirty="0">
                <a:solidFill>
                  <a:srgbClr val="009688"/>
                </a:solidFill>
                <a:latin typeface="Arial" pitchFamily="34" charset="0"/>
                <a:cs typeface="Arial" pitchFamily="34" charset="0"/>
              </a:rPr>
              <a:t>44,000</a:t>
            </a:r>
          </a:p>
          <a:p>
            <a:pPr eaLnBrk="1" hangingPunct="1"/>
            <a:r>
              <a:rPr lang="en-US" sz="1000" dirty="0">
                <a:solidFill>
                  <a:srgbClr val="00968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009688"/>
                </a:solidFill>
                <a:latin typeface="Arial" pitchFamily="34" charset="0"/>
                <a:cs typeface="Arial" pitchFamily="34" charset="0"/>
              </a:rPr>
              <a:t>total patients</a:t>
            </a:r>
            <a:endParaRPr lang="en-US" sz="1500" dirty="0">
              <a:solidFill>
                <a:srgbClr val="59595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37437" y="227013"/>
            <a:ext cx="556312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 err="1">
                <a:latin typeface="Arial" pitchFamily="34" charset="0"/>
                <a:ea typeface="+mn-ea"/>
                <a:cs typeface="Arial" pitchFamily="34" charset="0"/>
              </a:rPr>
              <a:t>ImPACTS</a:t>
            </a:r>
            <a:r>
              <a:rPr lang="en-US" sz="4000" dirty="0">
                <a:latin typeface="Arial" pitchFamily="34" charset="0"/>
                <a:ea typeface="+mn-ea"/>
                <a:cs typeface="Arial" pitchFamily="34" charset="0"/>
              </a:rPr>
              <a:t> reach to date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DED472D-FD22-4299-8EA7-E04376D21847}"/>
              </a:ext>
            </a:extLst>
          </p:cNvPr>
          <p:cNvSpPr/>
          <p:nvPr/>
        </p:nvSpPr>
        <p:spPr>
          <a:xfrm>
            <a:off x="559073" y="1816272"/>
            <a:ext cx="110738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In-situ Simulation based Case Performance</a:t>
            </a:r>
          </a:p>
        </p:txBody>
      </p:sp>
    </p:spTree>
    <p:extLst>
      <p:ext uri="{BB962C8B-B14F-4D97-AF65-F5344CB8AC3E}">
        <p14:creationId xmlns:p14="http://schemas.microsoft.com/office/powerpoint/2010/main" val="209249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695343" y="644525"/>
            <a:ext cx="480131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Case Performance | </a:t>
            </a:r>
            <a:r>
              <a:rPr lang="en-US" sz="2400" dirty="0">
                <a:solidFill>
                  <a:schemeClr val="accent1"/>
                </a:solidFill>
                <a:latin typeface="Arial" pitchFamily="34" charset="0"/>
                <a:ea typeface="+mn-ea"/>
                <a:cs typeface="Arial" pitchFamily="34" charset="0"/>
              </a:rPr>
              <a:t>Foreign body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2063" y="488950"/>
            <a:ext cx="2047875" cy="230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ED Pediatric Performance Snapshot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88716" y="1141413"/>
            <a:ext cx="1834156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200" b="1" dirty="0">
                <a:latin typeface="Arial" pitchFamily="34" charset="0"/>
                <a:cs typeface="Arial" pitchFamily="34" charset="0"/>
              </a:rPr>
              <a:t>Case details</a:t>
            </a:r>
          </a:p>
        </p:txBody>
      </p:sp>
      <p:sp>
        <p:nvSpPr>
          <p:cNvPr id="16396" name="Rectangle 52"/>
          <p:cNvSpPr>
            <a:spLocks noChangeArrowheads="1"/>
          </p:cNvSpPr>
          <p:nvPr/>
        </p:nvSpPr>
        <p:spPr bwMode="auto">
          <a:xfrm>
            <a:off x="412750" y="1812925"/>
            <a:ext cx="323850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 altLang="en-US" sz="1300" b="1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en-US" sz="1300" dirty="0">
                <a:latin typeface="Arial" pitchFamily="34" charset="0"/>
                <a:cs typeface="Arial" pitchFamily="34" charset="0"/>
              </a:rPr>
              <a:t>10-month old female, presents with  chief complaint of stridor/drooling</a:t>
            </a:r>
          </a:p>
          <a:p>
            <a:pPr eaLnBrk="1" hangingPunct="1"/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AutoNum type="arabicPeriod"/>
            </a:pPr>
            <a:r>
              <a:rPr lang="en-US" altLang="en-US" sz="1300" dirty="0">
                <a:latin typeface="Arial" pitchFamily="34" charset="0"/>
                <a:cs typeface="Arial" pitchFamily="34" charset="0"/>
              </a:rPr>
              <a:t>Partial obstruction from Lego, inspiratory stridor, drooling, POX 100%</a:t>
            </a:r>
          </a:p>
          <a:p>
            <a:pPr eaLnBrk="1" hangingPunct="1">
              <a:buFontTx/>
              <a:buAutoNum type="arabicPeriod"/>
            </a:pPr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AutoNum type="arabicPeriod"/>
            </a:pPr>
            <a:r>
              <a:rPr lang="en-US" altLang="en-US" sz="1300" dirty="0">
                <a:latin typeface="Arial" pitchFamily="34" charset="0"/>
                <a:cs typeface="Arial" pitchFamily="34" charset="0"/>
              </a:rPr>
              <a:t>Complete obstruction at 3  min: stops crying, stops breathing, decreased POX </a:t>
            </a:r>
          </a:p>
          <a:p>
            <a:pPr eaLnBrk="1" hangingPunct="1">
              <a:buFontTx/>
              <a:buAutoNum type="arabicPeriod"/>
            </a:pPr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AutoNum type="arabicPeriod"/>
            </a:pPr>
            <a:r>
              <a:rPr lang="en-US" altLang="en-US" sz="1300" dirty="0">
                <a:latin typeface="Arial" pitchFamily="34" charset="0"/>
                <a:cs typeface="Arial" pitchFamily="34" charset="0"/>
              </a:rPr>
              <a:t>Improved POX/vitals when foreign body removed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0BF47A-38C8-F34E-8FBA-7BECCCC0C51D}"/>
              </a:ext>
            </a:extLst>
          </p:cNvPr>
          <p:cNvSpPr/>
          <p:nvPr/>
        </p:nvSpPr>
        <p:spPr>
          <a:xfrm>
            <a:off x="9227370" y="1978906"/>
            <a:ext cx="217706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200" b="1" dirty="0">
                <a:latin typeface="Arial" pitchFamily="34" charset="0"/>
                <a:cs typeface="Arial" pitchFamily="34" charset="0"/>
              </a:rPr>
              <a:t>Safety threats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5CD12F-3004-3C4B-BEAF-DF6098A01E70}"/>
              </a:ext>
            </a:extLst>
          </p:cNvPr>
          <p:cNvSpPr txBox="1"/>
          <p:nvPr/>
        </p:nvSpPr>
        <p:spPr>
          <a:xfrm>
            <a:off x="8599990" y="3074809"/>
            <a:ext cx="362634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200" b="1" dirty="0">
                <a:latin typeface="Arial" pitchFamily="34" charset="0"/>
                <a:cs typeface="Arial" pitchFamily="34" charset="0"/>
              </a:rPr>
              <a:t>Action items</a:t>
            </a:r>
          </a:p>
          <a:p>
            <a:pPr eaLnBrk="1" hangingPunct="1"/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19457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132162" y="644525"/>
            <a:ext cx="392767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Case Performance | </a:t>
            </a:r>
            <a:r>
              <a:rPr lang="en-US" sz="2400" dirty="0">
                <a:solidFill>
                  <a:schemeClr val="accent1"/>
                </a:solidFill>
                <a:latin typeface="Arial" pitchFamily="34" charset="0"/>
                <a:ea typeface="+mn-ea"/>
                <a:cs typeface="Arial" pitchFamily="34" charset="0"/>
              </a:rPr>
              <a:t>Sepsis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72063" y="488950"/>
            <a:ext cx="2047875" cy="230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ED Pediatric Performance Snapshot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29226" y="1505863"/>
            <a:ext cx="1834156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200" b="1" dirty="0">
                <a:latin typeface="Arial" pitchFamily="34" charset="0"/>
                <a:cs typeface="Arial" pitchFamily="34" charset="0"/>
              </a:rPr>
              <a:t>Case details</a:t>
            </a:r>
          </a:p>
        </p:txBody>
      </p:sp>
      <p:sp>
        <p:nvSpPr>
          <p:cNvPr id="18444" name="Rectangle 43"/>
          <p:cNvSpPr>
            <a:spLocks noChangeArrowheads="1"/>
          </p:cNvSpPr>
          <p:nvPr/>
        </p:nvSpPr>
        <p:spPr bwMode="auto">
          <a:xfrm>
            <a:off x="565947" y="2055138"/>
            <a:ext cx="32385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en-US" sz="1300" dirty="0">
                <a:latin typeface="Arial" pitchFamily="34" charset="0"/>
                <a:cs typeface="Arial" pitchFamily="34" charset="0"/>
              </a:rPr>
              <a:t>10-month old female, presents with parent with vomiting/fever/lethargy</a:t>
            </a:r>
          </a:p>
          <a:p>
            <a:pPr eaLnBrk="1" hangingPunct="1"/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Calibri Light" charset="0"/>
              <a:buAutoNum type="arabicPeriod"/>
            </a:pPr>
            <a:r>
              <a:rPr lang="en-US" altLang="en-US" sz="1300" dirty="0">
                <a:latin typeface="Arial" pitchFamily="34" charset="0"/>
                <a:cs typeface="Arial" pitchFamily="34" charset="0"/>
              </a:rPr>
              <a:t>Mottled, cap refill 4 sec, tachycardia, normotensive, crying, CXR with pneumonia </a:t>
            </a:r>
          </a:p>
          <a:p>
            <a:pPr eaLnBrk="1" hangingPunct="1">
              <a:buFont typeface="Calibri Light" charset="0"/>
              <a:buAutoNum type="arabicPeriod"/>
            </a:pPr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Calibri Light" charset="0"/>
              <a:buAutoNum type="arabicPeriod"/>
            </a:pPr>
            <a:r>
              <a:rPr lang="en-US" altLang="en-US" sz="1300" dirty="0">
                <a:latin typeface="Arial" pitchFamily="34" charset="0"/>
                <a:cs typeface="Arial" pitchFamily="34" charset="0"/>
              </a:rPr>
              <a:t>Stops crying, more </a:t>
            </a:r>
            <a:r>
              <a:rPr lang="en-US" altLang="en-US" sz="1300" dirty="0" err="1">
                <a:latin typeface="Arial" pitchFamily="34" charset="0"/>
                <a:cs typeface="Arial" pitchFamily="34" charset="0"/>
              </a:rPr>
              <a:t>tachycardic</a:t>
            </a:r>
            <a:r>
              <a:rPr lang="en-US" altLang="en-US" sz="1300" dirty="0">
                <a:latin typeface="Arial" pitchFamily="34" charset="0"/>
                <a:cs typeface="Arial" pitchFamily="34" charset="0"/>
              </a:rPr>
              <a:t>, hypotensive, fluids improve HR</a:t>
            </a:r>
          </a:p>
          <a:p>
            <a:pPr eaLnBrk="1" hangingPunct="1">
              <a:buFont typeface="Calibri Light" charset="0"/>
              <a:buAutoNum type="arabicPeriod"/>
            </a:pPr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Calibri Light" charset="0"/>
              <a:buAutoNum type="arabicPeriod"/>
            </a:pPr>
            <a:r>
              <a:rPr lang="en-US" altLang="en-US" sz="1300" dirty="0">
                <a:latin typeface="Arial" pitchFamily="34" charset="0"/>
                <a:cs typeface="Arial" pitchFamily="34" charset="0"/>
              </a:rPr>
              <a:t>Fluids/</a:t>
            </a:r>
            <a:r>
              <a:rPr lang="en-US" altLang="en-US" sz="1300" dirty="0" err="1">
                <a:latin typeface="Arial" pitchFamily="34" charset="0"/>
                <a:cs typeface="Arial" pitchFamily="34" charset="0"/>
              </a:rPr>
              <a:t>pressors</a:t>
            </a:r>
            <a:r>
              <a:rPr lang="en-US" altLang="en-US" sz="1300" dirty="0">
                <a:latin typeface="Arial" pitchFamily="34" charset="0"/>
                <a:cs typeface="Arial" pitchFamily="34" charset="0"/>
              </a:rPr>
              <a:t> improve HR/BP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1836" y="3283742"/>
            <a:ext cx="406903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200" b="1" dirty="0">
                <a:latin typeface="Arial" pitchFamily="34" charset="0"/>
                <a:cs typeface="Arial" pitchFamily="34" charset="0"/>
              </a:rPr>
              <a:t>Action items</a:t>
            </a:r>
          </a:p>
          <a:p>
            <a:pPr algn="ctr" eaLnBrk="1" hangingPunct="1"/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46" name="Rectangle 50"/>
          <p:cNvSpPr>
            <a:spLocks noChangeArrowheads="1"/>
          </p:cNvSpPr>
          <p:nvPr/>
        </p:nvSpPr>
        <p:spPr bwMode="auto">
          <a:xfrm>
            <a:off x="8643144" y="4777953"/>
            <a:ext cx="343535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endParaRPr lang="en-US" altLang="en-US" sz="1300" dirty="0">
              <a:solidFill>
                <a:srgbClr val="595959"/>
              </a:solidFill>
              <a:latin typeface="Roboto" pitchFamily="2" charset="0"/>
            </a:endParaRPr>
          </a:p>
          <a:p>
            <a:endParaRPr lang="en-US" altLang="en-US" sz="1300" dirty="0">
              <a:solidFill>
                <a:srgbClr val="595959"/>
              </a:solidFill>
              <a:latin typeface="Roboto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014B1D-A14F-4711-968C-B7152DB2224A}"/>
              </a:ext>
            </a:extLst>
          </p:cNvPr>
          <p:cNvSpPr/>
          <p:nvPr/>
        </p:nvSpPr>
        <p:spPr>
          <a:xfrm>
            <a:off x="9077818" y="1499056"/>
            <a:ext cx="217706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200" b="1" dirty="0">
                <a:latin typeface="Arial" pitchFamily="34" charset="0"/>
                <a:cs typeface="Arial" pitchFamily="34" charset="0"/>
              </a:rPr>
              <a:t>Safety threats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2FD2F-25A3-4C34-B391-7A137C26BDA5}"/>
              </a:ext>
            </a:extLst>
          </p:cNvPr>
          <p:cNvSpPr/>
          <p:nvPr/>
        </p:nvSpPr>
        <p:spPr>
          <a:xfrm>
            <a:off x="8131836" y="1615569"/>
            <a:ext cx="406903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endParaRPr lang="en-US" altLang="en-US" sz="13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9064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72048" y="644525"/>
            <a:ext cx="404790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Case Performance | </a:t>
            </a:r>
            <a:r>
              <a:rPr lang="en-US" sz="2400" dirty="0">
                <a:solidFill>
                  <a:schemeClr val="accent1"/>
                </a:solidFill>
                <a:latin typeface="Arial" pitchFamily="34" charset="0"/>
                <a:ea typeface="+mn-ea"/>
                <a:cs typeface="Arial" pitchFamily="34" charset="0"/>
              </a:rPr>
              <a:t>Seizure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72063" y="488950"/>
            <a:ext cx="2047875" cy="230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ED Pediatric Performance Snapshot</a:t>
            </a:r>
          </a:p>
        </p:txBody>
      </p:sp>
      <p:sp>
        <p:nvSpPr>
          <p:cNvPr id="20485" name="Rectangle 19"/>
          <p:cNvSpPr>
            <a:spLocks noChangeArrowheads="1"/>
          </p:cNvSpPr>
          <p:nvPr/>
        </p:nvSpPr>
        <p:spPr bwMode="auto">
          <a:xfrm>
            <a:off x="412750" y="1812925"/>
            <a:ext cx="3530600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en-US" sz="1300" dirty="0">
                <a:latin typeface="Arial" pitchFamily="34" charset="0"/>
                <a:cs typeface="Arial" pitchFamily="34" charset="0"/>
              </a:rPr>
              <a:t>10-month old female, presents with seizure after vomiting for days</a:t>
            </a:r>
          </a:p>
          <a:p>
            <a:pPr eaLnBrk="1" hangingPunct="1"/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Calibri Light" charset="0"/>
              <a:buAutoNum type="arabicPeriod"/>
            </a:pPr>
            <a:r>
              <a:rPr lang="en-US" altLang="en-US" sz="1300" dirty="0">
                <a:latin typeface="Arial" pitchFamily="34" charset="0"/>
                <a:cs typeface="Arial" pitchFamily="34" charset="0"/>
              </a:rPr>
              <a:t>Generalized seizure, no response to </a:t>
            </a:r>
            <a:r>
              <a:rPr lang="en-US" altLang="en-US" sz="1300" dirty="0" err="1">
                <a:latin typeface="Arial" pitchFamily="34" charset="0"/>
                <a:cs typeface="Arial" pitchFamily="34" charset="0"/>
              </a:rPr>
              <a:t>benzo</a:t>
            </a:r>
            <a:r>
              <a:rPr lang="en-US" altLang="en-US" sz="1300" dirty="0">
                <a:latin typeface="Arial" pitchFamily="34" charset="0"/>
                <a:cs typeface="Arial" pitchFamily="34" charset="0"/>
              </a:rPr>
              <a:t>, perioral cyanosis—</a:t>
            </a:r>
            <a:r>
              <a:rPr lang="en-US" altLang="en-US" sz="1300" dirty="0" err="1">
                <a:latin typeface="Arial" pitchFamily="34" charset="0"/>
                <a:cs typeface="Arial" pitchFamily="34" charset="0"/>
              </a:rPr>
              <a:t>dec</a:t>
            </a:r>
            <a:r>
              <a:rPr lang="en-US" altLang="en-US" sz="1300" dirty="0">
                <a:latin typeface="Arial" pitchFamily="34" charset="0"/>
                <a:cs typeface="Arial" pitchFamily="34" charset="0"/>
              </a:rPr>
              <a:t> with O</a:t>
            </a:r>
            <a:r>
              <a:rPr lang="en-US" altLang="en-US" sz="1300" baseline="-25000" dirty="0">
                <a:latin typeface="Arial" pitchFamily="34" charset="0"/>
                <a:cs typeface="Arial" pitchFamily="34" charset="0"/>
              </a:rPr>
              <a:t>2</a:t>
            </a:r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Calibri Light" charset="0"/>
              <a:buAutoNum type="arabicPeriod"/>
            </a:pPr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Calibri Light" charset="0"/>
              <a:buAutoNum type="arabicPeriod"/>
            </a:pPr>
            <a:r>
              <a:rPr lang="en-US" altLang="en-US" sz="1300" dirty="0">
                <a:latin typeface="Arial" pitchFamily="34" charset="0"/>
                <a:cs typeface="Arial" pitchFamily="34" charset="0"/>
              </a:rPr>
              <a:t>Glucose 40, seizure stops with dextrose</a:t>
            </a:r>
          </a:p>
          <a:p>
            <a:pPr eaLnBrk="1" hangingPunct="1">
              <a:buFont typeface="Calibri Light" charset="0"/>
              <a:buAutoNum type="arabicPeriod"/>
            </a:pPr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Calibri Light" charset="0"/>
              <a:buAutoNum type="arabicPeriod"/>
            </a:pPr>
            <a:r>
              <a:rPr lang="en-US" altLang="en-US" sz="1300" dirty="0">
                <a:latin typeface="Arial" pitchFamily="34" charset="0"/>
                <a:cs typeface="Arial" pitchFamily="34" charset="0"/>
              </a:rPr>
              <a:t>Post-seizure care, glucose infusion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76029" y="1141413"/>
            <a:ext cx="1834156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200" b="1" dirty="0">
                <a:latin typeface="Arial" pitchFamily="34" charset="0"/>
                <a:cs typeface="Arial" pitchFamily="34" charset="0"/>
              </a:rPr>
              <a:t>Case details</a:t>
            </a:r>
          </a:p>
        </p:txBody>
      </p:sp>
      <p:sp>
        <p:nvSpPr>
          <p:cNvPr id="20498" name="Rectangle 50"/>
          <p:cNvSpPr>
            <a:spLocks noChangeArrowheads="1"/>
          </p:cNvSpPr>
          <p:nvPr/>
        </p:nvSpPr>
        <p:spPr bwMode="auto">
          <a:xfrm>
            <a:off x="6696139" y="834240"/>
            <a:ext cx="3046412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r>
              <a:rPr lang="en-US" altLang="en-US" sz="1300" dirty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endParaRPr lang="en-US" altLang="en-US" sz="1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826E1B-09D3-40F6-AED3-E5F99B15DE69}"/>
              </a:ext>
            </a:extLst>
          </p:cNvPr>
          <p:cNvSpPr/>
          <p:nvPr/>
        </p:nvSpPr>
        <p:spPr>
          <a:xfrm>
            <a:off x="8288401" y="1572300"/>
            <a:ext cx="382629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endParaRPr lang="en-US" altLang="en-US" sz="1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E8A5D8-7020-1848-91CD-7C83F7F4127D}"/>
              </a:ext>
            </a:extLst>
          </p:cNvPr>
          <p:cNvSpPr/>
          <p:nvPr/>
        </p:nvSpPr>
        <p:spPr>
          <a:xfrm>
            <a:off x="9103290" y="1457379"/>
            <a:ext cx="217706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200" b="1" dirty="0">
                <a:latin typeface="Arial" pitchFamily="34" charset="0"/>
                <a:cs typeface="Arial" pitchFamily="34" charset="0"/>
              </a:rPr>
              <a:t>Safety threats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0B31A-4BDE-764D-9C42-87DA10BDA756}"/>
              </a:ext>
            </a:extLst>
          </p:cNvPr>
          <p:cNvSpPr/>
          <p:nvPr/>
        </p:nvSpPr>
        <p:spPr>
          <a:xfrm>
            <a:off x="8157308" y="1573892"/>
            <a:ext cx="406903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endParaRPr lang="en-US" altLang="en-US" sz="1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12D033-6A8D-E448-B788-DF9E206750C6}"/>
              </a:ext>
            </a:extLst>
          </p:cNvPr>
          <p:cNvSpPr txBox="1"/>
          <p:nvPr/>
        </p:nvSpPr>
        <p:spPr>
          <a:xfrm>
            <a:off x="8157308" y="3242065"/>
            <a:ext cx="406903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200" b="1" dirty="0">
                <a:latin typeface="Arial" pitchFamily="34" charset="0"/>
                <a:cs typeface="Arial" pitchFamily="34" charset="0"/>
              </a:rPr>
              <a:t>Action items</a:t>
            </a:r>
          </a:p>
          <a:p>
            <a:pPr marL="342900" indent="-342900" eaLnBrk="1" hangingPunct="1">
              <a:buFont typeface="+mj-lt"/>
              <a:buAutoNum type="arabicPeriod"/>
            </a:pP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50301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621958" y="236779"/>
            <a:ext cx="493757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Case Performance | </a:t>
            </a:r>
            <a:r>
              <a:rPr lang="en-US" sz="2400" dirty="0">
                <a:solidFill>
                  <a:schemeClr val="accent1"/>
                </a:solidFill>
                <a:latin typeface="Arial" pitchFamily="34" charset="0"/>
                <a:ea typeface="+mn-ea"/>
                <a:cs typeface="Arial" pitchFamily="34" charset="0"/>
              </a:rPr>
              <a:t>Cardiac arrest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03437" y="131061"/>
            <a:ext cx="2047875" cy="230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ED Pediatric Performance Snapshot</a:t>
            </a:r>
          </a:p>
        </p:txBody>
      </p:sp>
      <p:sp>
        <p:nvSpPr>
          <p:cNvPr id="21515" name="Rectangle 54"/>
          <p:cNvSpPr>
            <a:spLocks noChangeArrowheads="1"/>
          </p:cNvSpPr>
          <p:nvPr/>
        </p:nvSpPr>
        <p:spPr bwMode="auto">
          <a:xfrm>
            <a:off x="368734" y="949384"/>
            <a:ext cx="2957513" cy="149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en-US" sz="1300" dirty="0">
                <a:latin typeface="Arial" pitchFamily="34" charset="0"/>
                <a:cs typeface="Arial" pitchFamily="34" charset="0"/>
              </a:rPr>
              <a:t>5-year old male, found in bathtub by parent pulseless/apneic </a:t>
            </a:r>
          </a:p>
          <a:p>
            <a:pPr eaLnBrk="1" hangingPunct="1">
              <a:buFont typeface="Calibri Light" charset="0"/>
              <a:buAutoNum type="arabicPeriod"/>
            </a:pPr>
            <a:r>
              <a:rPr lang="en-US" altLang="en-US" sz="1300" dirty="0">
                <a:latin typeface="Arial" pitchFamily="34" charset="0"/>
                <a:cs typeface="Arial" pitchFamily="34" charset="0"/>
              </a:rPr>
              <a:t>PEA requires 2 dose of Epi to convert </a:t>
            </a:r>
            <a:r>
              <a:rPr lang="en-US" altLang="en-US" sz="1300" dirty="0" err="1">
                <a:latin typeface="Arial" pitchFamily="34" charset="0"/>
                <a:cs typeface="Arial" pitchFamily="34" charset="0"/>
              </a:rPr>
              <a:t>Vfib</a:t>
            </a:r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Calibri Light" charset="0"/>
              <a:buAutoNum type="arabicPeriod"/>
            </a:pPr>
            <a:r>
              <a:rPr lang="en-US" altLang="en-US" sz="1300" dirty="0" err="1">
                <a:latin typeface="Arial" pitchFamily="34" charset="0"/>
                <a:cs typeface="Arial" pitchFamily="34" charset="0"/>
              </a:rPr>
              <a:t>Vfib</a:t>
            </a:r>
            <a:r>
              <a:rPr lang="en-US" altLang="en-US" sz="1300" dirty="0">
                <a:latin typeface="Arial" pitchFamily="34" charset="0"/>
                <a:cs typeface="Arial" pitchFamily="34" charset="0"/>
              </a:rPr>
              <a:t>- convert sinus after Defib</a:t>
            </a:r>
          </a:p>
          <a:p>
            <a:pPr eaLnBrk="1" hangingPunct="1">
              <a:buFont typeface="Calibri Light" charset="0"/>
              <a:buAutoNum type="arabicPeriod"/>
            </a:pPr>
            <a:r>
              <a:rPr lang="en-US" altLang="en-US" sz="1300" dirty="0">
                <a:latin typeface="Arial" pitchFamily="34" charset="0"/>
                <a:cs typeface="Arial" pitchFamily="34" charset="0"/>
              </a:rPr>
              <a:t>Post resuscitation care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5043" y="644525"/>
            <a:ext cx="1834156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200" b="1" dirty="0">
                <a:latin typeface="Arial" pitchFamily="34" charset="0"/>
                <a:cs typeface="Arial" pitchFamily="34" charset="0"/>
              </a:rPr>
              <a:t>Case details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C14C2F-3586-7740-AD83-390E07EE3DC7}"/>
              </a:ext>
            </a:extLst>
          </p:cNvPr>
          <p:cNvSpPr/>
          <p:nvPr/>
        </p:nvSpPr>
        <p:spPr>
          <a:xfrm>
            <a:off x="8288401" y="1572300"/>
            <a:ext cx="382629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endParaRPr lang="en-US" altLang="en-US" sz="1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13D34D-4CE2-F64C-BB8C-19A76D60DAF6}"/>
              </a:ext>
            </a:extLst>
          </p:cNvPr>
          <p:cNvSpPr/>
          <p:nvPr/>
        </p:nvSpPr>
        <p:spPr>
          <a:xfrm>
            <a:off x="9103290" y="1457379"/>
            <a:ext cx="217706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200" b="1" dirty="0">
                <a:latin typeface="Arial" pitchFamily="34" charset="0"/>
                <a:cs typeface="Arial" pitchFamily="34" charset="0"/>
              </a:rPr>
              <a:t>Safety threats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330622-A536-4A49-B1E3-961F2A545023}"/>
              </a:ext>
            </a:extLst>
          </p:cNvPr>
          <p:cNvSpPr/>
          <p:nvPr/>
        </p:nvSpPr>
        <p:spPr>
          <a:xfrm>
            <a:off x="8157308" y="1573892"/>
            <a:ext cx="406903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endParaRPr lang="en-US" altLang="en-US" sz="1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0E89FC-E757-D541-AA7D-2307EEE2C04E}"/>
              </a:ext>
            </a:extLst>
          </p:cNvPr>
          <p:cNvSpPr txBox="1"/>
          <p:nvPr/>
        </p:nvSpPr>
        <p:spPr>
          <a:xfrm>
            <a:off x="8157308" y="3242065"/>
            <a:ext cx="406903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200" b="1" dirty="0">
                <a:latin typeface="Arial" pitchFamily="34" charset="0"/>
                <a:cs typeface="Arial" pitchFamily="34" charset="0"/>
              </a:rPr>
              <a:t>Action items</a:t>
            </a:r>
          </a:p>
          <a:p>
            <a:pPr marL="342900" indent="-342900" eaLnBrk="1" hangingPunct="1">
              <a:buFont typeface="+mj-lt"/>
              <a:buAutoNum type="arabicPeriod"/>
            </a:pP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0637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Ves #2">
      <a:dk1>
        <a:sysClr val="windowText" lastClr="000000"/>
      </a:dk1>
      <a:lt1>
        <a:srgbClr val="F9F9F9"/>
      </a:lt1>
      <a:dk2>
        <a:srgbClr val="44546A"/>
      </a:dk2>
      <a:lt2>
        <a:srgbClr val="E7E6E6"/>
      </a:lt2>
      <a:accent1>
        <a:srgbClr val="03A9F4"/>
      </a:accent1>
      <a:accent2>
        <a:srgbClr val="00BCD4"/>
      </a:accent2>
      <a:accent3>
        <a:srgbClr val="009688"/>
      </a:accent3>
      <a:accent4>
        <a:srgbClr val="03A9F4"/>
      </a:accent4>
      <a:accent5>
        <a:srgbClr val="00BCD4"/>
      </a:accent5>
      <a:accent6>
        <a:srgbClr val="009688"/>
      </a:accent6>
      <a:hlink>
        <a:srgbClr val="44546A"/>
      </a:hlink>
      <a:folHlink>
        <a:srgbClr val="954F7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22386</TotalTime>
  <Words>750</Words>
  <Application>Microsoft Macintosh PowerPoint</Application>
  <PresentationFormat>Widescreen</PresentationFormat>
  <Paragraphs>202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30" baseType="lpstr">
      <vt:lpstr>MS PGothic</vt:lpstr>
      <vt:lpstr>MS PGothic</vt:lpstr>
      <vt:lpstr>Abel</vt:lpstr>
      <vt:lpstr>Arial</vt:lpstr>
      <vt:lpstr>Calibri</vt:lpstr>
      <vt:lpstr>Calibri Light</vt:lpstr>
      <vt:lpstr>Helvetica Neue</vt:lpstr>
      <vt:lpstr>Helvetica Neue Light</vt:lpstr>
      <vt:lpstr>Impact</vt:lpstr>
      <vt:lpstr>Roboto</vt:lpstr>
      <vt:lpstr>Roboto   </vt:lpstr>
      <vt:lpstr>Times New Roman</vt:lpstr>
      <vt:lpstr>Titillium Bold</vt:lpstr>
      <vt:lpstr>Office Theme</vt:lpstr>
      <vt:lpstr>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 Whitfill</dc:creator>
  <cp:keywords>Presentation template; presentation template,simplesmart,; presentation template,volt agency</cp:keywords>
  <dc:description>http://graphicriver.net/user/SimpleSmart</dc:description>
  <cp:lastModifiedBy>Microsoft Office User</cp:lastModifiedBy>
  <cp:revision>303</cp:revision>
  <cp:lastPrinted>2017-04-12T00:17:24Z</cp:lastPrinted>
  <dcterms:created xsi:type="dcterms:W3CDTF">2016-01-26T23:13:11Z</dcterms:created>
  <dcterms:modified xsi:type="dcterms:W3CDTF">2018-08-22T23:23:45Z</dcterms:modified>
  <cp:contentStatus>http://graphicriver.net/user/SimpleSmart</cp:contentStatus>
</cp:coreProperties>
</file>