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</p:embeddedFont>
    <p:embeddedFont>
      <p:font typeface="Alegreya Sans SC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AlegreyaSansSC-bold.fntdata"/><Relationship Id="rId16" Type="http://schemas.openxmlformats.org/officeDocument/2006/relationships/font" Target="fonts/AlegreyaSans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egreyaSansSC-boldItalic.fntdata"/><Relationship Id="rId6" Type="http://schemas.openxmlformats.org/officeDocument/2006/relationships/slide" Target="slides/slide1.xml"/><Relationship Id="rId18" Type="http://schemas.openxmlformats.org/officeDocument/2006/relationships/font" Target="fonts/AlegreyaSansS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c4464787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c446478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44647877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446478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44647877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4464787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4464787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4464787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44647877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4464787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44647877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4464787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1--57d_mH4Rt8Q_XvJ4v1w05Cw7i8skF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SharEasy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Flutter App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Synopsis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a </a:t>
            </a:r>
            <a:r>
              <a:rPr lang="en" sz="1400"/>
              <a:t>coordinated</a:t>
            </a:r>
            <a:r>
              <a:rPr lang="en" sz="1400"/>
              <a:t> universe, Shareasy guides every guest in visiting planets when they provide its coordinates or possess its hashed reference. Provided the guests have already interacted with like minded guests so they get-together in their planet whose coordinates only they know.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Shareasy makes possible environments where guests can go to conferences, scan the QR Code and all the attending guests &amp; speaker can be on a space whose coordinates are hashed in QR. Shareasy is cross platform supported and can be used in education, meetups, personal &amp; work environments.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Being Solved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594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need of Signing 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invite anyone as long as they know the coordinates(Numbers,Anything,Song,Hashed(Anything),QR Code)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limit on number of guests accessing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Ease of Copying the content and Pasting in (Just One Tap)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Its an invite only feature, as it encourages real life interactions.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Multi Platform </a:t>
            </a:r>
            <a:r>
              <a:rPr lang="en" sz="1400"/>
              <a:t>Compatibility (Android, iOS, Web, Fuchsia)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Copy once and its accessible anywhere. (Pasting anywhere can be added)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Super Fast QR Code Scanner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Spam Controlled. No more spam users adding you to the annoying groups.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&amp; Tools Used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594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Flutter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Dart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FireStore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QR Scanner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97000" y="3538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885650"/>
            <a:ext cx="8520600" cy="22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Choosing a framework which is completely cross platform, fast and stable.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chose Flutter after quite a research and analysing its potential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Learning Curve of Flutter, Firestore and implementing the idea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MVP’s Video Demo 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58375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Drive Link to the Video: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https://drive.google.com/open?id=1--57d_mH4Rt8Q_XvJ4v1w05Cw7i8skFt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97000" y="3538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Improvements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885650"/>
            <a:ext cx="8520600" cy="22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</a:pPr>
            <a:r>
              <a:rPr lang="en" sz="1400"/>
              <a:t>As Flutter is relatively new, Flutter web is not yet ready for production use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integrate hashing of a key, will make the key safe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Need to bring in more features as it is in the MVP stage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with </a:t>
            </a:r>
            <a:r>
              <a:rPr baseline="30000" lang="en">
                <a:latin typeface="Alegreya Sans SC"/>
                <a:ea typeface="Alegreya Sans SC"/>
                <a:cs typeface="Alegreya Sans SC"/>
                <a:sym typeface="Alegreya Sans SC"/>
              </a:rPr>
              <a:t>❤</a:t>
            </a:r>
            <a:r>
              <a:rPr lang="en"/>
              <a:t> </a:t>
            </a:r>
            <a:r>
              <a:rPr lang="en"/>
              <a:t>by Raajesh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