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6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1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A4AD-9914-45F9-9313-781DDF4A149F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9366-8EE4-456D-8183-D7214EBBF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dewithangular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12968" cy="619268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What is </a:t>
            </a:r>
            <a:r>
              <a:rPr lang="en-IN" dirty="0" err="1" smtClean="0"/>
              <a:t>AngularJS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Benefits of </a:t>
            </a:r>
            <a:r>
              <a:rPr lang="en-IN" dirty="0" err="1" smtClean="0"/>
              <a:t>AngularJS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Simple Angular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Angular framework will first check for this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-app</a:t>
            </a:r>
            <a:r>
              <a:rPr lang="en-IN" dirty="0" smtClean="0"/>
              <a:t> directive somewhere in HTML page . If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-app</a:t>
            </a:r>
            <a:r>
              <a:rPr lang="en-IN" dirty="0" smtClean="0"/>
              <a:t> directive is found then angular Bootstrap itself and start managing section where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-app</a:t>
            </a:r>
            <a:r>
              <a:rPr lang="en-IN" dirty="0" smtClean="0"/>
              <a:t> is written.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So in our example we have written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-app</a:t>
            </a:r>
            <a:r>
              <a:rPr lang="en-IN" dirty="0" smtClean="0"/>
              <a:t> in body section, everything within the body section will be managed by Angular. </a:t>
            </a:r>
          </a:p>
          <a:p>
            <a:pPr marL="0" indent="0">
              <a:buNone/>
            </a:pPr>
            <a:r>
              <a:rPr lang="en-IN" dirty="0" smtClean="0"/>
              <a:t>Lets have example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86411"/>
            <a:ext cx="5328591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3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After running  in chrome , page will have result like this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{{ }} </a:t>
            </a:r>
            <a:r>
              <a:rPr lang="en-IN" dirty="0" smtClean="0"/>
              <a:t>written in HTML : in angular term it is call as Binding Expression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At present </a:t>
            </a:r>
            <a:r>
              <a:rPr lang="en-IN" dirty="0" err="1" smtClean="0"/>
              <a:t>ng</a:t>
            </a:r>
            <a:r>
              <a:rPr lang="en-IN" dirty="0" smtClean="0"/>
              <a:t>-app is with body element, now we will move it …..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62473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9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60648"/>
            <a:ext cx="8424936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 we will add another div element under same body scope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If we run this change in browser than what will be output 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3367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2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568952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 is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Why because angular </a:t>
            </a:r>
            <a:r>
              <a:rPr lang="en-IN" dirty="0" err="1" smtClean="0">
                <a:solidFill>
                  <a:srgbClr val="FF0000"/>
                </a:solidFill>
              </a:rPr>
              <a:t>ng</a:t>
            </a:r>
            <a:r>
              <a:rPr lang="en-IN" dirty="0" smtClean="0">
                <a:solidFill>
                  <a:srgbClr val="FF0000"/>
                </a:solidFill>
              </a:rPr>
              <a:t>-app scope</a:t>
            </a:r>
            <a:r>
              <a:rPr lang="en-IN" dirty="0" smtClean="0"/>
              <a:t>, means angular is </a:t>
            </a:r>
            <a:r>
              <a:rPr lang="en-IN" dirty="0" smtClean="0"/>
              <a:t>going </a:t>
            </a:r>
            <a:r>
              <a:rPr lang="en-IN" dirty="0" smtClean="0"/>
              <a:t>to manage only div elements in which </a:t>
            </a:r>
            <a:r>
              <a:rPr lang="en-IN" dirty="0" err="1" smtClean="0">
                <a:solidFill>
                  <a:srgbClr val="FF0000"/>
                </a:solidFill>
              </a:rPr>
              <a:t>ng</a:t>
            </a:r>
            <a:r>
              <a:rPr lang="en-IN" dirty="0" smtClean="0">
                <a:solidFill>
                  <a:srgbClr val="FF0000"/>
                </a:solidFill>
              </a:rPr>
              <a:t>-app is written 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4888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Lets see what will happen if we move </a:t>
            </a:r>
            <a:r>
              <a:rPr lang="en-IN" dirty="0" err="1" smtClean="0">
                <a:solidFill>
                  <a:srgbClr val="FF0000"/>
                </a:solidFill>
              </a:rPr>
              <a:t>ng</a:t>
            </a:r>
            <a:r>
              <a:rPr lang="en-IN" dirty="0" smtClean="0">
                <a:solidFill>
                  <a:srgbClr val="FF0000"/>
                </a:solidFill>
              </a:rPr>
              <a:t>-app</a:t>
            </a:r>
            <a:r>
              <a:rPr lang="en-IN" dirty="0" smtClean="0"/>
              <a:t> at HTML tag level . Like ….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4481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2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640"/>
            <a:ext cx="8291264" cy="626469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ng</a:t>
            </a:r>
            <a:r>
              <a:rPr lang="en-IN" dirty="0" smtClean="0"/>
              <a:t> scope will cover at all HTML level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Angular is going to responsible for all the child elements with in HTML tag.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84887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8219256" cy="6120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&lt;!</a:t>
            </a:r>
            <a:r>
              <a:rPr lang="en-IN" dirty="0" err="1"/>
              <a:t>doctype</a:t>
            </a:r>
            <a:r>
              <a:rPr lang="en-IN" dirty="0"/>
              <a:t> html&gt;</a:t>
            </a:r>
          </a:p>
          <a:p>
            <a:pPr marL="0" indent="0">
              <a:buNone/>
            </a:pPr>
            <a:r>
              <a:rPr lang="en-IN" dirty="0"/>
              <a:t>&lt;html  </a:t>
            </a:r>
            <a:r>
              <a:rPr lang="en-IN" dirty="0" err="1">
                <a:solidFill>
                  <a:srgbClr val="FF0000"/>
                </a:solidFill>
              </a:rPr>
              <a:t>ng</a:t>
            </a:r>
            <a:r>
              <a:rPr lang="en-IN" dirty="0">
                <a:solidFill>
                  <a:srgbClr val="FF0000"/>
                </a:solidFill>
              </a:rPr>
              <a:t>-app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&lt;head&gt;</a:t>
            </a:r>
          </a:p>
          <a:p>
            <a:pPr marL="0" indent="0">
              <a:buNone/>
            </a:pPr>
            <a:r>
              <a:rPr lang="en-IN" dirty="0"/>
              <a:t>		&lt;script </a:t>
            </a:r>
            <a:r>
              <a:rPr lang="en-IN" dirty="0" err="1"/>
              <a:t>src</a:t>
            </a:r>
            <a:r>
              <a:rPr lang="en-IN" dirty="0"/>
              <a:t>="Scripts/angular.min.js"&gt;&lt;/script&gt;</a:t>
            </a:r>
          </a:p>
          <a:p>
            <a:pPr marL="0" indent="0">
              <a:buNone/>
            </a:pPr>
            <a:r>
              <a:rPr lang="en-IN" dirty="0"/>
              <a:t>	&lt;/head&gt;</a:t>
            </a:r>
          </a:p>
          <a:p>
            <a:pPr marL="0" indent="0">
              <a:buNone/>
            </a:pPr>
            <a:r>
              <a:rPr lang="en-IN" dirty="0"/>
              <a:t>	&lt;body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		&lt;div&gt;</a:t>
            </a:r>
          </a:p>
          <a:p>
            <a:pPr marL="0" indent="0">
              <a:buNone/>
            </a:pPr>
            <a:r>
              <a:rPr lang="en-IN" dirty="0"/>
              <a:t>			 {{1==2}}   </a:t>
            </a:r>
          </a:p>
          <a:p>
            <a:pPr marL="0" indent="0">
              <a:buNone/>
            </a:pPr>
            <a:r>
              <a:rPr lang="en-IN" dirty="0"/>
              <a:t>		&lt;/div&gt;</a:t>
            </a:r>
          </a:p>
          <a:p>
            <a:pPr marL="0" indent="0">
              <a:buNone/>
            </a:pPr>
            <a:r>
              <a:rPr lang="en-IN" dirty="0"/>
              <a:t>		&lt;div&gt;</a:t>
            </a:r>
          </a:p>
          <a:p>
            <a:pPr marL="0" indent="0">
              <a:buNone/>
            </a:pPr>
            <a:r>
              <a:rPr lang="en-IN" dirty="0"/>
              <a:t>			100+100 = {{ 100+100}}				&lt;/div&gt;</a:t>
            </a:r>
          </a:p>
          <a:p>
            <a:pPr marL="0" indent="0">
              <a:buNone/>
            </a:pPr>
            <a:r>
              <a:rPr lang="en-IN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7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496944" cy="63367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And in case of </a:t>
            </a:r>
          </a:p>
          <a:p>
            <a:pPr marL="0" indent="0">
              <a:buNone/>
            </a:pPr>
            <a:r>
              <a:rPr lang="en-IN" dirty="0" smtClean="0"/>
              <a:t>----</a:t>
            </a:r>
          </a:p>
          <a:p>
            <a:pPr marL="0" indent="0">
              <a:buNone/>
            </a:pPr>
            <a:r>
              <a:rPr lang="en-IN" dirty="0"/>
              <a:t>		&lt;div&gt;</a:t>
            </a:r>
          </a:p>
          <a:p>
            <a:pPr marL="0" indent="0">
              <a:buNone/>
            </a:pPr>
            <a:r>
              <a:rPr lang="en-IN" dirty="0"/>
              <a:t>			 {{1==1}}   </a:t>
            </a:r>
          </a:p>
          <a:p>
            <a:pPr marL="0" indent="0">
              <a:buNone/>
            </a:pPr>
            <a:r>
              <a:rPr lang="en-IN" dirty="0"/>
              <a:t>		&lt;/div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-----</a:t>
            </a:r>
          </a:p>
          <a:p>
            <a:pPr marL="0" indent="0">
              <a:buNone/>
            </a:pPr>
            <a:r>
              <a:rPr lang="en-IN" b="1" dirty="0" smtClean="0"/>
              <a:t>We can also use plain old java scripts object in angular expression</a:t>
            </a:r>
          </a:p>
          <a:p>
            <a:pPr marL="0" indent="0">
              <a:buNone/>
            </a:pPr>
            <a:r>
              <a:rPr lang="en-IN" dirty="0"/>
              <a:t>&lt;!</a:t>
            </a:r>
            <a:r>
              <a:rPr lang="en-IN" dirty="0" err="1"/>
              <a:t>doctype</a:t>
            </a:r>
            <a:r>
              <a:rPr lang="en-IN" dirty="0"/>
              <a:t> html&gt;</a:t>
            </a:r>
          </a:p>
          <a:p>
            <a:pPr marL="0" indent="0">
              <a:buNone/>
            </a:pPr>
            <a:r>
              <a:rPr lang="en-IN" dirty="0"/>
              <a:t>&lt;html  </a:t>
            </a:r>
            <a:r>
              <a:rPr lang="en-IN" dirty="0" err="1"/>
              <a:t>ng</a:t>
            </a:r>
            <a:r>
              <a:rPr lang="en-IN" dirty="0"/>
              <a:t>-app&gt;</a:t>
            </a:r>
          </a:p>
          <a:p>
            <a:pPr marL="0" indent="0">
              <a:buNone/>
            </a:pPr>
            <a:r>
              <a:rPr lang="en-IN" dirty="0"/>
              <a:t>	&lt;head&gt;</a:t>
            </a:r>
          </a:p>
          <a:p>
            <a:pPr marL="0" indent="0">
              <a:buNone/>
            </a:pPr>
            <a:r>
              <a:rPr lang="en-IN" dirty="0"/>
              <a:t>		&lt;script </a:t>
            </a:r>
            <a:r>
              <a:rPr lang="en-IN" dirty="0" err="1"/>
              <a:t>src</a:t>
            </a:r>
            <a:r>
              <a:rPr lang="en-IN" dirty="0"/>
              <a:t>="Scripts/angular.min.js"&gt;&lt;/script&gt;</a:t>
            </a:r>
          </a:p>
          <a:p>
            <a:pPr marL="0" indent="0">
              <a:buNone/>
            </a:pPr>
            <a:r>
              <a:rPr lang="en-IN" dirty="0"/>
              <a:t>	&lt;/head&gt;</a:t>
            </a:r>
          </a:p>
          <a:p>
            <a:pPr marL="0" indent="0">
              <a:buNone/>
            </a:pP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		&lt;div&gt;</a:t>
            </a:r>
          </a:p>
          <a:p>
            <a:pPr marL="0" indent="0">
              <a:buNone/>
            </a:pPr>
            <a:r>
              <a:rPr lang="en-IN" dirty="0"/>
              <a:t>			 {{ {</a:t>
            </a:r>
            <a:r>
              <a:rPr lang="en-IN" dirty="0">
                <a:solidFill>
                  <a:srgbClr val="FF0000"/>
                </a:solidFill>
              </a:rPr>
              <a:t>name</a:t>
            </a:r>
            <a:r>
              <a:rPr lang="en-IN" dirty="0"/>
              <a:t>: 'Cognizant', </a:t>
            </a:r>
            <a:r>
              <a:rPr lang="en-IN" dirty="0">
                <a:solidFill>
                  <a:srgbClr val="FF0000"/>
                </a:solidFill>
              </a:rPr>
              <a:t>add</a:t>
            </a:r>
            <a:r>
              <a:rPr lang="en-IN" dirty="0"/>
              <a:t>: 'Pune'}.</a:t>
            </a:r>
            <a:r>
              <a:rPr lang="en-IN" dirty="0">
                <a:solidFill>
                  <a:srgbClr val="FF0000"/>
                </a:solidFill>
              </a:rPr>
              <a:t>name</a:t>
            </a:r>
            <a:r>
              <a:rPr lang="en-IN" dirty="0"/>
              <a:t> }}  </a:t>
            </a:r>
          </a:p>
          <a:p>
            <a:pPr marL="0" indent="0">
              <a:buNone/>
            </a:pPr>
            <a:r>
              <a:rPr lang="en-IN" dirty="0"/>
              <a:t>		&lt;/div&gt;</a:t>
            </a:r>
          </a:p>
          <a:p>
            <a:pPr marL="0" indent="0">
              <a:buNone/>
            </a:pPr>
            <a:r>
              <a:rPr lang="en-IN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We can also use Array </a:t>
            </a:r>
          </a:p>
          <a:p>
            <a:pPr marL="0" indent="0">
              <a:buNone/>
            </a:pPr>
            <a:r>
              <a:rPr lang="en-IN" dirty="0"/>
              <a:t>&lt;!</a:t>
            </a:r>
            <a:r>
              <a:rPr lang="en-IN" dirty="0" err="1"/>
              <a:t>doctype</a:t>
            </a:r>
            <a:r>
              <a:rPr lang="en-IN" dirty="0"/>
              <a:t> html&gt;</a:t>
            </a:r>
          </a:p>
          <a:p>
            <a:pPr marL="0" indent="0">
              <a:buNone/>
            </a:pPr>
            <a:r>
              <a:rPr lang="en-IN" dirty="0"/>
              <a:t>&lt;html  </a:t>
            </a:r>
            <a:r>
              <a:rPr lang="en-IN" dirty="0" err="1">
                <a:solidFill>
                  <a:srgbClr val="FF0000"/>
                </a:solidFill>
              </a:rPr>
              <a:t>ng</a:t>
            </a:r>
            <a:r>
              <a:rPr lang="en-IN" dirty="0">
                <a:solidFill>
                  <a:srgbClr val="FF0000"/>
                </a:solidFill>
              </a:rPr>
              <a:t>-app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&lt;head&gt;</a:t>
            </a:r>
          </a:p>
          <a:p>
            <a:pPr marL="0" indent="0">
              <a:buNone/>
            </a:pPr>
            <a:r>
              <a:rPr lang="en-IN" dirty="0"/>
              <a:t>		&lt;script </a:t>
            </a:r>
            <a:r>
              <a:rPr lang="en-IN" dirty="0" err="1"/>
              <a:t>src</a:t>
            </a:r>
            <a:r>
              <a:rPr lang="en-IN" dirty="0"/>
              <a:t>="Scripts/angular.min.js"&gt;&lt;/script&gt;</a:t>
            </a:r>
          </a:p>
          <a:p>
            <a:pPr marL="0" indent="0">
              <a:buNone/>
            </a:pPr>
            <a:r>
              <a:rPr lang="en-IN" dirty="0"/>
              <a:t>	&lt;/head&gt;</a:t>
            </a:r>
          </a:p>
          <a:p>
            <a:pPr marL="0" indent="0">
              <a:buNone/>
            </a:pP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		&lt;div&gt;</a:t>
            </a:r>
          </a:p>
          <a:p>
            <a:pPr marL="0" indent="0">
              <a:buNone/>
            </a:pPr>
            <a:r>
              <a:rPr lang="en-IN" dirty="0"/>
              <a:t>			 {{ ['Cognizant', '</a:t>
            </a:r>
            <a:r>
              <a:rPr lang="en-IN" dirty="0" err="1"/>
              <a:t>Infy</a:t>
            </a:r>
            <a:r>
              <a:rPr lang="en-IN" dirty="0"/>
              <a:t>', 'TCS</a:t>
            </a:r>
            <a:r>
              <a:rPr lang="en-IN" dirty="0" smtClean="0"/>
              <a:t>'][2]  </a:t>
            </a:r>
            <a:r>
              <a:rPr lang="en-IN" dirty="0"/>
              <a:t>}}  </a:t>
            </a:r>
          </a:p>
          <a:p>
            <a:pPr marL="0" indent="0">
              <a:buNone/>
            </a:pPr>
            <a:r>
              <a:rPr lang="en-IN" dirty="0"/>
              <a:t>		&lt;/div&gt;</a:t>
            </a:r>
          </a:p>
          <a:p>
            <a:pPr marL="0" indent="0">
              <a:buNone/>
            </a:pPr>
            <a:r>
              <a:rPr lang="en-IN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24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60648"/>
            <a:ext cx="8568952" cy="5865515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PART- 2: Modules and Controllers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-What is modules in angular and how to create module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-What is Controllers and how to create controller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-How to register Controller with the Module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-How to use the module that we have created to bootstrap the angular application.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4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60648"/>
            <a:ext cx="864096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/>
              <a:t>What is </a:t>
            </a:r>
            <a:r>
              <a:rPr lang="en-IN" b="1" u="sng" dirty="0" err="1" smtClean="0"/>
              <a:t>AngularJS</a:t>
            </a:r>
            <a:endParaRPr lang="en-IN" b="1" u="sng" dirty="0" smtClean="0"/>
          </a:p>
          <a:p>
            <a:pPr marL="0" indent="0">
              <a:buNone/>
            </a:pPr>
            <a:r>
              <a:rPr lang="en-IN" dirty="0" err="1" smtClean="0"/>
              <a:t>AngularJS</a:t>
            </a:r>
            <a:r>
              <a:rPr lang="en-IN" dirty="0" smtClean="0"/>
              <a:t> is JavaScript framework that helps build web applications .</a:t>
            </a:r>
          </a:p>
          <a:p>
            <a:pPr marL="0" indent="0">
              <a:buNone/>
            </a:pPr>
            <a:r>
              <a:rPr lang="en-IN" dirty="0" smtClean="0"/>
              <a:t>Google has developed  and donated to open source community 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Basically it is used for Single </a:t>
            </a:r>
            <a:r>
              <a:rPr lang="en-IN" dirty="0"/>
              <a:t>web Page </a:t>
            </a:r>
            <a:r>
              <a:rPr lang="en-IN" dirty="0" smtClean="0"/>
              <a:t>application and  line of business applications 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Many companies are using Angular today.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www.madewithangular.com</a:t>
            </a:r>
            <a:r>
              <a:rPr lang="en-IN" dirty="0" smtClean="0"/>
              <a:t>: that has list of websites build with </a:t>
            </a:r>
            <a:r>
              <a:rPr lang="en-IN" dirty="0" err="1" smtClean="0"/>
              <a:t>AngularJS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2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a module in Angular ?</a:t>
            </a:r>
          </a:p>
          <a:p>
            <a:pPr marL="0" indent="0">
              <a:buNone/>
            </a:pPr>
            <a:r>
              <a:rPr lang="en-IN" dirty="0" smtClean="0"/>
              <a:t>A: Module is container  for different parts of your application i.e. controllers, services, directives, filters </a:t>
            </a:r>
            <a:r>
              <a:rPr lang="en-IN" dirty="0" err="1" smtClean="0"/>
              <a:t>etc</a:t>
            </a:r>
            <a:r>
              <a:rPr lang="en-IN" dirty="0" smtClean="0"/>
              <a:t> 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 can think of a module  as a Main() method in other types of applications . For example core java has </a:t>
            </a:r>
            <a:r>
              <a:rPr lang="en-IN" dirty="0" smtClean="0">
                <a:solidFill>
                  <a:srgbClr val="FF0000"/>
                </a:solidFill>
              </a:rPr>
              <a:t>main</a:t>
            </a:r>
            <a:r>
              <a:rPr lang="en-IN" dirty="0" smtClean="0"/>
              <a:t> method on it. Dot net console application has main method as entry point to the applications 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Responsibility of the Main method is to bind together different parts of application.</a:t>
            </a:r>
          </a:p>
          <a:p>
            <a:pPr marL="0" indent="0">
              <a:buNone/>
            </a:pPr>
            <a:r>
              <a:rPr lang="en-IN" dirty="0" smtClean="0"/>
              <a:t>So modules are the angular applications equivalent of the main Method.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60648"/>
            <a:ext cx="864096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How to create a module ?</a:t>
            </a:r>
          </a:p>
          <a:p>
            <a:pPr marL="0" indent="0">
              <a:buNone/>
            </a:pPr>
            <a:r>
              <a:rPr lang="en-IN" dirty="0" smtClean="0"/>
              <a:t>It is </a:t>
            </a:r>
            <a:r>
              <a:rPr lang="en-IN" dirty="0"/>
              <a:t>very straightforward </a:t>
            </a:r>
            <a:r>
              <a:rPr lang="en-IN" dirty="0" smtClean="0"/>
              <a:t>, Use the angular object’s </a:t>
            </a:r>
            <a:r>
              <a:rPr lang="en-IN" dirty="0" smtClean="0">
                <a:solidFill>
                  <a:srgbClr val="FF0000"/>
                </a:solidFill>
              </a:rPr>
              <a:t>module() </a:t>
            </a:r>
            <a:r>
              <a:rPr lang="en-IN" dirty="0" smtClean="0"/>
              <a:t>method to create module.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myApp</a:t>
            </a:r>
            <a:r>
              <a:rPr lang="en-IN" dirty="0" smtClean="0"/>
              <a:t> = </a:t>
            </a:r>
            <a:r>
              <a:rPr lang="en-IN" b="1" dirty="0" err="1" smtClean="0">
                <a:solidFill>
                  <a:srgbClr val="00B050"/>
                </a:solidFill>
              </a:rPr>
              <a:t>angular</a:t>
            </a:r>
            <a:r>
              <a:rPr lang="en-IN" dirty="0" err="1" smtClean="0"/>
              <a:t>.module</a:t>
            </a:r>
            <a:r>
              <a:rPr lang="en-IN" dirty="0" smtClean="0"/>
              <a:t>(“</a:t>
            </a:r>
            <a:r>
              <a:rPr lang="en-IN" dirty="0" err="1" smtClean="0">
                <a:solidFill>
                  <a:srgbClr val="FF0000"/>
                </a:solidFill>
              </a:rPr>
              <a:t>myModule</a:t>
            </a:r>
            <a:r>
              <a:rPr lang="en-IN" dirty="0" smtClean="0"/>
              <a:t>”, </a:t>
            </a:r>
            <a:r>
              <a:rPr lang="en-IN" dirty="0" smtClean="0">
                <a:solidFill>
                  <a:schemeClr val="accent4"/>
                </a:solidFill>
              </a:rPr>
              <a:t>[]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>
                <a:solidFill>
                  <a:srgbClr val="00B050"/>
                </a:solidFill>
              </a:rPr>
              <a:t>angular</a:t>
            </a:r>
            <a:r>
              <a:rPr lang="en-IN" dirty="0" smtClean="0"/>
              <a:t> Object is provided my angular framework</a:t>
            </a:r>
          </a:p>
          <a:p>
            <a:pPr marL="0" indent="0">
              <a:buNone/>
            </a:pPr>
            <a:r>
              <a:rPr lang="en-IN" dirty="0" smtClean="0"/>
              <a:t>Module method has two parameters one is the name of the module and another is </a:t>
            </a:r>
            <a:r>
              <a:rPr lang="en-IN" b="1" dirty="0">
                <a:solidFill>
                  <a:schemeClr val="accent4"/>
                </a:solidFill>
              </a:rPr>
              <a:t>empty array </a:t>
            </a:r>
            <a:r>
              <a:rPr lang="en-IN" dirty="0" smtClean="0"/>
              <a:t>the dependencies of the module .</a:t>
            </a:r>
          </a:p>
          <a:p>
            <a:pPr marL="0" indent="0">
              <a:buNone/>
            </a:pPr>
            <a:r>
              <a:rPr lang="en-IN" dirty="0" smtClean="0"/>
              <a:t>Like module can depend upon other module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Currently created module is not depended on any external  module, so passing empty array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What is controller in angular ?</a:t>
            </a:r>
          </a:p>
          <a:p>
            <a:pPr marL="0" indent="0">
              <a:buNone/>
            </a:pPr>
            <a:r>
              <a:rPr lang="en-IN" dirty="0" smtClean="0"/>
              <a:t>In angular a controller is a JavaScript constrictor function .</a:t>
            </a:r>
          </a:p>
          <a:p>
            <a:pPr marL="0" indent="0">
              <a:buNone/>
            </a:pPr>
            <a:r>
              <a:rPr lang="en-IN" dirty="0" smtClean="0"/>
              <a:t>Job of controller is to build a module for the view to display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How to create a controller in angular ?</a:t>
            </a:r>
          </a:p>
          <a:p>
            <a:pPr marL="0" indent="0">
              <a:buNone/>
            </a:pPr>
            <a:r>
              <a:rPr lang="en-IN" dirty="0" smtClean="0"/>
              <a:t>Create a JavaScript constructor </a:t>
            </a:r>
            <a:r>
              <a:rPr lang="en-IN" dirty="0"/>
              <a:t>function </a:t>
            </a:r>
            <a:r>
              <a:rPr lang="en-IN" dirty="0" smtClean="0"/>
              <a:t>, so notice here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 smtClean="0"/>
              <a:t>var</a:t>
            </a:r>
            <a:r>
              <a:rPr lang="en-IN" b="1" dirty="0" smtClean="0"/>
              <a:t> </a:t>
            </a:r>
            <a:r>
              <a:rPr lang="en-IN" b="1" dirty="0" err="1" smtClean="0"/>
              <a:t>myController</a:t>
            </a:r>
            <a:r>
              <a:rPr lang="en-IN" b="1" dirty="0" smtClean="0"/>
              <a:t> = </a:t>
            </a:r>
            <a:r>
              <a:rPr lang="en-IN" b="1" dirty="0" smtClean="0">
                <a:solidFill>
                  <a:srgbClr val="FF0000"/>
                </a:solidFill>
              </a:rPr>
              <a:t>function</a:t>
            </a:r>
            <a:r>
              <a:rPr lang="en-IN" b="1" dirty="0" smtClean="0"/>
              <a:t> ($scope) {</a:t>
            </a:r>
          </a:p>
          <a:p>
            <a:pPr marL="0" indent="0">
              <a:buNone/>
            </a:pPr>
            <a:r>
              <a:rPr lang="en-IN" b="1" dirty="0"/>
              <a:t> 	</a:t>
            </a:r>
            <a:r>
              <a:rPr lang="en-IN" b="1" dirty="0" smtClean="0"/>
              <a:t>$</a:t>
            </a:r>
            <a:r>
              <a:rPr lang="en-IN" b="1" dirty="0" err="1" smtClean="0"/>
              <a:t>scope.message</a:t>
            </a:r>
            <a:r>
              <a:rPr lang="en-IN" b="1" dirty="0" smtClean="0"/>
              <a:t> = “Hello All” ;</a:t>
            </a:r>
          </a:p>
          <a:p>
            <a:pPr marL="0" indent="0">
              <a:buNone/>
            </a:pPr>
            <a:r>
              <a:rPr lang="en-IN" b="1" dirty="0"/>
              <a:t>}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2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60648"/>
            <a:ext cx="8712968" cy="6192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 Binding controller with module  and displaying variable in Views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38324"/>
            <a:ext cx="6552728" cy="353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8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640960" cy="64807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example for view controller and model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908720"/>
            <a:ext cx="8676456" cy="452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6632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Lets move controller location to html body tag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419225"/>
            <a:ext cx="57816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8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12968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/>
              <a:t>Benefits of </a:t>
            </a:r>
            <a:r>
              <a:rPr lang="en-IN" b="1" u="sng" dirty="0" err="1" smtClean="0"/>
              <a:t>AngularJS</a:t>
            </a:r>
            <a:r>
              <a:rPr lang="en-IN" b="1" u="sng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In market we already have several JavaScript frameworks ?</a:t>
            </a:r>
          </a:p>
          <a:p>
            <a:pPr marL="0" indent="0">
              <a:buNone/>
            </a:pPr>
            <a:r>
              <a:rPr lang="en-IN" dirty="0" smtClean="0"/>
              <a:t>Why Angular ?</a:t>
            </a:r>
          </a:p>
          <a:p>
            <a:pPr marL="0" indent="0">
              <a:buNone/>
            </a:pPr>
            <a:r>
              <a:rPr lang="en-IN" dirty="0" smtClean="0"/>
              <a:t>-Dependency Injection </a:t>
            </a:r>
          </a:p>
          <a:p>
            <a:pPr marL="0" indent="0">
              <a:buNone/>
            </a:pPr>
            <a:r>
              <a:rPr lang="en-IN" dirty="0" smtClean="0"/>
              <a:t>-Two Way Data-Binding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-Testing</a:t>
            </a:r>
          </a:p>
          <a:p>
            <a:pPr marL="0" indent="0">
              <a:buNone/>
            </a:pPr>
            <a:r>
              <a:rPr lang="en-IN" dirty="0" smtClean="0"/>
              <a:t>Angular is designed with testing in mind right from the start.</a:t>
            </a:r>
          </a:p>
          <a:p>
            <a:pPr marL="0" indent="0">
              <a:buNone/>
            </a:pPr>
            <a:r>
              <a:rPr lang="en-IN" dirty="0" smtClean="0"/>
              <a:t>-Model View Controller </a:t>
            </a:r>
          </a:p>
          <a:p>
            <a:pPr marL="0" indent="0">
              <a:buNone/>
            </a:pPr>
            <a:r>
              <a:rPr lang="en-IN" dirty="0" smtClean="0"/>
              <a:t>In an Angular it very easy to develop clean MVC applications . MVC connections are managed by container 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76" y="2492896"/>
            <a:ext cx="23241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7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 smtClean="0"/>
              <a:t>Many more benefits like Directives, Filters etc…</a:t>
            </a:r>
          </a:p>
          <a:p>
            <a:pPr marL="0" indent="0">
              <a:buNone/>
            </a:pPr>
            <a:r>
              <a:rPr lang="en-IN" dirty="0" smtClean="0"/>
              <a:t>Controlling behaviour of  DOM elements through Directives.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To Build applications in Angular we need only one file to Import i.e. angular.js from angularjs.org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85703"/>
            <a:ext cx="5867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0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60648"/>
            <a:ext cx="8640960" cy="612068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Environment </a:t>
            </a:r>
            <a:r>
              <a:rPr lang="en-IN" b="1" u="sng" dirty="0" smtClean="0"/>
              <a:t>setup</a:t>
            </a:r>
          </a:p>
          <a:p>
            <a:pPr marL="0" indent="0">
              <a:buNone/>
            </a:pPr>
            <a:r>
              <a:rPr lang="en-IN" dirty="0" smtClean="0"/>
              <a:t>Eclipse Market place in your Eclipse IDE and search for angular in search area.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62113"/>
            <a:ext cx="7272808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640"/>
            <a:ext cx="8219256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Another way to do practices code is to create folder and place .html and angular.min.js and run in browser directly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Through one more way without downloading .</a:t>
            </a:r>
            <a:r>
              <a:rPr lang="en-IN" dirty="0" err="1" smtClean="0"/>
              <a:t>js</a:t>
            </a:r>
            <a:r>
              <a:rPr lang="en-IN" dirty="0" smtClean="0"/>
              <a:t> instead directly call file from website and place in script section in HTML.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44951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0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How to Setup workspace for Angular</a:t>
            </a:r>
          </a:p>
          <a:p>
            <a:pPr marL="0" indent="0">
              <a:buNone/>
            </a:pPr>
            <a:r>
              <a:rPr lang="en-IN" dirty="0" smtClean="0"/>
              <a:t>It is simple JavaScript setup, you have to put all imports in script folder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9"/>
            <a:ext cx="60486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84976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First step to work with angular is to add Angular reference </a:t>
            </a:r>
          </a:p>
          <a:p>
            <a:pPr marL="0" indent="0">
              <a:buNone/>
            </a:pPr>
            <a:r>
              <a:rPr lang="en-IN" dirty="0" smtClean="0"/>
              <a:t>to the HTML code like this.</a:t>
            </a:r>
          </a:p>
          <a:p>
            <a:pPr marL="0" indent="0">
              <a:buNone/>
            </a:pPr>
            <a:r>
              <a:rPr lang="en-IN" dirty="0" smtClean="0"/>
              <a:t>Added Angular JS ref through .</a:t>
            </a:r>
            <a:r>
              <a:rPr lang="en-IN" dirty="0" err="1" smtClean="0"/>
              <a:t>js</a:t>
            </a:r>
            <a:r>
              <a:rPr lang="en-IN" dirty="0" smtClean="0"/>
              <a:t> in script section.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0871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496944" cy="626469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Second step to include “</a:t>
            </a:r>
            <a:r>
              <a:rPr lang="en-IN" dirty="0" err="1" smtClean="0"/>
              <a:t>ng</a:t>
            </a:r>
            <a:r>
              <a:rPr lang="en-IN" dirty="0" smtClean="0"/>
              <a:t>-app” attribute somewhere in HTML code as per application requirements.</a:t>
            </a:r>
          </a:p>
          <a:p>
            <a:pPr marL="0" indent="0">
              <a:buNone/>
            </a:pPr>
            <a:r>
              <a:rPr lang="en-IN" dirty="0" smtClean="0"/>
              <a:t>Now </a:t>
            </a:r>
            <a:r>
              <a:rPr lang="en-IN" dirty="0" err="1" smtClean="0"/>
              <a:t>i’m</a:t>
            </a:r>
            <a:r>
              <a:rPr lang="en-IN" dirty="0" smtClean="0"/>
              <a:t> going to include this with in body element .</a:t>
            </a:r>
          </a:p>
          <a:p>
            <a:pPr marL="0" indent="0">
              <a:buNone/>
            </a:pPr>
            <a:r>
              <a:rPr lang="en-IN" dirty="0" smtClean="0"/>
              <a:t>What is</a:t>
            </a:r>
            <a:r>
              <a:rPr lang="en-IN" b="1" dirty="0" smtClean="0"/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ng</a:t>
            </a:r>
            <a:r>
              <a:rPr lang="en-IN" b="1" dirty="0" smtClean="0">
                <a:solidFill>
                  <a:srgbClr val="00B050"/>
                </a:solidFill>
              </a:rPr>
              <a:t>-app </a:t>
            </a:r>
            <a:r>
              <a:rPr lang="en-IN" dirty="0"/>
              <a:t>in </a:t>
            </a:r>
            <a:r>
              <a:rPr lang="en-IN" dirty="0" smtClean="0"/>
              <a:t>angular ? ,  </a:t>
            </a:r>
            <a:r>
              <a:rPr lang="en-IN" dirty="0"/>
              <a:t>it is </a:t>
            </a:r>
            <a:r>
              <a:rPr lang="en-IN" dirty="0" smtClean="0"/>
              <a:t>Directives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We have many such directives in angular API ref page.</a:t>
            </a:r>
          </a:p>
          <a:p>
            <a:pPr marL="0" indent="0">
              <a:buNone/>
            </a:pPr>
            <a:r>
              <a:rPr lang="en-IN" dirty="0" smtClean="0"/>
              <a:t>“</a:t>
            </a:r>
            <a:r>
              <a:rPr lang="en-IN" dirty="0" err="1" smtClean="0"/>
              <a:t>ng</a:t>
            </a:r>
            <a:r>
              <a:rPr lang="en-IN" dirty="0" smtClean="0"/>
              <a:t>-app” is starting point for </a:t>
            </a:r>
            <a:r>
              <a:rPr lang="en-IN" dirty="0" err="1" smtClean="0"/>
              <a:t>angularJS</a:t>
            </a:r>
            <a:r>
              <a:rPr lang="en-IN" dirty="0" smtClean="0"/>
              <a:t> applications.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95513"/>
            <a:ext cx="6840760" cy="31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857</Words>
  <Application>Microsoft Office PowerPoint</Application>
  <PresentationFormat>On-screen Show (4:3)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What is AngularJS Benefits of AngularJS A Simple Angular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86</cp:revision>
  <dcterms:created xsi:type="dcterms:W3CDTF">2017-06-03T17:37:50Z</dcterms:created>
  <dcterms:modified xsi:type="dcterms:W3CDTF">2017-06-04T19:00:46Z</dcterms:modified>
</cp:coreProperties>
</file>