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3FD8-E4E1-479B-AF38-3243EEBCEAA6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4F83-0DA0-4B14-B47E-BF9E3D0EE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57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3FD8-E4E1-479B-AF38-3243EEBCEAA6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4F83-0DA0-4B14-B47E-BF9E3D0EE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5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3FD8-E4E1-479B-AF38-3243EEBCEAA6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4F83-0DA0-4B14-B47E-BF9E3D0EE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97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3FD8-E4E1-479B-AF38-3243EEBCEAA6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4F83-0DA0-4B14-B47E-BF9E3D0EE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30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3FD8-E4E1-479B-AF38-3243EEBCEAA6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4F83-0DA0-4B14-B47E-BF9E3D0EE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45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3FD8-E4E1-479B-AF38-3243EEBCEAA6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4F83-0DA0-4B14-B47E-BF9E3D0EE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18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3FD8-E4E1-479B-AF38-3243EEBCEAA6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4F83-0DA0-4B14-B47E-BF9E3D0EE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33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3FD8-E4E1-479B-AF38-3243EEBCEAA6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4F83-0DA0-4B14-B47E-BF9E3D0EE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89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3FD8-E4E1-479B-AF38-3243EEBCEAA6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4F83-0DA0-4B14-B47E-BF9E3D0EE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56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3FD8-E4E1-479B-AF38-3243EEBCEAA6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4F83-0DA0-4B14-B47E-BF9E3D0EE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72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3FD8-E4E1-479B-AF38-3243EEBCEAA6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4F83-0DA0-4B14-B47E-BF9E3D0EE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12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C3FD8-E4E1-479B-AF38-3243EEBCEAA6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64F83-0DA0-4B14-B47E-BF9E3D0EE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4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51520" y="260648"/>
            <a:ext cx="8424936" cy="612068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Complex object creation in controller  and binding with scope object 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var</a:t>
            </a:r>
            <a:r>
              <a:rPr lang="en-IN" dirty="0" smtClean="0"/>
              <a:t> employee = { 						</a:t>
            </a:r>
            <a:r>
              <a:rPr lang="en-IN" dirty="0" err="1" smtClean="0"/>
              <a:t>firstName</a:t>
            </a:r>
            <a:r>
              <a:rPr lang="en-IN" dirty="0" smtClean="0"/>
              <a:t> : "Martin",						</a:t>
            </a:r>
            <a:r>
              <a:rPr lang="en-IN" dirty="0" err="1" smtClean="0"/>
              <a:t>lastName</a:t>
            </a:r>
            <a:r>
              <a:rPr lang="en-IN" dirty="0" smtClean="0"/>
              <a:t> : "</a:t>
            </a:r>
            <a:r>
              <a:rPr lang="en-IN" dirty="0" err="1" smtClean="0"/>
              <a:t>Oderskey</a:t>
            </a:r>
            <a:r>
              <a:rPr lang="en-IN" dirty="0" smtClean="0"/>
              <a:t>",						gender : "Male“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Now we will put this lines in controller function ….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53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8640"/>
            <a:ext cx="8640960" cy="633670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Now if we use </a:t>
            </a:r>
            <a:r>
              <a:rPr lang="en-IN" dirty="0" err="1" smtClean="0"/>
              <a:t>ng-src</a:t>
            </a:r>
            <a:r>
              <a:rPr lang="en-IN" dirty="0" smtClean="0"/>
              <a:t> in it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023938"/>
            <a:ext cx="59150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8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640"/>
            <a:ext cx="8291264" cy="633670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After loading browser …..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46005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1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88640"/>
            <a:ext cx="8568952" cy="6336704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 smtClean="0"/>
              <a:t>Two way data binding in </a:t>
            </a:r>
            <a:r>
              <a:rPr lang="en-IN" b="1" u="sng" dirty="0" err="1" smtClean="0"/>
              <a:t>AngularJS</a:t>
            </a:r>
            <a:r>
              <a:rPr lang="en-IN" b="1" u="sng" dirty="0" smtClean="0"/>
              <a:t>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keeps the model and the view in sync at all times, that is a change in the model updates the view and the change in view updates the model.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Lets check in code….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71936"/>
            <a:ext cx="4137690" cy="288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0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16632"/>
            <a:ext cx="8712968" cy="6480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Code block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Binding expression updates the view when the model changes  </a:t>
            </a:r>
            <a:r>
              <a:rPr lang="en-IN" b="1" dirty="0" smtClean="0">
                <a:solidFill>
                  <a:srgbClr val="00B050"/>
                </a:solidFill>
              </a:rPr>
              <a:t>{{ message }} , </a:t>
            </a:r>
            <a:r>
              <a:rPr lang="en-IN" dirty="0" smtClean="0"/>
              <a:t>but what, if we want other way around means  View </a:t>
            </a:r>
            <a:r>
              <a:rPr lang="en-IN" smtClean="0"/>
              <a:t>changes </a:t>
            </a:r>
            <a:r>
              <a:rPr lang="en-IN" smtClean="0"/>
              <a:t>then model </a:t>
            </a:r>
            <a:r>
              <a:rPr lang="en-IN" dirty="0" smtClean="0"/>
              <a:t>to be updated automatically.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26182"/>
            <a:ext cx="6552728" cy="39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2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1" y="152400"/>
            <a:ext cx="8712370" cy="644495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63430"/>
            <a:ext cx="6408712" cy="436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7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88640"/>
            <a:ext cx="8784976" cy="640871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When you load the browser …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----------------------------</a:t>
            </a:r>
          </a:p>
          <a:p>
            <a:pPr marL="0" indent="0">
              <a:buNone/>
            </a:pPr>
            <a:r>
              <a:rPr lang="en-IN" dirty="0" smtClean="0"/>
              <a:t>Typing in text are and it changing in model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698477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54438"/>
            <a:ext cx="47529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27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16632"/>
            <a:ext cx="8712968" cy="655272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ng</a:t>
            </a:r>
            <a:r>
              <a:rPr lang="en-IN" dirty="0" smtClean="0"/>
              <a:t>-model directive can be used with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i="1" dirty="0">
                <a:solidFill>
                  <a:srgbClr val="00B050"/>
                </a:solidFill>
              </a:rPr>
              <a:t>input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i="1" dirty="0">
                <a:solidFill>
                  <a:srgbClr val="00B050"/>
                </a:solidFill>
              </a:rPr>
              <a:t>select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i="1" dirty="0" err="1" smtClean="0">
                <a:solidFill>
                  <a:srgbClr val="00B050"/>
                </a:solidFill>
              </a:rPr>
              <a:t>textarea</a:t>
            </a:r>
            <a:endParaRPr lang="en-IN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i="1" dirty="0" smtClean="0">
                <a:solidFill>
                  <a:srgbClr val="00B050"/>
                </a:solidFill>
              </a:rPr>
              <a:t>----------------------</a:t>
            </a:r>
          </a:p>
          <a:p>
            <a:pPr marL="0" indent="0">
              <a:buNone/>
            </a:pPr>
            <a:r>
              <a:rPr lang="en-IN" dirty="0" smtClean="0"/>
              <a:t>Next Q : Can we have Complex Object for </a:t>
            </a:r>
            <a:r>
              <a:rPr lang="en-IN" dirty="0" err="1" smtClean="0"/>
              <a:t>ng</a:t>
            </a:r>
            <a:r>
              <a:rPr lang="en-IN" dirty="0" smtClean="0"/>
              <a:t>-model ?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i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87985"/>
            <a:ext cx="44767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21" y="3861049"/>
            <a:ext cx="414337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41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16632"/>
            <a:ext cx="8712968" cy="648072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ng</a:t>
            </a:r>
            <a:r>
              <a:rPr lang="en-IN" dirty="0" smtClean="0"/>
              <a:t>-repeat Directive in angular </a:t>
            </a:r>
          </a:p>
          <a:p>
            <a:pPr marL="0" indent="0">
              <a:buNone/>
            </a:pPr>
            <a:r>
              <a:rPr lang="en-IN" dirty="0" smtClean="0"/>
              <a:t>This is similar as </a:t>
            </a:r>
            <a:r>
              <a:rPr lang="en-IN" dirty="0" smtClean="0">
                <a:solidFill>
                  <a:srgbClr val="00B050"/>
                </a:solidFill>
              </a:rPr>
              <a:t>“for each” </a:t>
            </a:r>
            <a:r>
              <a:rPr lang="en-IN" dirty="0" smtClean="0"/>
              <a:t>loop in programming languages 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52" y="1412776"/>
            <a:ext cx="787998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6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8640"/>
            <a:ext cx="8640960" cy="62646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600" dirty="0"/>
              <a:t>&lt;body </a:t>
            </a:r>
            <a:r>
              <a:rPr lang="en-IN" sz="2600" dirty="0" err="1"/>
              <a:t>ng</a:t>
            </a:r>
            <a:r>
              <a:rPr lang="en-IN" sz="2600" dirty="0"/>
              <a:t>-app="</a:t>
            </a:r>
            <a:r>
              <a:rPr lang="en-IN" sz="2600" dirty="0" err="1"/>
              <a:t>myModule</a:t>
            </a:r>
            <a:r>
              <a:rPr lang="en-IN" sz="2600" dirty="0"/>
              <a:t>"&gt;</a:t>
            </a:r>
          </a:p>
          <a:p>
            <a:pPr marL="0" indent="0">
              <a:buNone/>
            </a:pPr>
            <a:r>
              <a:rPr lang="en-IN" sz="2600" dirty="0" smtClean="0"/>
              <a:t>   &lt;</a:t>
            </a:r>
            <a:r>
              <a:rPr lang="en-IN" sz="2600" dirty="0"/>
              <a:t>div </a:t>
            </a:r>
            <a:r>
              <a:rPr lang="en-IN" sz="2600" dirty="0" err="1"/>
              <a:t>ng</a:t>
            </a:r>
            <a:r>
              <a:rPr lang="en-IN" sz="2600" dirty="0"/>
              <a:t>-controller="</a:t>
            </a:r>
            <a:r>
              <a:rPr lang="en-IN" sz="2600" dirty="0" err="1"/>
              <a:t>myController</a:t>
            </a:r>
            <a:r>
              <a:rPr lang="en-IN" sz="2600" dirty="0"/>
              <a:t>"&gt; </a:t>
            </a:r>
          </a:p>
          <a:p>
            <a:pPr marL="0" indent="0">
              <a:buNone/>
            </a:pPr>
            <a:r>
              <a:rPr lang="en-IN" sz="2600" dirty="0" smtClean="0"/>
              <a:t>&lt;</a:t>
            </a:r>
            <a:r>
              <a:rPr lang="en-IN" sz="2600" dirty="0"/>
              <a:t>table&gt;</a:t>
            </a:r>
          </a:p>
          <a:p>
            <a:pPr marL="0" indent="0">
              <a:buNone/>
            </a:pPr>
            <a:r>
              <a:rPr lang="en-IN" sz="2600" dirty="0" smtClean="0"/>
              <a:t>   &lt;</a:t>
            </a:r>
            <a:r>
              <a:rPr lang="en-IN" sz="2600" dirty="0" err="1"/>
              <a:t>thead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 smtClean="0"/>
              <a:t>      &lt;</a:t>
            </a:r>
            <a:r>
              <a:rPr lang="en-IN" sz="2600" dirty="0" err="1"/>
              <a:t>tr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 smtClean="0"/>
              <a:t>           &lt;</a:t>
            </a:r>
            <a:r>
              <a:rPr lang="en-IN" sz="2600" dirty="0" err="1" smtClean="0"/>
              <a:t>th</a:t>
            </a:r>
            <a:r>
              <a:rPr lang="en-IN" sz="2600" dirty="0" smtClean="0"/>
              <a:t>&gt;First </a:t>
            </a:r>
            <a:r>
              <a:rPr lang="en-IN" sz="2600" dirty="0"/>
              <a:t>Name &lt;/</a:t>
            </a:r>
            <a:r>
              <a:rPr lang="en-IN" sz="2600" dirty="0" err="1"/>
              <a:t>th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 smtClean="0"/>
              <a:t>           &lt;</a:t>
            </a:r>
            <a:r>
              <a:rPr lang="en-IN" sz="2600" dirty="0" err="1"/>
              <a:t>th</a:t>
            </a:r>
            <a:r>
              <a:rPr lang="en-IN" sz="2600" dirty="0"/>
              <a:t>&gt;Last Name &lt;/</a:t>
            </a:r>
            <a:r>
              <a:rPr lang="en-IN" sz="2600" dirty="0" err="1"/>
              <a:t>th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 smtClean="0"/>
              <a:t>            &lt;</a:t>
            </a:r>
            <a:r>
              <a:rPr lang="en-IN" sz="2600" dirty="0" err="1"/>
              <a:t>th</a:t>
            </a:r>
            <a:r>
              <a:rPr lang="en-IN" sz="2600" dirty="0"/>
              <a:t>&gt;Gender &lt;/</a:t>
            </a:r>
            <a:r>
              <a:rPr lang="en-IN" sz="2600" dirty="0" err="1"/>
              <a:t>th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 smtClean="0"/>
              <a:t>            &lt;</a:t>
            </a:r>
            <a:r>
              <a:rPr lang="en-IN" sz="2600" dirty="0" err="1"/>
              <a:t>th</a:t>
            </a:r>
            <a:r>
              <a:rPr lang="en-IN" sz="2600" dirty="0"/>
              <a:t>&gt;Salary &lt;/</a:t>
            </a:r>
            <a:r>
              <a:rPr lang="en-IN" sz="2600" dirty="0" err="1"/>
              <a:t>th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 smtClean="0"/>
              <a:t>         &lt;/</a:t>
            </a:r>
            <a:r>
              <a:rPr lang="en-IN" sz="2600" dirty="0" err="1"/>
              <a:t>tr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 smtClean="0"/>
              <a:t>            &lt;/</a:t>
            </a:r>
            <a:r>
              <a:rPr lang="en-IN" sz="2600" dirty="0" err="1"/>
              <a:t>thead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smtClean="0"/>
              <a:t>  &lt;</a:t>
            </a:r>
            <a:r>
              <a:rPr lang="en-IN" sz="2600" dirty="0" err="1"/>
              <a:t>tbody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smtClean="0"/>
              <a:t>     &lt;</a:t>
            </a:r>
            <a:r>
              <a:rPr lang="en-IN" sz="2600" dirty="0" err="1"/>
              <a:t>tr</a:t>
            </a:r>
            <a:r>
              <a:rPr lang="en-IN" sz="2600" dirty="0"/>
              <a:t> </a:t>
            </a:r>
            <a:r>
              <a:rPr lang="en-IN" sz="2600" dirty="0" err="1"/>
              <a:t>ng</a:t>
            </a:r>
            <a:r>
              <a:rPr lang="en-IN" sz="2600" dirty="0"/>
              <a:t>-repeat="</a:t>
            </a:r>
            <a:r>
              <a:rPr lang="en-IN" sz="2600" b="1" dirty="0">
                <a:solidFill>
                  <a:srgbClr val="00B050"/>
                </a:solidFill>
              </a:rPr>
              <a:t>employee in employees</a:t>
            </a:r>
            <a:r>
              <a:rPr lang="en-IN" sz="2600" dirty="0"/>
              <a:t>"&gt;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smtClean="0"/>
              <a:t>           &lt;</a:t>
            </a:r>
            <a:r>
              <a:rPr lang="en-IN" sz="2600" dirty="0"/>
              <a:t>td&gt;{{ </a:t>
            </a:r>
            <a:r>
              <a:rPr lang="en-IN" sz="2600" dirty="0" err="1"/>
              <a:t>employee.firstName</a:t>
            </a:r>
            <a:r>
              <a:rPr lang="en-IN" sz="2600" dirty="0"/>
              <a:t> }}&lt;/td&gt;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smtClean="0"/>
              <a:t>            &lt;</a:t>
            </a:r>
            <a:r>
              <a:rPr lang="en-IN" sz="2600" dirty="0"/>
              <a:t>td&gt;{{ </a:t>
            </a:r>
            <a:r>
              <a:rPr lang="en-IN" sz="2600" dirty="0" err="1"/>
              <a:t>employee.lastName</a:t>
            </a:r>
            <a:r>
              <a:rPr lang="en-IN" sz="2600" dirty="0"/>
              <a:t> }}&lt;/td&gt;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smtClean="0"/>
              <a:t>            &lt;</a:t>
            </a:r>
            <a:r>
              <a:rPr lang="en-IN" sz="2600" dirty="0"/>
              <a:t>td&gt;{{ </a:t>
            </a:r>
            <a:r>
              <a:rPr lang="en-IN" sz="2600" dirty="0" err="1"/>
              <a:t>employee.gender</a:t>
            </a:r>
            <a:r>
              <a:rPr lang="en-IN" sz="2600" dirty="0"/>
              <a:t> }}&lt;/td&gt;</a:t>
            </a:r>
          </a:p>
          <a:p>
            <a:pPr marL="0" indent="0">
              <a:buNone/>
            </a:pPr>
            <a:r>
              <a:rPr lang="en-IN" sz="2600" dirty="0" smtClean="0"/>
              <a:t>                          &lt;</a:t>
            </a:r>
            <a:r>
              <a:rPr lang="en-IN" sz="2600" dirty="0"/>
              <a:t>td&gt;{{ </a:t>
            </a:r>
            <a:r>
              <a:rPr lang="en-IN" sz="2600" dirty="0" err="1"/>
              <a:t>employee.Salary</a:t>
            </a:r>
            <a:r>
              <a:rPr lang="en-IN" sz="2600" dirty="0"/>
              <a:t> }}&lt;/td&gt;</a:t>
            </a:r>
          </a:p>
          <a:p>
            <a:pPr marL="0" indent="0">
              <a:buNone/>
            </a:pPr>
            <a:r>
              <a:rPr lang="en-IN" sz="2600" dirty="0" smtClean="0"/>
              <a:t>               </a:t>
            </a:r>
            <a:r>
              <a:rPr lang="en-IN" sz="2600" dirty="0"/>
              <a:t>	&lt;/</a:t>
            </a:r>
            <a:r>
              <a:rPr lang="en-IN" sz="2600" dirty="0" err="1"/>
              <a:t>tr</a:t>
            </a:r>
            <a:r>
              <a:rPr lang="en-IN" sz="2600" dirty="0" smtClean="0"/>
              <a:t>&gt;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smtClean="0"/>
              <a:t>&lt;/</a:t>
            </a:r>
            <a:r>
              <a:rPr lang="en-IN" sz="2600" dirty="0" err="1"/>
              <a:t>tbody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 smtClean="0"/>
              <a:t>       &lt;/</a:t>
            </a:r>
            <a:r>
              <a:rPr lang="en-IN" sz="2600" dirty="0"/>
              <a:t>table</a:t>
            </a:r>
            <a:r>
              <a:rPr lang="en-IN" sz="2600" dirty="0" smtClean="0"/>
              <a:t>&gt; </a:t>
            </a:r>
            <a:endParaRPr lang="en-IN" sz="2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0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16632"/>
            <a:ext cx="8712968" cy="63367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 and script model is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myApp</a:t>
            </a:r>
            <a:r>
              <a:rPr lang="en-IN" dirty="0"/>
              <a:t> = </a:t>
            </a:r>
            <a:r>
              <a:rPr lang="en-IN" dirty="0" err="1"/>
              <a:t>angular.module</a:t>
            </a:r>
            <a:r>
              <a:rPr lang="en-IN" dirty="0"/>
              <a:t>("</a:t>
            </a:r>
            <a:r>
              <a:rPr lang="en-IN" dirty="0" err="1"/>
              <a:t>myModule</a:t>
            </a:r>
            <a:r>
              <a:rPr lang="en-IN" dirty="0"/>
              <a:t>", []);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myController</a:t>
            </a:r>
            <a:r>
              <a:rPr lang="en-IN" dirty="0"/>
              <a:t> = function($scope){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employees = [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{{ </a:t>
            </a:r>
            <a:r>
              <a:rPr lang="en-IN" dirty="0" err="1" smtClean="0"/>
              <a:t>firstName</a:t>
            </a:r>
            <a:r>
              <a:rPr lang="en-IN" dirty="0" smtClean="0"/>
              <a:t> </a:t>
            </a:r>
            <a:r>
              <a:rPr lang="en-IN" dirty="0"/>
              <a:t>: "Martin", </a:t>
            </a:r>
            <a:r>
              <a:rPr lang="en-IN" dirty="0" err="1"/>
              <a:t>lastName</a:t>
            </a:r>
            <a:r>
              <a:rPr lang="en-IN" dirty="0"/>
              <a:t> : "</a:t>
            </a:r>
            <a:r>
              <a:rPr lang="en-IN" dirty="0" err="1"/>
              <a:t>Oderskey</a:t>
            </a:r>
            <a:r>
              <a:rPr lang="en-IN" dirty="0"/>
              <a:t>", gender : "Male", Salary: 55000 </a:t>
            </a:r>
            <a:r>
              <a:rPr lang="en-IN" dirty="0" smtClean="0"/>
              <a:t> }},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{{ </a:t>
            </a:r>
            <a:r>
              <a:rPr lang="en-IN" dirty="0" err="1" smtClean="0"/>
              <a:t>firstName</a:t>
            </a:r>
            <a:r>
              <a:rPr lang="en-IN" dirty="0" smtClean="0"/>
              <a:t> </a:t>
            </a:r>
            <a:r>
              <a:rPr lang="en-IN" dirty="0"/>
              <a:t>: "Sara", </a:t>
            </a:r>
            <a:r>
              <a:rPr lang="en-IN" dirty="0" err="1"/>
              <a:t>lastName</a:t>
            </a:r>
            <a:r>
              <a:rPr lang="en-IN" dirty="0"/>
              <a:t> : "</a:t>
            </a:r>
            <a:r>
              <a:rPr lang="en-IN" dirty="0" err="1"/>
              <a:t>Addob</a:t>
            </a:r>
            <a:r>
              <a:rPr lang="en-IN" dirty="0"/>
              <a:t>", gender : "Female", Salary: 56000 </a:t>
            </a:r>
            <a:r>
              <a:rPr lang="en-IN" dirty="0" smtClean="0"/>
              <a:t> }},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{{ </a:t>
            </a:r>
            <a:r>
              <a:rPr lang="en-IN" dirty="0" err="1" smtClean="0"/>
              <a:t>firstName</a:t>
            </a:r>
            <a:r>
              <a:rPr lang="en-IN" dirty="0" smtClean="0"/>
              <a:t> </a:t>
            </a:r>
            <a:r>
              <a:rPr lang="en-IN" dirty="0"/>
              <a:t>: "</a:t>
            </a:r>
            <a:r>
              <a:rPr lang="en-IN" dirty="0" err="1"/>
              <a:t>Miko</a:t>
            </a:r>
            <a:r>
              <a:rPr lang="en-IN" dirty="0"/>
              <a:t>", </a:t>
            </a:r>
            <a:r>
              <a:rPr lang="en-IN" dirty="0" err="1"/>
              <a:t>lastName</a:t>
            </a:r>
            <a:r>
              <a:rPr lang="en-IN" dirty="0"/>
              <a:t> : "Ray", gender : "Female", Salary: 58000 </a:t>
            </a:r>
            <a:r>
              <a:rPr lang="en-IN" dirty="0" smtClean="0"/>
              <a:t> }},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{{ </a:t>
            </a:r>
            <a:r>
              <a:rPr lang="en-IN" dirty="0" err="1" smtClean="0"/>
              <a:t>firstName</a:t>
            </a:r>
            <a:r>
              <a:rPr lang="en-IN" dirty="0" smtClean="0"/>
              <a:t> </a:t>
            </a:r>
            <a:r>
              <a:rPr lang="en-IN" dirty="0"/>
              <a:t>: "Tom", </a:t>
            </a:r>
            <a:r>
              <a:rPr lang="en-IN" dirty="0" err="1"/>
              <a:t>lastName</a:t>
            </a:r>
            <a:r>
              <a:rPr lang="en-IN" dirty="0"/>
              <a:t> : "</a:t>
            </a:r>
            <a:r>
              <a:rPr lang="en-IN" dirty="0" err="1"/>
              <a:t>Hok</a:t>
            </a:r>
            <a:r>
              <a:rPr lang="en-IN" dirty="0"/>
              <a:t>", gender : "Male", Salary: 50000 </a:t>
            </a:r>
            <a:r>
              <a:rPr lang="en-IN" dirty="0" smtClean="0"/>
              <a:t> }},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{{ </a:t>
            </a:r>
            <a:r>
              <a:rPr lang="en-IN" dirty="0" err="1" smtClean="0"/>
              <a:t>firstName</a:t>
            </a:r>
            <a:r>
              <a:rPr lang="en-IN" dirty="0" smtClean="0"/>
              <a:t> </a:t>
            </a:r>
            <a:r>
              <a:rPr lang="en-IN" dirty="0"/>
              <a:t>: "Mark", </a:t>
            </a:r>
            <a:r>
              <a:rPr lang="en-IN" dirty="0" err="1"/>
              <a:t>lastName</a:t>
            </a:r>
            <a:r>
              <a:rPr lang="en-IN" dirty="0"/>
              <a:t> : "Chang", gender : "Male", Salary: 51000 </a:t>
            </a:r>
            <a:r>
              <a:rPr lang="en-IN" dirty="0" smtClean="0"/>
              <a:t> }}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];</a:t>
            </a:r>
            <a:r>
              <a:rPr lang="en-IN" dirty="0"/>
              <a:t>					</a:t>
            </a:r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$</a:t>
            </a:r>
            <a:r>
              <a:rPr lang="en-IN" dirty="0" err="1"/>
              <a:t>scope.employees</a:t>
            </a:r>
            <a:r>
              <a:rPr lang="en-IN" dirty="0"/>
              <a:t> = employees;  </a:t>
            </a:r>
          </a:p>
          <a:p>
            <a:pPr marL="0" indent="0">
              <a:buNone/>
            </a:pPr>
            <a:r>
              <a:rPr lang="en-IN" dirty="0" smtClean="0"/>
              <a:t> }; </a:t>
            </a:r>
            <a:endParaRPr lang="en-IN" dirty="0"/>
          </a:p>
          <a:p>
            <a:pPr marL="0" indent="0">
              <a:buNone/>
            </a:pPr>
            <a:r>
              <a:rPr lang="en-IN" dirty="0" err="1" smtClean="0"/>
              <a:t>myApp.controller</a:t>
            </a:r>
            <a:r>
              <a:rPr lang="en-IN" dirty="0"/>
              <a:t>("</a:t>
            </a:r>
            <a:r>
              <a:rPr lang="en-IN" dirty="0" err="1"/>
              <a:t>myController</a:t>
            </a:r>
            <a:r>
              <a:rPr lang="en-IN" dirty="0"/>
              <a:t>", </a:t>
            </a:r>
            <a:r>
              <a:rPr lang="en-IN" dirty="0" err="1"/>
              <a:t>myController</a:t>
            </a:r>
            <a:r>
              <a:rPr lang="en-IN" dirty="0"/>
              <a:t>)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&lt;/</a:t>
            </a:r>
            <a:r>
              <a:rPr lang="en-IN" dirty="0"/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13904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260648"/>
            <a:ext cx="8496944" cy="626469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Here it is !!!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00124"/>
            <a:ext cx="6840759" cy="516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6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16632"/>
            <a:ext cx="8784976" cy="640871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 err="1" smtClean="0">
                <a:solidFill>
                  <a:srgbClr val="00B050"/>
                </a:solidFill>
              </a:rPr>
              <a:t>ng-init</a:t>
            </a:r>
            <a:r>
              <a:rPr lang="en-IN" dirty="0" smtClean="0"/>
              <a:t> Directive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84979"/>
            <a:ext cx="7488832" cy="513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1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260648"/>
            <a:ext cx="8784976" cy="5865515"/>
          </a:xfrm>
        </p:spPr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</a:rPr>
              <a:t>The </a:t>
            </a:r>
            <a:r>
              <a:rPr lang="en-IN" b="1" dirty="0" err="1" smtClean="0">
                <a:solidFill>
                  <a:srgbClr val="00B050"/>
                </a:solidFill>
              </a:rPr>
              <a:t>ng-init</a:t>
            </a:r>
            <a:r>
              <a:rPr lang="en-IN" b="1" dirty="0" smtClean="0">
                <a:solidFill>
                  <a:srgbClr val="00B050"/>
                </a:solidFill>
              </a:rPr>
              <a:t> directive </a:t>
            </a:r>
            <a:r>
              <a:rPr lang="en-IN" dirty="0" smtClean="0"/>
              <a:t>allows evaluate expression in the current scope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</a:rPr>
              <a:t>In real world application </a:t>
            </a:r>
            <a:r>
              <a:rPr lang="en-IN" dirty="0" smtClean="0"/>
              <a:t>you should use controller instead of </a:t>
            </a:r>
            <a:r>
              <a:rPr lang="en-IN" dirty="0" err="1" smtClean="0"/>
              <a:t>ng-init</a:t>
            </a:r>
            <a:r>
              <a:rPr lang="en-IN" dirty="0" smtClean="0"/>
              <a:t> to initialize values of scope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11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88640"/>
            <a:ext cx="8496944" cy="6336704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 smtClean="0"/>
              <a:t>How to check error in Angular </a:t>
            </a:r>
          </a:p>
          <a:p>
            <a:pPr marL="0" indent="0">
              <a:buNone/>
            </a:pPr>
            <a:r>
              <a:rPr lang="en-IN" dirty="0" smtClean="0"/>
              <a:t>Lets change controller name in view page in previous example</a:t>
            </a:r>
          </a:p>
          <a:p>
            <a:pPr marL="0" indent="0">
              <a:buNone/>
            </a:pPr>
            <a:r>
              <a:rPr lang="en-IN" dirty="0" smtClean="0"/>
              <a:t>Like in case of </a:t>
            </a:r>
            <a:r>
              <a:rPr lang="en-IN" b="1" dirty="0" err="1" smtClean="0">
                <a:solidFill>
                  <a:srgbClr val="00B050"/>
                </a:solidFill>
              </a:rPr>
              <a:t>myController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 smtClean="0"/>
              <a:t>we will have </a:t>
            </a:r>
            <a:r>
              <a:rPr lang="en-IN" b="1" dirty="0" smtClean="0">
                <a:solidFill>
                  <a:srgbClr val="FF0000"/>
                </a:solidFill>
              </a:rPr>
              <a:t>myController1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------------------------------------------------</a:t>
            </a:r>
          </a:p>
          <a:p>
            <a:pPr marL="0" indent="0">
              <a:buNone/>
            </a:pP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84065"/>
            <a:ext cx="4824536" cy="25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6192688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8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88640"/>
            <a:ext cx="8424936" cy="63367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 As angular and Chrome is part of Google, so Chrome  has excellent acceptability  for Angular . I’m using chrome for checking error in angular ..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Press F12 </a:t>
            </a:r>
            <a:r>
              <a:rPr lang="en-IN" dirty="0" smtClean="0"/>
              <a:t>key in chrome ……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2172816"/>
            <a:ext cx="882047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84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0648"/>
            <a:ext cx="8075240" cy="612068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but mentioned error is not readable ?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As I have used compressed/minified  version of </a:t>
            </a:r>
            <a:r>
              <a:rPr lang="en-IN" dirty="0" err="1" smtClean="0"/>
              <a:t>angularJS</a:t>
            </a:r>
            <a:r>
              <a:rPr lang="en-IN" dirty="0" smtClean="0"/>
              <a:t> library</a:t>
            </a:r>
          </a:p>
          <a:p>
            <a:pPr marL="0" indent="0">
              <a:buNone/>
            </a:pPr>
            <a:r>
              <a:rPr lang="en-IN" dirty="0" smtClean="0"/>
              <a:t>Like in a code you are able to see it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>
                <a:solidFill>
                  <a:srgbClr val="FF0000"/>
                </a:solidFill>
              </a:rPr>
              <a:t>angular.min.js , </a:t>
            </a:r>
            <a:r>
              <a:rPr lang="en-IN" dirty="0"/>
              <a:t>instead we can use  full version </a:t>
            </a:r>
            <a:r>
              <a:rPr lang="en-IN" dirty="0" smtClean="0"/>
              <a:t>(angular.js) &amp; </a:t>
            </a:r>
            <a:r>
              <a:rPr lang="en-IN" dirty="0"/>
              <a:t>lets see error </a:t>
            </a:r>
            <a:r>
              <a:rPr lang="en-IN" dirty="0" smtClean="0"/>
              <a:t>again…..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16632"/>
            <a:ext cx="8568952" cy="6408712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233488"/>
            <a:ext cx="86677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9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88640"/>
            <a:ext cx="8568952" cy="6192688"/>
          </a:xfrm>
        </p:spPr>
        <p:txBody>
          <a:bodyPr/>
          <a:lstStyle/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What happens if the controller name is misspelled ?</a:t>
            </a:r>
          </a:p>
          <a:p>
            <a:pPr marL="0" indent="0">
              <a:buNone/>
            </a:pPr>
            <a:r>
              <a:rPr lang="en-IN" dirty="0" smtClean="0"/>
              <a:t>When the controller name is misspelled, 2 things happen </a:t>
            </a:r>
          </a:p>
          <a:p>
            <a:pPr marL="0" indent="0">
              <a:buNone/>
            </a:pPr>
            <a:r>
              <a:rPr lang="en-IN" dirty="0" smtClean="0"/>
              <a:t>-An error is raised. To see error, use browser developer tools.</a:t>
            </a:r>
          </a:p>
          <a:p>
            <a:pPr marL="0" indent="0">
              <a:buNone/>
            </a:pPr>
            <a:r>
              <a:rPr lang="en-IN" dirty="0" smtClean="0"/>
              <a:t>--The binding expressions in the view that are in scope of the controller will not be evaluated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52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16632"/>
            <a:ext cx="8640960" cy="648072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Let suppose missed property name in binding expression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Load in browser and </a:t>
            </a:r>
            <a:r>
              <a:rPr lang="en-IN" b="1" dirty="0" smtClean="0">
                <a:solidFill>
                  <a:srgbClr val="FF0000"/>
                </a:solidFill>
              </a:rPr>
              <a:t>F12 key</a:t>
            </a:r>
          </a:p>
          <a:p>
            <a:pPr marL="0" indent="0">
              <a:buNone/>
            </a:pP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5256584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445770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1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88640"/>
            <a:ext cx="8712968" cy="6264696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What happens if a property name in the binding expression is misspelled ?</a:t>
            </a:r>
          </a:p>
          <a:p>
            <a:pPr marL="0" indent="0">
              <a:buNone/>
            </a:pPr>
            <a:r>
              <a:rPr lang="en-IN" dirty="0" smtClean="0"/>
              <a:t>Angular will not report any error, it will simply return null Or undefined .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err="1" smtClean="0">
                <a:solidFill>
                  <a:srgbClr val="00B050"/>
                </a:solidFill>
              </a:rPr>
              <a:t>ng-src</a:t>
            </a:r>
            <a:r>
              <a:rPr lang="en-IN" b="1" dirty="0" smtClean="0"/>
              <a:t> directives :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84351"/>
            <a:ext cx="7848872" cy="253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33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468</Words>
  <Application>Microsoft Office PowerPoint</Application>
  <PresentationFormat>On-screen Show (4:3)</PresentationFormat>
  <Paragraphs>141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</dc:creator>
  <cp:lastModifiedBy>Raj</cp:lastModifiedBy>
  <cp:revision>58</cp:revision>
  <dcterms:created xsi:type="dcterms:W3CDTF">2017-06-04T19:21:13Z</dcterms:created>
  <dcterms:modified xsi:type="dcterms:W3CDTF">2017-06-07T19:04:57Z</dcterms:modified>
</cp:coreProperties>
</file>