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34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32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36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30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10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42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36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19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19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66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44931-53CE-4AE3-91FE-8E44A04B06DF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3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4931-53CE-4AE3-91FE-8E44A04B06DF}" type="datetimeFigureOut">
              <a:rPr lang="en-IN" smtClean="0"/>
              <a:t>08-06-2017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2FC11-9F04-4C0A-A9E3-B20FD905C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1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640960" cy="633670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Filter in Angular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352927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13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6632"/>
            <a:ext cx="8712968" cy="6408712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rgbClr val="00B050"/>
                </a:solidFill>
              </a:rPr>
              <a:t>Create Your Own Service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app = </a:t>
            </a:r>
            <a:r>
              <a:rPr lang="en-IN" dirty="0" err="1"/>
              <a:t>angular.module</a:t>
            </a:r>
            <a:r>
              <a:rPr lang="en-IN" dirty="0"/>
              <a:t>('</a:t>
            </a:r>
            <a:r>
              <a:rPr lang="en-IN" dirty="0" err="1"/>
              <a:t>myModule</a:t>
            </a:r>
            <a:r>
              <a:rPr lang="en-IN" dirty="0"/>
              <a:t>', []);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app.service</a:t>
            </a:r>
            <a:r>
              <a:rPr lang="en-IN" dirty="0"/>
              <a:t>('sum', function()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this.mySum</a:t>
            </a:r>
            <a:r>
              <a:rPr lang="en-IN" dirty="0"/>
              <a:t> = function (x) {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x+x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});</a:t>
            </a:r>
          </a:p>
          <a:p>
            <a:pPr marL="0" indent="0">
              <a:buNone/>
            </a:pPr>
            <a:r>
              <a:rPr lang="en-IN" dirty="0" err="1"/>
              <a:t>app.controller</a:t>
            </a:r>
            <a:r>
              <a:rPr lang="en-IN" dirty="0"/>
              <a:t>('</a:t>
            </a:r>
            <a:r>
              <a:rPr lang="en-IN" dirty="0" err="1"/>
              <a:t>myController</a:t>
            </a:r>
            <a:r>
              <a:rPr lang="en-IN" dirty="0"/>
              <a:t>', function($scope, sum) {</a:t>
            </a:r>
          </a:p>
          <a:p>
            <a:pPr marL="0" indent="0">
              <a:buNone/>
            </a:pPr>
            <a:r>
              <a:rPr lang="en-IN" dirty="0"/>
              <a:t>  $</a:t>
            </a:r>
            <a:r>
              <a:rPr lang="en-IN" dirty="0" err="1"/>
              <a:t>scope.custSum</a:t>
            </a:r>
            <a:r>
              <a:rPr lang="en-IN" dirty="0"/>
              <a:t> = </a:t>
            </a:r>
            <a:r>
              <a:rPr lang="en-IN" dirty="0" err="1"/>
              <a:t>sum.mySum</a:t>
            </a:r>
            <a:r>
              <a:rPr lang="en-IN" dirty="0"/>
              <a:t>(10);</a:t>
            </a:r>
          </a:p>
          <a:p>
            <a:pPr marL="0" indent="0">
              <a:buNone/>
            </a:pPr>
            <a:r>
              <a:rPr lang="en-I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0704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16632"/>
            <a:ext cx="8712968" cy="6480720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 err="1"/>
              <a:t>AngularJS</a:t>
            </a:r>
            <a:r>
              <a:rPr lang="en-IN" b="1" u="sng" dirty="0"/>
              <a:t> Service </a:t>
            </a:r>
            <a:r>
              <a:rPr lang="en-IN" b="1" u="sng" dirty="0" err="1"/>
              <a:t>vs</a:t>
            </a:r>
            <a:r>
              <a:rPr lang="en-IN" b="1" u="sng" dirty="0"/>
              <a:t> </a:t>
            </a:r>
            <a:r>
              <a:rPr lang="en-IN" b="1" u="sng" dirty="0" smtClean="0"/>
              <a:t>Factory</a:t>
            </a:r>
          </a:p>
          <a:p>
            <a:pPr marL="0" indent="0">
              <a:buNone/>
            </a:pPr>
            <a:r>
              <a:rPr lang="en-IN" dirty="0" err="1"/>
              <a:t>AngularJS</a:t>
            </a:r>
            <a:r>
              <a:rPr lang="en-IN" dirty="0"/>
              <a:t> services as already seen earlier are singleton objects. These objects are application wide. Thus a service object once created can be used within any other services or controllers etc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r>
              <a:rPr lang="en-IN" dirty="0"/>
              <a:t>We saw there are two ways (actually </a:t>
            </a:r>
            <a:r>
              <a:rPr lang="en-IN" dirty="0" smtClean="0"/>
              <a:t>four [</a:t>
            </a:r>
            <a:r>
              <a:rPr lang="en-IN" dirty="0" err="1" smtClean="0"/>
              <a:t>value,provider</a:t>
            </a:r>
            <a:r>
              <a:rPr lang="en-IN" dirty="0"/>
              <a:t>]</a:t>
            </a:r>
            <a:r>
              <a:rPr lang="en-IN" dirty="0" smtClean="0"/>
              <a:t>, </a:t>
            </a:r>
            <a:r>
              <a:rPr lang="en-IN" dirty="0"/>
              <a:t>but for sake of simplicity lets focus on 2 ways that are widely </a:t>
            </a:r>
            <a:r>
              <a:rPr lang="en-IN" dirty="0" smtClean="0"/>
              <a:t>used ) </a:t>
            </a:r>
            <a:r>
              <a:rPr lang="en-IN" dirty="0"/>
              <a:t>of defining an </a:t>
            </a:r>
            <a:r>
              <a:rPr lang="en-IN" dirty="0" err="1"/>
              <a:t>angularjs</a:t>
            </a:r>
            <a:r>
              <a:rPr lang="en-IN" dirty="0"/>
              <a:t> service. Using </a:t>
            </a:r>
            <a:r>
              <a:rPr lang="en-IN" b="1" dirty="0" err="1">
                <a:solidFill>
                  <a:srgbClr val="00B050"/>
                </a:solidFill>
              </a:rPr>
              <a:t>module.factory</a:t>
            </a:r>
            <a:r>
              <a:rPr lang="en-IN" dirty="0">
                <a:solidFill>
                  <a:srgbClr val="00B050"/>
                </a:solidFill>
              </a:rPr>
              <a:t> </a:t>
            </a:r>
            <a:r>
              <a:rPr lang="en-IN" dirty="0"/>
              <a:t>and </a:t>
            </a:r>
            <a:r>
              <a:rPr lang="en-IN" b="1" dirty="0" err="1">
                <a:solidFill>
                  <a:srgbClr val="00B050"/>
                </a:solidFill>
              </a:rPr>
              <a:t>module.service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u="sng" dirty="0" smtClean="0"/>
              <a:t>Function Signature for both </a:t>
            </a:r>
          </a:p>
          <a:p>
            <a:pPr marL="0" indent="0"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module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.service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dirty="0"/>
              <a:t> </a:t>
            </a:r>
            <a:r>
              <a:rPr lang="en-IN" dirty="0"/>
              <a:t>'</a:t>
            </a:r>
            <a:r>
              <a:rPr lang="en-IN" dirty="0" err="1"/>
              <a:t>serviceName</a:t>
            </a:r>
            <a:r>
              <a:rPr lang="en-IN" dirty="0"/>
              <a:t>',</a:t>
            </a:r>
            <a:r>
              <a:rPr lang="en-IN" dirty="0"/>
              <a:t> </a:t>
            </a:r>
            <a:r>
              <a:rPr lang="en-IN" dirty="0"/>
              <a:t>function</a:t>
            </a:r>
            <a:r>
              <a:rPr lang="en-IN" dirty="0"/>
              <a:t> </a:t>
            </a:r>
            <a:r>
              <a:rPr lang="en-IN" dirty="0"/>
              <a:t>);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module.factory</a:t>
            </a:r>
            <a:r>
              <a:rPr lang="en-IN" dirty="0"/>
              <a:t>(</a:t>
            </a:r>
            <a:r>
              <a:rPr lang="en-IN" dirty="0"/>
              <a:t> </a:t>
            </a:r>
            <a:r>
              <a:rPr lang="en-IN" dirty="0"/>
              <a:t>'</a:t>
            </a:r>
            <a:r>
              <a:rPr lang="en-IN" dirty="0" err="1"/>
              <a:t>factoryName</a:t>
            </a:r>
            <a:r>
              <a:rPr lang="en-IN" dirty="0"/>
              <a:t>',</a:t>
            </a:r>
            <a:r>
              <a:rPr lang="en-IN" dirty="0"/>
              <a:t> </a:t>
            </a:r>
            <a:r>
              <a:rPr lang="en-IN" dirty="0"/>
              <a:t>function</a:t>
            </a:r>
            <a:r>
              <a:rPr lang="en-IN" dirty="0"/>
              <a:t> </a:t>
            </a:r>
            <a:r>
              <a:rPr lang="en-IN" dirty="0"/>
              <a:t>);</a:t>
            </a:r>
            <a:endParaRPr lang="en-IN" b="1" u="sng" dirty="0"/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40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632"/>
            <a:ext cx="8291264" cy="6264696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When </a:t>
            </a:r>
            <a:r>
              <a:rPr lang="en-IN" dirty="0"/>
              <a:t>declaring </a:t>
            </a:r>
            <a:r>
              <a:rPr lang="en-IN" b="1" dirty="0" err="1"/>
              <a:t>serviceName</a:t>
            </a:r>
            <a:r>
              <a:rPr lang="en-IN" dirty="0"/>
              <a:t> as an injectable argument you will be provided </a:t>
            </a:r>
            <a:r>
              <a:rPr lang="en-IN" dirty="0" smtClean="0"/>
              <a:t>with </a:t>
            </a:r>
            <a:r>
              <a:rPr lang="en-IN" dirty="0"/>
              <a:t>an instance of the function. 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When declaring </a:t>
            </a:r>
            <a:r>
              <a:rPr lang="en-IN" b="1" dirty="0" err="1"/>
              <a:t>factoryName</a:t>
            </a:r>
            <a:r>
              <a:rPr lang="en-IN" dirty="0"/>
              <a:t> as an injectable argument you will be provided with the value that is returned by invoking the function reference passed to </a:t>
            </a:r>
            <a:r>
              <a:rPr lang="en-IN" dirty="0" err="1"/>
              <a:t>module.factory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87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260648"/>
            <a:ext cx="4398640" cy="6264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module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.service</a:t>
            </a:r>
            <a:r>
              <a:rPr lang="en-IN" dirty="0"/>
              <a:t>('</a:t>
            </a:r>
            <a:r>
              <a:rPr lang="en-IN" dirty="0" err="1"/>
              <a:t>MyService</a:t>
            </a:r>
            <a:r>
              <a:rPr lang="en-IN" dirty="0"/>
              <a:t>',</a:t>
            </a:r>
            <a:r>
              <a:rPr lang="en-IN" dirty="0"/>
              <a:t> </a:t>
            </a:r>
            <a:r>
              <a:rPr lang="en-IN" dirty="0"/>
              <a:t>function()</a:t>
            </a:r>
            <a:r>
              <a:rPr lang="en-IN" dirty="0"/>
              <a:t> </a:t>
            </a: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this</a:t>
            </a:r>
            <a:r>
              <a:rPr lang="en-IN" dirty="0"/>
              <a:t>.</a:t>
            </a:r>
            <a:r>
              <a:rPr lang="en-IN" dirty="0"/>
              <a:t>method1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function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    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/>
              <a:t>//..</a:t>
            </a:r>
            <a:r>
              <a:rPr lang="en-IN" dirty="0"/>
              <a:t> </a:t>
            </a:r>
            <a:r>
              <a:rPr lang="en-IN" dirty="0" smtClean="0"/>
              <a:t>   logic 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 smtClean="0"/>
              <a:t>      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this</a:t>
            </a:r>
            <a:r>
              <a:rPr lang="en-IN" dirty="0"/>
              <a:t>.</a:t>
            </a:r>
            <a:r>
              <a:rPr lang="en-IN" dirty="0"/>
              <a:t>method2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function()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{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//.. logic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} </a:t>
            </a:r>
          </a:p>
          <a:p>
            <a:pPr marL="0" indent="0">
              <a:buNone/>
            </a:pPr>
            <a:r>
              <a:rPr lang="en-IN" dirty="0" smtClean="0"/>
              <a:t>});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0648"/>
            <a:ext cx="4316288" cy="6264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module.factory</a:t>
            </a:r>
            <a:r>
              <a:rPr lang="en-IN" dirty="0"/>
              <a:t>('</a:t>
            </a:r>
            <a:r>
              <a:rPr lang="en-IN" dirty="0" err="1"/>
              <a:t>MyService</a:t>
            </a:r>
            <a:r>
              <a:rPr lang="en-IN" dirty="0"/>
              <a:t>',</a:t>
            </a:r>
            <a:r>
              <a:rPr lang="en-IN" dirty="0"/>
              <a:t> </a:t>
            </a:r>
            <a:r>
              <a:rPr lang="en-IN" dirty="0"/>
              <a:t>function()</a:t>
            </a:r>
            <a:r>
              <a:rPr lang="en-IN" dirty="0"/>
              <a:t> </a:t>
            </a:r>
            <a:r>
              <a:rPr lang="en-IN" dirty="0"/>
              <a:t>{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b="1" dirty="0" err="1" smtClean="0">
                <a:solidFill>
                  <a:srgbClr val="00B050"/>
                </a:solidFill>
              </a:rPr>
              <a:t>var</a:t>
            </a:r>
            <a:r>
              <a:rPr lang="en-IN" b="1" dirty="0" smtClean="0">
                <a:solidFill>
                  <a:srgbClr val="00B050"/>
                </a:solidFill>
              </a:rPr>
              <a:t> </a:t>
            </a:r>
            <a:r>
              <a:rPr lang="en-IN" b="1" dirty="0">
                <a:solidFill>
                  <a:srgbClr val="00B050"/>
                </a:solidFill>
              </a:rPr>
              <a:t>factory </a:t>
            </a:r>
            <a:r>
              <a:rPr lang="en-IN" b="1" dirty="0">
                <a:solidFill>
                  <a:srgbClr val="00B050"/>
                </a:solidFill>
              </a:rPr>
              <a:t>=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>
                <a:solidFill>
                  <a:srgbClr val="00B050"/>
                </a:solidFill>
              </a:rPr>
              <a:t>{};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endParaRPr lang="en-IN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factory.</a:t>
            </a:r>
            <a:r>
              <a:rPr lang="en-IN" dirty="0" smtClean="0"/>
              <a:t>method1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function()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      //.. logic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factory</a:t>
            </a:r>
            <a:r>
              <a:rPr lang="en-IN" dirty="0"/>
              <a:t>.</a:t>
            </a:r>
            <a:r>
              <a:rPr lang="en-IN" dirty="0"/>
              <a:t>method2 </a:t>
            </a:r>
            <a:r>
              <a:rPr lang="en-IN" dirty="0"/>
              <a:t>=</a:t>
            </a:r>
            <a:r>
              <a:rPr lang="en-IN" dirty="0"/>
              <a:t> </a:t>
            </a:r>
            <a:r>
              <a:rPr lang="en-IN" dirty="0"/>
              <a:t>function()</a:t>
            </a: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IN" dirty="0"/>
              <a:t>//..</a:t>
            </a:r>
            <a:r>
              <a:rPr lang="en-IN" dirty="0"/>
              <a:t> </a:t>
            </a:r>
            <a:r>
              <a:rPr lang="en-IN" dirty="0" smtClean="0"/>
              <a:t>Logic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} </a:t>
            </a:r>
            <a:r>
              <a:rPr lang="en-IN" b="1" dirty="0">
                <a:solidFill>
                  <a:srgbClr val="00B050"/>
                </a:solidFill>
              </a:rPr>
              <a:t>return</a:t>
            </a:r>
            <a:r>
              <a:rPr lang="en-IN" b="1" dirty="0">
                <a:solidFill>
                  <a:srgbClr val="00B050"/>
                </a:solidFill>
              </a:rPr>
              <a:t> factory</a:t>
            </a:r>
            <a:r>
              <a:rPr lang="en-IN" b="1" dirty="0">
                <a:solidFill>
                  <a:srgbClr val="00B050"/>
                </a:solidFill>
              </a:rPr>
              <a:t>;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endParaRPr lang="en-IN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});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90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712968" cy="6336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Date Formats in Angular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Another Filter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 err="1" smtClean="0">
                <a:solidFill>
                  <a:srgbClr val="FFC000"/>
                </a:solidFill>
              </a:rPr>
              <a:t>limitTo</a:t>
            </a:r>
            <a:r>
              <a:rPr lang="en-IN" dirty="0" smtClean="0">
                <a:solidFill>
                  <a:srgbClr val="FFC000"/>
                </a:solidFill>
              </a:rPr>
              <a:t> </a:t>
            </a:r>
            <a:r>
              <a:rPr lang="en-IN" dirty="0" smtClean="0"/>
              <a:t>filter – Can be used to limit the number of rows or characters in a String.</a:t>
            </a:r>
          </a:p>
          <a:p>
            <a:pPr marL="0" indent="0">
              <a:buNone/>
            </a:pPr>
            <a:r>
              <a:rPr lang="en-IN" dirty="0" smtClean="0"/>
              <a:t>{{ </a:t>
            </a:r>
            <a:r>
              <a:rPr lang="en-IN" b="1" dirty="0" err="1" smtClean="0">
                <a:solidFill>
                  <a:srgbClr val="00B050"/>
                </a:solidFill>
              </a:rPr>
              <a:t>expresion</a:t>
            </a:r>
            <a:r>
              <a:rPr lang="en-IN" dirty="0" smtClean="0"/>
              <a:t>  </a:t>
            </a:r>
            <a:r>
              <a:rPr lang="en-IN" b="1" dirty="0" smtClean="0">
                <a:solidFill>
                  <a:srgbClr val="FF0000"/>
                </a:solidFill>
              </a:rPr>
              <a:t>|</a:t>
            </a:r>
            <a:r>
              <a:rPr lang="en-IN" dirty="0" smtClean="0"/>
              <a:t> </a:t>
            </a:r>
            <a:r>
              <a:rPr lang="en-IN" b="1" dirty="0" err="1" smtClean="0">
                <a:solidFill>
                  <a:srgbClr val="00B050"/>
                </a:solidFill>
              </a:rPr>
              <a:t>limitTo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B050"/>
                </a:solidFill>
              </a:rPr>
              <a:t>limit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: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00B050"/>
                </a:solidFill>
              </a:rPr>
              <a:t>begin</a:t>
            </a:r>
            <a:r>
              <a:rPr lang="en-IN" dirty="0" smtClean="0"/>
              <a:t> }}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limit (mandate) and begin(optional) are two parameters.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6912767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5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188640"/>
            <a:ext cx="8784976" cy="640871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Example : Angular Filter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06232"/>
              </p:ext>
            </p:extLst>
          </p:nvPr>
        </p:nvGraphicFramePr>
        <p:xfrm>
          <a:off x="323526" y="1196752"/>
          <a:ext cx="8400260" cy="187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4"/>
                <a:gridCol w="1440160"/>
                <a:gridCol w="1368152"/>
                <a:gridCol w="2088232"/>
                <a:gridCol w="2135562"/>
              </a:tblGrid>
              <a:tr h="648072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DOB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Salary           (Number filter)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Salary                (Currency Filter)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406">
                <a:tc>
                  <a:txBody>
                    <a:bodyPr/>
                    <a:lstStyle/>
                    <a:p>
                      <a:r>
                        <a:rPr lang="en-IN" dirty="0" smtClean="0"/>
                        <a:t>Martin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21/11/1980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Male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55,000.79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55,000.79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406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Miko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05/05/1970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Female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68,000.00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68,000.00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8406">
                <a:tc>
                  <a:txBody>
                    <a:bodyPr/>
                    <a:lstStyle/>
                    <a:p>
                      <a:r>
                        <a:rPr lang="en-IN" dirty="0" smtClean="0"/>
                        <a:t>Tom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15/08/1974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Male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57,000.00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57,000.00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8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712968" cy="6336704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Scope </a:t>
            </a:r>
            <a:r>
              <a:rPr lang="en-IN" dirty="0"/>
              <a:t>is a special </a:t>
            </a:r>
            <a:r>
              <a:rPr lang="en-IN" dirty="0" err="1"/>
              <a:t>javascript</a:t>
            </a:r>
            <a:r>
              <a:rPr lang="en-IN" dirty="0"/>
              <a:t> object which plays the role of joining controller with the views.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Scope </a:t>
            </a:r>
            <a:r>
              <a:rPr lang="en-IN" dirty="0"/>
              <a:t>contains the model data. In controllers, model data is accessed via $scope object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effectLst/>
              </a:rPr>
              <a:t>$</a:t>
            </a:r>
            <a:r>
              <a:rPr lang="en-IN" dirty="0" err="1" smtClean="0">
                <a:effectLst/>
              </a:rPr>
              <a:t>scope</a:t>
            </a:r>
            <a:r>
              <a:rPr lang="en-IN" dirty="0" err="1" smtClean="0"/>
              <a:t>.</a:t>
            </a:r>
            <a:r>
              <a:rPr lang="en-IN" dirty="0" err="1" smtClean="0">
                <a:effectLst/>
              </a:rPr>
              <a:t>message</a:t>
            </a:r>
            <a:endParaRPr lang="en-IN" dirty="0" smtClean="0">
              <a:effectLst/>
            </a:endParaRPr>
          </a:p>
          <a:p>
            <a:pPr marL="0" indent="0">
              <a:buNone/>
            </a:pPr>
            <a:r>
              <a:rPr lang="en-IN" dirty="0" smtClean="0">
                <a:effectLst/>
              </a:rPr>
              <a:t>$</a:t>
            </a:r>
            <a:r>
              <a:rPr lang="en-IN" dirty="0" err="1" smtClean="0">
                <a:effectLst/>
              </a:rPr>
              <a:t>scope</a:t>
            </a:r>
            <a:r>
              <a:rPr lang="en-IN" dirty="0" err="1"/>
              <a:t>.</a:t>
            </a:r>
            <a:r>
              <a:rPr lang="en-IN" dirty="0" err="1" smtClean="0">
                <a:effectLst/>
              </a:rPr>
              <a:t>type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9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16632"/>
            <a:ext cx="8712968" cy="6408712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Service in Angular</a:t>
            </a:r>
          </a:p>
          <a:p>
            <a:pPr marL="0" indent="0">
              <a:buNone/>
            </a:pPr>
            <a:r>
              <a:rPr lang="en-IN" dirty="0" smtClean="0"/>
              <a:t>A service in Angular is simply an object that provide some sort of service that can be reused within an angular application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Why do we need services </a:t>
            </a:r>
          </a:p>
          <a:p>
            <a:pPr marL="0" indent="0">
              <a:buNone/>
            </a:pPr>
            <a:r>
              <a:rPr lang="en-IN" dirty="0" smtClean="0"/>
              <a:t>Services encapsulate reusable logic that does belong anywhere else (i.e. Directives, Filters, View, Models &amp; Controllers 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What are the benefits of using services </a:t>
            </a:r>
          </a:p>
          <a:p>
            <a:pPr marL="0" indent="0">
              <a:buNone/>
            </a:pPr>
            <a:r>
              <a:rPr lang="en-IN" dirty="0" smtClean="0"/>
              <a:t>Reusability , Dependency Injection and Testability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2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712968" cy="640871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Some of Inbuilt services</a:t>
            </a:r>
          </a:p>
          <a:p>
            <a:pPr marL="0" indent="0">
              <a:buNone/>
            </a:pPr>
            <a:r>
              <a:rPr lang="en-IN" dirty="0" err="1"/>
              <a:t>AngularJS</a:t>
            </a:r>
            <a:r>
              <a:rPr lang="en-IN" dirty="0"/>
              <a:t> provides many inbuilt services for example, $</a:t>
            </a:r>
            <a:r>
              <a:rPr lang="en-IN" dirty="0" smtClean="0"/>
              <a:t>http:, </a:t>
            </a:r>
            <a:r>
              <a:rPr lang="en-IN" dirty="0"/>
              <a:t>$route, </a:t>
            </a:r>
            <a:r>
              <a:rPr lang="en-IN" dirty="0" smtClean="0"/>
              <a:t>$</a:t>
            </a:r>
            <a:r>
              <a:rPr lang="en-IN" dirty="0"/>
              <a:t>location etc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b="1" u="sng" dirty="0" smtClean="0"/>
          </a:p>
          <a:p>
            <a:pPr marL="0" indent="0">
              <a:buNone/>
            </a:pPr>
            <a:r>
              <a:rPr lang="en-IN" b="1" u="sng" dirty="0" smtClean="0"/>
              <a:t>Use </a:t>
            </a:r>
            <a:r>
              <a:rPr lang="en-IN" b="1" u="sng" dirty="0"/>
              <a:t>the </a:t>
            </a:r>
            <a:r>
              <a:rPr lang="en-IN" b="1" u="sng" dirty="0">
                <a:solidFill>
                  <a:srgbClr val="00B050"/>
                </a:solidFill>
              </a:rPr>
              <a:t>$location</a:t>
            </a:r>
            <a:r>
              <a:rPr lang="en-IN" b="1" u="sng" dirty="0"/>
              <a:t> service in a controller</a:t>
            </a:r>
            <a:r>
              <a:rPr lang="en-IN" b="1" u="sng" dirty="0" smtClean="0"/>
              <a:t>:</a:t>
            </a:r>
          </a:p>
          <a:p>
            <a:pPr marL="0" indent="0">
              <a:buNone/>
            </a:pPr>
            <a:r>
              <a:rPr lang="en-IN" dirty="0"/>
              <a:t>The </a:t>
            </a:r>
            <a:r>
              <a:rPr lang="en-IN" dirty="0">
                <a:solidFill>
                  <a:srgbClr val="00B050"/>
                </a:solidFill>
              </a:rPr>
              <a:t>$location</a:t>
            </a:r>
            <a:r>
              <a:rPr lang="en-IN" dirty="0"/>
              <a:t> service has methods which return information about the location of the current web </a:t>
            </a:r>
            <a:r>
              <a:rPr lang="en-IN" dirty="0" smtClean="0"/>
              <a:t>page</a:t>
            </a:r>
          </a:p>
          <a:p>
            <a:pPr marL="0" indent="0">
              <a:buNone/>
            </a:pPr>
            <a:endParaRPr lang="en-IN" b="1" u="sng" dirty="0"/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 smtClean="0"/>
              <a:t>myApp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 smtClean="0"/>
              <a:t>angular.module</a:t>
            </a:r>
            <a:r>
              <a:rPr lang="en-IN" dirty="0" smtClean="0"/>
              <a:t>(“</a:t>
            </a:r>
            <a:r>
              <a:rPr lang="en-IN" dirty="0" err="1" smtClean="0"/>
              <a:t>myModule</a:t>
            </a:r>
            <a:r>
              <a:rPr lang="en-IN" dirty="0" smtClean="0"/>
              <a:t>”, </a:t>
            </a:r>
            <a:r>
              <a:rPr lang="en-IN" dirty="0"/>
              <a:t>[]);</a:t>
            </a:r>
            <a:r>
              <a:rPr lang="en-IN" dirty="0"/>
              <a:t/>
            </a:r>
            <a:br>
              <a:rPr lang="en-IN" dirty="0"/>
            </a:br>
            <a:r>
              <a:rPr lang="en-IN" dirty="0" err="1" smtClean="0"/>
              <a:t>app.controller</a:t>
            </a:r>
            <a:r>
              <a:rPr lang="en-IN" dirty="0" smtClean="0"/>
              <a:t>(“</a:t>
            </a:r>
            <a:r>
              <a:rPr lang="en-IN" dirty="0" err="1" smtClean="0"/>
              <a:t>myController</a:t>
            </a:r>
            <a:r>
              <a:rPr lang="en-IN" dirty="0" smtClean="0"/>
              <a:t>”,</a:t>
            </a:r>
            <a:r>
              <a:rPr lang="en-IN" dirty="0"/>
              <a:t> function($scope, $location) 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   $</a:t>
            </a:r>
            <a:r>
              <a:rPr lang="en-IN" dirty="0" err="1"/>
              <a:t>scope.myUrl</a:t>
            </a:r>
            <a:r>
              <a:rPr lang="en-IN" dirty="0"/>
              <a:t> = </a:t>
            </a:r>
            <a:r>
              <a:rPr lang="en-IN" b="1" dirty="0">
                <a:solidFill>
                  <a:srgbClr val="00B050"/>
                </a:solidFill>
              </a:rPr>
              <a:t>$</a:t>
            </a:r>
            <a:r>
              <a:rPr lang="en-IN" b="1" dirty="0" err="1">
                <a:solidFill>
                  <a:srgbClr val="00B050"/>
                </a:solidFill>
              </a:rPr>
              <a:t>location</a:t>
            </a:r>
            <a:r>
              <a:rPr lang="en-IN" dirty="0" err="1"/>
              <a:t>.</a:t>
            </a:r>
            <a:r>
              <a:rPr lang="en-IN" b="1" dirty="0" err="1"/>
              <a:t>absUrl</a:t>
            </a:r>
            <a:r>
              <a:rPr lang="en-IN" b="1" dirty="0"/>
              <a:t>()</a:t>
            </a:r>
            <a:r>
              <a:rPr lang="en-IN" dirty="0"/>
              <a:t>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});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21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712968" cy="64087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</a:rPr>
              <a:t> </a:t>
            </a:r>
            <a:r>
              <a:rPr lang="en-IN" b="1" u="sng" dirty="0" smtClean="0"/>
              <a:t>use the </a:t>
            </a:r>
            <a:r>
              <a:rPr lang="en-IN" b="1" u="sng" dirty="0" smtClean="0">
                <a:solidFill>
                  <a:srgbClr val="00B050"/>
                </a:solidFill>
              </a:rPr>
              <a:t>$http</a:t>
            </a:r>
            <a:r>
              <a:rPr lang="en-IN" u="sng" dirty="0" smtClean="0"/>
              <a:t> </a:t>
            </a:r>
            <a:r>
              <a:rPr lang="en-IN" b="1" u="sng" dirty="0" smtClean="0"/>
              <a:t>service in a controller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myApp</a:t>
            </a:r>
            <a:r>
              <a:rPr lang="en-IN" dirty="0"/>
              <a:t> = </a:t>
            </a:r>
            <a:r>
              <a:rPr lang="en-IN" dirty="0" err="1"/>
              <a:t>angular.module</a:t>
            </a:r>
            <a:r>
              <a:rPr lang="en-IN" dirty="0"/>
              <a:t>('</a:t>
            </a:r>
            <a:r>
              <a:rPr lang="en-IN" dirty="0" err="1"/>
              <a:t>myModule</a:t>
            </a:r>
            <a:r>
              <a:rPr lang="en-IN" dirty="0"/>
              <a:t>', </a:t>
            </a:r>
            <a:r>
              <a:rPr lang="en-IN" dirty="0" smtClean="0"/>
              <a:t>[]);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myApp.controller</a:t>
            </a:r>
            <a:r>
              <a:rPr lang="en-IN" dirty="0"/>
              <a:t>('</a:t>
            </a:r>
            <a:r>
              <a:rPr lang="en-IN" dirty="0" err="1"/>
              <a:t>myController</a:t>
            </a:r>
            <a:r>
              <a:rPr lang="en-IN" dirty="0"/>
              <a:t>', function($scope, $http)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			 </a:t>
            </a:r>
            <a:r>
              <a:rPr lang="en-IN" dirty="0" smtClean="0"/>
              <a:t>  </a:t>
            </a:r>
            <a:r>
              <a:rPr lang="en-IN" b="1" dirty="0" smtClean="0">
                <a:solidFill>
                  <a:srgbClr val="00B050"/>
                </a:solidFill>
              </a:rPr>
              <a:t>$</a:t>
            </a:r>
            <a:r>
              <a:rPr lang="en-IN" b="1" dirty="0" err="1">
                <a:solidFill>
                  <a:srgbClr val="00B050"/>
                </a:solidFill>
              </a:rPr>
              <a:t>http</a:t>
            </a:r>
            <a:r>
              <a:rPr lang="en-IN" dirty="0" err="1"/>
              <a:t>.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IN" dirty="0"/>
              <a:t>("https://</a:t>
            </a:r>
            <a:r>
              <a:rPr lang="en-IN" dirty="0" smtClean="0"/>
              <a:t>www.w3schools.com/angular</a:t>
            </a:r>
          </a:p>
          <a:p>
            <a:pPr marL="0" indent="0">
              <a:buNone/>
            </a:pPr>
            <a:r>
              <a:rPr lang="en-IN" dirty="0" smtClean="0"/>
              <a:t>/</a:t>
            </a:r>
            <a:r>
              <a:rPr lang="en-IN" dirty="0"/>
              <a:t>customers.php").then(function(response)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  </a:t>
            </a:r>
            <a:r>
              <a:rPr lang="en-IN" dirty="0"/>
              <a:t>$</a:t>
            </a:r>
            <a:r>
              <a:rPr lang="en-IN" dirty="0" err="1"/>
              <a:t>scope.myData</a:t>
            </a:r>
            <a:r>
              <a:rPr lang="en-IN" dirty="0"/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response.data.records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</a:t>
            </a:r>
            <a:r>
              <a:rPr lang="en-IN" dirty="0"/>
              <a:t>}, function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myError</a:t>
            </a:r>
            <a:r>
              <a:rPr lang="en-IN" dirty="0"/>
              <a:t>(response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	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smtClean="0"/>
              <a:t> </a:t>
            </a:r>
            <a:r>
              <a:rPr lang="en-IN" dirty="0"/>
              <a:t>$</a:t>
            </a:r>
            <a:r>
              <a:rPr lang="en-IN" dirty="0" err="1"/>
              <a:t>scope.myData</a:t>
            </a:r>
            <a:r>
              <a:rPr lang="en-IN" dirty="0"/>
              <a:t> =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response.statusText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	  </a:t>
            </a:r>
            <a:r>
              <a:rPr lang="en-IN" dirty="0"/>
              <a:t>});</a:t>
            </a:r>
          </a:p>
          <a:p>
            <a:pPr marL="0" indent="0">
              <a:buNone/>
            </a:pPr>
            <a:r>
              <a:rPr lang="en-I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6592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640960" cy="64807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u="sng" dirty="0" smtClean="0"/>
              <a:t>Use </a:t>
            </a:r>
            <a:r>
              <a:rPr lang="en-IN" b="1" u="sng" dirty="0" smtClean="0">
                <a:solidFill>
                  <a:srgbClr val="00B050"/>
                </a:solidFill>
              </a:rPr>
              <a:t>$timeout </a:t>
            </a:r>
            <a:r>
              <a:rPr lang="en-IN" b="1" u="sng" dirty="0" smtClean="0"/>
              <a:t>service in a controller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myApp</a:t>
            </a:r>
            <a:r>
              <a:rPr lang="en-IN" dirty="0"/>
              <a:t> = </a:t>
            </a:r>
            <a:r>
              <a:rPr lang="en-IN" dirty="0" err="1"/>
              <a:t>angular.module</a:t>
            </a:r>
            <a:r>
              <a:rPr lang="en-IN" dirty="0"/>
              <a:t>("</a:t>
            </a:r>
            <a:r>
              <a:rPr lang="en-IN" dirty="0" err="1"/>
              <a:t>myModule</a:t>
            </a:r>
            <a:r>
              <a:rPr lang="en-IN" dirty="0"/>
              <a:t>", []);</a:t>
            </a:r>
          </a:p>
          <a:p>
            <a:pPr marL="0" indent="0">
              <a:buNone/>
            </a:pPr>
            <a:r>
              <a:rPr lang="en-IN" dirty="0" err="1" smtClean="0"/>
              <a:t>myApp.controller</a:t>
            </a:r>
            <a:r>
              <a:rPr lang="en-IN" dirty="0"/>
              <a:t>("</a:t>
            </a:r>
            <a:r>
              <a:rPr lang="en-IN" dirty="0" err="1"/>
              <a:t>myController</a:t>
            </a:r>
            <a:r>
              <a:rPr lang="en-IN" dirty="0"/>
              <a:t>", function($scope, $timeout)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$</a:t>
            </a:r>
            <a:r>
              <a:rPr lang="en-IN" dirty="0" err="1"/>
              <a:t>scope.myHeader</a:t>
            </a:r>
            <a:r>
              <a:rPr lang="en-IN" dirty="0"/>
              <a:t> = "Hello All!";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b="1" dirty="0" smtClean="0">
                <a:solidFill>
                  <a:srgbClr val="00B050"/>
                </a:solidFill>
              </a:rPr>
              <a:t>$</a:t>
            </a:r>
            <a:r>
              <a:rPr lang="en-IN" b="1" dirty="0">
                <a:solidFill>
                  <a:srgbClr val="00B050"/>
                </a:solidFill>
              </a:rPr>
              <a:t>timeout</a:t>
            </a:r>
            <a:r>
              <a:rPr lang="en-IN" dirty="0"/>
              <a:t>(function ()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{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/>
              <a:t>$</a:t>
            </a:r>
            <a:r>
              <a:rPr lang="en-IN" dirty="0" err="1"/>
              <a:t>scope.myHeader</a:t>
            </a:r>
            <a:r>
              <a:rPr lang="en-IN" dirty="0"/>
              <a:t> = "It's time out ?";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/>
              <a:t>}, 2000);</a:t>
            </a:r>
          </a:p>
          <a:p>
            <a:pPr marL="0" indent="0">
              <a:buNone/>
            </a:pPr>
            <a:r>
              <a:rPr lang="en-IN" dirty="0" smtClean="0"/>
              <a:t>});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7678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88640"/>
            <a:ext cx="8640960" cy="6336704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 smtClean="0"/>
              <a:t>Use </a:t>
            </a:r>
            <a:r>
              <a:rPr lang="en-IN" b="1" u="sng" dirty="0" smtClean="0">
                <a:solidFill>
                  <a:srgbClr val="00B050"/>
                </a:solidFill>
              </a:rPr>
              <a:t>$internal </a:t>
            </a:r>
            <a:r>
              <a:rPr lang="en-IN" b="1" u="sng" dirty="0" smtClean="0"/>
              <a:t>service in a controller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myApp</a:t>
            </a:r>
            <a:r>
              <a:rPr lang="en-IN" dirty="0"/>
              <a:t> = </a:t>
            </a:r>
            <a:r>
              <a:rPr lang="en-IN" dirty="0" err="1"/>
              <a:t>angular.module</a:t>
            </a:r>
            <a:r>
              <a:rPr lang="en-IN" dirty="0"/>
              <a:t>("</a:t>
            </a:r>
            <a:r>
              <a:rPr lang="en-IN" dirty="0" err="1"/>
              <a:t>myModule</a:t>
            </a:r>
            <a:r>
              <a:rPr lang="en-IN" dirty="0"/>
              <a:t>", []);</a:t>
            </a:r>
          </a:p>
          <a:p>
            <a:pPr marL="0" indent="0">
              <a:buNone/>
            </a:pPr>
            <a:r>
              <a:rPr lang="en-IN" dirty="0" err="1" smtClean="0"/>
              <a:t>myApp.controller</a:t>
            </a:r>
            <a:r>
              <a:rPr lang="en-IN" dirty="0"/>
              <a:t>("</a:t>
            </a:r>
            <a:r>
              <a:rPr lang="en-IN" dirty="0" err="1"/>
              <a:t>myController</a:t>
            </a:r>
            <a:r>
              <a:rPr lang="en-IN" dirty="0"/>
              <a:t>", function($scope, $interval) {</a:t>
            </a:r>
          </a:p>
          <a:p>
            <a:pPr marL="0" indent="0">
              <a:buNone/>
            </a:pPr>
            <a:r>
              <a:rPr lang="en-IN" dirty="0" smtClean="0"/>
              <a:t>$</a:t>
            </a:r>
            <a:r>
              <a:rPr lang="en-IN" dirty="0" err="1"/>
              <a:t>scope.theTime</a:t>
            </a:r>
            <a:r>
              <a:rPr lang="en-IN" dirty="0"/>
              <a:t> = new Date().</a:t>
            </a:r>
            <a:r>
              <a:rPr lang="en-IN" dirty="0" err="1"/>
              <a:t>toLocaleTimeString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</a:rPr>
              <a:t> </a:t>
            </a:r>
            <a:r>
              <a:rPr lang="en-IN" b="1" dirty="0">
                <a:solidFill>
                  <a:srgbClr val="00B050"/>
                </a:solidFill>
              </a:rPr>
              <a:t>$interval</a:t>
            </a:r>
            <a:r>
              <a:rPr lang="en-IN" dirty="0"/>
              <a:t>(function () 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 </a:t>
            </a:r>
            <a:r>
              <a:rPr lang="en-IN" dirty="0"/>
              <a:t>$</a:t>
            </a:r>
            <a:r>
              <a:rPr lang="en-IN" dirty="0" err="1"/>
              <a:t>scope.theTime</a:t>
            </a:r>
            <a:r>
              <a:rPr lang="en-IN" dirty="0"/>
              <a:t> = new Date().</a:t>
            </a:r>
            <a:r>
              <a:rPr lang="en-IN" dirty="0" err="1"/>
              <a:t>toLocaleTimeString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smtClean="0"/>
              <a:t> </a:t>
            </a:r>
            <a:r>
              <a:rPr lang="en-IN" dirty="0"/>
              <a:t>}, 1000);</a:t>
            </a:r>
          </a:p>
          <a:p>
            <a:pPr marL="0" indent="0">
              <a:buNone/>
            </a:pPr>
            <a:r>
              <a:rPr lang="en-IN" dirty="0" smtClean="0"/>
              <a:t>});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67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539</Words>
  <Application>Microsoft Office PowerPoint</Application>
  <PresentationFormat>On-screen Show (4:3)</PresentationFormat>
  <Paragraphs>148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</dc:creator>
  <cp:lastModifiedBy>Raj</cp:lastModifiedBy>
  <cp:revision>32</cp:revision>
  <dcterms:created xsi:type="dcterms:W3CDTF">2017-06-07T17:34:05Z</dcterms:created>
  <dcterms:modified xsi:type="dcterms:W3CDTF">2017-06-08T19:08:04Z</dcterms:modified>
</cp:coreProperties>
</file>