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6" r:id="rId4"/>
    <p:sldId id="267" r:id="rId5"/>
    <p:sldId id="268" r:id="rId6"/>
    <p:sldId id="269" r:id="rId7"/>
    <p:sldId id="265" r:id="rId8"/>
    <p:sldId id="263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6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0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19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4931-53CE-4AE3-91FE-8E44A04B06DF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1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6632"/>
            <a:ext cx="8568952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$log</a:t>
            </a:r>
            <a:r>
              <a:rPr lang="en-IN" dirty="0"/>
              <a:t> </a:t>
            </a:r>
            <a:r>
              <a:rPr lang="en-IN" dirty="0" smtClean="0"/>
              <a:t>Service</a:t>
            </a:r>
          </a:p>
          <a:p>
            <a:pPr marL="0" indent="0">
              <a:buNone/>
            </a:pPr>
            <a:r>
              <a:rPr lang="en-IN" dirty="0" err="1"/>
              <a:t>AngularJs</a:t>
            </a:r>
            <a:r>
              <a:rPr lang="en-IN" dirty="0"/>
              <a:t> includes logging service $log, which logs the messages to the browser's console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The $log service includes different methods to log the error, information, warning or debug information. It can be useful in </a:t>
            </a:r>
            <a:r>
              <a:rPr lang="en-IN" dirty="0" smtClean="0"/>
              <a:t>debugging and testing.</a:t>
            </a:r>
          </a:p>
          <a:p>
            <a:pPr marL="0" indent="0">
              <a:buNone/>
            </a:pPr>
            <a:r>
              <a:rPr lang="en-IN" dirty="0"/>
              <a:t>&lt;script&gt;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 = </a:t>
            </a:r>
            <a:r>
              <a:rPr lang="en-IN" dirty="0" err="1"/>
              <a:t>angular.module</a:t>
            </a:r>
            <a:r>
              <a:rPr lang="en-IN" dirty="0"/>
              <a:t>(</a:t>
            </a:r>
            <a:r>
              <a:rPr lang="en-IN" dirty="0" smtClean="0"/>
              <a:t>'</a:t>
            </a:r>
            <a:r>
              <a:rPr lang="en-IN" dirty="0" err="1" smtClean="0"/>
              <a:t>myModule</a:t>
            </a:r>
            <a:r>
              <a:rPr lang="en-IN" dirty="0" smtClean="0"/>
              <a:t>', </a:t>
            </a:r>
            <a:r>
              <a:rPr lang="en-IN" dirty="0"/>
              <a:t>[]); </a:t>
            </a:r>
            <a:r>
              <a:rPr lang="en-IN" dirty="0" err="1"/>
              <a:t>myApp.controller</a:t>
            </a:r>
            <a:r>
              <a:rPr lang="en-IN" dirty="0"/>
              <a:t>(</a:t>
            </a:r>
            <a:r>
              <a:rPr lang="en-IN" dirty="0"/>
              <a:t>"</a:t>
            </a:r>
            <a:r>
              <a:rPr lang="en-IN" dirty="0" err="1"/>
              <a:t>myController</a:t>
            </a:r>
            <a:r>
              <a:rPr lang="en-IN" dirty="0"/>
              <a:t>"</a:t>
            </a:r>
            <a:r>
              <a:rPr lang="en-IN" dirty="0"/>
              <a:t>, </a:t>
            </a:r>
            <a:r>
              <a:rPr lang="en-IN" dirty="0"/>
              <a:t>function</a:t>
            </a:r>
            <a:r>
              <a:rPr lang="en-IN" dirty="0"/>
              <a:t> (</a:t>
            </a:r>
            <a:r>
              <a:rPr lang="en-IN" b="1" dirty="0">
                <a:solidFill>
                  <a:srgbClr val="00B050"/>
                </a:solidFill>
              </a:rPr>
              <a:t>$log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>
                <a:solidFill>
                  <a:srgbClr val="00B050"/>
                </a:solidFill>
              </a:rPr>
              <a:t>log.log</a:t>
            </a:r>
            <a:r>
              <a:rPr lang="en-IN" dirty="0"/>
              <a:t>(</a:t>
            </a:r>
            <a:r>
              <a:rPr lang="en-IN" dirty="0"/>
              <a:t>'This is log</a:t>
            </a:r>
            <a:r>
              <a:rPr lang="en-IN" dirty="0" smtClean="0"/>
              <a:t>.');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$</a:t>
            </a:r>
            <a:r>
              <a:rPr lang="en-IN" dirty="0" err="1">
                <a:solidFill>
                  <a:srgbClr val="00B050"/>
                </a:solidFill>
              </a:rPr>
              <a:t>log.error</a:t>
            </a:r>
            <a:r>
              <a:rPr lang="en-IN" dirty="0"/>
              <a:t>(</a:t>
            </a:r>
            <a:r>
              <a:rPr lang="en-IN" dirty="0"/>
              <a:t>'This is error</a:t>
            </a:r>
            <a:r>
              <a:rPr lang="en-IN" dirty="0" smtClean="0"/>
              <a:t>.');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$</a:t>
            </a:r>
            <a:r>
              <a:rPr lang="en-IN" dirty="0">
                <a:solidFill>
                  <a:srgbClr val="00B050"/>
                </a:solidFill>
              </a:rPr>
              <a:t>log.info</a:t>
            </a:r>
            <a:r>
              <a:rPr lang="en-IN" dirty="0"/>
              <a:t>(</a:t>
            </a:r>
            <a:r>
              <a:rPr lang="en-IN" dirty="0"/>
              <a:t>'This is info.'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>
                <a:solidFill>
                  <a:srgbClr val="00B050"/>
                </a:solidFill>
              </a:rPr>
              <a:t>log.warn</a:t>
            </a:r>
            <a:r>
              <a:rPr lang="en-IN" dirty="0"/>
              <a:t>(</a:t>
            </a:r>
            <a:r>
              <a:rPr lang="en-IN" dirty="0"/>
              <a:t>'This is warning.'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>
                <a:solidFill>
                  <a:srgbClr val="00B050"/>
                </a:solidFill>
              </a:rPr>
              <a:t>log.debug</a:t>
            </a:r>
            <a:r>
              <a:rPr lang="en-IN" dirty="0"/>
              <a:t>(</a:t>
            </a:r>
            <a:r>
              <a:rPr lang="en-IN" dirty="0"/>
              <a:t>'This is debugging.'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9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568952" cy="6264696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768751" cy="571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forms</a:t>
            </a:r>
            <a:r>
              <a:rPr lang="en-IN" dirty="0" smtClean="0"/>
              <a:t> </a:t>
            </a:r>
            <a:r>
              <a:rPr lang="en-IN" dirty="0"/>
              <a:t>in </a:t>
            </a:r>
            <a:r>
              <a:rPr lang="en-IN" dirty="0" err="1"/>
              <a:t>AngularJS</a:t>
            </a:r>
            <a:r>
              <a:rPr lang="en-IN" dirty="0"/>
              <a:t> provides data-binding and validation of input controls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b="1" u="sng" dirty="0" smtClean="0"/>
              <a:t>Input </a:t>
            </a:r>
            <a:r>
              <a:rPr lang="en-IN" b="1" u="sng" dirty="0"/>
              <a:t>Controls</a:t>
            </a:r>
          </a:p>
          <a:p>
            <a:pPr marL="0" indent="0">
              <a:buNone/>
            </a:pPr>
            <a:r>
              <a:rPr lang="en-IN" dirty="0"/>
              <a:t>Input controls are the HTML input elements:</a:t>
            </a:r>
          </a:p>
          <a:p>
            <a:r>
              <a:rPr lang="en-IN" dirty="0"/>
              <a:t>input elements</a:t>
            </a:r>
          </a:p>
          <a:p>
            <a:r>
              <a:rPr lang="en-IN" dirty="0"/>
              <a:t>select elements</a:t>
            </a:r>
          </a:p>
          <a:p>
            <a:r>
              <a:rPr lang="en-IN" dirty="0"/>
              <a:t>button elements</a:t>
            </a:r>
          </a:p>
          <a:p>
            <a:r>
              <a:rPr lang="en-IN" dirty="0" err="1"/>
              <a:t>textarea</a:t>
            </a:r>
            <a:r>
              <a:rPr lang="en-IN" dirty="0"/>
              <a:t> </a:t>
            </a:r>
            <a:r>
              <a:rPr lang="en-IN" dirty="0" smtClean="0"/>
              <a:t>elements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2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60648"/>
            <a:ext cx="8568952" cy="6120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&lt;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form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First Name: &lt;input type="</a:t>
            </a:r>
            <a:r>
              <a:rPr lang="en-IN" b="1" dirty="0">
                <a:solidFill>
                  <a:srgbClr val="00B050"/>
                </a:solidFill>
              </a:rPr>
              <a:t>text</a:t>
            </a:r>
            <a:r>
              <a:rPr lang="en-IN" dirty="0"/>
              <a:t>" </a:t>
            </a:r>
            <a:r>
              <a:rPr lang="en-IN" dirty="0" err="1"/>
              <a:t>ng</a:t>
            </a:r>
            <a:r>
              <a:rPr lang="en-IN" dirty="0"/>
              <a:t>-model="</a:t>
            </a:r>
            <a:r>
              <a:rPr lang="en-IN" dirty="0" err="1"/>
              <a:t>firstname</a:t>
            </a:r>
            <a:r>
              <a:rPr lang="en-IN" dirty="0"/>
              <a:t>"&gt;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Check </a:t>
            </a:r>
            <a:r>
              <a:rPr lang="en-IN" dirty="0"/>
              <a:t>to show a header: &lt;input type="</a:t>
            </a:r>
            <a:r>
              <a:rPr lang="en-IN" sz="2900" b="1" dirty="0">
                <a:solidFill>
                  <a:srgbClr val="00B050"/>
                </a:solidFill>
              </a:rPr>
              <a:t>checkbox</a:t>
            </a:r>
            <a:r>
              <a:rPr lang="en-IN" dirty="0"/>
              <a:t>" </a:t>
            </a:r>
            <a:r>
              <a:rPr lang="en-IN" dirty="0" err="1"/>
              <a:t>ng</a:t>
            </a:r>
            <a:r>
              <a:rPr lang="en-IN" dirty="0"/>
              <a:t>-model="myVar1</a:t>
            </a:r>
            <a:r>
              <a:rPr lang="en-IN" dirty="0" smtClean="0"/>
              <a:t>"&gt;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/>
              <a:t>one:</a:t>
            </a:r>
          </a:p>
          <a:p>
            <a:pPr marL="0" indent="0">
              <a:buNone/>
            </a:pPr>
            <a:r>
              <a:rPr lang="en-IN" dirty="0"/>
              <a:t>&lt;input type="</a:t>
            </a:r>
            <a:r>
              <a:rPr lang="en-IN" sz="2900" b="1" dirty="0">
                <a:solidFill>
                  <a:srgbClr val="00B050"/>
                </a:solidFill>
              </a:rPr>
              <a:t>radio</a:t>
            </a:r>
            <a:r>
              <a:rPr lang="en-IN" dirty="0"/>
              <a:t>" </a:t>
            </a:r>
            <a:r>
              <a:rPr lang="en-IN" dirty="0" err="1"/>
              <a:t>ng</a:t>
            </a:r>
            <a:r>
              <a:rPr lang="en-IN" dirty="0"/>
              <a:t>-model="</a:t>
            </a:r>
            <a:r>
              <a:rPr lang="en-IN" dirty="0" err="1"/>
              <a:t>myVar</a:t>
            </a:r>
            <a:r>
              <a:rPr lang="en-IN" dirty="0"/>
              <a:t>" value="COGNI"&gt;Cognizant</a:t>
            </a:r>
          </a:p>
          <a:p>
            <a:pPr marL="0" indent="0">
              <a:buNone/>
            </a:pPr>
            <a:r>
              <a:rPr lang="en-IN" dirty="0"/>
              <a:t>&lt;input type="radio" </a:t>
            </a:r>
            <a:r>
              <a:rPr lang="en-IN" dirty="0" err="1"/>
              <a:t>ng</a:t>
            </a:r>
            <a:r>
              <a:rPr lang="en-IN" dirty="0"/>
              <a:t>-model="</a:t>
            </a:r>
            <a:r>
              <a:rPr lang="en-IN" dirty="0" err="1"/>
              <a:t>myVar</a:t>
            </a:r>
            <a:r>
              <a:rPr lang="en-IN" dirty="0"/>
              <a:t>" value="INFY"&gt;Infosys</a:t>
            </a:r>
          </a:p>
          <a:p>
            <a:pPr marL="0" indent="0">
              <a:buNone/>
            </a:pPr>
            <a:r>
              <a:rPr lang="en-IN" dirty="0"/>
              <a:t>&lt;input type="</a:t>
            </a:r>
            <a:r>
              <a:rPr lang="en-IN" sz="2900" b="1" dirty="0">
                <a:solidFill>
                  <a:srgbClr val="00B050"/>
                </a:solidFill>
              </a:rPr>
              <a:t>radio</a:t>
            </a:r>
            <a:r>
              <a:rPr lang="en-IN" dirty="0"/>
              <a:t>" </a:t>
            </a:r>
            <a:r>
              <a:rPr lang="en-IN" dirty="0" err="1"/>
              <a:t>ng</a:t>
            </a:r>
            <a:r>
              <a:rPr lang="en-IN" dirty="0"/>
              <a:t>-model="</a:t>
            </a:r>
            <a:r>
              <a:rPr lang="en-IN" dirty="0" err="1"/>
              <a:t>myVar</a:t>
            </a:r>
            <a:r>
              <a:rPr lang="en-IN" dirty="0"/>
              <a:t>" value="TCS"&gt;</a:t>
            </a:r>
            <a:r>
              <a:rPr lang="en-IN" dirty="0" smtClean="0"/>
              <a:t>TCS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/>
              <a:t>a topic: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sz="2900" b="1" dirty="0">
                <a:solidFill>
                  <a:srgbClr val="00B050"/>
                </a:solidFill>
              </a:rPr>
              <a:t>select</a:t>
            </a:r>
            <a:r>
              <a:rPr lang="en-IN" dirty="0"/>
              <a:t> </a:t>
            </a:r>
            <a:r>
              <a:rPr lang="en-IN" dirty="0" err="1"/>
              <a:t>ng</a:t>
            </a:r>
            <a:r>
              <a:rPr lang="en-IN" dirty="0"/>
              <a:t>-model="</a:t>
            </a:r>
            <a:r>
              <a:rPr lang="en-IN" dirty="0" err="1"/>
              <a:t>myVarSelect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  &lt;option value=""&gt;</a:t>
            </a:r>
          </a:p>
          <a:p>
            <a:pPr marL="0" indent="0">
              <a:buNone/>
            </a:pPr>
            <a:r>
              <a:rPr lang="en-IN" dirty="0"/>
              <a:t>    &lt;option value="PC"&gt;Desktop PC</a:t>
            </a:r>
          </a:p>
          <a:p>
            <a:pPr marL="0" indent="0">
              <a:buNone/>
            </a:pPr>
            <a:r>
              <a:rPr lang="en-IN" dirty="0"/>
              <a:t>    &lt;option value="</a:t>
            </a:r>
            <a:r>
              <a:rPr lang="en-IN" dirty="0" err="1"/>
              <a:t>remotpc</a:t>
            </a:r>
            <a:r>
              <a:rPr lang="en-IN" dirty="0"/>
              <a:t>"&gt;Remote PC</a:t>
            </a:r>
          </a:p>
          <a:p>
            <a:pPr marL="0" indent="0">
              <a:buNone/>
            </a:pPr>
            <a:r>
              <a:rPr lang="en-IN" dirty="0"/>
              <a:t>    &lt;option value="server"&gt;Server</a:t>
            </a:r>
          </a:p>
          <a:p>
            <a:pPr marL="0" indent="0">
              <a:buNone/>
            </a:pPr>
            <a:r>
              <a:rPr lang="en-IN" dirty="0"/>
              <a:t>  &lt;/</a:t>
            </a:r>
            <a:r>
              <a:rPr lang="en-IN" sz="2900" b="1" dirty="0">
                <a:solidFill>
                  <a:srgbClr val="00B050"/>
                </a:solidFill>
              </a:rPr>
              <a:t>select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form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e.g.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633670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Form </a:t>
            </a:r>
            <a:r>
              <a:rPr lang="en-IN" b="1" u="sng" dirty="0" smtClean="0"/>
              <a:t>Validation</a:t>
            </a:r>
          </a:p>
          <a:p>
            <a:pPr marL="0" indent="0">
              <a:buNone/>
            </a:pPr>
            <a:r>
              <a:rPr lang="en-IN" dirty="0" err="1"/>
              <a:t>AngularJS</a:t>
            </a:r>
            <a:r>
              <a:rPr lang="en-IN" dirty="0"/>
              <a:t> offers client-side form validation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Client-side validation cannot alone secure user input. Server side validation is also necessary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/>
              <a:t>------------------------------</a:t>
            </a:r>
          </a:p>
          <a:p>
            <a:pPr marL="0" indent="0">
              <a:buNone/>
            </a:pPr>
            <a:r>
              <a:rPr lang="en-IN" dirty="0"/>
              <a:t>&lt;form name="</a:t>
            </a:r>
            <a:r>
              <a:rPr lang="en-IN" dirty="0" err="1"/>
              <a:t>myForm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&lt;input name="</a:t>
            </a:r>
            <a:r>
              <a:rPr lang="en-IN" dirty="0" err="1"/>
              <a:t>myInput</a:t>
            </a:r>
            <a:r>
              <a:rPr lang="en-IN" dirty="0"/>
              <a:t>" </a:t>
            </a:r>
            <a:r>
              <a:rPr lang="en-IN" dirty="0" err="1"/>
              <a:t>ng</a:t>
            </a:r>
            <a:r>
              <a:rPr lang="en-IN" dirty="0"/>
              <a:t>-model="</a:t>
            </a:r>
            <a:r>
              <a:rPr lang="en-IN" dirty="0" err="1"/>
              <a:t>myInput</a:t>
            </a:r>
            <a:r>
              <a:rPr lang="en-IN" dirty="0"/>
              <a:t>" </a:t>
            </a:r>
            <a:r>
              <a:rPr lang="en-IN" b="1" dirty="0">
                <a:solidFill>
                  <a:srgbClr val="00B050"/>
                </a:solidFill>
              </a:rPr>
              <a:t>required</a:t>
            </a:r>
            <a:r>
              <a:rPr lang="en-IN" dirty="0"/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&lt;/form</a:t>
            </a:r>
            <a:r>
              <a:rPr lang="en-IN" dirty="0" smtClean="0"/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&lt;p&gt;The input's valid state is:&lt;/p&gt;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&lt;h1&gt;{{myForm.</a:t>
            </a:r>
            <a:r>
              <a:rPr lang="en-IN" dirty="0" err="1"/>
              <a:t>myInput</a:t>
            </a:r>
            <a:r>
              <a:rPr lang="en-IN" dirty="0"/>
              <a:t>.$valid}}&lt;/</a:t>
            </a:r>
            <a:r>
              <a:rPr lang="en-IN" dirty="0" smtClean="0"/>
              <a:t>h1&gt;</a:t>
            </a:r>
          </a:p>
          <a:p>
            <a:pPr marL="0" indent="0">
              <a:buNone/>
            </a:pPr>
            <a:r>
              <a:rPr lang="en-IN" b="1" u="sng" dirty="0" smtClean="0"/>
              <a:t>--------------------------------</a:t>
            </a:r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80288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8784976" cy="633670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&lt;form name="</a:t>
            </a:r>
            <a:r>
              <a:rPr lang="en-IN" dirty="0" err="1"/>
              <a:t>myForm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&lt;input name="</a:t>
            </a:r>
            <a:r>
              <a:rPr lang="en-IN" dirty="0" err="1"/>
              <a:t>myInput</a:t>
            </a:r>
            <a:r>
              <a:rPr lang="en-IN" dirty="0"/>
              <a:t>" </a:t>
            </a:r>
            <a:r>
              <a:rPr lang="en-IN" dirty="0" err="1"/>
              <a:t>ng</a:t>
            </a:r>
            <a:r>
              <a:rPr lang="en-IN" dirty="0"/>
              <a:t>-model="</a:t>
            </a:r>
            <a:r>
              <a:rPr lang="en-IN" dirty="0" err="1"/>
              <a:t>myInput</a:t>
            </a:r>
            <a:r>
              <a:rPr lang="en-IN" dirty="0"/>
              <a:t>" type="</a:t>
            </a:r>
            <a:r>
              <a:rPr lang="en-IN" b="1" dirty="0">
                <a:solidFill>
                  <a:srgbClr val="00B050"/>
                </a:solidFill>
              </a:rPr>
              <a:t>email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&lt;/form&gt;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&lt;p&gt;The input's valid state is:&lt;/p&gt;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&lt;h1&gt;{{myForm.</a:t>
            </a:r>
            <a:r>
              <a:rPr lang="en-IN" dirty="0" err="1"/>
              <a:t>myInput</a:t>
            </a:r>
            <a:r>
              <a:rPr lang="en-IN" dirty="0"/>
              <a:t>.$valid}}&lt;/h1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e.g.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95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6632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HTML </a:t>
            </a:r>
            <a:r>
              <a:rPr lang="en-IN" b="1" u="sng" dirty="0" smtClean="0"/>
              <a:t>DOM &amp; Angular Directives 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err="1">
                <a:solidFill>
                  <a:srgbClr val="00B050"/>
                </a:solidFill>
              </a:rPr>
              <a:t>ng</a:t>
            </a:r>
            <a:r>
              <a:rPr lang="en-IN" b="1" dirty="0">
                <a:solidFill>
                  <a:srgbClr val="00B050"/>
                </a:solidFill>
              </a:rPr>
              <a:t>-disabled</a:t>
            </a:r>
            <a:r>
              <a:rPr lang="en-IN" dirty="0"/>
              <a:t> directive binds </a:t>
            </a:r>
            <a:r>
              <a:rPr lang="en-IN" dirty="0" err="1"/>
              <a:t>AngularJS</a:t>
            </a:r>
            <a:r>
              <a:rPr lang="en-IN" dirty="0"/>
              <a:t> application data to the disabled </a:t>
            </a:r>
            <a:r>
              <a:rPr lang="en-IN" dirty="0" smtClean="0"/>
              <a:t>attribute </a:t>
            </a:r>
            <a:r>
              <a:rPr lang="en-IN" dirty="0"/>
              <a:t>of HTML elements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err="1">
                <a:solidFill>
                  <a:srgbClr val="00B050"/>
                </a:solidFill>
              </a:rPr>
              <a:t>ng</a:t>
            </a:r>
            <a:r>
              <a:rPr lang="en-IN" b="1" dirty="0">
                <a:solidFill>
                  <a:srgbClr val="00B050"/>
                </a:solidFill>
              </a:rPr>
              <a:t>-show</a:t>
            </a:r>
            <a:r>
              <a:rPr lang="en-IN" dirty="0"/>
              <a:t> directive shows or hides an HTML 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err="1">
                <a:solidFill>
                  <a:srgbClr val="00B050"/>
                </a:solidFill>
              </a:rPr>
              <a:t>ng</a:t>
            </a:r>
            <a:r>
              <a:rPr lang="en-IN" b="1" dirty="0">
                <a:solidFill>
                  <a:srgbClr val="00B050"/>
                </a:solidFill>
              </a:rPr>
              <a:t>-hide</a:t>
            </a:r>
            <a:r>
              <a:rPr lang="en-IN" dirty="0"/>
              <a:t> </a:t>
            </a:r>
            <a:r>
              <a:rPr lang="en-IN" dirty="0" smtClean="0"/>
              <a:t>directive </a:t>
            </a:r>
            <a:r>
              <a:rPr lang="en-IN" dirty="0"/>
              <a:t>hides or shows an HTML 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e.g.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3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33670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Routing </a:t>
            </a:r>
            <a:r>
              <a:rPr lang="en-IN" b="1" u="sng" dirty="0" smtClean="0"/>
              <a:t>in </a:t>
            </a:r>
            <a:r>
              <a:rPr lang="en-IN" b="1" u="sng" dirty="0" smtClean="0"/>
              <a:t>Angular</a:t>
            </a:r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dirty="0"/>
              <a:t>What is Routing in </a:t>
            </a:r>
            <a:r>
              <a:rPr lang="en-IN" dirty="0" err="1"/>
              <a:t>AngularJS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/>
              <a:t>If you want to navigate to different pages in your application, but you also want the application to be a SPA (Single Page Application), with no page reloading, you can use the </a:t>
            </a:r>
            <a:r>
              <a:rPr lang="en-IN" b="1" dirty="0" err="1">
                <a:solidFill>
                  <a:srgbClr val="00B050"/>
                </a:solidFill>
              </a:rPr>
              <a:t>ngRoute</a:t>
            </a:r>
            <a:r>
              <a:rPr lang="en-IN" dirty="0"/>
              <a:t> module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 err="1">
                <a:solidFill>
                  <a:srgbClr val="00B050"/>
                </a:solidFill>
              </a:rPr>
              <a:t>ngRoute</a:t>
            </a:r>
            <a:r>
              <a:rPr lang="en-IN" dirty="0"/>
              <a:t> module </a:t>
            </a:r>
            <a:r>
              <a:rPr lang="en-IN" i="1" dirty="0"/>
              <a:t>routes</a:t>
            </a:r>
            <a:r>
              <a:rPr lang="en-IN" dirty="0"/>
              <a:t> your application to different pages without reloading the entire application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8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8856984" cy="640871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Steps to have routing in Project</a:t>
            </a:r>
          </a:p>
          <a:p>
            <a:pPr>
              <a:buFontTx/>
              <a:buChar char="-"/>
            </a:pPr>
            <a:r>
              <a:rPr lang="en-IN" dirty="0" smtClean="0"/>
              <a:t>To </a:t>
            </a:r>
            <a:r>
              <a:rPr lang="en-IN" dirty="0"/>
              <a:t>make your applications ready for routing, you must include the </a:t>
            </a:r>
            <a:r>
              <a:rPr lang="en-IN" dirty="0" err="1"/>
              <a:t>AngularJS</a:t>
            </a:r>
            <a:r>
              <a:rPr lang="en-IN" dirty="0"/>
              <a:t> Route </a:t>
            </a:r>
            <a:r>
              <a:rPr lang="en-IN" dirty="0" smtClean="0"/>
              <a:t>module in script part: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smtClean="0">
                <a:solidFill>
                  <a:srgbClr val="00B050"/>
                </a:solidFill>
              </a:rPr>
              <a:t>“angular-route.js”</a:t>
            </a:r>
          </a:p>
          <a:p>
            <a:pPr marL="0" indent="0">
              <a:buNone/>
            </a:pPr>
            <a:r>
              <a:rPr lang="en-IN" dirty="0" smtClean="0"/>
              <a:t>-  Then </a:t>
            </a:r>
            <a:r>
              <a:rPr lang="en-IN" dirty="0"/>
              <a:t>you must add the </a:t>
            </a:r>
            <a:r>
              <a:rPr lang="en-IN" dirty="0" err="1"/>
              <a:t>ngRoute</a:t>
            </a:r>
            <a:r>
              <a:rPr lang="en-IN" dirty="0"/>
              <a:t> as a dependency in the application </a:t>
            </a:r>
            <a:r>
              <a:rPr lang="en-IN" dirty="0" smtClean="0"/>
              <a:t>module 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myApp</a:t>
            </a:r>
            <a:r>
              <a:rPr lang="en-IN" dirty="0" smtClean="0"/>
              <a:t>=</a:t>
            </a:r>
            <a:r>
              <a:rPr lang="en-IN" dirty="0" err="1" smtClean="0"/>
              <a:t>angular.module</a:t>
            </a:r>
            <a:r>
              <a:rPr lang="en-IN" dirty="0" smtClean="0"/>
              <a:t>(‘</a:t>
            </a:r>
            <a:r>
              <a:rPr lang="en-IN" dirty="0" err="1" smtClean="0"/>
              <a:t>myModule</a:t>
            </a:r>
            <a:r>
              <a:rPr lang="en-IN" dirty="0" smtClean="0"/>
              <a:t>', </a:t>
            </a:r>
            <a:r>
              <a:rPr lang="en-IN" dirty="0"/>
              <a:t>[</a:t>
            </a:r>
            <a:r>
              <a:rPr lang="en-IN" b="1" dirty="0">
                <a:solidFill>
                  <a:srgbClr val="00B050"/>
                </a:solidFill>
              </a:rPr>
              <a:t>'</a:t>
            </a:r>
            <a:r>
              <a:rPr lang="en-IN" b="1" dirty="0" err="1">
                <a:solidFill>
                  <a:srgbClr val="00B050"/>
                </a:solidFill>
              </a:rPr>
              <a:t>ngRoute</a:t>
            </a:r>
            <a:r>
              <a:rPr lang="en-IN" b="1" dirty="0" smtClean="0">
                <a:solidFill>
                  <a:srgbClr val="00B050"/>
                </a:solidFill>
              </a:rPr>
              <a:t>'</a:t>
            </a:r>
            <a:r>
              <a:rPr lang="en-IN" dirty="0" smtClean="0"/>
              <a:t>]);</a:t>
            </a:r>
          </a:p>
          <a:p>
            <a:pPr marL="0" indent="0">
              <a:buNone/>
            </a:pPr>
            <a:r>
              <a:rPr lang="en-IN" dirty="0" smtClean="0"/>
              <a:t>- Now </a:t>
            </a:r>
            <a:r>
              <a:rPr lang="en-IN" dirty="0"/>
              <a:t>your application has access to the route module,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provides the </a:t>
            </a:r>
            <a:r>
              <a:rPr lang="en-IN" b="1" dirty="0">
                <a:solidFill>
                  <a:srgbClr val="00B050"/>
                </a:solidFill>
              </a:rPr>
              <a:t>$</a:t>
            </a:r>
            <a:r>
              <a:rPr lang="en-IN" b="1" dirty="0" err="1">
                <a:solidFill>
                  <a:srgbClr val="00B050"/>
                </a:solidFill>
              </a:rPr>
              <a:t>routeProvider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en-IN" dirty="0" smtClean="0"/>
              <a:t>Use </a:t>
            </a:r>
            <a:r>
              <a:rPr lang="en-IN" dirty="0"/>
              <a:t>the </a:t>
            </a:r>
            <a:r>
              <a:rPr lang="en-IN" dirty="0"/>
              <a:t>$</a:t>
            </a:r>
            <a:r>
              <a:rPr lang="en-IN" dirty="0" err="1"/>
              <a:t>routeProvider</a:t>
            </a:r>
            <a:r>
              <a:rPr lang="en-IN" dirty="0"/>
              <a:t> to </a:t>
            </a:r>
            <a:r>
              <a:rPr lang="en-IN" dirty="0">
                <a:solidFill>
                  <a:srgbClr val="00B050"/>
                </a:solidFill>
              </a:rPr>
              <a:t>configure</a:t>
            </a:r>
            <a:r>
              <a:rPr lang="en-IN" dirty="0"/>
              <a:t> different routes in your </a:t>
            </a:r>
            <a:r>
              <a:rPr lang="en-IN" dirty="0" smtClean="0"/>
              <a:t>application.</a:t>
            </a:r>
          </a:p>
          <a:p>
            <a:pPr marL="0" indent="0">
              <a:buNone/>
            </a:pPr>
            <a:r>
              <a:rPr lang="en-IN" dirty="0" smtClean="0"/>
              <a:t>- Your </a:t>
            </a:r>
            <a:r>
              <a:rPr lang="en-IN" dirty="0"/>
              <a:t>application needs a container to put the content provided by the </a:t>
            </a:r>
            <a:r>
              <a:rPr lang="en-IN" dirty="0" smtClean="0"/>
              <a:t>routing in view, so we will use </a:t>
            </a:r>
            <a:r>
              <a:rPr lang="en-IN" b="1" dirty="0" err="1" smtClean="0">
                <a:solidFill>
                  <a:srgbClr val="00B050"/>
                </a:solidFill>
              </a:rPr>
              <a:t>ng</a:t>
            </a:r>
            <a:r>
              <a:rPr lang="en-IN" b="1" dirty="0" smtClean="0">
                <a:solidFill>
                  <a:srgbClr val="00B050"/>
                </a:solidFill>
              </a:rPr>
              <a:t>-view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4807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Routing helps you in dividing your application in logical views and bind different views to Controllers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above diagram we create two Route </a:t>
            </a:r>
            <a:r>
              <a:rPr lang="en-IN" dirty="0" err="1"/>
              <a:t>url</a:t>
            </a:r>
            <a:r>
              <a:rPr lang="en-IN" dirty="0"/>
              <a:t> /</a:t>
            </a:r>
            <a:r>
              <a:rPr lang="en-IN" dirty="0" err="1"/>
              <a:t>ShowOrders</a:t>
            </a:r>
            <a:r>
              <a:rPr lang="en-IN" dirty="0"/>
              <a:t> and /</a:t>
            </a:r>
            <a:r>
              <a:rPr lang="en-IN" dirty="0" err="1"/>
              <a:t>AddNewOrder</a:t>
            </a:r>
            <a:r>
              <a:rPr lang="en-IN" dirty="0"/>
              <a:t>. Each points to a specific view and is managed by a controller. 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4" y="2132856"/>
            <a:ext cx="814135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7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387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66</cp:revision>
  <dcterms:created xsi:type="dcterms:W3CDTF">2017-06-07T17:34:05Z</dcterms:created>
  <dcterms:modified xsi:type="dcterms:W3CDTF">2017-06-10T19:25:54Z</dcterms:modified>
</cp:coreProperties>
</file>