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9" r:id="rId2"/>
    <p:sldId id="359" r:id="rId3"/>
    <p:sldId id="360" r:id="rId4"/>
    <p:sldId id="361" r:id="rId5"/>
    <p:sldId id="362" r:id="rId6"/>
    <p:sldId id="340" r:id="rId7"/>
    <p:sldId id="338" r:id="rId8"/>
    <p:sldId id="342" r:id="rId9"/>
    <p:sldId id="343" r:id="rId10"/>
    <p:sldId id="341" r:id="rId11"/>
    <p:sldId id="344" r:id="rId12"/>
    <p:sldId id="345" r:id="rId13"/>
    <p:sldId id="339" r:id="rId14"/>
    <p:sldId id="346" r:id="rId15"/>
    <p:sldId id="347" r:id="rId16"/>
    <p:sldId id="348" r:id="rId17"/>
    <p:sldId id="349" r:id="rId18"/>
    <p:sldId id="350" r:id="rId19"/>
    <p:sldId id="351" r:id="rId20"/>
    <p:sldId id="355" r:id="rId21"/>
    <p:sldId id="356" r:id="rId22"/>
    <p:sldId id="357" r:id="rId23"/>
    <p:sldId id="358" r:id="rId24"/>
    <p:sldId id="35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h Kharwadkar" initials="MK" lastIdx="1" clrIdx="0">
    <p:extLst>
      <p:ext uri="{19B8F6BF-5375-455C-9EA6-DF929625EA0E}">
        <p15:presenceInfo xmlns:p15="http://schemas.microsoft.com/office/powerpoint/2012/main" userId="S-1-5-21-354581543-3608027983-2995495404-346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57" autoAdjust="0"/>
  </p:normalViewPr>
  <p:slideViewPr>
    <p:cSldViewPr>
      <p:cViewPr varScale="1">
        <p:scale>
          <a:sx n="69" d="100"/>
          <a:sy n="69" d="100"/>
        </p:scale>
        <p:origin x="18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EC90E-EE88-4D0B-85BA-C2E803436643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65935-B6A5-4D56-89C3-80B56AA345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65935-B6A5-4D56-89C3-80B56AA345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65935-B6A5-4D56-89C3-80B56AA345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1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ethans.co.i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www.ethans.co.in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98001"/>
            <a:ext cx="466344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639445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52400"/>
            <a:ext cx="1981200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466344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639445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52400"/>
            <a:ext cx="1676400" cy="6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 userDrawn="1"/>
        </p:nvSpPr>
        <p:spPr>
          <a:xfrm>
            <a:off x="6934200" y="6324600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www.ethans.co.in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www.ethans.co.in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hans.co.i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fedoraproject.org/pub/epel/epel-release-latest-7.noarch.rp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pt_module.html" TargetMode="External"/><Relationship Id="rId2" Type="http://schemas.openxmlformats.org/officeDocument/2006/relationships/hyperlink" Target="http://docs.ansible.com/ansible/yum_modul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nsteinish/Ansible-Playbooks-Samples" TargetMode="External"/><Relationship Id="rId2" Type="http://schemas.openxmlformats.org/officeDocument/2006/relationships/hyperlink" Target="https://github.com/johanan/Dockerized-Wordpress-the-Correct-w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qQHF1nz7BE" TargetMode="External"/><Relationship Id="rId5" Type="http://schemas.openxmlformats.org/officeDocument/2006/relationships/hyperlink" Target="https://github.com/dwatrous/hadoop-multi-server-ansible" TargetMode="External"/><Relationship Id="rId4" Type="http://schemas.openxmlformats.org/officeDocument/2006/relationships/hyperlink" Target="http://software.danielwatrous.com/install-and-configure-a-multi-node-hadoop-cluster-using-ansi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For Further Questions?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jatin\Desktop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19338"/>
            <a:ext cx="6024562" cy="2328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76600" y="3962400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WWW.ETHANS.CO.IN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504950"/>
            <a:ext cx="7896225" cy="3848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 Architecture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Parallel SSH &amp; Local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23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Installing Ansible on CentOS</a:t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need to install the </a:t>
            </a:r>
            <a:r>
              <a:rPr lang="en-US" b="1" dirty="0"/>
              <a:t>Extra Packages for Enterprise Linux</a:t>
            </a:r>
            <a:r>
              <a:rPr lang="en-US" dirty="0"/>
              <a:t> (</a:t>
            </a:r>
            <a:r>
              <a:rPr lang="en-US" b="1" dirty="0"/>
              <a:t>EPEL</a:t>
            </a:r>
            <a:r>
              <a:rPr lang="en-US" dirty="0"/>
              <a:t>) repository before we install Ansible. You can install it with the following command</a:t>
            </a:r>
            <a:r>
              <a:rPr lang="en-US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dirty="0" smtClean="0"/>
              <a:t>sudo </a:t>
            </a:r>
            <a:r>
              <a:rPr lang="es-ES" dirty="0" err="1"/>
              <a:t>yum</a:t>
            </a:r>
            <a:r>
              <a:rPr lang="es-ES" dirty="0"/>
              <a:t> -y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dl.fedoraproject.org/pub/epel/epel-release-latest-7.noarch.rpm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/>
              <a:t>Ansible using the following command</a:t>
            </a:r>
            <a:r>
              <a:rPr lang="en-US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/>
              <a:t>sudo</a:t>
            </a:r>
            <a:r>
              <a:rPr lang="en-US" dirty="0"/>
              <a:t> yum install ansible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test if Ansible is installed correctly using the version switch, as shown in the following example</a:t>
            </a:r>
            <a:r>
              <a:rPr lang="en-US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ansible --version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Configuring Ansible</a:t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8288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Ansible configuration file uses an INI format to store its configuration </a:t>
            </a: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While running an ansible command, the command looks for its configuration file in predefined order, as follows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ANSIBLE_CONFIG – Firstly ansible command checks the environment variable which points to the configuration file.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./</a:t>
            </a:r>
            <a:r>
              <a:rPr lang="en-US" dirty="0" err="1" smtClean="0"/>
              <a:t>ansible_cfg</a:t>
            </a:r>
            <a:r>
              <a:rPr lang="en-US" dirty="0" smtClean="0"/>
              <a:t> – Secondly it checks for file in current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~/.</a:t>
            </a:r>
            <a:r>
              <a:rPr lang="en-US" dirty="0" err="1" smtClean="0"/>
              <a:t>ansible.cfg</a:t>
            </a:r>
            <a:r>
              <a:rPr lang="en-US" dirty="0" smtClean="0"/>
              <a:t> – Thirdly it checks the file in the user’s home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/ansible/</a:t>
            </a:r>
            <a:r>
              <a:rPr lang="en-US" dirty="0" err="1" smtClean="0"/>
              <a:t>ansible.cfg</a:t>
            </a:r>
            <a:r>
              <a:rPr lang="en-US" dirty="0" smtClean="0"/>
              <a:t> – Lastly it checks the file that is automatically generated when installing Ansible via a package manager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 Terminology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95810"/>
              </p:ext>
            </p:extLst>
          </p:nvPr>
        </p:nvGraphicFramePr>
        <p:xfrm>
          <a:off x="1066800" y="1397000"/>
          <a:ext cx="7086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List of hosts , groups</a:t>
                      </a:r>
                      <a:r>
                        <a:rPr lang="en-US" baseline="0" dirty="0" smtClean="0"/>
                        <a:t> and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Actually do the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a module to do the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Loops</a:t>
                      </a:r>
                      <a:r>
                        <a:rPr lang="en-US" baseline="0" dirty="0" smtClean="0"/>
                        <a:t> overs list of tasks mapped to list of hosts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Playbooks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collection of</a:t>
                      </a:r>
                      <a:r>
                        <a:rPr lang="en-US" baseline="0" dirty="0" smtClean="0"/>
                        <a:t> plays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task but will run when called by another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Organizing Tasks and encapsulating data needed to accomplish those Tasks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Creating Ansible Inventory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6002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action you take with Ansible is applied to an item in your </a:t>
            </a:r>
            <a:r>
              <a:rPr lang="en-US" dirty="0" smtClean="0"/>
              <a:t>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inventory file is formatted as an </a:t>
            </a:r>
            <a:r>
              <a:rPr lang="en-US" dirty="0" err="1"/>
              <a:t>ini</a:t>
            </a:r>
            <a:r>
              <a:rPr lang="en-US" dirty="0"/>
              <a:t> file and is essentially a simple text file that can store your catalog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Default ansible inventory is located at /</a:t>
            </a:r>
            <a:r>
              <a:rPr lang="en-US" dirty="0" err="1" smtClean="0"/>
              <a:t>etc</a:t>
            </a:r>
            <a:r>
              <a:rPr lang="en-US" dirty="0" smtClean="0"/>
              <a:t>/ansible/hosts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Installing packages with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8288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ansible localhost -m 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ansible </a:t>
            </a:r>
            <a:r>
              <a:rPr lang="en-US" b="1" dirty="0"/>
              <a:t>all --ask-pass -m raw -a 'yum -y install </a:t>
            </a:r>
            <a:r>
              <a:rPr lang="en-US" b="1" dirty="0" smtClean="0"/>
              <a:t>python-</a:t>
            </a:r>
            <a:r>
              <a:rPr lang="en-US" b="1" dirty="0" err="1" smtClean="0"/>
              <a:t>simplejson</a:t>
            </a:r>
            <a:r>
              <a:rPr lang="en-US" b="1" dirty="0" smtClean="0"/>
              <a:t>‘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Ansible to update all the packages on your RHEL-based servers</a:t>
            </a:r>
            <a:r>
              <a:rPr lang="en-US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ansible all -m yum -a "name=* state=latest" --</a:t>
            </a:r>
            <a:r>
              <a:rPr lang="en-US" b="1" dirty="0" smtClean="0"/>
              <a:t>ask-pass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docs.ansible.com/ansible/yum_module.html</a:t>
            </a:r>
            <a:endParaRPr lang="en-US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 http</a:t>
            </a:r>
            <a:r>
              <a:rPr lang="en-US" dirty="0">
                <a:hlinkClick r:id="rId3"/>
              </a:rPr>
              <a:t>://docs.ansible.com/apt_module.html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4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Restarting services using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691283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ansible all -m service -a "name=</a:t>
            </a:r>
            <a:r>
              <a:rPr lang="en-US" dirty="0" err="1"/>
              <a:t>mariadb</a:t>
            </a:r>
            <a:r>
              <a:rPr lang="en-US" dirty="0"/>
              <a:t> state=restarted" --</a:t>
            </a:r>
            <a:r>
              <a:rPr lang="en-US" dirty="0" smtClean="0"/>
              <a:t>ask-pass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ansible </a:t>
            </a:r>
            <a:r>
              <a:rPr lang="en-US" dirty="0" err="1"/>
              <a:t>mysql</a:t>
            </a:r>
            <a:r>
              <a:rPr lang="en-US" dirty="0"/>
              <a:t> -m service -a "name=</a:t>
            </a:r>
            <a:r>
              <a:rPr lang="en-US" dirty="0" err="1"/>
              <a:t>mysql</a:t>
            </a:r>
            <a:r>
              <a:rPr lang="en-US" dirty="0"/>
              <a:t> state=stopped</a:t>
            </a:r>
            <a:r>
              <a:rPr lang="en-US" dirty="0" smtClean="0"/>
              <a:t>"“</a:t>
            </a:r>
            <a:r>
              <a:rPr lang="en-US" dirty="0"/>
              <a:t>--ask-pass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ansible </a:t>
            </a:r>
            <a:r>
              <a:rPr lang="en-US" dirty="0" err="1"/>
              <a:t>mysql</a:t>
            </a:r>
            <a:r>
              <a:rPr lang="en-US" dirty="0"/>
              <a:t> -m service -a "name=</a:t>
            </a:r>
            <a:r>
              <a:rPr lang="en-US" dirty="0" err="1"/>
              <a:t>mysql</a:t>
            </a:r>
            <a:r>
              <a:rPr lang="en-US" dirty="0"/>
              <a:t> state=started</a:t>
            </a:r>
            <a:r>
              <a:rPr lang="en-US" dirty="0" smtClean="0"/>
              <a:t>"“</a:t>
            </a:r>
            <a:r>
              <a:rPr lang="en-US" dirty="0"/>
              <a:t>--ask-pass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Executing </a:t>
            </a:r>
            <a:r>
              <a:rPr lang="en-US" sz="3200" dirty="0" smtClean="0"/>
              <a:t>commands </a:t>
            </a:r>
            <a:r>
              <a:rPr lang="en-US" sz="3200" dirty="0"/>
              <a:t>with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91283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Sometimes, you need to be able to run actual shell commands on a range of servers.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excellent example will be to reboot some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not something that you would put into your automation stack,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at the same time, it is something you would like to be able to leverage your automation tool to 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Ansible enables you to do this by sending arbitrary commands to a collection of servers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ansible all -a "reboot -now"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ansible all -a "uptime" --</a:t>
            </a:r>
            <a:r>
              <a:rPr lang="en-US" b="1" dirty="0" smtClean="0"/>
              <a:t>ask-pass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ansible all -m user -a "name=</a:t>
            </a:r>
            <a:r>
              <a:rPr lang="en-US" b="1" dirty="0" err="1"/>
              <a:t>mk</a:t>
            </a:r>
            <a:r>
              <a:rPr lang="en-US" b="1" dirty="0"/>
              <a:t> shell=/bin/bash groups=wheel password=pass@123" --ask-pass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64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Installing Nginx using Ansible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&lt;h1&gt;Ansible Demo&lt;/h1&gt;</a:t>
            </a:r>
          </a:p>
          <a:p>
            <a:r>
              <a:rPr lang="en-US" dirty="0"/>
              <a:t>&lt;p&gt;{{</a:t>
            </a:r>
            <a:r>
              <a:rPr lang="en-US" dirty="0" err="1"/>
              <a:t>MyMessage</a:t>
            </a:r>
            <a:r>
              <a:rPr lang="en-US" dirty="0"/>
              <a:t>}}&lt;/p&gt;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290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99" y="152400"/>
            <a:ext cx="71097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Installing Nginx using Ansible via Playbook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hosts: all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vars</a:t>
            </a:r>
            <a:r>
              <a:rPr lang="en-US" dirty="0"/>
              <a:t>:</a:t>
            </a:r>
          </a:p>
          <a:p>
            <a:r>
              <a:rPr lang="en-US" dirty="0"/>
              <a:t>   - </a:t>
            </a:r>
            <a:r>
              <a:rPr lang="en-US" dirty="0" err="1"/>
              <a:t>MyMessage</a:t>
            </a:r>
            <a:r>
              <a:rPr lang="en-US" dirty="0"/>
              <a:t>: "Welcome to Ansible world!"</a:t>
            </a:r>
          </a:p>
          <a:p>
            <a:r>
              <a:rPr lang="en-US" dirty="0"/>
              <a:t>   - </a:t>
            </a:r>
            <a:r>
              <a:rPr lang="en-US" dirty="0" err="1"/>
              <a:t>DBMessage</a:t>
            </a:r>
            <a:r>
              <a:rPr lang="en-US" dirty="0"/>
              <a:t>: "Hello from MongoDB"</a:t>
            </a:r>
          </a:p>
          <a:p>
            <a:endParaRPr lang="en-US" dirty="0"/>
          </a:p>
          <a:p>
            <a:r>
              <a:rPr lang="en-US" dirty="0"/>
              <a:t>  tasks:</a:t>
            </a:r>
          </a:p>
          <a:p>
            <a:r>
              <a:rPr lang="en-US" dirty="0"/>
              <a:t>   - name: NGINX | Installing NGINX repo rpm</a:t>
            </a:r>
          </a:p>
          <a:p>
            <a:r>
              <a:rPr lang="en-US" dirty="0"/>
              <a:t>     yum: name=http://nginx.org/packages/centos/7/noarch/RPMS/nginx-release-centos-7-0.el7.ngx.noarch.rpm</a:t>
            </a:r>
          </a:p>
          <a:p>
            <a:r>
              <a:rPr lang="en-US" dirty="0"/>
              <a:t>   - name: NGINX | Installing NGINX</a:t>
            </a:r>
          </a:p>
          <a:p>
            <a:r>
              <a:rPr lang="en-US" dirty="0"/>
              <a:t>     yum: name=</a:t>
            </a:r>
            <a:r>
              <a:rPr lang="en-US" dirty="0" err="1"/>
              <a:t>nginx</a:t>
            </a:r>
            <a:r>
              <a:rPr lang="en-US" dirty="0"/>
              <a:t> state=latest</a:t>
            </a:r>
          </a:p>
          <a:p>
            <a:r>
              <a:rPr lang="en-US" dirty="0"/>
              <a:t>   - name: NGINX | Starting NGINX</a:t>
            </a:r>
          </a:p>
          <a:p>
            <a:r>
              <a:rPr lang="en-US" dirty="0"/>
              <a:t>     service: name=</a:t>
            </a:r>
            <a:r>
              <a:rPr lang="en-US" dirty="0" err="1"/>
              <a:t>nginx</a:t>
            </a:r>
            <a:r>
              <a:rPr lang="en-US" dirty="0"/>
              <a:t> state=started</a:t>
            </a:r>
          </a:p>
          <a:p>
            <a:r>
              <a:rPr lang="en-US" dirty="0"/>
              <a:t>   - name: index.html copy</a:t>
            </a:r>
          </a:p>
          <a:p>
            <a:r>
              <a:rPr lang="en-US" dirty="0"/>
              <a:t>     template: </a:t>
            </a:r>
            <a:r>
              <a:rPr lang="en-US" dirty="0" err="1"/>
              <a:t>src</a:t>
            </a:r>
            <a:r>
              <a:rPr lang="en-US" dirty="0"/>
              <a:t>=index.html.j2 </a:t>
            </a:r>
            <a:r>
              <a:rPr lang="en-US" dirty="0" err="1"/>
              <a:t>dest</a:t>
            </a:r>
            <a:r>
              <a:rPr lang="en-US" dirty="0"/>
              <a:t>=/usr/share/</a:t>
            </a:r>
            <a:r>
              <a:rPr lang="en-US" dirty="0" err="1"/>
              <a:t>nginx</a:t>
            </a:r>
            <a:r>
              <a:rPr lang="en-US" dirty="0"/>
              <a:t>/html/index.html</a:t>
            </a:r>
          </a:p>
        </p:txBody>
      </p:sp>
    </p:spTree>
    <p:extLst>
      <p:ext uri="{BB962C8B-B14F-4D97-AF65-F5344CB8AC3E}">
        <p14:creationId xmlns:p14="http://schemas.microsoft.com/office/powerpoint/2010/main" val="33126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Splunk Components</a:t>
            </a:r>
            <a:endParaRPr lang="en-US" sz="2400" dirty="0" smtClean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Splunk Components and basic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 components and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Splunk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Handler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Handler is exactly the same as a Task, but it will run when called by another </a:t>
            </a:r>
            <a:r>
              <a:rPr lang="en-US" dirty="0" smtClean="0"/>
              <a:t>Task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Handler will take an action when called by an event it listens </a:t>
            </a:r>
            <a:r>
              <a:rPr lang="en-US" dirty="0" smtClean="0"/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Role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two techniques for reusing a set of tasks: </a:t>
            </a:r>
            <a:r>
              <a:rPr lang="en-US" b="1" dirty="0"/>
              <a:t>includes</a:t>
            </a:r>
            <a:r>
              <a:rPr lang="en-US" dirty="0"/>
              <a:t> and </a:t>
            </a:r>
            <a:r>
              <a:rPr lang="en-US" b="1" dirty="0" smtClean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Roles</a:t>
            </a:r>
            <a:r>
              <a:rPr lang="en-US" dirty="0"/>
              <a:t> are good for organizing Tasks and encapsulating data needed to accomplish those Tasks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90800"/>
            <a:ext cx="44291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Role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Files – It contains files needs to be transferred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Handlers – We can segregate all the handlers required in playbook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 – This directory contain files that establish roles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Templates – Files that uses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Tasks – It contains all the tasks that is normally in the playbook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Vars – Variables for the roles can be specified in this directory and used in your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6477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Application Server Role using Tomcat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84657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recipe will demonstrate using Ansible to install and configure a Java application server.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1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Reference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Ansible Playbooks</a:t>
            </a:r>
            <a:endParaRPr lang="en-US" b="1" dirty="0" smtClean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github.com/johanan/Dockerized-Wordpress-the-Correct-way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github.com/Einsteinish/Ansible-Playbooks-Samples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http://software.danielwatrous.com/install-and-configure-a-multi-node-hadoop-cluster-using-ansible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github.com/dwatrous/hadoop-multi-server-ansible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www.youtube.com/watch?v=oqQHF1nz7BE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Splunk Components and basic architecture</a:t>
            </a:r>
            <a:endParaRPr lang="en-US" sz="2400" dirty="0" smtClean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71575"/>
            <a:ext cx="90678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3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Cluster</a:t>
            </a:r>
            <a:r>
              <a:rPr lang="en-US" sz="2400" dirty="0" smtClean="0"/>
              <a:t> Components and basic architecture</a:t>
            </a:r>
            <a:endParaRPr lang="en-US" sz="2400" dirty="0" smtClean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43000"/>
            <a:ext cx="89916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Different Splunk Packages</a:t>
            </a:r>
            <a:endParaRPr lang="en-US" sz="2400" dirty="0" smtClean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1" y="1219200"/>
            <a:ext cx="9119839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4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Monitoring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importance of monitoring cannot be overstated and it is seen as one of the core elements of a DevOps approach to a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takes many shapes; however, it's common to stop once you've added state monitoring, such as Is the database up?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site responding?.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indeed critical things to monitor, but they don't cover important questions such 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fast am I responding to requests? And How many things have I done?.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where a time series database can be a valuable addition to the monitoring and information stack that you have to hand not handle.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Time Series DB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time series database is a storage technique that is designed to be fast at both storing and retrieving points of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instance, you can measure CPU usage in percentiles from one second to the next or alternatively measure the number of times a particular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call has been made.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have a different series, you can start to use this data for correlation.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above example, we can overlay the CPU statistics across the service call information and start noting where the CPU spikes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correlate with the service calls.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starts to form the basis for an Application Performance Monitoring (APM) solution; </a:t>
            </a:r>
            <a:r>
              <a:rPr lang="en-US" dirty="0" smtClean="0"/>
              <a:t>thus allowing </a:t>
            </a:r>
            <a:r>
              <a:rPr lang="en-US" dirty="0"/>
              <a:t>you to drill into the detail of where your platform is spending time and where improvements can be made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3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to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Scales up on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Automating remote system provisioning and applications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agents are required to install on remote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use existing SSHd on remote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Native OpenSSH can be used for remote communication on control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 by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62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47824"/>
            <a:ext cx="7600950" cy="4067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894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22443</TotalTime>
  <Words>962</Words>
  <Application>Microsoft Office PowerPoint</Application>
  <PresentationFormat>On-screen Show (4:3)</PresentationFormat>
  <Paragraphs>166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jatin</dc:creator>
  <cp:lastModifiedBy>Mahesh Kharwadkar</cp:lastModifiedBy>
  <cp:revision>605</cp:revision>
  <dcterms:created xsi:type="dcterms:W3CDTF">2006-08-16T00:00:00Z</dcterms:created>
  <dcterms:modified xsi:type="dcterms:W3CDTF">2017-08-27T00:34:46Z</dcterms:modified>
</cp:coreProperties>
</file>