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9" r:id="rId6"/>
    <p:sldId id="266" r:id="rId7"/>
    <p:sldId id="268" r:id="rId8"/>
    <p:sldId id="263" r:id="rId9"/>
    <p:sldId id="257" r:id="rId10"/>
    <p:sldId id="264" r:id="rId11"/>
    <p:sldId id="270" r:id="rId12"/>
    <p:sldId id="271" r:id="rId13"/>
    <p:sldId id="274" r:id="rId14"/>
    <p:sldId id="275" r:id="rId15"/>
    <p:sldId id="276" r:id="rId16"/>
    <p:sldId id="277" r:id="rId17"/>
    <p:sldId id="278" r:id="rId18"/>
    <p:sldId id="272" r:id="rId19"/>
    <p:sldId id="273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vimeo.com/sapux/build" TargetMode="External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hyperlink" Target="https://designthinkingwithsap.com/en/" TargetMode="External"/><Relationship Id="rId1" Type="http://schemas.openxmlformats.org/officeDocument/2006/relationships/hyperlink" Target="https://blogs.sap.com/2016/11/03/build-overview/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vimeo.com/sapux/build" TargetMode="External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hyperlink" Target="https://designthinkingwithsap.com/en/" TargetMode="External"/><Relationship Id="rId1" Type="http://schemas.openxmlformats.org/officeDocument/2006/relationships/hyperlink" Target="https://blogs.sap.com/2016/11/03/build-overview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97CA57-9900-4590-B738-CFDE8B86607D}" type="doc">
      <dgm:prSet loTypeId="urn:microsoft.com/office/officeart/2005/8/layout/vList2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61914DD-784D-4D7F-A007-EE49F95AC604}">
      <dgm:prSet/>
      <dgm:spPr/>
      <dgm:t>
        <a:bodyPr/>
        <a:lstStyle/>
        <a:p>
          <a:r>
            <a:rPr lang="en-CA"/>
            <a:t>Build is a social platform</a:t>
          </a:r>
          <a:endParaRPr lang="en-US"/>
        </a:p>
      </dgm:t>
    </dgm:pt>
    <dgm:pt modelId="{8AA26AD4-F67B-4721-913A-5E19A650B959}" type="parTrans" cxnId="{FB237401-B4A3-4C0A-9C5F-1602D1A90F9E}">
      <dgm:prSet/>
      <dgm:spPr/>
      <dgm:t>
        <a:bodyPr/>
        <a:lstStyle/>
        <a:p>
          <a:endParaRPr lang="en-US"/>
        </a:p>
      </dgm:t>
    </dgm:pt>
    <dgm:pt modelId="{50280517-0DC6-4A66-BEE1-E1001CBA7ADD}" type="sibTrans" cxnId="{FB237401-B4A3-4C0A-9C5F-1602D1A90F9E}">
      <dgm:prSet/>
      <dgm:spPr/>
      <dgm:t>
        <a:bodyPr/>
        <a:lstStyle/>
        <a:p>
          <a:endParaRPr lang="en-US"/>
        </a:p>
      </dgm:t>
    </dgm:pt>
    <dgm:pt modelId="{AFDF617D-364C-4B84-A272-3FD80F83402C}">
      <dgm:prSet/>
      <dgm:spPr/>
      <dgm:t>
        <a:bodyPr/>
        <a:lstStyle/>
        <a:p>
          <a:r>
            <a:rPr lang="en-CA"/>
            <a:t>APP Prototyping, no UI experience.     </a:t>
          </a:r>
          <a:endParaRPr lang="en-US"/>
        </a:p>
      </dgm:t>
    </dgm:pt>
    <dgm:pt modelId="{300974F8-547A-483B-A516-86F04CE5534F}" type="parTrans" cxnId="{DB119AB7-E5BA-4F8E-B3DD-3B8E7C9D96BF}">
      <dgm:prSet/>
      <dgm:spPr/>
      <dgm:t>
        <a:bodyPr/>
        <a:lstStyle/>
        <a:p>
          <a:endParaRPr lang="en-US"/>
        </a:p>
      </dgm:t>
    </dgm:pt>
    <dgm:pt modelId="{79FE9DF5-9C6E-499A-9ECC-32506BB5C90A}" type="sibTrans" cxnId="{DB119AB7-E5BA-4F8E-B3DD-3B8E7C9D96BF}">
      <dgm:prSet/>
      <dgm:spPr/>
      <dgm:t>
        <a:bodyPr/>
        <a:lstStyle/>
        <a:p>
          <a:endParaRPr lang="en-US"/>
        </a:p>
      </dgm:t>
    </dgm:pt>
    <dgm:pt modelId="{CF6330EC-BDF2-4B72-BF99-89DCFABF1B6A}">
      <dgm:prSet/>
      <dgm:spPr/>
      <dgm:t>
        <a:bodyPr/>
        <a:lstStyle/>
        <a:p>
          <a:r>
            <a:rPr lang="en-CA"/>
            <a:t>Test your idea for the design of an app without having to code</a:t>
          </a:r>
          <a:endParaRPr lang="en-US"/>
        </a:p>
      </dgm:t>
    </dgm:pt>
    <dgm:pt modelId="{B68E9F5A-9E27-4EDE-8E43-DB45D813A3C6}" type="parTrans" cxnId="{0AA00AEF-2089-4E69-A6B8-5FD903E7DC9B}">
      <dgm:prSet/>
      <dgm:spPr/>
      <dgm:t>
        <a:bodyPr/>
        <a:lstStyle/>
        <a:p>
          <a:endParaRPr lang="en-US"/>
        </a:p>
      </dgm:t>
    </dgm:pt>
    <dgm:pt modelId="{3EC36E04-D19D-4E0A-B298-24F52D8986BF}" type="sibTrans" cxnId="{0AA00AEF-2089-4E69-A6B8-5FD903E7DC9B}">
      <dgm:prSet/>
      <dgm:spPr/>
      <dgm:t>
        <a:bodyPr/>
        <a:lstStyle/>
        <a:p>
          <a:endParaRPr lang="en-US"/>
        </a:p>
      </dgm:t>
    </dgm:pt>
    <dgm:pt modelId="{8EA6AE02-839B-4267-A921-7807B2965CA2}">
      <dgm:prSet/>
      <dgm:spPr/>
      <dgm:t>
        <a:bodyPr/>
        <a:lstStyle/>
        <a:p>
          <a:r>
            <a:rPr lang="en-CA"/>
            <a:t>evaluate if a design would be accepted</a:t>
          </a:r>
          <a:endParaRPr lang="en-US"/>
        </a:p>
      </dgm:t>
    </dgm:pt>
    <dgm:pt modelId="{DADAD738-419F-455B-8428-D3D56A946CED}" type="parTrans" cxnId="{E03EE4B9-31D5-4E8C-B664-9DA9ABBFA8EC}">
      <dgm:prSet/>
      <dgm:spPr/>
      <dgm:t>
        <a:bodyPr/>
        <a:lstStyle/>
        <a:p>
          <a:endParaRPr lang="en-US"/>
        </a:p>
      </dgm:t>
    </dgm:pt>
    <dgm:pt modelId="{8CA40653-23AE-4E29-BD4F-471DA35D8222}" type="sibTrans" cxnId="{E03EE4B9-31D5-4E8C-B664-9DA9ABBFA8EC}">
      <dgm:prSet/>
      <dgm:spPr/>
      <dgm:t>
        <a:bodyPr/>
        <a:lstStyle/>
        <a:p>
          <a:endParaRPr lang="en-US"/>
        </a:p>
      </dgm:t>
    </dgm:pt>
    <dgm:pt modelId="{26124E77-53A4-4343-A8B0-9331646D0F2D}">
      <dgm:prSet/>
      <dgm:spPr/>
      <dgm:t>
        <a:bodyPr/>
        <a:lstStyle/>
        <a:p>
          <a:r>
            <a:rPr lang="en-CA"/>
            <a:t>It’s basically created to be of help in UX design testing. </a:t>
          </a:r>
          <a:endParaRPr lang="en-US"/>
        </a:p>
      </dgm:t>
    </dgm:pt>
    <dgm:pt modelId="{2A8C3887-4553-490B-A539-A3630DAC6132}" type="parTrans" cxnId="{0CE4A6F7-14D1-4418-91CF-931A442773F3}">
      <dgm:prSet/>
      <dgm:spPr/>
      <dgm:t>
        <a:bodyPr/>
        <a:lstStyle/>
        <a:p>
          <a:endParaRPr lang="en-US"/>
        </a:p>
      </dgm:t>
    </dgm:pt>
    <dgm:pt modelId="{B6FC7D38-8B90-4621-8728-C3C1E69A523D}" type="sibTrans" cxnId="{0CE4A6F7-14D1-4418-91CF-931A442773F3}">
      <dgm:prSet/>
      <dgm:spPr/>
      <dgm:t>
        <a:bodyPr/>
        <a:lstStyle/>
        <a:p>
          <a:endParaRPr lang="en-US"/>
        </a:p>
      </dgm:t>
    </dgm:pt>
    <dgm:pt modelId="{4FE45BB2-28C9-4712-8633-DFB13546C3D3}" type="pres">
      <dgm:prSet presAssocID="{A797CA57-9900-4590-B738-CFDE8B86607D}" presName="linear" presStyleCnt="0">
        <dgm:presLayoutVars>
          <dgm:animLvl val="lvl"/>
          <dgm:resizeHandles val="exact"/>
        </dgm:presLayoutVars>
      </dgm:prSet>
      <dgm:spPr/>
    </dgm:pt>
    <dgm:pt modelId="{F45B6B08-1FE8-4796-A2F2-D46086197C09}" type="pres">
      <dgm:prSet presAssocID="{C61914DD-784D-4D7F-A007-EE49F95AC60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356CFE3-7D26-498D-9A72-F0EF96204A6D}" type="pres">
      <dgm:prSet presAssocID="{50280517-0DC6-4A66-BEE1-E1001CBA7ADD}" presName="spacer" presStyleCnt="0"/>
      <dgm:spPr/>
    </dgm:pt>
    <dgm:pt modelId="{5A9B234B-D099-4017-9012-1E169BC97E0D}" type="pres">
      <dgm:prSet presAssocID="{AFDF617D-364C-4B84-A272-3FD80F83402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E8A7A43-7316-461E-A623-0DE36246DECA}" type="pres">
      <dgm:prSet presAssocID="{79FE9DF5-9C6E-499A-9ECC-32506BB5C90A}" presName="spacer" presStyleCnt="0"/>
      <dgm:spPr/>
    </dgm:pt>
    <dgm:pt modelId="{DA948AB3-EBC8-4D7F-BB44-303A8DBD0353}" type="pres">
      <dgm:prSet presAssocID="{CF6330EC-BDF2-4B72-BF99-89DCFABF1B6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CF45247-63F8-4B2B-A228-BEE0BCB7031B}" type="pres">
      <dgm:prSet presAssocID="{3EC36E04-D19D-4E0A-B298-24F52D8986BF}" presName="spacer" presStyleCnt="0"/>
      <dgm:spPr/>
    </dgm:pt>
    <dgm:pt modelId="{8A100396-7BAC-4381-85AE-C613CDBB357C}" type="pres">
      <dgm:prSet presAssocID="{8EA6AE02-839B-4267-A921-7807B2965CA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A4EA72D-ABB4-4059-88AB-E36C1BBCC3BD}" type="pres">
      <dgm:prSet presAssocID="{8CA40653-23AE-4E29-BD4F-471DA35D8222}" presName="spacer" presStyleCnt="0"/>
      <dgm:spPr/>
    </dgm:pt>
    <dgm:pt modelId="{F06F3FEB-6D0E-498F-B947-B082E4FC9B21}" type="pres">
      <dgm:prSet presAssocID="{26124E77-53A4-4343-A8B0-9331646D0F2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B237401-B4A3-4C0A-9C5F-1602D1A90F9E}" srcId="{A797CA57-9900-4590-B738-CFDE8B86607D}" destId="{C61914DD-784D-4D7F-A007-EE49F95AC604}" srcOrd="0" destOrd="0" parTransId="{8AA26AD4-F67B-4721-913A-5E19A650B959}" sibTransId="{50280517-0DC6-4A66-BEE1-E1001CBA7ADD}"/>
    <dgm:cxn modelId="{6952351A-F888-4453-9926-1B02CFC5313F}" type="presOf" srcId="{26124E77-53A4-4343-A8B0-9331646D0F2D}" destId="{F06F3FEB-6D0E-498F-B947-B082E4FC9B21}" srcOrd="0" destOrd="0" presId="urn:microsoft.com/office/officeart/2005/8/layout/vList2"/>
    <dgm:cxn modelId="{9F55CB1E-BADA-4FE2-8DE1-A8E5E1ADCA3A}" type="presOf" srcId="{AFDF617D-364C-4B84-A272-3FD80F83402C}" destId="{5A9B234B-D099-4017-9012-1E169BC97E0D}" srcOrd="0" destOrd="0" presId="urn:microsoft.com/office/officeart/2005/8/layout/vList2"/>
    <dgm:cxn modelId="{2FA55161-D9E9-4036-A339-A8F1400863A3}" type="presOf" srcId="{A797CA57-9900-4590-B738-CFDE8B86607D}" destId="{4FE45BB2-28C9-4712-8633-DFB13546C3D3}" srcOrd="0" destOrd="0" presId="urn:microsoft.com/office/officeart/2005/8/layout/vList2"/>
    <dgm:cxn modelId="{86A38A6C-3C2B-48E6-BEEE-AD649A127F89}" type="presOf" srcId="{8EA6AE02-839B-4267-A921-7807B2965CA2}" destId="{8A100396-7BAC-4381-85AE-C613CDBB357C}" srcOrd="0" destOrd="0" presId="urn:microsoft.com/office/officeart/2005/8/layout/vList2"/>
    <dgm:cxn modelId="{DB119AB7-E5BA-4F8E-B3DD-3B8E7C9D96BF}" srcId="{A797CA57-9900-4590-B738-CFDE8B86607D}" destId="{AFDF617D-364C-4B84-A272-3FD80F83402C}" srcOrd="1" destOrd="0" parTransId="{300974F8-547A-483B-A516-86F04CE5534F}" sibTransId="{79FE9DF5-9C6E-499A-9ECC-32506BB5C90A}"/>
    <dgm:cxn modelId="{2F9FE6B8-502B-4A4E-B6DA-5E9CA471645E}" type="presOf" srcId="{C61914DD-784D-4D7F-A007-EE49F95AC604}" destId="{F45B6B08-1FE8-4796-A2F2-D46086197C09}" srcOrd="0" destOrd="0" presId="urn:microsoft.com/office/officeart/2005/8/layout/vList2"/>
    <dgm:cxn modelId="{E03EE4B9-31D5-4E8C-B664-9DA9ABBFA8EC}" srcId="{A797CA57-9900-4590-B738-CFDE8B86607D}" destId="{8EA6AE02-839B-4267-A921-7807B2965CA2}" srcOrd="3" destOrd="0" parTransId="{DADAD738-419F-455B-8428-D3D56A946CED}" sibTransId="{8CA40653-23AE-4E29-BD4F-471DA35D8222}"/>
    <dgm:cxn modelId="{0AA00AEF-2089-4E69-A6B8-5FD903E7DC9B}" srcId="{A797CA57-9900-4590-B738-CFDE8B86607D}" destId="{CF6330EC-BDF2-4B72-BF99-89DCFABF1B6A}" srcOrd="2" destOrd="0" parTransId="{B68E9F5A-9E27-4EDE-8E43-DB45D813A3C6}" sibTransId="{3EC36E04-D19D-4E0A-B298-24F52D8986BF}"/>
    <dgm:cxn modelId="{382D00F2-5E03-4AFF-A2B5-88F6FC8D6F72}" type="presOf" srcId="{CF6330EC-BDF2-4B72-BF99-89DCFABF1B6A}" destId="{DA948AB3-EBC8-4D7F-BB44-303A8DBD0353}" srcOrd="0" destOrd="0" presId="urn:microsoft.com/office/officeart/2005/8/layout/vList2"/>
    <dgm:cxn modelId="{0CE4A6F7-14D1-4418-91CF-931A442773F3}" srcId="{A797CA57-9900-4590-B738-CFDE8B86607D}" destId="{26124E77-53A4-4343-A8B0-9331646D0F2D}" srcOrd="4" destOrd="0" parTransId="{2A8C3887-4553-490B-A539-A3630DAC6132}" sibTransId="{B6FC7D38-8B90-4621-8728-C3C1E69A523D}"/>
    <dgm:cxn modelId="{560CCE5C-1200-4EFA-B92B-F7F07B434BAA}" type="presParOf" srcId="{4FE45BB2-28C9-4712-8633-DFB13546C3D3}" destId="{F45B6B08-1FE8-4796-A2F2-D46086197C09}" srcOrd="0" destOrd="0" presId="urn:microsoft.com/office/officeart/2005/8/layout/vList2"/>
    <dgm:cxn modelId="{6CE2C0B3-A2CA-4ED9-91AB-8F21DE3E8C71}" type="presParOf" srcId="{4FE45BB2-28C9-4712-8633-DFB13546C3D3}" destId="{8356CFE3-7D26-498D-9A72-F0EF96204A6D}" srcOrd="1" destOrd="0" presId="urn:microsoft.com/office/officeart/2005/8/layout/vList2"/>
    <dgm:cxn modelId="{0F06D208-92C9-48BC-89BA-9B32E253330A}" type="presParOf" srcId="{4FE45BB2-28C9-4712-8633-DFB13546C3D3}" destId="{5A9B234B-D099-4017-9012-1E169BC97E0D}" srcOrd="2" destOrd="0" presId="urn:microsoft.com/office/officeart/2005/8/layout/vList2"/>
    <dgm:cxn modelId="{ABB79F70-0518-4981-8DD5-B931E0942D95}" type="presParOf" srcId="{4FE45BB2-28C9-4712-8633-DFB13546C3D3}" destId="{8E8A7A43-7316-461E-A623-0DE36246DECA}" srcOrd="3" destOrd="0" presId="urn:microsoft.com/office/officeart/2005/8/layout/vList2"/>
    <dgm:cxn modelId="{645A6F66-5D5E-429A-890C-87A64D813152}" type="presParOf" srcId="{4FE45BB2-28C9-4712-8633-DFB13546C3D3}" destId="{DA948AB3-EBC8-4D7F-BB44-303A8DBD0353}" srcOrd="4" destOrd="0" presId="urn:microsoft.com/office/officeart/2005/8/layout/vList2"/>
    <dgm:cxn modelId="{23D8BC56-D380-4993-9FF3-6C1049901009}" type="presParOf" srcId="{4FE45BB2-28C9-4712-8633-DFB13546C3D3}" destId="{3CF45247-63F8-4B2B-A228-BEE0BCB7031B}" srcOrd="5" destOrd="0" presId="urn:microsoft.com/office/officeart/2005/8/layout/vList2"/>
    <dgm:cxn modelId="{909D3487-6C2E-4A71-8A37-A9480DE4938A}" type="presParOf" srcId="{4FE45BB2-28C9-4712-8633-DFB13546C3D3}" destId="{8A100396-7BAC-4381-85AE-C613CDBB357C}" srcOrd="6" destOrd="0" presId="urn:microsoft.com/office/officeart/2005/8/layout/vList2"/>
    <dgm:cxn modelId="{6AF29E91-147E-4642-A7F8-F81052C3B983}" type="presParOf" srcId="{4FE45BB2-28C9-4712-8633-DFB13546C3D3}" destId="{7A4EA72D-ABB4-4059-88AB-E36C1BBCC3BD}" srcOrd="7" destOrd="0" presId="urn:microsoft.com/office/officeart/2005/8/layout/vList2"/>
    <dgm:cxn modelId="{5066674F-EEF8-4261-9EC9-D5914CAE2BDE}" type="presParOf" srcId="{4FE45BB2-28C9-4712-8633-DFB13546C3D3}" destId="{F06F3FEB-6D0E-498F-B947-B082E4FC9B2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36CE0B-5407-472B-9310-6CE20BB4B9D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75FA57-B2B9-4900-B2F0-7F1F766C737D}">
      <dgm:prSet/>
      <dgm:spPr/>
      <dgm:t>
        <a:bodyPr/>
        <a:lstStyle/>
        <a:p>
          <a:r>
            <a:rPr lang="en-CA"/>
            <a:t>Is a new, fresh way of engaging with SAP to find human meaning and use for technology.</a:t>
          </a:r>
          <a:endParaRPr lang="en-US"/>
        </a:p>
      </dgm:t>
    </dgm:pt>
    <dgm:pt modelId="{45C73C78-97E3-488F-8F2F-969B615D64EF}" type="parTrans" cxnId="{40170BFB-E02E-4E85-BAE2-3DB763F81491}">
      <dgm:prSet/>
      <dgm:spPr/>
      <dgm:t>
        <a:bodyPr/>
        <a:lstStyle/>
        <a:p>
          <a:endParaRPr lang="en-US"/>
        </a:p>
      </dgm:t>
    </dgm:pt>
    <dgm:pt modelId="{74A9700E-FD0E-4EC7-8D19-C6C0363127D3}" type="sibTrans" cxnId="{40170BFB-E02E-4E85-BAE2-3DB763F81491}">
      <dgm:prSet/>
      <dgm:spPr/>
      <dgm:t>
        <a:bodyPr/>
        <a:lstStyle/>
        <a:p>
          <a:endParaRPr lang="en-US"/>
        </a:p>
      </dgm:t>
    </dgm:pt>
    <dgm:pt modelId="{FE0F4F75-6CB8-4B67-9269-DDB558138E80}">
      <dgm:prSet/>
      <dgm:spPr/>
      <dgm:t>
        <a:bodyPr/>
        <a:lstStyle/>
        <a:p>
          <a:r>
            <a:rPr lang="en-CA" dirty="0"/>
            <a:t>Helps you think differently about:  </a:t>
          </a:r>
          <a:endParaRPr lang="en-US" dirty="0"/>
        </a:p>
      </dgm:t>
    </dgm:pt>
    <dgm:pt modelId="{4486EE6E-C65D-4F0E-86B6-54C393AE57B9}" type="parTrans" cxnId="{2E6F1913-7822-4C7E-97E9-A8304D187C48}">
      <dgm:prSet/>
      <dgm:spPr/>
      <dgm:t>
        <a:bodyPr/>
        <a:lstStyle/>
        <a:p>
          <a:endParaRPr lang="en-US"/>
        </a:p>
      </dgm:t>
    </dgm:pt>
    <dgm:pt modelId="{6F275195-AB25-40F1-A02B-0460F6677C51}" type="sibTrans" cxnId="{2E6F1913-7822-4C7E-97E9-A8304D187C48}">
      <dgm:prSet/>
      <dgm:spPr/>
      <dgm:t>
        <a:bodyPr/>
        <a:lstStyle/>
        <a:p>
          <a:endParaRPr lang="en-US"/>
        </a:p>
      </dgm:t>
    </dgm:pt>
    <dgm:pt modelId="{97691384-0FD9-4A18-8FC4-D88E014E7771}">
      <dgm:prSet/>
      <dgm:spPr/>
      <dgm:t>
        <a:bodyPr/>
        <a:lstStyle/>
        <a:p>
          <a:r>
            <a:rPr lang="en-CA" dirty="0"/>
            <a:t>Business &amp; Pain points</a:t>
          </a:r>
          <a:endParaRPr lang="en-US" dirty="0"/>
        </a:p>
      </dgm:t>
    </dgm:pt>
    <dgm:pt modelId="{6EAAB974-67F3-4258-9FAD-A7D2B21F07E2}" type="parTrans" cxnId="{3F7023A6-EDED-4C24-BF5F-9FA9F2DBE5B9}">
      <dgm:prSet/>
      <dgm:spPr/>
      <dgm:t>
        <a:bodyPr/>
        <a:lstStyle/>
        <a:p>
          <a:endParaRPr lang="en-US"/>
        </a:p>
      </dgm:t>
    </dgm:pt>
    <dgm:pt modelId="{8E5FC9E0-3FDC-4F1B-9F36-4C9D7FD5D090}" type="sibTrans" cxnId="{3F7023A6-EDED-4C24-BF5F-9FA9F2DBE5B9}">
      <dgm:prSet/>
      <dgm:spPr/>
      <dgm:t>
        <a:bodyPr/>
        <a:lstStyle/>
        <a:p>
          <a:endParaRPr lang="en-US"/>
        </a:p>
      </dgm:t>
    </dgm:pt>
    <dgm:pt modelId="{A058920B-1C99-4A13-85FC-DC739C468054}">
      <dgm:prSet/>
      <dgm:spPr/>
      <dgm:t>
        <a:bodyPr/>
        <a:lstStyle/>
        <a:p>
          <a:r>
            <a:rPr lang="en-CA" dirty="0"/>
            <a:t>Explore the unknown </a:t>
          </a:r>
          <a:endParaRPr lang="en-US" dirty="0"/>
        </a:p>
      </dgm:t>
    </dgm:pt>
    <dgm:pt modelId="{12440503-8D95-465C-9B5A-C0BBFA224BD2}" type="parTrans" cxnId="{43FE484F-32A0-4A87-BCCB-1AA9DA0D9FA7}">
      <dgm:prSet/>
      <dgm:spPr/>
      <dgm:t>
        <a:bodyPr/>
        <a:lstStyle/>
        <a:p>
          <a:endParaRPr lang="en-US"/>
        </a:p>
      </dgm:t>
    </dgm:pt>
    <dgm:pt modelId="{563E6A51-0AA9-4EA3-B600-153F94F0CD12}" type="sibTrans" cxnId="{43FE484F-32A0-4A87-BCCB-1AA9DA0D9FA7}">
      <dgm:prSet/>
      <dgm:spPr/>
      <dgm:t>
        <a:bodyPr/>
        <a:lstStyle/>
        <a:p>
          <a:endParaRPr lang="en-US"/>
        </a:p>
      </dgm:t>
    </dgm:pt>
    <dgm:pt modelId="{3B250E7E-5597-4F87-A660-EDF3C8600C66}">
      <dgm:prSet/>
      <dgm:spPr/>
      <dgm:t>
        <a:bodyPr/>
        <a:lstStyle/>
        <a:p>
          <a:r>
            <a:rPr lang="en-CA"/>
            <a:t>Innovate.</a:t>
          </a:r>
          <a:endParaRPr lang="en-US"/>
        </a:p>
      </dgm:t>
    </dgm:pt>
    <dgm:pt modelId="{B9B54CB4-1449-4035-952A-46EE94DF0316}" type="parTrans" cxnId="{C0483754-A3C0-4A69-91A8-EAA39140DFA0}">
      <dgm:prSet/>
      <dgm:spPr/>
      <dgm:t>
        <a:bodyPr/>
        <a:lstStyle/>
        <a:p>
          <a:endParaRPr lang="en-US"/>
        </a:p>
      </dgm:t>
    </dgm:pt>
    <dgm:pt modelId="{FC05818F-C29D-4958-9498-BAF2ED81A600}" type="sibTrans" cxnId="{C0483754-A3C0-4A69-91A8-EAA39140DFA0}">
      <dgm:prSet/>
      <dgm:spPr/>
      <dgm:t>
        <a:bodyPr/>
        <a:lstStyle/>
        <a:p>
          <a:endParaRPr lang="en-US"/>
        </a:p>
      </dgm:t>
    </dgm:pt>
    <dgm:pt modelId="{62B309AD-D3FE-438D-9C98-AA62A84A8958}" type="pres">
      <dgm:prSet presAssocID="{0536CE0B-5407-472B-9310-6CE20BB4B9DD}" presName="Name0" presStyleCnt="0">
        <dgm:presLayoutVars>
          <dgm:dir/>
          <dgm:resizeHandles val="exact"/>
        </dgm:presLayoutVars>
      </dgm:prSet>
      <dgm:spPr/>
    </dgm:pt>
    <dgm:pt modelId="{DF9BE785-2A41-4B36-BAD8-4EEF753A1179}" type="pres">
      <dgm:prSet presAssocID="{B575FA57-B2B9-4900-B2F0-7F1F766C737D}" presName="node" presStyleLbl="node1" presStyleIdx="0" presStyleCnt="2">
        <dgm:presLayoutVars>
          <dgm:bulletEnabled val="1"/>
        </dgm:presLayoutVars>
      </dgm:prSet>
      <dgm:spPr/>
    </dgm:pt>
    <dgm:pt modelId="{0DE2BC15-405B-47C7-945B-A0BF34F1D997}" type="pres">
      <dgm:prSet presAssocID="{74A9700E-FD0E-4EC7-8D19-C6C0363127D3}" presName="sibTrans" presStyleLbl="sibTrans1D1" presStyleIdx="0" presStyleCnt="1"/>
      <dgm:spPr/>
    </dgm:pt>
    <dgm:pt modelId="{3D886388-B198-4C1F-8878-673FB73DEC41}" type="pres">
      <dgm:prSet presAssocID="{74A9700E-FD0E-4EC7-8D19-C6C0363127D3}" presName="connectorText" presStyleLbl="sibTrans1D1" presStyleIdx="0" presStyleCnt="1"/>
      <dgm:spPr/>
    </dgm:pt>
    <dgm:pt modelId="{4A692977-A83D-480A-8475-5FD6D42798FF}" type="pres">
      <dgm:prSet presAssocID="{FE0F4F75-6CB8-4B67-9269-DDB558138E80}" presName="node" presStyleLbl="node1" presStyleIdx="1" presStyleCnt="2">
        <dgm:presLayoutVars>
          <dgm:bulletEnabled val="1"/>
        </dgm:presLayoutVars>
      </dgm:prSet>
      <dgm:spPr/>
    </dgm:pt>
  </dgm:ptLst>
  <dgm:cxnLst>
    <dgm:cxn modelId="{2E6F1913-7822-4C7E-97E9-A8304D187C48}" srcId="{0536CE0B-5407-472B-9310-6CE20BB4B9DD}" destId="{FE0F4F75-6CB8-4B67-9269-DDB558138E80}" srcOrd="1" destOrd="0" parTransId="{4486EE6E-C65D-4F0E-86B6-54C393AE57B9}" sibTransId="{6F275195-AB25-40F1-A02B-0460F6677C51}"/>
    <dgm:cxn modelId="{D3EB1F21-D0A6-4B06-9A99-5EB2A3CEE591}" type="presOf" srcId="{3B250E7E-5597-4F87-A660-EDF3C8600C66}" destId="{4A692977-A83D-480A-8475-5FD6D42798FF}" srcOrd="0" destOrd="3" presId="urn:microsoft.com/office/officeart/2016/7/layout/RepeatingBendingProcessNew"/>
    <dgm:cxn modelId="{43FE484F-32A0-4A87-BCCB-1AA9DA0D9FA7}" srcId="{FE0F4F75-6CB8-4B67-9269-DDB558138E80}" destId="{A058920B-1C99-4A13-85FC-DC739C468054}" srcOrd="1" destOrd="0" parTransId="{12440503-8D95-465C-9B5A-C0BBFA224BD2}" sibTransId="{563E6A51-0AA9-4EA3-B600-153F94F0CD12}"/>
    <dgm:cxn modelId="{C0483754-A3C0-4A69-91A8-EAA39140DFA0}" srcId="{FE0F4F75-6CB8-4B67-9269-DDB558138E80}" destId="{3B250E7E-5597-4F87-A660-EDF3C8600C66}" srcOrd="2" destOrd="0" parTransId="{B9B54CB4-1449-4035-952A-46EE94DF0316}" sibTransId="{FC05818F-C29D-4958-9498-BAF2ED81A600}"/>
    <dgm:cxn modelId="{98CBA780-B51C-4170-9A55-DBB763C46462}" type="presOf" srcId="{74A9700E-FD0E-4EC7-8D19-C6C0363127D3}" destId="{0DE2BC15-405B-47C7-945B-A0BF34F1D997}" srcOrd="0" destOrd="0" presId="urn:microsoft.com/office/officeart/2016/7/layout/RepeatingBendingProcessNew"/>
    <dgm:cxn modelId="{8F0D9499-E533-4929-86F6-7A9B0FEC9E46}" type="presOf" srcId="{B575FA57-B2B9-4900-B2F0-7F1F766C737D}" destId="{DF9BE785-2A41-4B36-BAD8-4EEF753A1179}" srcOrd="0" destOrd="0" presId="urn:microsoft.com/office/officeart/2016/7/layout/RepeatingBendingProcessNew"/>
    <dgm:cxn modelId="{D41DBA9E-43D4-46E1-A25C-9A329D1AD1D0}" type="presOf" srcId="{0536CE0B-5407-472B-9310-6CE20BB4B9DD}" destId="{62B309AD-D3FE-438D-9C98-AA62A84A8958}" srcOrd="0" destOrd="0" presId="urn:microsoft.com/office/officeart/2016/7/layout/RepeatingBendingProcessNew"/>
    <dgm:cxn modelId="{2F92EA9F-D58F-4864-9049-9360DD2D2CFF}" type="presOf" srcId="{A058920B-1C99-4A13-85FC-DC739C468054}" destId="{4A692977-A83D-480A-8475-5FD6D42798FF}" srcOrd="0" destOrd="2" presId="urn:microsoft.com/office/officeart/2016/7/layout/RepeatingBendingProcessNew"/>
    <dgm:cxn modelId="{3F7023A6-EDED-4C24-BF5F-9FA9F2DBE5B9}" srcId="{FE0F4F75-6CB8-4B67-9269-DDB558138E80}" destId="{97691384-0FD9-4A18-8FC4-D88E014E7771}" srcOrd="0" destOrd="0" parTransId="{6EAAB974-67F3-4258-9FAD-A7D2B21F07E2}" sibTransId="{8E5FC9E0-3FDC-4F1B-9F36-4C9D7FD5D090}"/>
    <dgm:cxn modelId="{D2DABDA9-2906-4697-A098-CE2202E8E025}" type="presOf" srcId="{97691384-0FD9-4A18-8FC4-D88E014E7771}" destId="{4A692977-A83D-480A-8475-5FD6D42798FF}" srcOrd="0" destOrd="1" presId="urn:microsoft.com/office/officeart/2016/7/layout/RepeatingBendingProcessNew"/>
    <dgm:cxn modelId="{BD9A7AB3-2AB3-4197-9497-EE957E09E63E}" type="presOf" srcId="{FE0F4F75-6CB8-4B67-9269-DDB558138E80}" destId="{4A692977-A83D-480A-8475-5FD6D42798FF}" srcOrd="0" destOrd="0" presId="urn:microsoft.com/office/officeart/2016/7/layout/RepeatingBendingProcessNew"/>
    <dgm:cxn modelId="{34241BD6-7A47-4942-B074-F5CFA08E24A0}" type="presOf" srcId="{74A9700E-FD0E-4EC7-8D19-C6C0363127D3}" destId="{3D886388-B198-4C1F-8878-673FB73DEC41}" srcOrd="1" destOrd="0" presId="urn:microsoft.com/office/officeart/2016/7/layout/RepeatingBendingProcessNew"/>
    <dgm:cxn modelId="{40170BFB-E02E-4E85-BAE2-3DB763F81491}" srcId="{0536CE0B-5407-472B-9310-6CE20BB4B9DD}" destId="{B575FA57-B2B9-4900-B2F0-7F1F766C737D}" srcOrd="0" destOrd="0" parTransId="{45C73C78-97E3-488F-8F2F-969B615D64EF}" sibTransId="{74A9700E-FD0E-4EC7-8D19-C6C0363127D3}"/>
    <dgm:cxn modelId="{277C80C6-29F2-4AD8-A1A2-D72A44FD020A}" type="presParOf" srcId="{62B309AD-D3FE-438D-9C98-AA62A84A8958}" destId="{DF9BE785-2A41-4B36-BAD8-4EEF753A1179}" srcOrd="0" destOrd="0" presId="urn:microsoft.com/office/officeart/2016/7/layout/RepeatingBendingProcessNew"/>
    <dgm:cxn modelId="{361367FA-6B27-4D36-9448-1C2E08011ACE}" type="presParOf" srcId="{62B309AD-D3FE-438D-9C98-AA62A84A8958}" destId="{0DE2BC15-405B-47C7-945B-A0BF34F1D997}" srcOrd="1" destOrd="0" presId="urn:microsoft.com/office/officeart/2016/7/layout/RepeatingBendingProcessNew"/>
    <dgm:cxn modelId="{2D9E9E43-CD90-4308-B494-A65B4313928C}" type="presParOf" srcId="{0DE2BC15-405B-47C7-945B-A0BF34F1D997}" destId="{3D886388-B198-4C1F-8878-673FB73DEC41}" srcOrd="0" destOrd="0" presId="urn:microsoft.com/office/officeart/2016/7/layout/RepeatingBendingProcessNew"/>
    <dgm:cxn modelId="{B1BD37E3-70F6-4402-8ADF-1A1C5557FDDD}" type="presParOf" srcId="{62B309AD-D3FE-438D-9C98-AA62A84A8958}" destId="{4A692977-A83D-480A-8475-5FD6D42798FF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77BA45-C1DE-4747-AD61-7809090065E0}" type="doc">
      <dgm:prSet loTypeId="urn:microsoft.com/office/officeart/2005/8/layout/vList2" loCatId="Inbox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B50AB473-B71B-4B0A-85FE-C0CC47A62482}">
      <dgm:prSet/>
      <dgm:spPr/>
      <dgm:t>
        <a:bodyPr/>
        <a:lstStyle/>
        <a:p>
          <a:r>
            <a:rPr lang="en-CA" dirty="0"/>
            <a:t>It empowers organizations to create and scale a simple, personalized and responsive user experience. </a:t>
          </a:r>
          <a:endParaRPr lang="en-US" dirty="0"/>
        </a:p>
      </dgm:t>
    </dgm:pt>
    <dgm:pt modelId="{D3E18956-8F2F-4218-BE48-0D6299D48F92}" type="parTrans" cxnId="{AA224F68-4A42-483B-83B2-D46528437DB6}">
      <dgm:prSet/>
      <dgm:spPr/>
      <dgm:t>
        <a:bodyPr/>
        <a:lstStyle/>
        <a:p>
          <a:endParaRPr lang="en-US"/>
        </a:p>
      </dgm:t>
    </dgm:pt>
    <dgm:pt modelId="{797D3477-8F7A-43B8-A2B8-F4802B1C8EA2}" type="sibTrans" cxnId="{AA224F68-4A42-483B-83B2-D46528437DB6}">
      <dgm:prSet/>
      <dgm:spPr/>
      <dgm:t>
        <a:bodyPr/>
        <a:lstStyle/>
        <a:p>
          <a:endParaRPr lang="en-US"/>
        </a:p>
      </dgm:t>
    </dgm:pt>
    <dgm:pt modelId="{32ABAEDE-784F-411B-AA60-085755843295}">
      <dgm:prSet/>
      <dgm:spPr/>
      <dgm:t>
        <a:bodyPr/>
        <a:lstStyle/>
        <a:p>
          <a:r>
            <a:rPr lang="en-CA" dirty="0"/>
            <a:t>It guides users through the innovation life cycle while staying entirely within the SAP ecosystem.</a:t>
          </a:r>
          <a:endParaRPr lang="en-US" dirty="0"/>
        </a:p>
      </dgm:t>
    </dgm:pt>
    <dgm:pt modelId="{EF60DCD7-7CEA-4534-8E70-477AE7158A69}" type="parTrans" cxnId="{079B5689-7BAB-4E11-8AD8-28B59C117917}">
      <dgm:prSet/>
      <dgm:spPr/>
      <dgm:t>
        <a:bodyPr/>
        <a:lstStyle/>
        <a:p>
          <a:endParaRPr lang="en-US"/>
        </a:p>
      </dgm:t>
    </dgm:pt>
    <dgm:pt modelId="{91BBC5BD-B1CB-4D83-B343-E75C0E72C1C3}" type="sibTrans" cxnId="{079B5689-7BAB-4E11-8AD8-28B59C117917}">
      <dgm:prSet/>
      <dgm:spPr/>
      <dgm:t>
        <a:bodyPr/>
        <a:lstStyle/>
        <a:p>
          <a:endParaRPr lang="en-US"/>
        </a:p>
      </dgm:t>
    </dgm:pt>
    <dgm:pt modelId="{62FAA9E6-F334-43E1-8DAB-482F531955D7}">
      <dgm:prSet/>
      <dgm:spPr/>
      <dgm:t>
        <a:bodyPr/>
        <a:lstStyle/>
        <a:p>
          <a:r>
            <a:rPr lang="en-CA" u="sng">
              <a:hlinkClick xmlns:r="http://schemas.openxmlformats.org/officeDocument/2006/relationships" r:id="rId1"/>
            </a:rPr>
            <a:t>https://vimeo.com/sapux/build</a:t>
          </a:r>
          <a:endParaRPr lang="en-US"/>
        </a:p>
      </dgm:t>
    </dgm:pt>
    <dgm:pt modelId="{804457A2-A8CC-45BD-9879-3DE5F6562950}" type="parTrans" cxnId="{D149C997-F07B-4D2E-92F6-0F41D36CB110}">
      <dgm:prSet/>
      <dgm:spPr/>
      <dgm:t>
        <a:bodyPr/>
        <a:lstStyle/>
        <a:p>
          <a:endParaRPr lang="en-US"/>
        </a:p>
      </dgm:t>
    </dgm:pt>
    <dgm:pt modelId="{270A0213-8605-408F-92A1-031B8881255C}" type="sibTrans" cxnId="{D149C997-F07B-4D2E-92F6-0F41D36CB110}">
      <dgm:prSet/>
      <dgm:spPr/>
      <dgm:t>
        <a:bodyPr/>
        <a:lstStyle/>
        <a:p>
          <a:endParaRPr lang="en-US"/>
        </a:p>
      </dgm:t>
    </dgm:pt>
    <dgm:pt modelId="{5554BD1C-1E09-4653-89A8-16D6A69AFE5E}" type="pres">
      <dgm:prSet presAssocID="{9277BA45-C1DE-4747-AD61-7809090065E0}" presName="linear" presStyleCnt="0">
        <dgm:presLayoutVars>
          <dgm:animLvl val="lvl"/>
          <dgm:resizeHandles val="exact"/>
        </dgm:presLayoutVars>
      </dgm:prSet>
      <dgm:spPr/>
    </dgm:pt>
    <dgm:pt modelId="{AC877C82-C179-4FD1-9208-28B820D5D9E5}" type="pres">
      <dgm:prSet presAssocID="{B50AB473-B71B-4B0A-85FE-C0CC47A624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F841EEE-E85D-4173-92C9-5D0A0A9B8993}" type="pres">
      <dgm:prSet presAssocID="{797D3477-8F7A-43B8-A2B8-F4802B1C8EA2}" presName="spacer" presStyleCnt="0"/>
      <dgm:spPr/>
    </dgm:pt>
    <dgm:pt modelId="{7738F404-583F-4962-9CC8-BCD85F33736F}" type="pres">
      <dgm:prSet presAssocID="{32ABAEDE-784F-411B-AA60-08575584329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19C33D-56FC-421B-A3C5-F68C56514DFA}" type="pres">
      <dgm:prSet presAssocID="{91BBC5BD-B1CB-4D83-B343-E75C0E72C1C3}" presName="spacer" presStyleCnt="0"/>
      <dgm:spPr/>
    </dgm:pt>
    <dgm:pt modelId="{DF4255BF-C9B1-43C4-AEC8-37D48D501BC5}" type="pres">
      <dgm:prSet presAssocID="{62FAA9E6-F334-43E1-8DAB-482F531955D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85A490B-A0D2-49F4-8A63-229D43B4FC5F}" type="presOf" srcId="{32ABAEDE-784F-411B-AA60-085755843295}" destId="{7738F404-583F-4962-9CC8-BCD85F33736F}" srcOrd="0" destOrd="0" presId="urn:microsoft.com/office/officeart/2005/8/layout/vList2"/>
    <dgm:cxn modelId="{6B817535-02A6-4AFA-AA3F-EE036AB767CF}" type="presOf" srcId="{62FAA9E6-F334-43E1-8DAB-482F531955D7}" destId="{DF4255BF-C9B1-43C4-AEC8-37D48D501BC5}" srcOrd="0" destOrd="0" presId="urn:microsoft.com/office/officeart/2005/8/layout/vList2"/>
    <dgm:cxn modelId="{AA224F68-4A42-483B-83B2-D46528437DB6}" srcId="{9277BA45-C1DE-4747-AD61-7809090065E0}" destId="{B50AB473-B71B-4B0A-85FE-C0CC47A62482}" srcOrd="0" destOrd="0" parTransId="{D3E18956-8F2F-4218-BE48-0D6299D48F92}" sibTransId="{797D3477-8F7A-43B8-A2B8-F4802B1C8EA2}"/>
    <dgm:cxn modelId="{079B5689-7BAB-4E11-8AD8-28B59C117917}" srcId="{9277BA45-C1DE-4747-AD61-7809090065E0}" destId="{32ABAEDE-784F-411B-AA60-085755843295}" srcOrd="1" destOrd="0" parTransId="{EF60DCD7-7CEA-4534-8E70-477AE7158A69}" sibTransId="{91BBC5BD-B1CB-4D83-B343-E75C0E72C1C3}"/>
    <dgm:cxn modelId="{84576C8B-CBCF-47C2-AC57-3C98970C5E33}" type="presOf" srcId="{B50AB473-B71B-4B0A-85FE-C0CC47A62482}" destId="{AC877C82-C179-4FD1-9208-28B820D5D9E5}" srcOrd="0" destOrd="0" presId="urn:microsoft.com/office/officeart/2005/8/layout/vList2"/>
    <dgm:cxn modelId="{D149C997-F07B-4D2E-92F6-0F41D36CB110}" srcId="{9277BA45-C1DE-4747-AD61-7809090065E0}" destId="{62FAA9E6-F334-43E1-8DAB-482F531955D7}" srcOrd="2" destOrd="0" parTransId="{804457A2-A8CC-45BD-9879-3DE5F6562950}" sibTransId="{270A0213-8605-408F-92A1-031B8881255C}"/>
    <dgm:cxn modelId="{632A8EB2-CBF2-4CA6-A7E1-952DEC0A3C17}" type="presOf" srcId="{9277BA45-C1DE-4747-AD61-7809090065E0}" destId="{5554BD1C-1E09-4653-89A8-16D6A69AFE5E}" srcOrd="0" destOrd="0" presId="urn:microsoft.com/office/officeart/2005/8/layout/vList2"/>
    <dgm:cxn modelId="{89A4832B-FCED-4FB6-BB11-95061AE0E816}" type="presParOf" srcId="{5554BD1C-1E09-4653-89A8-16D6A69AFE5E}" destId="{AC877C82-C179-4FD1-9208-28B820D5D9E5}" srcOrd="0" destOrd="0" presId="urn:microsoft.com/office/officeart/2005/8/layout/vList2"/>
    <dgm:cxn modelId="{91154ED7-7273-43F0-8A66-08348BB9787A}" type="presParOf" srcId="{5554BD1C-1E09-4653-89A8-16D6A69AFE5E}" destId="{FF841EEE-E85D-4173-92C9-5D0A0A9B8993}" srcOrd="1" destOrd="0" presId="urn:microsoft.com/office/officeart/2005/8/layout/vList2"/>
    <dgm:cxn modelId="{41D70D02-A340-4267-9792-D32BF346BF62}" type="presParOf" srcId="{5554BD1C-1E09-4653-89A8-16D6A69AFE5E}" destId="{7738F404-583F-4962-9CC8-BCD85F33736F}" srcOrd="2" destOrd="0" presId="urn:microsoft.com/office/officeart/2005/8/layout/vList2"/>
    <dgm:cxn modelId="{DCEE1533-50FB-453E-896D-3F1E5FF7DC99}" type="presParOf" srcId="{5554BD1C-1E09-4653-89A8-16D6A69AFE5E}" destId="{4719C33D-56FC-421B-A3C5-F68C56514DFA}" srcOrd="3" destOrd="0" presId="urn:microsoft.com/office/officeart/2005/8/layout/vList2"/>
    <dgm:cxn modelId="{CAF0C0F1-33FD-4D8B-B5B6-5C601608B81A}" type="presParOf" srcId="{5554BD1C-1E09-4653-89A8-16D6A69AFE5E}" destId="{DF4255BF-C9B1-43C4-AEC8-37D48D501BC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5E4BDD-C53B-4946-A289-B2B07CA86809}" type="doc">
      <dgm:prSet loTypeId="urn:microsoft.com/office/officeart/2005/8/layout/vList2" loCatId="Inbox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82B8A09-1DB3-4B97-86E7-6C08C9F25C2E}">
      <dgm:prSet/>
      <dgm:spPr/>
      <dgm:t>
        <a:bodyPr/>
        <a:lstStyle/>
        <a:p>
          <a:r>
            <a:rPr lang="en-CA"/>
            <a:t>Who are you designing for?</a:t>
          </a:r>
          <a:endParaRPr lang="en-US"/>
        </a:p>
      </dgm:t>
    </dgm:pt>
    <dgm:pt modelId="{807F469C-616E-44D7-AE21-8EC617D922AA}" type="parTrans" cxnId="{80F8B1CE-8BBC-4CAE-9219-748A5EF7BA6A}">
      <dgm:prSet/>
      <dgm:spPr/>
      <dgm:t>
        <a:bodyPr/>
        <a:lstStyle/>
        <a:p>
          <a:endParaRPr lang="en-US"/>
        </a:p>
      </dgm:t>
    </dgm:pt>
    <dgm:pt modelId="{215923C5-B331-4A7B-920F-1B593C1AA80C}" type="sibTrans" cxnId="{80F8B1CE-8BBC-4CAE-9219-748A5EF7BA6A}">
      <dgm:prSet/>
      <dgm:spPr/>
      <dgm:t>
        <a:bodyPr/>
        <a:lstStyle/>
        <a:p>
          <a:endParaRPr lang="en-US"/>
        </a:p>
      </dgm:t>
    </dgm:pt>
    <dgm:pt modelId="{64F46230-328F-4AE0-BCF9-EA7244A7C892}">
      <dgm:prSet/>
      <dgm:spPr/>
      <dgm:t>
        <a:bodyPr/>
        <a:lstStyle/>
        <a:p>
          <a:r>
            <a:rPr lang="en-CA"/>
            <a:t>Define the User</a:t>
          </a:r>
          <a:endParaRPr lang="en-US"/>
        </a:p>
      </dgm:t>
    </dgm:pt>
    <dgm:pt modelId="{6ABF0CE8-0269-4260-8F13-62704C32755D}" type="parTrans" cxnId="{CE50B729-0B3F-461C-AFC9-7BBEA6DBE479}">
      <dgm:prSet/>
      <dgm:spPr/>
      <dgm:t>
        <a:bodyPr/>
        <a:lstStyle/>
        <a:p>
          <a:endParaRPr lang="en-US"/>
        </a:p>
      </dgm:t>
    </dgm:pt>
    <dgm:pt modelId="{CEA33D2B-60EB-4516-A743-D85D042691CA}" type="sibTrans" cxnId="{CE50B729-0B3F-461C-AFC9-7BBEA6DBE479}">
      <dgm:prSet/>
      <dgm:spPr/>
      <dgm:t>
        <a:bodyPr/>
        <a:lstStyle/>
        <a:p>
          <a:endParaRPr lang="en-US"/>
        </a:p>
      </dgm:t>
    </dgm:pt>
    <dgm:pt modelId="{A62AB104-6033-4BE9-A528-1BA7E64AEF11}">
      <dgm:prSet/>
      <dgm:spPr/>
      <dgm:t>
        <a:bodyPr/>
        <a:lstStyle/>
        <a:p>
          <a:r>
            <a:rPr lang="en-CA" dirty="0"/>
            <a:t>Give the persona a name </a:t>
          </a:r>
          <a:endParaRPr lang="en-US" dirty="0"/>
        </a:p>
      </dgm:t>
    </dgm:pt>
    <dgm:pt modelId="{3576AA73-F25C-424A-A4FC-84BBD79D621D}" type="parTrans" cxnId="{DB4544DB-8D7F-492F-9993-91B307F48227}">
      <dgm:prSet/>
      <dgm:spPr/>
      <dgm:t>
        <a:bodyPr/>
        <a:lstStyle/>
        <a:p>
          <a:endParaRPr lang="en-US"/>
        </a:p>
      </dgm:t>
    </dgm:pt>
    <dgm:pt modelId="{93C1ABD9-0E34-404F-978D-BC574F6A5F52}" type="sibTrans" cxnId="{DB4544DB-8D7F-492F-9993-91B307F48227}">
      <dgm:prSet/>
      <dgm:spPr/>
      <dgm:t>
        <a:bodyPr/>
        <a:lstStyle/>
        <a:p>
          <a:endParaRPr lang="en-US"/>
        </a:p>
      </dgm:t>
    </dgm:pt>
    <dgm:pt modelId="{94D1C804-6B76-41A2-84EC-1B93C1F1785E}">
      <dgm:prSet/>
      <dgm:spPr/>
      <dgm:t>
        <a:bodyPr/>
        <a:lstStyle/>
        <a:p>
          <a:r>
            <a:rPr lang="en-CA"/>
            <a:t>Create a short quote </a:t>
          </a:r>
          <a:endParaRPr lang="en-US"/>
        </a:p>
      </dgm:t>
    </dgm:pt>
    <dgm:pt modelId="{884EEBED-E901-42FF-9492-D3BB2716CC21}" type="parTrans" cxnId="{799529A3-227C-4F27-B895-C36AA6F8438E}">
      <dgm:prSet/>
      <dgm:spPr/>
      <dgm:t>
        <a:bodyPr/>
        <a:lstStyle/>
        <a:p>
          <a:endParaRPr lang="en-US"/>
        </a:p>
      </dgm:t>
    </dgm:pt>
    <dgm:pt modelId="{40B00BDD-2D7B-4664-8CA9-DF48A301496A}" type="sibTrans" cxnId="{799529A3-227C-4F27-B895-C36AA6F8438E}">
      <dgm:prSet/>
      <dgm:spPr/>
      <dgm:t>
        <a:bodyPr/>
        <a:lstStyle/>
        <a:p>
          <a:endParaRPr lang="en-US"/>
        </a:p>
      </dgm:t>
    </dgm:pt>
    <dgm:pt modelId="{91409B60-6AE7-4DBD-9F04-00E9E846085E}">
      <dgm:prSet/>
      <dgm:spPr/>
      <dgm:t>
        <a:bodyPr/>
        <a:lstStyle/>
        <a:p>
          <a:r>
            <a:rPr lang="en-CA" dirty="0"/>
            <a:t>Outline needs &amp; Goals</a:t>
          </a:r>
          <a:endParaRPr lang="en-US" dirty="0"/>
        </a:p>
      </dgm:t>
    </dgm:pt>
    <dgm:pt modelId="{890E8747-762B-4772-A6F0-41EB43182D31}" type="parTrans" cxnId="{814FF656-7FCB-4AAE-A05B-EF5346FF73B9}">
      <dgm:prSet/>
      <dgm:spPr/>
      <dgm:t>
        <a:bodyPr/>
        <a:lstStyle/>
        <a:p>
          <a:endParaRPr lang="en-US"/>
        </a:p>
      </dgm:t>
    </dgm:pt>
    <dgm:pt modelId="{46B675F3-2672-4002-9801-A0FE54C94002}" type="sibTrans" cxnId="{814FF656-7FCB-4AAE-A05B-EF5346FF73B9}">
      <dgm:prSet/>
      <dgm:spPr/>
      <dgm:t>
        <a:bodyPr/>
        <a:lstStyle/>
        <a:p>
          <a:endParaRPr lang="en-US"/>
        </a:p>
      </dgm:t>
    </dgm:pt>
    <dgm:pt modelId="{44B2A953-0FCD-4901-BC96-207BAC36CC2F}">
      <dgm:prSet/>
      <dgm:spPr/>
      <dgm:t>
        <a:bodyPr/>
        <a:lstStyle/>
        <a:p>
          <a:r>
            <a:rPr lang="en-CA" dirty="0"/>
            <a:t>Validate your persona with your end users.</a:t>
          </a:r>
          <a:endParaRPr lang="en-US" dirty="0"/>
        </a:p>
      </dgm:t>
    </dgm:pt>
    <dgm:pt modelId="{991A862A-4029-4689-B902-6E9ECE89F0FD}" type="parTrans" cxnId="{529729C9-A4D8-4E73-88CD-9661203CB39E}">
      <dgm:prSet/>
      <dgm:spPr/>
      <dgm:t>
        <a:bodyPr/>
        <a:lstStyle/>
        <a:p>
          <a:endParaRPr lang="en-US"/>
        </a:p>
      </dgm:t>
    </dgm:pt>
    <dgm:pt modelId="{71A7FB70-B440-43A3-86EE-1A84DD739379}" type="sibTrans" cxnId="{529729C9-A4D8-4E73-88CD-9661203CB39E}">
      <dgm:prSet/>
      <dgm:spPr/>
      <dgm:t>
        <a:bodyPr/>
        <a:lstStyle/>
        <a:p>
          <a:endParaRPr lang="en-US"/>
        </a:p>
      </dgm:t>
    </dgm:pt>
    <dgm:pt modelId="{CEAF9451-09F8-4840-AC3C-4B65AC3852EF}" type="pres">
      <dgm:prSet presAssocID="{A75E4BDD-C53B-4946-A289-B2B07CA86809}" presName="linear" presStyleCnt="0">
        <dgm:presLayoutVars>
          <dgm:animLvl val="lvl"/>
          <dgm:resizeHandles val="exact"/>
        </dgm:presLayoutVars>
      </dgm:prSet>
      <dgm:spPr/>
    </dgm:pt>
    <dgm:pt modelId="{DBAE2E26-A65C-4B26-AF23-83C4A6C13ADC}" type="pres">
      <dgm:prSet presAssocID="{782B8A09-1DB3-4B97-86E7-6C08C9F25C2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517B629-FC6B-4F69-B066-B930C2818F45}" type="pres">
      <dgm:prSet presAssocID="{215923C5-B331-4A7B-920F-1B593C1AA80C}" presName="spacer" presStyleCnt="0"/>
      <dgm:spPr/>
    </dgm:pt>
    <dgm:pt modelId="{1296C9C6-A30A-42B5-B811-300DD3FF1910}" type="pres">
      <dgm:prSet presAssocID="{64F46230-328F-4AE0-BCF9-EA7244A7C89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A2A1C13-F33D-40F7-AE30-194052F904D9}" type="pres">
      <dgm:prSet presAssocID="{CEA33D2B-60EB-4516-A743-D85D042691CA}" presName="spacer" presStyleCnt="0"/>
      <dgm:spPr/>
    </dgm:pt>
    <dgm:pt modelId="{09F8B74F-C0C0-4BB4-8DB2-933C2241A0CF}" type="pres">
      <dgm:prSet presAssocID="{A62AB104-6033-4BE9-A528-1BA7E64AEF1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DFDCCB5-EEE1-4BCB-956D-F676A4FAAD5C}" type="pres">
      <dgm:prSet presAssocID="{93C1ABD9-0E34-404F-978D-BC574F6A5F52}" presName="spacer" presStyleCnt="0"/>
      <dgm:spPr/>
    </dgm:pt>
    <dgm:pt modelId="{A6AB810D-B088-4BC0-ADA0-90C1D1C41618}" type="pres">
      <dgm:prSet presAssocID="{94D1C804-6B76-41A2-84EC-1B93C1F1785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433668B-EB58-4EBD-A56D-11E1ED08A99C}" type="pres">
      <dgm:prSet presAssocID="{40B00BDD-2D7B-4664-8CA9-DF48A301496A}" presName="spacer" presStyleCnt="0"/>
      <dgm:spPr/>
    </dgm:pt>
    <dgm:pt modelId="{6DCDFE98-414F-4951-B480-F9FB6F27E775}" type="pres">
      <dgm:prSet presAssocID="{91409B60-6AE7-4DBD-9F04-00E9E846085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22B786E-0A3B-4384-A694-D957525D35C9}" type="pres">
      <dgm:prSet presAssocID="{46B675F3-2672-4002-9801-A0FE54C94002}" presName="spacer" presStyleCnt="0"/>
      <dgm:spPr/>
    </dgm:pt>
    <dgm:pt modelId="{BEC8CC9E-91B8-4671-BA43-F0BBBEEC5754}" type="pres">
      <dgm:prSet presAssocID="{44B2A953-0FCD-4901-BC96-207BAC36CC2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A7CE327-A23B-47E6-B205-FA9FF455A9E9}" type="presOf" srcId="{44B2A953-0FCD-4901-BC96-207BAC36CC2F}" destId="{BEC8CC9E-91B8-4671-BA43-F0BBBEEC5754}" srcOrd="0" destOrd="0" presId="urn:microsoft.com/office/officeart/2005/8/layout/vList2"/>
    <dgm:cxn modelId="{CE50B729-0B3F-461C-AFC9-7BBEA6DBE479}" srcId="{A75E4BDD-C53B-4946-A289-B2B07CA86809}" destId="{64F46230-328F-4AE0-BCF9-EA7244A7C892}" srcOrd="1" destOrd="0" parTransId="{6ABF0CE8-0269-4260-8F13-62704C32755D}" sibTransId="{CEA33D2B-60EB-4516-A743-D85D042691CA}"/>
    <dgm:cxn modelId="{568FDC70-385A-44A9-B761-8834168841B9}" type="presOf" srcId="{782B8A09-1DB3-4B97-86E7-6C08C9F25C2E}" destId="{DBAE2E26-A65C-4B26-AF23-83C4A6C13ADC}" srcOrd="0" destOrd="0" presId="urn:microsoft.com/office/officeart/2005/8/layout/vList2"/>
    <dgm:cxn modelId="{814FF656-7FCB-4AAE-A05B-EF5346FF73B9}" srcId="{A75E4BDD-C53B-4946-A289-B2B07CA86809}" destId="{91409B60-6AE7-4DBD-9F04-00E9E846085E}" srcOrd="4" destOrd="0" parTransId="{890E8747-762B-4772-A6F0-41EB43182D31}" sibTransId="{46B675F3-2672-4002-9801-A0FE54C94002}"/>
    <dgm:cxn modelId="{58396484-641B-44A1-A9F7-F788EC206FE5}" type="presOf" srcId="{91409B60-6AE7-4DBD-9F04-00E9E846085E}" destId="{6DCDFE98-414F-4951-B480-F9FB6F27E775}" srcOrd="0" destOrd="0" presId="urn:microsoft.com/office/officeart/2005/8/layout/vList2"/>
    <dgm:cxn modelId="{AA00758E-0349-4F72-819C-66F09E45B618}" type="presOf" srcId="{64F46230-328F-4AE0-BCF9-EA7244A7C892}" destId="{1296C9C6-A30A-42B5-B811-300DD3FF1910}" srcOrd="0" destOrd="0" presId="urn:microsoft.com/office/officeart/2005/8/layout/vList2"/>
    <dgm:cxn modelId="{799529A3-227C-4F27-B895-C36AA6F8438E}" srcId="{A75E4BDD-C53B-4946-A289-B2B07CA86809}" destId="{94D1C804-6B76-41A2-84EC-1B93C1F1785E}" srcOrd="3" destOrd="0" parTransId="{884EEBED-E901-42FF-9492-D3BB2716CC21}" sibTransId="{40B00BDD-2D7B-4664-8CA9-DF48A301496A}"/>
    <dgm:cxn modelId="{160B3CBC-AA7C-4CA9-A34D-4CF53B80151A}" type="presOf" srcId="{A62AB104-6033-4BE9-A528-1BA7E64AEF11}" destId="{09F8B74F-C0C0-4BB4-8DB2-933C2241A0CF}" srcOrd="0" destOrd="0" presId="urn:microsoft.com/office/officeart/2005/8/layout/vList2"/>
    <dgm:cxn modelId="{529729C9-A4D8-4E73-88CD-9661203CB39E}" srcId="{A75E4BDD-C53B-4946-A289-B2B07CA86809}" destId="{44B2A953-0FCD-4901-BC96-207BAC36CC2F}" srcOrd="5" destOrd="0" parTransId="{991A862A-4029-4689-B902-6E9ECE89F0FD}" sibTransId="{71A7FB70-B440-43A3-86EE-1A84DD739379}"/>
    <dgm:cxn modelId="{80F8B1CE-8BBC-4CAE-9219-748A5EF7BA6A}" srcId="{A75E4BDD-C53B-4946-A289-B2B07CA86809}" destId="{782B8A09-1DB3-4B97-86E7-6C08C9F25C2E}" srcOrd="0" destOrd="0" parTransId="{807F469C-616E-44D7-AE21-8EC617D922AA}" sibTransId="{215923C5-B331-4A7B-920F-1B593C1AA80C}"/>
    <dgm:cxn modelId="{DB4544DB-8D7F-492F-9993-91B307F48227}" srcId="{A75E4BDD-C53B-4946-A289-B2B07CA86809}" destId="{A62AB104-6033-4BE9-A528-1BA7E64AEF11}" srcOrd="2" destOrd="0" parTransId="{3576AA73-F25C-424A-A4FC-84BBD79D621D}" sibTransId="{93C1ABD9-0E34-404F-978D-BC574F6A5F52}"/>
    <dgm:cxn modelId="{529C53E4-B561-45A9-926F-DD70EABDA7B0}" type="presOf" srcId="{94D1C804-6B76-41A2-84EC-1B93C1F1785E}" destId="{A6AB810D-B088-4BC0-ADA0-90C1D1C41618}" srcOrd="0" destOrd="0" presId="urn:microsoft.com/office/officeart/2005/8/layout/vList2"/>
    <dgm:cxn modelId="{534F1EEE-BB17-43EB-9BF4-C5C6605A2DD0}" type="presOf" srcId="{A75E4BDD-C53B-4946-A289-B2B07CA86809}" destId="{CEAF9451-09F8-4840-AC3C-4B65AC3852EF}" srcOrd="0" destOrd="0" presId="urn:microsoft.com/office/officeart/2005/8/layout/vList2"/>
    <dgm:cxn modelId="{55D8CC93-B8A6-4015-9E15-1966CD061D9D}" type="presParOf" srcId="{CEAF9451-09F8-4840-AC3C-4B65AC3852EF}" destId="{DBAE2E26-A65C-4B26-AF23-83C4A6C13ADC}" srcOrd="0" destOrd="0" presId="urn:microsoft.com/office/officeart/2005/8/layout/vList2"/>
    <dgm:cxn modelId="{E9DF40DA-D82D-4313-8C7E-996D2230E6F3}" type="presParOf" srcId="{CEAF9451-09F8-4840-AC3C-4B65AC3852EF}" destId="{F517B629-FC6B-4F69-B066-B930C2818F45}" srcOrd="1" destOrd="0" presId="urn:microsoft.com/office/officeart/2005/8/layout/vList2"/>
    <dgm:cxn modelId="{77BB3876-A2D2-4E08-8D3E-B602595078E1}" type="presParOf" srcId="{CEAF9451-09F8-4840-AC3C-4B65AC3852EF}" destId="{1296C9C6-A30A-42B5-B811-300DD3FF1910}" srcOrd="2" destOrd="0" presId="urn:microsoft.com/office/officeart/2005/8/layout/vList2"/>
    <dgm:cxn modelId="{D63B49C2-D790-4D6E-98D6-7940C23776D9}" type="presParOf" srcId="{CEAF9451-09F8-4840-AC3C-4B65AC3852EF}" destId="{7A2A1C13-F33D-40F7-AE30-194052F904D9}" srcOrd="3" destOrd="0" presId="urn:microsoft.com/office/officeart/2005/8/layout/vList2"/>
    <dgm:cxn modelId="{48C056CB-C4C1-4854-9752-F70A96D082CA}" type="presParOf" srcId="{CEAF9451-09F8-4840-AC3C-4B65AC3852EF}" destId="{09F8B74F-C0C0-4BB4-8DB2-933C2241A0CF}" srcOrd="4" destOrd="0" presId="urn:microsoft.com/office/officeart/2005/8/layout/vList2"/>
    <dgm:cxn modelId="{4CB13A29-B1EC-406E-856F-83D73274500C}" type="presParOf" srcId="{CEAF9451-09F8-4840-AC3C-4B65AC3852EF}" destId="{BDFDCCB5-EEE1-4BCB-956D-F676A4FAAD5C}" srcOrd="5" destOrd="0" presId="urn:microsoft.com/office/officeart/2005/8/layout/vList2"/>
    <dgm:cxn modelId="{7EA92069-785C-4D16-B410-EB64AE1B939B}" type="presParOf" srcId="{CEAF9451-09F8-4840-AC3C-4B65AC3852EF}" destId="{A6AB810D-B088-4BC0-ADA0-90C1D1C41618}" srcOrd="6" destOrd="0" presId="urn:microsoft.com/office/officeart/2005/8/layout/vList2"/>
    <dgm:cxn modelId="{F98AFDC6-7808-4A97-AD29-9DADD46F26A2}" type="presParOf" srcId="{CEAF9451-09F8-4840-AC3C-4B65AC3852EF}" destId="{D433668B-EB58-4EBD-A56D-11E1ED08A99C}" srcOrd="7" destOrd="0" presId="urn:microsoft.com/office/officeart/2005/8/layout/vList2"/>
    <dgm:cxn modelId="{4D64FB85-982C-4833-8DFE-4A0A15A5D642}" type="presParOf" srcId="{CEAF9451-09F8-4840-AC3C-4B65AC3852EF}" destId="{6DCDFE98-414F-4951-B480-F9FB6F27E775}" srcOrd="8" destOrd="0" presId="urn:microsoft.com/office/officeart/2005/8/layout/vList2"/>
    <dgm:cxn modelId="{06C18EC5-D458-4ECE-B15D-3698431382EC}" type="presParOf" srcId="{CEAF9451-09F8-4840-AC3C-4B65AC3852EF}" destId="{322B786E-0A3B-4384-A694-D957525D35C9}" srcOrd="9" destOrd="0" presId="urn:microsoft.com/office/officeart/2005/8/layout/vList2"/>
    <dgm:cxn modelId="{E530F4EF-4F29-4515-AE17-F6E5538E29E8}" type="presParOf" srcId="{CEAF9451-09F8-4840-AC3C-4B65AC3852EF}" destId="{BEC8CC9E-91B8-4671-BA43-F0BBBEEC575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4E11F2-83D1-47BC-8960-CAD17AA6A09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54BCF03-C4D3-4BE6-9580-5C2351BCE06F}">
      <dgm:prSet/>
      <dgm:spPr/>
      <dgm:t>
        <a:bodyPr/>
        <a:lstStyle/>
        <a:p>
          <a:r>
            <a:rPr lang="fr-FR">
              <a:hlinkClick xmlns:r="http://schemas.openxmlformats.org/officeDocument/2006/relationships" r:id="rId1"/>
            </a:rPr>
            <a:t>https://blogs.sap.com/2016/11/03/build-overview/</a:t>
          </a:r>
          <a:endParaRPr lang="en-US"/>
        </a:p>
      </dgm:t>
    </dgm:pt>
    <dgm:pt modelId="{4AB73344-DCEA-43B1-B769-11B7FD5578FF}" type="parTrans" cxnId="{B5FA73D3-139F-44F3-9991-D61DEA1132B3}">
      <dgm:prSet/>
      <dgm:spPr/>
      <dgm:t>
        <a:bodyPr/>
        <a:lstStyle/>
        <a:p>
          <a:endParaRPr lang="en-US"/>
        </a:p>
      </dgm:t>
    </dgm:pt>
    <dgm:pt modelId="{03DF961D-1734-4D24-9EEA-4CA62A7B55F2}" type="sibTrans" cxnId="{B5FA73D3-139F-44F3-9991-D61DEA1132B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2C40D5B-8B8B-4A8F-A8B1-AA8C7B4E296D}">
      <dgm:prSet/>
      <dgm:spPr/>
      <dgm:t>
        <a:bodyPr/>
        <a:lstStyle/>
        <a:p>
          <a:r>
            <a:rPr lang="fr-FR">
              <a:hlinkClick xmlns:r="http://schemas.openxmlformats.org/officeDocument/2006/relationships" r:id="rId2"/>
            </a:rPr>
            <a:t>https://designthinkingwithsap.com/en/</a:t>
          </a:r>
          <a:endParaRPr lang="en-US"/>
        </a:p>
      </dgm:t>
    </dgm:pt>
    <dgm:pt modelId="{39D926A8-A492-4D7F-944C-B16BF3F666AB}" type="parTrans" cxnId="{F4AFDA74-467E-4F32-A53E-35E4D374E85F}">
      <dgm:prSet/>
      <dgm:spPr/>
      <dgm:t>
        <a:bodyPr/>
        <a:lstStyle/>
        <a:p>
          <a:endParaRPr lang="en-US"/>
        </a:p>
      </dgm:t>
    </dgm:pt>
    <dgm:pt modelId="{CBC78FBD-8716-4C4B-923A-684080EBFCFE}" type="sibTrans" cxnId="{F4AFDA74-467E-4F32-A53E-35E4D374E85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DCD0473-E3A7-4E3F-A446-F8F822069FD8}" type="pres">
      <dgm:prSet presAssocID="{D04E11F2-83D1-47BC-8960-CAD17AA6A092}" presName="Name0" presStyleCnt="0">
        <dgm:presLayoutVars>
          <dgm:animLvl val="lvl"/>
          <dgm:resizeHandles val="exact"/>
        </dgm:presLayoutVars>
      </dgm:prSet>
      <dgm:spPr/>
    </dgm:pt>
    <dgm:pt modelId="{85403415-FB74-4362-AD85-4C8A8BAF268C}" type="pres">
      <dgm:prSet presAssocID="{354BCF03-C4D3-4BE6-9580-5C2351BCE06F}" presName="compositeNode" presStyleCnt="0">
        <dgm:presLayoutVars>
          <dgm:bulletEnabled val="1"/>
        </dgm:presLayoutVars>
      </dgm:prSet>
      <dgm:spPr/>
    </dgm:pt>
    <dgm:pt modelId="{70F75531-37B0-4FCF-A36C-471B48623998}" type="pres">
      <dgm:prSet presAssocID="{354BCF03-C4D3-4BE6-9580-5C2351BCE06F}" presName="bgRect" presStyleLbl="bgAccFollowNode1" presStyleIdx="0" presStyleCnt="2"/>
      <dgm:spPr/>
    </dgm:pt>
    <dgm:pt modelId="{17EECA56-5124-42EF-9512-16442EA2C16A}" type="pres">
      <dgm:prSet presAssocID="{03DF961D-1734-4D24-9EEA-4CA62A7B55F2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2815E642-BC19-4F12-9B6D-865A09D11035}" type="pres">
      <dgm:prSet presAssocID="{354BCF03-C4D3-4BE6-9580-5C2351BCE06F}" presName="bottomLine" presStyleLbl="alignNode1" presStyleIdx="1" presStyleCnt="4">
        <dgm:presLayoutVars/>
      </dgm:prSet>
      <dgm:spPr/>
    </dgm:pt>
    <dgm:pt modelId="{A86AF6E6-4C35-4D0C-A8EB-73813DC3781D}" type="pres">
      <dgm:prSet presAssocID="{354BCF03-C4D3-4BE6-9580-5C2351BCE06F}" presName="nodeText" presStyleLbl="bgAccFollowNode1" presStyleIdx="0" presStyleCnt="2">
        <dgm:presLayoutVars>
          <dgm:bulletEnabled val="1"/>
        </dgm:presLayoutVars>
      </dgm:prSet>
      <dgm:spPr/>
    </dgm:pt>
    <dgm:pt modelId="{F62A00F4-85E4-4851-8C8C-AEE0682F0CC8}" type="pres">
      <dgm:prSet presAssocID="{03DF961D-1734-4D24-9EEA-4CA62A7B55F2}" presName="sibTrans" presStyleCnt="0"/>
      <dgm:spPr/>
    </dgm:pt>
    <dgm:pt modelId="{E1555C6E-3086-4295-962B-D64A199B1204}" type="pres">
      <dgm:prSet presAssocID="{32C40D5B-8B8B-4A8F-A8B1-AA8C7B4E296D}" presName="compositeNode" presStyleCnt="0">
        <dgm:presLayoutVars>
          <dgm:bulletEnabled val="1"/>
        </dgm:presLayoutVars>
      </dgm:prSet>
      <dgm:spPr/>
    </dgm:pt>
    <dgm:pt modelId="{A7E76866-F91E-4D24-A0CF-1DBB121C8643}" type="pres">
      <dgm:prSet presAssocID="{32C40D5B-8B8B-4A8F-A8B1-AA8C7B4E296D}" presName="bgRect" presStyleLbl="bgAccFollowNode1" presStyleIdx="1" presStyleCnt="2"/>
      <dgm:spPr/>
    </dgm:pt>
    <dgm:pt modelId="{3D1891EE-5FEC-4C56-AABA-43BAC523C1DB}" type="pres">
      <dgm:prSet presAssocID="{CBC78FBD-8716-4C4B-923A-684080EBFCFE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D7860513-09BD-40F9-913F-99408D09C929}" type="pres">
      <dgm:prSet presAssocID="{32C40D5B-8B8B-4A8F-A8B1-AA8C7B4E296D}" presName="bottomLine" presStyleLbl="alignNode1" presStyleIdx="3" presStyleCnt="4">
        <dgm:presLayoutVars/>
      </dgm:prSet>
      <dgm:spPr/>
    </dgm:pt>
    <dgm:pt modelId="{AC70BBF2-6541-4FBC-9220-367210F52B98}" type="pres">
      <dgm:prSet presAssocID="{32C40D5B-8B8B-4A8F-A8B1-AA8C7B4E296D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98C2671F-5BAE-4938-BEC1-AF6EA77E3041}" type="presOf" srcId="{CBC78FBD-8716-4C4B-923A-684080EBFCFE}" destId="{3D1891EE-5FEC-4C56-AABA-43BAC523C1DB}" srcOrd="0" destOrd="0" presId="urn:microsoft.com/office/officeart/2016/7/layout/BasicLinearProcessNumbered"/>
    <dgm:cxn modelId="{ECA9E221-52C5-4910-BC71-50A9647641DB}" type="presOf" srcId="{354BCF03-C4D3-4BE6-9580-5C2351BCE06F}" destId="{A86AF6E6-4C35-4D0C-A8EB-73813DC3781D}" srcOrd="1" destOrd="0" presId="urn:microsoft.com/office/officeart/2016/7/layout/BasicLinearProcessNumbered"/>
    <dgm:cxn modelId="{9436BE38-46EE-4220-ADDA-B6A10A26D3AA}" type="presOf" srcId="{32C40D5B-8B8B-4A8F-A8B1-AA8C7B4E296D}" destId="{A7E76866-F91E-4D24-A0CF-1DBB121C8643}" srcOrd="0" destOrd="0" presId="urn:microsoft.com/office/officeart/2016/7/layout/BasicLinearProcessNumbered"/>
    <dgm:cxn modelId="{F4AFDA74-467E-4F32-A53E-35E4D374E85F}" srcId="{D04E11F2-83D1-47BC-8960-CAD17AA6A092}" destId="{32C40D5B-8B8B-4A8F-A8B1-AA8C7B4E296D}" srcOrd="1" destOrd="0" parTransId="{39D926A8-A492-4D7F-944C-B16BF3F666AB}" sibTransId="{CBC78FBD-8716-4C4B-923A-684080EBFCFE}"/>
    <dgm:cxn modelId="{0B615A98-BC29-4197-AB37-4121BE1C17AC}" type="presOf" srcId="{32C40D5B-8B8B-4A8F-A8B1-AA8C7B4E296D}" destId="{AC70BBF2-6541-4FBC-9220-367210F52B98}" srcOrd="1" destOrd="0" presId="urn:microsoft.com/office/officeart/2016/7/layout/BasicLinearProcessNumbered"/>
    <dgm:cxn modelId="{E3AB16BB-913B-43CD-88F9-F60DACE1FB26}" type="presOf" srcId="{354BCF03-C4D3-4BE6-9580-5C2351BCE06F}" destId="{70F75531-37B0-4FCF-A36C-471B48623998}" srcOrd="0" destOrd="0" presId="urn:microsoft.com/office/officeart/2016/7/layout/BasicLinearProcessNumbered"/>
    <dgm:cxn modelId="{B5FA73D3-139F-44F3-9991-D61DEA1132B3}" srcId="{D04E11F2-83D1-47BC-8960-CAD17AA6A092}" destId="{354BCF03-C4D3-4BE6-9580-5C2351BCE06F}" srcOrd="0" destOrd="0" parTransId="{4AB73344-DCEA-43B1-B769-11B7FD5578FF}" sibTransId="{03DF961D-1734-4D24-9EEA-4CA62A7B55F2}"/>
    <dgm:cxn modelId="{02A784DC-2746-4CA8-BBF4-9F28EBB8F6F5}" type="presOf" srcId="{03DF961D-1734-4D24-9EEA-4CA62A7B55F2}" destId="{17EECA56-5124-42EF-9512-16442EA2C16A}" srcOrd="0" destOrd="0" presId="urn:microsoft.com/office/officeart/2016/7/layout/BasicLinearProcessNumbered"/>
    <dgm:cxn modelId="{DBD605F5-E082-40DD-B8C6-D7A32BC472EB}" type="presOf" srcId="{D04E11F2-83D1-47BC-8960-CAD17AA6A092}" destId="{DDCD0473-E3A7-4E3F-A446-F8F822069FD8}" srcOrd="0" destOrd="0" presId="urn:microsoft.com/office/officeart/2016/7/layout/BasicLinearProcessNumbered"/>
    <dgm:cxn modelId="{F8BC34BE-852E-45CF-AE2E-0BE014F9A3D7}" type="presParOf" srcId="{DDCD0473-E3A7-4E3F-A446-F8F822069FD8}" destId="{85403415-FB74-4362-AD85-4C8A8BAF268C}" srcOrd="0" destOrd="0" presId="urn:microsoft.com/office/officeart/2016/7/layout/BasicLinearProcessNumbered"/>
    <dgm:cxn modelId="{DA0026E9-3AE1-4468-8E78-183271CF6481}" type="presParOf" srcId="{85403415-FB74-4362-AD85-4C8A8BAF268C}" destId="{70F75531-37B0-4FCF-A36C-471B48623998}" srcOrd="0" destOrd="0" presId="urn:microsoft.com/office/officeart/2016/7/layout/BasicLinearProcessNumbered"/>
    <dgm:cxn modelId="{5B3DE1C7-1CD7-4E1A-A080-EBE5B713F73D}" type="presParOf" srcId="{85403415-FB74-4362-AD85-4C8A8BAF268C}" destId="{17EECA56-5124-42EF-9512-16442EA2C16A}" srcOrd="1" destOrd="0" presId="urn:microsoft.com/office/officeart/2016/7/layout/BasicLinearProcessNumbered"/>
    <dgm:cxn modelId="{2766A419-503B-4CE3-B651-177A113FE766}" type="presParOf" srcId="{85403415-FB74-4362-AD85-4C8A8BAF268C}" destId="{2815E642-BC19-4F12-9B6D-865A09D11035}" srcOrd="2" destOrd="0" presId="urn:microsoft.com/office/officeart/2016/7/layout/BasicLinearProcessNumbered"/>
    <dgm:cxn modelId="{9E5B34D5-915E-42C8-BA67-5643D06A6D8B}" type="presParOf" srcId="{85403415-FB74-4362-AD85-4C8A8BAF268C}" destId="{A86AF6E6-4C35-4D0C-A8EB-73813DC3781D}" srcOrd="3" destOrd="0" presId="urn:microsoft.com/office/officeart/2016/7/layout/BasicLinearProcessNumbered"/>
    <dgm:cxn modelId="{C38E4F8E-E714-4D99-ADDC-587495E8F002}" type="presParOf" srcId="{DDCD0473-E3A7-4E3F-A446-F8F822069FD8}" destId="{F62A00F4-85E4-4851-8C8C-AEE0682F0CC8}" srcOrd="1" destOrd="0" presId="urn:microsoft.com/office/officeart/2016/7/layout/BasicLinearProcessNumbered"/>
    <dgm:cxn modelId="{9816DA96-D50E-4AC9-8853-2C84BA6E7632}" type="presParOf" srcId="{DDCD0473-E3A7-4E3F-A446-F8F822069FD8}" destId="{E1555C6E-3086-4295-962B-D64A199B1204}" srcOrd="2" destOrd="0" presId="urn:microsoft.com/office/officeart/2016/7/layout/BasicLinearProcessNumbered"/>
    <dgm:cxn modelId="{9391492F-BCF6-451B-B467-9F1D33CEA016}" type="presParOf" srcId="{E1555C6E-3086-4295-962B-D64A199B1204}" destId="{A7E76866-F91E-4D24-A0CF-1DBB121C8643}" srcOrd="0" destOrd="0" presId="urn:microsoft.com/office/officeart/2016/7/layout/BasicLinearProcessNumbered"/>
    <dgm:cxn modelId="{19A573D4-DEE2-4FF8-BD36-A2D8B017BF0D}" type="presParOf" srcId="{E1555C6E-3086-4295-962B-D64A199B1204}" destId="{3D1891EE-5FEC-4C56-AABA-43BAC523C1DB}" srcOrd="1" destOrd="0" presId="urn:microsoft.com/office/officeart/2016/7/layout/BasicLinearProcessNumbered"/>
    <dgm:cxn modelId="{A3C7F749-A892-496C-8412-85BC0B5245D6}" type="presParOf" srcId="{E1555C6E-3086-4295-962B-D64A199B1204}" destId="{D7860513-09BD-40F9-913F-99408D09C929}" srcOrd="2" destOrd="0" presId="urn:microsoft.com/office/officeart/2016/7/layout/BasicLinearProcessNumbered"/>
    <dgm:cxn modelId="{47664947-C122-4559-9A88-A11861E664F8}" type="presParOf" srcId="{E1555C6E-3086-4295-962B-D64A199B1204}" destId="{AC70BBF2-6541-4FBC-9220-367210F52B9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B6B08-1FE8-4796-A2F2-D46086197C09}">
      <dsp:nvSpPr>
        <dsp:cNvPr id="0" name=""/>
        <dsp:cNvSpPr/>
      </dsp:nvSpPr>
      <dsp:spPr>
        <a:xfrm>
          <a:off x="0" y="39846"/>
          <a:ext cx="10515600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Build is a social platform</a:t>
          </a:r>
          <a:endParaRPr lang="en-US" sz="3100" kern="1200"/>
        </a:p>
      </dsp:txBody>
      <dsp:txXfrm>
        <a:off x="36296" y="76142"/>
        <a:ext cx="10443008" cy="670943"/>
      </dsp:txXfrm>
    </dsp:sp>
    <dsp:sp modelId="{5A9B234B-D099-4017-9012-1E169BC97E0D}">
      <dsp:nvSpPr>
        <dsp:cNvPr id="0" name=""/>
        <dsp:cNvSpPr/>
      </dsp:nvSpPr>
      <dsp:spPr>
        <a:xfrm>
          <a:off x="0" y="872661"/>
          <a:ext cx="10515600" cy="743535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APP Prototyping, no UI experience.     </a:t>
          </a:r>
          <a:endParaRPr lang="en-US" sz="3100" kern="1200"/>
        </a:p>
      </dsp:txBody>
      <dsp:txXfrm>
        <a:off x="36296" y="908957"/>
        <a:ext cx="10443008" cy="670943"/>
      </dsp:txXfrm>
    </dsp:sp>
    <dsp:sp modelId="{DA948AB3-EBC8-4D7F-BB44-303A8DBD0353}">
      <dsp:nvSpPr>
        <dsp:cNvPr id="0" name=""/>
        <dsp:cNvSpPr/>
      </dsp:nvSpPr>
      <dsp:spPr>
        <a:xfrm>
          <a:off x="0" y="1705476"/>
          <a:ext cx="10515600" cy="74353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Test your idea for the design of an app without having to code</a:t>
          </a:r>
          <a:endParaRPr lang="en-US" sz="3100" kern="1200"/>
        </a:p>
      </dsp:txBody>
      <dsp:txXfrm>
        <a:off x="36296" y="1741772"/>
        <a:ext cx="10443008" cy="670943"/>
      </dsp:txXfrm>
    </dsp:sp>
    <dsp:sp modelId="{8A100396-7BAC-4381-85AE-C613CDBB357C}">
      <dsp:nvSpPr>
        <dsp:cNvPr id="0" name=""/>
        <dsp:cNvSpPr/>
      </dsp:nvSpPr>
      <dsp:spPr>
        <a:xfrm>
          <a:off x="0" y="2538291"/>
          <a:ext cx="10515600" cy="743535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evaluate if a design would be accepted</a:t>
          </a:r>
          <a:endParaRPr lang="en-US" sz="3100" kern="1200"/>
        </a:p>
      </dsp:txBody>
      <dsp:txXfrm>
        <a:off x="36296" y="2574587"/>
        <a:ext cx="10443008" cy="670943"/>
      </dsp:txXfrm>
    </dsp:sp>
    <dsp:sp modelId="{F06F3FEB-6D0E-498F-B947-B082E4FC9B21}">
      <dsp:nvSpPr>
        <dsp:cNvPr id="0" name=""/>
        <dsp:cNvSpPr/>
      </dsp:nvSpPr>
      <dsp:spPr>
        <a:xfrm>
          <a:off x="0" y="3371106"/>
          <a:ext cx="10515600" cy="74353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It’s basically created to be of help in UX design testing. </a:t>
          </a:r>
          <a:endParaRPr lang="en-US" sz="3100" kern="1200"/>
        </a:p>
      </dsp:txBody>
      <dsp:txXfrm>
        <a:off x="36296" y="3407402"/>
        <a:ext cx="10443008" cy="670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2BC15-405B-47C7-945B-A0BF34F1D997}">
      <dsp:nvSpPr>
        <dsp:cNvPr id="0" name=""/>
        <dsp:cNvSpPr/>
      </dsp:nvSpPr>
      <dsp:spPr>
        <a:xfrm>
          <a:off x="4713943" y="2031524"/>
          <a:ext cx="10535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5351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3597" y="2071823"/>
        <a:ext cx="54205" cy="10841"/>
      </dsp:txXfrm>
    </dsp:sp>
    <dsp:sp modelId="{DF9BE785-2A41-4B36-BAD8-4EEF753A1179}">
      <dsp:nvSpPr>
        <dsp:cNvPr id="0" name=""/>
        <dsp:cNvSpPr/>
      </dsp:nvSpPr>
      <dsp:spPr>
        <a:xfrm>
          <a:off x="2207" y="663183"/>
          <a:ext cx="4713535" cy="28281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967" tIns="242441" rIns="230967" bIns="24244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Is a new, fresh way of engaging with SAP to find human meaning and use for technology.</a:t>
          </a:r>
          <a:endParaRPr lang="en-US" sz="3300" kern="1200"/>
        </a:p>
      </dsp:txBody>
      <dsp:txXfrm>
        <a:off x="2207" y="663183"/>
        <a:ext cx="4713535" cy="2828121"/>
      </dsp:txXfrm>
    </dsp:sp>
    <dsp:sp modelId="{4A692977-A83D-480A-8475-5FD6D42798FF}">
      <dsp:nvSpPr>
        <dsp:cNvPr id="0" name=""/>
        <dsp:cNvSpPr/>
      </dsp:nvSpPr>
      <dsp:spPr>
        <a:xfrm>
          <a:off x="5799856" y="663183"/>
          <a:ext cx="4713535" cy="282812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967" tIns="242441" rIns="230967" bIns="242441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 dirty="0"/>
            <a:t>Helps you think differently about:  </a:t>
          </a:r>
          <a:endParaRPr lang="en-US" sz="33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600" kern="1200" dirty="0"/>
            <a:t>Business &amp; Pain points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600" kern="1200" dirty="0"/>
            <a:t>Explore the unknown 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600" kern="1200"/>
            <a:t>Innovate.</a:t>
          </a:r>
          <a:endParaRPr lang="en-US" sz="2600" kern="1200"/>
        </a:p>
      </dsp:txBody>
      <dsp:txXfrm>
        <a:off x="5799856" y="663183"/>
        <a:ext cx="4713535" cy="2828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77C82-C179-4FD1-9208-28B820D5D9E5}">
      <dsp:nvSpPr>
        <dsp:cNvPr id="0" name=""/>
        <dsp:cNvSpPr/>
      </dsp:nvSpPr>
      <dsp:spPr>
        <a:xfrm>
          <a:off x="0" y="13093"/>
          <a:ext cx="10515600" cy="131274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 dirty="0"/>
            <a:t>It empowers organizations to create and scale a simple, personalized and responsive user experience. </a:t>
          </a:r>
          <a:endParaRPr lang="en-US" sz="3300" kern="1200" dirty="0"/>
        </a:p>
      </dsp:txBody>
      <dsp:txXfrm>
        <a:off x="64083" y="77176"/>
        <a:ext cx="10387434" cy="1184574"/>
      </dsp:txXfrm>
    </dsp:sp>
    <dsp:sp modelId="{7738F404-583F-4962-9CC8-BCD85F33736F}">
      <dsp:nvSpPr>
        <dsp:cNvPr id="0" name=""/>
        <dsp:cNvSpPr/>
      </dsp:nvSpPr>
      <dsp:spPr>
        <a:xfrm>
          <a:off x="0" y="1420873"/>
          <a:ext cx="10515600" cy="131274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 dirty="0"/>
            <a:t>It guides users through the innovation life cycle while staying entirely within the SAP ecosystem.</a:t>
          </a:r>
          <a:endParaRPr lang="en-US" sz="3300" kern="1200" dirty="0"/>
        </a:p>
      </dsp:txBody>
      <dsp:txXfrm>
        <a:off x="64083" y="1484956"/>
        <a:ext cx="10387434" cy="1184574"/>
      </dsp:txXfrm>
    </dsp:sp>
    <dsp:sp modelId="{DF4255BF-C9B1-43C4-AEC8-37D48D501BC5}">
      <dsp:nvSpPr>
        <dsp:cNvPr id="0" name=""/>
        <dsp:cNvSpPr/>
      </dsp:nvSpPr>
      <dsp:spPr>
        <a:xfrm>
          <a:off x="0" y="2828653"/>
          <a:ext cx="10515600" cy="131274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u="sng" kern="1200">
              <a:hlinkClick xmlns:r="http://schemas.openxmlformats.org/officeDocument/2006/relationships" r:id="rId1"/>
            </a:rPr>
            <a:t>https://vimeo.com/sapux/build</a:t>
          </a:r>
          <a:endParaRPr lang="en-US" sz="3300" kern="1200"/>
        </a:p>
      </dsp:txBody>
      <dsp:txXfrm>
        <a:off x="64083" y="2892736"/>
        <a:ext cx="10387434" cy="11845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E2E26-A65C-4B26-AF23-83C4A6C13ADC}">
      <dsp:nvSpPr>
        <dsp:cNvPr id="0" name=""/>
        <dsp:cNvSpPr/>
      </dsp:nvSpPr>
      <dsp:spPr>
        <a:xfrm>
          <a:off x="0" y="19213"/>
          <a:ext cx="10515600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Who are you designing for?</a:t>
          </a:r>
          <a:endParaRPr lang="en-US" sz="2600" kern="1200"/>
        </a:p>
      </dsp:txBody>
      <dsp:txXfrm>
        <a:off x="30442" y="49655"/>
        <a:ext cx="10454716" cy="562726"/>
      </dsp:txXfrm>
    </dsp:sp>
    <dsp:sp modelId="{1296C9C6-A30A-42B5-B811-300DD3FF1910}">
      <dsp:nvSpPr>
        <dsp:cNvPr id="0" name=""/>
        <dsp:cNvSpPr/>
      </dsp:nvSpPr>
      <dsp:spPr>
        <a:xfrm>
          <a:off x="0" y="717703"/>
          <a:ext cx="10515600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Define the User</a:t>
          </a:r>
          <a:endParaRPr lang="en-US" sz="2600" kern="1200"/>
        </a:p>
      </dsp:txBody>
      <dsp:txXfrm>
        <a:off x="30442" y="748145"/>
        <a:ext cx="10454716" cy="562726"/>
      </dsp:txXfrm>
    </dsp:sp>
    <dsp:sp modelId="{09F8B74F-C0C0-4BB4-8DB2-933C2241A0CF}">
      <dsp:nvSpPr>
        <dsp:cNvPr id="0" name=""/>
        <dsp:cNvSpPr/>
      </dsp:nvSpPr>
      <dsp:spPr>
        <a:xfrm>
          <a:off x="0" y="1416193"/>
          <a:ext cx="10515600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Give the persona a name </a:t>
          </a:r>
          <a:endParaRPr lang="en-US" sz="2600" kern="1200" dirty="0"/>
        </a:p>
      </dsp:txBody>
      <dsp:txXfrm>
        <a:off x="30442" y="1446635"/>
        <a:ext cx="10454716" cy="562726"/>
      </dsp:txXfrm>
    </dsp:sp>
    <dsp:sp modelId="{A6AB810D-B088-4BC0-ADA0-90C1D1C41618}">
      <dsp:nvSpPr>
        <dsp:cNvPr id="0" name=""/>
        <dsp:cNvSpPr/>
      </dsp:nvSpPr>
      <dsp:spPr>
        <a:xfrm>
          <a:off x="0" y="2114684"/>
          <a:ext cx="10515600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Create a short quote </a:t>
          </a:r>
          <a:endParaRPr lang="en-US" sz="2600" kern="1200"/>
        </a:p>
      </dsp:txBody>
      <dsp:txXfrm>
        <a:off x="30442" y="2145126"/>
        <a:ext cx="10454716" cy="562726"/>
      </dsp:txXfrm>
    </dsp:sp>
    <dsp:sp modelId="{6DCDFE98-414F-4951-B480-F9FB6F27E775}">
      <dsp:nvSpPr>
        <dsp:cNvPr id="0" name=""/>
        <dsp:cNvSpPr/>
      </dsp:nvSpPr>
      <dsp:spPr>
        <a:xfrm>
          <a:off x="0" y="2813174"/>
          <a:ext cx="10515600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Outline needs &amp; Goals</a:t>
          </a:r>
          <a:endParaRPr lang="en-US" sz="2600" kern="1200" dirty="0"/>
        </a:p>
      </dsp:txBody>
      <dsp:txXfrm>
        <a:off x="30442" y="2843616"/>
        <a:ext cx="10454716" cy="562726"/>
      </dsp:txXfrm>
    </dsp:sp>
    <dsp:sp modelId="{BEC8CC9E-91B8-4671-BA43-F0BBBEEC5754}">
      <dsp:nvSpPr>
        <dsp:cNvPr id="0" name=""/>
        <dsp:cNvSpPr/>
      </dsp:nvSpPr>
      <dsp:spPr>
        <a:xfrm>
          <a:off x="0" y="3511664"/>
          <a:ext cx="10515600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Validate your persona with your end users.</a:t>
          </a:r>
          <a:endParaRPr lang="en-US" sz="2600" kern="1200" dirty="0"/>
        </a:p>
      </dsp:txBody>
      <dsp:txXfrm>
        <a:off x="30442" y="3542106"/>
        <a:ext cx="10454716" cy="5627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75531-37B0-4FCF-A36C-471B48623998}">
      <dsp:nvSpPr>
        <dsp:cNvPr id="0" name=""/>
        <dsp:cNvSpPr/>
      </dsp:nvSpPr>
      <dsp:spPr>
        <a:xfrm>
          <a:off x="1283" y="0"/>
          <a:ext cx="5006206" cy="408097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hlinkClick xmlns:r="http://schemas.openxmlformats.org/officeDocument/2006/relationships" r:id="rId1"/>
            </a:rPr>
            <a:t>https://blogs.sap.com/2016/11/03/build-overview/</a:t>
          </a:r>
          <a:endParaRPr lang="en-US" sz="1900" kern="1200"/>
        </a:p>
      </dsp:txBody>
      <dsp:txXfrm>
        <a:off x="1283" y="1550770"/>
        <a:ext cx="5006206" cy="2448584"/>
      </dsp:txXfrm>
    </dsp:sp>
    <dsp:sp modelId="{17EECA56-5124-42EF-9512-16442EA2C16A}">
      <dsp:nvSpPr>
        <dsp:cNvPr id="0" name=""/>
        <dsp:cNvSpPr/>
      </dsp:nvSpPr>
      <dsp:spPr>
        <a:xfrm>
          <a:off x="1892240" y="408097"/>
          <a:ext cx="1224292" cy="12242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51" tIns="12700" rIns="954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071533" y="587390"/>
        <a:ext cx="865706" cy="865706"/>
      </dsp:txXfrm>
    </dsp:sp>
    <dsp:sp modelId="{2815E642-BC19-4F12-9B6D-865A09D11035}">
      <dsp:nvSpPr>
        <dsp:cNvPr id="0" name=""/>
        <dsp:cNvSpPr/>
      </dsp:nvSpPr>
      <dsp:spPr>
        <a:xfrm>
          <a:off x="1283" y="4080902"/>
          <a:ext cx="5006206" cy="72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76866-F91E-4D24-A0CF-1DBB121C8643}">
      <dsp:nvSpPr>
        <dsp:cNvPr id="0" name=""/>
        <dsp:cNvSpPr/>
      </dsp:nvSpPr>
      <dsp:spPr>
        <a:xfrm>
          <a:off x="5508110" y="0"/>
          <a:ext cx="5006206" cy="408097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hlinkClick xmlns:r="http://schemas.openxmlformats.org/officeDocument/2006/relationships" r:id="rId2"/>
            </a:rPr>
            <a:t>https://designthinkingwithsap.com/en/</a:t>
          </a:r>
          <a:endParaRPr lang="en-US" sz="1900" kern="1200"/>
        </a:p>
      </dsp:txBody>
      <dsp:txXfrm>
        <a:off x="5508110" y="1550770"/>
        <a:ext cx="5006206" cy="2448584"/>
      </dsp:txXfrm>
    </dsp:sp>
    <dsp:sp modelId="{3D1891EE-5FEC-4C56-AABA-43BAC523C1DB}">
      <dsp:nvSpPr>
        <dsp:cNvPr id="0" name=""/>
        <dsp:cNvSpPr/>
      </dsp:nvSpPr>
      <dsp:spPr>
        <a:xfrm>
          <a:off x="7399067" y="408097"/>
          <a:ext cx="1224292" cy="1224292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51" tIns="12700" rIns="954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578360" y="587390"/>
        <a:ext cx="865706" cy="865706"/>
      </dsp:txXfrm>
    </dsp:sp>
    <dsp:sp modelId="{D7860513-09BD-40F9-913F-99408D09C929}">
      <dsp:nvSpPr>
        <dsp:cNvPr id="0" name=""/>
        <dsp:cNvSpPr/>
      </dsp:nvSpPr>
      <dsp:spPr>
        <a:xfrm>
          <a:off x="5508110" y="4080902"/>
          <a:ext cx="5006206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B529-67C7-4DCB-8C0D-39A21E7B5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54C7B-F57C-4DA4-BF8C-37D2900EA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534F8-3D40-4A43-BA65-7A897E923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0327-E094-40C1-84B9-EE2ADF8BEB04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064E-B0BD-44C7-B409-509FF42B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55D3F-A6AF-4D7A-90AB-A9C6EE3E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81AB-D36B-4C74-B0EE-71755C0A6A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82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4782-BFDF-4B5F-95D7-078363B2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2FDFB-2C9D-4255-9F8F-8178D99F0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0C2A5-B46A-4263-A39F-7A0BAB62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0327-E094-40C1-84B9-EE2ADF8BEB04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0834B-7D2E-43F8-9E64-711858FD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6A2E7-1EF1-45E4-B3C2-FACB3EDF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81AB-D36B-4C74-B0EE-71755C0A6A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70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CC99C-047A-4075-925A-5EBECA8F3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F925D-7CC0-4C72-BBEF-D2D0342E4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33268-11D3-470E-80B4-023297DDC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0327-E094-40C1-84B9-EE2ADF8BEB04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E05FB-5EB2-4DDA-8C93-502D96DD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AE028-35F0-4EC5-A904-2D5D7F12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81AB-D36B-4C74-B0EE-71755C0A6A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09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3CF7-9A4B-4435-B7CB-80A86D42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B4D6-9DC4-4F4F-8E7D-D61265E26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6B191-EBD6-444B-B4F2-CF5B9A00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0327-E094-40C1-84B9-EE2ADF8BEB04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8425F-05A4-4B09-AA3C-4B04A01C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4D94-D4D1-49C5-A85D-FA772C86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81AB-D36B-4C74-B0EE-71755C0A6A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04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8AC0-6D56-40BD-877E-6BF8558B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155D0-EB34-49A4-AB44-8C55CD518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F8FA-59C0-4A02-8E54-A1879CED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0327-E094-40C1-84B9-EE2ADF8BEB04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F0378-21F0-4425-AF84-69351150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F848-E364-4330-BBAC-31D59B1A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81AB-D36B-4C74-B0EE-71755C0A6A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32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B19F-FC27-4255-952E-F994B85E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9C78D-C8AC-43DF-A539-539041A84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FBD20-69EF-4D28-8BF1-2629121AB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E297A-6193-4FE6-801C-2C3FF797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0327-E094-40C1-84B9-EE2ADF8BEB04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23C1E-9B2C-4EA3-A31D-3BE33ECB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CAB16-7A64-454C-A48B-282E2653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81AB-D36B-4C74-B0EE-71755C0A6A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60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96A3-A016-4334-BDD4-880426BE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F25AE-7F28-4822-9E9F-FB71CE98D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AE8B3-6CD8-49B9-A825-689EE622D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E200E-915A-43CB-951B-309F1AA86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E3B1A-E2C3-448B-A713-1DB2AAB05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D9CD9-E357-46FC-9113-CE008642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0327-E094-40C1-84B9-EE2ADF8BEB04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A42454-C61C-4AC5-AD84-756C99D1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87990-0A90-40F9-AB10-FE6A5334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81AB-D36B-4C74-B0EE-71755C0A6A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88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E0A0-4F2B-447B-8DE3-16594AD2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8048B-E8FC-4048-A7DF-815B677A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0327-E094-40C1-84B9-EE2ADF8BEB04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F097B-9E2E-4637-A6E2-82F09353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99F98-D981-495C-B2EC-2A6B6F24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81AB-D36B-4C74-B0EE-71755C0A6A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65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9EB4C-5761-4FE4-A6A7-0B489892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0327-E094-40C1-84B9-EE2ADF8BEB04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27085-40D7-411D-A0B1-520DC042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F4134-FF8D-4E4D-8D2C-E5D1EBA5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81AB-D36B-4C74-B0EE-71755C0A6A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63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2C5-2A4D-404C-BB02-908064D2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F8317-B3E9-4B32-AF7A-1BC5FC66D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BBFC3-8894-4D54-AE54-F80BF8951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F26EA-DDEE-4732-9FCA-A4BFD1E58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0327-E094-40C1-84B9-EE2ADF8BEB04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3EB6F-6EEF-4FC0-846B-3C460E9D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F08E7-FBB6-4D4C-BC7C-50023F5A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81AB-D36B-4C74-B0EE-71755C0A6A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95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B86D-7BA2-44B5-BB2E-C12AFB7F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D21BE-450A-4764-83E2-A6282AE08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FBB52-19CF-4DA8-BBD0-9935F0812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5743D-213F-45BA-8FA7-B2DD3768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0327-E094-40C1-84B9-EE2ADF8BEB04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2C65D-BDCE-4D27-975E-B98DF511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44E4B-A84C-43A3-A02B-EEA32B90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81AB-D36B-4C74-B0EE-71755C0A6A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72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587AC-310D-4435-92F1-BFB155875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6D8A9-E818-4132-BA40-6CD6DE2A5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4137E-CB11-41D2-887E-B21650ED4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70327-E094-40C1-84B9-EE2ADF8BEB04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02493-2C22-4034-80BA-D823B8B82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2DB9C-ACBC-45FC-ABC7-0195EC54F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81AB-D36B-4C74-B0EE-71755C0A6A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39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92D3D5-F88C-4D83-96BC-9C07C7C747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8" b="7732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ECCDEF3-924D-4AD2-8197-C64CDA71C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CA" dirty="0" err="1"/>
              <a:t>Workpshop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B996C-9E4C-480C-A2C4-964757D83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CA" sz="2000" dirty="0"/>
              <a:t>Roberto Abarca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6102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6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E2787BD-8C15-435A-97EE-CCC96DFC0B0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07092"/>
            <a:ext cx="10905066" cy="444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5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6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1DD0564-9ACC-4DAD-86E9-C898D629F75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56926"/>
            <a:ext cx="10905066" cy="35441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774C1F-094D-43EB-84C2-4AE7AA88FCE2}"/>
              </a:ext>
            </a:extLst>
          </p:cNvPr>
          <p:cNvSpPr txBox="1"/>
          <p:nvPr/>
        </p:nvSpPr>
        <p:spPr>
          <a:xfrm>
            <a:off x="736773" y="883827"/>
            <a:ext cx="376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STEP 1: Start Prototyping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6321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0FDB0D1-A4CE-420C-8CE3-133E343ABDB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89102"/>
            <a:ext cx="10905066" cy="547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13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011BD8-1DBB-4AC8-B139-1967E9E987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850" y="1123527"/>
            <a:ext cx="2527023" cy="46048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2350F3-DB83-413A-980B-1CEB9249866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>
            <a:solidFill>
              <a:srgbClr val="FFBD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91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5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1CA04F3-7E04-4678-85B1-EFF0D445A2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120393"/>
            <a:ext cx="10905066" cy="26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1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9FF99BD-075F-4761-A995-6FC574BD25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B21A54-9BA3-4EA9-B460-5A829ADD905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A8F714-B9D8-488A-8CCA-E9948FF913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A0B46A9-9EA0-4590-9FD4-217D50C5FA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501" y="1123527"/>
            <a:ext cx="1910992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13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5FCB69D-D2BC-43BF-8D9A-FCBA58CE6B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4" y="542925"/>
            <a:ext cx="2647946" cy="577214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2350F3-DB83-413A-980B-1CEB9249866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>
            <a:solidFill>
              <a:srgbClr val="FAC9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652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575885-1824-4CB5-9566-B41974119B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60" y="1123527"/>
            <a:ext cx="5238660" cy="4604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F6364A-B358-4BEE-B158-0734D2C938D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>
            <a:solidFill>
              <a:srgbClr val="FFB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9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B9FF99BD-075F-4761-A995-6FC574BD25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7B21A54-9BA3-4EA9-B460-5A829ADD905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8F714-B9D8-488A-8CCA-E9948FF913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5716343F-631E-4068-BDE1-33C566ADA7C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336208"/>
            <a:ext cx="9951041" cy="417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16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18937BA-B28B-4E5F-B2C3-B3E0FA0606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3" b="21125"/>
          <a:stretch/>
        </p:blipFill>
        <p:spPr>
          <a:xfrm>
            <a:off x="637602" y="447880"/>
            <a:ext cx="10916796" cy="614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1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52FB5-4C9C-4E12-B78A-86B4346D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fr-FR" dirty="0"/>
              <a:t>BUILD ? 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431196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5565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5C444EF-9CC5-42FE-86C6-832F1CF34A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10" y="643467"/>
            <a:ext cx="705198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6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94B09F-7F36-4C76-9E6E-4A8A9609E7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29887"/>
            <a:ext cx="10905066" cy="479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7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C786CDE-CDE6-47B0-B9FA-853616AE9F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52568"/>
            <a:ext cx="10905066" cy="45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47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8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6C84A1B1-F0CA-444C-8C98-8F47FF430E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43406"/>
            <a:ext cx="10905066" cy="417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8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84602-CF22-49D7-A5F6-E6A8CCFE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CA"/>
              <a:t>DESIGN THINKING</a:t>
            </a:r>
            <a:endParaRPr lang="fr-FR"/>
          </a:p>
        </p:txBody>
      </p:sp>
      <p:graphicFrame>
        <p:nvGraphicFramePr>
          <p:cNvPr id="12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394724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361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883E9BBE-36C0-48AE-8850-2C7B8756ED6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r="10964" b="1"/>
          <a:stretch/>
        </p:blipFill>
        <p:spPr>
          <a:xfrm>
            <a:off x="-168656" y="-133155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B87BC26-A0AF-47ED-8F9A-7E0338AD7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CA" sz="2000" dirty="0"/>
              <a:t>How it works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0269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F0920-4E6F-4D19-ACEB-49520C65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CA" b="1" dirty="0"/>
              <a:t>What is User Experience as a Service?</a:t>
            </a:r>
            <a:endParaRPr lang="fr-FR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065077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1621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D2D43-8E05-47A9-A271-C4BE6DAC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CA"/>
              <a:t>BEFORE YOU START</a:t>
            </a:r>
            <a:endParaRPr lang="fr-FR" dirty="0"/>
          </a:p>
        </p:txBody>
      </p:sp>
      <p:graphicFrame>
        <p:nvGraphicFramePr>
          <p:cNvPr id="1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405279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4685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70FCFB-8BEC-4C9C-BA86-C5882ED8C123}"/>
              </a:ext>
            </a:extLst>
          </p:cNvPr>
          <p:cNvSpPr txBox="1"/>
          <p:nvPr/>
        </p:nvSpPr>
        <p:spPr>
          <a:xfrm>
            <a:off x="4845557" y="671804"/>
            <a:ext cx="2500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7">
              <a:tabLst>
                <a:tab pos="120650" algn="l"/>
              </a:tabLst>
            </a:pPr>
            <a:r>
              <a:rPr lang="en-US" sz="2800" b="1" spc="320" dirty="0">
                <a:solidFill>
                  <a:srgbClr val="393939"/>
                </a:solidFill>
              </a:rPr>
              <a:t>RODRIGO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4D0DC-F3F9-4351-9CA9-433C0A63E00A}"/>
              </a:ext>
            </a:extLst>
          </p:cNvPr>
          <p:cNvSpPr txBox="1"/>
          <p:nvPr/>
        </p:nvSpPr>
        <p:spPr>
          <a:xfrm>
            <a:off x="7346444" y="1195024"/>
            <a:ext cx="3474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7">
              <a:tabLst>
                <a:tab pos="120650" algn="l"/>
              </a:tabLst>
            </a:pPr>
            <a:r>
              <a:rPr lang="en-US" sz="1600" b="1" dirty="0">
                <a:solidFill>
                  <a:srgbClr val="393939"/>
                </a:solidFill>
              </a:rPr>
              <a:t>Customer Relationship Manager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20449E-FDAD-418F-B1D7-C7BA0405E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597171"/>
            <a:ext cx="2747787" cy="2747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ED15A4-12C0-4E1E-A124-49D537465214}"/>
              </a:ext>
            </a:extLst>
          </p:cNvPr>
          <p:cNvSpPr txBox="1"/>
          <p:nvPr/>
        </p:nvSpPr>
        <p:spPr>
          <a:xfrm>
            <a:off x="6638925" y="1791256"/>
            <a:ext cx="4924425" cy="162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7">
              <a:lnSpc>
                <a:spcPct val="120000"/>
              </a:lnSpc>
              <a:tabLst>
                <a:tab pos="120650" algn="l"/>
              </a:tabLst>
            </a:pPr>
            <a:r>
              <a:rPr lang="en-US" sz="1200" b="1" dirty="0">
                <a:solidFill>
                  <a:srgbClr val="565656"/>
                </a:solidFill>
                <a:latin typeface="Calibri Light"/>
                <a:cs typeface="Calibri Light"/>
              </a:rPr>
              <a:t>About him</a:t>
            </a:r>
          </a:p>
          <a:p>
            <a:pPr marL="173037">
              <a:lnSpc>
                <a:spcPct val="120000"/>
              </a:lnSpc>
              <a:tabLst>
                <a:tab pos="120650" algn="l"/>
              </a:tabLst>
            </a:pPr>
            <a:endParaRPr lang="en-US" sz="80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pPr marL="344487" indent="-1714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20650" algn="l"/>
              </a:tabLst>
            </a:pPr>
            <a:r>
              <a:rPr lang="en-US" sz="1200" dirty="0">
                <a:solidFill>
                  <a:srgbClr val="565656"/>
                </a:solidFill>
                <a:latin typeface="Calibri Light"/>
                <a:cs typeface="Calibri Light"/>
              </a:rPr>
              <a:t>35, married, 5 years of experience.</a:t>
            </a:r>
          </a:p>
          <a:p>
            <a:pPr marL="344487" indent="-1714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20650" algn="l"/>
              </a:tabLst>
            </a:pPr>
            <a:r>
              <a:rPr lang="en-US" sz="1200" dirty="0">
                <a:solidFill>
                  <a:srgbClr val="565656"/>
                </a:solidFill>
                <a:latin typeface="Calibri Light"/>
                <a:cs typeface="Calibri Light"/>
              </a:rPr>
              <a:t>Always on the go, keeping track of what customer’s need and our ability to meet those expectation.</a:t>
            </a:r>
          </a:p>
          <a:p>
            <a:pPr marL="344487" indent="-1714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20650" algn="l"/>
              </a:tabLst>
            </a:pPr>
            <a:r>
              <a:rPr lang="en-US" sz="1200" dirty="0">
                <a:solidFill>
                  <a:srgbClr val="565656"/>
                </a:solidFill>
                <a:latin typeface="Calibri Light"/>
                <a:cs typeface="Calibri Light"/>
              </a:rPr>
              <a:t>Very mobile, always in touch with the customers.</a:t>
            </a:r>
          </a:p>
          <a:p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86A6CF-883A-4AF8-A36B-5B5E6B90A3F4}"/>
              </a:ext>
            </a:extLst>
          </p:cNvPr>
          <p:cNvSpPr txBox="1"/>
          <p:nvPr/>
        </p:nvSpPr>
        <p:spPr>
          <a:xfrm>
            <a:off x="409575" y="3790950"/>
            <a:ext cx="5495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Job Responsibilities. -</a:t>
            </a:r>
            <a:endParaRPr lang="fr-FR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65656"/>
                </a:solidFill>
                <a:latin typeface="Calibri Light"/>
                <a:cs typeface="Calibri Light"/>
              </a:rPr>
              <a:t>Responsible for customer’s orders and shipments. </a:t>
            </a:r>
            <a:endParaRPr lang="fr-FR" sz="120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65656"/>
                </a:solidFill>
                <a:latin typeface="Calibri Light"/>
                <a:cs typeface="Calibri Light"/>
              </a:rPr>
              <a:t>Ensuring product stock is adequate for all distribution channels and can cover direct demand from customers. </a:t>
            </a:r>
            <a:endParaRPr lang="fr-FR" sz="120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8823F6-00E2-4116-8209-82ACB76B3D00}"/>
              </a:ext>
            </a:extLst>
          </p:cNvPr>
          <p:cNvSpPr txBox="1"/>
          <p:nvPr/>
        </p:nvSpPr>
        <p:spPr>
          <a:xfrm>
            <a:off x="409575" y="4898946"/>
            <a:ext cx="52101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Main Goals. -    </a:t>
            </a:r>
            <a:endParaRPr lang="fr-FR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65656"/>
                </a:solidFill>
                <a:latin typeface="Calibri Light"/>
                <a:cs typeface="Calibri Light"/>
              </a:rPr>
              <a:t>Track the customer’s orders and supply them on the right time.   </a:t>
            </a:r>
            <a:endParaRPr lang="fr-FR" sz="120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65656"/>
                </a:solidFill>
                <a:latin typeface="Calibri Light"/>
                <a:cs typeface="Calibri Light"/>
              </a:rPr>
              <a:t>Maintain long-term, post-sales relationships with existing customers across a wide selection of companies and industries</a:t>
            </a:r>
            <a:r>
              <a:rPr lang="fr-FR" sz="1200" dirty="0">
                <a:solidFill>
                  <a:srgbClr val="565656"/>
                </a:solidFill>
                <a:latin typeface="Calibri Light"/>
                <a:cs typeface="Calibri Light"/>
              </a:rPr>
              <a:t>.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65656"/>
                </a:solidFill>
                <a:latin typeface="Calibri Light"/>
                <a:cs typeface="Calibri Light"/>
              </a:rPr>
              <a:t>To ensure deliveries and customer satisfaction with each order. </a:t>
            </a:r>
            <a:endParaRPr lang="fr-FR" sz="120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1A05C7-EAE5-4431-8766-9990941F2EB0}"/>
              </a:ext>
            </a:extLst>
          </p:cNvPr>
          <p:cNvSpPr txBox="1"/>
          <p:nvPr/>
        </p:nvSpPr>
        <p:spPr>
          <a:xfrm>
            <a:off x="6638925" y="3676650"/>
            <a:ext cx="4829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Needs.-</a:t>
            </a:r>
            <a:endParaRPr lang="fr-FR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65656"/>
                </a:solidFill>
                <a:latin typeface="Calibri Light"/>
                <a:cs typeface="Calibri Light"/>
              </a:rPr>
              <a:t>I always need to know the list of our customers and their open orders.  </a:t>
            </a:r>
            <a:endParaRPr lang="fr-FR" sz="120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65656"/>
                </a:solidFill>
                <a:latin typeface="Calibri Light"/>
                <a:cs typeface="Calibri Light"/>
              </a:rPr>
              <a:t>I need to know the delivery date for each customer, so I can schedule it properly.</a:t>
            </a:r>
            <a:endParaRPr lang="fr-FR" sz="120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65656"/>
                </a:solidFill>
                <a:latin typeface="Calibri Light"/>
                <a:cs typeface="Calibri Light"/>
              </a:rPr>
              <a:t>I need to know the customers contact name and their current level of debt.  </a:t>
            </a:r>
            <a:endParaRPr lang="fr-FR" sz="120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9EA4F4-AC64-4E33-9479-BD857A672895}"/>
              </a:ext>
            </a:extLst>
          </p:cNvPr>
          <p:cNvSpPr txBox="1"/>
          <p:nvPr/>
        </p:nvSpPr>
        <p:spPr>
          <a:xfrm>
            <a:off x="6543675" y="4898946"/>
            <a:ext cx="4829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Pain Points.-   </a:t>
            </a:r>
            <a:endParaRPr lang="fr-FR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65656"/>
                </a:solidFill>
                <a:latin typeface="Calibri Light"/>
                <a:cs typeface="Calibri Light"/>
              </a:rPr>
              <a:t>Can’t check customer’s information quickly.</a:t>
            </a:r>
            <a:endParaRPr lang="fr-FR" sz="120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65656"/>
                </a:solidFill>
                <a:latin typeface="Calibri Light"/>
                <a:cs typeface="Calibri Light"/>
              </a:rPr>
              <a:t>The order sheet is very complex, and very time consuming. </a:t>
            </a:r>
            <a:endParaRPr lang="fr-FR" sz="120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65656"/>
                </a:solidFill>
                <a:latin typeface="Calibri Light"/>
                <a:cs typeface="Calibri Light"/>
              </a:rPr>
              <a:t>Need to quickly approve each customer’s orders. </a:t>
            </a:r>
            <a:endParaRPr lang="fr-FR" sz="120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307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DB66F6E8-4D4A-4907-940A-774703A2D0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8F1F5A56-E82B-4FD5-9025-B72896FFBB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262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3562E-82EE-42EF-BCED-F364D1A5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CA" sz="4100"/>
              <a:t>More on BUILD and Design thinking ?</a:t>
            </a:r>
            <a:endParaRPr lang="fr-FR" sz="4100"/>
          </a:p>
        </p:txBody>
      </p:sp>
      <p:graphicFrame>
        <p:nvGraphicFramePr>
          <p:cNvPr id="18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781657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16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5EBB6A-A5C4-4235-A75F-4ED6BF1B61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5" t="9091" r="2852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0">
            <a:extLst>
              <a:ext uri="{FF2B5EF4-FFF2-40B4-BE49-F238E27FC236}">
                <a16:creationId xmlns:a16="http://schemas.microsoft.com/office/drawing/2014/main" id="{724CD679-7405-4CD3-A92A-9469F279A5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CB722-1CF3-4CE9-B096-CBF0C12A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en-CA" sz="4000"/>
              <a:t>How to start?</a:t>
            </a:r>
            <a:endParaRPr lang="fr-F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83DB-5FB2-4BC0-9838-3894B7288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CA" sz="2400"/>
              <a:t>Please log in:</a:t>
            </a:r>
          </a:p>
          <a:p>
            <a:r>
              <a:rPr lang="en-CA" sz="2400"/>
              <a:t>https://www.build.me/splashapp/</a:t>
            </a:r>
          </a:p>
          <a:p>
            <a:endParaRPr lang="en-CA" sz="2400"/>
          </a:p>
          <a:p>
            <a:endParaRPr lang="en-CA" sz="2400"/>
          </a:p>
          <a:p>
            <a:pPr marL="0" indent="0">
              <a:buNone/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340523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406</Words>
  <Application>Microsoft Office PowerPoint</Application>
  <PresentationFormat>Widescreen</PresentationFormat>
  <Paragraphs>58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Workpshop</vt:lpstr>
      <vt:lpstr>BUILD ? </vt:lpstr>
      <vt:lpstr>DESIGN THINKING</vt:lpstr>
      <vt:lpstr>PowerPoint Presentation</vt:lpstr>
      <vt:lpstr>What is User Experience as a Service?</vt:lpstr>
      <vt:lpstr>BEFORE YOU START</vt:lpstr>
      <vt:lpstr>PowerPoint Presentation</vt:lpstr>
      <vt:lpstr>More on BUILD and Design thinking ?</vt:lpstr>
      <vt:lpstr>How to start?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Workpshop</dc:title>
  <dc:creator>Roberto Andres</dc:creator>
  <cp:lastModifiedBy>Roberto Abarca</cp:lastModifiedBy>
  <cp:revision>14</cp:revision>
  <dcterms:created xsi:type="dcterms:W3CDTF">2017-10-19T17:13:18Z</dcterms:created>
  <dcterms:modified xsi:type="dcterms:W3CDTF">2017-11-06T13:41:28Z</dcterms:modified>
</cp:coreProperties>
</file>