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D04A-F74A-4E8F-8E5A-378E8B1CD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76904-AFE7-414F-A84E-17F9EDA46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19C09-6EED-4CFA-B31D-18398C87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C73-2865-4DEB-AC08-C2060E736AA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207F-8B8B-42F4-970A-C3216A7A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64D1-DFE7-4E53-BA96-F0BBB9E5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215-22A2-4AAF-85AA-C4B8A1679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4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D94-26A1-4C38-B84B-25A880BA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0B717-8EE3-4116-A36F-3E1C6E724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BB80-CF52-4FF2-A374-D83A5B7B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C73-2865-4DEB-AC08-C2060E736AA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62D9-5D2C-48A1-9237-99666CA3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7E27-021C-4352-96C5-3006D58C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215-22A2-4AAF-85AA-C4B8A1679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79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386FF-D320-4466-9DAA-09500104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A020A-115C-41EE-BED7-891FB3A9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BB416-AF8F-4136-AEAA-55F1C91C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C73-2865-4DEB-AC08-C2060E736AA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79B6-9B05-48EA-A2DF-725D541C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FFB0-4EA4-473C-87A3-9B1D2F58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215-22A2-4AAF-85AA-C4B8A1679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47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ADFF-FF16-44BE-AE5B-F6246D9D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813A-3407-4C6B-A9CC-DE8C8166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69FC8-231F-48B1-88EF-6FE0A3D4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C73-2865-4DEB-AC08-C2060E736AA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F16D-E9B7-4D66-900D-F0651428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E53F-E285-4BF0-9CDE-D1342733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215-22A2-4AAF-85AA-C4B8A1679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15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7001-8354-437D-8DDB-973D61AE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85C4D-D96F-4139-8D16-88C4C4CAE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F86E-D964-439D-BCB3-37D38AE4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C73-2865-4DEB-AC08-C2060E736AA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14B6-2199-4631-BE3E-59C51D38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7BA1-8946-43BE-9460-68B54365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215-22A2-4AAF-85AA-C4B8A1679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41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51C2-6A0C-4EB9-BFBA-A978C64A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2897C-00DB-437B-947F-02450F894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2653-885F-4FB1-93DF-F1AF9AB40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9F78-D297-46D9-9C1B-A6CA35E1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C73-2865-4DEB-AC08-C2060E736AA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320FE-CEAF-47F5-BF48-FDE9EFCB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146E6-9058-4121-A71B-E9E020E8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215-22A2-4AAF-85AA-C4B8A1679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27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31D8-B86A-4491-A8AA-CD44A251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7253F-D7EA-4F74-8F23-E2C0BF286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0E7DC-6171-4533-9B07-B661FA88E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8FB62-B3CD-4FBB-8462-6185343AD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FE8A3-8F22-4808-9ABA-6FE6742B2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09933-B337-43DF-A7E0-4314361B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C73-2865-4DEB-AC08-C2060E736AA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643DA-AB25-4402-9B48-74325C8D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894BC-8303-427F-BE83-2A79DA0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215-22A2-4AAF-85AA-C4B8A1679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30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34C-7C54-4CB7-964D-DC3E8471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7ED35-F12F-4833-8DE1-B9BAA535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C73-2865-4DEB-AC08-C2060E736AA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B4A83-295B-4C5B-BD4E-FBB0D04D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86EE9-345D-4592-BA54-906067CF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215-22A2-4AAF-85AA-C4B8A1679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98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27448-FB57-4C13-9F1B-819BE111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C73-2865-4DEB-AC08-C2060E736AA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42890-749A-43FA-8A8B-87A3EE08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5A310-3113-4FE5-ADF6-79CDC9BC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215-22A2-4AAF-85AA-C4B8A1679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65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9094-67B3-49B1-AAA5-04C9A9CB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49D-8FF2-4F3A-82F8-57280FDC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27EFD-4303-4B75-9CB4-220270EA9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B40B2-FB70-4921-99A6-77D20983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C73-2865-4DEB-AC08-C2060E736AA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18085-3C76-4552-87F3-FA8BCBD1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9439-044D-4C75-AC63-95D0BB57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215-22A2-4AAF-85AA-C4B8A1679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12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C4B6-691F-4800-BF2B-58D29A16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43A46-F8A1-4BE9-AF40-5F5DFC6CF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8E5B3-436F-45D8-992C-2E73B1DB2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7FD2-1CD7-4224-AE11-FD1BB3BD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6C73-2865-4DEB-AC08-C2060E736AA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75D27-D0AC-48BA-BE19-484F6977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CAF0A-5EA3-4272-985E-93BDFD19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215-22A2-4AAF-85AA-C4B8A1679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82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22EB4-D929-41D0-8253-AE01DC28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6E7AB-C05C-4B1D-90D0-FA9DE715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E8BA-B0AC-4BE5-BEBD-D5896A30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6C73-2865-4DEB-AC08-C2060E736AA5}" type="datetimeFigureOut">
              <a:rPr lang="fr-FR" smtClean="0"/>
              <a:t>05/11/2017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56CC9-C0C6-4CDF-8616-315240CAE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C31D-B63E-4AA3-B428-44BF40404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F215-22A2-4AAF-85AA-C4B8A16795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19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0FCFB-8BEC-4C9C-BA86-C5882ED8C123}"/>
              </a:ext>
            </a:extLst>
          </p:cNvPr>
          <p:cNvSpPr txBox="1"/>
          <p:nvPr/>
        </p:nvSpPr>
        <p:spPr>
          <a:xfrm>
            <a:off x="4845557" y="671804"/>
            <a:ext cx="250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2800" b="1" spc="320" dirty="0">
                <a:solidFill>
                  <a:srgbClr val="393939"/>
                </a:solidFill>
              </a:rPr>
              <a:t>RODRIGO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4D0DC-F3F9-4351-9CA9-433C0A63E00A}"/>
              </a:ext>
            </a:extLst>
          </p:cNvPr>
          <p:cNvSpPr txBox="1"/>
          <p:nvPr/>
        </p:nvSpPr>
        <p:spPr>
          <a:xfrm>
            <a:off x="7346444" y="1195024"/>
            <a:ext cx="347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1600" b="1" dirty="0">
                <a:solidFill>
                  <a:srgbClr val="393939"/>
                </a:solidFill>
              </a:rPr>
              <a:t>Customer Relationship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0449E-FDAD-418F-B1D7-C7BA0405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597171"/>
            <a:ext cx="2747787" cy="2747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D15A4-12C0-4E1E-A124-49D537465214}"/>
              </a:ext>
            </a:extLst>
          </p:cNvPr>
          <p:cNvSpPr txBox="1"/>
          <p:nvPr/>
        </p:nvSpPr>
        <p:spPr>
          <a:xfrm>
            <a:off x="6638925" y="1791256"/>
            <a:ext cx="4924425" cy="162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lnSpc>
                <a:spcPct val="120000"/>
              </a:lnSpc>
              <a:tabLst>
                <a:tab pos="120650" algn="l"/>
              </a:tabLst>
            </a:pPr>
            <a:r>
              <a:rPr lang="en-US" sz="1200" b="1" dirty="0">
                <a:solidFill>
                  <a:srgbClr val="565656"/>
                </a:solidFill>
                <a:latin typeface="Calibri Light"/>
                <a:cs typeface="Calibri Light"/>
              </a:rPr>
              <a:t>About him</a:t>
            </a:r>
          </a:p>
          <a:p>
            <a:pPr marL="173037">
              <a:lnSpc>
                <a:spcPct val="120000"/>
              </a:lnSpc>
              <a:tabLst>
                <a:tab pos="120650" algn="l"/>
              </a:tabLst>
            </a:pPr>
            <a:endParaRPr lang="en-US" sz="8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344487" indent="-1714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35, married, 5 years of experience.</a:t>
            </a:r>
          </a:p>
          <a:p>
            <a:pPr marL="344487" indent="-1714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Always on the go, keeping track of what customer’s need and our ability to meet those expectation.</a:t>
            </a:r>
          </a:p>
          <a:p>
            <a:pPr marL="344487" indent="-1714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20650" algn="l"/>
              </a:tabLst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Very mobile, always in touch with the customers.</a:t>
            </a:r>
          </a:p>
          <a:p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6A6CF-883A-4AF8-A36B-5B5E6B90A3F4}"/>
              </a:ext>
            </a:extLst>
          </p:cNvPr>
          <p:cNvSpPr txBox="1"/>
          <p:nvPr/>
        </p:nvSpPr>
        <p:spPr>
          <a:xfrm>
            <a:off x="409575" y="3790950"/>
            <a:ext cx="5495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Job Responsibilities. -</a:t>
            </a:r>
            <a:endParaRPr lang="fr-FR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Responsible for customer’s orders and shipments.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Ensuring product stock is adequate for all distribution channels and can cover direct demand from customers.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823F6-00E2-4116-8209-82ACB76B3D00}"/>
              </a:ext>
            </a:extLst>
          </p:cNvPr>
          <p:cNvSpPr txBox="1"/>
          <p:nvPr/>
        </p:nvSpPr>
        <p:spPr>
          <a:xfrm>
            <a:off x="409575" y="4898946"/>
            <a:ext cx="52101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Main Goals. -    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Track the customer’s orders and supply them on the right time.  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Maintain long-term, post-sales relationships with existing customers across a wide selection of companies and industries</a:t>
            </a:r>
            <a:r>
              <a:rPr lang="fr-FR" sz="1200" dirty="0">
                <a:solidFill>
                  <a:srgbClr val="565656"/>
                </a:solidFill>
                <a:latin typeface="Calibri Light"/>
                <a:cs typeface="Calibri Light"/>
              </a:rPr>
              <a:t>.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To ensure deliveries and customer satisfaction with each order.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A05C7-EAE5-4431-8766-9990941F2EB0}"/>
              </a:ext>
            </a:extLst>
          </p:cNvPr>
          <p:cNvSpPr txBox="1"/>
          <p:nvPr/>
        </p:nvSpPr>
        <p:spPr>
          <a:xfrm>
            <a:off x="6638925" y="3676650"/>
            <a:ext cx="4829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Needs.-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I always need to know the list of our customers and their open orders. 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I need to know the delivery date for each customer, so I can schedule it properly.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I need to know the customers contact name and their current level of debt. 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EA4F4-AC64-4E33-9479-BD857A672895}"/>
              </a:ext>
            </a:extLst>
          </p:cNvPr>
          <p:cNvSpPr txBox="1"/>
          <p:nvPr/>
        </p:nvSpPr>
        <p:spPr>
          <a:xfrm>
            <a:off x="6543675" y="4898946"/>
            <a:ext cx="4829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Pain Points.-   </a:t>
            </a:r>
            <a:endParaRPr lang="fr-FR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Can’t check customer’s information quickly.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The order sheet is very complex, and very time consuming.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565656"/>
                </a:solidFill>
                <a:latin typeface="Calibri Light"/>
                <a:cs typeface="Calibri Light"/>
              </a:rPr>
              <a:t>Need to quickly approve each customer’s orders. </a:t>
            </a:r>
            <a:endParaRPr lang="fr-FR" sz="120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07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194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Abarca</dc:creator>
  <cp:lastModifiedBy>Roberto Abarca</cp:lastModifiedBy>
  <cp:revision>4</cp:revision>
  <dcterms:created xsi:type="dcterms:W3CDTF">2017-11-06T01:11:47Z</dcterms:created>
  <dcterms:modified xsi:type="dcterms:W3CDTF">2017-11-06T05:21:25Z</dcterms:modified>
</cp:coreProperties>
</file>