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3" r:id="rId8"/>
    <p:sldId id="265" r:id="rId9"/>
    <p:sldId id="262"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2" Type="http://schemas.openxmlformats.org/officeDocument/2006/relationships/hyperlink" Target="https://designthinkingwithsap.com/en/" TargetMode="External"/><Relationship Id="rId1" Type="http://schemas.openxmlformats.org/officeDocument/2006/relationships/hyperlink" Target="https://blogs.sap.com/2016/11/03/build-overview/"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designthinkingwithsap.com/en/" TargetMode="External"/><Relationship Id="rId1" Type="http://schemas.openxmlformats.org/officeDocument/2006/relationships/hyperlink" Target="https://blogs.sap.com/2016/11/03/build-overview/"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97CA57-9900-4590-B738-CFDE8B86607D}" type="doc">
      <dgm:prSet loTypeId="urn:microsoft.com/office/officeart/2005/8/layout/vList2" loCatId="Inbox" qsTypeId="urn:microsoft.com/office/officeart/2005/8/quickstyle/simple1" qsCatId="simple" csTypeId="urn:microsoft.com/office/officeart/2005/8/colors/colorful2" csCatId="colorful"/>
      <dgm:spPr/>
      <dgm:t>
        <a:bodyPr/>
        <a:lstStyle/>
        <a:p>
          <a:endParaRPr lang="en-US"/>
        </a:p>
      </dgm:t>
    </dgm:pt>
    <dgm:pt modelId="{C61914DD-784D-4D7F-A007-EE49F95AC604}">
      <dgm:prSet/>
      <dgm:spPr/>
      <dgm:t>
        <a:bodyPr/>
        <a:lstStyle/>
        <a:p>
          <a:r>
            <a:rPr lang="en-CA"/>
            <a:t>Build is a social platform</a:t>
          </a:r>
          <a:endParaRPr lang="en-US"/>
        </a:p>
      </dgm:t>
    </dgm:pt>
    <dgm:pt modelId="{8AA26AD4-F67B-4721-913A-5E19A650B959}" type="parTrans" cxnId="{FB237401-B4A3-4C0A-9C5F-1602D1A90F9E}">
      <dgm:prSet/>
      <dgm:spPr/>
      <dgm:t>
        <a:bodyPr/>
        <a:lstStyle/>
        <a:p>
          <a:endParaRPr lang="en-US"/>
        </a:p>
      </dgm:t>
    </dgm:pt>
    <dgm:pt modelId="{50280517-0DC6-4A66-BEE1-E1001CBA7ADD}" type="sibTrans" cxnId="{FB237401-B4A3-4C0A-9C5F-1602D1A90F9E}">
      <dgm:prSet/>
      <dgm:spPr/>
      <dgm:t>
        <a:bodyPr/>
        <a:lstStyle/>
        <a:p>
          <a:endParaRPr lang="en-US"/>
        </a:p>
      </dgm:t>
    </dgm:pt>
    <dgm:pt modelId="{AFDF617D-364C-4B84-A272-3FD80F83402C}">
      <dgm:prSet/>
      <dgm:spPr/>
      <dgm:t>
        <a:bodyPr/>
        <a:lstStyle/>
        <a:p>
          <a:r>
            <a:rPr lang="en-CA"/>
            <a:t>APP Prototyping, no UI experience.     </a:t>
          </a:r>
          <a:endParaRPr lang="en-US"/>
        </a:p>
      </dgm:t>
    </dgm:pt>
    <dgm:pt modelId="{300974F8-547A-483B-A516-86F04CE5534F}" type="parTrans" cxnId="{DB119AB7-E5BA-4F8E-B3DD-3B8E7C9D96BF}">
      <dgm:prSet/>
      <dgm:spPr/>
      <dgm:t>
        <a:bodyPr/>
        <a:lstStyle/>
        <a:p>
          <a:endParaRPr lang="en-US"/>
        </a:p>
      </dgm:t>
    </dgm:pt>
    <dgm:pt modelId="{79FE9DF5-9C6E-499A-9ECC-32506BB5C90A}" type="sibTrans" cxnId="{DB119AB7-E5BA-4F8E-B3DD-3B8E7C9D96BF}">
      <dgm:prSet/>
      <dgm:spPr/>
      <dgm:t>
        <a:bodyPr/>
        <a:lstStyle/>
        <a:p>
          <a:endParaRPr lang="en-US"/>
        </a:p>
      </dgm:t>
    </dgm:pt>
    <dgm:pt modelId="{CF6330EC-BDF2-4B72-BF99-89DCFABF1B6A}">
      <dgm:prSet/>
      <dgm:spPr/>
      <dgm:t>
        <a:bodyPr/>
        <a:lstStyle/>
        <a:p>
          <a:r>
            <a:rPr lang="en-CA"/>
            <a:t>Test your idea for the design of an app without having to code</a:t>
          </a:r>
          <a:endParaRPr lang="en-US"/>
        </a:p>
      </dgm:t>
    </dgm:pt>
    <dgm:pt modelId="{B68E9F5A-9E27-4EDE-8E43-DB45D813A3C6}" type="parTrans" cxnId="{0AA00AEF-2089-4E69-A6B8-5FD903E7DC9B}">
      <dgm:prSet/>
      <dgm:spPr/>
      <dgm:t>
        <a:bodyPr/>
        <a:lstStyle/>
        <a:p>
          <a:endParaRPr lang="en-US"/>
        </a:p>
      </dgm:t>
    </dgm:pt>
    <dgm:pt modelId="{3EC36E04-D19D-4E0A-B298-24F52D8986BF}" type="sibTrans" cxnId="{0AA00AEF-2089-4E69-A6B8-5FD903E7DC9B}">
      <dgm:prSet/>
      <dgm:spPr/>
      <dgm:t>
        <a:bodyPr/>
        <a:lstStyle/>
        <a:p>
          <a:endParaRPr lang="en-US"/>
        </a:p>
      </dgm:t>
    </dgm:pt>
    <dgm:pt modelId="{8EA6AE02-839B-4267-A921-7807B2965CA2}">
      <dgm:prSet/>
      <dgm:spPr/>
      <dgm:t>
        <a:bodyPr/>
        <a:lstStyle/>
        <a:p>
          <a:r>
            <a:rPr lang="en-CA"/>
            <a:t>evaluate if a design would be accepted</a:t>
          </a:r>
          <a:endParaRPr lang="en-US"/>
        </a:p>
      </dgm:t>
    </dgm:pt>
    <dgm:pt modelId="{DADAD738-419F-455B-8428-D3D56A946CED}" type="parTrans" cxnId="{E03EE4B9-31D5-4E8C-B664-9DA9ABBFA8EC}">
      <dgm:prSet/>
      <dgm:spPr/>
      <dgm:t>
        <a:bodyPr/>
        <a:lstStyle/>
        <a:p>
          <a:endParaRPr lang="en-US"/>
        </a:p>
      </dgm:t>
    </dgm:pt>
    <dgm:pt modelId="{8CA40653-23AE-4E29-BD4F-471DA35D8222}" type="sibTrans" cxnId="{E03EE4B9-31D5-4E8C-B664-9DA9ABBFA8EC}">
      <dgm:prSet/>
      <dgm:spPr/>
      <dgm:t>
        <a:bodyPr/>
        <a:lstStyle/>
        <a:p>
          <a:endParaRPr lang="en-US"/>
        </a:p>
      </dgm:t>
    </dgm:pt>
    <dgm:pt modelId="{26124E77-53A4-4343-A8B0-9331646D0F2D}">
      <dgm:prSet/>
      <dgm:spPr/>
      <dgm:t>
        <a:bodyPr/>
        <a:lstStyle/>
        <a:p>
          <a:r>
            <a:rPr lang="en-CA"/>
            <a:t>It’s basically created to be of help in UX design testing. </a:t>
          </a:r>
          <a:endParaRPr lang="en-US"/>
        </a:p>
      </dgm:t>
    </dgm:pt>
    <dgm:pt modelId="{2A8C3887-4553-490B-A539-A3630DAC6132}" type="parTrans" cxnId="{0CE4A6F7-14D1-4418-91CF-931A442773F3}">
      <dgm:prSet/>
      <dgm:spPr/>
      <dgm:t>
        <a:bodyPr/>
        <a:lstStyle/>
        <a:p>
          <a:endParaRPr lang="en-US"/>
        </a:p>
      </dgm:t>
    </dgm:pt>
    <dgm:pt modelId="{B6FC7D38-8B90-4621-8728-C3C1E69A523D}" type="sibTrans" cxnId="{0CE4A6F7-14D1-4418-91CF-931A442773F3}">
      <dgm:prSet/>
      <dgm:spPr/>
      <dgm:t>
        <a:bodyPr/>
        <a:lstStyle/>
        <a:p>
          <a:endParaRPr lang="en-US"/>
        </a:p>
      </dgm:t>
    </dgm:pt>
    <dgm:pt modelId="{4FE45BB2-28C9-4712-8633-DFB13546C3D3}" type="pres">
      <dgm:prSet presAssocID="{A797CA57-9900-4590-B738-CFDE8B86607D}" presName="linear" presStyleCnt="0">
        <dgm:presLayoutVars>
          <dgm:animLvl val="lvl"/>
          <dgm:resizeHandles val="exact"/>
        </dgm:presLayoutVars>
      </dgm:prSet>
      <dgm:spPr/>
    </dgm:pt>
    <dgm:pt modelId="{F45B6B08-1FE8-4796-A2F2-D46086197C09}" type="pres">
      <dgm:prSet presAssocID="{C61914DD-784D-4D7F-A007-EE49F95AC604}" presName="parentText" presStyleLbl="node1" presStyleIdx="0" presStyleCnt="5">
        <dgm:presLayoutVars>
          <dgm:chMax val="0"/>
          <dgm:bulletEnabled val="1"/>
        </dgm:presLayoutVars>
      </dgm:prSet>
      <dgm:spPr/>
    </dgm:pt>
    <dgm:pt modelId="{8356CFE3-7D26-498D-9A72-F0EF96204A6D}" type="pres">
      <dgm:prSet presAssocID="{50280517-0DC6-4A66-BEE1-E1001CBA7ADD}" presName="spacer" presStyleCnt="0"/>
      <dgm:spPr/>
    </dgm:pt>
    <dgm:pt modelId="{5A9B234B-D099-4017-9012-1E169BC97E0D}" type="pres">
      <dgm:prSet presAssocID="{AFDF617D-364C-4B84-A272-3FD80F83402C}" presName="parentText" presStyleLbl="node1" presStyleIdx="1" presStyleCnt="5">
        <dgm:presLayoutVars>
          <dgm:chMax val="0"/>
          <dgm:bulletEnabled val="1"/>
        </dgm:presLayoutVars>
      </dgm:prSet>
      <dgm:spPr/>
    </dgm:pt>
    <dgm:pt modelId="{8E8A7A43-7316-461E-A623-0DE36246DECA}" type="pres">
      <dgm:prSet presAssocID="{79FE9DF5-9C6E-499A-9ECC-32506BB5C90A}" presName="spacer" presStyleCnt="0"/>
      <dgm:spPr/>
    </dgm:pt>
    <dgm:pt modelId="{DA948AB3-EBC8-4D7F-BB44-303A8DBD0353}" type="pres">
      <dgm:prSet presAssocID="{CF6330EC-BDF2-4B72-BF99-89DCFABF1B6A}" presName="parentText" presStyleLbl="node1" presStyleIdx="2" presStyleCnt="5">
        <dgm:presLayoutVars>
          <dgm:chMax val="0"/>
          <dgm:bulletEnabled val="1"/>
        </dgm:presLayoutVars>
      </dgm:prSet>
      <dgm:spPr/>
    </dgm:pt>
    <dgm:pt modelId="{3CF45247-63F8-4B2B-A228-BEE0BCB7031B}" type="pres">
      <dgm:prSet presAssocID="{3EC36E04-D19D-4E0A-B298-24F52D8986BF}" presName="spacer" presStyleCnt="0"/>
      <dgm:spPr/>
    </dgm:pt>
    <dgm:pt modelId="{8A100396-7BAC-4381-85AE-C613CDBB357C}" type="pres">
      <dgm:prSet presAssocID="{8EA6AE02-839B-4267-A921-7807B2965CA2}" presName="parentText" presStyleLbl="node1" presStyleIdx="3" presStyleCnt="5">
        <dgm:presLayoutVars>
          <dgm:chMax val="0"/>
          <dgm:bulletEnabled val="1"/>
        </dgm:presLayoutVars>
      </dgm:prSet>
      <dgm:spPr/>
    </dgm:pt>
    <dgm:pt modelId="{7A4EA72D-ABB4-4059-88AB-E36C1BBCC3BD}" type="pres">
      <dgm:prSet presAssocID="{8CA40653-23AE-4E29-BD4F-471DA35D8222}" presName="spacer" presStyleCnt="0"/>
      <dgm:spPr/>
    </dgm:pt>
    <dgm:pt modelId="{F06F3FEB-6D0E-498F-B947-B082E4FC9B21}" type="pres">
      <dgm:prSet presAssocID="{26124E77-53A4-4343-A8B0-9331646D0F2D}" presName="parentText" presStyleLbl="node1" presStyleIdx="4" presStyleCnt="5">
        <dgm:presLayoutVars>
          <dgm:chMax val="0"/>
          <dgm:bulletEnabled val="1"/>
        </dgm:presLayoutVars>
      </dgm:prSet>
      <dgm:spPr/>
    </dgm:pt>
  </dgm:ptLst>
  <dgm:cxnLst>
    <dgm:cxn modelId="{FB237401-B4A3-4C0A-9C5F-1602D1A90F9E}" srcId="{A797CA57-9900-4590-B738-CFDE8B86607D}" destId="{C61914DD-784D-4D7F-A007-EE49F95AC604}" srcOrd="0" destOrd="0" parTransId="{8AA26AD4-F67B-4721-913A-5E19A650B959}" sibTransId="{50280517-0DC6-4A66-BEE1-E1001CBA7ADD}"/>
    <dgm:cxn modelId="{6952351A-F888-4453-9926-1B02CFC5313F}" type="presOf" srcId="{26124E77-53A4-4343-A8B0-9331646D0F2D}" destId="{F06F3FEB-6D0E-498F-B947-B082E4FC9B21}" srcOrd="0" destOrd="0" presId="urn:microsoft.com/office/officeart/2005/8/layout/vList2"/>
    <dgm:cxn modelId="{9F55CB1E-BADA-4FE2-8DE1-A8E5E1ADCA3A}" type="presOf" srcId="{AFDF617D-364C-4B84-A272-3FD80F83402C}" destId="{5A9B234B-D099-4017-9012-1E169BC97E0D}" srcOrd="0" destOrd="0" presId="urn:microsoft.com/office/officeart/2005/8/layout/vList2"/>
    <dgm:cxn modelId="{2FA55161-D9E9-4036-A339-A8F1400863A3}" type="presOf" srcId="{A797CA57-9900-4590-B738-CFDE8B86607D}" destId="{4FE45BB2-28C9-4712-8633-DFB13546C3D3}" srcOrd="0" destOrd="0" presId="urn:microsoft.com/office/officeart/2005/8/layout/vList2"/>
    <dgm:cxn modelId="{86A38A6C-3C2B-48E6-BEEE-AD649A127F89}" type="presOf" srcId="{8EA6AE02-839B-4267-A921-7807B2965CA2}" destId="{8A100396-7BAC-4381-85AE-C613CDBB357C}" srcOrd="0" destOrd="0" presId="urn:microsoft.com/office/officeart/2005/8/layout/vList2"/>
    <dgm:cxn modelId="{DB119AB7-E5BA-4F8E-B3DD-3B8E7C9D96BF}" srcId="{A797CA57-9900-4590-B738-CFDE8B86607D}" destId="{AFDF617D-364C-4B84-A272-3FD80F83402C}" srcOrd="1" destOrd="0" parTransId="{300974F8-547A-483B-A516-86F04CE5534F}" sibTransId="{79FE9DF5-9C6E-499A-9ECC-32506BB5C90A}"/>
    <dgm:cxn modelId="{2F9FE6B8-502B-4A4E-B6DA-5E9CA471645E}" type="presOf" srcId="{C61914DD-784D-4D7F-A007-EE49F95AC604}" destId="{F45B6B08-1FE8-4796-A2F2-D46086197C09}" srcOrd="0" destOrd="0" presId="urn:microsoft.com/office/officeart/2005/8/layout/vList2"/>
    <dgm:cxn modelId="{E03EE4B9-31D5-4E8C-B664-9DA9ABBFA8EC}" srcId="{A797CA57-9900-4590-B738-CFDE8B86607D}" destId="{8EA6AE02-839B-4267-A921-7807B2965CA2}" srcOrd="3" destOrd="0" parTransId="{DADAD738-419F-455B-8428-D3D56A946CED}" sibTransId="{8CA40653-23AE-4E29-BD4F-471DA35D8222}"/>
    <dgm:cxn modelId="{0AA00AEF-2089-4E69-A6B8-5FD903E7DC9B}" srcId="{A797CA57-9900-4590-B738-CFDE8B86607D}" destId="{CF6330EC-BDF2-4B72-BF99-89DCFABF1B6A}" srcOrd="2" destOrd="0" parTransId="{B68E9F5A-9E27-4EDE-8E43-DB45D813A3C6}" sibTransId="{3EC36E04-D19D-4E0A-B298-24F52D8986BF}"/>
    <dgm:cxn modelId="{382D00F2-5E03-4AFF-A2B5-88F6FC8D6F72}" type="presOf" srcId="{CF6330EC-BDF2-4B72-BF99-89DCFABF1B6A}" destId="{DA948AB3-EBC8-4D7F-BB44-303A8DBD0353}" srcOrd="0" destOrd="0" presId="urn:microsoft.com/office/officeart/2005/8/layout/vList2"/>
    <dgm:cxn modelId="{0CE4A6F7-14D1-4418-91CF-931A442773F3}" srcId="{A797CA57-9900-4590-B738-CFDE8B86607D}" destId="{26124E77-53A4-4343-A8B0-9331646D0F2D}" srcOrd="4" destOrd="0" parTransId="{2A8C3887-4553-490B-A539-A3630DAC6132}" sibTransId="{B6FC7D38-8B90-4621-8728-C3C1E69A523D}"/>
    <dgm:cxn modelId="{560CCE5C-1200-4EFA-B92B-F7F07B434BAA}" type="presParOf" srcId="{4FE45BB2-28C9-4712-8633-DFB13546C3D3}" destId="{F45B6B08-1FE8-4796-A2F2-D46086197C09}" srcOrd="0" destOrd="0" presId="urn:microsoft.com/office/officeart/2005/8/layout/vList2"/>
    <dgm:cxn modelId="{6CE2C0B3-A2CA-4ED9-91AB-8F21DE3E8C71}" type="presParOf" srcId="{4FE45BB2-28C9-4712-8633-DFB13546C3D3}" destId="{8356CFE3-7D26-498D-9A72-F0EF96204A6D}" srcOrd="1" destOrd="0" presId="urn:microsoft.com/office/officeart/2005/8/layout/vList2"/>
    <dgm:cxn modelId="{0F06D208-92C9-48BC-89BA-9B32E253330A}" type="presParOf" srcId="{4FE45BB2-28C9-4712-8633-DFB13546C3D3}" destId="{5A9B234B-D099-4017-9012-1E169BC97E0D}" srcOrd="2" destOrd="0" presId="urn:microsoft.com/office/officeart/2005/8/layout/vList2"/>
    <dgm:cxn modelId="{ABB79F70-0518-4981-8DD5-B931E0942D95}" type="presParOf" srcId="{4FE45BB2-28C9-4712-8633-DFB13546C3D3}" destId="{8E8A7A43-7316-461E-A623-0DE36246DECA}" srcOrd="3" destOrd="0" presId="urn:microsoft.com/office/officeart/2005/8/layout/vList2"/>
    <dgm:cxn modelId="{645A6F66-5D5E-429A-890C-87A64D813152}" type="presParOf" srcId="{4FE45BB2-28C9-4712-8633-DFB13546C3D3}" destId="{DA948AB3-EBC8-4D7F-BB44-303A8DBD0353}" srcOrd="4" destOrd="0" presId="urn:microsoft.com/office/officeart/2005/8/layout/vList2"/>
    <dgm:cxn modelId="{23D8BC56-D380-4993-9FF3-6C1049901009}" type="presParOf" srcId="{4FE45BB2-28C9-4712-8633-DFB13546C3D3}" destId="{3CF45247-63F8-4B2B-A228-BEE0BCB7031B}" srcOrd="5" destOrd="0" presId="urn:microsoft.com/office/officeart/2005/8/layout/vList2"/>
    <dgm:cxn modelId="{909D3487-6C2E-4A71-8A37-A9480DE4938A}" type="presParOf" srcId="{4FE45BB2-28C9-4712-8633-DFB13546C3D3}" destId="{8A100396-7BAC-4381-85AE-C613CDBB357C}" srcOrd="6" destOrd="0" presId="urn:microsoft.com/office/officeart/2005/8/layout/vList2"/>
    <dgm:cxn modelId="{6AF29E91-147E-4642-A7F8-F81052C3B983}" type="presParOf" srcId="{4FE45BB2-28C9-4712-8633-DFB13546C3D3}" destId="{7A4EA72D-ABB4-4059-88AB-E36C1BBCC3BD}" srcOrd="7" destOrd="0" presId="urn:microsoft.com/office/officeart/2005/8/layout/vList2"/>
    <dgm:cxn modelId="{5066674F-EEF8-4261-9EC9-D5914CAE2BDE}" type="presParOf" srcId="{4FE45BB2-28C9-4712-8633-DFB13546C3D3}" destId="{F06F3FEB-6D0E-498F-B947-B082E4FC9B2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6CE0B-5407-472B-9310-6CE20BB4B9DD}"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B575FA57-B2B9-4900-B2F0-7F1F766C737D}">
      <dgm:prSet/>
      <dgm:spPr/>
      <dgm:t>
        <a:bodyPr/>
        <a:lstStyle/>
        <a:p>
          <a:r>
            <a:rPr lang="en-CA"/>
            <a:t>Is a new, fresh way of engaging with SAP to find human meaning and use for technology.</a:t>
          </a:r>
          <a:endParaRPr lang="en-US"/>
        </a:p>
      </dgm:t>
    </dgm:pt>
    <dgm:pt modelId="{45C73C78-97E3-488F-8F2F-969B615D64EF}" type="parTrans" cxnId="{40170BFB-E02E-4E85-BAE2-3DB763F81491}">
      <dgm:prSet/>
      <dgm:spPr/>
      <dgm:t>
        <a:bodyPr/>
        <a:lstStyle/>
        <a:p>
          <a:endParaRPr lang="en-US"/>
        </a:p>
      </dgm:t>
    </dgm:pt>
    <dgm:pt modelId="{74A9700E-FD0E-4EC7-8D19-C6C0363127D3}" type="sibTrans" cxnId="{40170BFB-E02E-4E85-BAE2-3DB763F81491}">
      <dgm:prSet/>
      <dgm:spPr/>
      <dgm:t>
        <a:bodyPr/>
        <a:lstStyle/>
        <a:p>
          <a:endParaRPr lang="en-US"/>
        </a:p>
      </dgm:t>
    </dgm:pt>
    <dgm:pt modelId="{FE0F4F75-6CB8-4B67-9269-DDB558138E80}">
      <dgm:prSet/>
      <dgm:spPr/>
      <dgm:t>
        <a:bodyPr/>
        <a:lstStyle/>
        <a:p>
          <a:r>
            <a:rPr lang="en-CA"/>
            <a:t>Helps you think differently about:  B</a:t>
          </a:r>
          <a:endParaRPr lang="en-US"/>
        </a:p>
      </dgm:t>
    </dgm:pt>
    <dgm:pt modelId="{4486EE6E-C65D-4F0E-86B6-54C393AE57B9}" type="parTrans" cxnId="{2E6F1913-7822-4C7E-97E9-A8304D187C48}">
      <dgm:prSet/>
      <dgm:spPr/>
      <dgm:t>
        <a:bodyPr/>
        <a:lstStyle/>
        <a:p>
          <a:endParaRPr lang="en-US"/>
        </a:p>
      </dgm:t>
    </dgm:pt>
    <dgm:pt modelId="{6F275195-AB25-40F1-A02B-0460F6677C51}" type="sibTrans" cxnId="{2E6F1913-7822-4C7E-97E9-A8304D187C48}">
      <dgm:prSet/>
      <dgm:spPr/>
      <dgm:t>
        <a:bodyPr/>
        <a:lstStyle/>
        <a:p>
          <a:endParaRPr lang="en-US"/>
        </a:p>
      </dgm:t>
    </dgm:pt>
    <dgm:pt modelId="{97691384-0FD9-4A18-8FC4-D88E014E7771}">
      <dgm:prSet/>
      <dgm:spPr/>
      <dgm:t>
        <a:bodyPr/>
        <a:lstStyle/>
        <a:p>
          <a:r>
            <a:rPr lang="en-CA"/>
            <a:t>Business, P</a:t>
          </a:r>
          <a:endParaRPr lang="en-US"/>
        </a:p>
      </dgm:t>
    </dgm:pt>
    <dgm:pt modelId="{6EAAB974-67F3-4258-9FAD-A7D2B21F07E2}" type="parTrans" cxnId="{3F7023A6-EDED-4C24-BF5F-9FA9F2DBE5B9}">
      <dgm:prSet/>
      <dgm:spPr/>
      <dgm:t>
        <a:bodyPr/>
        <a:lstStyle/>
        <a:p>
          <a:endParaRPr lang="en-US"/>
        </a:p>
      </dgm:t>
    </dgm:pt>
    <dgm:pt modelId="{8E5FC9E0-3FDC-4F1B-9F36-4C9D7FD5D090}" type="sibTrans" cxnId="{3F7023A6-EDED-4C24-BF5F-9FA9F2DBE5B9}">
      <dgm:prSet/>
      <dgm:spPr/>
      <dgm:t>
        <a:bodyPr/>
        <a:lstStyle/>
        <a:p>
          <a:endParaRPr lang="en-US"/>
        </a:p>
      </dgm:t>
    </dgm:pt>
    <dgm:pt modelId="{6B55CA97-7A4F-4D0A-A771-82F9B56E51DE}">
      <dgm:prSet/>
      <dgm:spPr/>
      <dgm:t>
        <a:bodyPr/>
        <a:lstStyle/>
        <a:p>
          <a:r>
            <a:rPr lang="en-CA"/>
            <a:t>Pain points E</a:t>
          </a:r>
          <a:endParaRPr lang="en-US"/>
        </a:p>
      </dgm:t>
    </dgm:pt>
    <dgm:pt modelId="{916CC684-A01C-46F6-8678-1E1349334825}" type="parTrans" cxnId="{6F2BC347-19C4-4264-9B4A-7209CB1B42E2}">
      <dgm:prSet/>
      <dgm:spPr/>
      <dgm:t>
        <a:bodyPr/>
        <a:lstStyle/>
        <a:p>
          <a:endParaRPr lang="en-US"/>
        </a:p>
      </dgm:t>
    </dgm:pt>
    <dgm:pt modelId="{9ED0B81B-9291-4B15-BE5E-89CB64268626}" type="sibTrans" cxnId="{6F2BC347-19C4-4264-9B4A-7209CB1B42E2}">
      <dgm:prSet/>
      <dgm:spPr/>
      <dgm:t>
        <a:bodyPr/>
        <a:lstStyle/>
        <a:p>
          <a:endParaRPr lang="en-US"/>
        </a:p>
      </dgm:t>
    </dgm:pt>
    <dgm:pt modelId="{A058920B-1C99-4A13-85FC-DC739C468054}">
      <dgm:prSet/>
      <dgm:spPr/>
      <dgm:t>
        <a:bodyPr/>
        <a:lstStyle/>
        <a:p>
          <a:r>
            <a:rPr lang="en-CA"/>
            <a:t>Explore the unknown </a:t>
          </a:r>
          <a:endParaRPr lang="en-US"/>
        </a:p>
      </dgm:t>
    </dgm:pt>
    <dgm:pt modelId="{12440503-8D95-465C-9B5A-C0BBFA224BD2}" type="parTrans" cxnId="{43FE484F-32A0-4A87-BCCB-1AA9DA0D9FA7}">
      <dgm:prSet/>
      <dgm:spPr/>
      <dgm:t>
        <a:bodyPr/>
        <a:lstStyle/>
        <a:p>
          <a:endParaRPr lang="en-US"/>
        </a:p>
      </dgm:t>
    </dgm:pt>
    <dgm:pt modelId="{563E6A51-0AA9-4EA3-B600-153F94F0CD12}" type="sibTrans" cxnId="{43FE484F-32A0-4A87-BCCB-1AA9DA0D9FA7}">
      <dgm:prSet/>
      <dgm:spPr/>
      <dgm:t>
        <a:bodyPr/>
        <a:lstStyle/>
        <a:p>
          <a:endParaRPr lang="en-US"/>
        </a:p>
      </dgm:t>
    </dgm:pt>
    <dgm:pt modelId="{3B250E7E-5597-4F87-A660-EDF3C8600C66}">
      <dgm:prSet/>
      <dgm:spPr/>
      <dgm:t>
        <a:bodyPr/>
        <a:lstStyle/>
        <a:p>
          <a:r>
            <a:rPr lang="en-CA"/>
            <a:t>Innovate.</a:t>
          </a:r>
          <a:endParaRPr lang="en-US"/>
        </a:p>
      </dgm:t>
    </dgm:pt>
    <dgm:pt modelId="{B9B54CB4-1449-4035-952A-46EE94DF0316}" type="parTrans" cxnId="{C0483754-A3C0-4A69-91A8-EAA39140DFA0}">
      <dgm:prSet/>
      <dgm:spPr/>
      <dgm:t>
        <a:bodyPr/>
        <a:lstStyle/>
        <a:p>
          <a:endParaRPr lang="en-US"/>
        </a:p>
      </dgm:t>
    </dgm:pt>
    <dgm:pt modelId="{FC05818F-C29D-4958-9498-BAF2ED81A600}" type="sibTrans" cxnId="{C0483754-A3C0-4A69-91A8-EAA39140DFA0}">
      <dgm:prSet/>
      <dgm:spPr/>
      <dgm:t>
        <a:bodyPr/>
        <a:lstStyle/>
        <a:p>
          <a:endParaRPr lang="en-US"/>
        </a:p>
      </dgm:t>
    </dgm:pt>
    <dgm:pt modelId="{62B309AD-D3FE-438D-9C98-AA62A84A8958}" type="pres">
      <dgm:prSet presAssocID="{0536CE0B-5407-472B-9310-6CE20BB4B9DD}" presName="Name0" presStyleCnt="0">
        <dgm:presLayoutVars>
          <dgm:dir/>
          <dgm:resizeHandles val="exact"/>
        </dgm:presLayoutVars>
      </dgm:prSet>
      <dgm:spPr/>
    </dgm:pt>
    <dgm:pt modelId="{DF9BE785-2A41-4B36-BAD8-4EEF753A1179}" type="pres">
      <dgm:prSet presAssocID="{B575FA57-B2B9-4900-B2F0-7F1F766C737D}" presName="node" presStyleLbl="node1" presStyleIdx="0" presStyleCnt="2">
        <dgm:presLayoutVars>
          <dgm:bulletEnabled val="1"/>
        </dgm:presLayoutVars>
      </dgm:prSet>
      <dgm:spPr/>
    </dgm:pt>
    <dgm:pt modelId="{0DE2BC15-405B-47C7-945B-A0BF34F1D997}" type="pres">
      <dgm:prSet presAssocID="{74A9700E-FD0E-4EC7-8D19-C6C0363127D3}" presName="sibTrans" presStyleLbl="sibTrans1D1" presStyleIdx="0" presStyleCnt="1"/>
      <dgm:spPr/>
    </dgm:pt>
    <dgm:pt modelId="{3D886388-B198-4C1F-8878-673FB73DEC41}" type="pres">
      <dgm:prSet presAssocID="{74A9700E-FD0E-4EC7-8D19-C6C0363127D3}" presName="connectorText" presStyleLbl="sibTrans1D1" presStyleIdx="0" presStyleCnt="1"/>
      <dgm:spPr/>
    </dgm:pt>
    <dgm:pt modelId="{4A692977-A83D-480A-8475-5FD6D42798FF}" type="pres">
      <dgm:prSet presAssocID="{FE0F4F75-6CB8-4B67-9269-DDB558138E80}" presName="node" presStyleLbl="node1" presStyleIdx="1" presStyleCnt="2">
        <dgm:presLayoutVars>
          <dgm:bulletEnabled val="1"/>
        </dgm:presLayoutVars>
      </dgm:prSet>
      <dgm:spPr/>
    </dgm:pt>
  </dgm:ptLst>
  <dgm:cxnLst>
    <dgm:cxn modelId="{2E6F1913-7822-4C7E-97E9-A8304D187C48}" srcId="{0536CE0B-5407-472B-9310-6CE20BB4B9DD}" destId="{FE0F4F75-6CB8-4B67-9269-DDB558138E80}" srcOrd="1" destOrd="0" parTransId="{4486EE6E-C65D-4F0E-86B6-54C393AE57B9}" sibTransId="{6F275195-AB25-40F1-A02B-0460F6677C51}"/>
    <dgm:cxn modelId="{D3EB1F21-D0A6-4B06-9A99-5EB2A3CEE591}" type="presOf" srcId="{3B250E7E-5597-4F87-A660-EDF3C8600C66}" destId="{4A692977-A83D-480A-8475-5FD6D42798FF}" srcOrd="0" destOrd="4" presId="urn:microsoft.com/office/officeart/2016/7/layout/RepeatingBendingProcessNew"/>
    <dgm:cxn modelId="{6F2BC347-19C4-4264-9B4A-7209CB1B42E2}" srcId="{FE0F4F75-6CB8-4B67-9269-DDB558138E80}" destId="{6B55CA97-7A4F-4D0A-A771-82F9B56E51DE}" srcOrd="1" destOrd="0" parTransId="{916CC684-A01C-46F6-8678-1E1349334825}" sibTransId="{9ED0B81B-9291-4B15-BE5E-89CB64268626}"/>
    <dgm:cxn modelId="{43FE484F-32A0-4A87-BCCB-1AA9DA0D9FA7}" srcId="{FE0F4F75-6CB8-4B67-9269-DDB558138E80}" destId="{A058920B-1C99-4A13-85FC-DC739C468054}" srcOrd="2" destOrd="0" parTransId="{12440503-8D95-465C-9B5A-C0BBFA224BD2}" sibTransId="{563E6A51-0AA9-4EA3-B600-153F94F0CD12}"/>
    <dgm:cxn modelId="{C0483754-A3C0-4A69-91A8-EAA39140DFA0}" srcId="{FE0F4F75-6CB8-4B67-9269-DDB558138E80}" destId="{3B250E7E-5597-4F87-A660-EDF3C8600C66}" srcOrd="3" destOrd="0" parTransId="{B9B54CB4-1449-4035-952A-46EE94DF0316}" sibTransId="{FC05818F-C29D-4958-9498-BAF2ED81A600}"/>
    <dgm:cxn modelId="{98CBA780-B51C-4170-9A55-DBB763C46462}" type="presOf" srcId="{74A9700E-FD0E-4EC7-8D19-C6C0363127D3}" destId="{0DE2BC15-405B-47C7-945B-A0BF34F1D997}" srcOrd="0" destOrd="0" presId="urn:microsoft.com/office/officeart/2016/7/layout/RepeatingBendingProcessNew"/>
    <dgm:cxn modelId="{8F0D9499-E533-4929-86F6-7A9B0FEC9E46}" type="presOf" srcId="{B575FA57-B2B9-4900-B2F0-7F1F766C737D}" destId="{DF9BE785-2A41-4B36-BAD8-4EEF753A1179}" srcOrd="0" destOrd="0" presId="urn:microsoft.com/office/officeart/2016/7/layout/RepeatingBendingProcessNew"/>
    <dgm:cxn modelId="{D41DBA9E-43D4-46E1-A25C-9A329D1AD1D0}" type="presOf" srcId="{0536CE0B-5407-472B-9310-6CE20BB4B9DD}" destId="{62B309AD-D3FE-438D-9C98-AA62A84A8958}" srcOrd="0" destOrd="0" presId="urn:microsoft.com/office/officeart/2016/7/layout/RepeatingBendingProcessNew"/>
    <dgm:cxn modelId="{2F92EA9F-D58F-4864-9049-9360DD2D2CFF}" type="presOf" srcId="{A058920B-1C99-4A13-85FC-DC739C468054}" destId="{4A692977-A83D-480A-8475-5FD6D42798FF}" srcOrd="0" destOrd="3" presId="urn:microsoft.com/office/officeart/2016/7/layout/RepeatingBendingProcessNew"/>
    <dgm:cxn modelId="{3F7023A6-EDED-4C24-BF5F-9FA9F2DBE5B9}" srcId="{FE0F4F75-6CB8-4B67-9269-DDB558138E80}" destId="{97691384-0FD9-4A18-8FC4-D88E014E7771}" srcOrd="0" destOrd="0" parTransId="{6EAAB974-67F3-4258-9FAD-A7D2B21F07E2}" sibTransId="{8E5FC9E0-3FDC-4F1B-9F36-4C9D7FD5D090}"/>
    <dgm:cxn modelId="{D2DABDA9-2906-4697-A098-CE2202E8E025}" type="presOf" srcId="{97691384-0FD9-4A18-8FC4-D88E014E7771}" destId="{4A692977-A83D-480A-8475-5FD6D42798FF}" srcOrd="0" destOrd="1" presId="urn:microsoft.com/office/officeart/2016/7/layout/RepeatingBendingProcessNew"/>
    <dgm:cxn modelId="{BD9A7AB3-2AB3-4197-9497-EE957E09E63E}" type="presOf" srcId="{FE0F4F75-6CB8-4B67-9269-DDB558138E80}" destId="{4A692977-A83D-480A-8475-5FD6D42798FF}" srcOrd="0" destOrd="0" presId="urn:microsoft.com/office/officeart/2016/7/layout/RepeatingBendingProcessNew"/>
    <dgm:cxn modelId="{E6D9DFC9-2152-4718-86A9-5611774A8439}" type="presOf" srcId="{6B55CA97-7A4F-4D0A-A771-82F9B56E51DE}" destId="{4A692977-A83D-480A-8475-5FD6D42798FF}" srcOrd="0" destOrd="2" presId="urn:microsoft.com/office/officeart/2016/7/layout/RepeatingBendingProcessNew"/>
    <dgm:cxn modelId="{34241BD6-7A47-4942-B074-F5CFA08E24A0}" type="presOf" srcId="{74A9700E-FD0E-4EC7-8D19-C6C0363127D3}" destId="{3D886388-B198-4C1F-8878-673FB73DEC41}" srcOrd="1" destOrd="0" presId="urn:microsoft.com/office/officeart/2016/7/layout/RepeatingBendingProcessNew"/>
    <dgm:cxn modelId="{40170BFB-E02E-4E85-BAE2-3DB763F81491}" srcId="{0536CE0B-5407-472B-9310-6CE20BB4B9DD}" destId="{B575FA57-B2B9-4900-B2F0-7F1F766C737D}" srcOrd="0" destOrd="0" parTransId="{45C73C78-97E3-488F-8F2F-969B615D64EF}" sibTransId="{74A9700E-FD0E-4EC7-8D19-C6C0363127D3}"/>
    <dgm:cxn modelId="{277C80C6-29F2-4AD8-A1A2-D72A44FD020A}" type="presParOf" srcId="{62B309AD-D3FE-438D-9C98-AA62A84A8958}" destId="{DF9BE785-2A41-4B36-BAD8-4EEF753A1179}" srcOrd="0" destOrd="0" presId="urn:microsoft.com/office/officeart/2016/7/layout/RepeatingBendingProcessNew"/>
    <dgm:cxn modelId="{361367FA-6B27-4D36-9448-1C2E08011ACE}" type="presParOf" srcId="{62B309AD-D3FE-438D-9C98-AA62A84A8958}" destId="{0DE2BC15-405B-47C7-945B-A0BF34F1D997}" srcOrd="1" destOrd="0" presId="urn:microsoft.com/office/officeart/2016/7/layout/RepeatingBendingProcessNew"/>
    <dgm:cxn modelId="{2D9E9E43-CD90-4308-B494-A65B4313928C}" type="presParOf" srcId="{0DE2BC15-405B-47C7-945B-A0BF34F1D997}" destId="{3D886388-B198-4C1F-8878-673FB73DEC41}" srcOrd="0" destOrd="0" presId="urn:microsoft.com/office/officeart/2016/7/layout/RepeatingBendingProcessNew"/>
    <dgm:cxn modelId="{B1BD37E3-70F6-4402-8ADF-1A1C5557FDDD}" type="presParOf" srcId="{62B309AD-D3FE-438D-9C98-AA62A84A8958}" destId="{4A692977-A83D-480A-8475-5FD6D42798FF}"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E11F2-83D1-47BC-8960-CAD17AA6A09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354BCF03-C4D3-4BE6-9580-5C2351BCE06F}">
      <dgm:prSet/>
      <dgm:spPr/>
      <dgm:t>
        <a:bodyPr/>
        <a:lstStyle/>
        <a:p>
          <a:r>
            <a:rPr lang="fr-FR">
              <a:hlinkClick xmlns:r="http://schemas.openxmlformats.org/officeDocument/2006/relationships" r:id="rId1"/>
            </a:rPr>
            <a:t>https://blogs.sap.com/2016/11/03/build-overview/</a:t>
          </a:r>
          <a:endParaRPr lang="en-US"/>
        </a:p>
      </dgm:t>
    </dgm:pt>
    <dgm:pt modelId="{4AB73344-DCEA-43B1-B769-11B7FD5578FF}" type="parTrans" cxnId="{B5FA73D3-139F-44F3-9991-D61DEA1132B3}">
      <dgm:prSet/>
      <dgm:spPr/>
      <dgm:t>
        <a:bodyPr/>
        <a:lstStyle/>
        <a:p>
          <a:endParaRPr lang="en-US"/>
        </a:p>
      </dgm:t>
    </dgm:pt>
    <dgm:pt modelId="{03DF961D-1734-4D24-9EEA-4CA62A7B55F2}" type="sibTrans" cxnId="{B5FA73D3-139F-44F3-9991-D61DEA1132B3}">
      <dgm:prSet phldrT="1" phldr="0"/>
      <dgm:spPr/>
      <dgm:t>
        <a:bodyPr/>
        <a:lstStyle/>
        <a:p>
          <a:r>
            <a:rPr lang="en-US"/>
            <a:t>1</a:t>
          </a:r>
        </a:p>
      </dgm:t>
    </dgm:pt>
    <dgm:pt modelId="{32C40D5B-8B8B-4A8F-A8B1-AA8C7B4E296D}">
      <dgm:prSet/>
      <dgm:spPr/>
      <dgm:t>
        <a:bodyPr/>
        <a:lstStyle/>
        <a:p>
          <a:r>
            <a:rPr lang="fr-FR">
              <a:hlinkClick xmlns:r="http://schemas.openxmlformats.org/officeDocument/2006/relationships" r:id="rId2"/>
            </a:rPr>
            <a:t>https://designthinkingwithsap.com/en/</a:t>
          </a:r>
          <a:endParaRPr lang="en-US"/>
        </a:p>
      </dgm:t>
    </dgm:pt>
    <dgm:pt modelId="{39D926A8-A492-4D7F-944C-B16BF3F666AB}" type="parTrans" cxnId="{F4AFDA74-467E-4F32-A53E-35E4D374E85F}">
      <dgm:prSet/>
      <dgm:spPr/>
      <dgm:t>
        <a:bodyPr/>
        <a:lstStyle/>
        <a:p>
          <a:endParaRPr lang="en-US"/>
        </a:p>
      </dgm:t>
    </dgm:pt>
    <dgm:pt modelId="{CBC78FBD-8716-4C4B-923A-684080EBFCFE}" type="sibTrans" cxnId="{F4AFDA74-467E-4F32-A53E-35E4D374E85F}">
      <dgm:prSet phldrT="2" phldr="0"/>
      <dgm:spPr/>
      <dgm:t>
        <a:bodyPr/>
        <a:lstStyle/>
        <a:p>
          <a:r>
            <a:rPr lang="en-US"/>
            <a:t>2</a:t>
          </a:r>
        </a:p>
      </dgm:t>
    </dgm:pt>
    <dgm:pt modelId="{DDCD0473-E3A7-4E3F-A446-F8F822069FD8}" type="pres">
      <dgm:prSet presAssocID="{D04E11F2-83D1-47BC-8960-CAD17AA6A092}" presName="Name0" presStyleCnt="0">
        <dgm:presLayoutVars>
          <dgm:animLvl val="lvl"/>
          <dgm:resizeHandles val="exact"/>
        </dgm:presLayoutVars>
      </dgm:prSet>
      <dgm:spPr/>
    </dgm:pt>
    <dgm:pt modelId="{85403415-FB74-4362-AD85-4C8A8BAF268C}" type="pres">
      <dgm:prSet presAssocID="{354BCF03-C4D3-4BE6-9580-5C2351BCE06F}" presName="compositeNode" presStyleCnt="0">
        <dgm:presLayoutVars>
          <dgm:bulletEnabled val="1"/>
        </dgm:presLayoutVars>
      </dgm:prSet>
      <dgm:spPr/>
    </dgm:pt>
    <dgm:pt modelId="{70F75531-37B0-4FCF-A36C-471B48623998}" type="pres">
      <dgm:prSet presAssocID="{354BCF03-C4D3-4BE6-9580-5C2351BCE06F}" presName="bgRect" presStyleLbl="bgAccFollowNode1" presStyleIdx="0" presStyleCnt="2"/>
      <dgm:spPr/>
    </dgm:pt>
    <dgm:pt modelId="{17EECA56-5124-42EF-9512-16442EA2C16A}" type="pres">
      <dgm:prSet presAssocID="{03DF961D-1734-4D24-9EEA-4CA62A7B55F2}" presName="sibTransNodeCircle" presStyleLbl="alignNode1" presStyleIdx="0" presStyleCnt="4">
        <dgm:presLayoutVars>
          <dgm:chMax val="0"/>
          <dgm:bulletEnabled/>
        </dgm:presLayoutVars>
      </dgm:prSet>
      <dgm:spPr/>
    </dgm:pt>
    <dgm:pt modelId="{2815E642-BC19-4F12-9B6D-865A09D11035}" type="pres">
      <dgm:prSet presAssocID="{354BCF03-C4D3-4BE6-9580-5C2351BCE06F}" presName="bottomLine" presStyleLbl="alignNode1" presStyleIdx="1" presStyleCnt="4">
        <dgm:presLayoutVars/>
      </dgm:prSet>
      <dgm:spPr/>
    </dgm:pt>
    <dgm:pt modelId="{A86AF6E6-4C35-4D0C-A8EB-73813DC3781D}" type="pres">
      <dgm:prSet presAssocID="{354BCF03-C4D3-4BE6-9580-5C2351BCE06F}" presName="nodeText" presStyleLbl="bgAccFollowNode1" presStyleIdx="0" presStyleCnt="2">
        <dgm:presLayoutVars>
          <dgm:bulletEnabled val="1"/>
        </dgm:presLayoutVars>
      </dgm:prSet>
      <dgm:spPr/>
    </dgm:pt>
    <dgm:pt modelId="{F62A00F4-85E4-4851-8C8C-AEE0682F0CC8}" type="pres">
      <dgm:prSet presAssocID="{03DF961D-1734-4D24-9EEA-4CA62A7B55F2}" presName="sibTrans" presStyleCnt="0"/>
      <dgm:spPr/>
    </dgm:pt>
    <dgm:pt modelId="{E1555C6E-3086-4295-962B-D64A199B1204}" type="pres">
      <dgm:prSet presAssocID="{32C40D5B-8B8B-4A8F-A8B1-AA8C7B4E296D}" presName="compositeNode" presStyleCnt="0">
        <dgm:presLayoutVars>
          <dgm:bulletEnabled val="1"/>
        </dgm:presLayoutVars>
      </dgm:prSet>
      <dgm:spPr/>
    </dgm:pt>
    <dgm:pt modelId="{A7E76866-F91E-4D24-A0CF-1DBB121C8643}" type="pres">
      <dgm:prSet presAssocID="{32C40D5B-8B8B-4A8F-A8B1-AA8C7B4E296D}" presName="bgRect" presStyleLbl="bgAccFollowNode1" presStyleIdx="1" presStyleCnt="2"/>
      <dgm:spPr/>
    </dgm:pt>
    <dgm:pt modelId="{3D1891EE-5FEC-4C56-AABA-43BAC523C1DB}" type="pres">
      <dgm:prSet presAssocID="{CBC78FBD-8716-4C4B-923A-684080EBFCFE}" presName="sibTransNodeCircle" presStyleLbl="alignNode1" presStyleIdx="2" presStyleCnt="4">
        <dgm:presLayoutVars>
          <dgm:chMax val="0"/>
          <dgm:bulletEnabled/>
        </dgm:presLayoutVars>
      </dgm:prSet>
      <dgm:spPr/>
    </dgm:pt>
    <dgm:pt modelId="{D7860513-09BD-40F9-913F-99408D09C929}" type="pres">
      <dgm:prSet presAssocID="{32C40D5B-8B8B-4A8F-A8B1-AA8C7B4E296D}" presName="bottomLine" presStyleLbl="alignNode1" presStyleIdx="3" presStyleCnt="4">
        <dgm:presLayoutVars/>
      </dgm:prSet>
      <dgm:spPr/>
    </dgm:pt>
    <dgm:pt modelId="{AC70BBF2-6541-4FBC-9220-367210F52B98}" type="pres">
      <dgm:prSet presAssocID="{32C40D5B-8B8B-4A8F-A8B1-AA8C7B4E296D}" presName="nodeText" presStyleLbl="bgAccFollowNode1" presStyleIdx="1" presStyleCnt="2">
        <dgm:presLayoutVars>
          <dgm:bulletEnabled val="1"/>
        </dgm:presLayoutVars>
      </dgm:prSet>
      <dgm:spPr/>
    </dgm:pt>
  </dgm:ptLst>
  <dgm:cxnLst>
    <dgm:cxn modelId="{98C2671F-5BAE-4938-BEC1-AF6EA77E3041}" type="presOf" srcId="{CBC78FBD-8716-4C4B-923A-684080EBFCFE}" destId="{3D1891EE-5FEC-4C56-AABA-43BAC523C1DB}" srcOrd="0" destOrd="0" presId="urn:microsoft.com/office/officeart/2016/7/layout/BasicLinearProcessNumbered"/>
    <dgm:cxn modelId="{ECA9E221-52C5-4910-BC71-50A9647641DB}" type="presOf" srcId="{354BCF03-C4D3-4BE6-9580-5C2351BCE06F}" destId="{A86AF6E6-4C35-4D0C-A8EB-73813DC3781D}" srcOrd="1" destOrd="0" presId="urn:microsoft.com/office/officeart/2016/7/layout/BasicLinearProcessNumbered"/>
    <dgm:cxn modelId="{9436BE38-46EE-4220-ADDA-B6A10A26D3AA}" type="presOf" srcId="{32C40D5B-8B8B-4A8F-A8B1-AA8C7B4E296D}" destId="{A7E76866-F91E-4D24-A0CF-1DBB121C8643}" srcOrd="0" destOrd="0" presId="urn:microsoft.com/office/officeart/2016/7/layout/BasicLinearProcessNumbered"/>
    <dgm:cxn modelId="{F4AFDA74-467E-4F32-A53E-35E4D374E85F}" srcId="{D04E11F2-83D1-47BC-8960-CAD17AA6A092}" destId="{32C40D5B-8B8B-4A8F-A8B1-AA8C7B4E296D}" srcOrd="1" destOrd="0" parTransId="{39D926A8-A492-4D7F-944C-B16BF3F666AB}" sibTransId="{CBC78FBD-8716-4C4B-923A-684080EBFCFE}"/>
    <dgm:cxn modelId="{0B615A98-BC29-4197-AB37-4121BE1C17AC}" type="presOf" srcId="{32C40D5B-8B8B-4A8F-A8B1-AA8C7B4E296D}" destId="{AC70BBF2-6541-4FBC-9220-367210F52B98}" srcOrd="1" destOrd="0" presId="urn:microsoft.com/office/officeart/2016/7/layout/BasicLinearProcessNumbered"/>
    <dgm:cxn modelId="{E3AB16BB-913B-43CD-88F9-F60DACE1FB26}" type="presOf" srcId="{354BCF03-C4D3-4BE6-9580-5C2351BCE06F}" destId="{70F75531-37B0-4FCF-A36C-471B48623998}" srcOrd="0" destOrd="0" presId="urn:microsoft.com/office/officeart/2016/7/layout/BasicLinearProcessNumbered"/>
    <dgm:cxn modelId="{B5FA73D3-139F-44F3-9991-D61DEA1132B3}" srcId="{D04E11F2-83D1-47BC-8960-CAD17AA6A092}" destId="{354BCF03-C4D3-4BE6-9580-5C2351BCE06F}" srcOrd="0" destOrd="0" parTransId="{4AB73344-DCEA-43B1-B769-11B7FD5578FF}" sibTransId="{03DF961D-1734-4D24-9EEA-4CA62A7B55F2}"/>
    <dgm:cxn modelId="{02A784DC-2746-4CA8-BBF4-9F28EBB8F6F5}" type="presOf" srcId="{03DF961D-1734-4D24-9EEA-4CA62A7B55F2}" destId="{17EECA56-5124-42EF-9512-16442EA2C16A}" srcOrd="0" destOrd="0" presId="urn:microsoft.com/office/officeart/2016/7/layout/BasicLinearProcessNumbered"/>
    <dgm:cxn modelId="{DBD605F5-E082-40DD-B8C6-D7A32BC472EB}" type="presOf" srcId="{D04E11F2-83D1-47BC-8960-CAD17AA6A092}" destId="{DDCD0473-E3A7-4E3F-A446-F8F822069FD8}" srcOrd="0" destOrd="0" presId="urn:microsoft.com/office/officeart/2016/7/layout/BasicLinearProcessNumbered"/>
    <dgm:cxn modelId="{F8BC34BE-852E-45CF-AE2E-0BE014F9A3D7}" type="presParOf" srcId="{DDCD0473-E3A7-4E3F-A446-F8F822069FD8}" destId="{85403415-FB74-4362-AD85-4C8A8BAF268C}" srcOrd="0" destOrd="0" presId="urn:microsoft.com/office/officeart/2016/7/layout/BasicLinearProcessNumbered"/>
    <dgm:cxn modelId="{DA0026E9-3AE1-4468-8E78-183271CF6481}" type="presParOf" srcId="{85403415-FB74-4362-AD85-4C8A8BAF268C}" destId="{70F75531-37B0-4FCF-A36C-471B48623998}" srcOrd="0" destOrd="0" presId="urn:microsoft.com/office/officeart/2016/7/layout/BasicLinearProcessNumbered"/>
    <dgm:cxn modelId="{5B3DE1C7-1CD7-4E1A-A080-EBE5B713F73D}" type="presParOf" srcId="{85403415-FB74-4362-AD85-4C8A8BAF268C}" destId="{17EECA56-5124-42EF-9512-16442EA2C16A}" srcOrd="1" destOrd="0" presId="urn:microsoft.com/office/officeart/2016/7/layout/BasicLinearProcessNumbered"/>
    <dgm:cxn modelId="{2766A419-503B-4CE3-B651-177A113FE766}" type="presParOf" srcId="{85403415-FB74-4362-AD85-4C8A8BAF268C}" destId="{2815E642-BC19-4F12-9B6D-865A09D11035}" srcOrd="2" destOrd="0" presId="urn:microsoft.com/office/officeart/2016/7/layout/BasicLinearProcessNumbered"/>
    <dgm:cxn modelId="{9E5B34D5-915E-42C8-BA67-5643D06A6D8B}" type="presParOf" srcId="{85403415-FB74-4362-AD85-4C8A8BAF268C}" destId="{A86AF6E6-4C35-4D0C-A8EB-73813DC3781D}" srcOrd="3" destOrd="0" presId="urn:microsoft.com/office/officeart/2016/7/layout/BasicLinearProcessNumbered"/>
    <dgm:cxn modelId="{C38E4F8E-E714-4D99-ADDC-587495E8F002}" type="presParOf" srcId="{DDCD0473-E3A7-4E3F-A446-F8F822069FD8}" destId="{F62A00F4-85E4-4851-8C8C-AEE0682F0CC8}" srcOrd="1" destOrd="0" presId="urn:microsoft.com/office/officeart/2016/7/layout/BasicLinearProcessNumbered"/>
    <dgm:cxn modelId="{9816DA96-D50E-4AC9-8853-2C84BA6E7632}" type="presParOf" srcId="{DDCD0473-E3A7-4E3F-A446-F8F822069FD8}" destId="{E1555C6E-3086-4295-962B-D64A199B1204}" srcOrd="2" destOrd="0" presId="urn:microsoft.com/office/officeart/2016/7/layout/BasicLinearProcessNumbered"/>
    <dgm:cxn modelId="{9391492F-BCF6-451B-B467-9F1D33CEA016}" type="presParOf" srcId="{E1555C6E-3086-4295-962B-D64A199B1204}" destId="{A7E76866-F91E-4D24-A0CF-1DBB121C8643}" srcOrd="0" destOrd="0" presId="urn:microsoft.com/office/officeart/2016/7/layout/BasicLinearProcessNumbered"/>
    <dgm:cxn modelId="{19A573D4-DEE2-4FF8-BD36-A2D8B017BF0D}" type="presParOf" srcId="{E1555C6E-3086-4295-962B-D64A199B1204}" destId="{3D1891EE-5FEC-4C56-AABA-43BAC523C1DB}" srcOrd="1" destOrd="0" presId="urn:microsoft.com/office/officeart/2016/7/layout/BasicLinearProcessNumbered"/>
    <dgm:cxn modelId="{A3C7F749-A892-496C-8412-85BC0B5245D6}" type="presParOf" srcId="{E1555C6E-3086-4295-962B-D64A199B1204}" destId="{D7860513-09BD-40F9-913F-99408D09C929}" srcOrd="2" destOrd="0" presId="urn:microsoft.com/office/officeart/2016/7/layout/BasicLinearProcessNumbered"/>
    <dgm:cxn modelId="{47664947-C122-4559-9A88-A11861E664F8}" type="presParOf" srcId="{E1555C6E-3086-4295-962B-D64A199B1204}" destId="{AC70BBF2-6541-4FBC-9220-367210F52B9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19ABC-81DC-4673-BF26-8A15A40CD6A6}" type="doc">
      <dgm:prSet loTypeId="urn:microsoft.com/office/officeart/2005/8/layout/hierarchy1" loCatId="Inbox" qsTypeId="urn:microsoft.com/office/officeart/2005/8/quickstyle/simple1" qsCatId="simple" csTypeId="urn:microsoft.com/office/officeart/2005/8/colors/colorful2" csCatId="colorful"/>
      <dgm:spPr/>
      <dgm:t>
        <a:bodyPr/>
        <a:lstStyle/>
        <a:p>
          <a:endParaRPr lang="en-US"/>
        </a:p>
      </dgm:t>
    </dgm:pt>
    <dgm:pt modelId="{35DD716C-671C-4D07-9530-024C0ED48FAE}">
      <dgm:prSet/>
      <dgm:spPr/>
      <dgm:t>
        <a:bodyPr/>
        <a:lstStyle/>
        <a:p>
          <a:r>
            <a:rPr lang="en-CA"/>
            <a:t>NOVEMBER THE 6</a:t>
          </a:r>
          <a:r>
            <a:rPr lang="en-CA" baseline="30000"/>
            <a:t>TH</a:t>
          </a:r>
          <a:r>
            <a:rPr lang="fr-FR" baseline="30000"/>
            <a:t>   </a:t>
          </a:r>
          <a:endParaRPr lang="en-US"/>
        </a:p>
      </dgm:t>
    </dgm:pt>
    <dgm:pt modelId="{F31A79D8-0B66-4F24-B676-47AF12DA6F9B}" type="parTrans" cxnId="{7EAFFADC-257D-4BD6-906E-C5968D9D3264}">
      <dgm:prSet/>
      <dgm:spPr/>
      <dgm:t>
        <a:bodyPr/>
        <a:lstStyle/>
        <a:p>
          <a:endParaRPr lang="en-US"/>
        </a:p>
      </dgm:t>
    </dgm:pt>
    <dgm:pt modelId="{6A955657-AB52-4F7D-88F7-5FE0F0A2634E}" type="sibTrans" cxnId="{7EAFFADC-257D-4BD6-906E-C5968D9D3264}">
      <dgm:prSet/>
      <dgm:spPr/>
      <dgm:t>
        <a:bodyPr/>
        <a:lstStyle/>
        <a:p>
          <a:endParaRPr lang="en-US"/>
        </a:p>
      </dgm:t>
    </dgm:pt>
    <dgm:pt modelId="{EA134080-FA1D-4B28-9257-21DE189F58B2}">
      <dgm:prSet/>
      <dgm:spPr/>
      <dgm:t>
        <a:bodyPr/>
        <a:lstStyle/>
        <a:p>
          <a:r>
            <a:rPr lang="en-CA" baseline="30000"/>
            <a:t>V</a:t>
          </a:r>
          <a:r>
            <a:rPr lang="fr-FR" baseline="30000"/>
            <a:t>olunteers ? </a:t>
          </a:r>
          <a:endParaRPr lang="en-US"/>
        </a:p>
      </dgm:t>
    </dgm:pt>
    <dgm:pt modelId="{7D567410-1E3C-438C-8576-28FDD67BB8B6}" type="parTrans" cxnId="{9F24503E-9219-4A40-8807-C50D06C42F0A}">
      <dgm:prSet/>
      <dgm:spPr/>
      <dgm:t>
        <a:bodyPr/>
        <a:lstStyle/>
        <a:p>
          <a:endParaRPr lang="en-US"/>
        </a:p>
      </dgm:t>
    </dgm:pt>
    <dgm:pt modelId="{60CEC210-9EE0-4D64-8FDD-A18B66322DA8}" type="sibTrans" cxnId="{9F24503E-9219-4A40-8807-C50D06C42F0A}">
      <dgm:prSet/>
      <dgm:spPr/>
      <dgm:t>
        <a:bodyPr/>
        <a:lstStyle/>
        <a:p>
          <a:endParaRPr lang="en-US"/>
        </a:p>
      </dgm:t>
    </dgm:pt>
    <dgm:pt modelId="{6A106233-DDB6-41AD-816B-A89A21565DD6}">
      <dgm:prSet/>
      <dgm:spPr/>
      <dgm:t>
        <a:bodyPr/>
        <a:lstStyle/>
        <a:p>
          <a:r>
            <a:rPr lang="en-CA" baseline="30000"/>
            <a:t>L</a:t>
          </a:r>
          <a:r>
            <a:rPr lang="fr-FR" baseline="30000"/>
            <a:t>et me know after the workshop</a:t>
          </a:r>
          <a:endParaRPr lang="en-US"/>
        </a:p>
      </dgm:t>
    </dgm:pt>
    <dgm:pt modelId="{FDC7C152-5C2F-4D19-99BA-EACEB0B6FC5C}" type="parTrans" cxnId="{B37D5AA1-A37B-4E14-9608-F7077CE6B04F}">
      <dgm:prSet/>
      <dgm:spPr/>
      <dgm:t>
        <a:bodyPr/>
        <a:lstStyle/>
        <a:p>
          <a:endParaRPr lang="en-US"/>
        </a:p>
      </dgm:t>
    </dgm:pt>
    <dgm:pt modelId="{E4B58972-5B97-4358-AC06-1C635558923B}" type="sibTrans" cxnId="{B37D5AA1-A37B-4E14-9608-F7077CE6B04F}">
      <dgm:prSet/>
      <dgm:spPr/>
      <dgm:t>
        <a:bodyPr/>
        <a:lstStyle/>
        <a:p>
          <a:endParaRPr lang="en-US"/>
        </a:p>
      </dgm:t>
    </dgm:pt>
    <dgm:pt modelId="{78C9FAA4-A326-4D26-A6E0-96B37DC7F68A}" type="pres">
      <dgm:prSet presAssocID="{C8519ABC-81DC-4673-BF26-8A15A40CD6A6}" presName="hierChild1" presStyleCnt="0">
        <dgm:presLayoutVars>
          <dgm:chPref val="1"/>
          <dgm:dir/>
          <dgm:animOne val="branch"/>
          <dgm:animLvl val="lvl"/>
          <dgm:resizeHandles/>
        </dgm:presLayoutVars>
      </dgm:prSet>
      <dgm:spPr/>
    </dgm:pt>
    <dgm:pt modelId="{EB295F17-7CDC-4B13-A34E-360FCC71BB92}" type="pres">
      <dgm:prSet presAssocID="{35DD716C-671C-4D07-9530-024C0ED48FAE}" presName="hierRoot1" presStyleCnt="0"/>
      <dgm:spPr/>
    </dgm:pt>
    <dgm:pt modelId="{0BF5E2E8-CA46-4E07-9107-DB5B12F6666D}" type="pres">
      <dgm:prSet presAssocID="{35DD716C-671C-4D07-9530-024C0ED48FAE}" presName="composite" presStyleCnt="0"/>
      <dgm:spPr/>
    </dgm:pt>
    <dgm:pt modelId="{84742259-B4CB-4DBC-B9BB-9598BA15B011}" type="pres">
      <dgm:prSet presAssocID="{35DD716C-671C-4D07-9530-024C0ED48FAE}" presName="background" presStyleLbl="node0" presStyleIdx="0" presStyleCnt="3"/>
      <dgm:spPr/>
    </dgm:pt>
    <dgm:pt modelId="{A50107F6-1B66-460A-A572-3CF33CF200E4}" type="pres">
      <dgm:prSet presAssocID="{35DD716C-671C-4D07-9530-024C0ED48FAE}" presName="text" presStyleLbl="fgAcc0" presStyleIdx="0" presStyleCnt="3">
        <dgm:presLayoutVars>
          <dgm:chPref val="3"/>
        </dgm:presLayoutVars>
      </dgm:prSet>
      <dgm:spPr/>
    </dgm:pt>
    <dgm:pt modelId="{261CA2A6-4D4B-4932-A98E-DEC237CD0732}" type="pres">
      <dgm:prSet presAssocID="{35DD716C-671C-4D07-9530-024C0ED48FAE}" presName="hierChild2" presStyleCnt="0"/>
      <dgm:spPr/>
    </dgm:pt>
    <dgm:pt modelId="{59263F12-EEC9-41E7-AE27-9F03CE17C882}" type="pres">
      <dgm:prSet presAssocID="{EA134080-FA1D-4B28-9257-21DE189F58B2}" presName="hierRoot1" presStyleCnt="0"/>
      <dgm:spPr/>
    </dgm:pt>
    <dgm:pt modelId="{7E0F13DE-B908-4E9A-A041-D336E91EC192}" type="pres">
      <dgm:prSet presAssocID="{EA134080-FA1D-4B28-9257-21DE189F58B2}" presName="composite" presStyleCnt="0"/>
      <dgm:spPr/>
    </dgm:pt>
    <dgm:pt modelId="{28883107-CEB3-46C4-A836-EFC3E54D5069}" type="pres">
      <dgm:prSet presAssocID="{EA134080-FA1D-4B28-9257-21DE189F58B2}" presName="background" presStyleLbl="node0" presStyleIdx="1" presStyleCnt="3"/>
      <dgm:spPr/>
    </dgm:pt>
    <dgm:pt modelId="{ABEF5E52-8037-4A69-BA01-FC29D76480BA}" type="pres">
      <dgm:prSet presAssocID="{EA134080-FA1D-4B28-9257-21DE189F58B2}" presName="text" presStyleLbl="fgAcc0" presStyleIdx="1" presStyleCnt="3">
        <dgm:presLayoutVars>
          <dgm:chPref val="3"/>
        </dgm:presLayoutVars>
      </dgm:prSet>
      <dgm:spPr/>
    </dgm:pt>
    <dgm:pt modelId="{35FC191C-2558-411E-9EB4-AC5A56A208F7}" type="pres">
      <dgm:prSet presAssocID="{EA134080-FA1D-4B28-9257-21DE189F58B2}" presName="hierChild2" presStyleCnt="0"/>
      <dgm:spPr/>
    </dgm:pt>
    <dgm:pt modelId="{462AD359-47E5-4857-A7A7-CC986D144D74}" type="pres">
      <dgm:prSet presAssocID="{6A106233-DDB6-41AD-816B-A89A21565DD6}" presName="hierRoot1" presStyleCnt="0"/>
      <dgm:spPr/>
    </dgm:pt>
    <dgm:pt modelId="{4330C2DB-5D4F-46F4-8157-04E534E64CF0}" type="pres">
      <dgm:prSet presAssocID="{6A106233-DDB6-41AD-816B-A89A21565DD6}" presName="composite" presStyleCnt="0"/>
      <dgm:spPr/>
    </dgm:pt>
    <dgm:pt modelId="{788AC936-4ABB-44E5-8D1E-65AA6117C3C9}" type="pres">
      <dgm:prSet presAssocID="{6A106233-DDB6-41AD-816B-A89A21565DD6}" presName="background" presStyleLbl="node0" presStyleIdx="2" presStyleCnt="3"/>
      <dgm:spPr/>
    </dgm:pt>
    <dgm:pt modelId="{0BF154F9-AA84-405E-B921-5FDCE00BB838}" type="pres">
      <dgm:prSet presAssocID="{6A106233-DDB6-41AD-816B-A89A21565DD6}" presName="text" presStyleLbl="fgAcc0" presStyleIdx="2" presStyleCnt="3">
        <dgm:presLayoutVars>
          <dgm:chPref val="3"/>
        </dgm:presLayoutVars>
      </dgm:prSet>
      <dgm:spPr/>
    </dgm:pt>
    <dgm:pt modelId="{027C861F-1380-4F5D-8B4F-3D334E808DF9}" type="pres">
      <dgm:prSet presAssocID="{6A106233-DDB6-41AD-816B-A89A21565DD6}" presName="hierChild2" presStyleCnt="0"/>
      <dgm:spPr/>
    </dgm:pt>
  </dgm:ptLst>
  <dgm:cxnLst>
    <dgm:cxn modelId="{6F61A432-9209-4F28-BD30-3C6C78D5D8E4}" type="presOf" srcId="{6A106233-DDB6-41AD-816B-A89A21565DD6}" destId="{0BF154F9-AA84-405E-B921-5FDCE00BB838}" srcOrd="0" destOrd="0" presId="urn:microsoft.com/office/officeart/2005/8/layout/hierarchy1"/>
    <dgm:cxn modelId="{9F24503E-9219-4A40-8807-C50D06C42F0A}" srcId="{C8519ABC-81DC-4673-BF26-8A15A40CD6A6}" destId="{EA134080-FA1D-4B28-9257-21DE189F58B2}" srcOrd="1" destOrd="0" parTransId="{7D567410-1E3C-438C-8576-28FDD67BB8B6}" sibTransId="{60CEC210-9EE0-4D64-8FDD-A18B66322DA8}"/>
    <dgm:cxn modelId="{C20FCF89-B46C-4543-A3DC-05E0DB632EE9}" type="presOf" srcId="{EA134080-FA1D-4B28-9257-21DE189F58B2}" destId="{ABEF5E52-8037-4A69-BA01-FC29D76480BA}" srcOrd="0" destOrd="0" presId="urn:microsoft.com/office/officeart/2005/8/layout/hierarchy1"/>
    <dgm:cxn modelId="{B37D5AA1-A37B-4E14-9608-F7077CE6B04F}" srcId="{C8519ABC-81DC-4673-BF26-8A15A40CD6A6}" destId="{6A106233-DDB6-41AD-816B-A89A21565DD6}" srcOrd="2" destOrd="0" parTransId="{FDC7C152-5C2F-4D19-99BA-EACEB0B6FC5C}" sibTransId="{E4B58972-5B97-4358-AC06-1C635558923B}"/>
    <dgm:cxn modelId="{7F9483B1-6022-4C2B-B269-EC93BF85AABB}" type="presOf" srcId="{35DD716C-671C-4D07-9530-024C0ED48FAE}" destId="{A50107F6-1B66-460A-A572-3CF33CF200E4}" srcOrd="0" destOrd="0" presId="urn:microsoft.com/office/officeart/2005/8/layout/hierarchy1"/>
    <dgm:cxn modelId="{A38561D2-5475-4959-968C-DF867B7AE0C0}" type="presOf" srcId="{C8519ABC-81DC-4673-BF26-8A15A40CD6A6}" destId="{78C9FAA4-A326-4D26-A6E0-96B37DC7F68A}" srcOrd="0" destOrd="0" presId="urn:microsoft.com/office/officeart/2005/8/layout/hierarchy1"/>
    <dgm:cxn modelId="{7EAFFADC-257D-4BD6-906E-C5968D9D3264}" srcId="{C8519ABC-81DC-4673-BF26-8A15A40CD6A6}" destId="{35DD716C-671C-4D07-9530-024C0ED48FAE}" srcOrd="0" destOrd="0" parTransId="{F31A79D8-0B66-4F24-B676-47AF12DA6F9B}" sibTransId="{6A955657-AB52-4F7D-88F7-5FE0F0A2634E}"/>
    <dgm:cxn modelId="{BB6E45FA-2E36-4C95-9472-7752B7E498D7}" type="presParOf" srcId="{78C9FAA4-A326-4D26-A6E0-96B37DC7F68A}" destId="{EB295F17-7CDC-4B13-A34E-360FCC71BB92}" srcOrd="0" destOrd="0" presId="urn:microsoft.com/office/officeart/2005/8/layout/hierarchy1"/>
    <dgm:cxn modelId="{9502C448-7B34-46CB-8D5F-084FA65215C9}" type="presParOf" srcId="{EB295F17-7CDC-4B13-A34E-360FCC71BB92}" destId="{0BF5E2E8-CA46-4E07-9107-DB5B12F6666D}" srcOrd="0" destOrd="0" presId="urn:microsoft.com/office/officeart/2005/8/layout/hierarchy1"/>
    <dgm:cxn modelId="{ED7713FB-A193-4D7C-B537-C4B199144125}" type="presParOf" srcId="{0BF5E2E8-CA46-4E07-9107-DB5B12F6666D}" destId="{84742259-B4CB-4DBC-B9BB-9598BA15B011}" srcOrd="0" destOrd="0" presId="urn:microsoft.com/office/officeart/2005/8/layout/hierarchy1"/>
    <dgm:cxn modelId="{5AC349C2-665B-4C2D-879E-B3F1BE4F2D48}" type="presParOf" srcId="{0BF5E2E8-CA46-4E07-9107-DB5B12F6666D}" destId="{A50107F6-1B66-460A-A572-3CF33CF200E4}" srcOrd="1" destOrd="0" presId="urn:microsoft.com/office/officeart/2005/8/layout/hierarchy1"/>
    <dgm:cxn modelId="{685B1B2C-5310-4F63-997F-53B470EF8074}" type="presParOf" srcId="{EB295F17-7CDC-4B13-A34E-360FCC71BB92}" destId="{261CA2A6-4D4B-4932-A98E-DEC237CD0732}" srcOrd="1" destOrd="0" presId="urn:microsoft.com/office/officeart/2005/8/layout/hierarchy1"/>
    <dgm:cxn modelId="{14BE978C-0D5A-442D-818E-7561F15E831B}" type="presParOf" srcId="{78C9FAA4-A326-4D26-A6E0-96B37DC7F68A}" destId="{59263F12-EEC9-41E7-AE27-9F03CE17C882}" srcOrd="1" destOrd="0" presId="urn:microsoft.com/office/officeart/2005/8/layout/hierarchy1"/>
    <dgm:cxn modelId="{7D73EB03-2AFA-4126-9A06-09C267DFF737}" type="presParOf" srcId="{59263F12-EEC9-41E7-AE27-9F03CE17C882}" destId="{7E0F13DE-B908-4E9A-A041-D336E91EC192}" srcOrd="0" destOrd="0" presId="urn:microsoft.com/office/officeart/2005/8/layout/hierarchy1"/>
    <dgm:cxn modelId="{9A7B54E5-5B4B-429D-90F3-325A4C0AF68C}" type="presParOf" srcId="{7E0F13DE-B908-4E9A-A041-D336E91EC192}" destId="{28883107-CEB3-46C4-A836-EFC3E54D5069}" srcOrd="0" destOrd="0" presId="urn:microsoft.com/office/officeart/2005/8/layout/hierarchy1"/>
    <dgm:cxn modelId="{D9778A07-7FF5-4328-B267-8FE01A195FE2}" type="presParOf" srcId="{7E0F13DE-B908-4E9A-A041-D336E91EC192}" destId="{ABEF5E52-8037-4A69-BA01-FC29D76480BA}" srcOrd="1" destOrd="0" presId="urn:microsoft.com/office/officeart/2005/8/layout/hierarchy1"/>
    <dgm:cxn modelId="{9171FB72-2E70-455A-AA0F-1C0972ACEE95}" type="presParOf" srcId="{59263F12-EEC9-41E7-AE27-9F03CE17C882}" destId="{35FC191C-2558-411E-9EB4-AC5A56A208F7}" srcOrd="1" destOrd="0" presId="urn:microsoft.com/office/officeart/2005/8/layout/hierarchy1"/>
    <dgm:cxn modelId="{BECBBBF6-5858-459C-86BE-325804B6ACD6}" type="presParOf" srcId="{78C9FAA4-A326-4D26-A6E0-96B37DC7F68A}" destId="{462AD359-47E5-4857-A7A7-CC986D144D74}" srcOrd="2" destOrd="0" presId="urn:microsoft.com/office/officeart/2005/8/layout/hierarchy1"/>
    <dgm:cxn modelId="{C74BF477-6CE2-40DA-B8CF-040E03CB39E9}" type="presParOf" srcId="{462AD359-47E5-4857-A7A7-CC986D144D74}" destId="{4330C2DB-5D4F-46F4-8157-04E534E64CF0}" srcOrd="0" destOrd="0" presId="urn:microsoft.com/office/officeart/2005/8/layout/hierarchy1"/>
    <dgm:cxn modelId="{11BCA5E5-46D1-478A-9DE8-E02E11F18ADC}" type="presParOf" srcId="{4330C2DB-5D4F-46F4-8157-04E534E64CF0}" destId="{788AC936-4ABB-44E5-8D1E-65AA6117C3C9}" srcOrd="0" destOrd="0" presId="urn:microsoft.com/office/officeart/2005/8/layout/hierarchy1"/>
    <dgm:cxn modelId="{0AC48364-649F-4B8E-B915-8EB7C3460D6B}" type="presParOf" srcId="{4330C2DB-5D4F-46F4-8157-04E534E64CF0}" destId="{0BF154F9-AA84-405E-B921-5FDCE00BB838}" srcOrd="1" destOrd="0" presId="urn:microsoft.com/office/officeart/2005/8/layout/hierarchy1"/>
    <dgm:cxn modelId="{3E323511-F2E8-4302-ACF7-D52EDA2AA575}" type="presParOf" srcId="{462AD359-47E5-4857-A7A7-CC986D144D74}" destId="{027C861F-1380-4F5D-8B4F-3D334E808DF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B6B08-1FE8-4796-A2F2-D46086197C09}">
      <dsp:nvSpPr>
        <dsp:cNvPr id="0" name=""/>
        <dsp:cNvSpPr/>
      </dsp:nvSpPr>
      <dsp:spPr>
        <a:xfrm>
          <a:off x="0" y="39846"/>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Build is a social platform</a:t>
          </a:r>
          <a:endParaRPr lang="en-US" sz="3100" kern="1200"/>
        </a:p>
      </dsp:txBody>
      <dsp:txXfrm>
        <a:off x="36296" y="76142"/>
        <a:ext cx="10443008" cy="670943"/>
      </dsp:txXfrm>
    </dsp:sp>
    <dsp:sp modelId="{5A9B234B-D099-4017-9012-1E169BC97E0D}">
      <dsp:nvSpPr>
        <dsp:cNvPr id="0" name=""/>
        <dsp:cNvSpPr/>
      </dsp:nvSpPr>
      <dsp:spPr>
        <a:xfrm>
          <a:off x="0" y="872661"/>
          <a:ext cx="10515600" cy="74353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APP Prototyping, no UI experience.     </a:t>
          </a:r>
          <a:endParaRPr lang="en-US" sz="3100" kern="1200"/>
        </a:p>
      </dsp:txBody>
      <dsp:txXfrm>
        <a:off x="36296" y="908957"/>
        <a:ext cx="10443008" cy="670943"/>
      </dsp:txXfrm>
    </dsp:sp>
    <dsp:sp modelId="{DA948AB3-EBC8-4D7F-BB44-303A8DBD0353}">
      <dsp:nvSpPr>
        <dsp:cNvPr id="0" name=""/>
        <dsp:cNvSpPr/>
      </dsp:nvSpPr>
      <dsp:spPr>
        <a:xfrm>
          <a:off x="0" y="1705476"/>
          <a:ext cx="10515600" cy="74353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Test your idea for the design of an app without having to code</a:t>
          </a:r>
          <a:endParaRPr lang="en-US" sz="3100" kern="1200"/>
        </a:p>
      </dsp:txBody>
      <dsp:txXfrm>
        <a:off x="36296" y="1741772"/>
        <a:ext cx="10443008" cy="670943"/>
      </dsp:txXfrm>
    </dsp:sp>
    <dsp:sp modelId="{8A100396-7BAC-4381-85AE-C613CDBB357C}">
      <dsp:nvSpPr>
        <dsp:cNvPr id="0" name=""/>
        <dsp:cNvSpPr/>
      </dsp:nvSpPr>
      <dsp:spPr>
        <a:xfrm>
          <a:off x="0" y="2538291"/>
          <a:ext cx="10515600" cy="74353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evaluate if a design would be accepted</a:t>
          </a:r>
          <a:endParaRPr lang="en-US" sz="3100" kern="1200"/>
        </a:p>
      </dsp:txBody>
      <dsp:txXfrm>
        <a:off x="36296" y="2574587"/>
        <a:ext cx="10443008" cy="670943"/>
      </dsp:txXfrm>
    </dsp:sp>
    <dsp:sp modelId="{F06F3FEB-6D0E-498F-B947-B082E4FC9B21}">
      <dsp:nvSpPr>
        <dsp:cNvPr id="0" name=""/>
        <dsp:cNvSpPr/>
      </dsp:nvSpPr>
      <dsp:spPr>
        <a:xfrm>
          <a:off x="0" y="3371106"/>
          <a:ext cx="10515600" cy="743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It’s basically created to be of help in UX design testing. </a:t>
          </a:r>
          <a:endParaRPr lang="en-US" sz="3100" kern="1200"/>
        </a:p>
      </dsp:txBody>
      <dsp:txXfrm>
        <a:off x="36296" y="3407402"/>
        <a:ext cx="10443008"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2BC15-405B-47C7-945B-A0BF34F1D997}">
      <dsp:nvSpPr>
        <dsp:cNvPr id="0" name=""/>
        <dsp:cNvSpPr/>
      </dsp:nvSpPr>
      <dsp:spPr>
        <a:xfrm>
          <a:off x="4713943" y="2031524"/>
          <a:ext cx="1053513" cy="91440"/>
        </a:xfrm>
        <a:custGeom>
          <a:avLst/>
          <a:gdLst/>
          <a:ahLst/>
          <a:cxnLst/>
          <a:rect l="0" t="0" r="0" b="0"/>
          <a:pathLst>
            <a:path>
              <a:moveTo>
                <a:pt x="0" y="45720"/>
              </a:moveTo>
              <a:lnTo>
                <a:pt x="10535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071823"/>
        <a:ext cx="54205" cy="10841"/>
      </dsp:txXfrm>
    </dsp:sp>
    <dsp:sp modelId="{DF9BE785-2A41-4B36-BAD8-4EEF753A1179}">
      <dsp:nvSpPr>
        <dsp:cNvPr id="0" name=""/>
        <dsp:cNvSpPr/>
      </dsp:nvSpPr>
      <dsp:spPr>
        <a:xfrm>
          <a:off x="2207" y="663183"/>
          <a:ext cx="4713535" cy="28281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244600">
            <a:lnSpc>
              <a:spcPct val="90000"/>
            </a:lnSpc>
            <a:spcBef>
              <a:spcPct val="0"/>
            </a:spcBef>
            <a:spcAft>
              <a:spcPct val="35000"/>
            </a:spcAft>
            <a:buNone/>
          </a:pPr>
          <a:r>
            <a:rPr lang="en-CA" sz="2800" kern="1200"/>
            <a:t>Is a new, fresh way of engaging with SAP to find human meaning and use for technology.</a:t>
          </a:r>
          <a:endParaRPr lang="en-US" sz="2800" kern="1200"/>
        </a:p>
      </dsp:txBody>
      <dsp:txXfrm>
        <a:off x="2207" y="663183"/>
        <a:ext cx="4713535" cy="2828121"/>
      </dsp:txXfrm>
    </dsp:sp>
    <dsp:sp modelId="{4A692977-A83D-480A-8475-5FD6D42798FF}">
      <dsp:nvSpPr>
        <dsp:cNvPr id="0" name=""/>
        <dsp:cNvSpPr/>
      </dsp:nvSpPr>
      <dsp:spPr>
        <a:xfrm>
          <a:off x="5799856" y="663183"/>
          <a:ext cx="4713535" cy="282812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t" anchorCtr="0">
          <a:noAutofit/>
        </a:bodyPr>
        <a:lstStyle/>
        <a:p>
          <a:pPr marL="0" lvl="0" indent="0" algn="l" defTabSz="1244600">
            <a:lnSpc>
              <a:spcPct val="90000"/>
            </a:lnSpc>
            <a:spcBef>
              <a:spcPct val="0"/>
            </a:spcBef>
            <a:spcAft>
              <a:spcPct val="35000"/>
            </a:spcAft>
            <a:buNone/>
          </a:pPr>
          <a:r>
            <a:rPr lang="en-CA" sz="2800" kern="1200"/>
            <a:t>Helps you think differently about:  B</a:t>
          </a:r>
          <a:endParaRPr lang="en-US" sz="2800" kern="1200"/>
        </a:p>
        <a:p>
          <a:pPr marL="228600" lvl="1" indent="-228600" algn="l" defTabSz="977900">
            <a:lnSpc>
              <a:spcPct val="90000"/>
            </a:lnSpc>
            <a:spcBef>
              <a:spcPct val="0"/>
            </a:spcBef>
            <a:spcAft>
              <a:spcPct val="15000"/>
            </a:spcAft>
            <a:buChar char="•"/>
          </a:pPr>
          <a:r>
            <a:rPr lang="en-CA" sz="2200" kern="1200"/>
            <a:t>Business, P</a:t>
          </a:r>
          <a:endParaRPr lang="en-US" sz="2200" kern="1200"/>
        </a:p>
        <a:p>
          <a:pPr marL="228600" lvl="1" indent="-228600" algn="l" defTabSz="977900">
            <a:lnSpc>
              <a:spcPct val="90000"/>
            </a:lnSpc>
            <a:spcBef>
              <a:spcPct val="0"/>
            </a:spcBef>
            <a:spcAft>
              <a:spcPct val="15000"/>
            </a:spcAft>
            <a:buChar char="•"/>
          </a:pPr>
          <a:r>
            <a:rPr lang="en-CA" sz="2200" kern="1200"/>
            <a:t>Pain points E</a:t>
          </a:r>
          <a:endParaRPr lang="en-US" sz="2200" kern="1200"/>
        </a:p>
        <a:p>
          <a:pPr marL="228600" lvl="1" indent="-228600" algn="l" defTabSz="977900">
            <a:lnSpc>
              <a:spcPct val="90000"/>
            </a:lnSpc>
            <a:spcBef>
              <a:spcPct val="0"/>
            </a:spcBef>
            <a:spcAft>
              <a:spcPct val="15000"/>
            </a:spcAft>
            <a:buChar char="•"/>
          </a:pPr>
          <a:r>
            <a:rPr lang="en-CA" sz="2200" kern="1200"/>
            <a:t>Explore the unknown </a:t>
          </a:r>
          <a:endParaRPr lang="en-US" sz="2200" kern="1200"/>
        </a:p>
        <a:p>
          <a:pPr marL="228600" lvl="1" indent="-228600" algn="l" defTabSz="977900">
            <a:lnSpc>
              <a:spcPct val="90000"/>
            </a:lnSpc>
            <a:spcBef>
              <a:spcPct val="0"/>
            </a:spcBef>
            <a:spcAft>
              <a:spcPct val="15000"/>
            </a:spcAft>
            <a:buChar char="•"/>
          </a:pPr>
          <a:r>
            <a:rPr lang="en-CA" sz="2200" kern="1200"/>
            <a:t>Innovate.</a:t>
          </a:r>
          <a:endParaRPr lang="en-US" sz="2200" kern="1200"/>
        </a:p>
      </dsp:txBody>
      <dsp:txXfrm>
        <a:off x="5799856" y="663183"/>
        <a:ext cx="4713535" cy="2828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75531-37B0-4FCF-A36C-471B48623998}">
      <dsp:nvSpPr>
        <dsp:cNvPr id="0" name=""/>
        <dsp:cNvSpPr/>
      </dsp:nvSpPr>
      <dsp:spPr>
        <a:xfrm>
          <a:off x="1283" y="0"/>
          <a:ext cx="5006206" cy="40809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44550">
            <a:lnSpc>
              <a:spcPct val="90000"/>
            </a:lnSpc>
            <a:spcBef>
              <a:spcPct val="0"/>
            </a:spcBef>
            <a:spcAft>
              <a:spcPct val="35000"/>
            </a:spcAft>
            <a:buNone/>
          </a:pPr>
          <a:r>
            <a:rPr lang="fr-FR" sz="1900" kern="1200">
              <a:hlinkClick xmlns:r="http://schemas.openxmlformats.org/officeDocument/2006/relationships" r:id="rId1"/>
            </a:rPr>
            <a:t>https://blogs.sap.com/2016/11/03/build-overview/</a:t>
          </a:r>
          <a:endParaRPr lang="en-US" sz="1900" kern="1200"/>
        </a:p>
      </dsp:txBody>
      <dsp:txXfrm>
        <a:off x="1283" y="1550770"/>
        <a:ext cx="5006206" cy="2448584"/>
      </dsp:txXfrm>
    </dsp:sp>
    <dsp:sp modelId="{17EECA56-5124-42EF-9512-16442EA2C16A}">
      <dsp:nvSpPr>
        <dsp:cNvPr id="0" name=""/>
        <dsp:cNvSpPr/>
      </dsp:nvSpPr>
      <dsp:spPr>
        <a:xfrm>
          <a:off x="1892240" y="408097"/>
          <a:ext cx="1224292" cy="122429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51" tIns="12700" rIns="9545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71533" y="587390"/>
        <a:ext cx="865706" cy="865706"/>
      </dsp:txXfrm>
    </dsp:sp>
    <dsp:sp modelId="{2815E642-BC19-4F12-9B6D-865A09D11035}">
      <dsp:nvSpPr>
        <dsp:cNvPr id="0" name=""/>
        <dsp:cNvSpPr/>
      </dsp:nvSpPr>
      <dsp:spPr>
        <a:xfrm>
          <a:off x="1283" y="4080902"/>
          <a:ext cx="5006206"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76866-F91E-4D24-A0CF-1DBB121C8643}">
      <dsp:nvSpPr>
        <dsp:cNvPr id="0" name=""/>
        <dsp:cNvSpPr/>
      </dsp:nvSpPr>
      <dsp:spPr>
        <a:xfrm>
          <a:off x="5508110" y="0"/>
          <a:ext cx="5006206" cy="408097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44550">
            <a:lnSpc>
              <a:spcPct val="90000"/>
            </a:lnSpc>
            <a:spcBef>
              <a:spcPct val="0"/>
            </a:spcBef>
            <a:spcAft>
              <a:spcPct val="35000"/>
            </a:spcAft>
            <a:buNone/>
          </a:pPr>
          <a:r>
            <a:rPr lang="fr-FR" sz="1900" kern="1200">
              <a:hlinkClick xmlns:r="http://schemas.openxmlformats.org/officeDocument/2006/relationships" r:id="rId2"/>
            </a:rPr>
            <a:t>https://designthinkingwithsap.com/en/</a:t>
          </a:r>
          <a:endParaRPr lang="en-US" sz="1900" kern="1200"/>
        </a:p>
      </dsp:txBody>
      <dsp:txXfrm>
        <a:off x="5508110" y="1550770"/>
        <a:ext cx="5006206" cy="2448584"/>
      </dsp:txXfrm>
    </dsp:sp>
    <dsp:sp modelId="{3D1891EE-5FEC-4C56-AABA-43BAC523C1DB}">
      <dsp:nvSpPr>
        <dsp:cNvPr id="0" name=""/>
        <dsp:cNvSpPr/>
      </dsp:nvSpPr>
      <dsp:spPr>
        <a:xfrm>
          <a:off x="7399067" y="408097"/>
          <a:ext cx="1224292" cy="1224292"/>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51" tIns="12700" rIns="9545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78360" y="587390"/>
        <a:ext cx="865706" cy="865706"/>
      </dsp:txXfrm>
    </dsp:sp>
    <dsp:sp modelId="{D7860513-09BD-40F9-913F-99408D09C929}">
      <dsp:nvSpPr>
        <dsp:cNvPr id="0" name=""/>
        <dsp:cNvSpPr/>
      </dsp:nvSpPr>
      <dsp:spPr>
        <a:xfrm>
          <a:off x="5508110" y="4080902"/>
          <a:ext cx="500620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42259-B4CB-4DBC-B9BB-9598BA15B011}">
      <dsp:nvSpPr>
        <dsp:cNvPr id="0" name=""/>
        <dsp:cNvSpPr/>
      </dsp:nvSpPr>
      <dsp:spPr>
        <a:xfrm>
          <a:off x="0" y="98214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107F6-1B66-460A-A572-3CF33CF200E4}">
      <dsp:nvSpPr>
        <dsp:cNvPr id="0" name=""/>
        <dsp:cNvSpPr/>
      </dsp:nvSpPr>
      <dsp:spPr>
        <a:xfrm>
          <a:off x="328612" y="129432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CA" sz="4000" kern="1200"/>
            <a:t>NOVEMBER THE 6</a:t>
          </a:r>
          <a:r>
            <a:rPr lang="en-CA" sz="4000" kern="1200" baseline="30000"/>
            <a:t>TH</a:t>
          </a:r>
          <a:r>
            <a:rPr lang="fr-FR" sz="4000" kern="1200" baseline="30000"/>
            <a:t>   </a:t>
          </a:r>
          <a:endParaRPr lang="en-US" sz="4000" kern="1200"/>
        </a:p>
      </dsp:txBody>
      <dsp:txXfrm>
        <a:off x="383617" y="1349329"/>
        <a:ext cx="2847502" cy="1768010"/>
      </dsp:txXfrm>
    </dsp:sp>
    <dsp:sp modelId="{28883107-CEB3-46C4-A836-EFC3E54D5069}">
      <dsp:nvSpPr>
        <dsp:cNvPr id="0" name=""/>
        <dsp:cNvSpPr/>
      </dsp:nvSpPr>
      <dsp:spPr>
        <a:xfrm>
          <a:off x="3614737" y="98214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F5E52-8037-4A69-BA01-FC29D76480BA}">
      <dsp:nvSpPr>
        <dsp:cNvPr id="0" name=""/>
        <dsp:cNvSpPr/>
      </dsp:nvSpPr>
      <dsp:spPr>
        <a:xfrm>
          <a:off x="3943350" y="129432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CA" sz="4000" kern="1200" baseline="30000"/>
            <a:t>V</a:t>
          </a:r>
          <a:r>
            <a:rPr lang="fr-FR" sz="4000" kern="1200" baseline="30000"/>
            <a:t>olunteers ? </a:t>
          </a:r>
          <a:endParaRPr lang="en-US" sz="4000" kern="1200"/>
        </a:p>
      </dsp:txBody>
      <dsp:txXfrm>
        <a:off x="3998355" y="1349329"/>
        <a:ext cx="2847502" cy="1768010"/>
      </dsp:txXfrm>
    </dsp:sp>
    <dsp:sp modelId="{788AC936-4ABB-44E5-8D1E-65AA6117C3C9}">
      <dsp:nvSpPr>
        <dsp:cNvPr id="0" name=""/>
        <dsp:cNvSpPr/>
      </dsp:nvSpPr>
      <dsp:spPr>
        <a:xfrm>
          <a:off x="7229475" y="98214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F154F9-AA84-405E-B921-5FDCE00BB838}">
      <dsp:nvSpPr>
        <dsp:cNvPr id="0" name=""/>
        <dsp:cNvSpPr/>
      </dsp:nvSpPr>
      <dsp:spPr>
        <a:xfrm>
          <a:off x="7558087" y="129432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CA" sz="4000" kern="1200" baseline="30000"/>
            <a:t>L</a:t>
          </a:r>
          <a:r>
            <a:rPr lang="fr-FR" sz="4000" kern="1200" baseline="30000"/>
            <a:t>et me know after the workshop</a:t>
          </a:r>
          <a:endParaRPr lang="en-US" sz="4000" kern="1200"/>
        </a:p>
      </dsp:txBody>
      <dsp:txXfrm>
        <a:off x="7613092" y="1349329"/>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529-67C7-4DCB-8C0D-39A21E7B5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654C7B-F57C-4DA4-BF8C-37D2900EA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D06534F8-3D40-4A43-BA65-7A897E9237C6}"/>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D776064E-B0BD-44C7-B409-509FF42B175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A955D3F-A6AF-4D7A-90AB-A9C6EE3E97EC}"/>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281482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4782-BFDF-4B5F-95D7-078363B2FEF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252FDFB-2C9D-4255-9F8F-8178D99F08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A0C2A5-B46A-4263-A39F-7A0BAB621F55}"/>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1750834B-7D2E-43F8-9E64-711858FD1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736A2E7-1EF1-45E4-B3C2-FACB3EDFAC2A}"/>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119670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CC99C-047A-4075-925A-5EBECA8F3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8BF925D-7CC0-4C72-BBEF-D2D0342E4C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4833268-11D3-470E-80B4-023297DDCBA7}"/>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69AE05FB-5EB2-4DDA-8C93-502D96DDDCF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B4AE028-35F0-4EC5-A904-2D5D7F120EDD}"/>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97509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3CF7-9A4B-4435-B7CB-80A86D42E6D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FD6B4D6-9DC4-4F4F-8E7D-D61265E260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F56B191-EBD6-444B-B4F2-CF5B9A00132F}"/>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D418425F-05A4-4B09-AA3C-4B04A01C494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4274D94-D4D1-49C5-A85D-FA772C86CE36}"/>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199304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8AC0-6D56-40BD-877E-6BF8558B7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3D155D0-EB34-49A4-AB44-8C55CD518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EEF8FA-59C0-4A02-8E54-A1879CED592F}"/>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56DF0378-21F0-4425-AF84-6935115003C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BC4F848-E364-4330-BBAC-31D59B1A94C1}"/>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253432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B19F-FC27-4255-952E-F994B85EDAF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E39C78D-C8AC-43DF-A539-539041A848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165FBD20-69EF-4D28-8BF1-2629121ABC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F8E297A-6193-4FE6-801C-2C3FF797A3E8}"/>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6" name="Footer Placeholder 5">
            <a:extLst>
              <a:ext uri="{FF2B5EF4-FFF2-40B4-BE49-F238E27FC236}">
                <a16:creationId xmlns:a16="http://schemas.microsoft.com/office/drawing/2014/main" id="{CB323C1E-9B2C-4EA3-A31D-3BE33ECB253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73CAB16-7A64-454C-A48B-282E26538D3B}"/>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12046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96A3-A016-4334-BDD4-880426BE8E9C}"/>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23F25AE-7F28-4822-9E9F-FB71CE98D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CAE8B3-6CD8-49B9-A825-689EE622D5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B30E200E-915A-43CB-951B-309F1AA86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AE3B1A-E2C3-448B-A713-1DB2AAB05A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94D9CD9-E357-46FC-9113-CE00864299D5}"/>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8" name="Footer Placeholder 7">
            <a:extLst>
              <a:ext uri="{FF2B5EF4-FFF2-40B4-BE49-F238E27FC236}">
                <a16:creationId xmlns:a16="http://schemas.microsoft.com/office/drawing/2014/main" id="{6DA42454-C61C-4AC5-AD84-756C99D1C374}"/>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B787990-0A90-40F9-AB10-FE6A5334A792}"/>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50888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E0A0-4F2B-447B-8DE3-16594AD2BFCA}"/>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AB28048B-E8FC-4048-A7DF-815B677AD229}"/>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4" name="Footer Placeholder 3">
            <a:extLst>
              <a:ext uri="{FF2B5EF4-FFF2-40B4-BE49-F238E27FC236}">
                <a16:creationId xmlns:a16="http://schemas.microsoft.com/office/drawing/2014/main" id="{F8DF097B-9E2E-4637-A6E2-82F09353586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BA499F98-D981-495C-B2EC-2A6B6F249FAF}"/>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33846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9EB4C-5761-4FE4-A6A7-0B4898926C07}"/>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3" name="Footer Placeholder 2">
            <a:extLst>
              <a:ext uri="{FF2B5EF4-FFF2-40B4-BE49-F238E27FC236}">
                <a16:creationId xmlns:a16="http://schemas.microsoft.com/office/drawing/2014/main" id="{E1A27085-40D7-411D-A0B1-520DC042F633}"/>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818F4134-FF8D-4E4D-8D2C-E5D1EBA53D13}"/>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311363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2C5-2A4D-404C-BB02-908064D2E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C6F8317-B3E9-4B32-AF7A-1BC5FC66D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3CBBFC3-8894-4D54-AE54-F80BF8951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CF26EA-DDEE-4732-9FCA-A4BFD1E586CE}"/>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6" name="Footer Placeholder 5">
            <a:extLst>
              <a:ext uri="{FF2B5EF4-FFF2-40B4-BE49-F238E27FC236}">
                <a16:creationId xmlns:a16="http://schemas.microsoft.com/office/drawing/2014/main" id="{6623EB6F-6EEF-4FC0-846B-3C460E9D9F0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E8F08E7-FBB6-4D4C-BC7C-50023F5AA6F5}"/>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78095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B86D-7BA2-44B5-BB2E-C12AFB7FC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2D6D21BE-450A-4764-83E2-A6282AE08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40FBB52-19CF-4DA8-BBD0-9935F0812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F5743D-213F-45BA-8FA7-B2DD3768D965}"/>
              </a:ext>
            </a:extLst>
          </p:cNvPr>
          <p:cNvSpPr>
            <a:spLocks noGrp="1"/>
          </p:cNvSpPr>
          <p:nvPr>
            <p:ph type="dt" sz="half" idx="10"/>
          </p:nvPr>
        </p:nvSpPr>
        <p:spPr/>
        <p:txBody>
          <a:bodyPr/>
          <a:lstStyle/>
          <a:p>
            <a:fld id="{2A770327-E094-40C1-84B9-EE2ADF8BEB04}" type="datetimeFigureOut">
              <a:rPr lang="fr-FR" smtClean="0"/>
              <a:t>19/10/2017</a:t>
            </a:fld>
            <a:endParaRPr lang="fr-FR"/>
          </a:p>
        </p:txBody>
      </p:sp>
      <p:sp>
        <p:nvSpPr>
          <p:cNvPr id="6" name="Footer Placeholder 5">
            <a:extLst>
              <a:ext uri="{FF2B5EF4-FFF2-40B4-BE49-F238E27FC236}">
                <a16:creationId xmlns:a16="http://schemas.microsoft.com/office/drawing/2014/main" id="{F682C65D-BDCE-4D27-975E-B98DF51187E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3F44E4B-A84C-43A3-A02B-EEA32B90146E}"/>
              </a:ext>
            </a:extLst>
          </p:cNvPr>
          <p:cNvSpPr>
            <a:spLocks noGrp="1"/>
          </p:cNvSpPr>
          <p:nvPr>
            <p:ph type="sldNum" sz="quarter" idx="12"/>
          </p:nvPr>
        </p:nvSpPr>
        <p:spPr/>
        <p:txBody>
          <a:bodyPr/>
          <a:lstStyle/>
          <a:p>
            <a:fld id="{50E981AB-D36B-4C74-B0EE-71755C0A6A7D}" type="slidenum">
              <a:rPr lang="fr-FR" smtClean="0"/>
              <a:t>‹#›</a:t>
            </a:fld>
            <a:endParaRPr lang="fr-FR"/>
          </a:p>
        </p:txBody>
      </p:sp>
    </p:spTree>
    <p:extLst>
      <p:ext uri="{BB962C8B-B14F-4D97-AF65-F5344CB8AC3E}">
        <p14:creationId xmlns:p14="http://schemas.microsoft.com/office/powerpoint/2010/main" val="359772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587AC-310D-4435-92F1-BFB155875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F16D8A9-E818-4132-BA40-6CD6DE2A5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C74137E-CB11-41D2-887E-B21650ED4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70327-E094-40C1-84B9-EE2ADF8BEB04}" type="datetimeFigureOut">
              <a:rPr lang="fr-FR" smtClean="0"/>
              <a:t>19/10/2017</a:t>
            </a:fld>
            <a:endParaRPr lang="fr-FR"/>
          </a:p>
        </p:txBody>
      </p:sp>
      <p:sp>
        <p:nvSpPr>
          <p:cNvPr id="5" name="Footer Placeholder 4">
            <a:extLst>
              <a:ext uri="{FF2B5EF4-FFF2-40B4-BE49-F238E27FC236}">
                <a16:creationId xmlns:a16="http://schemas.microsoft.com/office/drawing/2014/main" id="{81F02493-2C22-4034-80BA-D823B8B82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C442DB9C-ACBC-45FC-ABC7-0195EC54F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81AB-D36B-4C74-B0EE-71755C0A6A7D}" type="slidenum">
              <a:rPr lang="fr-FR" smtClean="0"/>
              <a:t>‹#›</a:t>
            </a:fld>
            <a:endParaRPr lang="fr-FR"/>
          </a:p>
        </p:txBody>
      </p:sp>
    </p:spTree>
    <p:extLst>
      <p:ext uri="{BB962C8B-B14F-4D97-AF65-F5344CB8AC3E}">
        <p14:creationId xmlns:p14="http://schemas.microsoft.com/office/powerpoint/2010/main" val="4121399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hyperlink" Target="https://www.asug.com/abou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2D3D5-F88C-4D83-96BC-9C07C7C747FB}"/>
              </a:ext>
            </a:extLst>
          </p:cNvPr>
          <p:cNvPicPr>
            <a:picLocks noChangeAspect="1"/>
          </p:cNvPicPr>
          <p:nvPr/>
        </p:nvPicPr>
        <p:blipFill rotWithShape="1">
          <a:blip r:embed="rId2">
            <a:extLst>
              <a:ext uri="{28A0092B-C50C-407E-A947-70E740481C1C}">
                <a14:useLocalDpi xmlns:a14="http://schemas.microsoft.com/office/drawing/2010/main" val="0"/>
              </a:ext>
            </a:extLst>
          </a:blip>
          <a:srcRect t="17268" b="7732"/>
          <a:stretch/>
        </p:blipFill>
        <p:spPr>
          <a:xfrm>
            <a:off x="20" y="10"/>
            <a:ext cx="1219198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CCDEF3-924D-4AD2-8197-C64CDA71C334}"/>
              </a:ext>
            </a:extLst>
          </p:cNvPr>
          <p:cNvSpPr>
            <a:spLocks noGrp="1"/>
          </p:cNvSpPr>
          <p:nvPr>
            <p:ph type="ctrTitle"/>
          </p:nvPr>
        </p:nvSpPr>
        <p:spPr>
          <a:xfrm>
            <a:off x="433136" y="5091762"/>
            <a:ext cx="7834193" cy="1264588"/>
          </a:xfrm>
        </p:spPr>
        <p:txBody>
          <a:bodyPr anchor="ctr">
            <a:normAutofit/>
          </a:bodyPr>
          <a:lstStyle/>
          <a:p>
            <a:pPr algn="r"/>
            <a:r>
              <a:rPr lang="en-CA" dirty="0" err="1"/>
              <a:t>Workpshop</a:t>
            </a:r>
            <a:endParaRPr lang="fr-FR" dirty="0"/>
          </a:p>
        </p:txBody>
      </p:sp>
      <p:sp>
        <p:nvSpPr>
          <p:cNvPr id="3" name="Subtitle 2">
            <a:extLst>
              <a:ext uri="{FF2B5EF4-FFF2-40B4-BE49-F238E27FC236}">
                <a16:creationId xmlns:a16="http://schemas.microsoft.com/office/drawing/2014/main" id="{4CDB996C-9E4C-480C-A2C4-964757D83660}"/>
              </a:ext>
            </a:extLst>
          </p:cNvPr>
          <p:cNvSpPr>
            <a:spLocks noGrp="1"/>
          </p:cNvSpPr>
          <p:nvPr>
            <p:ph type="subTitle" idx="1"/>
          </p:nvPr>
        </p:nvSpPr>
        <p:spPr>
          <a:xfrm>
            <a:off x="8499107" y="5091763"/>
            <a:ext cx="2974207" cy="1264587"/>
          </a:xfrm>
        </p:spPr>
        <p:txBody>
          <a:bodyPr anchor="ctr">
            <a:normAutofit/>
          </a:bodyPr>
          <a:lstStyle/>
          <a:p>
            <a:pPr algn="l"/>
            <a:endParaRPr lang="fr-FR" sz="2000"/>
          </a:p>
        </p:txBody>
      </p:sp>
    </p:spTree>
    <p:extLst>
      <p:ext uri="{BB962C8B-B14F-4D97-AF65-F5344CB8AC3E}">
        <p14:creationId xmlns:p14="http://schemas.microsoft.com/office/powerpoint/2010/main" val="23610288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DA32-0D91-482D-B00C-AA9E87025B6E}"/>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A5E6A5D3-A663-4E06-8151-DF469B75E3E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114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952FB5-4C9C-4E12-B78A-86B4346D1966}"/>
              </a:ext>
            </a:extLst>
          </p:cNvPr>
          <p:cNvSpPr>
            <a:spLocks noGrp="1"/>
          </p:cNvSpPr>
          <p:nvPr>
            <p:ph type="title"/>
          </p:nvPr>
        </p:nvSpPr>
        <p:spPr>
          <a:xfrm>
            <a:off x="833002" y="365125"/>
            <a:ext cx="10520702" cy="1325563"/>
          </a:xfrm>
        </p:spPr>
        <p:txBody>
          <a:bodyPr>
            <a:normAutofit/>
          </a:bodyPr>
          <a:lstStyle/>
          <a:p>
            <a:r>
              <a:rPr lang="fr-FR" dirty="0"/>
              <a:t>BUILD ?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91743119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565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C84602-CF22-49D7-A5F6-E6A8CCFE9E8F}"/>
              </a:ext>
            </a:extLst>
          </p:cNvPr>
          <p:cNvSpPr>
            <a:spLocks noGrp="1"/>
          </p:cNvSpPr>
          <p:nvPr>
            <p:ph type="title"/>
          </p:nvPr>
        </p:nvSpPr>
        <p:spPr>
          <a:xfrm>
            <a:off x="833002" y="365125"/>
            <a:ext cx="10520702" cy="1325563"/>
          </a:xfrm>
        </p:spPr>
        <p:txBody>
          <a:bodyPr>
            <a:normAutofit/>
          </a:bodyPr>
          <a:lstStyle/>
          <a:p>
            <a:r>
              <a:rPr lang="en-CA"/>
              <a:t>DESIGN THINKING</a:t>
            </a:r>
            <a:endParaRPr lang="fr-F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259445432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3616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high confidence">
            <a:extLst>
              <a:ext uri="{FF2B5EF4-FFF2-40B4-BE49-F238E27FC236}">
                <a16:creationId xmlns:a16="http://schemas.microsoft.com/office/drawing/2014/main" id="{883E9BBE-36C0-48AE-8850-2C7B8756ED6E}"/>
              </a:ext>
            </a:extLst>
          </p:cNvPr>
          <p:cNvPicPr/>
          <p:nvPr/>
        </p:nvPicPr>
        <p:blipFill rotWithShape="1">
          <a:blip r:embed="rId2" cstate="print">
            <a:extLst>
              <a:ext uri="{28A0092B-C50C-407E-A947-70E740481C1C}">
                <a14:useLocalDpi xmlns:a14="http://schemas.microsoft.com/office/drawing/2010/main" val="0"/>
              </a:ext>
            </a:extLst>
          </a:blip>
          <a:srcRect l="10370" r="10964" b="1"/>
          <a:stretch/>
        </p:blipFill>
        <p:spPr>
          <a:xfrm>
            <a:off x="-168656" y="-133155"/>
            <a:ext cx="12191980" cy="6857990"/>
          </a:xfrm>
          <a:prstGeom prst="rect">
            <a:avLst/>
          </a:prstGeom>
        </p:spPr>
      </p:pic>
      <p:sp>
        <p:nvSpPr>
          <p:cNvPr id="9" name="Freeform 5">
            <a:extLst>
              <a:ext uri="{FF2B5EF4-FFF2-40B4-BE49-F238E27FC236}">
                <a16:creationId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1" name="Straight Connector 10">
            <a:extLst>
              <a:ext uri="{FF2B5EF4-FFF2-40B4-BE49-F238E27FC236}">
                <a16:creationId xmlns:a16="http://schemas.microsoft.com/office/drawing/2014/main" id="{BCDAEC91-5BCE-4B55-9CC0-43EF94CB734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B87BC26-A0AF-47ED-8F9A-7E0338AD7C40}"/>
              </a:ext>
            </a:extLst>
          </p:cNvPr>
          <p:cNvSpPr>
            <a:spLocks noGrp="1"/>
          </p:cNvSpPr>
          <p:nvPr>
            <p:ph type="subTitle" idx="1"/>
          </p:nvPr>
        </p:nvSpPr>
        <p:spPr>
          <a:xfrm>
            <a:off x="7782910" y="5242675"/>
            <a:ext cx="4330262" cy="683284"/>
          </a:xfrm>
        </p:spPr>
        <p:txBody>
          <a:bodyPr>
            <a:normAutofit/>
          </a:bodyPr>
          <a:lstStyle/>
          <a:p>
            <a:r>
              <a:rPr lang="en-CA" sz="2000" dirty="0"/>
              <a:t>How it works</a:t>
            </a:r>
            <a:endParaRPr lang="fr-FR" sz="2000" dirty="0"/>
          </a:p>
        </p:txBody>
      </p:sp>
    </p:spTree>
    <p:extLst>
      <p:ext uri="{BB962C8B-B14F-4D97-AF65-F5344CB8AC3E}">
        <p14:creationId xmlns:p14="http://schemas.microsoft.com/office/powerpoint/2010/main" val="420269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11DE-A9B0-4FB3-824E-ACF084A43773}"/>
              </a:ext>
            </a:extLst>
          </p:cNvPr>
          <p:cNvSpPr>
            <a:spLocks noGrp="1"/>
          </p:cNvSpPr>
          <p:nvPr>
            <p:ph type="ctrTitle"/>
          </p:nvPr>
        </p:nvSpPr>
        <p:spPr/>
        <p:txBody>
          <a:bodyPr/>
          <a:lstStyle/>
          <a:p>
            <a:r>
              <a:rPr lang="en-CA" dirty="0"/>
              <a:t>GO TO GITHUB !</a:t>
            </a:r>
            <a:endParaRPr lang="fr-FR" dirty="0"/>
          </a:p>
        </p:txBody>
      </p:sp>
      <p:sp>
        <p:nvSpPr>
          <p:cNvPr id="3" name="Subtitle 2">
            <a:extLst>
              <a:ext uri="{FF2B5EF4-FFF2-40B4-BE49-F238E27FC236}">
                <a16:creationId xmlns:a16="http://schemas.microsoft.com/office/drawing/2014/main" id="{978B627E-5EB9-4B4A-9572-EEE436B4A9C6}"/>
              </a:ext>
            </a:extLst>
          </p:cNvPr>
          <p:cNvSpPr>
            <a:spLocks noGrp="1"/>
          </p:cNvSpPr>
          <p:nvPr>
            <p:ph type="subTitle" idx="1"/>
          </p:nvPr>
        </p:nvSpPr>
        <p:spPr/>
        <p:txBody>
          <a:bodyPr>
            <a:normAutofit/>
          </a:bodyPr>
          <a:lstStyle/>
          <a:p>
            <a:r>
              <a:rPr lang="fr-FR" sz="3200" dirty="0"/>
              <a:t>https://github.com/raam2099/SAP-BUILD</a:t>
            </a:r>
          </a:p>
        </p:txBody>
      </p:sp>
    </p:spTree>
    <p:extLst>
      <p:ext uri="{BB962C8B-B14F-4D97-AF65-F5344CB8AC3E}">
        <p14:creationId xmlns:p14="http://schemas.microsoft.com/office/powerpoint/2010/main" val="355462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5EBB6A-A5C4-4235-A75F-4ED6BF1B61E4}"/>
              </a:ext>
            </a:extLst>
          </p:cNvPr>
          <p:cNvPicPr>
            <a:picLocks noChangeAspect="1"/>
          </p:cNvPicPr>
          <p:nvPr/>
        </p:nvPicPr>
        <p:blipFill rotWithShape="1">
          <a:blip r:embed="rId2">
            <a:extLst>
              <a:ext uri="{28A0092B-C50C-407E-A947-70E740481C1C}">
                <a14:useLocalDpi xmlns:a14="http://schemas.microsoft.com/office/drawing/2010/main" val="0"/>
              </a:ext>
            </a:extLst>
          </a:blip>
          <a:srcRect l="8045" t="9091" r="28521" b="1"/>
          <a:stretch/>
        </p:blipFill>
        <p:spPr>
          <a:xfrm>
            <a:off x="20" y="10"/>
            <a:ext cx="12191980" cy="6857990"/>
          </a:xfrm>
          <a:prstGeom prst="rect">
            <a:avLst/>
          </a:prstGeom>
        </p:spPr>
      </p:pic>
      <p:sp>
        <p:nvSpPr>
          <p:cNvPr id="13" name="Rectangle 10">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CB722-1CF3-4CE9-B096-CBF0C12A2BD7}"/>
              </a:ext>
            </a:extLst>
          </p:cNvPr>
          <p:cNvSpPr>
            <a:spLocks noGrp="1"/>
          </p:cNvSpPr>
          <p:nvPr>
            <p:ph type="title"/>
          </p:nvPr>
        </p:nvSpPr>
        <p:spPr>
          <a:xfrm>
            <a:off x="594805" y="640263"/>
            <a:ext cx="5221266" cy="1344975"/>
          </a:xfrm>
        </p:spPr>
        <p:txBody>
          <a:bodyPr>
            <a:normAutofit/>
          </a:bodyPr>
          <a:lstStyle/>
          <a:p>
            <a:r>
              <a:rPr lang="en-CA" sz="4000"/>
              <a:t>How to start?</a:t>
            </a:r>
            <a:endParaRPr lang="fr-FR" sz="4000"/>
          </a:p>
        </p:txBody>
      </p:sp>
      <p:sp>
        <p:nvSpPr>
          <p:cNvPr id="3" name="Content Placeholder 2">
            <a:extLst>
              <a:ext uri="{FF2B5EF4-FFF2-40B4-BE49-F238E27FC236}">
                <a16:creationId xmlns:a16="http://schemas.microsoft.com/office/drawing/2014/main" id="{941283DB-5FB2-4BC0-9838-3894B728838A}"/>
              </a:ext>
            </a:extLst>
          </p:cNvPr>
          <p:cNvSpPr>
            <a:spLocks noGrp="1"/>
          </p:cNvSpPr>
          <p:nvPr>
            <p:ph idx="1"/>
          </p:nvPr>
        </p:nvSpPr>
        <p:spPr>
          <a:xfrm>
            <a:off x="594110" y="2121763"/>
            <a:ext cx="5235490" cy="3773010"/>
          </a:xfrm>
        </p:spPr>
        <p:txBody>
          <a:bodyPr>
            <a:normAutofit/>
          </a:bodyPr>
          <a:lstStyle/>
          <a:p>
            <a:r>
              <a:rPr lang="en-CA" sz="2400"/>
              <a:t>Please log in:</a:t>
            </a:r>
          </a:p>
          <a:p>
            <a:r>
              <a:rPr lang="en-CA" sz="2400"/>
              <a:t>https://www.build.me/splashapp/</a:t>
            </a:r>
          </a:p>
          <a:p>
            <a:endParaRPr lang="en-CA" sz="2400"/>
          </a:p>
          <a:p>
            <a:endParaRPr lang="en-CA" sz="2400"/>
          </a:p>
          <a:p>
            <a:pPr marL="0" indent="0">
              <a:buNone/>
            </a:pPr>
            <a:endParaRPr lang="en-CA" sz="2400"/>
          </a:p>
        </p:txBody>
      </p:sp>
    </p:spTree>
    <p:extLst>
      <p:ext uri="{BB962C8B-B14F-4D97-AF65-F5344CB8AC3E}">
        <p14:creationId xmlns:p14="http://schemas.microsoft.com/office/powerpoint/2010/main" val="340523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1">
            <a:extLst>
              <a:ext uri="{FF2B5EF4-FFF2-40B4-BE49-F238E27FC236}">
                <a16:creationId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233562E-82EE-42EF-BCED-F364D1A5A1D0}"/>
              </a:ext>
            </a:extLst>
          </p:cNvPr>
          <p:cNvSpPr>
            <a:spLocks noGrp="1"/>
          </p:cNvSpPr>
          <p:nvPr>
            <p:ph type="title"/>
          </p:nvPr>
        </p:nvSpPr>
        <p:spPr>
          <a:xfrm>
            <a:off x="838200" y="5529884"/>
            <a:ext cx="8078342" cy="1096331"/>
          </a:xfrm>
        </p:spPr>
        <p:txBody>
          <a:bodyPr>
            <a:normAutofit/>
          </a:bodyPr>
          <a:lstStyle/>
          <a:p>
            <a:r>
              <a:rPr lang="en-CA" sz="4100"/>
              <a:t>More on BUILD and Design thinking ?</a:t>
            </a:r>
            <a:endParaRPr lang="fr-FR" sz="4100"/>
          </a:p>
        </p:txBody>
      </p:sp>
      <p:graphicFrame>
        <p:nvGraphicFramePr>
          <p:cNvPr id="18" name="Content Placeholder 2"/>
          <p:cNvGraphicFramePr>
            <a:graphicFrameLocks noGrp="1"/>
          </p:cNvGraphicFramePr>
          <p:nvPr>
            <p:ph idx="1"/>
            <p:extLst>
              <p:ext uri="{D42A27DB-BD31-4B8C-83A1-F6EECF244321}">
                <p14:modId xmlns:p14="http://schemas.microsoft.com/office/powerpoint/2010/main" val="126978165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16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9675-9121-49AC-8999-001A52081279}"/>
              </a:ext>
            </a:extLst>
          </p:cNvPr>
          <p:cNvSpPr>
            <a:spLocks noGrp="1"/>
          </p:cNvSpPr>
          <p:nvPr>
            <p:ph type="title"/>
          </p:nvPr>
        </p:nvSpPr>
        <p:spPr/>
        <p:txBody>
          <a:bodyPr/>
          <a:lstStyle/>
          <a:p>
            <a:r>
              <a:rPr lang="en-CA" dirty="0"/>
              <a:t>ASUG</a:t>
            </a:r>
            <a:endParaRPr lang="fr-FR" dirty="0"/>
          </a:p>
        </p:txBody>
      </p:sp>
      <p:sp>
        <p:nvSpPr>
          <p:cNvPr id="3" name="Content Placeholder 2">
            <a:extLst>
              <a:ext uri="{FF2B5EF4-FFF2-40B4-BE49-F238E27FC236}">
                <a16:creationId xmlns:a16="http://schemas.microsoft.com/office/drawing/2014/main" id="{02613922-38CD-474B-BC18-FE56E8F99D8B}"/>
              </a:ext>
            </a:extLst>
          </p:cNvPr>
          <p:cNvSpPr>
            <a:spLocks noGrp="1"/>
          </p:cNvSpPr>
          <p:nvPr>
            <p:ph idx="1"/>
          </p:nvPr>
        </p:nvSpPr>
        <p:spPr/>
        <p:txBody>
          <a:bodyPr/>
          <a:lstStyle/>
          <a:p>
            <a:r>
              <a:rPr lang="en-CA" dirty="0"/>
              <a:t>For 25 years, our members have been at the forefront of digital transformation, and they have always had the company of fellow visionaries and pioneers who understood the potential of SAP technology and the path ahead. </a:t>
            </a:r>
          </a:p>
          <a:p>
            <a:r>
              <a:rPr lang="en-CA" dirty="0"/>
              <a:t>ASUG isn’t a place or a thing. It’s a connection—between professionals seeking the best ideas, answers, and advice on how to stay ahead of an ever-evolving technology landscape.</a:t>
            </a:r>
          </a:p>
          <a:p>
            <a:r>
              <a:rPr lang="fr-FR" dirty="0">
                <a:hlinkClick r:id="rId2"/>
              </a:rPr>
              <a:t>https://www.asug.com/about</a:t>
            </a:r>
            <a:endParaRPr lang="fr-FR" dirty="0"/>
          </a:p>
          <a:p>
            <a:endParaRPr lang="en-CA" dirty="0"/>
          </a:p>
        </p:txBody>
      </p:sp>
    </p:spTree>
    <p:extLst>
      <p:ext uri="{BB962C8B-B14F-4D97-AF65-F5344CB8AC3E}">
        <p14:creationId xmlns:p14="http://schemas.microsoft.com/office/powerpoint/2010/main" val="60655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D4097C-20DC-46F1-BC8F-A84843B7251E}"/>
              </a:ext>
            </a:extLst>
          </p:cNvPr>
          <p:cNvSpPr>
            <a:spLocks noGrp="1"/>
          </p:cNvSpPr>
          <p:nvPr>
            <p:ph type="title"/>
          </p:nvPr>
        </p:nvSpPr>
        <p:spPr>
          <a:xfrm>
            <a:off x="833002" y="365125"/>
            <a:ext cx="10520702" cy="1325563"/>
          </a:xfrm>
        </p:spPr>
        <p:txBody>
          <a:bodyPr>
            <a:normAutofit/>
          </a:bodyPr>
          <a:lstStyle/>
          <a:p>
            <a:r>
              <a:rPr lang="en-CA" dirty="0"/>
              <a:t>ASUG presentation</a:t>
            </a:r>
            <a:endParaRPr lang="fr-FR"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4894709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8109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247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Workpshop</vt:lpstr>
      <vt:lpstr>BUILD ? </vt:lpstr>
      <vt:lpstr>DESIGN THINKING</vt:lpstr>
      <vt:lpstr>PowerPoint Presentation</vt:lpstr>
      <vt:lpstr>GO TO GITHUB !</vt:lpstr>
      <vt:lpstr>How to start?</vt:lpstr>
      <vt:lpstr>More on BUILD and Design thinking ?</vt:lpstr>
      <vt:lpstr>ASUG</vt:lpstr>
      <vt:lpstr>ASUG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Workpshop</dc:title>
  <dc:creator>Roberto Andres</dc:creator>
  <cp:lastModifiedBy>Roberto Andres</cp:lastModifiedBy>
  <cp:revision>5</cp:revision>
  <dcterms:created xsi:type="dcterms:W3CDTF">2017-10-19T17:13:18Z</dcterms:created>
  <dcterms:modified xsi:type="dcterms:W3CDTF">2017-10-20T02:45:12Z</dcterms:modified>
</cp:coreProperties>
</file>