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21" r:id="rId5"/>
    <p:sldId id="294" r:id="rId6"/>
    <p:sldId id="295" r:id="rId7"/>
    <p:sldId id="296" r:id="rId8"/>
    <p:sldId id="297" r:id="rId9"/>
    <p:sldId id="299" r:id="rId10"/>
    <p:sldId id="319" r:id="rId11"/>
    <p:sldId id="300" r:id="rId12"/>
    <p:sldId id="301" r:id="rId13"/>
    <p:sldId id="302" r:id="rId14"/>
    <p:sldId id="304" r:id="rId15"/>
    <p:sldId id="305" r:id="rId16"/>
    <p:sldId id="303" r:id="rId17"/>
    <p:sldId id="306" r:id="rId18"/>
    <p:sldId id="307" r:id="rId19"/>
    <p:sldId id="308" r:id="rId20"/>
    <p:sldId id="309" r:id="rId21"/>
    <p:sldId id="316" r:id="rId22"/>
    <p:sldId id="286" r:id="rId23"/>
    <p:sldId id="289" r:id="rId24"/>
    <p:sldId id="29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FFF"/>
    <a:srgbClr val="DAE0E7"/>
    <a:srgbClr val="DEE4EA"/>
    <a:srgbClr val="939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712" autoAdjust="0"/>
  </p:normalViewPr>
  <p:slideViewPr>
    <p:cSldViewPr snapToGrid="0">
      <p:cViewPr varScale="1">
        <p:scale>
          <a:sx n="55" d="100"/>
          <a:sy n="55" d="100"/>
        </p:scale>
        <p:origin x="915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ravind Kommiya Mothilal" userId="197bdde2-8104-40b7-a868-ccf947cc7003" providerId="ADAL" clId="{39CCEAA4-1D43-41BE-9AB3-40F02A6DE4FF}"/>
    <pc:docChg chg="undo redo custSel addSld delSld modSld sldOrd modMainMaster">
      <pc:chgData name="Ramaravind Kommiya Mothilal" userId="197bdde2-8104-40b7-a868-ccf947cc7003" providerId="ADAL" clId="{39CCEAA4-1D43-41BE-9AB3-40F02A6DE4FF}" dt="2019-06-27T12:40:53.143" v="7348" actId="20577"/>
      <pc:docMkLst>
        <pc:docMk/>
      </pc:docMkLst>
      <pc:sldChg chg="addSp delSp modSp modTransition setBg">
        <pc:chgData name="Ramaravind Kommiya Mothilal" userId="197bdde2-8104-40b7-a868-ccf947cc7003" providerId="ADAL" clId="{39CCEAA4-1D43-41BE-9AB3-40F02A6DE4FF}" dt="2019-06-27T08:53:49.737" v="4792"/>
        <pc:sldMkLst>
          <pc:docMk/>
          <pc:sldMk cId="972403341" sldId="256"/>
        </pc:sldMkLst>
        <pc:spChg chg="mod">
          <ac:chgData name="Ramaravind Kommiya Mothilal" userId="197bdde2-8104-40b7-a868-ccf947cc7003" providerId="ADAL" clId="{39CCEAA4-1D43-41BE-9AB3-40F02A6DE4FF}" dt="2019-06-26T11:05:04.490" v="101" actId="1076"/>
          <ac:spMkLst>
            <pc:docMk/>
            <pc:sldMk cId="972403341" sldId="256"/>
            <ac:spMk id="5" creationId="{BCDCEBB3-B368-4BAC-BE44-D7FEA909A631}"/>
          </ac:spMkLst>
        </pc:spChg>
        <pc:picChg chg="add del mod">
          <ac:chgData name="Ramaravind Kommiya Mothilal" userId="197bdde2-8104-40b7-a868-ccf947cc7003" providerId="ADAL" clId="{39CCEAA4-1D43-41BE-9AB3-40F02A6DE4FF}" dt="2019-06-26T08:42:34.469" v="13" actId="478"/>
          <ac:picMkLst>
            <pc:docMk/>
            <pc:sldMk cId="972403341" sldId="256"/>
            <ac:picMk id="1026" creationId="{4FD9316B-5F4F-4B02-831D-69E2C2451774}"/>
          </ac:picMkLst>
        </pc:picChg>
        <pc:picChg chg="add mod">
          <ac:chgData name="Ramaravind Kommiya Mothilal" userId="197bdde2-8104-40b7-a868-ccf947cc7003" providerId="ADAL" clId="{39CCEAA4-1D43-41BE-9AB3-40F02A6DE4FF}" dt="2019-06-26T08:47:52.588" v="100" actId="1076"/>
          <ac:picMkLst>
            <pc:docMk/>
            <pc:sldMk cId="972403341" sldId="256"/>
            <ac:picMk id="1028" creationId="{1F530576-E206-4AA3-9414-5DA795F804B8}"/>
          </ac:picMkLst>
        </pc:picChg>
        <pc:picChg chg="add del mod">
          <ac:chgData name="Ramaravind Kommiya Mothilal" userId="197bdde2-8104-40b7-a868-ccf947cc7003" providerId="ADAL" clId="{39CCEAA4-1D43-41BE-9AB3-40F02A6DE4FF}" dt="2019-06-26T08:47:03.184" v="96" actId="478"/>
          <ac:picMkLst>
            <pc:docMk/>
            <pc:sldMk cId="972403341" sldId="256"/>
            <ac:picMk id="1030" creationId="{9E541AD4-AA53-4BEE-B9FC-2CEDAD147F42}"/>
          </ac:picMkLst>
        </pc:picChg>
      </pc:sldChg>
      <pc:sldChg chg="addSp delSp modSp modTransition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2773258889" sldId="257"/>
        </pc:sldMkLst>
        <pc:spChg chg="add del mod">
          <ac:chgData name="Ramaravind Kommiya Mothilal" userId="197bdde2-8104-40b7-a868-ccf947cc7003" providerId="ADAL" clId="{39CCEAA4-1D43-41BE-9AB3-40F02A6DE4FF}" dt="2019-06-26T12:03:01.298" v="156" actId="255"/>
          <ac:spMkLst>
            <pc:docMk/>
            <pc:sldMk cId="2773258889" sldId="257"/>
            <ac:spMk id="2" creationId="{D623AE94-99B8-48A0-8D6E-5C82C4D54CD9}"/>
          </ac:spMkLst>
        </pc:spChg>
        <pc:spChg chg="mod">
          <ac:chgData name="Ramaravind Kommiya Mothilal" userId="197bdde2-8104-40b7-a868-ccf947cc7003" providerId="ADAL" clId="{39CCEAA4-1D43-41BE-9AB3-40F02A6DE4FF}" dt="2019-06-26T12:33:45.658" v="769" actId="255"/>
          <ac:spMkLst>
            <pc:docMk/>
            <pc:sldMk cId="2773258889" sldId="257"/>
            <ac:spMk id="3" creationId="{1A662A45-75CD-4EB0-A3C0-4A3C9A6CE601}"/>
          </ac:spMkLst>
        </pc:spChg>
        <pc:spChg chg="add del mod">
          <ac:chgData name="Ramaravind Kommiya Mothilal" userId="197bdde2-8104-40b7-a868-ccf947cc7003" providerId="ADAL" clId="{39CCEAA4-1D43-41BE-9AB3-40F02A6DE4FF}" dt="2019-06-26T12:00:28.815" v="118" actId="478"/>
          <ac:spMkLst>
            <pc:docMk/>
            <pc:sldMk cId="2773258889" sldId="257"/>
            <ac:spMk id="7" creationId="{D6A048BC-FF2F-4AE4-B3DB-D53114C37048}"/>
          </ac:spMkLst>
        </pc:spChg>
        <pc:spChg chg="add mod">
          <ac:chgData name="Ramaravind Kommiya Mothilal" userId="197bdde2-8104-40b7-a868-ccf947cc7003" providerId="ADAL" clId="{39CCEAA4-1D43-41BE-9AB3-40F02A6DE4FF}" dt="2019-06-26T12:33:41.843" v="768" actId="255"/>
          <ac:spMkLst>
            <pc:docMk/>
            <pc:sldMk cId="2773258889" sldId="257"/>
            <ac:spMk id="11" creationId="{CBE425C9-8F76-47B8-8EA0-241E14058E91}"/>
          </ac:spMkLst>
        </pc:spChg>
        <pc:picChg chg="add mod modCrop">
          <ac:chgData name="Ramaravind Kommiya Mothilal" userId="197bdde2-8104-40b7-a868-ccf947cc7003" providerId="ADAL" clId="{39CCEAA4-1D43-41BE-9AB3-40F02A6DE4FF}" dt="2019-06-26T12:09:37.147" v="257" actId="14100"/>
          <ac:picMkLst>
            <pc:docMk/>
            <pc:sldMk cId="2773258889" sldId="257"/>
            <ac:picMk id="5" creationId="{33F7473E-65CB-4491-B2EB-33DA83DD8578}"/>
          </ac:picMkLst>
        </pc:picChg>
        <pc:picChg chg="add mod">
          <ac:chgData name="Ramaravind Kommiya Mothilal" userId="197bdde2-8104-40b7-a868-ccf947cc7003" providerId="ADAL" clId="{39CCEAA4-1D43-41BE-9AB3-40F02A6DE4FF}" dt="2019-06-26T12:09:15.504" v="251" actId="14100"/>
          <ac:picMkLst>
            <pc:docMk/>
            <pc:sldMk cId="2773258889" sldId="257"/>
            <ac:picMk id="2050" creationId="{D1848CA8-C9E8-4018-894D-510085FBED3A}"/>
          </ac:picMkLst>
        </pc:picChg>
        <pc:picChg chg="add del mod">
          <ac:chgData name="Ramaravind Kommiya Mothilal" userId="197bdde2-8104-40b7-a868-ccf947cc7003" providerId="ADAL" clId="{39CCEAA4-1D43-41BE-9AB3-40F02A6DE4FF}" dt="2019-06-26T12:07:18.189" v="212"/>
          <ac:picMkLst>
            <pc:docMk/>
            <pc:sldMk cId="2773258889" sldId="257"/>
            <ac:picMk id="2052" creationId="{0D963DD1-8C59-4614-A26A-CDD2825634BB}"/>
          </ac:picMkLst>
        </pc:picChg>
        <pc:picChg chg="add mod">
          <ac:chgData name="Ramaravind Kommiya Mothilal" userId="197bdde2-8104-40b7-a868-ccf947cc7003" providerId="ADAL" clId="{39CCEAA4-1D43-41BE-9AB3-40F02A6DE4FF}" dt="2019-06-26T12:09:20.657" v="253" actId="1076"/>
          <ac:picMkLst>
            <pc:docMk/>
            <pc:sldMk cId="2773258889" sldId="257"/>
            <ac:picMk id="2054" creationId="{3AF46D8F-5E9F-4471-9EE4-AF2FAAC3615E}"/>
          </ac:picMkLst>
        </pc:picChg>
      </pc:sldChg>
      <pc:sldChg chg="addSp delSp modSp modTransition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1950300753" sldId="258"/>
        </pc:sldMkLst>
        <pc:spChg chg="del">
          <ac:chgData name="Ramaravind Kommiya Mothilal" userId="197bdde2-8104-40b7-a868-ccf947cc7003" providerId="ADAL" clId="{39CCEAA4-1D43-41BE-9AB3-40F02A6DE4FF}" dt="2019-06-26T12:13:33.692" v="442" actId="478"/>
          <ac:spMkLst>
            <pc:docMk/>
            <pc:sldMk cId="1950300753" sldId="258"/>
            <ac:spMk id="2" creationId="{D623AE94-99B8-48A0-8D6E-5C82C4D54CD9}"/>
          </ac:spMkLst>
        </pc:spChg>
        <pc:spChg chg="mod">
          <ac:chgData name="Ramaravind Kommiya Mothilal" userId="197bdde2-8104-40b7-a868-ccf947cc7003" providerId="ADAL" clId="{39CCEAA4-1D43-41BE-9AB3-40F02A6DE4FF}" dt="2019-06-26T12:27:41.575" v="653" actId="20577"/>
          <ac:spMkLst>
            <pc:docMk/>
            <pc:sldMk cId="1950300753" sldId="258"/>
            <ac:spMk id="3" creationId="{1A662A45-75CD-4EB0-A3C0-4A3C9A6CE601}"/>
          </ac:spMkLst>
        </pc:spChg>
        <pc:spChg chg="mod">
          <ac:chgData name="Ramaravind Kommiya Mothilal" userId="197bdde2-8104-40b7-a868-ccf947cc7003" providerId="ADAL" clId="{39CCEAA4-1D43-41BE-9AB3-40F02A6DE4FF}" dt="2019-06-26T12:27:12.656" v="588" actId="1076"/>
          <ac:spMkLst>
            <pc:docMk/>
            <pc:sldMk cId="1950300753" sldId="258"/>
            <ac:spMk id="4" creationId="{B0D749E3-25B4-4F67-B483-CC25750121D0}"/>
          </ac:spMkLst>
        </pc:spChg>
        <pc:spChg chg="add del mod">
          <ac:chgData name="Ramaravind Kommiya Mothilal" userId="197bdde2-8104-40b7-a868-ccf947cc7003" providerId="ADAL" clId="{39CCEAA4-1D43-41BE-9AB3-40F02A6DE4FF}" dt="2019-06-26T12:13:40.949" v="444" actId="478"/>
          <ac:spMkLst>
            <pc:docMk/>
            <pc:sldMk cId="1950300753" sldId="258"/>
            <ac:spMk id="6" creationId="{6C4A385C-1EBD-4EEC-A0A6-747A4419AECB}"/>
          </ac:spMkLst>
        </pc:spChg>
        <pc:spChg chg="add mod">
          <ac:chgData name="Ramaravind Kommiya Mothilal" userId="197bdde2-8104-40b7-a868-ccf947cc7003" providerId="ADAL" clId="{39CCEAA4-1D43-41BE-9AB3-40F02A6DE4FF}" dt="2019-06-26T12:13:56.534" v="470" actId="20577"/>
          <ac:spMkLst>
            <pc:docMk/>
            <pc:sldMk cId="1950300753" sldId="258"/>
            <ac:spMk id="9" creationId="{8FA8B446-B8F0-4679-B739-B9A3FF59E137}"/>
          </ac:spMkLst>
        </pc:spChg>
        <pc:spChg chg="add del">
          <ac:chgData name="Ramaravind Kommiya Mothilal" userId="197bdde2-8104-40b7-a868-ccf947cc7003" providerId="ADAL" clId="{39CCEAA4-1D43-41BE-9AB3-40F02A6DE4FF}" dt="2019-06-26T12:57:23.035" v="1116"/>
          <ac:spMkLst>
            <pc:docMk/>
            <pc:sldMk cId="1950300753" sldId="258"/>
            <ac:spMk id="10" creationId="{9A2CFD5D-7C8E-431A-BA51-9CE3FA44AC6C}"/>
          </ac:spMkLst>
        </pc:spChg>
        <pc:spChg chg="add mod">
          <ac:chgData name="Ramaravind Kommiya Mothilal" userId="197bdde2-8104-40b7-a868-ccf947cc7003" providerId="ADAL" clId="{39CCEAA4-1D43-41BE-9AB3-40F02A6DE4FF}" dt="2019-06-26T13:01:16.313" v="1209" actId="571"/>
          <ac:spMkLst>
            <pc:docMk/>
            <pc:sldMk cId="1950300753" sldId="258"/>
            <ac:spMk id="11" creationId="{F5759CBA-42A0-47BD-9605-B8A05EADAE1F}"/>
          </ac:spMkLst>
        </pc:spChg>
        <pc:spChg chg="add mod">
          <ac:chgData name="Ramaravind Kommiya Mothilal" userId="197bdde2-8104-40b7-a868-ccf947cc7003" providerId="ADAL" clId="{39CCEAA4-1D43-41BE-9AB3-40F02A6DE4FF}" dt="2019-06-26T13:01:16.313" v="1209" actId="571"/>
          <ac:spMkLst>
            <pc:docMk/>
            <pc:sldMk cId="1950300753" sldId="258"/>
            <ac:spMk id="12" creationId="{A449941A-822D-4A5E-8D4B-BC1C7385C22B}"/>
          </ac:spMkLst>
        </pc:spChg>
        <pc:picChg chg="mod">
          <ac:chgData name="Ramaravind Kommiya Mothilal" userId="197bdde2-8104-40b7-a868-ccf947cc7003" providerId="ADAL" clId="{39CCEAA4-1D43-41BE-9AB3-40F02A6DE4FF}" dt="2019-06-26T12:17:03.600" v="527" actId="1076"/>
          <ac:picMkLst>
            <pc:docMk/>
            <pc:sldMk cId="1950300753" sldId="258"/>
            <ac:picMk id="1030" creationId="{F0596CFD-9B0C-4BAD-947B-8AC0E9CAB99C}"/>
          </ac:picMkLst>
        </pc:picChg>
        <pc:picChg chg="mod">
          <ac:chgData name="Ramaravind Kommiya Mothilal" userId="197bdde2-8104-40b7-a868-ccf947cc7003" providerId="ADAL" clId="{39CCEAA4-1D43-41BE-9AB3-40F02A6DE4FF}" dt="2019-06-26T12:17:05.305" v="528" actId="1076"/>
          <ac:picMkLst>
            <pc:docMk/>
            <pc:sldMk cId="1950300753" sldId="258"/>
            <ac:picMk id="1034" creationId="{FC5F410C-B2E7-4E44-AECB-B7878AA937A1}"/>
          </ac:picMkLst>
        </pc:picChg>
      </pc:sldChg>
      <pc:sldChg chg="addSp delSp modSp modTransition addAnim delAnim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95443712" sldId="261"/>
        </pc:sldMkLst>
        <pc:spChg chg="del">
          <ac:chgData name="Ramaravind Kommiya Mothilal" userId="197bdde2-8104-40b7-a868-ccf947cc7003" providerId="ADAL" clId="{39CCEAA4-1D43-41BE-9AB3-40F02A6DE4FF}" dt="2019-06-26T13:29:17.530" v="1262" actId="478"/>
          <ac:spMkLst>
            <pc:docMk/>
            <pc:sldMk cId="95443712" sldId="261"/>
            <ac:spMk id="2" creationId="{D623AE94-99B8-48A0-8D6E-5C82C4D54CD9}"/>
          </ac:spMkLst>
        </pc:spChg>
        <pc:spChg chg="add del mod ord">
          <ac:chgData name="Ramaravind Kommiya Mothilal" userId="197bdde2-8104-40b7-a868-ccf947cc7003" providerId="ADAL" clId="{39CCEAA4-1D43-41BE-9AB3-40F02A6DE4FF}" dt="2019-06-26T14:38:10.886" v="2316" actId="478"/>
          <ac:spMkLst>
            <pc:docMk/>
            <pc:sldMk cId="95443712" sldId="261"/>
            <ac:spMk id="3" creationId="{1A662A45-75CD-4EB0-A3C0-4A3C9A6CE601}"/>
          </ac:spMkLst>
        </pc:spChg>
        <pc:spChg chg="add del mod">
          <ac:chgData name="Ramaravind Kommiya Mothilal" userId="197bdde2-8104-40b7-a868-ccf947cc7003" providerId="ADAL" clId="{39CCEAA4-1D43-41BE-9AB3-40F02A6DE4FF}" dt="2019-06-26T13:29:26.243" v="1264" actId="478"/>
          <ac:spMkLst>
            <pc:docMk/>
            <pc:sldMk cId="95443712" sldId="261"/>
            <ac:spMk id="5" creationId="{77DFF8F2-E3C7-4168-9139-CDFE7D7F87EA}"/>
          </ac:spMkLst>
        </pc:spChg>
        <pc:spChg chg="add mod">
          <ac:chgData name="Ramaravind Kommiya Mothilal" userId="197bdde2-8104-40b7-a868-ccf947cc7003" providerId="ADAL" clId="{39CCEAA4-1D43-41BE-9AB3-40F02A6DE4FF}" dt="2019-06-26T13:45:05.081" v="1304" actId="255"/>
          <ac:spMkLst>
            <pc:docMk/>
            <pc:sldMk cId="95443712" sldId="261"/>
            <ac:spMk id="6" creationId="{0B8B4E34-9FDA-41AC-AE6A-6B2C066317E4}"/>
          </ac:spMkLst>
        </pc:spChg>
        <pc:spChg chg="add del mod">
          <ac:chgData name="Ramaravind Kommiya Mothilal" userId="197bdde2-8104-40b7-a868-ccf947cc7003" providerId="ADAL" clId="{39CCEAA4-1D43-41BE-9AB3-40F02A6DE4FF}" dt="2019-06-26T13:49:59.855" v="1344" actId="11529"/>
          <ac:spMkLst>
            <pc:docMk/>
            <pc:sldMk cId="95443712" sldId="261"/>
            <ac:spMk id="7" creationId="{8AA51D56-37BA-4637-B52F-BBAFC4FAA2EE}"/>
          </ac:spMkLst>
        </pc:spChg>
        <pc:spChg chg="add mod ord">
          <ac:chgData name="Ramaravind Kommiya Mothilal" userId="197bdde2-8104-40b7-a868-ccf947cc7003" providerId="ADAL" clId="{39CCEAA4-1D43-41BE-9AB3-40F02A6DE4FF}" dt="2019-06-26T14:10:24.192" v="1603" actId="208"/>
          <ac:spMkLst>
            <pc:docMk/>
            <pc:sldMk cId="95443712" sldId="261"/>
            <ac:spMk id="8" creationId="{6B63FF12-13A0-4317-A8B9-381EA6956CB6}"/>
          </ac:spMkLst>
        </pc:spChg>
        <pc:spChg chg="add mod">
          <ac:chgData name="Ramaravind Kommiya Mothilal" userId="197bdde2-8104-40b7-a868-ccf947cc7003" providerId="ADAL" clId="{39CCEAA4-1D43-41BE-9AB3-40F02A6DE4FF}" dt="2019-06-27T06:53:02.817" v="4076" actId="14100"/>
          <ac:spMkLst>
            <pc:docMk/>
            <pc:sldMk cId="95443712" sldId="261"/>
            <ac:spMk id="32" creationId="{B2D361E2-74FD-4A52-A4FE-2FF39499640F}"/>
          </ac:spMkLst>
        </pc:spChg>
        <pc:spChg chg="add del mod">
          <ac:chgData name="Ramaravind Kommiya Mothilal" userId="197bdde2-8104-40b7-a868-ccf947cc7003" providerId="ADAL" clId="{39CCEAA4-1D43-41BE-9AB3-40F02A6DE4FF}" dt="2019-06-26T14:38:03.760" v="2314" actId="478"/>
          <ac:spMkLst>
            <pc:docMk/>
            <pc:sldMk cId="95443712" sldId="261"/>
            <ac:spMk id="34" creationId="{8917D9D1-A61F-4BD3-B5FD-B2357271B332}"/>
          </ac:spMkLst>
        </pc:spChg>
        <pc:spChg chg="add del mod">
          <ac:chgData name="Ramaravind Kommiya Mothilal" userId="197bdde2-8104-40b7-a868-ccf947cc7003" providerId="ADAL" clId="{39CCEAA4-1D43-41BE-9AB3-40F02A6DE4FF}" dt="2019-06-26T14:38:14.145" v="2317" actId="478"/>
          <ac:spMkLst>
            <pc:docMk/>
            <pc:sldMk cId="95443712" sldId="261"/>
            <ac:spMk id="58" creationId="{D719A06D-0274-4396-AF1F-02F9F7EB7F7F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73" creationId="{D3E45214-5AD3-4D40-8637-BBC519B0ACC3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74" creationId="{33CA5A96-5815-4B17-9D5B-0FB86C851886}"/>
          </ac:spMkLst>
        </pc:spChg>
        <pc:spChg chg="add del mod">
          <ac:chgData name="Ramaravind Kommiya Mothilal" userId="197bdde2-8104-40b7-a868-ccf947cc7003" providerId="ADAL" clId="{39CCEAA4-1D43-41BE-9AB3-40F02A6DE4FF}" dt="2019-06-26T14:02:27.935" v="1510" actId="478"/>
          <ac:spMkLst>
            <pc:docMk/>
            <pc:sldMk cId="95443712" sldId="261"/>
            <ac:spMk id="76" creationId="{496B626D-4478-4963-9F35-668989E4CE1E}"/>
          </ac:spMkLst>
        </pc:spChg>
        <pc:spChg chg="add del mod">
          <ac:chgData name="Ramaravind Kommiya Mothilal" userId="197bdde2-8104-40b7-a868-ccf947cc7003" providerId="ADAL" clId="{39CCEAA4-1D43-41BE-9AB3-40F02A6DE4FF}" dt="2019-06-26T14:03:28.226" v="1530" actId="478"/>
          <ac:spMkLst>
            <pc:docMk/>
            <pc:sldMk cId="95443712" sldId="261"/>
            <ac:spMk id="77" creationId="{24CEDA29-AC12-4462-89A3-528A13AD7ABD}"/>
          </ac:spMkLst>
        </pc:spChg>
        <pc:spChg chg="add del mod">
          <ac:chgData name="Ramaravind Kommiya Mothilal" userId="197bdde2-8104-40b7-a868-ccf947cc7003" providerId="ADAL" clId="{39CCEAA4-1D43-41BE-9AB3-40F02A6DE4FF}" dt="2019-06-26T14:03:24.137" v="1529" actId="478"/>
          <ac:spMkLst>
            <pc:docMk/>
            <pc:sldMk cId="95443712" sldId="261"/>
            <ac:spMk id="78" creationId="{A4A94D6E-BE05-43B1-A55C-10807A833BE7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79" creationId="{ABFF353C-414F-46DF-A6D3-8B63744E56EE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80" creationId="{D5BF5003-8165-47C5-8D1D-54DA91CC7036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81" creationId="{14C5C030-CDBA-4BA0-B92C-9C7EEFF8DD72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84" creationId="{DCCE89F7-629D-4ADB-AB73-068DBAAE2A85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85" creationId="{B2C1C994-7B7F-47CD-88E4-63C42496B749}"/>
          </ac:spMkLst>
        </pc:spChg>
        <pc:spChg chg="add mod">
          <ac:chgData name="Ramaravind Kommiya Mothilal" userId="197bdde2-8104-40b7-a868-ccf947cc7003" providerId="ADAL" clId="{39CCEAA4-1D43-41BE-9AB3-40F02A6DE4FF}" dt="2019-06-26T14:21:15.153" v="1796" actId="1076"/>
          <ac:spMkLst>
            <pc:docMk/>
            <pc:sldMk cId="95443712" sldId="261"/>
            <ac:spMk id="138" creationId="{CE2ACEFE-576C-4367-922F-FD1F37DF0060}"/>
          </ac:spMkLst>
        </pc:spChg>
        <pc:spChg chg="add del">
          <ac:chgData name="Ramaravind Kommiya Mothilal" userId="197bdde2-8104-40b7-a868-ccf947cc7003" providerId="ADAL" clId="{39CCEAA4-1D43-41BE-9AB3-40F02A6DE4FF}" dt="2019-06-26T14:15:51.275" v="1681"/>
          <ac:spMkLst>
            <pc:docMk/>
            <pc:sldMk cId="95443712" sldId="261"/>
            <ac:spMk id="139" creationId="{1DA464E6-6AFD-4882-8BCA-3A935ABF6EAE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140" creationId="{62F0737A-08C6-4C86-8ECA-4DEA2EE731DB}"/>
          </ac:spMkLst>
        </pc:spChg>
        <pc:spChg chg="add del mod">
          <ac:chgData name="Ramaravind Kommiya Mothilal" userId="197bdde2-8104-40b7-a868-ccf947cc7003" providerId="ADAL" clId="{39CCEAA4-1D43-41BE-9AB3-40F02A6DE4FF}" dt="2019-06-26T14:22:19.409" v="1852" actId="478"/>
          <ac:spMkLst>
            <pc:docMk/>
            <pc:sldMk cId="95443712" sldId="261"/>
            <ac:spMk id="141" creationId="{52D714E6-FEC1-4E23-ACAD-AA98D0D718E7}"/>
          </ac:spMkLst>
        </pc:spChg>
        <pc:spChg chg="add mod">
          <ac:chgData name="Ramaravind Kommiya Mothilal" userId="197bdde2-8104-40b7-a868-ccf947cc7003" providerId="ADAL" clId="{39CCEAA4-1D43-41BE-9AB3-40F02A6DE4FF}" dt="2019-06-27T06:52:45.480" v="4072" actId="1076"/>
          <ac:spMkLst>
            <pc:docMk/>
            <pc:sldMk cId="95443712" sldId="261"/>
            <ac:spMk id="142" creationId="{E22065AB-9B6D-4085-8D73-CDD19B22DB15}"/>
          </ac:spMkLst>
        </pc:spChg>
        <pc:spChg chg="add mod">
          <ac:chgData name="Ramaravind Kommiya Mothilal" userId="197bdde2-8104-40b7-a868-ccf947cc7003" providerId="ADAL" clId="{39CCEAA4-1D43-41BE-9AB3-40F02A6DE4FF}" dt="2019-06-26T14:27:30.801" v="1983" actId="1076"/>
          <ac:spMkLst>
            <pc:docMk/>
            <pc:sldMk cId="95443712" sldId="261"/>
            <ac:spMk id="143" creationId="{52AF93DD-3499-4FEA-B605-AF164E2E11AE}"/>
          </ac:spMkLst>
        </pc:spChg>
        <pc:spChg chg="add mod">
          <ac:chgData name="Ramaravind Kommiya Mothilal" userId="197bdde2-8104-40b7-a868-ccf947cc7003" providerId="ADAL" clId="{39CCEAA4-1D43-41BE-9AB3-40F02A6DE4FF}" dt="2019-06-26T14:39:00.105" v="2322" actId="115"/>
          <ac:spMkLst>
            <pc:docMk/>
            <pc:sldMk cId="95443712" sldId="261"/>
            <ac:spMk id="145" creationId="{CE8EB50C-3125-46C2-A7AC-38FECF73A216}"/>
          </ac:spMkLst>
        </pc:spChg>
        <pc:spChg chg="add del mod">
          <ac:chgData name="Ramaravind Kommiya Mothilal" userId="197bdde2-8104-40b7-a868-ccf947cc7003" providerId="ADAL" clId="{39CCEAA4-1D43-41BE-9AB3-40F02A6DE4FF}" dt="2019-06-26T13:58:47.035" v="1468" actId="11529"/>
          <ac:spMkLst>
            <pc:docMk/>
            <pc:sldMk cId="95443712" sldId="261"/>
            <ac:spMk id="6155" creationId="{83545D45-DCD3-4CFB-9E2A-61A0DD97A4D7}"/>
          </ac:spMkLst>
        </pc:spChg>
        <pc:spChg chg="add del mod">
          <ac:chgData name="Ramaravind Kommiya Mothilal" userId="197bdde2-8104-40b7-a868-ccf947cc7003" providerId="ADAL" clId="{39CCEAA4-1D43-41BE-9AB3-40F02A6DE4FF}" dt="2019-06-26T13:59:16.980" v="1470" actId="11529"/>
          <ac:spMkLst>
            <pc:docMk/>
            <pc:sldMk cId="95443712" sldId="261"/>
            <ac:spMk id="6156" creationId="{E454A7C4-CE06-4F95-BCFF-D94068C0CE92}"/>
          </ac:spMkLst>
        </pc:spChg>
        <pc:spChg chg="add del mod">
          <ac:chgData name="Ramaravind Kommiya Mothilal" userId="197bdde2-8104-40b7-a868-ccf947cc7003" providerId="ADAL" clId="{39CCEAA4-1D43-41BE-9AB3-40F02A6DE4FF}" dt="2019-06-26T13:59:23.945" v="1472" actId="11529"/>
          <ac:spMkLst>
            <pc:docMk/>
            <pc:sldMk cId="95443712" sldId="261"/>
            <ac:spMk id="6157" creationId="{EEE2EEC9-3FCA-4C1D-87E6-B3F094D57E40}"/>
          </ac:spMkLst>
        </pc:spChg>
        <pc:spChg chg="add mod">
          <ac:chgData name="Ramaravind Kommiya Mothilal" userId="197bdde2-8104-40b7-a868-ccf947cc7003" providerId="ADAL" clId="{39CCEAA4-1D43-41BE-9AB3-40F02A6DE4FF}" dt="2019-06-26T14:27:07.456" v="1976" actId="1076"/>
          <ac:spMkLst>
            <pc:docMk/>
            <pc:sldMk cId="95443712" sldId="261"/>
            <ac:spMk id="6162" creationId="{A359C11A-7B54-4045-A184-D1DCEBFB40F1}"/>
          </ac:spMkLst>
        </pc:spChg>
        <pc:spChg chg="add del mod">
          <ac:chgData name="Ramaravind Kommiya Mothilal" userId="197bdde2-8104-40b7-a868-ccf947cc7003" providerId="ADAL" clId="{39CCEAA4-1D43-41BE-9AB3-40F02A6DE4FF}" dt="2019-06-26T14:03:58.336" v="1558" actId="478"/>
          <ac:spMkLst>
            <pc:docMk/>
            <pc:sldMk cId="95443712" sldId="261"/>
            <ac:spMk id="6163" creationId="{DB785AB5-EF8E-4CE2-B17B-5E2493CD572A}"/>
          </ac:spMkLst>
        </pc:spChg>
        <pc:spChg chg="add mod">
          <ac:chgData name="Ramaravind Kommiya Mothilal" userId="197bdde2-8104-40b7-a868-ccf947cc7003" providerId="ADAL" clId="{39CCEAA4-1D43-41BE-9AB3-40F02A6DE4FF}" dt="2019-06-26T14:21:15.153" v="1796" actId="1076"/>
          <ac:spMkLst>
            <pc:docMk/>
            <pc:sldMk cId="95443712" sldId="261"/>
            <ac:spMk id="6164" creationId="{0BF531C9-0554-4F05-8634-126AE7BDE83D}"/>
          </ac:spMkLst>
        </pc:spChg>
        <pc:spChg chg="add del mod">
          <ac:chgData name="Ramaravind Kommiya Mothilal" userId="197bdde2-8104-40b7-a868-ccf947cc7003" providerId="ADAL" clId="{39CCEAA4-1D43-41BE-9AB3-40F02A6DE4FF}" dt="2019-06-26T14:12:02.346" v="1628" actId="11529"/>
          <ac:spMkLst>
            <pc:docMk/>
            <pc:sldMk cId="95443712" sldId="261"/>
            <ac:spMk id="6166" creationId="{0EB916C2-0A83-495F-863C-91ED3C365173}"/>
          </ac:spMkLst>
        </pc:spChg>
        <pc:spChg chg="add del mod">
          <ac:chgData name="Ramaravind Kommiya Mothilal" userId="197bdde2-8104-40b7-a868-ccf947cc7003" providerId="ADAL" clId="{39CCEAA4-1D43-41BE-9AB3-40F02A6DE4FF}" dt="2019-06-26T14:12:24.498" v="1634" actId="11529"/>
          <ac:spMkLst>
            <pc:docMk/>
            <pc:sldMk cId="95443712" sldId="261"/>
            <ac:spMk id="6167" creationId="{51E6E86B-6873-43B1-854E-CA19C613A48B}"/>
          </ac:spMkLst>
        </pc:spChg>
        <pc:spChg chg="add del mod">
          <ac:chgData name="Ramaravind Kommiya Mothilal" userId="197bdde2-8104-40b7-a868-ccf947cc7003" providerId="ADAL" clId="{39CCEAA4-1D43-41BE-9AB3-40F02A6DE4FF}" dt="2019-06-26T14:13:01.604" v="1648" actId="11529"/>
          <ac:spMkLst>
            <pc:docMk/>
            <pc:sldMk cId="95443712" sldId="261"/>
            <ac:spMk id="6168" creationId="{989E0298-7FD7-4BF0-AA76-AE7C309095AB}"/>
          </ac:spMkLst>
        </pc:spChg>
        <pc:spChg chg="add del mod">
          <ac:chgData name="Ramaravind Kommiya Mothilal" userId="197bdde2-8104-40b7-a868-ccf947cc7003" providerId="ADAL" clId="{39CCEAA4-1D43-41BE-9AB3-40F02A6DE4FF}" dt="2019-06-26T14:13:51.672" v="1660" actId="11529"/>
          <ac:spMkLst>
            <pc:docMk/>
            <pc:sldMk cId="95443712" sldId="261"/>
            <ac:spMk id="6169" creationId="{1EA16870-596D-4D81-89C2-6D1694556DEE}"/>
          </ac:spMkLst>
        </pc:spChg>
        <pc:grpChg chg="add mod">
          <ac:chgData name="Ramaravind Kommiya Mothilal" userId="197bdde2-8104-40b7-a868-ccf947cc7003" providerId="ADAL" clId="{39CCEAA4-1D43-41BE-9AB3-40F02A6DE4FF}" dt="2019-06-26T14:27:07.456" v="1976" actId="1076"/>
          <ac:grpSpMkLst>
            <pc:docMk/>
            <pc:sldMk cId="95443712" sldId="261"/>
            <ac:grpSpMk id="36" creationId="{DA2CFA49-05FD-4B38-9121-571E892053A4}"/>
          </ac:grpSpMkLst>
        </pc:grpChg>
        <pc:grpChg chg="add mod">
          <ac:chgData name="Ramaravind Kommiya Mothilal" userId="197bdde2-8104-40b7-a868-ccf947cc7003" providerId="ADAL" clId="{39CCEAA4-1D43-41BE-9AB3-40F02A6DE4FF}" dt="2019-06-26T14:27:07.456" v="1976" actId="1076"/>
          <ac:grpSpMkLst>
            <pc:docMk/>
            <pc:sldMk cId="95443712" sldId="261"/>
            <ac:grpSpMk id="43" creationId="{E7391E45-E259-4E65-9FED-D4AA482CCE82}"/>
          </ac:grpSpMkLst>
        </pc:grpChg>
        <pc:grpChg chg="add mod">
          <ac:chgData name="Ramaravind Kommiya Mothilal" userId="197bdde2-8104-40b7-a868-ccf947cc7003" providerId="ADAL" clId="{39CCEAA4-1D43-41BE-9AB3-40F02A6DE4FF}" dt="2019-06-26T14:27:07.456" v="1976" actId="1076"/>
          <ac:grpSpMkLst>
            <pc:docMk/>
            <pc:sldMk cId="95443712" sldId="261"/>
            <ac:grpSpMk id="50" creationId="{FC8194F6-AD72-4E40-8E67-A2E5D5306927}"/>
          </ac:grpSpMkLst>
        </pc:grpChg>
        <pc:grpChg chg="add mod">
          <ac:chgData name="Ramaravind Kommiya Mothilal" userId="197bdde2-8104-40b7-a868-ccf947cc7003" providerId="ADAL" clId="{39CCEAA4-1D43-41BE-9AB3-40F02A6DE4FF}" dt="2019-06-26T14:21:15.153" v="1796" actId="1076"/>
          <ac:grpSpMkLst>
            <pc:docMk/>
            <pc:sldMk cId="95443712" sldId="261"/>
            <ac:grpSpMk id="86" creationId="{42CCE41A-410E-4AD4-B707-ED7F5408FDF0}"/>
          </ac:grpSpMkLst>
        </pc:grpChg>
        <pc:grpChg chg="add mod">
          <ac:chgData name="Ramaravind Kommiya Mothilal" userId="197bdde2-8104-40b7-a868-ccf947cc7003" providerId="ADAL" clId="{39CCEAA4-1D43-41BE-9AB3-40F02A6DE4FF}" dt="2019-06-26T14:21:15.153" v="1796" actId="1076"/>
          <ac:grpSpMkLst>
            <pc:docMk/>
            <pc:sldMk cId="95443712" sldId="261"/>
            <ac:grpSpMk id="93" creationId="{0C7F1BCC-E0E2-4CB7-8098-849AA1D68186}"/>
          </ac:grpSpMkLst>
        </pc:grpChg>
        <pc:grpChg chg="add mod">
          <ac:chgData name="Ramaravind Kommiya Mothilal" userId="197bdde2-8104-40b7-a868-ccf947cc7003" providerId="ADAL" clId="{39CCEAA4-1D43-41BE-9AB3-40F02A6DE4FF}" dt="2019-06-26T14:21:15.153" v="1796" actId="1076"/>
          <ac:grpSpMkLst>
            <pc:docMk/>
            <pc:sldMk cId="95443712" sldId="261"/>
            <ac:grpSpMk id="100" creationId="{53BC1DFD-C04C-414B-97D4-8A045B8F79A7}"/>
          </ac:grpSpMkLst>
        </pc:grpChg>
        <pc:grpChg chg="add mod">
          <ac:chgData name="Ramaravind Kommiya Mothilal" userId="197bdde2-8104-40b7-a868-ccf947cc7003" providerId="ADAL" clId="{39CCEAA4-1D43-41BE-9AB3-40F02A6DE4FF}" dt="2019-06-26T14:21:15.153" v="1796" actId="1076"/>
          <ac:grpSpMkLst>
            <pc:docMk/>
            <pc:sldMk cId="95443712" sldId="261"/>
            <ac:grpSpMk id="107" creationId="{4BF831D9-8576-4305-8847-5B2F3D2EBCEA}"/>
          </ac:grpSpMkLst>
        </pc:grpChg>
        <pc:grpChg chg="add mod">
          <ac:chgData name="Ramaravind Kommiya Mothilal" userId="197bdde2-8104-40b7-a868-ccf947cc7003" providerId="ADAL" clId="{39CCEAA4-1D43-41BE-9AB3-40F02A6DE4FF}" dt="2019-06-26T14:21:15.153" v="1796" actId="1076"/>
          <ac:grpSpMkLst>
            <pc:docMk/>
            <pc:sldMk cId="95443712" sldId="261"/>
            <ac:grpSpMk id="114" creationId="{F5B58B47-06F9-494A-8F85-35F8CC6AED87}"/>
          </ac:grpSpMkLst>
        </pc:grpChg>
        <pc:grpChg chg="add mod">
          <ac:chgData name="Ramaravind Kommiya Mothilal" userId="197bdde2-8104-40b7-a868-ccf947cc7003" providerId="ADAL" clId="{39CCEAA4-1D43-41BE-9AB3-40F02A6DE4FF}" dt="2019-06-26T14:21:15.153" v="1796" actId="1076"/>
          <ac:grpSpMkLst>
            <pc:docMk/>
            <pc:sldMk cId="95443712" sldId="261"/>
            <ac:grpSpMk id="121" creationId="{3A21C5BC-2614-4B56-8FB5-D08A1D9E66CA}"/>
          </ac:grpSpMkLst>
        </pc:grpChg>
        <pc:grpChg chg="add mod">
          <ac:chgData name="Ramaravind Kommiya Mothilal" userId="197bdde2-8104-40b7-a868-ccf947cc7003" providerId="ADAL" clId="{39CCEAA4-1D43-41BE-9AB3-40F02A6DE4FF}" dt="2019-06-26T13:55:29.296" v="1395" actId="164"/>
          <ac:grpSpMkLst>
            <pc:docMk/>
            <pc:sldMk cId="95443712" sldId="261"/>
            <ac:grpSpMk id="6144" creationId="{FE3F63E3-1CD8-41B4-8093-7E36328E0B97}"/>
          </ac:grpSpMkLst>
        </pc:grpChg>
        <pc:grpChg chg="add mod">
          <ac:chgData name="Ramaravind Kommiya Mothilal" userId="197bdde2-8104-40b7-a868-ccf947cc7003" providerId="ADAL" clId="{39CCEAA4-1D43-41BE-9AB3-40F02A6DE4FF}" dt="2019-06-26T14:27:07.456" v="1976" actId="1076"/>
          <ac:grpSpMkLst>
            <pc:docMk/>
            <pc:sldMk cId="95443712" sldId="261"/>
            <ac:grpSpMk id="6145" creationId="{EF814E14-DCC1-47C0-9BA0-20AEF433EEF0}"/>
          </ac:grpSpMkLst>
        </pc:grpChg>
        <pc:picChg chg="add del">
          <ac:chgData name="Ramaravind Kommiya Mothilal" userId="197bdde2-8104-40b7-a868-ccf947cc7003" providerId="ADAL" clId="{39CCEAA4-1D43-41BE-9AB3-40F02A6DE4FF}" dt="2019-06-26T13:52:13.389" v="1367"/>
          <ac:picMkLst>
            <pc:docMk/>
            <pc:sldMk cId="95443712" sldId="261"/>
            <ac:picMk id="6146" creationId="{FCD1004B-F148-4401-8A7B-58B8AFE5C67D}"/>
          </ac:picMkLst>
        </pc:picChg>
        <pc:picChg chg="add del mod">
          <ac:chgData name="Ramaravind Kommiya Mothilal" userId="197bdde2-8104-40b7-a868-ccf947cc7003" providerId="ADAL" clId="{39CCEAA4-1D43-41BE-9AB3-40F02A6DE4FF}" dt="2019-06-26T14:07:18.994" v="1579"/>
          <ac:picMkLst>
            <pc:docMk/>
            <pc:sldMk cId="95443712" sldId="261"/>
            <ac:picMk id="6165" creationId="{658F9433-47FC-4BA2-9327-ABA518D98E04}"/>
          </ac:picMkLst>
        </pc:picChg>
        <pc:cxnChg chg="add mod ord">
          <ac:chgData name="Ramaravind Kommiya Mothilal" userId="197bdde2-8104-40b7-a868-ccf947cc7003" providerId="ADAL" clId="{39CCEAA4-1D43-41BE-9AB3-40F02A6DE4FF}" dt="2019-06-26T14:10:24.192" v="1603" actId="208"/>
          <ac:cxnSpMkLst>
            <pc:docMk/>
            <pc:sldMk cId="95443712" sldId="261"/>
            <ac:cxnSpMk id="10" creationId="{051DD162-200B-4C58-B618-F766C7AF26A0}"/>
          </ac:cxnSpMkLst>
        </pc:cxnChg>
        <pc:cxnChg chg="add mod ord">
          <ac:chgData name="Ramaravind Kommiya Mothilal" userId="197bdde2-8104-40b7-a868-ccf947cc7003" providerId="ADAL" clId="{39CCEAA4-1D43-41BE-9AB3-40F02A6DE4FF}" dt="2019-06-26T14:10:24.192" v="1603" actId="208"/>
          <ac:cxnSpMkLst>
            <pc:docMk/>
            <pc:sldMk cId="95443712" sldId="261"/>
            <ac:cxnSpMk id="11" creationId="{17E05FEA-12C7-4F26-A0B0-3EF76FB5B3A6}"/>
          </ac:cxnSpMkLst>
        </pc:cxnChg>
        <pc:cxnChg chg="add mod ord">
          <ac:chgData name="Ramaravind Kommiya Mothilal" userId="197bdde2-8104-40b7-a868-ccf947cc7003" providerId="ADAL" clId="{39CCEAA4-1D43-41BE-9AB3-40F02A6DE4FF}" dt="2019-06-26T14:10:24.192" v="1603" actId="208"/>
          <ac:cxnSpMkLst>
            <pc:docMk/>
            <pc:sldMk cId="95443712" sldId="261"/>
            <ac:cxnSpMk id="14" creationId="{878E4E6B-549D-42A1-9B12-5C6E1AABADEF}"/>
          </ac:cxnSpMkLst>
        </pc:cxnChg>
        <pc:cxnChg chg="add mod ord">
          <ac:chgData name="Ramaravind Kommiya Mothilal" userId="197bdde2-8104-40b7-a868-ccf947cc7003" providerId="ADAL" clId="{39CCEAA4-1D43-41BE-9AB3-40F02A6DE4FF}" dt="2019-06-26T14:10:24.192" v="1603" actId="208"/>
          <ac:cxnSpMkLst>
            <pc:docMk/>
            <pc:sldMk cId="95443712" sldId="261"/>
            <ac:cxnSpMk id="18" creationId="{D5BA836F-418E-4E9A-9428-9003851700D0}"/>
          </ac:cxnSpMkLst>
        </pc:cxnChg>
        <pc:cxnChg chg="add del">
          <ac:chgData name="Ramaravind Kommiya Mothilal" userId="197bdde2-8104-40b7-a868-ccf947cc7003" providerId="ADAL" clId="{39CCEAA4-1D43-41BE-9AB3-40F02A6DE4FF}" dt="2019-06-26T13:52:56.802" v="1373"/>
          <ac:cxnSpMkLst>
            <pc:docMk/>
            <pc:sldMk cId="95443712" sldId="261"/>
            <ac:cxnSpMk id="20" creationId="{B94B79A8-7F77-407C-AC2F-37B9153B93EB}"/>
          </ac:cxnSpMkLst>
        </pc:cxnChg>
        <pc:cxnChg chg="add mod ord">
          <ac:chgData name="Ramaravind Kommiya Mothilal" userId="197bdde2-8104-40b7-a868-ccf947cc7003" providerId="ADAL" clId="{39CCEAA4-1D43-41BE-9AB3-40F02A6DE4FF}" dt="2019-06-26T14:10:24.192" v="1603" actId="208"/>
          <ac:cxnSpMkLst>
            <pc:docMk/>
            <pc:sldMk cId="95443712" sldId="261"/>
            <ac:cxnSpMk id="21" creationId="{D63BB652-3A9B-4E60-A993-0489B0A37CBB}"/>
          </ac:cxnSpMkLst>
        </pc:cxnChg>
        <pc:cxnChg chg="add del">
          <ac:chgData name="Ramaravind Kommiya Mothilal" userId="197bdde2-8104-40b7-a868-ccf947cc7003" providerId="ADAL" clId="{39CCEAA4-1D43-41BE-9AB3-40F02A6DE4FF}" dt="2019-06-26T13:56:38.564" v="1411"/>
          <ac:cxnSpMkLst>
            <pc:docMk/>
            <pc:sldMk cId="95443712" sldId="261"/>
            <ac:cxnSpMk id="35" creationId="{950D5610-86C1-4B12-972B-33DD0614D387}"/>
          </ac:cxnSpMkLst>
        </pc:cxnChg>
        <pc:cxnChg chg="add del mod">
          <ac:chgData name="Ramaravind Kommiya Mothilal" userId="197bdde2-8104-40b7-a868-ccf947cc7003" providerId="ADAL" clId="{39CCEAA4-1D43-41BE-9AB3-40F02A6DE4FF}" dt="2019-06-26T13:58:15.592" v="1456" actId="11529"/>
          <ac:cxnSpMkLst>
            <pc:docMk/>
            <pc:sldMk cId="95443712" sldId="261"/>
            <ac:cxnSpMk id="6148" creationId="{26E63ADE-4C66-45A4-8DFF-9A42BB4E0ABF}"/>
          </ac:cxnSpMkLst>
        </pc:cxnChg>
        <pc:cxnChg chg="add del mod">
          <ac:chgData name="Ramaravind Kommiya Mothilal" userId="197bdde2-8104-40b7-a868-ccf947cc7003" providerId="ADAL" clId="{39CCEAA4-1D43-41BE-9AB3-40F02A6DE4FF}" dt="2019-06-26T13:58:35.479" v="1466" actId="11529"/>
          <ac:cxnSpMkLst>
            <pc:docMk/>
            <pc:sldMk cId="95443712" sldId="261"/>
            <ac:cxnSpMk id="6150" creationId="{539E387F-9D70-4539-9BA7-21254DC0F46D}"/>
          </ac:cxnSpMkLst>
        </pc:cxnChg>
        <pc:cxnChg chg="add del mod">
          <ac:chgData name="Ramaravind Kommiya Mothilal" userId="197bdde2-8104-40b7-a868-ccf947cc7003" providerId="ADAL" clId="{39CCEAA4-1D43-41BE-9AB3-40F02A6DE4FF}" dt="2019-06-26T13:59:40.276" v="1478" actId="11529"/>
          <ac:cxnSpMkLst>
            <pc:docMk/>
            <pc:sldMk cId="95443712" sldId="261"/>
            <ac:cxnSpMk id="6159" creationId="{6ECC2AC3-72B4-42BD-82D4-32529748F47E}"/>
          </ac:cxnSpMkLst>
        </pc:cxnChg>
        <pc:cxnChg chg="add mod">
          <ac:chgData name="Ramaravind Kommiya Mothilal" userId="197bdde2-8104-40b7-a868-ccf947cc7003" providerId="ADAL" clId="{39CCEAA4-1D43-41BE-9AB3-40F02A6DE4FF}" dt="2019-06-26T14:21:15.153" v="1796" actId="1076"/>
          <ac:cxnSpMkLst>
            <pc:docMk/>
            <pc:sldMk cId="95443712" sldId="261"/>
            <ac:cxnSpMk id="6171" creationId="{7A04B6FE-81E6-4064-B60E-DD69FD731D7C}"/>
          </ac:cxnSpMkLst>
        </pc:cxnChg>
        <pc:cxnChg chg="add mod">
          <ac:chgData name="Ramaravind Kommiya Mothilal" userId="197bdde2-8104-40b7-a868-ccf947cc7003" providerId="ADAL" clId="{39CCEAA4-1D43-41BE-9AB3-40F02A6DE4FF}" dt="2019-06-26T14:21:15.153" v="1796" actId="1076"/>
          <ac:cxnSpMkLst>
            <pc:docMk/>
            <pc:sldMk cId="95443712" sldId="261"/>
            <ac:cxnSpMk id="6174" creationId="{4F34E6F6-D9CC-4254-AAD0-C178C98F94B4}"/>
          </ac:cxnSpMkLst>
        </pc:cxnChg>
      </pc:sldChg>
      <pc:sldChg chg="addSp delSp modSp ord modTransition modAnim modNotesTx">
        <pc:chgData name="Ramaravind Kommiya Mothilal" userId="197bdde2-8104-40b7-a868-ccf947cc7003" providerId="ADAL" clId="{39CCEAA4-1D43-41BE-9AB3-40F02A6DE4FF}" dt="2019-06-27T12:40:53.143" v="7348" actId="20577"/>
        <pc:sldMkLst>
          <pc:docMk/>
          <pc:sldMk cId="1990510745" sldId="262"/>
        </pc:sldMkLst>
        <pc:spChg chg="del">
          <ac:chgData name="Ramaravind Kommiya Mothilal" userId="197bdde2-8104-40b7-a868-ccf947cc7003" providerId="ADAL" clId="{39CCEAA4-1D43-41BE-9AB3-40F02A6DE4FF}" dt="2019-06-27T04:54:11.418" v="2560" actId="478"/>
          <ac:spMkLst>
            <pc:docMk/>
            <pc:sldMk cId="1990510745" sldId="262"/>
            <ac:spMk id="2" creationId="{D623AE94-99B8-48A0-8D6E-5C82C4D54CD9}"/>
          </ac:spMkLst>
        </pc:spChg>
        <pc:spChg chg="mod">
          <ac:chgData name="Ramaravind Kommiya Mothilal" userId="197bdde2-8104-40b7-a868-ccf947cc7003" providerId="ADAL" clId="{39CCEAA4-1D43-41BE-9AB3-40F02A6DE4FF}" dt="2019-06-27T12:40:53.143" v="7348" actId="20577"/>
          <ac:spMkLst>
            <pc:docMk/>
            <pc:sldMk cId="1990510745" sldId="262"/>
            <ac:spMk id="3" creationId="{1A662A45-75CD-4EB0-A3C0-4A3C9A6CE601}"/>
          </ac:spMkLst>
        </pc:spChg>
        <pc:spChg chg="add del mod">
          <ac:chgData name="Ramaravind Kommiya Mothilal" userId="197bdde2-8104-40b7-a868-ccf947cc7003" providerId="ADAL" clId="{39CCEAA4-1D43-41BE-9AB3-40F02A6DE4FF}" dt="2019-06-27T04:54:13.155" v="2561" actId="478"/>
          <ac:spMkLst>
            <pc:docMk/>
            <pc:sldMk cId="1990510745" sldId="262"/>
            <ac:spMk id="5" creationId="{AC24FBB5-339F-4598-A674-9005EA560380}"/>
          </ac:spMkLst>
        </pc:spChg>
        <pc:spChg chg="add mod">
          <ac:chgData name="Ramaravind Kommiya Mothilal" userId="197bdde2-8104-40b7-a868-ccf947cc7003" providerId="ADAL" clId="{39CCEAA4-1D43-41BE-9AB3-40F02A6DE4FF}" dt="2019-06-27T04:54:39.149" v="2608" actId="20577"/>
          <ac:spMkLst>
            <pc:docMk/>
            <pc:sldMk cId="1990510745" sldId="262"/>
            <ac:spMk id="6" creationId="{E9A81F02-3850-4AD2-A737-6DE2CFD447FA}"/>
          </ac:spMkLst>
        </pc:spChg>
        <pc:spChg chg="add mod">
          <ac:chgData name="Ramaravind Kommiya Mothilal" userId="197bdde2-8104-40b7-a868-ccf947cc7003" providerId="ADAL" clId="{39CCEAA4-1D43-41BE-9AB3-40F02A6DE4FF}" dt="2019-06-27T05:56:06.785" v="3271" actId="1076"/>
          <ac:spMkLst>
            <pc:docMk/>
            <pc:sldMk cId="1990510745" sldId="262"/>
            <ac:spMk id="7" creationId="{89B46D5C-E082-4319-BF2E-9D2F0B389E4C}"/>
          </ac:spMkLst>
        </pc:spChg>
        <pc:spChg chg="add del mod">
          <ac:chgData name="Ramaravind Kommiya Mothilal" userId="197bdde2-8104-40b7-a868-ccf947cc7003" providerId="ADAL" clId="{39CCEAA4-1D43-41BE-9AB3-40F02A6DE4FF}" dt="2019-06-27T06:12:08.711" v="3461" actId="767"/>
          <ac:spMkLst>
            <pc:docMk/>
            <pc:sldMk cId="1990510745" sldId="262"/>
            <ac:spMk id="8" creationId="{42598B00-ACD4-4F33-8038-0A73EF7D8210}"/>
          </ac:spMkLst>
        </pc:spChg>
      </pc:sldChg>
      <pc:sldChg chg="addSp delSp modSp modTransition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1544444240" sldId="263"/>
        </pc:sldMkLst>
        <pc:spChg chg="del">
          <ac:chgData name="Ramaravind Kommiya Mothilal" userId="197bdde2-8104-40b7-a868-ccf947cc7003" providerId="ADAL" clId="{39CCEAA4-1D43-41BE-9AB3-40F02A6DE4FF}" dt="2019-06-27T08:28:08.958" v="4519" actId="478"/>
          <ac:spMkLst>
            <pc:docMk/>
            <pc:sldMk cId="1544444240" sldId="263"/>
            <ac:spMk id="2" creationId="{D623AE94-99B8-48A0-8D6E-5C82C4D54CD9}"/>
          </ac:spMkLst>
        </pc:spChg>
        <pc:spChg chg="del mod">
          <ac:chgData name="Ramaravind Kommiya Mothilal" userId="197bdde2-8104-40b7-a868-ccf947cc7003" providerId="ADAL" clId="{39CCEAA4-1D43-41BE-9AB3-40F02A6DE4FF}" dt="2019-06-27T07:42:05.931" v="4485"/>
          <ac:spMkLst>
            <pc:docMk/>
            <pc:sldMk cId="1544444240" sldId="263"/>
            <ac:spMk id="3" creationId="{1A662A45-75CD-4EB0-A3C0-4A3C9A6CE601}"/>
          </ac:spMkLst>
        </pc:spChg>
        <pc:spChg chg="add del">
          <ac:chgData name="Ramaravind Kommiya Mothilal" userId="197bdde2-8104-40b7-a868-ccf947cc7003" providerId="ADAL" clId="{39CCEAA4-1D43-41BE-9AB3-40F02A6DE4FF}" dt="2019-06-27T08:27:34.665" v="4516" actId="478"/>
          <ac:spMkLst>
            <pc:docMk/>
            <pc:sldMk cId="1544444240" sldId="263"/>
            <ac:spMk id="4" creationId="{953DB368-7762-40FB-9B4F-B42A0523D06D}"/>
          </ac:spMkLst>
        </pc:spChg>
        <pc:spChg chg="add del">
          <ac:chgData name="Ramaravind Kommiya Mothilal" userId="197bdde2-8104-40b7-a868-ccf947cc7003" providerId="ADAL" clId="{39CCEAA4-1D43-41BE-9AB3-40F02A6DE4FF}" dt="2019-06-27T08:27:34.665" v="4516" actId="478"/>
          <ac:spMkLst>
            <pc:docMk/>
            <pc:sldMk cId="1544444240" sldId="263"/>
            <ac:spMk id="5" creationId="{24E70458-7690-4C8F-8A49-88B589826AF1}"/>
          </ac:spMkLst>
        </pc:spChg>
        <pc:spChg chg="add del">
          <ac:chgData name="Ramaravind Kommiya Mothilal" userId="197bdde2-8104-40b7-a868-ccf947cc7003" providerId="ADAL" clId="{39CCEAA4-1D43-41BE-9AB3-40F02A6DE4FF}" dt="2019-06-27T08:27:34.665" v="4516" actId="478"/>
          <ac:spMkLst>
            <pc:docMk/>
            <pc:sldMk cId="1544444240" sldId="263"/>
            <ac:spMk id="6" creationId="{7647CAF3-DCD2-4F88-9B10-9FA7CAB216F0}"/>
          </ac:spMkLst>
        </pc:spChg>
        <pc:spChg chg="add del">
          <ac:chgData name="Ramaravind Kommiya Mothilal" userId="197bdde2-8104-40b7-a868-ccf947cc7003" providerId="ADAL" clId="{39CCEAA4-1D43-41BE-9AB3-40F02A6DE4FF}" dt="2019-06-27T08:27:34.665" v="4516" actId="478"/>
          <ac:spMkLst>
            <pc:docMk/>
            <pc:sldMk cId="1544444240" sldId="263"/>
            <ac:spMk id="7" creationId="{FEDD7335-A12F-4968-A399-0CE41D3D6EDF}"/>
          </ac:spMkLst>
        </pc:spChg>
        <pc:spChg chg="add del">
          <ac:chgData name="Ramaravind Kommiya Mothilal" userId="197bdde2-8104-40b7-a868-ccf947cc7003" providerId="ADAL" clId="{39CCEAA4-1D43-41BE-9AB3-40F02A6DE4FF}" dt="2019-06-27T08:27:34.665" v="4516" actId="478"/>
          <ac:spMkLst>
            <pc:docMk/>
            <pc:sldMk cId="1544444240" sldId="263"/>
            <ac:spMk id="8" creationId="{642DD9D9-C0C4-4F12-9133-0A3535F7E512}"/>
          </ac:spMkLst>
        </pc:spChg>
        <pc:spChg chg="add del">
          <ac:chgData name="Ramaravind Kommiya Mothilal" userId="197bdde2-8104-40b7-a868-ccf947cc7003" providerId="ADAL" clId="{39CCEAA4-1D43-41BE-9AB3-40F02A6DE4FF}" dt="2019-06-27T08:27:34.665" v="4516" actId="478"/>
          <ac:spMkLst>
            <pc:docMk/>
            <pc:sldMk cId="1544444240" sldId="263"/>
            <ac:spMk id="9" creationId="{255545BB-0D97-40F6-9B87-F7AB3F7359A4}"/>
          </ac:spMkLst>
        </pc:spChg>
        <pc:spChg chg="add del">
          <ac:chgData name="Ramaravind Kommiya Mothilal" userId="197bdde2-8104-40b7-a868-ccf947cc7003" providerId="ADAL" clId="{39CCEAA4-1D43-41BE-9AB3-40F02A6DE4FF}" dt="2019-06-27T08:27:34.665" v="4516" actId="478"/>
          <ac:spMkLst>
            <pc:docMk/>
            <pc:sldMk cId="1544444240" sldId="263"/>
            <ac:spMk id="20" creationId="{D1744A18-5176-4D1F-BDAA-3C4A0DE9CAD4}"/>
          </ac:spMkLst>
        </pc:spChg>
        <pc:spChg chg="mod">
          <ac:chgData name="Ramaravind Kommiya Mothilal" userId="197bdde2-8104-40b7-a868-ccf947cc7003" providerId="ADAL" clId="{39CCEAA4-1D43-41BE-9AB3-40F02A6DE4FF}" dt="2019-06-27T07:26:20.486" v="4418" actId="1076"/>
          <ac:spMkLst>
            <pc:docMk/>
            <pc:sldMk cId="1544444240" sldId="263"/>
            <ac:spMk id="26" creationId="{B661F7F7-74DB-4F7E-8DF0-077429772D9B}"/>
          </ac:spMkLst>
        </pc:spChg>
        <pc:spChg chg="mod">
          <ac:chgData name="Ramaravind Kommiya Mothilal" userId="197bdde2-8104-40b7-a868-ccf947cc7003" providerId="ADAL" clId="{39CCEAA4-1D43-41BE-9AB3-40F02A6DE4FF}" dt="2019-06-27T08:24:55.142" v="4504" actId="164"/>
          <ac:spMkLst>
            <pc:docMk/>
            <pc:sldMk cId="1544444240" sldId="263"/>
            <ac:spMk id="28" creationId="{7184A600-2970-44D9-B284-DA70739DE2EF}"/>
          </ac:spMkLst>
        </pc:spChg>
        <pc:spChg chg="mod">
          <ac:chgData name="Ramaravind Kommiya Mothilal" userId="197bdde2-8104-40b7-a868-ccf947cc7003" providerId="ADAL" clId="{39CCEAA4-1D43-41BE-9AB3-40F02A6DE4FF}" dt="2019-06-27T08:24:55.142" v="4504" actId="164"/>
          <ac:spMkLst>
            <pc:docMk/>
            <pc:sldMk cId="1544444240" sldId="263"/>
            <ac:spMk id="31" creationId="{C527B0C2-B15E-47DB-B73E-F4116B20CF77}"/>
          </ac:spMkLst>
        </pc:spChg>
        <pc:spChg chg="mod">
          <ac:chgData name="Ramaravind Kommiya Mothilal" userId="197bdde2-8104-40b7-a868-ccf947cc7003" providerId="ADAL" clId="{39CCEAA4-1D43-41BE-9AB3-40F02A6DE4FF}" dt="2019-06-27T08:24:55.142" v="4504" actId="164"/>
          <ac:spMkLst>
            <pc:docMk/>
            <pc:sldMk cId="1544444240" sldId="263"/>
            <ac:spMk id="37" creationId="{E2B9F989-7D31-4C44-950E-DECAC3B0E3D0}"/>
          </ac:spMkLst>
        </pc:spChg>
        <pc:spChg chg="add del mod">
          <ac:chgData name="Ramaravind Kommiya Mothilal" userId="197bdde2-8104-40b7-a868-ccf947cc7003" providerId="ADAL" clId="{39CCEAA4-1D43-41BE-9AB3-40F02A6DE4FF}" dt="2019-06-27T08:23:42.616" v="4493" actId="478"/>
          <ac:spMkLst>
            <pc:docMk/>
            <pc:sldMk cId="1544444240" sldId="263"/>
            <ac:spMk id="43" creationId="{97610109-9479-4F1B-81DD-CEE267B78CFA}"/>
          </ac:spMkLst>
        </pc:spChg>
        <pc:spChg chg="mod">
          <ac:chgData name="Ramaravind Kommiya Mothilal" userId="197bdde2-8104-40b7-a868-ccf947cc7003" providerId="ADAL" clId="{39CCEAA4-1D43-41BE-9AB3-40F02A6DE4FF}" dt="2019-06-27T08:24:55.142" v="4504" actId="164"/>
          <ac:spMkLst>
            <pc:docMk/>
            <pc:sldMk cId="1544444240" sldId="263"/>
            <ac:spMk id="48" creationId="{96A27892-D2E9-4864-BA16-A59136F482A3}"/>
          </ac:spMkLst>
        </pc:spChg>
        <pc:spChg chg="add del mod">
          <ac:chgData name="Ramaravind Kommiya Mothilal" userId="197bdde2-8104-40b7-a868-ccf947cc7003" providerId="ADAL" clId="{39CCEAA4-1D43-41BE-9AB3-40F02A6DE4FF}" dt="2019-06-27T08:28:14.088" v="4521" actId="478"/>
          <ac:spMkLst>
            <pc:docMk/>
            <pc:sldMk cId="1544444240" sldId="263"/>
            <ac:spMk id="49" creationId="{65B9B168-9564-4194-BA26-FA6C0DF62719}"/>
          </ac:spMkLst>
        </pc:spChg>
        <pc:spChg chg="add">
          <ac:chgData name="Ramaravind Kommiya Mothilal" userId="197bdde2-8104-40b7-a868-ccf947cc7003" providerId="ADAL" clId="{39CCEAA4-1D43-41BE-9AB3-40F02A6DE4FF}" dt="2019-06-27T08:28:12.123" v="4520"/>
          <ac:spMkLst>
            <pc:docMk/>
            <pc:sldMk cId="1544444240" sldId="263"/>
            <ac:spMk id="50" creationId="{CE1D0CB3-C0E7-4B52-9899-289A2F710C03}"/>
          </ac:spMkLst>
        </pc:spChg>
        <pc:spChg chg="add mod">
          <ac:chgData name="Ramaravind Kommiya Mothilal" userId="197bdde2-8104-40b7-a868-ccf947cc7003" providerId="ADAL" clId="{39CCEAA4-1D43-41BE-9AB3-40F02A6DE4FF}" dt="2019-06-27T08:43:33.334" v="4704" actId="1036"/>
          <ac:spMkLst>
            <pc:docMk/>
            <pc:sldMk cId="1544444240" sldId="263"/>
            <ac:spMk id="51" creationId="{C01827F2-03C9-4389-8FEC-94944FC51A0A}"/>
          </ac:spMkLst>
        </pc:spChg>
        <pc:spChg chg="add mod">
          <ac:chgData name="Ramaravind Kommiya Mothilal" userId="197bdde2-8104-40b7-a868-ccf947cc7003" providerId="ADAL" clId="{39CCEAA4-1D43-41BE-9AB3-40F02A6DE4FF}" dt="2019-06-27T08:43:37.758" v="4725" actId="1035"/>
          <ac:spMkLst>
            <pc:docMk/>
            <pc:sldMk cId="1544444240" sldId="263"/>
            <ac:spMk id="52" creationId="{EF29F30B-940F-4BD9-BCE8-2BD62505555A}"/>
          </ac:spMkLst>
        </pc:spChg>
        <pc:spChg chg="add mod">
          <ac:chgData name="Ramaravind Kommiya Mothilal" userId="197bdde2-8104-40b7-a868-ccf947cc7003" providerId="ADAL" clId="{39CCEAA4-1D43-41BE-9AB3-40F02A6DE4FF}" dt="2019-06-27T08:41:15.493" v="4683" actId="1076"/>
          <ac:spMkLst>
            <pc:docMk/>
            <pc:sldMk cId="1544444240" sldId="263"/>
            <ac:spMk id="53" creationId="{146260FB-BED2-4DCD-AA49-B3F1575FEDEE}"/>
          </ac:spMkLst>
        </pc:spChg>
        <pc:grpChg chg="add mod">
          <ac:chgData name="Ramaravind Kommiya Mothilal" userId="197bdde2-8104-40b7-a868-ccf947cc7003" providerId="ADAL" clId="{39CCEAA4-1D43-41BE-9AB3-40F02A6DE4FF}" dt="2019-06-27T08:24:20.903" v="4498" actId="164"/>
          <ac:grpSpMkLst>
            <pc:docMk/>
            <pc:sldMk cId="1544444240" sldId="263"/>
            <ac:grpSpMk id="44" creationId="{54688B44-7ED9-40C0-A0A8-421C0580C909}"/>
          </ac:grpSpMkLst>
        </pc:grpChg>
        <pc:grpChg chg="add mod">
          <ac:chgData name="Ramaravind Kommiya Mothilal" userId="197bdde2-8104-40b7-a868-ccf947cc7003" providerId="ADAL" clId="{39CCEAA4-1D43-41BE-9AB3-40F02A6DE4FF}" dt="2019-06-27T08:24:46.281" v="4502" actId="164"/>
          <ac:grpSpMkLst>
            <pc:docMk/>
            <pc:sldMk cId="1544444240" sldId="263"/>
            <ac:grpSpMk id="45" creationId="{76BC8003-4593-4C18-92C6-1727846F4C2C}"/>
          </ac:grpSpMkLst>
        </pc:grpChg>
        <pc:grpChg chg="add mod">
          <ac:chgData name="Ramaravind Kommiya Mothilal" userId="197bdde2-8104-40b7-a868-ccf947cc7003" providerId="ADAL" clId="{39CCEAA4-1D43-41BE-9AB3-40F02A6DE4FF}" dt="2019-06-27T08:25:02.333" v="4506" actId="1038"/>
          <ac:grpSpMkLst>
            <pc:docMk/>
            <pc:sldMk cId="1544444240" sldId="263"/>
            <ac:grpSpMk id="46" creationId="{A4F0CFDA-33B7-45FC-8291-6855BAF849D2}"/>
          </ac:grpSpMkLst>
        </pc:grpChg>
        <pc:cxnChg chg="add del mod">
          <ac:chgData name="Ramaravind Kommiya Mothilal" userId="197bdde2-8104-40b7-a868-ccf947cc7003" providerId="ADAL" clId="{39CCEAA4-1D43-41BE-9AB3-40F02A6DE4FF}" dt="2019-06-27T08:27:34.665" v="4516" actId="478"/>
          <ac:cxnSpMkLst>
            <pc:docMk/>
            <pc:sldMk cId="1544444240" sldId="263"/>
            <ac:cxnSpMk id="11" creationId="{E512C413-959B-48E8-B871-892C4B0789E6}"/>
          </ac:cxnSpMkLst>
        </pc:cxnChg>
        <pc:cxnChg chg="add del mod">
          <ac:chgData name="Ramaravind Kommiya Mothilal" userId="197bdde2-8104-40b7-a868-ccf947cc7003" providerId="ADAL" clId="{39CCEAA4-1D43-41BE-9AB3-40F02A6DE4FF}" dt="2019-06-27T08:27:34.665" v="4516" actId="478"/>
          <ac:cxnSpMkLst>
            <pc:docMk/>
            <pc:sldMk cId="1544444240" sldId="263"/>
            <ac:cxnSpMk id="16" creationId="{69613E7B-72AA-42AD-9A5E-CC48D5C19E9B}"/>
          </ac:cxnSpMkLst>
        </pc:cxnChg>
        <pc:cxnChg chg="add del">
          <ac:chgData name="Ramaravind Kommiya Mothilal" userId="197bdde2-8104-40b7-a868-ccf947cc7003" providerId="ADAL" clId="{39CCEAA4-1D43-41BE-9AB3-40F02A6DE4FF}" dt="2019-06-27T08:27:34.665" v="4516" actId="478"/>
          <ac:cxnSpMkLst>
            <pc:docMk/>
            <pc:sldMk cId="1544444240" sldId="263"/>
            <ac:cxnSpMk id="19" creationId="{3D489536-8ACC-4C1D-A784-F672F08CE6CA}"/>
          </ac:cxnSpMkLst>
        </pc:cxnChg>
        <pc:cxnChg chg="add del mod">
          <ac:chgData name="Ramaravind Kommiya Mothilal" userId="197bdde2-8104-40b7-a868-ccf947cc7003" providerId="ADAL" clId="{39CCEAA4-1D43-41BE-9AB3-40F02A6DE4FF}" dt="2019-06-27T08:27:34.665" v="4516" actId="478"/>
          <ac:cxnSpMkLst>
            <pc:docMk/>
            <pc:sldMk cId="1544444240" sldId="263"/>
            <ac:cxnSpMk id="22" creationId="{898955AC-706C-4F51-B2FA-37B6E22B90E0}"/>
          </ac:cxnSpMkLst>
        </pc:cxnChg>
        <pc:cxnChg chg="mod">
          <ac:chgData name="Ramaravind Kommiya Mothilal" userId="197bdde2-8104-40b7-a868-ccf947cc7003" providerId="ADAL" clId="{39CCEAA4-1D43-41BE-9AB3-40F02A6DE4FF}" dt="2019-06-27T08:24:55.142" v="4504" actId="164"/>
          <ac:cxnSpMkLst>
            <pc:docMk/>
            <pc:sldMk cId="1544444240" sldId="263"/>
            <ac:cxnSpMk id="32" creationId="{B0DA3EAF-742A-4128-BFC1-08C255A3A2E2}"/>
          </ac:cxnSpMkLst>
        </pc:cxnChg>
        <pc:cxnChg chg="mod">
          <ac:chgData name="Ramaravind Kommiya Mothilal" userId="197bdde2-8104-40b7-a868-ccf947cc7003" providerId="ADAL" clId="{39CCEAA4-1D43-41BE-9AB3-40F02A6DE4FF}" dt="2019-06-27T08:24:55.142" v="4504" actId="164"/>
          <ac:cxnSpMkLst>
            <pc:docMk/>
            <pc:sldMk cId="1544444240" sldId="263"/>
            <ac:cxnSpMk id="33" creationId="{56B6FBD3-3CDC-4C5E-B917-F6AB5698A354}"/>
          </ac:cxnSpMkLst>
        </pc:cxnChg>
        <pc:cxnChg chg="mod">
          <ac:chgData name="Ramaravind Kommiya Mothilal" userId="197bdde2-8104-40b7-a868-ccf947cc7003" providerId="ADAL" clId="{39CCEAA4-1D43-41BE-9AB3-40F02A6DE4FF}" dt="2019-06-27T08:24:55.142" v="4504" actId="164"/>
          <ac:cxnSpMkLst>
            <pc:docMk/>
            <pc:sldMk cId="1544444240" sldId="263"/>
            <ac:cxnSpMk id="34" creationId="{4DC70FCD-7915-438D-A4E8-F867B696DB6A}"/>
          </ac:cxnSpMkLst>
        </pc:cxnChg>
        <pc:cxnChg chg="mod">
          <ac:chgData name="Ramaravind Kommiya Mothilal" userId="197bdde2-8104-40b7-a868-ccf947cc7003" providerId="ADAL" clId="{39CCEAA4-1D43-41BE-9AB3-40F02A6DE4FF}" dt="2019-06-27T08:24:55.142" v="4504" actId="164"/>
          <ac:cxnSpMkLst>
            <pc:docMk/>
            <pc:sldMk cId="1544444240" sldId="263"/>
            <ac:cxnSpMk id="35" creationId="{42285B1F-8505-45D7-8F60-AB0ADC3E2879}"/>
          </ac:cxnSpMkLst>
        </pc:cxnChg>
        <pc:cxnChg chg="add mod">
          <ac:chgData name="Ramaravind Kommiya Mothilal" userId="197bdde2-8104-40b7-a868-ccf947cc7003" providerId="ADAL" clId="{39CCEAA4-1D43-41BE-9AB3-40F02A6DE4FF}" dt="2019-06-27T08:42:04.223" v="4689" actId="208"/>
          <ac:cxnSpMkLst>
            <pc:docMk/>
            <pc:sldMk cId="1544444240" sldId="263"/>
            <ac:cxnSpMk id="54" creationId="{510199D4-D818-4E7C-A36C-4B8496F33ECB}"/>
          </ac:cxnSpMkLst>
        </pc:cxnChg>
      </pc:sldChg>
      <pc:sldChg chg="addSp delSp modSp modTransition modAnim modNotesTx">
        <pc:chgData name="Ramaravind Kommiya Mothilal" userId="197bdde2-8104-40b7-a868-ccf947cc7003" providerId="ADAL" clId="{39CCEAA4-1D43-41BE-9AB3-40F02A6DE4FF}" dt="2019-06-27T12:37:47.783" v="7340"/>
        <pc:sldMkLst>
          <pc:docMk/>
          <pc:sldMk cId="3811465385" sldId="272"/>
        </pc:sldMkLst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3" creationId="{130FDD7C-A3FF-41E0-8973-0C35220026FE}"/>
          </ac:spMkLst>
        </pc:spChg>
        <pc:spChg chg="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4" creationId="{AF637B95-F375-4F97-8CF5-3FDC496B6530}"/>
          </ac:spMkLst>
        </pc:spChg>
        <pc:spChg chg="del mod">
          <ac:chgData name="Ramaravind Kommiya Mothilal" userId="197bdde2-8104-40b7-a868-ccf947cc7003" providerId="ADAL" clId="{39CCEAA4-1D43-41BE-9AB3-40F02A6DE4FF}" dt="2019-06-27T12:18:48.448" v="6908"/>
          <ac:spMkLst>
            <pc:docMk/>
            <pc:sldMk cId="3811465385" sldId="272"/>
            <ac:spMk id="5" creationId="{7B638AA9-26C6-4F53-B64D-CC72DFDA2FB4}"/>
          </ac:spMkLst>
        </pc:spChg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6" creationId="{1C439A58-FB9F-4096-A227-76BB497796F7}"/>
          </ac:spMkLst>
        </pc:spChg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7" creationId="{8E35DE9C-F62D-423D-80A9-D06318585767}"/>
          </ac:spMkLst>
        </pc:spChg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8" creationId="{B9268E61-829C-4958-8E1E-552EC2A59130}"/>
          </ac:spMkLst>
        </pc:spChg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9" creationId="{802D6D37-477E-46F3-903F-03454F8F0D39}"/>
          </ac:spMkLst>
        </pc:spChg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10" creationId="{D9BCE6BB-3ECB-4F0A-9415-140D47B56F68}"/>
          </ac:spMkLst>
        </pc:spChg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11" creationId="{D699227E-6673-4F15-BBA2-7B3E21DF8565}"/>
          </ac:spMkLst>
        </pc:spChg>
        <pc:spChg chg="add del mod">
          <ac:chgData name="Ramaravind Kommiya Mothilal" userId="197bdde2-8104-40b7-a868-ccf947cc7003" providerId="ADAL" clId="{39CCEAA4-1D43-41BE-9AB3-40F02A6DE4FF}" dt="2019-06-27T12:29:14.166" v="7065" actId="11529"/>
          <ac:spMkLst>
            <pc:docMk/>
            <pc:sldMk cId="3811465385" sldId="272"/>
            <ac:spMk id="12" creationId="{EE5A7A9D-10F1-479F-AB66-5642E3DF809A}"/>
          </ac:spMkLst>
        </pc:spChg>
        <pc:spChg chg="add del mod">
          <ac:chgData name="Ramaravind Kommiya Mothilal" userId="197bdde2-8104-40b7-a868-ccf947cc7003" providerId="ADAL" clId="{39CCEAA4-1D43-41BE-9AB3-40F02A6DE4FF}" dt="2019-06-27T12:29:59.340" v="7067" actId="478"/>
          <ac:spMkLst>
            <pc:docMk/>
            <pc:sldMk cId="3811465385" sldId="272"/>
            <ac:spMk id="13" creationId="{0FB3E8B4-CED3-4BD1-8087-F8CFD3A6960B}"/>
          </ac:spMkLst>
        </pc:spChg>
        <pc:spChg chg="add del mod">
          <ac:chgData name="Ramaravind Kommiya Mothilal" userId="197bdde2-8104-40b7-a868-ccf947cc7003" providerId="ADAL" clId="{39CCEAA4-1D43-41BE-9AB3-40F02A6DE4FF}" dt="2019-06-27T12:30:46.677" v="7072" actId="11529"/>
          <ac:spMkLst>
            <pc:docMk/>
            <pc:sldMk cId="3811465385" sldId="272"/>
            <ac:spMk id="14" creationId="{D3BD73E8-D297-4376-8C27-43BEA7C7547C}"/>
          </ac:spMkLst>
        </pc:spChg>
        <pc:spChg chg="add mod">
          <ac:chgData name="Ramaravind Kommiya Mothilal" userId="197bdde2-8104-40b7-a868-ccf947cc7003" providerId="ADAL" clId="{39CCEAA4-1D43-41BE-9AB3-40F02A6DE4FF}" dt="2019-06-27T12:36:55.202" v="7335" actId="1076"/>
          <ac:spMkLst>
            <pc:docMk/>
            <pc:sldMk cId="3811465385" sldId="272"/>
            <ac:spMk id="15" creationId="{5E0C5E35-EC5B-4A8D-AC44-665C4BB90D85}"/>
          </ac:spMkLst>
        </pc:spChg>
      </pc:sldChg>
      <pc:sldChg chg="addSp delSp modSp add modTransition addAnim delAnim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2007566352" sldId="274"/>
        </pc:sldMkLst>
        <pc:spChg chg="add del mod">
          <ac:chgData name="Ramaravind Kommiya Mothilal" userId="197bdde2-8104-40b7-a868-ccf947cc7003" providerId="ADAL" clId="{39CCEAA4-1D43-41BE-9AB3-40F02A6DE4FF}" dt="2019-06-26T14:30:50.442" v="2021" actId="478"/>
          <ac:spMkLst>
            <pc:docMk/>
            <pc:sldMk cId="2007566352" sldId="274"/>
            <ac:spMk id="3" creationId="{1A662A45-75CD-4EB0-A3C0-4A3C9A6CE601}"/>
          </ac:spMkLst>
        </pc:spChg>
        <pc:spChg chg="add del mod">
          <ac:chgData name="Ramaravind Kommiya Mothilal" userId="197bdde2-8104-40b7-a868-ccf947cc7003" providerId="ADAL" clId="{39CCEAA4-1D43-41BE-9AB3-40F02A6DE4FF}" dt="2019-06-26T14:30:47.142" v="2020" actId="478"/>
          <ac:spMkLst>
            <pc:docMk/>
            <pc:sldMk cId="2007566352" sldId="274"/>
            <ac:spMk id="4" creationId="{1B48BE78-06E9-401A-9E53-41405DD53249}"/>
          </ac:spMkLst>
        </pc:spChg>
        <pc:spChg chg="add del mod">
          <ac:chgData name="Ramaravind Kommiya Mothilal" userId="197bdde2-8104-40b7-a868-ccf947cc7003" providerId="ADAL" clId="{39CCEAA4-1D43-41BE-9AB3-40F02A6DE4FF}" dt="2019-06-26T14:30:59.425" v="2027" actId="478"/>
          <ac:spMkLst>
            <pc:docMk/>
            <pc:sldMk cId="2007566352" sldId="274"/>
            <ac:spMk id="7" creationId="{6A9A6DE5-B135-4617-8AFF-6A5120B6E288}"/>
          </ac:spMkLst>
        </pc:spChg>
        <pc:spChg chg="del">
          <ac:chgData name="Ramaravind Kommiya Mothilal" userId="197bdde2-8104-40b7-a868-ccf947cc7003" providerId="ADAL" clId="{39CCEAA4-1D43-41BE-9AB3-40F02A6DE4FF}" dt="2019-06-26T14:39:23.287" v="2328" actId="478"/>
          <ac:spMkLst>
            <pc:docMk/>
            <pc:sldMk cId="2007566352" sldId="274"/>
            <ac:spMk id="32" creationId="{B2D361E2-74FD-4A52-A4FE-2FF39499640F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73" creationId="{D3E45214-5AD3-4D40-8637-BBC519B0ACC3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74" creationId="{33CA5A96-5815-4B17-9D5B-0FB86C851886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79" creationId="{ABFF353C-414F-46DF-A6D3-8B63744E56EE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80" creationId="{D5BF5003-8165-47C5-8D1D-54DA91CC7036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81" creationId="{14C5C030-CDBA-4BA0-B92C-9C7EEFF8DD72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84" creationId="{DCCE89F7-629D-4ADB-AB73-068DBAAE2A85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85" creationId="{B2C1C994-7B7F-47CD-88E4-63C42496B749}"/>
          </ac:spMkLst>
        </pc:spChg>
        <pc:spChg chg="add mod">
          <ac:chgData name="Ramaravind Kommiya Mothilal" userId="197bdde2-8104-40b7-a868-ccf947cc7003" providerId="ADAL" clId="{39CCEAA4-1D43-41BE-9AB3-40F02A6DE4FF}" dt="2019-06-27T04:43:48.726" v="2521" actId="1076"/>
          <ac:spMkLst>
            <pc:docMk/>
            <pc:sldMk cId="2007566352" sldId="274"/>
            <ac:spMk id="128" creationId="{EEE1ED36-C5F9-431C-8A8C-6CABED6F7AA8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138" creationId="{CE2ACEFE-576C-4367-922F-FD1F37DF0060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140" creationId="{62F0737A-08C6-4C86-8ECA-4DEA2EE731DB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142" creationId="{E22065AB-9B6D-4085-8D73-CDD19B22DB15}"/>
          </ac:spMkLst>
        </pc:spChg>
        <pc:spChg chg="mod">
          <ac:chgData name="Ramaravind Kommiya Mothilal" userId="197bdde2-8104-40b7-a868-ccf947cc7003" providerId="ADAL" clId="{39CCEAA4-1D43-41BE-9AB3-40F02A6DE4FF}" dt="2019-06-26T14:46:26.055" v="2391" actId="1076"/>
          <ac:spMkLst>
            <pc:docMk/>
            <pc:sldMk cId="2007566352" sldId="274"/>
            <ac:spMk id="143" creationId="{52AF93DD-3499-4FEA-B605-AF164E2E11AE}"/>
          </ac:spMkLst>
        </pc:spChg>
        <pc:spChg chg="add del mod">
          <ac:chgData name="Ramaravind Kommiya Mothilal" userId="197bdde2-8104-40b7-a868-ccf947cc7003" providerId="ADAL" clId="{39CCEAA4-1D43-41BE-9AB3-40F02A6DE4FF}" dt="2019-06-26T14:45:52.144" v="2376" actId="478"/>
          <ac:spMkLst>
            <pc:docMk/>
            <pc:sldMk cId="2007566352" sldId="274"/>
            <ac:spMk id="156" creationId="{88747803-4D52-4EC8-8398-3F70009A21D7}"/>
          </ac:spMkLst>
        </pc:spChg>
        <pc:spChg chg="add mod">
          <ac:chgData name="Ramaravind Kommiya Mothilal" userId="197bdde2-8104-40b7-a868-ccf947cc7003" providerId="ADAL" clId="{39CCEAA4-1D43-41BE-9AB3-40F02A6DE4FF}" dt="2019-06-27T04:45:50.889" v="2543" actId="1076"/>
          <ac:spMkLst>
            <pc:docMk/>
            <pc:sldMk cId="2007566352" sldId="274"/>
            <ac:spMk id="367" creationId="{A0A6949C-111C-4F5D-9E28-93D5B9804E0E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6162" creationId="{A359C11A-7B54-4045-A184-D1DCEBFB40F1}"/>
          </ac:spMkLst>
        </pc:spChg>
        <pc:spChg chg="del">
          <ac:chgData name="Ramaravind Kommiya Mothilal" userId="197bdde2-8104-40b7-a868-ccf947cc7003" providerId="ADAL" clId="{39CCEAA4-1D43-41BE-9AB3-40F02A6DE4FF}" dt="2019-06-26T14:39:19.801" v="2326" actId="478"/>
          <ac:spMkLst>
            <pc:docMk/>
            <pc:sldMk cId="2007566352" sldId="274"/>
            <ac:spMk id="6164" creationId="{0BF531C9-0554-4F05-8634-126AE7BDE83D}"/>
          </ac:spMkLst>
        </pc:spChg>
        <pc:spChg chg="add mod">
          <ac:chgData name="Ramaravind Kommiya Mothilal" userId="197bdde2-8104-40b7-a868-ccf947cc7003" providerId="ADAL" clId="{39CCEAA4-1D43-41BE-9AB3-40F02A6DE4FF}" dt="2019-06-27T04:46:27.482" v="2548" actId="1076"/>
          <ac:spMkLst>
            <pc:docMk/>
            <pc:sldMk cId="2007566352" sldId="274"/>
            <ac:spMk id="7180" creationId="{07D6EA61-56F6-4ADE-9BA4-3DBCD0943E0E}"/>
          </ac:spMkLst>
        </pc:spChg>
        <pc:spChg chg="add mod">
          <ac:chgData name="Ramaravind Kommiya Mothilal" userId="197bdde2-8104-40b7-a868-ccf947cc7003" providerId="ADAL" clId="{39CCEAA4-1D43-41BE-9AB3-40F02A6DE4FF}" dt="2019-06-27T04:45:44.336" v="2541" actId="1582"/>
          <ac:spMkLst>
            <pc:docMk/>
            <pc:sldMk cId="2007566352" sldId="274"/>
            <ac:spMk id="7189" creationId="{445FD3E9-16A1-4C2B-A4D0-F2E638026F26}"/>
          </ac:spMkLst>
        </pc:spChg>
        <pc:spChg chg="add mod">
          <ac:chgData name="Ramaravind Kommiya Mothilal" userId="197bdde2-8104-40b7-a868-ccf947cc7003" providerId="ADAL" clId="{39CCEAA4-1D43-41BE-9AB3-40F02A6DE4FF}" dt="2019-06-27T04:46:20.401" v="2547" actId="1076"/>
          <ac:spMkLst>
            <pc:docMk/>
            <pc:sldMk cId="2007566352" sldId="274"/>
            <ac:spMk id="7190" creationId="{73905A1F-6815-43F5-92E7-80D41EFDF263}"/>
          </ac:spMkLst>
        </pc:s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36" creationId="{DA2CFA49-05FD-4B38-9121-571E892053A4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43" creationId="{E7391E45-E259-4E65-9FED-D4AA482CCE82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50" creationId="{FC8194F6-AD72-4E40-8E67-A2E5D5306927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86" creationId="{42CCE41A-410E-4AD4-B707-ED7F5408FDF0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93" creationId="{0C7F1BCC-E0E2-4CB7-8098-849AA1D68186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100" creationId="{53BC1DFD-C04C-414B-97D4-8A045B8F79A7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107" creationId="{4BF831D9-8576-4305-8847-5B2F3D2EBCEA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114" creationId="{F5B58B47-06F9-494A-8F85-35F8CC6AED87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121" creationId="{3A21C5BC-2614-4B56-8FB5-D08A1D9E66CA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29" creationId="{B33745B5-36F4-4326-9C2B-CC7E8D2EB35A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36" creationId="{4382B6C2-439F-49D5-AB1C-39098CF8C282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47" creationId="{EDE733CC-62D1-4EAB-88BE-0F00A2F59032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57" creationId="{9F737D02-C48B-4796-AE93-0F7F1930BA44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64" creationId="{5D4C2784-3F93-4AE9-BD6B-D79720241B29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71" creationId="{B4A63154-13F3-415F-855D-C4E5E74FD458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78" creationId="{D39E39DB-0F6A-4F1F-BF38-486DC1897EE8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85" creationId="{0881EA34-E507-4A67-8674-9CE41387B697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92" creationId="{09FD580C-2900-44D4-81AA-CC9556B4C819}"/>
          </ac:grpSpMkLst>
        </pc:grpChg>
        <pc:grpChg chg="add mod">
          <ac:chgData name="Ramaravind Kommiya Mothilal" userId="197bdde2-8104-40b7-a868-ccf947cc7003" providerId="ADAL" clId="{39CCEAA4-1D43-41BE-9AB3-40F02A6DE4FF}" dt="2019-06-27T04:45:28.884" v="2539" actId="1076"/>
          <ac:grpSpMkLst>
            <pc:docMk/>
            <pc:sldMk cId="2007566352" sldId="274"/>
            <ac:grpSpMk id="199" creationId="{EDD6E0AC-6F45-4169-8554-634C2A0BCD3D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14" creationId="{FF1C9A63-DAB2-4306-ACCF-0B7A4888E1C8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21" creationId="{C334A309-48B1-443E-A7C1-CD8BFEE4885E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28" creationId="{06DE23A8-94B3-468A-B0F8-F28C6EADB334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35" creationId="{713C03D6-9906-40BC-B330-171ADF7181AA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42" creationId="{57764929-75A5-4D5D-A98D-0BB79517DAC6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49" creationId="{028C25D4-D6F2-4DE7-8CC4-C9E09D28B196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56" creationId="{14F7BAF7-D428-4C95-BF21-EB3CB287D481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63" creationId="{D2043A3C-7607-43E7-9FA5-C4FD4ED7CF3A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70" creationId="{CE4FEF04-28C3-4F43-A220-E7A17C974668}"/>
          </ac:grpSpMkLst>
        </pc:grpChg>
        <pc:grpChg chg="add mod">
          <ac:chgData name="Ramaravind Kommiya Mothilal" userId="197bdde2-8104-40b7-a868-ccf947cc7003" providerId="ADAL" clId="{39CCEAA4-1D43-41BE-9AB3-40F02A6DE4FF}" dt="2019-06-27T04:46:15.555" v="2546" actId="1076"/>
          <ac:grpSpMkLst>
            <pc:docMk/>
            <pc:sldMk cId="2007566352" sldId="274"/>
            <ac:grpSpMk id="277" creationId="{BBE7E955-C76B-4C79-B6A8-188B36BDB734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296" creationId="{0B70E8A3-3224-408A-B51D-1C7B52DFFEE0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03" creationId="{1656C53B-3535-4ED6-8746-963EA39C0E1A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10" creationId="{0A7B23FD-60A1-4687-9E3B-92B2B1A30AFB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17" creationId="{99871525-162A-43AF-B168-833DB900BD7F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24" creationId="{584F7CF8-8387-4088-8999-8416B8DF99F8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31" creationId="{765D03B2-BE54-4250-856F-1DBD5A51131E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38" creationId="{C3083009-E473-4A05-9E5F-745C303EEC64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45" creationId="{73200939-948B-4943-96B2-F6DB63A2D87E}"/>
          </ac:grpSpMkLst>
        </pc:grpChg>
        <pc:grpChg chg="add mod">
          <ac:chgData name="Ramaravind Kommiya Mothilal" userId="197bdde2-8104-40b7-a868-ccf947cc7003" providerId="ADAL" clId="{39CCEAA4-1D43-41BE-9AB3-40F02A6DE4FF}" dt="2019-06-27T04:45:22.384" v="2538" actId="571"/>
          <ac:grpSpMkLst>
            <pc:docMk/>
            <pc:sldMk cId="2007566352" sldId="274"/>
            <ac:grpSpMk id="352" creationId="{760106A0-43EE-4E9C-A1BD-302FB2AA21E9}"/>
          </ac:grpSpMkLst>
        </pc:grpChg>
        <pc:grpChg chg="del">
          <ac:chgData name="Ramaravind Kommiya Mothilal" userId="197bdde2-8104-40b7-a868-ccf947cc7003" providerId="ADAL" clId="{39CCEAA4-1D43-41BE-9AB3-40F02A6DE4FF}" dt="2019-06-26T14:39:19.801" v="2326" actId="478"/>
          <ac:grpSpMkLst>
            <pc:docMk/>
            <pc:sldMk cId="2007566352" sldId="274"/>
            <ac:grpSpMk id="6145" creationId="{EF814E14-DCC1-47C0-9BA0-20AEF433EEF0}"/>
          </ac:grpSpMkLst>
        </pc:grpChg>
        <pc:picChg chg="add del mod">
          <ac:chgData name="Ramaravind Kommiya Mothilal" userId="197bdde2-8104-40b7-a868-ccf947cc7003" providerId="ADAL" clId="{39CCEAA4-1D43-41BE-9AB3-40F02A6DE4FF}" dt="2019-06-26T14:43:05.422" v="2338" actId="478"/>
          <ac:picMkLst>
            <pc:docMk/>
            <pc:sldMk cId="2007566352" sldId="274"/>
            <ac:picMk id="12" creationId="{A2AC9B9B-E2E8-41F0-9DA6-34E9C5A4502F}"/>
          </ac:picMkLst>
        </pc:picChg>
        <pc:picChg chg="add del mod">
          <ac:chgData name="Ramaravind Kommiya Mothilal" userId="197bdde2-8104-40b7-a868-ccf947cc7003" providerId="ADAL" clId="{39CCEAA4-1D43-41BE-9AB3-40F02A6DE4FF}" dt="2019-06-26T14:45:10.312" v="2361" actId="478"/>
          <ac:picMkLst>
            <pc:docMk/>
            <pc:sldMk cId="2007566352" sldId="274"/>
            <ac:picMk id="15" creationId="{A200A258-AAC1-46AF-9105-78F8B09480B9}"/>
          </ac:picMkLst>
        </pc:picChg>
        <pc:picChg chg="add del">
          <ac:chgData name="Ramaravind Kommiya Mothilal" userId="197bdde2-8104-40b7-a868-ccf947cc7003" providerId="ADAL" clId="{39CCEAA4-1D43-41BE-9AB3-40F02A6DE4FF}" dt="2019-06-26T14:40:37.321" v="2334"/>
          <ac:picMkLst>
            <pc:docMk/>
            <pc:sldMk cId="2007566352" sldId="274"/>
            <ac:picMk id="7170" creationId="{ABB5CE6E-6B3B-4C68-A0FC-2AF222E7229F}"/>
          </ac:picMkLst>
        </pc:picChg>
        <pc:picChg chg="add del mod">
          <ac:chgData name="Ramaravind Kommiya Mothilal" userId="197bdde2-8104-40b7-a868-ccf947cc7003" providerId="ADAL" clId="{39CCEAA4-1D43-41BE-9AB3-40F02A6DE4FF}" dt="2019-06-26T14:44:02.082" v="2344" actId="478"/>
          <ac:picMkLst>
            <pc:docMk/>
            <pc:sldMk cId="2007566352" sldId="274"/>
            <ac:picMk id="7172" creationId="{99B238F4-893B-47A0-80E7-98DDEF9961E6}"/>
          </ac:picMkLst>
        </pc:picChg>
        <pc:picChg chg="add del mod">
          <ac:chgData name="Ramaravind Kommiya Mothilal" userId="197bdde2-8104-40b7-a868-ccf947cc7003" providerId="ADAL" clId="{39CCEAA4-1D43-41BE-9AB3-40F02A6DE4FF}" dt="2019-06-26T14:49:23.298" v="2446" actId="478"/>
          <ac:picMkLst>
            <pc:docMk/>
            <pc:sldMk cId="2007566352" sldId="274"/>
            <ac:picMk id="7174" creationId="{B2161D63-EF40-4E2F-B153-49AEC6A0B586}"/>
          </ac:picMkLst>
        </pc:pic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17" creationId="{3C1D9FD3-7282-459B-9DE6-38F21CF1549D}"/>
          </ac:cxnSpMkLst>
        </pc:cxnChg>
        <pc:cxnChg chg="add del mod">
          <ac:chgData name="Ramaravind Kommiya Mothilal" userId="197bdde2-8104-40b7-a868-ccf947cc7003" providerId="ADAL" clId="{39CCEAA4-1D43-41BE-9AB3-40F02A6DE4FF}" dt="2019-06-26T14:46:39.585" v="2397" actId="478"/>
          <ac:cxnSpMkLst>
            <pc:docMk/>
            <pc:sldMk cId="2007566352" sldId="274"/>
            <ac:cxnSpMk id="154" creationId="{BDE7342B-A71D-4BF0-B65F-DC64CE26D387}"/>
          </ac:cxnSpMkLst>
        </pc:cxnChg>
        <pc:cxnChg chg="add del mod">
          <ac:chgData name="Ramaravind Kommiya Mothilal" userId="197bdde2-8104-40b7-a868-ccf947cc7003" providerId="ADAL" clId="{39CCEAA4-1D43-41BE-9AB3-40F02A6DE4FF}" dt="2019-06-26T14:46:40.880" v="2398" actId="478"/>
          <ac:cxnSpMkLst>
            <pc:docMk/>
            <pc:sldMk cId="2007566352" sldId="274"/>
            <ac:cxnSpMk id="155" creationId="{9A9556EF-ED0D-472D-94EE-483044E880A9}"/>
          </ac:cxnSpMkLst>
        </pc:cxn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206" creationId="{C191E617-AA2C-4EAF-AC77-9C30D0264CD0}"/>
          </ac:cxnSpMkLst>
        </pc:cxn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207" creationId="{04164D86-4FF9-4393-A2A2-9F05D09CA362}"/>
          </ac:cxnSpMkLst>
        </pc:cxnChg>
        <pc:cxnChg chg="add del">
          <ac:chgData name="Ramaravind Kommiya Mothilal" userId="197bdde2-8104-40b7-a868-ccf947cc7003" providerId="ADAL" clId="{39CCEAA4-1D43-41BE-9AB3-40F02A6DE4FF}" dt="2019-06-26T14:47:28.002" v="2412"/>
          <ac:cxnSpMkLst>
            <pc:docMk/>
            <pc:sldMk cId="2007566352" sldId="274"/>
            <ac:cxnSpMk id="208" creationId="{47C11E08-140B-4C25-9803-E50CC0A0E8CD}"/>
          </ac:cxnSpMkLst>
        </pc:cxn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209" creationId="{D394328C-556D-4398-B734-E96D5757336C}"/>
          </ac:cxnSpMkLst>
        </pc:cxn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210" creationId="{AC7C1644-3B3F-41AC-B2AB-5B5244DB66A6}"/>
          </ac:cxnSpMkLst>
        </pc:cxn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211" creationId="{2CD744B4-C42C-4B74-ACB3-CA2756D31A77}"/>
          </ac:cxnSpMkLst>
        </pc:cxn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212" creationId="{E125C840-1E1A-484C-80FC-B00D3D4766E5}"/>
          </ac:cxnSpMkLst>
        </pc:cxnChg>
        <pc:cxnChg chg="add mod">
          <ac:chgData name="Ramaravind Kommiya Mothilal" userId="197bdde2-8104-40b7-a868-ccf947cc7003" providerId="ADAL" clId="{39CCEAA4-1D43-41BE-9AB3-40F02A6DE4FF}" dt="2019-06-27T04:45:28.884" v="2539" actId="1076"/>
          <ac:cxnSpMkLst>
            <pc:docMk/>
            <pc:sldMk cId="2007566352" sldId="274"/>
            <ac:cxnSpMk id="213" creationId="{F4B477A4-9000-4E64-AFEB-855670A3A53C}"/>
          </ac:cxnSpMkLst>
        </pc:cxnChg>
        <pc:cxnChg chg="add mod">
          <ac:chgData name="Ramaravind Kommiya Mothilal" userId="197bdde2-8104-40b7-a868-ccf947cc7003" providerId="ADAL" clId="{39CCEAA4-1D43-41BE-9AB3-40F02A6DE4FF}" dt="2019-06-27T04:49:05.465" v="2559" actId="208"/>
          <ac:cxnSpMkLst>
            <pc:docMk/>
            <pc:sldMk cId="2007566352" sldId="274"/>
            <ac:cxnSpMk id="284" creationId="{CE71AB88-4622-4B42-B025-990E8DF9B0AE}"/>
          </ac:cxnSpMkLst>
        </pc:cxnChg>
        <pc:cxnChg chg="add mod">
          <ac:chgData name="Ramaravind Kommiya Mothilal" userId="197bdde2-8104-40b7-a868-ccf947cc7003" providerId="ADAL" clId="{39CCEAA4-1D43-41BE-9AB3-40F02A6DE4FF}" dt="2019-06-27T04:48:52.938" v="2558" actId="208"/>
          <ac:cxnSpMkLst>
            <pc:docMk/>
            <pc:sldMk cId="2007566352" sldId="274"/>
            <ac:cxnSpMk id="285" creationId="{62903267-CD15-4BCA-B93C-681EBB526F1B}"/>
          </ac:cxnSpMkLst>
        </pc:cxnChg>
        <pc:cxnChg chg="add mod">
          <ac:chgData name="Ramaravind Kommiya Mothilal" userId="197bdde2-8104-40b7-a868-ccf947cc7003" providerId="ADAL" clId="{39CCEAA4-1D43-41BE-9AB3-40F02A6DE4FF}" dt="2019-06-27T04:49:05.465" v="2559" actId="208"/>
          <ac:cxnSpMkLst>
            <pc:docMk/>
            <pc:sldMk cId="2007566352" sldId="274"/>
            <ac:cxnSpMk id="286" creationId="{A8FEBC43-4ED1-43B8-AEC5-23EFFE927054}"/>
          </ac:cxnSpMkLst>
        </pc:cxnChg>
        <pc:cxnChg chg="add mod">
          <ac:chgData name="Ramaravind Kommiya Mothilal" userId="197bdde2-8104-40b7-a868-ccf947cc7003" providerId="ADAL" clId="{39CCEAA4-1D43-41BE-9AB3-40F02A6DE4FF}" dt="2019-06-27T04:49:05.465" v="2559" actId="208"/>
          <ac:cxnSpMkLst>
            <pc:docMk/>
            <pc:sldMk cId="2007566352" sldId="274"/>
            <ac:cxnSpMk id="287" creationId="{AD09699B-46FE-45E8-BA42-D6E27B686214}"/>
          </ac:cxnSpMkLst>
        </pc:cxnChg>
        <pc:cxnChg chg="add del mod">
          <ac:chgData name="Ramaravind Kommiya Mothilal" userId="197bdde2-8104-40b7-a868-ccf947cc7003" providerId="ADAL" clId="{39CCEAA4-1D43-41BE-9AB3-40F02A6DE4FF}" dt="2019-06-27T04:41:51.796" v="2513" actId="478"/>
          <ac:cxnSpMkLst>
            <pc:docMk/>
            <pc:sldMk cId="2007566352" sldId="274"/>
            <ac:cxnSpMk id="288" creationId="{65337AA0-1028-4265-A81F-5D94B4FAED5B}"/>
          </ac:cxnSpMkLst>
        </pc:cxnChg>
        <pc:cxnChg chg="add del mod">
          <ac:chgData name="Ramaravind Kommiya Mothilal" userId="197bdde2-8104-40b7-a868-ccf947cc7003" providerId="ADAL" clId="{39CCEAA4-1D43-41BE-9AB3-40F02A6DE4FF}" dt="2019-06-27T04:41:48.034" v="2512" actId="478"/>
          <ac:cxnSpMkLst>
            <pc:docMk/>
            <pc:sldMk cId="2007566352" sldId="274"/>
            <ac:cxnSpMk id="289" creationId="{E72D4C2B-6AD5-4BD4-A1BC-908C115B7207}"/>
          </ac:cxnSpMkLst>
        </pc:cxnChg>
        <pc:cxnChg chg="add mod">
          <ac:chgData name="Ramaravind Kommiya Mothilal" userId="197bdde2-8104-40b7-a868-ccf947cc7003" providerId="ADAL" clId="{39CCEAA4-1D43-41BE-9AB3-40F02A6DE4FF}" dt="2019-06-27T04:49:05.465" v="2559" actId="208"/>
          <ac:cxnSpMkLst>
            <pc:docMk/>
            <pc:sldMk cId="2007566352" sldId="274"/>
            <ac:cxnSpMk id="290" creationId="{C0C9EFC8-F399-4A48-AAFF-62171BE2C30D}"/>
          </ac:cxnSpMkLst>
        </pc:cxnChg>
        <pc:cxnChg chg="add del mod">
          <ac:chgData name="Ramaravind Kommiya Mothilal" userId="197bdde2-8104-40b7-a868-ccf947cc7003" providerId="ADAL" clId="{39CCEAA4-1D43-41BE-9AB3-40F02A6DE4FF}" dt="2019-06-27T04:41:47.304" v="2511" actId="478"/>
          <ac:cxnSpMkLst>
            <pc:docMk/>
            <pc:sldMk cId="2007566352" sldId="274"/>
            <ac:cxnSpMk id="291" creationId="{4BDDBEE2-AA58-4A78-B5F9-E333DA3D824E}"/>
          </ac:cxnSpMkLst>
        </pc:cxnChg>
        <pc:cxnChg chg="add mod">
          <ac:chgData name="Ramaravind Kommiya Mothilal" userId="197bdde2-8104-40b7-a868-ccf947cc7003" providerId="ADAL" clId="{39CCEAA4-1D43-41BE-9AB3-40F02A6DE4FF}" dt="2019-06-27T04:49:05.465" v="2559" actId="208"/>
          <ac:cxnSpMkLst>
            <pc:docMk/>
            <pc:sldMk cId="2007566352" sldId="274"/>
            <ac:cxnSpMk id="292" creationId="{34412608-E72E-4C9A-85B6-2606820CDFC2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59" creationId="{9249CF4D-1FA1-4ACC-8F11-2199ACE1F12D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60" creationId="{A6A028A2-8372-4988-9114-536406D5F5D7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61" creationId="{E2837CC8-AB13-4F5A-887D-42A17A4E5B4F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62" creationId="{2C339226-20F3-4C4E-AA11-EBAFBC23EBFB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63" creationId="{AC2321B1-D1C7-4847-BC57-2F377F26F674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64" creationId="{968F2F7D-A16A-4706-AB5E-28D394A2F2EE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65" creationId="{D18E0D3E-473C-4E54-BA67-4748144B9048}"/>
          </ac:cxnSpMkLst>
        </pc:cxnChg>
        <pc:cxnChg chg="add mod">
          <ac:chgData name="Ramaravind Kommiya Mothilal" userId="197bdde2-8104-40b7-a868-ccf947cc7003" providerId="ADAL" clId="{39CCEAA4-1D43-41BE-9AB3-40F02A6DE4FF}" dt="2019-06-27T04:45:22.384" v="2538" actId="571"/>
          <ac:cxnSpMkLst>
            <pc:docMk/>
            <pc:sldMk cId="2007566352" sldId="274"/>
            <ac:cxnSpMk id="366" creationId="{67CE9F34-916A-4B18-89A1-3148538693F1}"/>
          </ac:cxnSpMkLst>
        </pc:cxnChg>
        <pc:cxnChg chg="del">
          <ac:chgData name="Ramaravind Kommiya Mothilal" userId="197bdde2-8104-40b7-a868-ccf947cc7003" providerId="ADAL" clId="{39CCEAA4-1D43-41BE-9AB3-40F02A6DE4FF}" dt="2019-06-26T14:39:19.801" v="2326" actId="478"/>
          <ac:cxnSpMkLst>
            <pc:docMk/>
            <pc:sldMk cId="2007566352" sldId="274"/>
            <ac:cxnSpMk id="6171" creationId="{7A04B6FE-81E6-4064-B60E-DD69FD731D7C}"/>
          </ac:cxnSpMkLst>
        </pc:cxnChg>
        <pc:cxnChg chg="del">
          <ac:chgData name="Ramaravind Kommiya Mothilal" userId="197bdde2-8104-40b7-a868-ccf947cc7003" providerId="ADAL" clId="{39CCEAA4-1D43-41BE-9AB3-40F02A6DE4FF}" dt="2019-06-26T14:39:19.801" v="2326" actId="478"/>
          <ac:cxnSpMkLst>
            <pc:docMk/>
            <pc:sldMk cId="2007566352" sldId="274"/>
            <ac:cxnSpMk id="6174" creationId="{4F34E6F6-D9CC-4254-AAD0-C178C98F94B4}"/>
          </ac:cxnSpMkLst>
        </pc:cxnChg>
      </pc:sldChg>
      <pc:sldChg chg="modSp add modTransition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1640549402" sldId="277"/>
        </pc:sldMkLst>
        <pc:spChg chg="mod">
          <ac:chgData name="Ramaravind Kommiya Mothilal" userId="197bdde2-8104-40b7-a868-ccf947cc7003" providerId="ADAL" clId="{39CCEAA4-1D43-41BE-9AB3-40F02A6DE4FF}" dt="2019-06-27T06:24:23.844" v="3765" actId="255"/>
          <ac:spMkLst>
            <pc:docMk/>
            <pc:sldMk cId="1640549402" sldId="277"/>
            <ac:spMk id="3" creationId="{1A662A45-75CD-4EB0-A3C0-4A3C9A6CE601}"/>
          </ac:spMkLst>
        </pc:spChg>
      </pc:sldChg>
      <pc:sldChg chg="addSp delSp modSp add modTransition delAnim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1549924276" sldId="278"/>
        </pc:sldMkLst>
        <pc:spChg chg="add del mod">
          <ac:chgData name="Ramaravind Kommiya Mothilal" userId="197bdde2-8104-40b7-a868-ccf947cc7003" providerId="ADAL" clId="{39CCEAA4-1D43-41BE-9AB3-40F02A6DE4FF}" dt="2019-06-27T06:47:37.329" v="4034" actId="11529"/>
          <ac:spMkLst>
            <pc:docMk/>
            <pc:sldMk cId="1549924276" sldId="278"/>
            <ac:spMk id="2" creationId="{611F7434-8A56-475E-A4BD-F8C358A6492B}"/>
          </ac:spMkLst>
        </pc:spChg>
        <pc:spChg chg="mod">
          <ac:chgData name="Ramaravind Kommiya Mothilal" userId="197bdde2-8104-40b7-a868-ccf947cc7003" providerId="ADAL" clId="{39CCEAA4-1D43-41BE-9AB3-40F02A6DE4FF}" dt="2019-06-27T06:53:36.609" v="4077" actId="255"/>
          <ac:spMkLst>
            <pc:docMk/>
            <pc:sldMk cId="1549924276" sldId="278"/>
            <ac:spMk id="3" creationId="{1A662A45-75CD-4EB0-A3C0-4A3C9A6CE601}"/>
          </ac:spMkLst>
        </pc:spChg>
        <pc:spChg chg="add mod">
          <ac:chgData name="Ramaravind Kommiya Mothilal" userId="197bdde2-8104-40b7-a868-ccf947cc7003" providerId="ADAL" clId="{39CCEAA4-1D43-41BE-9AB3-40F02A6DE4FF}" dt="2019-06-27T06:48:04.999" v="4038" actId="14100"/>
          <ac:spMkLst>
            <pc:docMk/>
            <pc:sldMk cId="1549924276" sldId="278"/>
            <ac:spMk id="4" creationId="{0F2B12AC-51B5-4413-9CDA-1517B4577CD8}"/>
          </ac:spMkLst>
        </pc:spChg>
        <pc:spChg chg="del">
          <ac:chgData name="Ramaravind Kommiya Mothilal" userId="197bdde2-8104-40b7-a868-ccf947cc7003" providerId="ADAL" clId="{39CCEAA4-1D43-41BE-9AB3-40F02A6DE4FF}" dt="2019-06-27T06:19:41.321" v="3545" actId="478"/>
          <ac:spMkLst>
            <pc:docMk/>
            <pc:sldMk cId="1549924276" sldId="278"/>
            <ac:spMk id="7" creationId="{89B46D5C-E082-4319-BF2E-9D2F0B389E4C}"/>
          </ac:spMkLst>
        </pc:spChg>
        <pc:picChg chg="add del mod">
          <ac:chgData name="Ramaravind Kommiya Mothilal" userId="197bdde2-8104-40b7-a868-ccf947cc7003" providerId="ADAL" clId="{39CCEAA4-1D43-41BE-9AB3-40F02A6DE4FF}" dt="2019-06-27T06:45:22.294" v="3862" actId="478"/>
          <ac:picMkLst>
            <pc:docMk/>
            <pc:sldMk cId="1549924276" sldId="278"/>
            <ac:picMk id="8194" creationId="{98E3BA97-3BA4-41E6-80A1-9076F545F592}"/>
          </ac:picMkLst>
        </pc:picChg>
        <pc:picChg chg="add del mod">
          <ac:chgData name="Ramaravind Kommiya Mothilal" userId="197bdde2-8104-40b7-a868-ccf947cc7003" providerId="ADAL" clId="{39CCEAA4-1D43-41BE-9AB3-40F02A6DE4FF}" dt="2019-06-27T06:50:07.579" v="4056" actId="478"/>
          <ac:picMkLst>
            <pc:docMk/>
            <pc:sldMk cId="1549924276" sldId="278"/>
            <ac:picMk id="8196" creationId="{1427A778-7B88-49BD-865B-B9A6CE20C8EF}"/>
          </ac:picMkLst>
        </pc:picChg>
        <pc:picChg chg="add mod">
          <ac:chgData name="Ramaravind Kommiya Mothilal" userId="197bdde2-8104-40b7-a868-ccf947cc7003" providerId="ADAL" clId="{39CCEAA4-1D43-41BE-9AB3-40F02A6DE4FF}" dt="2019-06-27T06:48:47.400" v="4050" actId="1076"/>
          <ac:picMkLst>
            <pc:docMk/>
            <pc:sldMk cId="1549924276" sldId="278"/>
            <ac:picMk id="8198" creationId="{01A4364E-8C39-4209-B7B7-D554EF909E2E}"/>
          </ac:picMkLst>
        </pc:picChg>
        <pc:picChg chg="add mod">
          <ac:chgData name="Ramaravind Kommiya Mothilal" userId="197bdde2-8104-40b7-a868-ccf947cc7003" providerId="ADAL" clId="{39CCEAA4-1D43-41BE-9AB3-40F02A6DE4FF}" dt="2019-06-27T06:53:41.472" v="4084" actId="1035"/>
          <ac:picMkLst>
            <pc:docMk/>
            <pc:sldMk cId="1549924276" sldId="278"/>
            <ac:picMk id="8200" creationId="{C392FCE6-772A-4107-834A-777D01B5F3CE}"/>
          </ac:picMkLst>
        </pc:picChg>
        <pc:picChg chg="add del">
          <ac:chgData name="Ramaravind Kommiya Mothilal" userId="197bdde2-8104-40b7-a868-ccf947cc7003" providerId="ADAL" clId="{39CCEAA4-1D43-41BE-9AB3-40F02A6DE4FF}" dt="2019-06-27T06:50:04.481" v="4054"/>
          <ac:picMkLst>
            <pc:docMk/>
            <pc:sldMk cId="1549924276" sldId="278"/>
            <ac:picMk id="8202" creationId="{D989CAC0-29C7-4C19-AC6F-CAAFE5C1BC94}"/>
          </ac:picMkLst>
        </pc:picChg>
      </pc:sldChg>
      <pc:sldChg chg="addSp delSp modSp add modTransition modAnim modNotesTx">
        <pc:chgData name="Ramaravind Kommiya Mothilal" userId="197bdde2-8104-40b7-a868-ccf947cc7003" providerId="ADAL" clId="{39CCEAA4-1D43-41BE-9AB3-40F02A6DE4FF}" dt="2019-06-27T08:50:57.749" v="4780"/>
        <pc:sldMkLst>
          <pc:docMk/>
          <pc:sldMk cId="4197518653" sldId="279"/>
        </pc:sldMkLst>
        <pc:spChg chg="mod">
          <ac:chgData name="Ramaravind Kommiya Mothilal" userId="197bdde2-8104-40b7-a868-ccf947cc7003" providerId="ADAL" clId="{39CCEAA4-1D43-41BE-9AB3-40F02A6DE4FF}" dt="2019-06-27T06:55:27.984" v="4166" actId="20577"/>
          <ac:spMkLst>
            <pc:docMk/>
            <pc:sldMk cId="4197518653" sldId="279"/>
            <ac:spMk id="3" creationId="{1A662A45-75CD-4EB0-A3C0-4A3C9A6CE601}"/>
          </ac:spMkLst>
        </pc:spChg>
        <pc:spChg chg="del">
          <ac:chgData name="Ramaravind Kommiya Mothilal" userId="197bdde2-8104-40b7-a868-ccf947cc7003" providerId="ADAL" clId="{39CCEAA4-1D43-41BE-9AB3-40F02A6DE4FF}" dt="2019-06-27T06:53:52.617" v="4087" actId="478"/>
          <ac:spMkLst>
            <pc:docMk/>
            <pc:sldMk cId="4197518653" sldId="279"/>
            <ac:spMk id="4" creationId="{0F2B12AC-51B5-4413-9CDA-1517B4577CD8}"/>
          </ac:spMkLst>
        </pc:spChg>
        <pc:spChg chg="add mod">
          <ac:chgData name="Ramaravind Kommiya Mothilal" userId="197bdde2-8104-40b7-a868-ccf947cc7003" providerId="ADAL" clId="{39CCEAA4-1D43-41BE-9AB3-40F02A6DE4FF}" dt="2019-06-27T07:01:10.184" v="4273" actId="14100"/>
          <ac:spMkLst>
            <pc:docMk/>
            <pc:sldMk cId="4197518653" sldId="279"/>
            <ac:spMk id="8" creationId="{17F91D43-F4C9-489A-8F68-2B8F57406627}"/>
          </ac:spMkLst>
        </pc:spChg>
        <pc:spChg chg="add del mod">
          <ac:chgData name="Ramaravind Kommiya Mothilal" userId="197bdde2-8104-40b7-a868-ccf947cc7003" providerId="ADAL" clId="{39CCEAA4-1D43-41BE-9AB3-40F02A6DE4FF}" dt="2019-06-27T07:01:00.897" v="4271" actId="478"/>
          <ac:spMkLst>
            <pc:docMk/>
            <pc:sldMk cId="4197518653" sldId="279"/>
            <ac:spMk id="9" creationId="{72A4167B-47EF-4573-93FA-77C5C2249D72}"/>
          </ac:spMkLst>
        </pc:spChg>
        <pc:spChg chg="add mod">
          <ac:chgData name="Ramaravind Kommiya Mothilal" userId="197bdde2-8104-40b7-a868-ccf947cc7003" providerId="ADAL" clId="{39CCEAA4-1D43-41BE-9AB3-40F02A6DE4FF}" dt="2019-06-27T07:14:17.359" v="4336" actId="1076"/>
          <ac:spMkLst>
            <pc:docMk/>
            <pc:sldMk cId="4197518653" sldId="279"/>
            <ac:spMk id="10" creationId="{04BF1D06-D27B-47C8-AE90-EBEBE280F4E1}"/>
          </ac:spMkLst>
        </pc:spChg>
        <pc:picChg chg="add del mod">
          <ac:chgData name="Ramaravind Kommiya Mothilal" userId="197bdde2-8104-40b7-a868-ccf947cc7003" providerId="ADAL" clId="{39CCEAA4-1D43-41BE-9AB3-40F02A6DE4FF}" dt="2019-06-27T07:08:53.720" v="4305" actId="478"/>
          <ac:picMkLst>
            <pc:docMk/>
            <pc:sldMk cId="4197518653" sldId="279"/>
            <ac:picMk id="14" creationId="{71A7CB60-E335-4333-BD56-9D70AA08E0F6}"/>
          </ac:picMkLst>
        </pc:picChg>
        <pc:picChg chg="del">
          <ac:chgData name="Ramaravind Kommiya Mothilal" userId="197bdde2-8104-40b7-a868-ccf947cc7003" providerId="ADAL" clId="{39CCEAA4-1D43-41BE-9AB3-40F02A6DE4FF}" dt="2019-06-27T06:53:52.617" v="4087" actId="478"/>
          <ac:picMkLst>
            <pc:docMk/>
            <pc:sldMk cId="4197518653" sldId="279"/>
            <ac:picMk id="8198" creationId="{01A4364E-8C39-4209-B7B7-D554EF909E2E}"/>
          </ac:picMkLst>
        </pc:picChg>
        <pc:picChg chg="del">
          <ac:chgData name="Ramaravind Kommiya Mothilal" userId="197bdde2-8104-40b7-a868-ccf947cc7003" providerId="ADAL" clId="{39CCEAA4-1D43-41BE-9AB3-40F02A6DE4FF}" dt="2019-06-27T06:53:52.617" v="4087" actId="478"/>
          <ac:picMkLst>
            <pc:docMk/>
            <pc:sldMk cId="4197518653" sldId="279"/>
            <ac:picMk id="8200" creationId="{C392FCE6-772A-4107-834A-777D01B5F3CE}"/>
          </ac:picMkLst>
        </pc:picChg>
        <pc:picChg chg="add del mod">
          <ac:chgData name="Ramaravind Kommiya Mothilal" userId="197bdde2-8104-40b7-a868-ccf947cc7003" providerId="ADAL" clId="{39CCEAA4-1D43-41BE-9AB3-40F02A6DE4FF}" dt="2019-06-27T07:11:12.070" v="4313" actId="478"/>
          <ac:picMkLst>
            <pc:docMk/>
            <pc:sldMk cId="4197518653" sldId="279"/>
            <ac:picMk id="11266" creationId="{C4E52399-ED00-4204-A4B5-CDB5066F6429}"/>
          </ac:picMkLst>
        </pc:picChg>
        <pc:picChg chg="add mod">
          <ac:chgData name="Ramaravind Kommiya Mothilal" userId="197bdde2-8104-40b7-a868-ccf947cc7003" providerId="ADAL" clId="{39CCEAA4-1D43-41BE-9AB3-40F02A6DE4FF}" dt="2019-06-27T07:13:35.028" v="4328" actId="1076"/>
          <ac:picMkLst>
            <pc:docMk/>
            <pc:sldMk cId="4197518653" sldId="279"/>
            <ac:picMk id="11268" creationId="{D8B7E239-F2ED-49B4-A78B-B6DE52028EA3}"/>
          </ac:picMkLst>
        </pc:picChg>
        <pc:cxnChg chg="add mod">
          <ac:chgData name="Ramaravind Kommiya Mothilal" userId="197bdde2-8104-40b7-a868-ccf947cc7003" providerId="ADAL" clId="{39CCEAA4-1D43-41BE-9AB3-40F02A6DE4FF}" dt="2019-06-27T07:01:12.807" v="4274" actId="1076"/>
          <ac:cxnSpMkLst>
            <pc:docMk/>
            <pc:sldMk cId="4197518653" sldId="279"/>
            <ac:cxnSpMk id="5" creationId="{CBF66961-0E39-48AC-BE81-7A3A7FDB6080}"/>
          </ac:cxnSpMkLst>
        </pc:cxnChg>
      </pc:sldChg>
      <pc:sldChg chg="addSp delSp modSp add modTransition modAnim">
        <pc:chgData name="Ramaravind Kommiya Mothilal" userId="197bdde2-8104-40b7-a868-ccf947cc7003" providerId="ADAL" clId="{39CCEAA4-1D43-41BE-9AB3-40F02A6DE4FF}" dt="2019-06-27T08:50:57.749" v="4780"/>
        <pc:sldMkLst>
          <pc:docMk/>
          <pc:sldMk cId="2364627494" sldId="282"/>
        </pc:sldMkLst>
        <pc:spChg chg="del">
          <ac:chgData name="Ramaravind Kommiya Mothilal" userId="197bdde2-8104-40b7-a868-ccf947cc7003" providerId="ADAL" clId="{39CCEAA4-1D43-41BE-9AB3-40F02A6DE4FF}" dt="2019-06-27T07:22:06.059" v="4381" actId="478"/>
          <ac:spMkLst>
            <pc:docMk/>
            <pc:sldMk cId="2364627494" sldId="282"/>
            <ac:spMk id="2" creationId="{D623AE94-99B8-48A0-8D6E-5C82C4D54CD9}"/>
          </ac:spMkLst>
        </pc:spChg>
        <pc:spChg chg="del mod">
          <ac:chgData name="Ramaravind Kommiya Mothilal" userId="197bdde2-8104-40b7-a868-ccf947cc7003" providerId="ADAL" clId="{39CCEAA4-1D43-41BE-9AB3-40F02A6DE4FF}" dt="2019-06-27T08:46:13.040" v="4731" actId="478"/>
          <ac:spMkLst>
            <pc:docMk/>
            <pc:sldMk cId="2364627494" sldId="282"/>
            <ac:spMk id="3" creationId="{1A662A45-75CD-4EB0-A3C0-4A3C9A6CE601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4" creationId="{953DB368-7762-40FB-9B4F-B42A0523D06D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5" creationId="{24E70458-7690-4C8F-8A49-88B589826AF1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6" creationId="{7647CAF3-DCD2-4F88-9B10-9FA7CAB216F0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7" creationId="{FEDD7335-A12F-4968-A399-0CE41D3D6EDF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8" creationId="{642DD9D9-C0C4-4F12-9133-0A3535F7E512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9" creationId="{255545BB-0D97-40F6-9B87-F7AB3F7359A4}"/>
          </ac:spMkLst>
        </pc:spChg>
        <pc:spChg chg="add del mod">
          <ac:chgData name="Ramaravind Kommiya Mothilal" userId="197bdde2-8104-40b7-a868-ccf947cc7003" providerId="ADAL" clId="{39CCEAA4-1D43-41BE-9AB3-40F02A6DE4FF}" dt="2019-06-27T07:22:12.970" v="4383" actId="478"/>
          <ac:spMkLst>
            <pc:docMk/>
            <pc:sldMk cId="2364627494" sldId="282"/>
            <ac:spMk id="12" creationId="{CFC132D2-8119-4721-973A-1A335EA6BCDD}"/>
          </ac:spMkLst>
        </pc:spChg>
        <pc:spChg chg="add del mod">
          <ac:chgData name="Ramaravind Kommiya Mothilal" userId="197bdde2-8104-40b7-a868-ccf947cc7003" providerId="ADAL" clId="{39CCEAA4-1D43-41BE-9AB3-40F02A6DE4FF}" dt="2019-06-27T08:46:14.734" v="4732" actId="478"/>
          <ac:spMkLst>
            <pc:docMk/>
            <pc:sldMk cId="2364627494" sldId="282"/>
            <ac:spMk id="14" creationId="{93FB0EF1-AF1B-4762-88F9-4EE0586F90B9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20" creationId="{D1744A18-5176-4D1F-BDAA-3C4A0DE9CAD4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26" creationId="{B661F7F7-74DB-4F7E-8DF0-077429772D9B}"/>
          </ac:spMkLst>
        </pc:spChg>
        <pc:spChg chg="add mod">
          <ac:chgData name="Ramaravind Kommiya Mothilal" userId="197bdde2-8104-40b7-a868-ccf947cc7003" providerId="ADAL" clId="{39CCEAA4-1D43-41BE-9AB3-40F02A6DE4FF}" dt="2019-06-27T07:22:37.520" v="4402" actId="207"/>
          <ac:spMkLst>
            <pc:docMk/>
            <pc:sldMk cId="2364627494" sldId="282"/>
            <ac:spMk id="27" creationId="{98963E19-E02A-4797-86AE-9D330877D31A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28" creationId="{7184A600-2970-44D9-B284-DA70739DE2EF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31" creationId="{C527B0C2-B15E-47DB-B73E-F4116B20CF77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37" creationId="{E2B9F989-7D31-4C44-950E-DECAC3B0E3D0}"/>
          </ac:spMkLst>
        </pc:spChg>
        <pc:spChg chg="mod">
          <ac:chgData name="Ramaravind Kommiya Mothilal" userId="197bdde2-8104-40b7-a868-ccf947cc7003" providerId="ADAL" clId="{39CCEAA4-1D43-41BE-9AB3-40F02A6DE4FF}" dt="2019-06-27T08:46:32.191" v="4749" actId="1035"/>
          <ac:spMkLst>
            <pc:docMk/>
            <pc:sldMk cId="2364627494" sldId="282"/>
            <ac:spMk id="48" creationId="{96A27892-D2E9-4864-BA16-A59136F482A3}"/>
          </ac:spMkLst>
        </pc:spChg>
        <pc:picChg chg="add del mod">
          <ac:chgData name="Ramaravind Kommiya Mothilal" userId="197bdde2-8104-40b7-a868-ccf947cc7003" providerId="ADAL" clId="{39CCEAA4-1D43-41BE-9AB3-40F02A6DE4FF}" dt="2019-06-27T07:21:08.612" v="4374" actId="478"/>
          <ac:picMkLst>
            <pc:docMk/>
            <pc:sldMk cId="2364627494" sldId="282"/>
            <ac:picMk id="24" creationId="{17EC977C-6384-41EA-9D2D-1EB3D863E350}"/>
          </ac:picMkLst>
        </pc:pic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11" creationId="{E512C413-959B-48E8-B871-892C4B0789E6}"/>
          </ac:cxnSpMkLst>
        </pc:cxn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16" creationId="{69613E7B-72AA-42AD-9A5E-CC48D5C19E9B}"/>
          </ac:cxnSpMkLst>
        </pc:cxn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19" creationId="{3D489536-8ACC-4C1D-A784-F672F08CE6CA}"/>
          </ac:cxnSpMkLst>
        </pc:cxn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22" creationId="{898955AC-706C-4F51-B2FA-37B6E22B90E0}"/>
          </ac:cxnSpMkLst>
        </pc:cxn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32" creationId="{B0DA3EAF-742A-4128-BFC1-08C255A3A2E2}"/>
          </ac:cxnSpMkLst>
        </pc:cxn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33" creationId="{56B6FBD3-3CDC-4C5E-B917-F6AB5698A354}"/>
          </ac:cxnSpMkLst>
        </pc:cxn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34" creationId="{4DC70FCD-7915-438D-A4E8-F867B696DB6A}"/>
          </ac:cxnSpMkLst>
        </pc:cxnChg>
        <pc:cxnChg chg="mod">
          <ac:chgData name="Ramaravind Kommiya Mothilal" userId="197bdde2-8104-40b7-a868-ccf947cc7003" providerId="ADAL" clId="{39CCEAA4-1D43-41BE-9AB3-40F02A6DE4FF}" dt="2019-06-27T08:46:32.191" v="4749" actId="1035"/>
          <ac:cxnSpMkLst>
            <pc:docMk/>
            <pc:sldMk cId="2364627494" sldId="282"/>
            <ac:cxnSpMk id="35" creationId="{42285B1F-8505-45D7-8F60-AB0ADC3E2879}"/>
          </ac:cxnSpMkLst>
        </pc:cxnChg>
      </pc:sldChg>
      <pc:sldChg chg="addSp delSp modSp add modTransition delAnim modAnim modNotesTx">
        <pc:chgData name="Ramaravind Kommiya Mothilal" userId="197bdde2-8104-40b7-a868-ccf947cc7003" providerId="ADAL" clId="{39CCEAA4-1D43-41BE-9AB3-40F02A6DE4FF}" dt="2019-06-27T09:50:47.854" v="5493" actId="208"/>
        <pc:sldMkLst>
          <pc:docMk/>
          <pc:sldMk cId="1237960967" sldId="283"/>
        </pc:sldMkLst>
        <pc:spChg chg="add mod">
          <ac:chgData name="Ramaravind Kommiya Mothilal" userId="197bdde2-8104-40b7-a868-ccf947cc7003" providerId="ADAL" clId="{39CCEAA4-1D43-41BE-9AB3-40F02A6DE4FF}" dt="2019-06-27T09:13:33.940" v="5208" actId="14100"/>
          <ac:spMkLst>
            <pc:docMk/>
            <pc:sldMk cId="1237960967" sldId="283"/>
            <ac:spMk id="2" creationId="{FD633814-D82B-4696-8499-1D399035567B}"/>
          </ac:spMkLst>
        </pc:spChg>
        <pc:spChg chg="add del">
          <ac:chgData name="Ramaravind Kommiya Mothilal" userId="197bdde2-8104-40b7-a868-ccf947cc7003" providerId="ADAL" clId="{39CCEAA4-1D43-41BE-9AB3-40F02A6DE4FF}" dt="2019-06-27T09:03:04.081" v="5061"/>
          <ac:spMkLst>
            <pc:docMk/>
            <pc:sldMk cId="1237960967" sldId="283"/>
            <ac:spMk id="3" creationId="{84514B7F-F7E8-401A-BD06-8DD8E0EB1637}"/>
          </ac:spMkLst>
        </pc:spChg>
        <pc:spChg chg="del">
          <ac:chgData name="Ramaravind Kommiya Mothilal" userId="197bdde2-8104-40b7-a868-ccf947cc7003" providerId="ADAL" clId="{39CCEAA4-1D43-41BE-9AB3-40F02A6DE4FF}" dt="2019-06-27T08:54:12.401" v="4793" actId="478"/>
          <ac:spMkLst>
            <pc:docMk/>
            <pc:sldMk cId="1237960967" sldId="283"/>
            <ac:spMk id="4" creationId="{953DB368-7762-40FB-9B4F-B42A0523D06D}"/>
          </ac:spMkLst>
        </pc:spChg>
        <pc:spChg chg="del">
          <ac:chgData name="Ramaravind Kommiya Mothilal" userId="197bdde2-8104-40b7-a868-ccf947cc7003" providerId="ADAL" clId="{39CCEAA4-1D43-41BE-9AB3-40F02A6DE4FF}" dt="2019-06-27T08:54:12.401" v="4793" actId="478"/>
          <ac:spMkLst>
            <pc:docMk/>
            <pc:sldMk cId="1237960967" sldId="283"/>
            <ac:spMk id="5" creationId="{24E70458-7690-4C8F-8A49-88B589826AF1}"/>
          </ac:spMkLst>
        </pc:spChg>
        <pc:spChg chg="del">
          <ac:chgData name="Ramaravind Kommiya Mothilal" userId="197bdde2-8104-40b7-a868-ccf947cc7003" providerId="ADAL" clId="{39CCEAA4-1D43-41BE-9AB3-40F02A6DE4FF}" dt="2019-06-27T08:54:32.830" v="4798" actId="478"/>
          <ac:spMkLst>
            <pc:docMk/>
            <pc:sldMk cId="1237960967" sldId="283"/>
            <ac:spMk id="6" creationId="{7647CAF3-DCD2-4F88-9B10-9FA7CAB216F0}"/>
          </ac:spMkLst>
        </pc:spChg>
        <pc:spChg chg="del">
          <ac:chgData name="Ramaravind Kommiya Mothilal" userId="197bdde2-8104-40b7-a868-ccf947cc7003" providerId="ADAL" clId="{39CCEAA4-1D43-41BE-9AB3-40F02A6DE4FF}" dt="2019-06-27T08:54:12.401" v="4793" actId="478"/>
          <ac:spMkLst>
            <pc:docMk/>
            <pc:sldMk cId="1237960967" sldId="283"/>
            <ac:spMk id="7" creationId="{FEDD7335-A12F-4968-A399-0CE41D3D6EDF}"/>
          </ac:spMkLst>
        </pc:spChg>
        <pc:spChg chg="del">
          <ac:chgData name="Ramaravind Kommiya Mothilal" userId="197bdde2-8104-40b7-a868-ccf947cc7003" providerId="ADAL" clId="{39CCEAA4-1D43-41BE-9AB3-40F02A6DE4FF}" dt="2019-06-27T08:54:12.401" v="4793" actId="478"/>
          <ac:spMkLst>
            <pc:docMk/>
            <pc:sldMk cId="1237960967" sldId="283"/>
            <ac:spMk id="8" creationId="{642DD9D9-C0C4-4F12-9133-0A3535F7E512}"/>
          </ac:spMkLst>
        </pc:spChg>
        <pc:spChg chg="del">
          <ac:chgData name="Ramaravind Kommiya Mothilal" userId="197bdde2-8104-40b7-a868-ccf947cc7003" providerId="ADAL" clId="{39CCEAA4-1D43-41BE-9AB3-40F02A6DE4FF}" dt="2019-06-27T08:54:12.401" v="4793" actId="478"/>
          <ac:spMkLst>
            <pc:docMk/>
            <pc:sldMk cId="1237960967" sldId="283"/>
            <ac:spMk id="9" creationId="{255545BB-0D97-40F6-9B87-F7AB3F7359A4}"/>
          </ac:spMkLst>
        </pc:spChg>
        <pc:spChg chg="add del">
          <ac:chgData name="Ramaravind Kommiya Mothilal" userId="197bdde2-8104-40b7-a868-ccf947cc7003" providerId="ADAL" clId="{39CCEAA4-1D43-41BE-9AB3-40F02A6DE4FF}" dt="2019-06-27T09:03:12.897" v="5064"/>
          <ac:spMkLst>
            <pc:docMk/>
            <pc:sldMk cId="1237960967" sldId="283"/>
            <ac:spMk id="10" creationId="{9D76AC23-8F54-4368-96C0-E4610AD5D2DA}"/>
          </ac:spMkLst>
        </pc:spChg>
        <pc:spChg chg="del">
          <ac:chgData name="Ramaravind Kommiya Mothilal" userId="197bdde2-8104-40b7-a868-ccf947cc7003" providerId="ADAL" clId="{39CCEAA4-1D43-41BE-9AB3-40F02A6DE4FF}" dt="2019-06-27T08:54:12.401" v="4793" actId="478"/>
          <ac:spMkLst>
            <pc:docMk/>
            <pc:sldMk cId="1237960967" sldId="283"/>
            <ac:spMk id="20" creationId="{D1744A18-5176-4D1F-BDAA-3C4A0DE9CAD4}"/>
          </ac:spMkLst>
        </pc:spChg>
        <pc:spChg chg="add mod">
          <ac:chgData name="Ramaravind Kommiya Mothilal" userId="197bdde2-8104-40b7-a868-ccf947cc7003" providerId="ADAL" clId="{39CCEAA4-1D43-41BE-9AB3-40F02A6DE4FF}" dt="2019-06-27T09:13:25.381" v="5205" actId="1076"/>
          <ac:spMkLst>
            <pc:docMk/>
            <pc:sldMk cId="1237960967" sldId="283"/>
            <ac:spMk id="23" creationId="{2075E8F8-7F27-4BDE-9C48-9B12C3AD7DEB}"/>
          </ac:spMkLst>
        </pc:spChg>
        <pc:spChg chg="add mod">
          <ac:chgData name="Ramaravind Kommiya Mothilal" userId="197bdde2-8104-40b7-a868-ccf947cc7003" providerId="ADAL" clId="{39CCEAA4-1D43-41BE-9AB3-40F02A6DE4FF}" dt="2019-06-27T09:50:47.854" v="5493" actId="208"/>
          <ac:spMkLst>
            <pc:docMk/>
            <pc:sldMk cId="1237960967" sldId="283"/>
            <ac:spMk id="24" creationId="{C9ACAC3A-075A-4D23-A8E3-DF7C199E5B9A}"/>
          </ac:spMkLst>
        </pc:spChg>
        <pc:spChg chg="del mod">
          <ac:chgData name="Ramaravind Kommiya Mothilal" userId="197bdde2-8104-40b7-a868-ccf947cc7003" providerId="ADAL" clId="{39CCEAA4-1D43-41BE-9AB3-40F02A6DE4FF}" dt="2019-06-27T08:56:07.271" v="4809" actId="478"/>
          <ac:spMkLst>
            <pc:docMk/>
            <pc:sldMk cId="1237960967" sldId="283"/>
            <ac:spMk id="26" creationId="{B661F7F7-74DB-4F7E-8DF0-077429772D9B}"/>
          </ac:spMkLst>
        </pc:spChg>
        <pc:spChg chg="add mod">
          <ac:chgData name="Ramaravind Kommiya Mothilal" userId="197bdde2-8104-40b7-a868-ccf947cc7003" providerId="ADAL" clId="{39CCEAA4-1D43-41BE-9AB3-40F02A6DE4FF}" dt="2019-06-27T09:13:23.244" v="5204" actId="1076"/>
          <ac:spMkLst>
            <pc:docMk/>
            <pc:sldMk cId="1237960967" sldId="283"/>
            <ac:spMk id="29" creationId="{A93435D7-B872-4633-B0C0-C0DB81F1EB25}"/>
          </ac:spMkLst>
        </pc:spChg>
        <pc:spChg chg="add del mod">
          <ac:chgData name="Ramaravind Kommiya Mothilal" userId="197bdde2-8104-40b7-a868-ccf947cc7003" providerId="ADAL" clId="{39CCEAA4-1D43-41BE-9AB3-40F02A6DE4FF}" dt="2019-06-27T09:02:46.367" v="5056" actId="478"/>
          <ac:spMkLst>
            <pc:docMk/>
            <pc:sldMk cId="1237960967" sldId="283"/>
            <ac:spMk id="30" creationId="{CE9996BF-48B2-445D-9CFF-8B242713537C}"/>
          </ac:spMkLst>
        </pc:spChg>
        <pc:spChg chg="mod">
          <ac:chgData name="Ramaravind Kommiya Mothilal" userId="197bdde2-8104-40b7-a868-ccf947cc7003" providerId="ADAL" clId="{39CCEAA4-1D43-41BE-9AB3-40F02A6DE4FF}" dt="2019-06-27T08:59:59.756" v="4897" actId="1076"/>
          <ac:spMkLst>
            <pc:docMk/>
            <pc:sldMk cId="1237960967" sldId="283"/>
            <ac:spMk id="50" creationId="{CE1D0CB3-C0E7-4B52-9899-289A2F710C03}"/>
          </ac:spMkLst>
        </pc:spChg>
        <pc:spChg chg="del mod">
          <ac:chgData name="Ramaravind Kommiya Mothilal" userId="197bdde2-8104-40b7-a868-ccf947cc7003" providerId="ADAL" clId="{39CCEAA4-1D43-41BE-9AB3-40F02A6DE4FF}" dt="2019-06-27T08:54:29.545" v="4797" actId="478"/>
          <ac:spMkLst>
            <pc:docMk/>
            <pc:sldMk cId="1237960967" sldId="283"/>
            <ac:spMk id="51" creationId="{C01827F2-03C9-4389-8FEC-94944FC51A0A}"/>
          </ac:spMkLst>
        </pc:spChg>
        <pc:spChg chg="mod">
          <ac:chgData name="Ramaravind Kommiya Mothilal" userId="197bdde2-8104-40b7-a868-ccf947cc7003" providerId="ADAL" clId="{39CCEAA4-1D43-41BE-9AB3-40F02A6DE4FF}" dt="2019-06-27T09:09:44.486" v="5160" actId="1035"/>
          <ac:spMkLst>
            <pc:docMk/>
            <pc:sldMk cId="1237960967" sldId="283"/>
            <ac:spMk id="52" creationId="{EF29F30B-940F-4BD9-BCE8-2BD62505555A}"/>
          </ac:spMkLst>
        </pc:spChg>
        <pc:spChg chg="mod">
          <ac:chgData name="Ramaravind Kommiya Mothilal" userId="197bdde2-8104-40b7-a868-ccf947cc7003" providerId="ADAL" clId="{39CCEAA4-1D43-41BE-9AB3-40F02A6DE4FF}" dt="2019-06-27T09:09:44.486" v="5160" actId="1035"/>
          <ac:spMkLst>
            <pc:docMk/>
            <pc:sldMk cId="1237960967" sldId="283"/>
            <ac:spMk id="53" creationId="{146260FB-BED2-4DCD-AA49-B3F1575FEDEE}"/>
          </ac:spMkLst>
        </pc:spChg>
        <pc:grpChg chg="mod">
          <ac:chgData name="Ramaravind Kommiya Mothilal" userId="197bdde2-8104-40b7-a868-ccf947cc7003" providerId="ADAL" clId="{39CCEAA4-1D43-41BE-9AB3-40F02A6DE4FF}" dt="2019-06-27T09:09:44.486" v="5160" actId="1035"/>
          <ac:grpSpMkLst>
            <pc:docMk/>
            <pc:sldMk cId="1237960967" sldId="283"/>
            <ac:grpSpMk id="46" creationId="{A4F0CFDA-33B7-45FC-8291-6855BAF849D2}"/>
          </ac:grpSpMkLst>
        </pc:grpChg>
        <pc:picChg chg="add del mod">
          <ac:chgData name="Ramaravind Kommiya Mothilal" userId="197bdde2-8104-40b7-a868-ccf947cc7003" providerId="ADAL" clId="{39CCEAA4-1D43-41BE-9AB3-40F02A6DE4FF}" dt="2019-06-27T09:11:29.706" v="5187" actId="478"/>
          <ac:picMkLst>
            <pc:docMk/>
            <pc:sldMk cId="1237960967" sldId="283"/>
            <ac:picMk id="12290" creationId="{D7FE54C4-80A8-46E6-9105-4EA236076AAE}"/>
          </ac:picMkLst>
        </pc:picChg>
        <pc:picChg chg="add del mod">
          <ac:chgData name="Ramaravind Kommiya Mothilal" userId="197bdde2-8104-40b7-a868-ccf947cc7003" providerId="ADAL" clId="{39CCEAA4-1D43-41BE-9AB3-40F02A6DE4FF}" dt="2019-06-27T09:15:38.834" v="5215" actId="478"/>
          <ac:picMkLst>
            <pc:docMk/>
            <pc:sldMk cId="1237960967" sldId="283"/>
            <ac:picMk id="12292" creationId="{5C5E687B-9E1A-4AB0-A89E-BD3461A57B0E}"/>
          </ac:picMkLst>
        </pc:picChg>
        <pc:picChg chg="add del">
          <ac:chgData name="Ramaravind Kommiya Mothilal" userId="197bdde2-8104-40b7-a868-ccf947cc7003" providerId="ADAL" clId="{39CCEAA4-1D43-41BE-9AB3-40F02A6DE4FF}" dt="2019-06-27T09:15:48.809" v="5217"/>
          <ac:picMkLst>
            <pc:docMk/>
            <pc:sldMk cId="1237960967" sldId="283"/>
            <ac:picMk id="12294" creationId="{B419B93B-A1A5-4592-8BEE-1414D6CFE917}"/>
          </ac:picMkLst>
        </pc:picChg>
        <pc:picChg chg="add mod">
          <ac:chgData name="Ramaravind Kommiya Mothilal" userId="197bdde2-8104-40b7-a868-ccf947cc7003" providerId="ADAL" clId="{39CCEAA4-1D43-41BE-9AB3-40F02A6DE4FF}" dt="2019-06-27T09:16:11.437" v="5227" actId="1076"/>
          <ac:picMkLst>
            <pc:docMk/>
            <pc:sldMk cId="1237960967" sldId="283"/>
            <ac:picMk id="12296" creationId="{34235663-FDDE-4367-9202-AF39A9198332}"/>
          </ac:picMkLst>
        </pc:picChg>
        <pc:cxnChg chg="del mod">
          <ac:chgData name="Ramaravind Kommiya Mothilal" userId="197bdde2-8104-40b7-a868-ccf947cc7003" providerId="ADAL" clId="{39CCEAA4-1D43-41BE-9AB3-40F02A6DE4FF}" dt="2019-06-27T08:54:12.401" v="4793" actId="478"/>
          <ac:cxnSpMkLst>
            <pc:docMk/>
            <pc:sldMk cId="1237960967" sldId="283"/>
            <ac:cxnSpMk id="11" creationId="{E512C413-959B-48E8-B871-892C4B0789E6}"/>
          </ac:cxnSpMkLst>
        </pc:cxnChg>
        <pc:cxnChg chg="add del mod">
          <ac:chgData name="Ramaravind Kommiya Mothilal" userId="197bdde2-8104-40b7-a868-ccf947cc7003" providerId="ADAL" clId="{39CCEAA4-1D43-41BE-9AB3-40F02A6DE4FF}" dt="2019-06-27T09:04:18.337" v="5080" actId="11529"/>
          <ac:cxnSpMkLst>
            <pc:docMk/>
            <pc:sldMk cId="1237960967" sldId="283"/>
            <ac:cxnSpMk id="13" creationId="{495FA652-9777-4A4B-A45F-8A73D0CF24E2}"/>
          </ac:cxnSpMkLst>
        </pc:cxnChg>
        <pc:cxnChg chg="add mod">
          <ac:chgData name="Ramaravind Kommiya Mothilal" userId="197bdde2-8104-40b7-a868-ccf947cc7003" providerId="ADAL" clId="{39CCEAA4-1D43-41BE-9AB3-40F02A6DE4FF}" dt="2019-06-27T09:13:29.933" v="5206" actId="1076"/>
          <ac:cxnSpMkLst>
            <pc:docMk/>
            <pc:sldMk cId="1237960967" sldId="283"/>
            <ac:cxnSpMk id="15" creationId="{D29B7C9B-00EB-4C4C-9A4E-4223A5C5D958}"/>
          </ac:cxnSpMkLst>
        </pc:cxnChg>
        <pc:cxnChg chg="del mod">
          <ac:chgData name="Ramaravind Kommiya Mothilal" userId="197bdde2-8104-40b7-a868-ccf947cc7003" providerId="ADAL" clId="{39CCEAA4-1D43-41BE-9AB3-40F02A6DE4FF}" dt="2019-06-27T08:54:12.401" v="4793" actId="478"/>
          <ac:cxnSpMkLst>
            <pc:docMk/>
            <pc:sldMk cId="1237960967" sldId="283"/>
            <ac:cxnSpMk id="16" creationId="{69613E7B-72AA-42AD-9A5E-CC48D5C19E9B}"/>
          </ac:cxnSpMkLst>
        </pc:cxnChg>
        <pc:cxnChg chg="del">
          <ac:chgData name="Ramaravind Kommiya Mothilal" userId="197bdde2-8104-40b7-a868-ccf947cc7003" providerId="ADAL" clId="{39CCEAA4-1D43-41BE-9AB3-40F02A6DE4FF}" dt="2019-06-27T08:54:12.401" v="4793" actId="478"/>
          <ac:cxnSpMkLst>
            <pc:docMk/>
            <pc:sldMk cId="1237960967" sldId="283"/>
            <ac:cxnSpMk id="19" creationId="{3D489536-8ACC-4C1D-A784-F672F08CE6CA}"/>
          </ac:cxnSpMkLst>
        </pc:cxnChg>
        <pc:cxnChg chg="del mod">
          <ac:chgData name="Ramaravind Kommiya Mothilal" userId="197bdde2-8104-40b7-a868-ccf947cc7003" providerId="ADAL" clId="{39CCEAA4-1D43-41BE-9AB3-40F02A6DE4FF}" dt="2019-06-27T08:54:14.573" v="4794" actId="478"/>
          <ac:cxnSpMkLst>
            <pc:docMk/>
            <pc:sldMk cId="1237960967" sldId="283"/>
            <ac:cxnSpMk id="22" creationId="{898955AC-706C-4F51-B2FA-37B6E22B90E0}"/>
          </ac:cxnSpMkLst>
        </pc:cxnChg>
        <pc:cxnChg chg="mod">
          <ac:chgData name="Ramaravind Kommiya Mothilal" userId="197bdde2-8104-40b7-a868-ccf947cc7003" providerId="ADAL" clId="{39CCEAA4-1D43-41BE-9AB3-40F02A6DE4FF}" dt="2019-06-27T09:09:44.486" v="5160" actId="1035"/>
          <ac:cxnSpMkLst>
            <pc:docMk/>
            <pc:sldMk cId="1237960967" sldId="283"/>
            <ac:cxnSpMk id="54" creationId="{510199D4-D818-4E7C-A36C-4B8496F33ECB}"/>
          </ac:cxnSpMkLst>
        </pc:cxnChg>
      </pc:sldChg>
      <pc:sldChg chg="addSp delSp modSp add delAnim modAnim modNotesTx">
        <pc:chgData name="Ramaravind Kommiya Mothilal" userId="197bdde2-8104-40b7-a868-ccf947cc7003" providerId="ADAL" clId="{39CCEAA4-1D43-41BE-9AB3-40F02A6DE4FF}" dt="2019-06-27T09:58:48.526" v="5702" actId="14861"/>
        <pc:sldMkLst>
          <pc:docMk/>
          <pc:sldMk cId="1456849288" sldId="284"/>
        </pc:sldMkLst>
        <pc:spChg chg="del">
          <ac:chgData name="Ramaravind Kommiya Mothilal" userId="197bdde2-8104-40b7-a868-ccf947cc7003" providerId="ADAL" clId="{39CCEAA4-1D43-41BE-9AB3-40F02A6DE4FF}" dt="2019-06-27T09:18:31.040" v="5257" actId="478"/>
          <ac:spMkLst>
            <pc:docMk/>
            <pc:sldMk cId="1456849288" sldId="284"/>
            <ac:spMk id="2" creationId="{FD633814-D82B-4696-8499-1D399035567B}"/>
          </ac:spMkLst>
        </pc:spChg>
        <pc:spChg chg="mod topLvl">
          <ac:chgData name="Ramaravind Kommiya Mothilal" userId="197bdde2-8104-40b7-a868-ccf947cc7003" providerId="ADAL" clId="{39CCEAA4-1D43-41BE-9AB3-40F02A6DE4FF}" dt="2019-06-27T09:55:07.346" v="5627" actId="1035"/>
          <ac:spMkLst>
            <pc:docMk/>
            <pc:sldMk cId="1456849288" sldId="284"/>
            <ac:spMk id="22" creationId="{61DE547A-7C9A-48DD-9D19-A4148ACF0C1B}"/>
          </ac:spMkLst>
        </pc:spChg>
        <pc:spChg chg="del">
          <ac:chgData name="Ramaravind Kommiya Mothilal" userId="197bdde2-8104-40b7-a868-ccf947cc7003" providerId="ADAL" clId="{39CCEAA4-1D43-41BE-9AB3-40F02A6DE4FF}" dt="2019-06-27T09:18:28.824" v="5255" actId="478"/>
          <ac:spMkLst>
            <pc:docMk/>
            <pc:sldMk cId="1456849288" sldId="284"/>
            <ac:spMk id="23" creationId="{2075E8F8-7F27-4BDE-9C48-9B12C3AD7DEB}"/>
          </ac:spMkLst>
        </pc:spChg>
        <pc:spChg chg="del">
          <ac:chgData name="Ramaravind Kommiya Mothilal" userId="197bdde2-8104-40b7-a868-ccf947cc7003" providerId="ADAL" clId="{39CCEAA4-1D43-41BE-9AB3-40F02A6DE4FF}" dt="2019-06-27T09:18:24.331" v="5251" actId="478"/>
          <ac:spMkLst>
            <pc:docMk/>
            <pc:sldMk cId="1456849288" sldId="284"/>
            <ac:spMk id="24" creationId="{C9ACAC3A-075A-4D23-A8E3-DF7C199E5B9A}"/>
          </ac:spMkLst>
        </pc:spChg>
        <pc:spChg chg="mod topLvl">
          <ac:chgData name="Ramaravind Kommiya Mothilal" userId="197bdde2-8104-40b7-a868-ccf947cc7003" providerId="ADAL" clId="{39CCEAA4-1D43-41BE-9AB3-40F02A6DE4FF}" dt="2019-06-27T09:55:07.346" v="5627" actId="1035"/>
          <ac:spMkLst>
            <pc:docMk/>
            <pc:sldMk cId="1456849288" sldId="284"/>
            <ac:spMk id="25" creationId="{CB32415F-D54E-4B84-A467-04D0A0E195E9}"/>
          </ac:spMkLst>
        </pc:spChg>
        <pc:spChg chg="del mod">
          <ac:chgData name="Ramaravind Kommiya Mothilal" userId="197bdde2-8104-40b7-a868-ccf947cc7003" providerId="ADAL" clId="{39CCEAA4-1D43-41BE-9AB3-40F02A6DE4FF}" dt="2019-06-27T09:18:29.708" v="5256" actId="478"/>
          <ac:spMkLst>
            <pc:docMk/>
            <pc:sldMk cId="1456849288" sldId="284"/>
            <ac:spMk id="29" creationId="{A93435D7-B872-4633-B0C0-C0DB81F1EB25}"/>
          </ac:spMkLst>
        </pc:spChg>
        <pc:spChg chg="mod topLvl">
          <ac:chgData name="Ramaravind Kommiya Mothilal" userId="197bdde2-8104-40b7-a868-ccf947cc7003" providerId="ADAL" clId="{39CCEAA4-1D43-41BE-9AB3-40F02A6DE4FF}" dt="2019-06-27T09:55:07.346" v="5627" actId="1035"/>
          <ac:spMkLst>
            <pc:docMk/>
            <pc:sldMk cId="1456849288" sldId="284"/>
            <ac:spMk id="38" creationId="{4F293BE0-D11A-4E3B-BA88-1DA427EAE5B8}"/>
          </ac:spMkLst>
        </pc:spChg>
        <pc:spChg chg="mod topLvl">
          <ac:chgData name="Ramaravind Kommiya Mothilal" userId="197bdde2-8104-40b7-a868-ccf947cc7003" providerId="ADAL" clId="{39CCEAA4-1D43-41BE-9AB3-40F02A6DE4FF}" dt="2019-06-27T09:55:07.346" v="5627" actId="1035"/>
          <ac:spMkLst>
            <pc:docMk/>
            <pc:sldMk cId="1456849288" sldId="284"/>
            <ac:spMk id="39" creationId="{B0C93AB2-7AB7-4E87-9F25-DCD9C95F7354}"/>
          </ac:spMkLst>
        </pc:spChg>
        <pc:spChg chg="add del">
          <ac:chgData name="Ramaravind Kommiya Mothilal" userId="197bdde2-8104-40b7-a868-ccf947cc7003" providerId="ADAL" clId="{39CCEAA4-1D43-41BE-9AB3-40F02A6DE4FF}" dt="2019-06-27T09:20:09.254" v="5286" actId="478"/>
          <ac:spMkLst>
            <pc:docMk/>
            <pc:sldMk cId="1456849288" sldId="284"/>
            <ac:spMk id="40" creationId="{D6F6E2C8-45F2-47AE-9CDF-9BEF868344F4}"/>
          </ac:spMkLst>
        </pc:spChg>
        <pc:spChg chg="add del mod">
          <ac:chgData name="Ramaravind Kommiya Mothilal" userId="197bdde2-8104-40b7-a868-ccf947cc7003" providerId="ADAL" clId="{39CCEAA4-1D43-41BE-9AB3-40F02A6DE4FF}" dt="2019-06-27T09:55:07.346" v="5627" actId="1035"/>
          <ac:spMkLst>
            <pc:docMk/>
            <pc:sldMk cId="1456849288" sldId="284"/>
            <ac:spMk id="41" creationId="{344BA693-DA33-404D-98EA-F2E57A730F56}"/>
          </ac:spMkLst>
        </pc:spChg>
        <pc:spChg chg="add mod">
          <ac:chgData name="Ramaravind Kommiya Mothilal" userId="197bdde2-8104-40b7-a868-ccf947cc7003" providerId="ADAL" clId="{39CCEAA4-1D43-41BE-9AB3-40F02A6DE4FF}" dt="2019-06-27T09:52:35.700" v="5557" actId="1076"/>
          <ac:spMkLst>
            <pc:docMk/>
            <pc:sldMk cId="1456849288" sldId="284"/>
            <ac:spMk id="43" creationId="{1E4EA436-B568-43A5-8C0C-F7506FE40AD4}"/>
          </ac:spMkLst>
        </pc:spChg>
        <pc:spChg chg="add mod">
          <ac:chgData name="Ramaravind Kommiya Mothilal" userId="197bdde2-8104-40b7-a868-ccf947cc7003" providerId="ADAL" clId="{39CCEAA4-1D43-41BE-9AB3-40F02A6DE4FF}" dt="2019-06-27T09:52:35.700" v="5557" actId="1076"/>
          <ac:spMkLst>
            <pc:docMk/>
            <pc:sldMk cId="1456849288" sldId="284"/>
            <ac:spMk id="45" creationId="{425D1232-28A0-4D0A-A3A4-A3D540D9C5E5}"/>
          </ac:spMkLst>
        </pc:spChg>
        <pc:spChg chg="add mod">
          <ac:chgData name="Ramaravind Kommiya Mothilal" userId="197bdde2-8104-40b7-a868-ccf947cc7003" providerId="ADAL" clId="{39CCEAA4-1D43-41BE-9AB3-40F02A6DE4FF}" dt="2019-06-27T09:53:45.029" v="5593" actId="14100"/>
          <ac:spMkLst>
            <pc:docMk/>
            <pc:sldMk cId="1456849288" sldId="284"/>
            <ac:spMk id="49" creationId="{DCF2F44D-CED7-42FF-8F5B-1A1D6D1F8479}"/>
          </ac:spMkLst>
        </pc:spChg>
        <pc:spChg chg="mod">
          <ac:chgData name="Ramaravind Kommiya Mothilal" userId="197bdde2-8104-40b7-a868-ccf947cc7003" providerId="ADAL" clId="{39CCEAA4-1D43-41BE-9AB3-40F02A6DE4FF}" dt="2019-06-27T09:20:19.980" v="5288" actId="1076"/>
          <ac:spMkLst>
            <pc:docMk/>
            <pc:sldMk cId="1456849288" sldId="284"/>
            <ac:spMk id="50" creationId="{CE1D0CB3-C0E7-4B52-9899-289A2F710C03}"/>
          </ac:spMkLst>
        </pc:spChg>
        <pc:spChg chg="del">
          <ac:chgData name="Ramaravind Kommiya Mothilal" userId="197bdde2-8104-40b7-a868-ccf947cc7003" providerId="ADAL" clId="{39CCEAA4-1D43-41BE-9AB3-40F02A6DE4FF}" dt="2019-06-27T09:19:11.446" v="5282" actId="478"/>
          <ac:spMkLst>
            <pc:docMk/>
            <pc:sldMk cId="1456849288" sldId="284"/>
            <ac:spMk id="52" creationId="{EF29F30B-940F-4BD9-BCE8-2BD62505555A}"/>
          </ac:spMkLst>
        </pc:spChg>
        <pc:spChg chg="del">
          <ac:chgData name="Ramaravind Kommiya Mothilal" userId="197bdde2-8104-40b7-a868-ccf947cc7003" providerId="ADAL" clId="{39CCEAA4-1D43-41BE-9AB3-40F02A6DE4FF}" dt="2019-06-27T09:18:36.605" v="5260" actId="478"/>
          <ac:spMkLst>
            <pc:docMk/>
            <pc:sldMk cId="1456849288" sldId="284"/>
            <ac:spMk id="53" creationId="{146260FB-BED2-4DCD-AA49-B3F1575FEDEE}"/>
          </ac:spMkLst>
        </pc:spChg>
        <pc:grpChg chg="add del mod">
          <ac:chgData name="Ramaravind Kommiya Mothilal" userId="197bdde2-8104-40b7-a868-ccf947cc7003" providerId="ADAL" clId="{39CCEAA4-1D43-41BE-9AB3-40F02A6DE4FF}" dt="2019-06-27T09:45:13.776" v="5473" actId="165"/>
          <ac:grpSpMkLst>
            <pc:docMk/>
            <pc:sldMk cId="1456849288" sldId="284"/>
            <ac:grpSpMk id="21" creationId="{F5EF7AA0-54F5-46BB-B60D-617EAB495FB3}"/>
          </ac:grpSpMkLst>
        </pc:grpChg>
        <pc:grpChg chg="del">
          <ac:chgData name="Ramaravind Kommiya Mothilal" userId="197bdde2-8104-40b7-a868-ccf947cc7003" providerId="ADAL" clId="{39CCEAA4-1D43-41BE-9AB3-40F02A6DE4FF}" dt="2019-06-27T09:18:35.224" v="5259" actId="478"/>
          <ac:grpSpMkLst>
            <pc:docMk/>
            <pc:sldMk cId="1456849288" sldId="284"/>
            <ac:grpSpMk id="46" creationId="{A4F0CFDA-33B7-45FC-8291-6855BAF849D2}"/>
          </ac:grpSpMkLst>
        </pc:grpChg>
        <pc:graphicFrameChg chg="add del mod modGraphic">
          <ac:chgData name="Ramaravind Kommiya Mothilal" userId="197bdde2-8104-40b7-a868-ccf947cc7003" providerId="ADAL" clId="{39CCEAA4-1D43-41BE-9AB3-40F02A6DE4FF}" dt="2019-06-27T09:39:54.994" v="5442" actId="478"/>
          <ac:graphicFrameMkLst>
            <pc:docMk/>
            <pc:sldMk cId="1456849288" sldId="284"/>
            <ac:graphicFrameMk id="44" creationId="{7F90A5FB-CEED-4899-A178-330DB73ADAC4}"/>
          </ac:graphicFrameMkLst>
        </pc:graphicFrameChg>
        <pc:graphicFrameChg chg="add mod modGraphic">
          <ac:chgData name="Ramaravind Kommiya Mothilal" userId="197bdde2-8104-40b7-a868-ccf947cc7003" providerId="ADAL" clId="{39CCEAA4-1D43-41BE-9AB3-40F02A6DE4FF}" dt="2019-06-27T09:52:35.700" v="5557" actId="1076"/>
          <ac:graphicFrameMkLst>
            <pc:docMk/>
            <pc:sldMk cId="1456849288" sldId="284"/>
            <ac:graphicFrameMk id="47" creationId="{8ECDAE25-3225-4E4B-9C62-1D19E2580790}"/>
          </ac:graphicFrameMkLst>
        </pc:graphicFrameChg>
        <pc:graphicFrameChg chg="add mod modGraphic">
          <ac:chgData name="Ramaravind Kommiya Mothilal" userId="197bdde2-8104-40b7-a868-ccf947cc7003" providerId="ADAL" clId="{39CCEAA4-1D43-41BE-9AB3-40F02A6DE4FF}" dt="2019-06-27T09:52:35.700" v="5557" actId="1076"/>
          <ac:graphicFrameMkLst>
            <pc:docMk/>
            <pc:sldMk cId="1456849288" sldId="284"/>
            <ac:graphicFrameMk id="51" creationId="{9B9AF5ED-139D-41C1-8CA5-203A14D055FD}"/>
          </ac:graphicFrameMkLst>
        </pc:graphicFrameChg>
        <pc:picChg chg="del">
          <ac:chgData name="Ramaravind Kommiya Mothilal" userId="197bdde2-8104-40b7-a868-ccf947cc7003" providerId="ADAL" clId="{39CCEAA4-1D43-41BE-9AB3-40F02A6DE4FF}" dt="2019-06-27T09:18:27.120" v="5253" actId="478"/>
          <ac:picMkLst>
            <pc:docMk/>
            <pc:sldMk cId="1456849288" sldId="284"/>
            <ac:picMk id="12296" creationId="{34235663-FDDE-4367-9202-AF39A9198332}"/>
          </ac:picMkLst>
        </pc:picChg>
        <pc:cxnChg chg="del">
          <ac:chgData name="Ramaravind Kommiya Mothilal" userId="197bdde2-8104-40b7-a868-ccf947cc7003" providerId="ADAL" clId="{39CCEAA4-1D43-41BE-9AB3-40F02A6DE4FF}" dt="2019-06-27T09:18:31.544" v="5258" actId="478"/>
          <ac:cxnSpMkLst>
            <pc:docMk/>
            <pc:sldMk cId="1456849288" sldId="284"/>
            <ac:cxnSpMk id="15" creationId="{D29B7C9B-00EB-4C4C-9A4E-4223A5C5D958}"/>
          </ac:cxnSpMkLst>
        </pc:cxnChg>
        <pc:cxnChg chg="mod topLvl">
          <ac:chgData name="Ramaravind Kommiya Mothilal" userId="197bdde2-8104-40b7-a868-ccf947cc7003" providerId="ADAL" clId="{39CCEAA4-1D43-41BE-9AB3-40F02A6DE4FF}" dt="2019-06-27T09:58:48.526" v="5702" actId="14861"/>
          <ac:cxnSpMkLst>
            <pc:docMk/>
            <pc:sldMk cId="1456849288" sldId="284"/>
            <ac:cxnSpMk id="26" creationId="{0F7E44D8-2C21-428E-8461-86DFB0A2B886}"/>
          </ac:cxnSpMkLst>
        </pc:cxnChg>
        <pc:cxnChg chg="mod topLvl">
          <ac:chgData name="Ramaravind Kommiya Mothilal" userId="197bdde2-8104-40b7-a868-ccf947cc7003" providerId="ADAL" clId="{39CCEAA4-1D43-41BE-9AB3-40F02A6DE4FF}" dt="2019-06-27T09:55:07.346" v="5627" actId="1035"/>
          <ac:cxnSpMkLst>
            <pc:docMk/>
            <pc:sldMk cId="1456849288" sldId="284"/>
            <ac:cxnSpMk id="27" creationId="{72967846-B0CD-43C0-8EB2-EC89E9BFA40C}"/>
          </ac:cxnSpMkLst>
        </pc:cxnChg>
        <pc:cxnChg chg="mod topLvl">
          <ac:chgData name="Ramaravind Kommiya Mothilal" userId="197bdde2-8104-40b7-a868-ccf947cc7003" providerId="ADAL" clId="{39CCEAA4-1D43-41BE-9AB3-40F02A6DE4FF}" dt="2019-06-27T09:55:07.346" v="5627" actId="1035"/>
          <ac:cxnSpMkLst>
            <pc:docMk/>
            <pc:sldMk cId="1456849288" sldId="284"/>
            <ac:cxnSpMk id="30" creationId="{4AA9C336-7AFB-406D-B0FD-BB351068AD40}"/>
          </ac:cxnSpMkLst>
        </pc:cxnChg>
        <pc:cxnChg chg="mod">
          <ac:chgData name="Ramaravind Kommiya Mothilal" userId="197bdde2-8104-40b7-a868-ccf947cc7003" providerId="ADAL" clId="{39CCEAA4-1D43-41BE-9AB3-40F02A6DE4FF}" dt="2019-06-27T09:18:35.224" v="5259" actId="478"/>
          <ac:cxnSpMkLst>
            <pc:docMk/>
            <pc:sldMk cId="1456849288" sldId="284"/>
            <ac:cxnSpMk id="32" creationId="{B0DA3EAF-742A-4128-BFC1-08C255A3A2E2}"/>
          </ac:cxnSpMkLst>
        </pc:cxnChg>
        <pc:cxnChg chg="mod">
          <ac:chgData name="Ramaravind Kommiya Mothilal" userId="197bdde2-8104-40b7-a868-ccf947cc7003" providerId="ADAL" clId="{39CCEAA4-1D43-41BE-9AB3-40F02A6DE4FF}" dt="2019-06-27T09:18:35.224" v="5259" actId="478"/>
          <ac:cxnSpMkLst>
            <pc:docMk/>
            <pc:sldMk cId="1456849288" sldId="284"/>
            <ac:cxnSpMk id="33" creationId="{56B6FBD3-3CDC-4C5E-B917-F6AB5698A354}"/>
          </ac:cxnSpMkLst>
        </pc:cxnChg>
        <pc:cxnChg chg="mod topLvl">
          <ac:chgData name="Ramaravind Kommiya Mothilal" userId="197bdde2-8104-40b7-a868-ccf947cc7003" providerId="ADAL" clId="{39CCEAA4-1D43-41BE-9AB3-40F02A6DE4FF}" dt="2019-06-27T09:55:07.346" v="5627" actId="1035"/>
          <ac:cxnSpMkLst>
            <pc:docMk/>
            <pc:sldMk cId="1456849288" sldId="284"/>
            <ac:cxnSpMk id="36" creationId="{3075EB7D-88C6-470E-B147-1A66C16005D0}"/>
          </ac:cxnSpMkLst>
        </pc:cxnChg>
        <pc:cxnChg chg="add del mod">
          <ac:chgData name="Ramaravind Kommiya Mothilal" userId="197bdde2-8104-40b7-a868-ccf947cc7003" providerId="ADAL" clId="{39CCEAA4-1D43-41BE-9AB3-40F02A6DE4FF}" dt="2019-06-27T09:55:07.346" v="5627" actId="1035"/>
          <ac:cxnSpMkLst>
            <pc:docMk/>
            <pc:sldMk cId="1456849288" sldId="284"/>
            <ac:cxnSpMk id="42" creationId="{F94DF035-336A-48C7-A016-661DAB272B4A}"/>
          </ac:cxnSpMkLst>
        </pc:cxnChg>
        <pc:cxnChg chg="del">
          <ac:chgData name="Ramaravind Kommiya Mothilal" userId="197bdde2-8104-40b7-a868-ccf947cc7003" providerId="ADAL" clId="{39CCEAA4-1D43-41BE-9AB3-40F02A6DE4FF}" dt="2019-06-27T09:18:35.224" v="5259" actId="478"/>
          <ac:cxnSpMkLst>
            <pc:docMk/>
            <pc:sldMk cId="1456849288" sldId="284"/>
            <ac:cxnSpMk id="54" creationId="{510199D4-D818-4E7C-A36C-4B8496F33ECB}"/>
          </ac:cxnSpMkLst>
        </pc:cxnChg>
      </pc:sldChg>
      <pc:sldChg chg="addSp delSp modSp add addAnim delAnim modAnim">
        <pc:chgData name="Ramaravind Kommiya Mothilal" userId="197bdde2-8104-40b7-a868-ccf947cc7003" providerId="ADAL" clId="{39CCEAA4-1D43-41BE-9AB3-40F02A6DE4FF}" dt="2019-06-27T10:01:44.148" v="5727" actId="14861"/>
        <pc:sldMkLst>
          <pc:docMk/>
          <pc:sldMk cId="3705427587" sldId="285"/>
        </pc:sldMkLst>
        <pc:spChg chg="add del mod">
          <ac:chgData name="Ramaravind Kommiya Mothilal" userId="197bdde2-8104-40b7-a868-ccf947cc7003" providerId="ADAL" clId="{39CCEAA4-1D43-41BE-9AB3-40F02A6DE4FF}" dt="2019-06-27T09:57:20.366" v="5691"/>
          <ac:spMkLst>
            <pc:docMk/>
            <pc:sldMk cId="3705427587" sldId="285"/>
            <ac:spMk id="19" creationId="{094AED59-D74F-47A0-862F-B031FEA298E6}"/>
          </ac:spMkLst>
        </pc:spChg>
        <pc:spChg chg="add del mod">
          <ac:chgData name="Ramaravind Kommiya Mothilal" userId="197bdde2-8104-40b7-a868-ccf947cc7003" providerId="ADAL" clId="{39CCEAA4-1D43-41BE-9AB3-40F02A6DE4FF}" dt="2019-06-27T09:57:20.366" v="5691"/>
          <ac:spMkLst>
            <pc:docMk/>
            <pc:sldMk cId="3705427587" sldId="285"/>
            <ac:spMk id="20" creationId="{757771B4-2CC8-4E6B-9DF2-16F9B0536256}"/>
          </ac:spMkLst>
        </pc:spChg>
        <pc:spChg chg="mod">
          <ac:chgData name="Ramaravind Kommiya Mothilal" userId="197bdde2-8104-40b7-a868-ccf947cc7003" providerId="ADAL" clId="{39CCEAA4-1D43-41BE-9AB3-40F02A6DE4FF}" dt="2019-06-27T09:57:59.251" v="5696" actId="14861"/>
          <ac:spMkLst>
            <pc:docMk/>
            <pc:sldMk cId="3705427587" sldId="285"/>
            <ac:spMk id="22" creationId="{61DE547A-7C9A-48DD-9D19-A4148ACF0C1B}"/>
          </ac:spMkLst>
        </pc:spChg>
        <pc:spChg chg="add del mod">
          <ac:chgData name="Ramaravind Kommiya Mothilal" userId="197bdde2-8104-40b7-a868-ccf947cc7003" providerId="ADAL" clId="{39CCEAA4-1D43-41BE-9AB3-40F02A6DE4FF}" dt="2019-06-27T09:57:20.366" v="5691"/>
          <ac:spMkLst>
            <pc:docMk/>
            <pc:sldMk cId="3705427587" sldId="285"/>
            <ac:spMk id="23" creationId="{17798C78-4F1E-4748-84DD-C396AB3BA457}"/>
          </ac:spMkLst>
        </pc:spChg>
        <pc:spChg chg="mod">
          <ac:chgData name="Ramaravind Kommiya Mothilal" userId="197bdde2-8104-40b7-a868-ccf947cc7003" providerId="ADAL" clId="{39CCEAA4-1D43-41BE-9AB3-40F02A6DE4FF}" dt="2019-06-27T09:57:51.123" v="5695" actId="14861"/>
          <ac:spMkLst>
            <pc:docMk/>
            <pc:sldMk cId="3705427587" sldId="285"/>
            <ac:spMk id="25" creationId="{CB32415F-D54E-4B84-A467-04D0A0E195E9}"/>
          </ac:spMkLst>
        </pc:spChg>
        <pc:spChg chg="add del mod">
          <ac:chgData name="Ramaravind Kommiya Mothilal" userId="197bdde2-8104-40b7-a868-ccf947cc7003" providerId="ADAL" clId="{39CCEAA4-1D43-41BE-9AB3-40F02A6DE4FF}" dt="2019-06-27T10:01:11.670" v="5724" actId="478"/>
          <ac:spMkLst>
            <pc:docMk/>
            <pc:sldMk cId="3705427587" sldId="285"/>
            <ac:spMk id="28" creationId="{BC02C8A7-13AC-416D-B859-2A7E99FFD4B7}"/>
          </ac:spMkLst>
        </pc:spChg>
        <pc:spChg chg="add del mod">
          <ac:chgData name="Ramaravind Kommiya Mothilal" userId="197bdde2-8104-40b7-a868-ccf947cc7003" providerId="ADAL" clId="{39CCEAA4-1D43-41BE-9AB3-40F02A6DE4FF}" dt="2019-06-27T10:01:12.579" v="5725" actId="478"/>
          <ac:spMkLst>
            <pc:docMk/>
            <pc:sldMk cId="3705427587" sldId="285"/>
            <ac:spMk id="29" creationId="{D498345E-7301-47C6-8AF8-BF9DC35FB4B4}"/>
          </ac:spMkLst>
        </pc:spChg>
        <pc:spChg chg="add del mod">
          <ac:chgData name="Ramaravind Kommiya Mothilal" userId="197bdde2-8104-40b7-a868-ccf947cc7003" providerId="ADAL" clId="{39CCEAA4-1D43-41BE-9AB3-40F02A6DE4FF}" dt="2019-06-27T10:01:44.148" v="5727" actId="14861"/>
          <ac:spMkLst>
            <pc:docMk/>
            <pc:sldMk cId="3705427587" sldId="285"/>
            <ac:spMk id="33" creationId="{FEB0A3E9-0F46-4E25-80B8-0B0BF97BCF03}"/>
          </ac:spMkLst>
        </pc:spChg>
        <pc:spChg chg="add del mod">
          <ac:chgData name="Ramaravind Kommiya Mothilal" userId="197bdde2-8104-40b7-a868-ccf947cc7003" providerId="ADAL" clId="{39CCEAA4-1D43-41BE-9AB3-40F02A6DE4FF}" dt="2019-06-27T10:01:11.239" v="5723"/>
          <ac:spMkLst>
            <pc:docMk/>
            <pc:sldMk cId="3705427587" sldId="285"/>
            <ac:spMk id="34" creationId="{532DBE99-07AA-422E-842B-47379D16F7DC}"/>
          </ac:spMkLst>
        </pc:spChg>
        <pc:spChg chg="add del mod">
          <ac:chgData name="Ramaravind Kommiya Mothilal" userId="197bdde2-8104-40b7-a868-ccf947cc7003" providerId="ADAL" clId="{39CCEAA4-1D43-41BE-9AB3-40F02A6DE4FF}" dt="2019-06-27T10:01:11.239" v="5723"/>
          <ac:spMkLst>
            <pc:docMk/>
            <pc:sldMk cId="3705427587" sldId="285"/>
            <ac:spMk id="35" creationId="{81CA540A-7A46-4879-B7DB-771DEC1EE54F}"/>
          </ac:spMkLst>
        </pc:spChg>
        <pc:spChg chg="mod">
          <ac:chgData name="Ramaravind Kommiya Mothilal" userId="197bdde2-8104-40b7-a868-ccf947cc7003" providerId="ADAL" clId="{39CCEAA4-1D43-41BE-9AB3-40F02A6DE4FF}" dt="2019-06-27T09:59:02.135" v="5705" actId="14861"/>
          <ac:spMkLst>
            <pc:docMk/>
            <pc:sldMk cId="3705427587" sldId="285"/>
            <ac:spMk id="38" creationId="{4F293BE0-D11A-4E3B-BA88-1DA427EAE5B8}"/>
          </ac:spMkLst>
        </pc:spChg>
        <pc:spChg chg="mod">
          <ac:chgData name="Ramaravind Kommiya Mothilal" userId="197bdde2-8104-40b7-a868-ccf947cc7003" providerId="ADAL" clId="{39CCEAA4-1D43-41BE-9AB3-40F02A6DE4FF}" dt="2019-06-27T09:59:07.891" v="5706" actId="14861"/>
          <ac:spMkLst>
            <pc:docMk/>
            <pc:sldMk cId="3705427587" sldId="285"/>
            <ac:spMk id="39" creationId="{B0C93AB2-7AB7-4E87-9F25-DCD9C95F7354}"/>
          </ac:spMkLst>
        </pc:spChg>
        <pc:spChg chg="mod">
          <ac:chgData name="Ramaravind Kommiya Mothilal" userId="197bdde2-8104-40b7-a868-ccf947cc7003" providerId="ADAL" clId="{39CCEAA4-1D43-41BE-9AB3-40F02A6DE4FF}" dt="2019-06-27T09:59:07.891" v="5706" actId="14861"/>
          <ac:spMkLst>
            <pc:docMk/>
            <pc:sldMk cId="3705427587" sldId="285"/>
            <ac:spMk id="41" creationId="{344BA693-DA33-404D-98EA-F2E57A730F56}"/>
          </ac:spMkLst>
        </pc:spChg>
        <pc:spChg chg="del mod">
          <ac:chgData name="Ramaravind Kommiya Mothilal" userId="197bdde2-8104-40b7-a868-ccf947cc7003" providerId="ADAL" clId="{39CCEAA4-1D43-41BE-9AB3-40F02A6DE4FF}" dt="2019-06-27T09:56:38.380" v="5682" actId="478"/>
          <ac:spMkLst>
            <pc:docMk/>
            <pc:sldMk cId="3705427587" sldId="285"/>
            <ac:spMk id="43" creationId="{1E4EA436-B568-43A5-8C0C-F7506FE40AD4}"/>
          </ac:spMkLst>
        </pc:spChg>
        <pc:spChg chg="del">
          <ac:chgData name="Ramaravind Kommiya Mothilal" userId="197bdde2-8104-40b7-a868-ccf947cc7003" providerId="ADAL" clId="{39CCEAA4-1D43-41BE-9AB3-40F02A6DE4FF}" dt="2019-06-27T09:55:45.845" v="5665" actId="478"/>
          <ac:spMkLst>
            <pc:docMk/>
            <pc:sldMk cId="3705427587" sldId="285"/>
            <ac:spMk id="45" creationId="{425D1232-28A0-4D0A-A3A4-A3D540D9C5E5}"/>
          </ac:spMkLst>
        </pc:spChg>
        <pc:spChg chg="add del mod">
          <ac:chgData name="Ramaravind Kommiya Mothilal" userId="197bdde2-8104-40b7-a868-ccf947cc7003" providerId="ADAL" clId="{39CCEAA4-1D43-41BE-9AB3-40F02A6DE4FF}" dt="2019-06-27T10:01:11.239" v="5723"/>
          <ac:spMkLst>
            <pc:docMk/>
            <pc:sldMk cId="3705427587" sldId="285"/>
            <ac:spMk id="48" creationId="{172EB36F-217D-463A-9DE7-2607F2710D91}"/>
          </ac:spMkLst>
        </pc:spChg>
        <pc:spChg chg="mod">
          <ac:chgData name="Ramaravind Kommiya Mothilal" userId="197bdde2-8104-40b7-a868-ccf947cc7003" providerId="ADAL" clId="{39CCEAA4-1D43-41BE-9AB3-40F02A6DE4FF}" dt="2019-06-27T09:55:22.963" v="5645" actId="20577"/>
          <ac:spMkLst>
            <pc:docMk/>
            <pc:sldMk cId="3705427587" sldId="285"/>
            <ac:spMk id="49" creationId="{DCF2F44D-CED7-42FF-8F5B-1A1D6D1F8479}"/>
          </ac:spMkLst>
        </pc:spChg>
        <pc:spChg chg="add del mod">
          <ac:chgData name="Ramaravind Kommiya Mothilal" userId="197bdde2-8104-40b7-a868-ccf947cc7003" providerId="ADAL" clId="{39CCEAA4-1D43-41BE-9AB3-40F02A6DE4FF}" dt="2019-06-27T10:01:11.239" v="5723"/>
          <ac:spMkLst>
            <pc:docMk/>
            <pc:sldMk cId="3705427587" sldId="285"/>
            <ac:spMk id="52" creationId="{3D006295-0515-4980-A6EF-420137D2AEA6}"/>
          </ac:spMkLst>
        </pc:spChg>
        <pc:spChg chg="add del mod">
          <ac:chgData name="Ramaravind Kommiya Mothilal" userId="197bdde2-8104-40b7-a868-ccf947cc7003" providerId="ADAL" clId="{39CCEAA4-1D43-41BE-9AB3-40F02A6DE4FF}" dt="2019-06-27T10:01:11.239" v="5723"/>
          <ac:spMkLst>
            <pc:docMk/>
            <pc:sldMk cId="3705427587" sldId="285"/>
            <ac:spMk id="53" creationId="{B129E4F9-AB12-4E33-9539-E51838EA1A59}"/>
          </ac:spMkLst>
        </pc:spChg>
        <pc:graphicFrameChg chg="add mod modGraphic">
          <ac:chgData name="Ramaravind Kommiya Mothilal" userId="197bdde2-8104-40b7-a868-ccf947cc7003" providerId="ADAL" clId="{39CCEAA4-1D43-41BE-9AB3-40F02A6DE4FF}" dt="2019-06-27T09:56:36.204" v="5681" actId="1076"/>
          <ac:graphicFrameMkLst>
            <pc:docMk/>
            <pc:sldMk cId="3705427587" sldId="285"/>
            <ac:graphicFrameMk id="18" creationId="{49405C8C-6C76-403C-98C9-5A6FCEE85843}"/>
          </ac:graphicFrameMkLst>
        </pc:graphicFrameChg>
        <pc:graphicFrameChg chg="del">
          <ac:chgData name="Ramaravind Kommiya Mothilal" userId="197bdde2-8104-40b7-a868-ccf947cc7003" providerId="ADAL" clId="{39CCEAA4-1D43-41BE-9AB3-40F02A6DE4FF}" dt="2019-06-27T09:55:43.117" v="5663" actId="478"/>
          <ac:graphicFrameMkLst>
            <pc:docMk/>
            <pc:sldMk cId="3705427587" sldId="285"/>
            <ac:graphicFrameMk id="47" creationId="{8ECDAE25-3225-4E4B-9C62-1D19E2580790}"/>
          </ac:graphicFrameMkLst>
        </pc:graphicFrameChg>
        <pc:graphicFrameChg chg="del">
          <ac:chgData name="Ramaravind Kommiya Mothilal" userId="197bdde2-8104-40b7-a868-ccf947cc7003" providerId="ADAL" clId="{39CCEAA4-1D43-41BE-9AB3-40F02A6DE4FF}" dt="2019-06-27T09:55:44.279" v="5664" actId="478"/>
          <ac:graphicFrameMkLst>
            <pc:docMk/>
            <pc:sldMk cId="3705427587" sldId="285"/>
            <ac:graphicFrameMk id="51" creationId="{9B9AF5ED-139D-41C1-8CA5-203A14D055FD}"/>
          </ac:graphicFrameMkLst>
        </pc:graphicFrameChg>
        <pc:cxnChg chg="add del mod">
          <ac:chgData name="Ramaravind Kommiya Mothilal" userId="197bdde2-8104-40b7-a868-ccf947cc7003" providerId="ADAL" clId="{39CCEAA4-1D43-41BE-9AB3-40F02A6DE4FF}" dt="2019-06-27T09:57:20.366" v="5691"/>
          <ac:cxnSpMkLst>
            <pc:docMk/>
            <pc:sldMk cId="3705427587" sldId="285"/>
            <ac:cxnSpMk id="21" creationId="{9903A6F8-D90F-4877-826C-411386295479}"/>
          </ac:cxnSpMkLst>
        </pc:cxnChg>
        <pc:cxnChg chg="add del mod">
          <ac:chgData name="Ramaravind Kommiya Mothilal" userId="197bdde2-8104-40b7-a868-ccf947cc7003" providerId="ADAL" clId="{39CCEAA4-1D43-41BE-9AB3-40F02A6DE4FF}" dt="2019-06-27T09:57:18.425" v="5689"/>
          <ac:cxnSpMkLst>
            <pc:docMk/>
            <pc:sldMk cId="3705427587" sldId="285"/>
            <ac:cxnSpMk id="24" creationId="{602F653D-4C48-4C0E-AC71-14E03B89284B}"/>
          </ac:cxnSpMkLst>
        </pc:cxnChg>
        <pc:cxnChg chg="mod">
          <ac:chgData name="Ramaravind Kommiya Mothilal" userId="197bdde2-8104-40b7-a868-ccf947cc7003" providerId="ADAL" clId="{39CCEAA4-1D43-41BE-9AB3-40F02A6DE4FF}" dt="2019-06-27T09:56:48.860" v="5683" actId="1076"/>
          <ac:cxnSpMkLst>
            <pc:docMk/>
            <pc:sldMk cId="3705427587" sldId="285"/>
            <ac:cxnSpMk id="26" creationId="{0F7E44D8-2C21-428E-8461-86DFB0A2B886}"/>
          </ac:cxnSpMkLst>
        </pc:cxnChg>
        <pc:cxnChg chg="mod">
          <ac:chgData name="Ramaravind Kommiya Mothilal" userId="197bdde2-8104-40b7-a868-ccf947cc7003" providerId="ADAL" clId="{39CCEAA4-1D43-41BE-9AB3-40F02A6DE4FF}" dt="2019-06-27T09:56:48.860" v="5683" actId="1076"/>
          <ac:cxnSpMkLst>
            <pc:docMk/>
            <pc:sldMk cId="3705427587" sldId="285"/>
            <ac:cxnSpMk id="27" creationId="{72967846-B0CD-43C0-8EB2-EC89E9BFA40C}"/>
          </ac:cxnSpMkLst>
        </pc:cxnChg>
        <pc:cxnChg chg="mod">
          <ac:chgData name="Ramaravind Kommiya Mothilal" userId="197bdde2-8104-40b7-a868-ccf947cc7003" providerId="ADAL" clId="{39CCEAA4-1D43-41BE-9AB3-40F02A6DE4FF}" dt="2019-06-27T09:56:48.860" v="5683" actId="1076"/>
          <ac:cxnSpMkLst>
            <pc:docMk/>
            <pc:sldMk cId="3705427587" sldId="285"/>
            <ac:cxnSpMk id="30" creationId="{4AA9C336-7AFB-406D-B0FD-BB351068AD40}"/>
          </ac:cxnSpMkLst>
        </pc:cxnChg>
        <pc:cxnChg chg="add del mod">
          <ac:chgData name="Ramaravind Kommiya Mothilal" userId="197bdde2-8104-40b7-a868-ccf947cc7003" providerId="ADAL" clId="{39CCEAA4-1D43-41BE-9AB3-40F02A6DE4FF}" dt="2019-06-27T10:01:12.579" v="5725" actId="478"/>
          <ac:cxnSpMkLst>
            <pc:docMk/>
            <pc:sldMk cId="3705427587" sldId="285"/>
            <ac:cxnSpMk id="31" creationId="{180D68D9-4AA3-43DD-AAA7-BEABDB2A1F6A}"/>
          </ac:cxnSpMkLst>
        </pc:cxnChg>
        <pc:cxnChg chg="add del mod">
          <ac:chgData name="Ramaravind Kommiya Mothilal" userId="197bdde2-8104-40b7-a868-ccf947cc7003" providerId="ADAL" clId="{39CCEAA4-1D43-41BE-9AB3-40F02A6DE4FF}" dt="2019-06-27T10:01:12.579" v="5725" actId="478"/>
          <ac:cxnSpMkLst>
            <pc:docMk/>
            <pc:sldMk cId="3705427587" sldId="285"/>
            <ac:cxnSpMk id="32" creationId="{A5FBD307-790B-45D6-9577-56E41E17F83A}"/>
          </ac:cxnSpMkLst>
        </pc:cxnChg>
        <pc:cxnChg chg="mod">
          <ac:chgData name="Ramaravind Kommiya Mothilal" userId="197bdde2-8104-40b7-a868-ccf947cc7003" providerId="ADAL" clId="{39CCEAA4-1D43-41BE-9AB3-40F02A6DE4FF}" dt="2019-06-27T09:59:02.135" v="5705" actId="14861"/>
          <ac:cxnSpMkLst>
            <pc:docMk/>
            <pc:sldMk cId="3705427587" sldId="285"/>
            <ac:cxnSpMk id="36" creationId="{3075EB7D-88C6-470E-B147-1A66C16005D0}"/>
          </ac:cxnSpMkLst>
        </pc:cxnChg>
        <pc:cxnChg chg="add del mod">
          <ac:chgData name="Ramaravind Kommiya Mothilal" userId="197bdde2-8104-40b7-a868-ccf947cc7003" providerId="ADAL" clId="{39CCEAA4-1D43-41BE-9AB3-40F02A6DE4FF}" dt="2019-06-27T10:01:11.239" v="5723"/>
          <ac:cxnSpMkLst>
            <pc:docMk/>
            <pc:sldMk cId="3705427587" sldId="285"/>
            <ac:cxnSpMk id="37" creationId="{A62BC305-DB71-47D5-B2CB-2AA72C2AFE22}"/>
          </ac:cxnSpMkLst>
        </pc:cxnChg>
        <pc:cxnChg chg="add del mod">
          <ac:chgData name="Ramaravind Kommiya Mothilal" userId="197bdde2-8104-40b7-a868-ccf947cc7003" providerId="ADAL" clId="{39CCEAA4-1D43-41BE-9AB3-40F02A6DE4FF}" dt="2019-06-27T10:01:11.239" v="5723"/>
          <ac:cxnSpMkLst>
            <pc:docMk/>
            <pc:sldMk cId="3705427587" sldId="285"/>
            <ac:cxnSpMk id="40" creationId="{73EBF6B5-4D10-4DA7-AE71-993C6F083451}"/>
          </ac:cxnSpMkLst>
        </pc:cxnChg>
        <pc:cxnChg chg="mod">
          <ac:chgData name="Ramaravind Kommiya Mothilal" userId="197bdde2-8104-40b7-a868-ccf947cc7003" providerId="ADAL" clId="{39CCEAA4-1D43-41BE-9AB3-40F02A6DE4FF}" dt="2019-06-27T09:58:48.079" v="5701" actId="14861"/>
          <ac:cxnSpMkLst>
            <pc:docMk/>
            <pc:sldMk cId="3705427587" sldId="285"/>
            <ac:cxnSpMk id="42" creationId="{F94DF035-336A-48C7-A016-661DAB272B4A}"/>
          </ac:cxnSpMkLst>
        </pc:cxnChg>
        <pc:cxnChg chg="add del mod">
          <ac:chgData name="Ramaravind Kommiya Mothilal" userId="197bdde2-8104-40b7-a868-ccf947cc7003" providerId="ADAL" clId="{39CCEAA4-1D43-41BE-9AB3-40F02A6DE4FF}" dt="2019-06-27T10:01:11.239" v="5723"/>
          <ac:cxnSpMkLst>
            <pc:docMk/>
            <pc:sldMk cId="3705427587" sldId="285"/>
            <ac:cxnSpMk id="44" creationId="{E04835AA-EB7D-40C1-A417-F980F8355F92}"/>
          </ac:cxnSpMkLst>
        </pc:cxnChg>
        <pc:cxnChg chg="add del mod">
          <ac:chgData name="Ramaravind Kommiya Mothilal" userId="197bdde2-8104-40b7-a868-ccf947cc7003" providerId="ADAL" clId="{39CCEAA4-1D43-41BE-9AB3-40F02A6DE4FF}" dt="2019-06-27T10:01:11.239" v="5723"/>
          <ac:cxnSpMkLst>
            <pc:docMk/>
            <pc:sldMk cId="3705427587" sldId="285"/>
            <ac:cxnSpMk id="46" creationId="{D69A6C86-A9F9-4D2A-A003-453E2FA5FA00}"/>
          </ac:cxnSpMkLst>
        </pc:cxnChg>
        <pc:cxnChg chg="add del mod">
          <ac:chgData name="Ramaravind Kommiya Mothilal" userId="197bdde2-8104-40b7-a868-ccf947cc7003" providerId="ADAL" clId="{39CCEAA4-1D43-41BE-9AB3-40F02A6DE4FF}" dt="2019-06-27T10:01:11.239" v="5723"/>
          <ac:cxnSpMkLst>
            <pc:docMk/>
            <pc:sldMk cId="3705427587" sldId="285"/>
            <ac:cxnSpMk id="54" creationId="{6530CE8E-2142-43A6-8AF8-5F19D0C13FEA}"/>
          </ac:cxnSpMkLst>
        </pc:cxnChg>
      </pc:sldChg>
      <pc:sldChg chg="addSp delSp modSp add modAnim modNotesTx">
        <pc:chgData name="Ramaravind Kommiya Mothilal" userId="197bdde2-8104-40b7-a868-ccf947cc7003" providerId="ADAL" clId="{39CCEAA4-1D43-41BE-9AB3-40F02A6DE4FF}" dt="2019-06-27T11:13:32.727" v="6463" actId="113"/>
        <pc:sldMkLst>
          <pc:docMk/>
          <pc:sldMk cId="545847131" sldId="286"/>
        </pc:sldMkLst>
        <pc:spChg chg="del mod">
          <ac:chgData name="Ramaravind Kommiya Mothilal" userId="197bdde2-8104-40b7-a868-ccf947cc7003" providerId="ADAL" clId="{39CCEAA4-1D43-41BE-9AB3-40F02A6DE4FF}" dt="2019-06-27T10:28:21.680" v="6015" actId="478"/>
          <ac:spMkLst>
            <pc:docMk/>
            <pc:sldMk cId="545847131" sldId="286"/>
            <ac:spMk id="3" creationId="{1A662A45-75CD-4EB0-A3C0-4A3C9A6CE601}"/>
          </ac:spMkLst>
        </pc:spChg>
        <pc:spChg chg="mod">
          <ac:chgData name="Ramaravind Kommiya Mothilal" userId="197bdde2-8104-40b7-a868-ccf947cc7003" providerId="ADAL" clId="{39CCEAA4-1D43-41BE-9AB3-40F02A6DE4FF}" dt="2019-06-27T11:13:32.727" v="6463" actId="113"/>
          <ac:spMkLst>
            <pc:docMk/>
            <pc:sldMk cId="545847131" sldId="286"/>
            <ac:spMk id="6" creationId="{983458F6-91A6-450D-A361-187C60E1C526}"/>
          </ac:spMkLst>
        </pc:spChg>
        <pc:spChg chg="add mod">
          <ac:chgData name="Ramaravind Kommiya Mothilal" userId="197bdde2-8104-40b7-a868-ccf947cc7003" providerId="ADAL" clId="{39CCEAA4-1D43-41BE-9AB3-40F02A6DE4FF}" dt="2019-06-27T10:23:11.125" v="5921" actId="1035"/>
          <ac:spMkLst>
            <pc:docMk/>
            <pc:sldMk cId="545847131" sldId="286"/>
            <ac:spMk id="7" creationId="{90C4BB01-F00F-4EFA-89EF-AA8F1C303715}"/>
          </ac:spMkLst>
        </pc:spChg>
        <pc:spChg chg="mod">
          <ac:chgData name="Ramaravind Kommiya Mothilal" userId="197bdde2-8104-40b7-a868-ccf947cc7003" providerId="ADAL" clId="{39CCEAA4-1D43-41BE-9AB3-40F02A6DE4FF}" dt="2019-06-27T10:23:09.575" v="5917" actId="1035"/>
          <ac:spMkLst>
            <pc:docMk/>
            <pc:sldMk cId="545847131" sldId="286"/>
            <ac:spMk id="8" creationId="{261A74B8-7439-4D97-881D-ED97FC375719}"/>
          </ac:spMkLst>
        </pc:spChg>
        <pc:spChg chg="add mod">
          <ac:chgData name="Ramaravind Kommiya Mothilal" userId="197bdde2-8104-40b7-a868-ccf947cc7003" providerId="ADAL" clId="{39CCEAA4-1D43-41BE-9AB3-40F02A6DE4FF}" dt="2019-06-27T10:30:00.140" v="6041" actId="1037"/>
          <ac:spMkLst>
            <pc:docMk/>
            <pc:sldMk cId="545847131" sldId="286"/>
            <ac:spMk id="13" creationId="{16585BF4-258A-4A25-B98B-915A08BAFA62}"/>
          </ac:spMkLst>
        </pc:spChg>
        <pc:spChg chg="add del mod">
          <ac:chgData name="Ramaravind Kommiya Mothilal" userId="197bdde2-8104-40b7-a868-ccf947cc7003" providerId="ADAL" clId="{39CCEAA4-1D43-41BE-9AB3-40F02A6DE4FF}" dt="2019-06-27T10:24:11.424" v="5935" actId="11529"/>
          <ac:spMkLst>
            <pc:docMk/>
            <pc:sldMk cId="545847131" sldId="286"/>
            <ac:spMk id="14" creationId="{47CDD126-6C01-43B6-8B6F-03A24141848E}"/>
          </ac:spMkLst>
        </pc:spChg>
        <pc:spChg chg="add del mod">
          <ac:chgData name="Ramaravind Kommiya Mothilal" userId="197bdde2-8104-40b7-a868-ccf947cc7003" providerId="ADAL" clId="{39CCEAA4-1D43-41BE-9AB3-40F02A6DE4FF}" dt="2019-06-27T10:25:07.844" v="5945" actId="478"/>
          <ac:spMkLst>
            <pc:docMk/>
            <pc:sldMk cId="545847131" sldId="286"/>
            <ac:spMk id="21" creationId="{EF120853-13A9-4B5C-8C24-22D6D176091C}"/>
          </ac:spMkLst>
        </pc:spChg>
        <pc:spChg chg="add del mod">
          <ac:chgData name="Ramaravind Kommiya Mothilal" userId="197bdde2-8104-40b7-a868-ccf947cc7003" providerId="ADAL" clId="{39CCEAA4-1D43-41BE-9AB3-40F02A6DE4FF}" dt="2019-06-27T10:25:27.089" v="5951"/>
          <ac:spMkLst>
            <pc:docMk/>
            <pc:sldMk cId="545847131" sldId="286"/>
            <ac:spMk id="22" creationId="{0DD6A5A9-6502-44A7-9C12-060FC712D09B}"/>
          </ac:spMkLst>
        </pc:spChg>
        <pc:spChg chg="add del mod">
          <ac:chgData name="Ramaravind Kommiya Mothilal" userId="197bdde2-8104-40b7-a868-ccf947cc7003" providerId="ADAL" clId="{39CCEAA4-1D43-41BE-9AB3-40F02A6DE4FF}" dt="2019-06-27T10:25:39.886" v="5955"/>
          <ac:spMkLst>
            <pc:docMk/>
            <pc:sldMk cId="545847131" sldId="286"/>
            <ac:spMk id="23" creationId="{21141B12-872F-4491-BD25-450BFF15DBF4}"/>
          </ac:spMkLst>
        </pc:spChg>
        <pc:spChg chg="add mod">
          <ac:chgData name="Ramaravind Kommiya Mothilal" userId="197bdde2-8104-40b7-a868-ccf947cc7003" providerId="ADAL" clId="{39CCEAA4-1D43-41BE-9AB3-40F02A6DE4FF}" dt="2019-06-27T10:30:00.140" v="6041" actId="1037"/>
          <ac:spMkLst>
            <pc:docMk/>
            <pc:sldMk cId="545847131" sldId="286"/>
            <ac:spMk id="24" creationId="{599BC184-B05A-4EA7-A2F9-9C378F11E31B}"/>
          </ac:spMkLst>
        </pc:spChg>
        <pc:spChg chg="add del">
          <ac:chgData name="Ramaravind Kommiya Mothilal" userId="197bdde2-8104-40b7-a868-ccf947cc7003" providerId="ADAL" clId="{39CCEAA4-1D43-41BE-9AB3-40F02A6DE4FF}" dt="2019-06-27T10:26:16.985" v="5971"/>
          <ac:spMkLst>
            <pc:docMk/>
            <pc:sldMk cId="545847131" sldId="286"/>
            <ac:spMk id="25" creationId="{C31ED682-0BB1-465E-BACE-E6FB343A7F22}"/>
          </ac:spMkLst>
        </pc:spChg>
        <pc:spChg chg="add mod">
          <ac:chgData name="Ramaravind Kommiya Mothilal" userId="197bdde2-8104-40b7-a868-ccf947cc7003" providerId="ADAL" clId="{39CCEAA4-1D43-41BE-9AB3-40F02A6DE4FF}" dt="2019-06-27T10:30:00.140" v="6041" actId="1037"/>
          <ac:spMkLst>
            <pc:docMk/>
            <pc:sldMk cId="545847131" sldId="286"/>
            <ac:spMk id="26" creationId="{BEE319D8-BA1C-407B-AD9B-44F8C72F887F}"/>
          </ac:spMkLst>
        </pc:spChg>
        <pc:spChg chg="add mod">
          <ac:chgData name="Ramaravind Kommiya Mothilal" userId="197bdde2-8104-40b7-a868-ccf947cc7003" providerId="ADAL" clId="{39CCEAA4-1D43-41BE-9AB3-40F02A6DE4FF}" dt="2019-06-27T10:30:00.140" v="6041" actId="1037"/>
          <ac:spMkLst>
            <pc:docMk/>
            <pc:sldMk cId="545847131" sldId="286"/>
            <ac:spMk id="27" creationId="{FDAA2695-2FBD-4836-ACD2-1B6DB4F82D6A}"/>
          </ac:spMkLst>
        </pc:spChg>
        <pc:spChg chg="add mod">
          <ac:chgData name="Ramaravind Kommiya Mothilal" userId="197bdde2-8104-40b7-a868-ccf947cc7003" providerId="ADAL" clId="{39CCEAA4-1D43-41BE-9AB3-40F02A6DE4FF}" dt="2019-06-27T10:30:00.140" v="6041" actId="1037"/>
          <ac:spMkLst>
            <pc:docMk/>
            <pc:sldMk cId="545847131" sldId="286"/>
            <ac:spMk id="28" creationId="{033C5403-4096-4980-9504-1436B94B5E7A}"/>
          </ac:spMkLst>
        </pc:spChg>
        <pc:spChg chg="add del mod">
          <ac:chgData name="Ramaravind Kommiya Mothilal" userId="197bdde2-8104-40b7-a868-ccf947cc7003" providerId="ADAL" clId="{39CCEAA4-1D43-41BE-9AB3-40F02A6DE4FF}" dt="2019-06-27T10:28:24.245" v="6016" actId="478"/>
          <ac:spMkLst>
            <pc:docMk/>
            <pc:sldMk cId="545847131" sldId="286"/>
            <ac:spMk id="30" creationId="{555B054B-B35B-4E0E-A65C-1D1DC7F3D7DC}"/>
          </ac:spMkLst>
        </pc:spChg>
        <pc:picChg chg="add mod">
          <ac:chgData name="Ramaravind Kommiya Mothilal" userId="197bdde2-8104-40b7-a868-ccf947cc7003" providerId="ADAL" clId="{39CCEAA4-1D43-41BE-9AB3-40F02A6DE4FF}" dt="2019-06-27T10:29:46.300" v="6034" actId="1076"/>
          <ac:picMkLst>
            <pc:docMk/>
            <pc:sldMk cId="545847131" sldId="286"/>
            <ac:picMk id="4" creationId="{A57E0532-94C9-472A-AAA8-50357EF6E89D}"/>
          </ac:picMkLst>
        </pc:picChg>
        <pc:picChg chg="del">
          <ac:chgData name="Ramaravind Kommiya Mothilal" userId="197bdde2-8104-40b7-a868-ccf947cc7003" providerId="ADAL" clId="{39CCEAA4-1D43-41BE-9AB3-40F02A6DE4FF}" dt="2019-06-27T10:15:57.164" v="5787" actId="478"/>
          <ac:picMkLst>
            <pc:docMk/>
            <pc:sldMk cId="545847131" sldId="286"/>
            <ac:picMk id="5" creationId="{78D41EA9-50DD-414B-95EB-D16458E9A432}"/>
          </ac:picMkLst>
        </pc:picChg>
        <pc:picChg chg="add del mod modCrop">
          <ac:chgData name="Ramaravind Kommiya Mothilal" userId="197bdde2-8104-40b7-a868-ccf947cc7003" providerId="ADAL" clId="{39CCEAA4-1D43-41BE-9AB3-40F02A6DE4FF}" dt="2019-06-27T10:28:32.519" v="6017" actId="478"/>
          <ac:picMkLst>
            <pc:docMk/>
            <pc:sldMk cId="545847131" sldId="286"/>
            <ac:picMk id="10" creationId="{3C94380D-B2C4-4D84-A4C1-F279BEF0468E}"/>
          </ac:picMkLst>
        </pc:picChg>
        <pc:picChg chg="add mod">
          <ac:chgData name="Ramaravind Kommiya Mothilal" userId="197bdde2-8104-40b7-a868-ccf947cc7003" providerId="ADAL" clId="{39CCEAA4-1D43-41BE-9AB3-40F02A6DE4FF}" dt="2019-06-27T10:29:46.300" v="6034" actId="1076"/>
          <ac:picMkLst>
            <pc:docMk/>
            <pc:sldMk cId="545847131" sldId="286"/>
            <ac:picMk id="12" creationId="{AC14DD9B-8AD8-4890-9E65-1466929D07CA}"/>
          </ac:picMkLst>
        </pc:picChg>
        <pc:picChg chg="add mod">
          <ac:chgData name="Ramaravind Kommiya Mothilal" userId="197bdde2-8104-40b7-a868-ccf947cc7003" providerId="ADAL" clId="{39CCEAA4-1D43-41BE-9AB3-40F02A6DE4FF}" dt="2019-06-27T10:30:08.319" v="6043" actId="1038"/>
          <ac:picMkLst>
            <pc:docMk/>
            <pc:sldMk cId="545847131" sldId="286"/>
            <ac:picMk id="32" creationId="{183D9FB4-8EFA-426B-9396-2B9D088B466D}"/>
          </ac:picMkLst>
        </pc:picChg>
        <pc:cxnChg chg="add del mod">
          <ac:chgData name="Ramaravind Kommiya Mothilal" userId="197bdde2-8104-40b7-a868-ccf947cc7003" providerId="ADAL" clId="{39CCEAA4-1D43-41BE-9AB3-40F02A6DE4FF}" dt="2019-06-27T10:24:42.422" v="5943" actId="478"/>
          <ac:cxnSpMkLst>
            <pc:docMk/>
            <pc:sldMk cId="545847131" sldId="286"/>
            <ac:cxnSpMk id="16" creationId="{F47DD9EF-99B4-4D38-B9BB-629CAC1A7B73}"/>
          </ac:cxnSpMkLst>
        </pc:cxnChg>
      </pc:sldChg>
      <pc:sldChg chg="addSp delSp modSp add delAnim modAnim">
        <pc:chgData name="Ramaravind Kommiya Mothilal" userId="197bdde2-8104-40b7-a868-ccf947cc7003" providerId="ADAL" clId="{39CCEAA4-1D43-41BE-9AB3-40F02A6DE4FF}" dt="2019-06-27T10:34:45.616" v="6084"/>
        <pc:sldMkLst>
          <pc:docMk/>
          <pc:sldMk cId="2674311109" sldId="287"/>
        </pc:sldMkLst>
        <pc:spChg chg="add del mod">
          <ac:chgData name="Ramaravind Kommiya Mothilal" userId="197bdde2-8104-40b7-a868-ccf947cc7003" providerId="ADAL" clId="{39CCEAA4-1D43-41BE-9AB3-40F02A6DE4FF}" dt="2019-06-27T10:34:02.305" v="6080" actId="478"/>
          <ac:spMkLst>
            <pc:docMk/>
            <pc:sldMk cId="2674311109" sldId="287"/>
            <ac:spMk id="20" creationId="{76BF0AE4-05C9-454A-84A8-34C7B9E42A0C}"/>
          </ac:spMkLst>
        </pc:spChg>
        <pc:spChg chg="add mod">
          <ac:chgData name="Ramaravind Kommiya Mothilal" userId="197bdde2-8104-40b7-a868-ccf947cc7003" providerId="ADAL" clId="{39CCEAA4-1D43-41BE-9AB3-40F02A6DE4FF}" dt="2019-06-27T10:34:14.012" v="6082" actId="1076"/>
          <ac:spMkLst>
            <pc:docMk/>
            <pc:sldMk cId="2674311109" sldId="287"/>
            <ac:spMk id="21" creationId="{45592E1E-6F5D-4BD2-96AF-0CEF7F72ABF2}"/>
          </ac:spMkLst>
        </pc:spChg>
        <pc:spChg chg="mod">
          <ac:chgData name="Ramaravind Kommiya Mothilal" userId="197bdde2-8104-40b7-a868-ccf947cc7003" providerId="ADAL" clId="{39CCEAA4-1D43-41BE-9AB3-40F02A6DE4FF}" dt="2019-06-27T10:32:28.101" v="6056" actId="1076"/>
          <ac:spMkLst>
            <pc:docMk/>
            <pc:sldMk cId="2674311109" sldId="287"/>
            <ac:spMk id="22" creationId="{61DE547A-7C9A-48DD-9D19-A4148ACF0C1B}"/>
          </ac:spMkLst>
        </pc:spChg>
        <pc:spChg chg="mod">
          <ac:chgData name="Ramaravind Kommiya Mothilal" userId="197bdde2-8104-40b7-a868-ccf947cc7003" providerId="ADAL" clId="{39CCEAA4-1D43-41BE-9AB3-40F02A6DE4FF}" dt="2019-06-27T10:32:28.101" v="6056" actId="1076"/>
          <ac:spMkLst>
            <pc:docMk/>
            <pc:sldMk cId="2674311109" sldId="287"/>
            <ac:spMk id="25" creationId="{CB32415F-D54E-4B84-A467-04D0A0E195E9}"/>
          </ac:spMkLst>
        </pc:spChg>
        <pc:spChg chg="del">
          <ac:chgData name="Ramaravind Kommiya Mothilal" userId="197bdde2-8104-40b7-a868-ccf947cc7003" providerId="ADAL" clId="{39CCEAA4-1D43-41BE-9AB3-40F02A6DE4FF}" dt="2019-06-27T10:32:08.108" v="6052" actId="478"/>
          <ac:spMkLst>
            <pc:docMk/>
            <pc:sldMk cId="2674311109" sldId="287"/>
            <ac:spMk id="28" creationId="{BC02C8A7-13AC-416D-B859-2A7E99FFD4B7}"/>
          </ac:spMkLst>
        </pc:spChg>
        <pc:spChg chg="del">
          <ac:chgData name="Ramaravind Kommiya Mothilal" userId="197bdde2-8104-40b7-a868-ccf947cc7003" providerId="ADAL" clId="{39CCEAA4-1D43-41BE-9AB3-40F02A6DE4FF}" dt="2019-06-27T10:32:08.108" v="6052" actId="478"/>
          <ac:spMkLst>
            <pc:docMk/>
            <pc:sldMk cId="2674311109" sldId="287"/>
            <ac:spMk id="29" creationId="{D498345E-7301-47C6-8AF8-BF9DC35FB4B4}"/>
          </ac:spMkLst>
        </pc:spChg>
        <pc:spChg chg="del">
          <ac:chgData name="Ramaravind Kommiya Mothilal" userId="197bdde2-8104-40b7-a868-ccf947cc7003" providerId="ADAL" clId="{39CCEAA4-1D43-41BE-9AB3-40F02A6DE4FF}" dt="2019-06-27T10:32:08.108" v="6052" actId="478"/>
          <ac:spMkLst>
            <pc:docMk/>
            <pc:sldMk cId="2674311109" sldId="287"/>
            <ac:spMk id="33" creationId="{FEB0A3E9-0F46-4E25-80B8-0B0BF97BCF03}"/>
          </ac:spMkLst>
        </pc:spChg>
        <pc:spChg chg="mod">
          <ac:chgData name="Ramaravind Kommiya Mothilal" userId="197bdde2-8104-40b7-a868-ccf947cc7003" providerId="ADAL" clId="{39CCEAA4-1D43-41BE-9AB3-40F02A6DE4FF}" dt="2019-06-27T10:32:28.101" v="6056" actId="1076"/>
          <ac:spMkLst>
            <pc:docMk/>
            <pc:sldMk cId="2674311109" sldId="287"/>
            <ac:spMk id="38" creationId="{4F293BE0-D11A-4E3B-BA88-1DA427EAE5B8}"/>
          </ac:spMkLst>
        </pc:spChg>
        <pc:spChg chg="mod">
          <ac:chgData name="Ramaravind Kommiya Mothilal" userId="197bdde2-8104-40b7-a868-ccf947cc7003" providerId="ADAL" clId="{39CCEAA4-1D43-41BE-9AB3-40F02A6DE4FF}" dt="2019-06-27T10:32:28.101" v="6056" actId="1076"/>
          <ac:spMkLst>
            <pc:docMk/>
            <pc:sldMk cId="2674311109" sldId="287"/>
            <ac:spMk id="39" creationId="{B0C93AB2-7AB7-4E87-9F25-DCD9C95F7354}"/>
          </ac:spMkLst>
        </pc:spChg>
        <pc:spChg chg="mod">
          <ac:chgData name="Ramaravind Kommiya Mothilal" userId="197bdde2-8104-40b7-a868-ccf947cc7003" providerId="ADAL" clId="{39CCEAA4-1D43-41BE-9AB3-40F02A6DE4FF}" dt="2019-06-27T10:32:28.101" v="6056" actId="1076"/>
          <ac:spMkLst>
            <pc:docMk/>
            <pc:sldMk cId="2674311109" sldId="287"/>
            <ac:spMk id="41" creationId="{344BA693-DA33-404D-98EA-F2E57A730F56}"/>
          </ac:spMkLst>
        </pc:spChg>
        <pc:spChg chg="del">
          <ac:chgData name="Ramaravind Kommiya Mothilal" userId="197bdde2-8104-40b7-a868-ccf947cc7003" providerId="ADAL" clId="{39CCEAA4-1D43-41BE-9AB3-40F02A6DE4FF}" dt="2019-06-27T10:32:21.581" v="6055" actId="478"/>
          <ac:spMkLst>
            <pc:docMk/>
            <pc:sldMk cId="2674311109" sldId="287"/>
            <ac:spMk id="49" creationId="{DCF2F44D-CED7-42FF-8F5B-1A1D6D1F8479}"/>
          </ac:spMkLst>
        </pc:spChg>
        <pc:graphicFrameChg chg="del">
          <ac:chgData name="Ramaravind Kommiya Mothilal" userId="197bdde2-8104-40b7-a868-ccf947cc7003" providerId="ADAL" clId="{39CCEAA4-1D43-41BE-9AB3-40F02A6DE4FF}" dt="2019-06-27T10:32:10.225" v="6053" actId="478"/>
          <ac:graphicFrameMkLst>
            <pc:docMk/>
            <pc:sldMk cId="2674311109" sldId="287"/>
            <ac:graphicFrameMk id="18" creationId="{49405C8C-6C76-403C-98C9-5A6FCEE85843}"/>
          </ac:graphicFrameMkLst>
        </pc:graphicFrameChg>
        <pc:graphicFrameChg chg="add mod">
          <ac:chgData name="Ramaravind Kommiya Mothilal" userId="197bdde2-8104-40b7-a868-ccf947cc7003" providerId="ADAL" clId="{39CCEAA4-1D43-41BE-9AB3-40F02A6DE4FF}" dt="2019-06-27T10:34:10.020" v="6081" actId="1076"/>
          <ac:graphicFrameMkLst>
            <pc:docMk/>
            <pc:sldMk cId="2674311109" sldId="287"/>
            <ac:graphicFrameMk id="23" creationId="{CEB10801-A35B-47AF-B3F3-602DC5CF890C}"/>
          </ac:graphicFrameMkLst>
        </pc:graphicFrameChg>
        <pc:cxnChg chg="mod">
          <ac:chgData name="Ramaravind Kommiya Mothilal" userId="197bdde2-8104-40b7-a868-ccf947cc7003" providerId="ADAL" clId="{39CCEAA4-1D43-41BE-9AB3-40F02A6DE4FF}" dt="2019-06-27T10:32:28.101" v="6056" actId="1076"/>
          <ac:cxnSpMkLst>
            <pc:docMk/>
            <pc:sldMk cId="2674311109" sldId="287"/>
            <ac:cxnSpMk id="26" creationId="{0F7E44D8-2C21-428E-8461-86DFB0A2B886}"/>
          </ac:cxnSpMkLst>
        </pc:cxnChg>
        <pc:cxnChg chg="mod">
          <ac:chgData name="Ramaravind Kommiya Mothilal" userId="197bdde2-8104-40b7-a868-ccf947cc7003" providerId="ADAL" clId="{39CCEAA4-1D43-41BE-9AB3-40F02A6DE4FF}" dt="2019-06-27T10:32:28.101" v="6056" actId="1076"/>
          <ac:cxnSpMkLst>
            <pc:docMk/>
            <pc:sldMk cId="2674311109" sldId="287"/>
            <ac:cxnSpMk id="27" creationId="{72967846-B0CD-43C0-8EB2-EC89E9BFA40C}"/>
          </ac:cxnSpMkLst>
        </pc:cxnChg>
        <pc:cxnChg chg="mod">
          <ac:chgData name="Ramaravind Kommiya Mothilal" userId="197bdde2-8104-40b7-a868-ccf947cc7003" providerId="ADAL" clId="{39CCEAA4-1D43-41BE-9AB3-40F02A6DE4FF}" dt="2019-06-27T10:32:28.101" v="6056" actId="1076"/>
          <ac:cxnSpMkLst>
            <pc:docMk/>
            <pc:sldMk cId="2674311109" sldId="287"/>
            <ac:cxnSpMk id="30" creationId="{4AA9C336-7AFB-406D-B0FD-BB351068AD40}"/>
          </ac:cxnSpMkLst>
        </pc:cxnChg>
        <pc:cxnChg chg="del mod">
          <ac:chgData name="Ramaravind Kommiya Mothilal" userId="197bdde2-8104-40b7-a868-ccf947cc7003" providerId="ADAL" clId="{39CCEAA4-1D43-41BE-9AB3-40F02A6DE4FF}" dt="2019-06-27T10:32:08.108" v="6052" actId="478"/>
          <ac:cxnSpMkLst>
            <pc:docMk/>
            <pc:sldMk cId="2674311109" sldId="287"/>
            <ac:cxnSpMk id="31" creationId="{180D68D9-4AA3-43DD-AAA7-BEABDB2A1F6A}"/>
          </ac:cxnSpMkLst>
        </pc:cxnChg>
        <pc:cxnChg chg="del mod">
          <ac:chgData name="Ramaravind Kommiya Mothilal" userId="197bdde2-8104-40b7-a868-ccf947cc7003" providerId="ADAL" clId="{39CCEAA4-1D43-41BE-9AB3-40F02A6DE4FF}" dt="2019-06-27T10:32:08.108" v="6052" actId="478"/>
          <ac:cxnSpMkLst>
            <pc:docMk/>
            <pc:sldMk cId="2674311109" sldId="287"/>
            <ac:cxnSpMk id="32" creationId="{A5FBD307-790B-45D6-9577-56E41E17F83A}"/>
          </ac:cxnSpMkLst>
        </pc:cxnChg>
        <pc:cxnChg chg="mod">
          <ac:chgData name="Ramaravind Kommiya Mothilal" userId="197bdde2-8104-40b7-a868-ccf947cc7003" providerId="ADAL" clId="{39CCEAA4-1D43-41BE-9AB3-40F02A6DE4FF}" dt="2019-06-27T10:32:28.101" v="6056" actId="1076"/>
          <ac:cxnSpMkLst>
            <pc:docMk/>
            <pc:sldMk cId="2674311109" sldId="287"/>
            <ac:cxnSpMk id="36" creationId="{3075EB7D-88C6-470E-B147-1A66C16005D0}"/>
          </ac:cxnSpMkLst>
        </pc:cxnChg>
        <pc:cxnChg chg="mod">
          <ac:chgData name="Ramaravind Kommiya Mothilal" userId="197bdde2-8104-40b7-a868-ccf947cc7003" providerId="ADAL" clId="{39CCEAA4-1D43-41BE-9AB3-40F02A6DE4FF}" dt="2019-06-27T10:32:28.101" v="6056" actId="1076"/>
          <ac:cxnSpMkLst>
            <pc:docMk/>
            <pc:sldMk cId="2674311109" sldId="287"/>
            <ac:cxnSpMk id="42" creationId="{F94DF035-336A-48C7-A016-661DAB272B4A}"/>
          </ac:cxnSpMkLst>
        </pc:cxnChg>
      </pc:sldChg>
      <pc:sldChg chg="addSp delSp modSp add delAnim modAnim modNotesTx">
        <pc:chgData name="Ramaravind Kommiya Mothilal" userId="197bdde2-8104-40b7-a868-ccf947cc7003" providerId="ADAL" clId="{39CCEAA4-1D43-41BE-9AB3-40F02A6DE4FF}" dt="2019-06-27T11:18:16.748" v="6486" actId="20577"/>
        <pc:sldMkLst>
          <pc:docMk/>
          <pc:sldMk cId="1749385175" sldId="289"/>
        </pc:sldMkLst>
        <pc:spChg chg="mod">
          <ac:chgData name="Ramaravind Kommiya Mothilal" userId="197bdde2-8104-40b7-a868-ccf947cc7003" providerId="ADAL" clId="{39CCEAA4-1D43-41BE-9AB3-40F02A6DE4FF}" dt="2019-06-27T11:13:36.516" v="6465" actId="113"/>
          <ac:spMkLst>
            <pc:docMk/>
            <pc:sldMk cId="1749385175" sldId="289"/>
            <ac:spMk id="6" creationId="{983458F6-91A6-450D-A361-187C60E1C526}"/>
          </ac:spMkLst>
        </pc:spChg>
        <pc:spChg chg="mod">
          <ac:chgData name="Ramaravind Kommiya Mothilal" userId="197bdde2-8104-40b7-a868-ccf947cc7003" providerId="ADAL" clId="{39CCEAA4-1D43-41BE-9AB3-40F02A6DE4FF}" dt="2019-06-27T10:58:41.802" v="6099" actId="20577"/>
          <ac:spMkLst>
            <pc:docMk/>
            <pc:sldMk cId="1749385175" sldId="289"/>
            <ac:spMk id="7" creationId="{90C4BB01-F00F-4EFA-89EF-AA8F1C303715}"/>
          </ac:spMkLst>
        </pc:spChg>
        <pc:spChg chg="add del">
          <ac:chgData name="Ramaravind Kommiya Mothilal" userId="197bdde2-8104-40b7-a868-ccf947cc7003" providerId="ADAL" clId="{39CCEAA4-1D43-41BE-9AB3-40F02A6DE4FF}" dt="2019-06-27T10:59:27.382" v="6109"/>
          <ac:spMkLst>
            <pc:docMk/>
            <pc:sldMk cId="1749385175" sldId="289"/>
            <ac:spMk id="10" creationId="{60D2A02A-4310-40F1-B0DF-942E0EE7026C}"/>
          </ac:spMkLst>
        </pc:spChg>
        <pc:spChg chg="mod">
          <ac:chgData name="Ramaravind Kommiya Mothilal" userId="197bdde2-8104-40b7-a868-ccf947cc7003" providerId="ADAL" clId="{39CCEAA4-1D43-41BE-9AB3-40F02A6DE4FF}" dt="2019-06-27T11:12:55.242" v="6457" actId="1076"/>
          <ac:spMkLst>
            <pc:docMk/>
            <pc:sldMk cId="1749385175" sldId="289"/>
            <ac:spMk id="13" creationId="{16585BF4-258A-4A25-B98B-915A08BAFA62}"/>
          </ac:spMkLst>
        </pc:spChg>
        <pc:spChg chg="add mod">
          <ac:chgData name="Ramaravind Kommiya Mothilal" userId="197bdde2-8104-40b7-a868-ccf947cc7003" providerId="ADAL" clId="{39CCEAA4-1D43-41BE-9AB3-40F02A6DE4FF}" dt="2019-06-27T11:12:50.579" v="6456" actId="1076"/>
          <ac:spMkLst>
            <pc:docMk/>
            <pc:sldMk cId="1749385175" sldId="289"/>
            <ac:spMk id="22" creationId="{18E14F2E-A45B-4423-A5BC-B5AEE2189971}"/>
          </ac:spMkLst>
        </pc:spChg>
        <pc:spChg chg="mod">
          <ac:chgData name="Ramaravind Kommiya Mothilal" userId="197bdde2-8104-40b7-a868-ccf947cc7003" providerId="ADAL" clId="{39CCEAA4-1D43-41BE-9AB3-40F02A6DE4FF}" dt="2019-06-27T11:13:15.788" v="6461" actId="1076"/>
          <ac:spMkLst>
            <pc:docMk/>
            <pc:sldMk cId="1749385175" sldId="289"/>
            <ac:spMk id="24" creationId="{599BC184-B05A-4EA7-A2F9-9C378F11E31B}"/>
          </ac:spMkLst>
        </pc:spChg>
        <pc:spChg chg="del">
          <ac:chgData name="Ramaravind Kommiya Mothilal" userId="197bdde2-8104-40b7-a868-ccf947cc7003" providerId="ADAL" clId="{39CCEAA4-1D43-41BE-9AB3-40F02A6DE4FF}" dt="2019-06-27T11:11:03.704" v="6389" actId="478"/>
          <ac:spMkLst>
            <pc:docMk/>
            <pc:sldMk cId="1749385175" sldId="289"/>
            <ac:spMk id="26" creationId="{BEE319D8-BA1C-407B-AD9B-44F8C72F887F}"/>
          </ac:spMkLst>
        </pc:spChg>
        <pc:spChg chg="mod">
          <ac:chgData name="Ramaravind Kommiya Mothilal" userId="197bdde2-8104-40b7-a868-ccf947cc7003" providerId="ADAL" clId="{39CCEAA4-1D43-41BE-9AB3-40F02A6DE4FF}" dt="2019-06-27T11:13:00.042" v="6459" actId="1076"/>
          <ac:spMkLst>
            <pc:docMk/>
            <pc:sldMk cId="1749385175" sldId="289"/>
            <ac:spMk id="27" creationId="{FDAA2695-2FBD-4836-ACD2-1B6DB4F82D6A}"/>
          </ac:spMkLst>
        </pc:spChg>
        <pc:spChg chg="del">
          <ac:chgData name="Ramaravind Kommiya Mothilal" userId="197bdde2-8104-40b7-a868-ccf947cc7003" providerId="ADAL" clId="{39CCEAA4-1D43-41BE-9AB3-40F02A6DE4FF}" dt="2019-06-27T11:11:23.840" v="6390" actId="478"/>
          <ac:spMkLst>
            <pc:docMk/>
            <pc:sldMk cId="1749385175" sldId="289"/>
            <ac:spMk id="28" creationId="{033C5403-4096-4980-9504-1436B94B5E7A}"/>
          </ac:spMkLst>
        </pc:spChg>
        <pc:spChg chg="add mod">
          <ac:chgData name="Ramaravind Kommiya Mothilal" userId="197bdde2-8104-40b7-a868-ccf947cc7003" providerId="ADAL" clId="{39CCEAA4-1D43-41BE-9AB3-40F02A6DE4FF}" dt="2019-06-27T11:13:38.559" v="6467" actId="113"/>
          <ac:spMkLst>
            <pc:docMk/>
            <pc:sldMk cId="1749385175" sldId="289"/>
            <ac:spMk id="34" creationId="{8208CDBE-9380-46B3-8E2B-6A3F631C4A4E}"/>
          </ac:spMkLst>
        </pc:spChg>
        <pc:picChg chg="add del mod">
          <ac:chgData name="Ramaravind Kommiya Mothilal" userId="197bdde2-8104-40b7-a868-ccf947cc7003" providerId="ADAL" clId="{39CCEAA4-1D43-41BE-9AB3-40F02A6DE4FF}" dt="2019-06-27T10:59:07.565" v="6104" actId="478"/>
          <ac:picMkLst>
            <pc:docMk/>
            <pc:sldMk cId="1749385175" sldId="289"/>
            <ac:picMk id="3" creationId="{73E5E526-BD8F-4BD4-BE76-60109EC756D7}"/>
          </ac:picMkLst>
        </pc:picChg>
        <pc:picChg chg="del">
          <ac:chgData name="Ramaravind Kommiya Mothilal" userId="197bdde2-8104-40b7-a868-ccf947cc7003" providerId="ADAL" clId="{39CCEAA4-1D43-41BE-9AB3-40F02A6DE4FF}" dt="2019-06-27T10:58:49.468" v="6101" actId="478"/>
          <ac:picMkLst>
            <pc:docMk/>
            <pc:sldMk cId="1749385175" sldId="289"/>
            <ac:picMk id="4" creationId="{A57E0532-94C9-472A-AAA8-50357EF6E89D}"/>
          </ac:picMkLst>
        </pc:picChg>
        <pc:picChg chg="add mod modCrop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9" creationId="{78F0BB04-793E-4BB0-A6B3-C2F7E6D03792}"/>
          </ac:picMkLst>
        </pc:picChg>
        <pc:picChg chg="mod modCrop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12" creationId="{AC14DD9B-8AD8-4890-9E65-1466929D07CA}"/>
          </ac:picMkLst>
        </pc:picChg>
        <pc:picChg chg="add mod modCrop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14" creationId="{04E0A572-0657-4B37-95E6-5AC818A71A2F}"/>
          </ac:picMkLst>
        </pc:picChg>
        <pc:picChg chg="add mod modCrop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16" creationId="{9D66B84A-7B1D-43F0-B0C1-908DCA649118}"/>
          </ac:picMkLst>
        </pc:picChg>
        <pc:picChg chg="add del mod modCrop">
          <ac:chgData name="Ramaravind Kommiya Mothilal" userId="197bdde2-8104-40b7-a868-ccf947cc7003" providerId="ADAL" clId="{39CCEAA4-1D43-41BE-9AB3-40F02A6DE4FF}" dt="2019-06-27T11:04:40.093" v="6193"/>
          <ac:picMkLst>
            <pc:docMk/>
            <pc:sldMk cId="1749385175" sldId="289"/>
            <ac:picMk id="18" creationId="{FF2A233B-E8D4-4454-92E1-4ED324D87A74}"/>
          </ac:picMkLst>
        </pc:picChg>
        <pc:picChg chg="add del mod modCrop">
          <ac:chgData name="Ramaravind Kommiya Mothilal" userId="197bdde2-8104-40b7-a868-ccf947cc7003" providerId="ADAL" clId="{39CCEAA4-1D43-41BE-9AB3-40F02A6DE4FF}" dt="2019-06-27T11:06:16.436" v="6211" actId="478"/>
          <ac:picMkLst>
            <pc:docMk/>
            <pc:sldMk cId="1749385175" sldId="289"/>
            <ac:picMk id="20" creationId="{9FBB3F4D-49EF-43BD-97F8-041FE052495D}"/>
          </ac:picMkLst>
        </pc:picChg>
        <pc:picChg chg="add del mod modCrop">
          <ac:chgData name="Ramaravind Kommiya Mothilal" userId="197bdde2-8104-40b7-a868-ccf947cc7003" providerId="ADAL" clId="{39CCEAA4-1D43-41BE-9AB3-40F02A6DE4FF}" dt="2019-06-27T11:04:40.093" v="6193"/>
          <ac:picMkLst>
            <pc:docMk/>
            <pc:sldMk cId="1749385175" sldId="289"/>
            <ac:picMk id="21" creationId="{6539F9E6-C8D2-40BC-9172-5E21B6A3CE2C}"/>
          </ac:picMkLst>
        </pc:picChg>
        <pc:picChg chg="add mod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29" creationId="{07F77568-EBBE-4686-B8ED-5ADA53FF632F}"/>
          </ac:picMkLst>
        </pc:picChg>
        <pc:picChg chg="add mod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30" creationId="{707D943C-625D-4767-B316-2A54B5FF7D89}"/>
          </ac:picMkLst>
        </pc:picChg>
        <pc:picChg chg="add mod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31" creationId="{21FC2A5A-8E3B-409B-9B67-C723C832AFB9}"/>
          </ac:picMkLst>
        </pc:picChg>
        <pc:picChg chg="mod modCrop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32" creationId="{183D9FB4-8EFA-426B-9396-2B9D088B466D}"/>
          </ac:picMkLst>
        </pc:picChg>
        <pc:picChg chg="add mod modCrop">
          <ac:chgData name="Ramaravind Kommiya Mothilal" userId="197bdde2-8104-40b7-a868-ccf947cc7003" providerId="ADAL" clId="{39CCEAA4-1D43-41BE-9AB3-40F02A6DE4FF}" dt="2019-06-27T11:12:50.579" v="6456" actId="1076"/>
          <ac:picMkLst>
            <pc:docMk/>
            <pc:sldMk cId="1749385175" sldId="289"/>
            <ac:picMk id="33" creationId="{9B6D9944-87BA-4121-A7EA-33C1220B31D3}"/>
          </ac:picMkLst>
        </pc:picChg>
      </pc:sldChg>
      <pc:sldChg chg="addSp delSp modSp add delAnim modAnim modNotesTx">
        <pc:chgData name="Ramaravind Kommiya Mothilal" userId="197bdde2-8104-40b7-a868-ccf947cc7003" providerId="ADAL" clId="{39CCEAA4-1D43-41BE-9AB3-40F02A6DE4FF}" dt="2019-06-27T11:38:51.534" v="6878"/>
        <pc:sldMkLst>
          <pc:docMk/>
          <pc:sldMk cId="1664329991" sldId="290"/>
        </pc:sldMkLst>
        <pc:spChg chg="mod">
          <ac:chgData name="Ramaravind Kommiya Mothilal" userId="197bdde2-8104-40b7-a868-ccf947cc7003" providerId="ADAL" clId="{39CCEAA4-1D43-41BE-9AB3-40F02A6DE4FF}" dt="2019-06-27T11:20:01.794" v="6536" actId="20577"/>
          <ac:spMkLst>
            <pc:docMk/>
            <pc:sldMk cId="1664329991" sldId="290"/>
            <ac:spMk id="6" creationId="{983458F6-91A6-450D-A361-187C60E1C526}"/>
          </ac:spMkLst>
        </pc:spChg>
        <pc:spChg chg="mod">
          <ac:chgData name="Ramaravind Kommiya Mothilal" userId="197bdde2-8104-40b7-a868-ccf947cc7003" providerId="ADAL" clId="{39CCEAA4-1D43-41BE-9AB3-40F02A6DE4FF}" dt="2019-06-27T11:36:46.065" v="6849" actId="20577"/>
          <ac:spMkLst>
            <pc:docMk/>
            <pc:sldMk cId="1664329991" sldId="290"/>
            <ac:spMk id="7" creationId="{90C4BB01-F00F-4EFA-89EF-AA8F1C303715}"/>
          </ac:spMkLst>
        </pc:spChg>
        <pc:spChg chg="add del mod">
          <ac:chgData name="Ramaravind Kommiya Mothilal" userId="197bdde2-8104-40b7-a868-ccf947cc7003" providerId="ADAL" clId="{39CCEAA4-1D43-41BE-9AB3-40F02A6DE4FF}" dt="2019-06-27T11:33:17.850" v="6793" actId="1076"/>
          <ac:spMkLst>
            <pc:docMk/>
            <pc:sldMk cId="1664329991" sldId="290"/>
            <ac:spMk id="13" creationId="{16585BF4-258A-4A25-B98B-915A08BAFA62}"/>
          </ac:spMkLst>
        </pc:spChg>
        <pc:spChg chg="add mod">
          <ac:chgData name="Ramaravind Kommiya Mothilal" userId="197bdde2-8104-40b7-a868-ccf947cc7003" providerId="ADAL" clId="{39CCEAA4-1D43-41BE-9AB3-40F02A6DE4FF}" dt="2019-06-27T11:36:22.460" v="6847" actId="1038"/>
          <ac:spMkLst>
            <pc:docMk/>
            <pc:sldMk cId="1664329991" sldId="290"/>
            <ac:spMk id="15" creationId="{C4C9C8AE-702B-4A34-93AB-85ED011E78BC}"/>
          </ac:spMkLst>
        </pc:spChg>
        <pc:spChg chg="del">
          <ac:chgData name="Ramaravind Kommiya Mothilal" userId="197bdde2-8104-40b7-a868-ccf947cc7003" providerId="ADAL" clId="{39CCEAA4-1D43-41BE-9AB3-40F02A6DE4FF}" dt="2019-06-27T11:21:04.219" v="6538" actId="478"/>
          <ac:spMkLst>
            <pc:docMk/>
            <pc:sldMk cId="1664329991" sldId="290"/>
            <ac:spMk id="22" creationId="{18E14F2E-A45B-4423-A5BC-B5AEE2189971}"/>
          </ac:spMkLst>
        </pc:spChg>
        <pc:spChg chg="mod">
          <ac:chgData name="Ramaravind Kommiya Mothilal" userId="197bdde2-8104-40b7-a868-ccf947cc7003" providerId="ADAL" clId="{39CCEAA4-1D43-41BE-9AB3-40F02A6DE4FF}" dt="2019-06-27T11:33:25.810" v="6794" actId="1076"/>
          <ac:spMkLst>
            <pc:docMk/>
            <pc:sldMk cId="1664329991" sldId="290"/>
            <ac:spMk id="24" creationId="{599BC184-B05A-4EA7-A2F9-9C378F11E31B}"/>
          </ac:spMkLst>
        </pc:spChg>
        <pc:spChg chg="mod">
          <ac:chgData name="Ramaravind Kommiya Mothilal" userId="197bdde2-8104-40b7-a868-ccf947cc7003" providerId="ADAL" clId="{39CCEAA4-1D43-41BE-9AB3-40F02A6DE4FF}" dt="2019-06-27T11:36:31.811" v="6848" actId="207"/>
          <ac:spMkLst>
            <pc:docMk/>
            <pc:sldMk cId="1664329991" sldId="290"/>
            <ac:spMk id="27" creationId="{FDAA2695-2FBD-4836-ACD2-1B6DB4F82D6A}"/>
          </ac:spMkLst>
        </pc:spChg>
        <pc:spChg chg="del">
          <ac:chgData name="Ramaravind Kommiya Mothilal" userId="197bdde2-8104-40b7-a868-ccf947cc7003" providerId="ADAL" clId="{39CCEAA4-1D43-41BE-9AB3-40F02A6DE4FF}" dt="2019-06-27T11:30:26.605" v="6626" actId="478"/>
          <ac:spMkLst>
            <pc:docMk/>
            <pc:sldMk cId="1664329991" sldId="290"/>
            <ac:spMk id="34" creationId="{8208CDBE-9380-46B3-8E2B-6A3F631C4A4E}"/>
          </ac:spMkLst>
        </pc:spChg>
        <pc:picChg chg="add mod modCrop">
          <ac:chgData name="Ramaravind Kommiya Mothilal" userId="197bdde2-8104-40b7-a868-ccf947cc7003" providerId="ADAL" clId="{39CCEAA4-1D43-41BE-9AB3-40F02A6DE4FF}" dt="2019-06-27T11:30:06.275" v="6625" actId="1076"/>
          <ac:picMkLst>
            <pc:docMk/>
            <pc:sldMk cId="1664329991" sldId="290"/>
            <ac:picMk id="3" creationId="{45B16151-22E1-48EB-9BFC-9ED544FDC20A}"/>
          </ac:picMkLst>
        </pc:picChg>
        <pc:picChg chg="add mod modCrop">
          <ac:chgData name="Ramaravind Kommiya Mothilal" userId="197bdde2-8104-40b7-a868-ccf947cc7003" providerId="ADAL" clId="{39CCEAA4-1D43-41BE-9AB3-40F02A6DE4FF}" dt="2019-06-27T11:38:00.434" v="6865" actId="1076"/>
          <ac:picMkLst>
            <pc:docMk/>
            <pc:sldMk cId="1664329991" sldId="290"/>
            <ac:picMk id="5" creationId="{CE21787D-75D2-4A50-8865-ADC12D697EE2}"/>
          </ac:picMkLst>
        </pc:picChg>
        <pc:picChg chg="del mod">
          <ac:chgData name="Ramaravind Kommiya Mothilal" userId="197bdde2-8104-40b7-a868-ccf947cc7003" providerId="ADAL" clId="{39CCEAA4-1D43-41BE-9AB3-40F02A6DE4FF}" dt="2019-06-27T11:27:10.828" v="6581" actId="478"/>
          <ac:picMkLst>
            <pc:docMk/>
            <pc:sldMk cId="1664329991" sldId="290"/>
            <ac:picMk id="9" creationId="{78F0BB04-793E-4BB0-A6B3-C2F7E6D03792}"/>
          </ac:picMkLst>
        </pc:picChg>
        <pc:picChg chg="add mod modCrop">
          <ac:chgData name="Ramaravind Kommiya Mothilal" userId="197bdde2-8104-40b7-a868-ccf947cc7003" providerId="ADAL" clId="{39CCEAA4-1D43-41BE-9AB3-40F02A6DE4FF}" dt="2019-06-27T11:38:37.179" v="6875" actId="1038"/>
          <ac:picMkLst>
            <pc:docMk/>
            <pc:sldMk cId="1664329991" sldId="290"/>
            <ac:picMk id="11" creationId="{CF0AB7A3-B565-4DF0-A66C-B9455A4C1FA8}"/>
          </ac:picMkLst>
        </pc:picChg>
        <pc:picChg chg="del mod">
          <ac:chgData name="Ramaravind Kommiya Mothilal" userId="197bdde2-8104-40b7-a868-ccf947cc7003" providerId="ADAL" clId="{39CCEAA4-1D43-41BE-9AB3-40F02A6DE4FF}" dt="2019-06-27T11:27:19.356" v="6586" actId="478"/>
          <ac:picMkLst>
            <pc:docMk/>
            <pc:sldMk cId="1664329991" sldId="290"/>
            <ac:picMk id="12" creationId="{AC14DD9B-8AD8-4890-9E65-1466929D07CA}"/>
          </ac:picMkLst>
        </pc:picChg>
        <pc:picChg chg="del">
          <ac:chgData name="Ramaravind Kommiya Mothilal" userId="197bdde2-8104-40b7-a868-ccf947cc7003" providerId="ADAL" clId="{39CCEAA4-1D43-41BE-9AB3-40F02A6DE4FF}" dt="2019-06-27T11:27:15.621" v="6585" actId="478"/>
          <ac:picMkLst>
            <pc:docMk/>
            <pc:sldMk cId="1664329991" sldId="290"/>
            <ac:picMk id="14" creationId="{04E0A572-0657-4B37-95E6-5AC818A71A2F}"/>
          </ac:picMkLst>
        </pc:picChg>
        <pc:picChg chg="del">
          <ac:chgData name="Ramaravind Kommiya Mothilal" userId="197bdde2-8104-40b7-a868-ccf947cc7003" providerId="ADAL" clId="{39CCEAA4-1D43-41BE-9AB3-40F02A6DE4FF}" dt="2019-06-27T11:27:19.356" v="6586" actId="478"/>
          <ac:picMkLst>
            <pc:docMk/>
            <pc:sldMk cId="1664329991" sldId="290"/>
            <ac:picMk id="16" creationId="{9D66B84A-7B1D-43F0-B0C1-908DCA649118}"/>
          </ac:picMkLst>
        </pc:picChg>
        <pc:picChg chg="add del mod modCrop">
          <ac:chgData name="Ramaravind Kommiya Mothilal" userId="197bdde2-8104-40b7-a868-ccf947cc7003" providerId="ADAL" clId="{39CCEAA4-1D43-41BE-9AB3-40F02A6DE4FF}" dt="2019-06-27T11:29:51.415" v="6616" actId="478"/>
          <ac:picMkLst>
            <pc:docMk/>
            <pc:sldMk cId="1664329991" sldId="290"/>
            <ac:picMk id="19" creationId="{3D6FBB75-C33C-4DAE-B405-95A9864BC9AE}"/>
          </ac:picMkLst>
        </pc:picChg>
        <pc:picChg chg="add del mod modCrop">
          <ac:chgData name="Ramaravind Kommiya Mothilal" userId="197bdde2-8104-40b7-a868-ccf947cc7003" providerId="ADAL" clId="{39CCEAA4-1D43-41BE-9AB3-40F02A6DE4FF}" dt="2019-06-27T11:29:52.051" v="6617" actId="478"/>
          <ac:picMkLst>
            <pc:docMk/>
            <pc:sldMk cId="1664329991" sldId="290"/>
            <ac:picMk id="20" creationId="{948782A1-C675-49A9-AEAE-BD93A4EFF412}"/>
          </ac:picMkLst>
        </pc:picChg>
        <pc:picChg chg="add del mod modCrop">
          <ac:chgData name="Ramaravind Kommiya Mothilal" userId="197bdde2-8104-40b7-a868-ccf947cc7003" providerId="ADAL" clId="{39CCEAA4-1D43-41BE-9AB3-40F02A6DE4FF}" dt="2019-06-27T11:37:56.995" v="6864" actId="478"/>
          <ac:picMkLst>
            <pc:docMk/>
            <pc:sldMk cId="1664329991" sldId="290"/>
            <ac:picMk id="21" creationId="{64204D4E-6261-41E4-8E10-0F9174ED8077}"/>
          </ac:picMkLst>
        </pc:picChg>
        <pc:picChg chg="add mod modCrop">
          <ac:chgData name="Ramaravind Kommiya Mothilal" userId="197bdde2-8104-40b7-a868-ccf947cc7003" providerId="ADAL" clId="{39CCEAA4-1D43-41BE-9AB3-40F02A6DE4FF}" dt="2019-06-27T11:38:20.992" v="6870" actId="14100"/>
          <ac:picMkLst>
            <pc:docMk/>
            <pc:sldMk cId="1664329991" sldId="290"/>
            <ac:picMk id="26" creationId="{951E7EBA-FAFD-4ED5-AD06-DFB14B499B8F}"/>
          </ac:picMkLst>
        </pc:picChg>
        <pc:picChg chg="add del mod">
          <ac:chgData name="Ramaravind Kommiya Mothilal" userId="197bdde2-8104-40b7-a868-ccf947cc7003" providerId="ADAL" clId="{39CCEAA4-1D43-41BE-9AB3-40F02A6DE4FF}" dt="2019-06-27T11:28:48.961" v="6602"/>
          <ac:picMkLst>
            <pc:docMk/>
            <pc:sldMk cId="1664329991" sldId="290"/>
            <ac:picMk id="28" creationId="{1C1E5A76-72A4-4AD6-8C4C-116D6CA73FD0}"/>
          </ac:picMkLst>
        </pc:picChg>
        <pc:picChg chg="del">
          <ac:chgData name="Ramaravind Kommiya Mothilal" userId="197bdde2-8104-40b7-a868-ccf947cc7003" providerId="ADAL" clId="{39CCEAA4-1D43-41BE-9AB3-40F02A6DE4FF}" dt="2019-06-27T11:21:05.486" v="6539" actId="478"/>
          <ac:picMkLst>
            <pc:docMk/>
            <pc:sldMk cId="1664329991" sldId="290"/>
            <ac:picMk id="29" creationId="{07F77568-EBBE-4686-B8ED-5ADA53FF632F}"/>
          </ac:picMkLst>
        </pc:picChg>
        <pc:picChg chg="del">
          <ac:chgData name="Ramaravind Kommiya Mothilal" userId="197bdde2-8104-40b7-a868-ccf947cc7003" providerId="ADAL" clId="{39CCEAA4-1D43-41BE-9AB3-40F02A6DE4FF}" dt="2019-06-27T11:21:06.284" v="6540" actId="478"/>
          <ac:picMkLst>
            <pc:docMk/>
            <pc:sldMk cId="1664329991" sldId="290"/>
            <ac:picMk id="30" creationId="{707D943C-625D-4767-B316-2A54B5FF7D89}"/>
          </ac:picMkLst>
        </pc:picChg>
        <pc:picChg chg="del">
          <ac:chgData name="Ramaravind Kommiya Mothilal" userId="197bdde2-8104-40b7-a868-ccf947cc7003" providerId="ADAL" clId="{39CCEAA4-1D43-41BE-9AB3-40F02A6DE4FF}" dt="2019-06-27T11:21:07.175" v="6541" actId="478"/>
          <ac:picMkLst>
            <pc:docMk/>
            <pc:sldMk cId="1664329991" sldId="290"/>
            <ac:picMk id="31" creationId="{21FC2A5A-8E3B-409B-9B67-C723C832AFB9}"/>
          </ac:picMkLst>
        </pc:picChg>
        <pc:picChg chg="del mod">
          <ac:chgData name="Ramaravind Kommiya Mothilal" userId="197bdde2-8104-40b7-a868-ccf947cc7003" providerId="ADAL" clId="{39CCEAA4-1D43-41BE-9AB3-40F02A6DE4FF}" dt="2019-06-27T11:23:19.725" v="6566" actId="478"/>
          <ac:picMkLst>
            <pc:docMk/>
            <pc:sldMk cId="1664329991" sldId="290"/>
            <ac:picMk id="32" creationId="{183D9FB4-8EFA-426B-9396-2B9D088B466D}"/>
          </ac:picMkLst>
        </pc:picChg>
        <pc:picChg chg="del">
          <ac:chgData name="Ramaravind Kommiya Mothilal" userId="197bdde2-8104-40b7-a868-ccf947cc7003" providerId="ADAL" clId="{39CCEAA4-1D43-41BE-9AB3-40F02A6DE4FF}" dt="2019-06-27T11:21:07.616" v="6542" actId="478"/>
          <ac:picMkLst>
            <pc:docMk/>
            <pc:sldMk cId="1664329991" sldId="290"/>
            <ac:picMk id="33" creationId="{9B6D9944-87BA-4121-A7EA-33C1220B31D3}"/>
          </ac:picMkLst>
        </pc:picChg>
        <pc:picChg chg="add del">
          <ac:chgData name="Ramaravind Kommiya Mothilal" userId="197bdde2-8104-40b7-a868-ccf947cc7003" providerId="ADAL" clId="{39CCEAA4-1D43-41BE-9AB3-40F02A6DE4FF}" dt="2019-06-27T11:28:53.461" v="6604"/>
          <ac:picMkLst>
            <pc:docMk/>
            <pc:sldMk cId="1664329991" sldId="290"/>
            <ac:picMk id="35" creationId="{BE83F440-2215-4892-8C3F-A9F8A6392969}"/>
          </ac:picMkLst>
        </pc:picChg>
        <pc:picChg chg="add mod modCrop">
          <ac:chgData name="Ramaravind Kommiya Mothilal" userId="197bdde2-8104-40b7-a868-ccf947cc7003" providerId="ADAL" clId="{39CCEAA4-1D43-41BE-9AB3-40F02A6DE4FF}" dt="2019-06-27T11:38:32.202" v="6873" actId="14100"/>
          <ac:picMkLst>
            <pc:docMk/>
            <pc:sldMk cId="1664329991" sldId="290"/>
            <ac:picMk id="36" creationId="{2716F3A1-96D5-4967-A4C4-30BD99586966}"/>
          </ac:picMkLst>
        </pc:picChg>
      </pc:sldChg>
      <pc:sldMasterChg chg="setBg modSldLayout">
        <pc:chgData name="Ramaravind Kommiya Mothilal" userId="197bdde2-8104-40b7-a868-ccf947cc7003" providerId="ADAL" clId="{39CCEAA4-1D43-41BE-9AB3-40F02A6DE4FF}" dt="2019-06-26T08:45:30.499" v="91"/>
        <pc:sldMasterMkLst>
          <pc:docMk/>
          <pc:sldMasterMk cId="949505592" sldId="2147483648"/>
        </pc:sldMasterMkLst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3601026257" sldId="2147483649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3843665570" sldId="2147483650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3482922574" sldId="2147483651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3681870147" sldId="2147483652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2502526041" sldId="2147483653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3381451512" sldId="2147483654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3761967347" sldId="2147483655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3082815068" sldId="2147483656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2372156123" sldId="2147483657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2755511218" sldId="2147483658"/>
          </pc:sldLayoutMkLst>
        </pc:sldLayoutChg>
        <pc:sldLayoutChg chg="setBg">
          <pc:chgData name="Ramaravind Kommiya Mothilal" userId="197bdde2-8104-40b7-a868-ccf947cc7003" providerId="ADAL" clId="{39CCEAA4-1D43-41BE-9AB3-40F02A6DE4FF}" dt="2019-06-26T08:45:30.499" v="91"/>
          <pc:sldLayoutMkLst>
            <pc:docMk/>
            <pc:sldMasterMk cId="949505592" sldId="2147483648"/>
            <pc:sldLayoutMk cId="1007269257" sldId="2147483659"/>
          </pc:sldLayoutMkLst>
        </pc:sldLayoutChg>
      </pc:sldMasterChg>
    </pc:docChg>
  </pc:docChgLst>
  <pc:docChgLst>
    <pc:chgData name="Ramaravind Kommiya Mothilal" userId="197bdde2-8104-40b7-a868-ccf947cc7003" providerId="ADAL" clId="{A4D7DBD6-C931-4543-A4DF-4BC3760F03F5}"/>
    <pc:docChg chg="custSel addSld modSld sldOrd">
      <pc:chgData name="Ramaravind Kommiya Mothilal" userId="197bdde2-8104-40b7-a868-ccf947cc7003" providerId="ADAL" clId="{A4D7DBD6-C931-4543-A4DF-4BC3760F03F5}" dt="2019-06-28T12:42:19.636" v="605" actId="20577"/>
      <pc:docMkLst>
        <pc:docMk/>
      </pc:docMkLst>
      <pc:sldChg chg="modNotesTx">
        <pc:chgData name="Ramaravind Kommiya Mothilal" userId="197bdde2-8104-40b7-a868-ccf947cc7003" providerId="ADAL" clId="{A4D7DBD6-C931-4543-A4DF-4BC3760F03F5}" dt="2019-06-28T12:35:34.857" v="415" actId="20577"/>
        <pc:sldMkLst>
          <pc:docMk/>
          <pc:sldMk cId="1950300753" sldId="258"/>
        </pc:sldMkLst>
      </pc:sldChg>
      <pc:sldChg chg="modSp">
        <pc:chgData name="Ramaravind Kommiya Mothilal" userId="197bdde2-8104-40b7-a868-ccf947cc7003" providerId="ADAL" clId="{A4D7DBD6-C931-4543-A4DF-4BC3760F03F5}" dt="2019-06-28T12:42:19.636" v="605" actId="20577"/>
        <pc:sldMkLst>
          <pc:docMk/>
          <pc:sldMk cId="95443712" sldId="261"/>
        </pc:sldMkLst>
        <pc:spChg chg="mod">
          <ac:chgData name="Ramaravind Kommiya Mothilal" userId="197bdde2-8104-40b7-a868-ccf947cc7003" providerId="ADAL" clId="{A4D7DBD6-C931-4543-A4DF-4BC3760F03F5}" dt="2019-06-28T12:42:19.636" v="605" actId="20577"/>
          <ac:spMkLst>
            <pc:docMk/>
            <pc:sldMk cId="95443712" sldId="261"/>
            <ac:spMk id="6" creationId="{0B8B4E34-9FDA-41AC-AE6A-6B2C066317E4}"/>
          </ac:spMkLst>
        </pc:spChg>
      </pc:sldChg>
      <pc:sldChg chg="modNotesTx">
        <pc:chgData name="Ramaravind Kommiya Mothilal" userId="197bdde2-8104-40b7-a868-ccf947cc7003" providerId="ADAL" clId="{A4D7DBD6-C931-4543-A4DF-4BC3760F03F5}" dt="2019-06-28T12:24:15.838" v="96" actId="20577"/>
        <pc:sldMkLst>
          <pc:docMk/>
          <pc:sldMk cId="1990510745" sldId="262"/>
        </pc:sldMkLst>
      </pc:sldChg>
      <pc:sldChg chg="modNotesTx">
        <pc:chgData name="Ramaravind Kommiya Mothilal" userId="197bdde2-8104-40b7-a868-ccf947cc7003" providerId="ADAL" clId="{A4D7DBD6-C931-4543-A4DF-4BC3760F03F5}" dt="2019-06-28T12:25:26.164" v="117" actId="20577"/>
        <pc:sldMkLst>
          <pc:docMk/>
          <pc:sldMk cId="1544444240" sldId="263"/>
        </pc:sldMkLst>
      </pc:sldChg>
      <pc:sldChg chg="modNotesTx">
        <pc:chgData name="Ramaravind Kommiya Mothilal" userId="197bdde2-8104-40b7-a868-ccf947cc7003" providerId="ADAL" clId="{A4D7DBD6-C931-4543-A4DF-4BC3760F03F5}" dt="2019-06-28T12:27:09.142" v="279" actId="20577"/>
        <pc:sldMkLst>
          <pc:docMk/>
          <pc:sldMk cId="1237960967" sldId="283"/>
        </pc:sldMkLst>
      </pc:sldChg>
      <pc:sldChg chg="modNotesTx">
        <pc:chgData name="Ramaravind Kommiya Mothilal" userId="197bdde2-8104-40b7-a868-ccf947cc7003" providerId="ADAL" clId="{A4D7DBD6-C931-4543-A4DF-4BC3760F03F5}" dt="2019-06-28T12:28:58.893" v="311" actId="20577"/>
        <pc:sldMkLst>
          <pc:docMk/>
          <pc:sldMk cId="3705427587" sldId="285"/>
        </pc:sldMkLst>
      </pc:sldChg>
      <pc:sldChg chg="modNotesTx">
        <pc:chgData name="Ramaravind Kommiya Mothilal" userId="197bdde2-8104-40b7-a868-ccf947cc7003" providerId="ADAL" clId="{A4D7DBD6-C931-4543-A4DF-4BC3760F03F5}" dt="2019-06-28T12:32:38.258" v="413" actId="20577"/>
        <pc:sldMkLst>
          <pc:docMk/>
          <pc:sldMk cId="545847131" sldId="286"/>
        </pc:sldMkLst>
      </pc:sldChg>
      <pc:sldChg chg="ord">
        <pc:chgData name="Ramaravind Kommiya Mothilal" userId="197bdde2-8104-40b7-a868-ccf947cc7003" providerId="ADAL" clId="{A4D7DBD6-C931-4543-A4DF-4BC3760F03F5}" dt="2019-06-28T12:29:24.772" v="313"/>
        <pc:sldMkLst>
          <pc:docMk/>
          <pc:sldMk cId="2674311109" sldId="287"/>
        </pc:sldMkLst>
      </pc:sldChg>
      <pc:sldChg chg="modNotesTx">
        <pc:chgData name="Ramaravind Kommiya Mothilal" userId="197bdde2-8104-40b7-a868-ccf947cc7003" providerId="ADAL" clId="{A4D7DBD6-C931-4543-A4DF-4BC3760F03F5}" dt="2019-06-28T12:30:29.153" v="366" actId="20577"/>
        <pc:sldMkLst>
          <pc:docMk/>
          <pc:sldMk cId="1749385175" sldId="289"/>
        </pc:sldMkLst>
      </pc:sldChg>
      <pc:sldChg chg="modSp add">
        <pc:chgData name="Ramaravind Kommiya Mothilal" userId="197bdde2-8104-40b7-a868-ccf947cc7003" providerId="ADAL" clId="{A4D7DBD6-C931-4543-A4DF-4BC3760F03F5}" dt="2019-06-28T12:41:34.208" v="601" actId="20577"/>
        <pc:sldMkLst>
          <pc:docMk/>
          <pc:sldMk cId="4278928610" sldId="292"/>
        </pc:sldMkLst>
        <pc:spChg chg="mod">
          <ac:chgData name="Ramaravind Kommiya Mothilal" userId="197bdde2-8104-40b7-a868-ccf947cc7003" providerId="ADAL" clId="{A4D7DBD6-C931-4543-A4DF-4BC3760F03F5}" dt="2019-06-28T12:41:34.208" v="601" actId="20577"/>
          <ac:spMkLst>
            <pc:docMk/>
            <pc:sldMk cId="4278928610" sldId="292"/>
            <ac:spMk id="2" creationId="{5A9530DA-DDF8-40E4-9A57-0F1F39065927}"/>
          </ac:spMkLst>
        </pc:spChg>
        <pc:spChg chg="mod">
          <ac:chgData name="Ramaravind Kommiya Mothilal" userId="197bdde2-8104-40b7-a868-ccf947cc7003" providerId="ADAL" clId="{A4D7DBD6-C931-4543-A4DF-4BC3760F03F5}" dt="2019-06-28T12:41:23.724" v="578" actId="20577"/>
          <ac:spMkLst>
            <pc:docMk/>
            <pc:sldMk cId="4278928610" sldId="292"/>
            <ac:spMk id="3" creationId="{1BB34937-1682-4776-9C03-3DFC6BE03C63}"/>
          </ac:spMkLst>
        </pc:spChg>
      </pc:sldChg>
    </pc:docChg>
  </pc:docChgLst>
  <pc:docChgLst>
    <pc:chgData name="Ramaravind Kommiya Mothilal" userId="197bdde2-8104-40b7-a868-ccf947cc7003" providerId="ADAL" clId="{F679865D-E969-4888-823D-AFA47EE7CD48}"/>
    <pc:docChg chg="undo custSel modSld">
      <pc:chgData name="Ramaravind Kommiya Mothilal" userId="197bdde2-8104-40b7-a868-ccf947cc7003" providerId="ADAL" clId="{F679865D-E969-4888-823D-AFA47EE7CD48}" dt="2019-06-25T12:33:34.140" v="173"/>
      <pc:docMkLst>
        <pc:docMk/>
      </pc:docMkLst>
      <pc:sldChg chg="modSp">
        <pc:chgData name="Ramaravind Kommiya Mothilal" userId="197bdde2-8104-40b7-a868-ccf947cc7003" providerId="ADAL" clId="{F679865D-E969-4888-823D-AFA47EE7CD48}" dt="2019-06-25T12:22:38.943" v="71" actId="1076"/>
        <pc:sldMkLst>
          <pc:docMk/>
          <pc:sldMk cId="972403341" sldId="256"/>
        </pc:sldMkLst>
        <pc:spChg chg="mod">
          <ac:chgData name="Ramaravind Kommiya Mothilal" userId="197bdde2-8104-40b7-a868-ccf947cc7003" providerId="ADAL" clId="{F679865D-E969-4888-823D-AFA47EE7CD48}" dt="2019-06-25T12:22:12.009" v="67" actId="948"/>
          <ac:spMkLst>
            <pc:docMk/>
            <pc:sldMk cId="972403341" sldId="256"/>
            <ac:spMk id="3" creationId="{EBE0BF19-2C74-42EF-A196-4D9CB4AF3344}"/>
          </ac:spMkLst>
        </pc:spChg>
        <pc:spChg chg="mod">
          <ac:chgData name="Ramaravind Kommiya Mothilal" userId="197bdde2-8104-40b7-a868-ccf947cc7003" providerId="ADAL" clId="{F679865D-E969-4888-823D-AFA47EE7CD48}" dt="2019-06-25T12:22:36.743" v="70" actId="1076"/>
          <ac:spMkLst>
            <pc:docMk/>
            <pc:sldMk cId="972403341" sldId="256"/>
            <ac:spMk id="5" creationId="{BCDCEBB3-B368-4BAC-BE44-D7FEA909A631}"/>
          </ac:spMkLst>
        </pc:spChg>
        <pc:spChg chg="mod">
          <ac:chgData name="Ramaravind Kommiya Mothilal" userId="197bdde2-8104-40b7-a868-ccf947cc7003" providerId="ADAL" clId="{F679865D-E969-4888-823D-AFA47EE7CD48}" dt="2019-06-25T12:22:38.943" v="71" actId="1076"/>
          <ac:spMkLst>
            <pc:docMk/>
            <pc:sldMk cId="972403341" sldId="256"/>
            <ac:spMk id="6" creationId="{F02EC9F9-DE86-42A6-A7D0-CFDEA6D1A946}"/>
          </ac:spMkLst>
        </pc:spChg>
      </pc:sldChg>
      <pc:sldChg chg="modNotesTx">
        <pc:chgData name="Ramaravind Kommiya Mothilal" userId="197bdde2-8104-40b7-a868-ccf947cc7003" providerId="ADAL" clId="{F679865D-E969-4888-823D-AFA47EE7CD48}" dt="2019-06-25T12:31:41.615" v="159" actId="20577"/>
        <pc:sldMkLst>
          <pc:docMk/>
          <pc:sldMk cId="1544444240" sldId="263"/>
        </pc:sldMkLst>
      </pc:sldChg>
      <pc:sldChg chg="modSp">
        <pc:chgData name="Ramaravind Kommiya Mothilal" userId="197bdde2-8104-40b7-a868-ccf947cc7003" providerId="ADAL" clId="{F679865D-E969-4888-823D-AFA47EE7CD48}" dt="2019-06-25T12:20:12.297" v="60" actId="20577"/>
        <pc:sldMkLst>
          <pc:docMk/>
          <pc:sldMk cId="3811465385" sldId="272"/>
        </pc:sldMkLst>
        <pc:spChg chg="mod">
          <ac:chgData name="Ramaravind Kommiya Mothilal" userId="197bdde2-8104-40b7-a868-ccf947cc7003" providerId="ADAL" clId="{F679865D-E969-4888-823D-AFA47EE7CD48}" dt="2019-06-25T12:17:56.887" v="0" actId="255"/>
          <ac:spMkLst>
            <pc:docMk/>
            <pc:sldMk cId="3811465385" sldId="272"/>
            <ac:spMk id="2" creationId="{D623AE94-99B8-48A0-8D6E-5C82C4D54CD9}"/>
          </ac:spMkLst>
        </pc:spChg>
        <pc:spChg chg="mod">
          <ac:chgData name="Ramaravind Kommiya Mothilal" userId="197bdde2-8104-40b7-a868-ccf947cc7003" providerId="ADAL" clId="{F679865D-E969-4888-823D-AFA47EE7CD48}" dt="2019-06-25T12:20:12.297" v="60" actId="20577"/>
          <ac:spMkLst>
            <pc:docMk/>
            <pc:sldMk cId="3811465385" sldId="272"/>
            <ac:spMk id="5" creationId="{7B638AA9-26C6-4F53-B64D-CC72DFDA2FB4}"/>
          </ac:spMkLst>
        </pc:spChg>
      </pc:sldChg>
    </pc:docChg>
  </pc:docChgLst>
  <pc:docChgLst>
    <pc:chgData name="Ramaravind Kommiya Mothilal" userId="197bdde2-8104-40b7-a868-ccf947cc7003" providerId="ADAL" clId="{54786F73-5795-47B9-988D-5C16DD9CF753}"/>
    <pc:docChg chg="undo custSel addSld delSld modSld">
      <pc:chgData name="Ramaravind Kommiya Mothilal" userId="197bdde2-8104-40b7-a868-ccf947cc7003" providerId="ADAL" clId="{54786F73-5795-47B9-988D-5C16DD9CF753}" dt="2019-06-28T10:45:52.180" v="168" actId="47"/>
      <pc:docMkLst>
        <pc:docMk/>
      </pc:docMkLst>
      <pc:sldChg chg="delSp modSp delAnim modAnim modNotesTx">
        <pc:chgData name="Ramaravind Kommiya Mothilal" userId="197bdde2-8104-40b7-a868-ccf947cc7003" providerId="ADAL" clId="{54786F73-5795-47B9-988D-5C16DD9CF753}" dt="2019-06-28T03:19:44.589" v="91"/>
        <pc:sldMkLst>
          <pc:docMk/>
          <pc:sldMk cId="2773258889" sldId="257"/>
        </pc:sldMkLst>
        <pc:spChg chg="mod">
          <ac:chgData name="Ramaravind Kommiya Mothilal" userId="197bdde2-8104-40b7-a868-ccf947cc7003" providerId="ADAL" clId="{54786F73-5795-47B9-988D-5C16DD9CF753}" dt="2019-06-28T03:19:25.631" v="89" actId="1076"/>
          <ac:spMkLst>
            <pc:docMk/>
            <pc:sldMk cId="2773258889" sldId="257"/>
            <ac:spMk id="3" creationId="{1A662A45-75CD-4EB0-A3C0-4A3C9A6CE601}"/>
          </ac:spMkLst>
        </pc:spChg>
        <pc:spChg chg="mod">
          <ac:chgData name="Ramaravind Kommiya Mothilal" userId="197bdde2-8104-40b7-a868-ccf947cc7003" providerId="ADAL" clId="{54786F73-5795-47B9-988D-5C16DD9CF753}" dt="2019-06-28T03:19:16.323" v="85" actId="14100"/>
          <ac:spMkLst>
            <pc:docMk/>
            <pc:sldMk cId="2773258889" sldId="257"/>
            <ac:spMk id="11" creationId="{CBE425C9-8F76-47B8-8EA0-241E14058E91}"/>
          </ac:spMkLst>
        </pc:spChg>
        <pc:picChg chg="del">
          <ac:chgData name="Ramaravind Kommiya Mothilal" userId="197bdde2-8104-40b7-a868-ccf947cc7003" providerId="ADAL" clId="{54786F73-5795-47B9-988D-5C16DD9CF753}" dt="2019-06-28T03:19:04.963" v="81" actId="478"/>
          <ac:picMkLst>
            <pc:docMk/>
            <pc:sldMk cId="2773258889" sldId="257"/>
            <ac:picMk id="5" creationId="{33F7473E-65CB-4491-B2EB-33DA83DD8578}"/>
          </ac:picMkLst>
        </pc:picChg>
        <pc:picChg chg="mod">
          <ac:chgData name="Ramaravind Kommiya Mothilal" userId="197bdde2-8104-40b7-a868-ccf947cc7003" providerId="ADAL" clId="{54786F73-5795-47B9-988D-5C16DD9CF753}" dt="2019-06-28T03:19:21.119" v="88" actId="1076"/>
          <ac:picMkLst>
            <pc:docMk/>
            <pc:sldMk cId="2773258889" sldId="257"/>
            <ac:picMk id="2050" creationId="{D1848CA8-C9E8-4018-894D-510085FBED3A}"/>
          </ac:picMkLst>
        </pc:picChg>
        <pc:picChg chg="mod">
          <ac:chgData name="Ramaravind Kommiya Mothilal" userId="197bdde2-8104-40b7-a868-ccf947cc7003" providerId="ADAL" clId="{54786F73-5795-47B9-988D-5C16DD9CF753}" dt="2019-06-28T03:19:19.444" v="87" actId="1076"/>
          <ac:picMkLst>
            <pc:docMk/>
            <pc:sldMk cId="2773258889" sldId="257"/>
            <ac:picMk id="2054" creationId="{3AF46D8F-5E9F-4471-9EE4-AF2FAAC3615E}"/>
          </ac:picMkLst>
        </pc:picChg>
      </pc:sldChg>
      <pc:sldChg chg="add del">
        <pc:chgData name="Ramaravind Kommiya Mothilal" userId="197bdde2-8104-40b7-a868-ccf947cc7003" providerId="ADAL" clId="{54786F73-5795-47B9-988D-5C16DD9CF753}" dt="2019-06-26T22:17:09.834" v="3" actId="47"/>
        <pc:sldMkLst>
          <pc:docMk/>
          <pc:sldMk cId="95443712" sldId="261"/>
        </pc:sldMkLst>
      </pc:sldChg>
      <pc:sldChg chg="modSp">
        <pc:chgData name="Ramaravind Kommiya Mothilal" userId="197bdde2-8104-40b7-a868-ccf947cc7003" providerId="ADAL" clId="{54786F73-5795-47B9-988D-5C16DD9CF753}" dt="2019-06-28T04:09:52.467" v="143" actId="114"/>
        <pc:sldMkLst>
          <pc:docMk/>
          <pc:sldMk cId="1990510745" sldId="262"/>
        </pc:sldMkLst>
        <pc:spChg chg="mod">
          <ac:chgData name="Ramaravind Kommiya Mothilal" userId="197bdde2-8104-40b7-a868-ccf947cc7003" providerId="ADAL" clId="{54786F73-5795-47B9-988D-5C16DD9CF753}" dt="2019-06-28T04:09:52.467" v="143" actId="114"/>
          <ac:spMkLst>
            <pc:docMk/>
            <pc:sldMk cId="1990510745" sldId="262"/>
            <ac:spMk id="3" creationId="{1A662A45-75CD-4EB0-A3C0-4A3C9A6CE601}"/>
          </ac:spMkLst>
        </pc:spChg>
      </pc:sldChg>
      <pc:sldChg chg="modAnim">
        <pc:chgData name="Ramaravind Kommiya Mothilal" userId="197bdde2-8104-40b7-a868-ccf947cc7003" providerId="ADAL" clId="{54786F73-5795-47B9-988D-5C16DD9CF753}" dt="2019-06-28T04:11:14.125" v="147"/>
        <pc:sldMkLst>
          <pc:docMk/>
          <pc:sldMk cId="1544444240" sldId="263"/>
        </pc:sldMkLst>
      </pc:sldChg>
      <pc:sldChg chg="modSp">
        <pc:chgData name="Ramaravind Kommiya Mothilal" userId="197bdde2-8104-40b7-a868-ccf947cc7003" providerId="ADAL" clId="{54786F73-5795-47B9-988D-5C16DD9CF753}" dt="2019-06-28T04:10:02.574" v="144" actId="114"/>
        <pc:sldMkLst>
          <pc:docMk/>
          <pc:sldMk cId="1640549402" sldId="277"/>
        </pc:sldMkLst>
        <pc:spChg chg="mod">
          <ac:chgData name="Ramaravind Kommiya Mothilal" userId="197bdde2-8104-40b7-a868-ccf947cc7003" providerId="ADAL" clId="{54786F73-5795-47B9-988D-5C16DD9CF753}" dt="2019-06-28T04:10:02.574" v="144" actId="114"/>
          <ac:spMkLst>
            <pc:docMk/>
            <pc:sldMk cId="1640549402" sldId="277"/>
            <ac:spMk id="3" creationId="{1A662A45-75CD-4EB0-A3C0-4A3C9A6CE601}"/>
          </ac:spMkLst>
        </pc:spChg>
      </pc:sldChg>
      <pc:sldChg chg="modSp">
        <pc:chgData name="Ramaravind Kommiya Mothilal" userId="197bdde2-8104-40b7-a868-ccf947cc7003" providerId="ADAL" clId="{54786F73-5795-47B9-988D-5C16DD9CF753}" dt="2019-06-28T04:10:09.019" v="145" actId="114"/>
        <pc:sldMkLst>
          <pc:docMk/>
          <pc:sldMk cId="1549924276" sldId="278"/>
        </pc:sldMkLst>
        <pc:spChg chg="mod">
          <ac:chgData name="Ramaravind Kommiya Mothilal" userId="197bdde2-8104-40b7-a868-ccf947cc7003" providerId="ADAL" clId="{54786F73-5795-47B9-988D-5C16DD9CF753}" dt="2019-06-28T04:10:09.019" v="145" actId="114"/>
          <ac:spMkLst>
            <pc:docMk/>
            <pc:sldMk cId="1549924276" sldId="278"/>
            <ac:spMk id="3" creationId="{1A662A45-75CD-4EB0-A3C0-4A3C9A6CE601}"/>
          </ac:spMkLst>
        </pc:spChg>
      </pc:sldChg>
      <pc:sldChg chg="addSp delSp modSp delAnim modAnim modNotesTx">
        <pc:chgData name="Ramaravind Kommiya Mothilal" userId="197bdde2-8104-40b7-a868-ccf947cc7003" providerId="ADAL" clId="{54786F73-5795-47B9-988D-5C16DD9CF753}" dt="2019-06-28T04:10:16.097" v="146" actId="114"/>
        <pc:sldMkLst>
          <pc:docMk/>
          <pc:sldMk cId="4197518653" sldId="279"/>
        </pc:sldMkLst>
        <pc:spChg chg="mod">
          <ac:chgData name="Ramaravind Kommiya Mothilal" userId="197bdde2-8104-40b7-a868-ccf947cc7003" providerId="ADAL" clId="{54786F73-5795-47B9-988D-5C16DD9CF753}" dt="2019-06-28T04:10:16.097" v="146" actId="114"/>
          <ac:spMkLst>
            <pc:docMk/>
            <pc:sldMk cId="4197518653" sldId="279"/>
            <ac:spMk id="3" creationId="{1A662A45-75CD-4EB0-A3C0-4A3C9A6CE601}"/>
          </ac:spMkLst>
        </pc:spChg>
        <pc:spChg chg="del">
          <ac:chgData name="Ramaravind Kommiya Mothilal" userId="197bdde2-8104-40b7-a868-ccf947cc7003" providerId="ADAL" clId="{54786F73-5795-47B9-988D-5C16DD9CF753}" dt="2019-06-28T03:21:04.307" v="93" actId="478"/>
          <ac:spMkLst>
            <pc:docMk/>
            <pc:sldMk cId="4197518653" sldId="279"/>
            <ac:spMk id="10" creationId="{04BF1D06-D27B-47C8-AE90-EBEBE280F4E1}"/>
          </ac:spMkLst>
        </pc:spChg>
        <pc:picChg chg="add del">
          <ac:chgData name="Ramaravind Kommiya Mothilal" userId="197bdde2-8104-40b7-a868-ccf947cc7003" providerId="ADAL" clId="{54786F73-5795-47B9-988D-5C16DD9CF753}" dt="2019-06-28T03:21:13.996" v="95"/>
          <ac:picMkLst>
            <pc:docMk/>
            <pc:sldMk cId="4197518653" sldId="279"/>
            <ac:picMk id="9" creationId="{8E1CE07F-E2C5-4C18-9FA3-34D73D913F7A}"/>
          </ac:picMkLst>
        </pc:picChg>
        <pc:picChg chg="add mod">
          <ac:chgData name="Ramaravind Kommiya Mothilal" userId="197bdde2-8104-40b7-a868-ccf947cc7003" providerId="ADAL" clId="{54786F73-5795-47B9-988D-5C16DD9CF753}" dt="2019-06-28T03:21:27.253" v="97" actId="1076"/>
          <ac:picMkLst>
            <pc:docMk/>
            <pc:sldMk cId="4197518653" sldId="279"/>
            <ac:picMk id="11" creationId="{5ACDF300-439E-457D-9ABD-A68EB60D17AA}"/>
          </ac:picMkLst>
        </pc:picChg>
        <pc:picChg chg="del">
          <ac:chgData name="Ramaravind Kommiya Mothilal" userId="197bdde2-8104-40b7-a868-ccf947cc7003" providerId="ADAL" clId="{54786F73-5795-47B9-988D-5C16DD9CF753}" dt="2019-06-28T03:21:02.111" v="92" actId="478"/>
          <ac:picMkLst>
            <pc:docMk/>
            <pc:sldMk cId="4197518653" sldId="279"/>
            <ac:picMk id="11268" creationId="{D8B7E239-F2ED-49B4-A78B-B6DE52028EA3}"/>
          </ac:picMkLst>
        </pc:picChg>
      </pc:sldChg>
      <pc:sldChg chg="addSp delSp modSp addAnim delAnim modAnim">
        <pc:chgData name="Ramaravind Kommiya Mothilal" userId="197bdde2-8104-40b7-a868-ccf947cc7003" providerId="ADAL" clId="{54786F73-5795-47B9-988D-5C16DD9CF753}" dt="2019-06-28T03:43:32.369" v="114" actId="1076"/>
        <pc:sldMkLst>
          <pc:docMk/>
          <pc:sldMk cId="1456849288" sldId="284"/>
        </pc:sldMkLst>
        <pc:spChg chg="add del mod">
          <ac:chgData name="Ramaravind Kommiya Mothilal" userId="197bdde2-8104-40b7-a868-ccf947cc7003" providerId="ADAL" clId="{54786F73-5795-47B9-988D-5C16DD9CF753}" dt="2019-06-27T18:02:44.038" v="32"/>
          <ac:spMkLst>
            <pc:docMk/>
            <pc:sldMk cId="1456849288" sldId="284"/>
            <ac:spMk id="18" creationId="{0A413D53-1758-416E-97A3-2B181A2ADF19}"/>
          </ac:spMkLst>
        </pc:spChg>
        <pc:spChg chg="add del mod">
          <ac:chgData name="Ramaravind Kommiya Mothilal" userId="197bdde2-8104-40b7-a868-ccf947cc7003" providerId="ADAL" clId="{54786F73-5795-47B9-988D-5C16DD9CF753}" dt="2019-06-27T18:02:43.205" v="30"/>
          <ac:spMkLst>
            <pc:docMk/>
            <pc:sldMk cId="1456849288" sldId="284"/>
            <ac:spMk id="19" creationId="{D8009F81-67C6-4566-AC70-D3DCAC4AE268}"/>
          </ac:spMkLst>
        </pc:spChg>
        <pc:spChg chg="add del mod">
          <ac:chgData name="Ramaravind Kommiya Mothilal" userId="197bdde2-8104-40b7-a868-ccf947cc7003" providerId="ADAL" clId="{54786F73-5795-47B9-988D-5C16DD9CF753}" dt="2019-06-28T03:43:17.815" v="112" actId="14100"/>
          <ac:spMkLst>
            <pc:docMk/>
            <pc:sldMk cId="1456849288" sldId="284"/>
            <ac:spMk id="43" creationId="{1E4EA436-B568-43A5-8C0C-F7506FE40AD4}"/>
          </ac:spMkLst>
        </pc:spChg>
        <pc:spChg chg="mod">
          <ac:chgData name="Ramaravind Kommiya Mothilal" userId="197bdde2-8104-40b7-a868-ccf947cc7003" providerId="ADAL" clId="{54786F73-5795-47B9-988D-5C16DD9CF753}" dt="2019-06-28T03:43:32.369" v="114" actId="1076"/>
          <ac:spMkLst>
            <pc:docMk/>
            <pc:sldMk cId="1456849288" sldId="284"/>
            <ac:spMk id="45" creationId="{425D1232-28A0-4D0A-A3A4-A3D540D9C5E5}"/>
          </ac:spMkLst>
        </pc:spChg>
        <pc:graphicFrameChg chg="mod">
          <ac:chgData name="Ramaravind Kommiya Mothilal" userId="197bdde2-8104-40b7-a868-ccf947cc7003" providerId="ADAL" clId="{54786F73-5795-47B9-988D-5C16DD9CF753}" dt="2019-06-27T18:03:04.796" v="34" actId="1076"/>
          <ac:graphicFrameMkLst>
            <pc:docMk/>
            <pc:sldMk cId="1456849288" sldId="284"/>
            <ac:graphicFrameMk id="47" creationId="{8ECDAE25-3225-4E4B-9C62-1D19E2580790}"/>
          </ac:graphicFrameMkLst>
        </pc:graphicFrameChg>
        <pc:graphicFrameChg chg="mod">
          <ac:chgData name="Ramaravind Kommiya Mothilal" userId="197bdde2-8104-40b7-a868-ccf947cc7003" providerId="ADAL" clId="{54786F73-5795-47B9-988D-5C16DD9CF753}" dt="2019-06-27T18:03:33.005" v="36" actId="1076"/>
          <ac:graphicFrameMkLst>
            <pc:docMk/>
            <pc:sldMk cId="1456849288" sldId="284"/>
            <ac:graphicFrameMk id="51" creationId="{9B9AF5ED-139D-41C1-8CA5-203A14D055FD}"/>
          </ac:graphicFrameMkLst>
        </pc:graphicFrameChg>
      </pc:sldChg>
      <pc:sldChg chg="modNotesTx">
        <pc:chgData name="Ramaravind Kommiya Mothilal" userId="197bdde2-8104-40b7-a868-ccf947cc7003" providerId="ADAL" clId="{54786F73-5795-47B9-988D-5C16DD9CF753}" dt="2019-06-27T17:17:34.383" v="22" actId="20577"/>
        <pc:sldMkLst>
          <pc:docMk/>
          <pc:sldMk cId="3705427587" sldId="285"/>
        </pc:sldMkLst>
      </pc:sldChg>
      <pc:sldChg chg="modSp">
        <pc:chgData name="Ramaravind Kommiya Mothilal" userId="197bdde2-8104-40b7-a868-ccf947cc7003" providerId="ADAL" clId="{54786F73-5795-47B9-988D-5C16DD9CF753}" dt="2019-06-28T04:05:27.508" v="139" actId="20577"/>
        <pc:sldMkLst>
          <pc:docMk/>
          <pc:sldMk cId="545847131" sldId="286"/>
        </pc:sldMkLst>
        <pc:spChg chg="mod">
          <ac:chgData name="Ramaravind Kommiya Mothilal" userId="197bdde2-8104-40b7-a868-ccf947cc7003" providerId="ADAL" clId="{54786F73-5795-47B9-988D-5C16DD9CF753}" dt="2019-06-27T18:03:45.156" v="38" actId="20577"/>
          <ac:spMkLst>
            <pc:docMk/>
            <pc:sldMk cId="545847131" sldId="286"/>
            <ac:spMk id="13" creationId="{16585BF4-258A-4A25-B98B-915A08BAFA62}"/>
          </ac:spMkLst>
        </pc:spChg>
        <pc:spChg chg="mod">
          <ac:chgData name="Ramaravind Kommiya Mothilal" userId="197bdde2-8104-40b7-a868-ccf947cc7003" providerId="ADAL" clId="{54786F73-5795-47B9-988D-5C16DD9CF753}" dt="2019-06-28T04:05:27.508" v="139" actId="20577"/>
          <ac:spMkLst>
            <pc:docMk/>
            <pc:sldMk cId="545847131" sldId="286"/>
            <ac:spMk id="27" creationId="{FDAA2695-2FBD-4836-ACD2-1B6DB4F82D6A}"/>
          </ac:spMkLst>
        </pc:spChg>
      </pc:sldChg>
      <pc:sldChg chg="modNotesTx">
        <pc:chgData name="Ramaravind Kommiya Mothilal" userId="197bdde2-8104-40b7-a868-ccf947cc7003" providerId="ADAL" clId="{54786F73-5795-47B9-988D-5C16DD9CF753}" dt="2019-06-27T17:17:24.692" v="21" actId="20577"/>
        <pc:sldMkLst>
          <pc:docMk/>
          <pc:sldMk cId="2674311109" sldId="287"/>
        </pc:sldMkLst>
      </pc:sldChg>
      <pc:sldChg chg="modSp">
        <pc:chgData name="Ramaravind Kommiya Mothilal" userId="197bdde2-8104-40b7-a868-ccf947cc7003" providerId="ADAL" clId="{54786F73-5795-47B9-988D-5C16DD9CF753}" dt="2019-06-28T04:13:54.369" v="162" actId="207"/>
        <pc:sldMkLst>
          <pc:docMk/>
          <pc:sldMk cId="1749385175" sldId="289"/>
        </pc:sldMkLst>
        <pc:spChg chg="mod">
          <ac:chgData name="Ramaravind Kommiya Mothilal" userId="197bdde2-8104-40b7-a868-ccf947cc7003" providerId="ADAL" clId="{54786F73-5795-47B9-988D-5C16DD9CF753}" dt="2019-06-28T04:13:51.267" v="161" actId="207"/>
          <ac:spMkLst>
            <pc:docMk/>
            <pc:sldMk cId="1749385175" sldId="289"/>
            <ac:spMk id="6" creationId="{983458F6-91A6-450D-A361-187C60E1C526}"/>
          </ac:spMkLst>
        </pc:spChg>
        <pc:spChg chg="mod">
          <ac:chgData name="Ramaravind Kommiya Mothilal" userId="197bdde2-8104-40b7-a868-ccf947cc7003" providerId="ADAL" clId="{54786F73-5795-47B9-988D-5C16DD9CF753}" dt="2019-06-28T04:13:54.369" v="162" actId="207"/>
          <ac:spMkLst>
            <pc:docMk/>
            <pc:sldMk cId="1749385175" sldId="289"/>
            <ac:spMk id="34" creationId="{8208CDBE-9380-46B3-8E2B-6A3F631C4A4E}"/>
          </ac:spMkLst>
        </pc:spChg>
      </pc:sldChg>
      <pc:sldChg chg="mod modTransition modShow">
        <pc:chgData name="Ramaravind Kommiya Mothilal" userId="197bdde2-8104-40b7-a868-ccf947cc7003" providerId="ADAL" clId="{54786F73-5795-47B9-988D-5C16DD9CF753}" dt="2019-06-28T04:06:18.451" v="141"/>
        <pc:sldMkLst>
          <pc:docMk/>
          <pc:sldMk cId="1664329991" sldId="290"/>
        </pc:sldMkLst>
      </pc:sldChg>
    </pc:docChg>
  </pc:docChgLst>
  <pc:docChgLst>
    <pc:chgData name="Ramaravind Kommiya Mothilal" userId="197bdde2-8104-40b7-a868-ccf947cc7003" providerId="ADAL" clId="{B8F5C6F1-77A7-41C9-9A57-832032A4E0F7}"/>
    <pc:docChg chg="undo redo custSel addSld delSld modSld">
      <pc:chgData name="Ramaravind Kommiya Mothilal" userId="197bdde2-8104-40b7-a868-ccf947cc7003" providerId="ADAL" clId="{B8F5C6F1-77A7-41C9-9A57-832032A4E0F7}" dt="2019-07-02T18:36:53.147" v="263"/>
      <pc:docMkLst>
        <pc:docMk/>
      </pc:docMkLst>
      <pc:sldChg chg="modSp modNotesTx">
        <pc:chgData name="Ramaravind Kommiya Mothilal" userId="197bdde2-8104-40b7-a868-ccf947cc7003" providerId="ADAL" clId="{B8F5C6F1-77A7-41C9-9A57-832032A4E0F7}" dt="2019-07-02T18:15:49.554" v="169" actId="20577"/>
        <pc:sldMkLst>
          <pc:docMk/>
          <pc:sldMk cId="2773258889" sldId="257"/>
        </pc:sldMkLst>
        <pc:spChg chg="mod">
          <ac:chgData name="Ramaravind Kommiya Mothilal" userId="197bdde2-8104-40b7-a868-ccf947cc7003" providerId="ADAL" clId="{B8F5C6F1-77A7-41C9-9A57-832032A4E0F7}" dt="2019-07-02T18:13:17.556" v="154" actId="20577"/>
          <ac:spMkLst>
            <pc:docMk/>
            <pc:sldMk cId="2773258889" sldId="257"/>
            <ac:spMk id="2" creationId="{D623AE94-99B8-48A0-8D6E-5C82C4D54CD9}"/>
          </ac:spMkLst>
        </pc:spChg>
        <pc:spChg chg="mod">
          <ac:chgData name="Ramaravind Kommiya Mothilal" userId="197bdde2-8104-40b7-a868-ccf947cc7003" providerId="ADAL" clId="{B8F5C6F1-77A7-41C9-9A57-832032A4E0F7}" dt="2019-07-02T18:13:34.520" v="162" actId="20577"/>
          <ac:spMkLst>
            <pc:docMk/>
            <pc:sldMk cId="2773258889" sldId="257"/>
            <ac:spMk id="3" creationId="{1A662A45-75CD-4EB0-A3C0-4A3C9A6CE601}"/>
          </ac:spMkLst>
        </pc:spChg>
      </pc:sldChg>
      <pc:sldChg chg="addSp delSp modSp modAnim modNotesTx">
        <pc:chgData name="Ramaravind Kommiya Mothilal" userId="197bdde2-8104-40b7-a868-ccf947cc7003" providerId="ADAL" clId="{B8F5C6F1-77A7-41C9-9A57-832032A4E0F7}" dt="2019-07-02T18:17:48.107" v="180" actId="20577"/>
        <pc:sldMkLst>
          <pc:docMk/>
          <pc:sldMk cId="1950300753" sldId="258"/>
        </pc:sldMkLst>
        <pc:spChg chg="mod">
          <ac:chgData name="Ramaravind Kommiya Mothilal" userId="197bdde2-8104-40b7-a868-ccf947cc7003" providerId="ADAL" clId="{B8F5C6F1-77A7-41C9-9A57-832032A4E0F7}" dt="2019-07-02T16:01:22.690" v="83" actId="1076"/>
          <ac:spMkLst>
            <pc:docMk/>
            <pc:sldMk cId="1950300753" sldId="258"/>
            <ac:spMk id="10" creationId="{5B1316BE-85C0-41FA-9984-29D6AF3483D1}"/>
          </ac:spMkLst>
        </pc:spChg>
        <pc:spChg chg="mod">
          <ac:chgData name="Ramaravind Kommiya Mothilal" userId="197bdde2-8104-40b7-a868-ccf947cc7003" providerId="ADAL" clId="{B8F5C6F1-77A7-41C9-9A57-832032A4E0F7}" dt="2019-07-02T16:01:18.299" v="82" actId="1076"/>
          <ac:spMkLst>
            <pc:docMk/>
            <pc:sldMk cId="1950300753" sldId="258"/>
            <ac:spMk id="11" creationId="{008CAE4C-8CAC-4C82-8716-251F1AE3C889}"/>
          </ac:spMkLst>
        </pc:spChg>
        <pc:spChg chg="add mod">
          <ac:chgData name="Ramaravind Kommiya Mothilal" userId="197bdde2-8104-40b7-a868-ccf947cc7003" providerId="ADAL" clId="{B8F5C6F1-77A7-41C9-9A57-832032A4E0F7}" dt="2019-07-02T15:39:03.216" v="25" actId="164"/>
          <ac:spMkLst>
            <pc:docMk/>
            <pc:sldMk cId="1950300753" sldId="258"/>
            <ac:spMk id="13" creationId="{AC95FCA7-1379-4F55-8824-CDEF5894A50B}"/>
          </ac:spMkLst>
        </pc:spChg>
        <pc:spChg chg="add mod">
          <ac:chgData name="Ramaravind Kommiya Mothilal" userId="197bdde2-8104-40b7-a868-ccf947cc7003" providerId="ADAL" clId="{B8F5C6F1-77A7-41C9-9A57-832032A4E0F7}" dt="2019-07-02T15:39:03.216" v="25" actId="164"/>
          <ac:spMkLst>
            <pc:docMk/>
            <pc:sldMk cId="1950300753" sldId="258"/>
            <ac:spMk id="14" creationId="{C3788DC1-9B23-4BB2-B613-C45B699BA44B}"/>
          </ac:spMkLst>
        </pc:spChg>
        <pc:grpChg chg="add del mod">
          <ac:chgData name="Ramaravind Kommiya Mothilal" userId="197bdde2-8104-40b7-a868-ccf947cc7003" providerId="ADAL" clId="{B8F5C6F1-77A7-41C9-9A57-832032A4E0F7}" dt="2019-07-02T15:59:47.557" v="64" actId="478"/>
          <ac:grpSpMkLst>
            <pc:docMk/>
            <pc:sldMk cId="1950300753" sldId="258"/>
            <ac:grpSpMk id="2" creationId="{5498426C-36EF-4030-9447-CD9D5FE33D48}"/>
          </ac:grpSpMkLst>
        </pc:grpChg>
        <pc:picChg chg="add mod">
          <ac:chgData name="Ramaravind Kommiya Mothilal" userId="197bdde2-8104-40b7-a868-ccf947cc7003" providerId="ADAL" clId="{B8F5C6F1-77A7-41C9-9A57-832032A4E0F7}" dt="2019-07-02T16:01:02.824" v="78" actId="1076"/>
          <ac:picMkLst>
            <pc:docMk/>
            <pc:sldMk cId="1950300753" sldId="258"/>
            <ac:picMk id="5" creationId="{6556EB48-1C9A-45DE-BA2B-F3767BB7A500}"/>
          </ac:picMkLst>
        </pc:picChg>
        <pc:picChg chg="add del mod">
          <ac:chgData name="Ramaravind Kommiya Mothilal" userId="197bdde2-8104-40b7-a868-ccf947cc7003" providerId="ADAL" clId="{B8F5C6F1-77A7-41C9-9A57-832032A4E0F7}" dt="2019-07-02T15:38:56.038" v="22" actId="478"/>
          <ac:picMkLst>
            <pc:docMk/>
            <pc:sldMk cId="1950300753" sldId="258"/>
            <ac:picMk id="8" creationId="{09438AF7-0A25-4486-A538-41EC2B18EE9A}"/>
          </ac:picMkLst>
        </pc:picChg>
        <pc:picChg chg="add mod">
          <ac:chgData name="Ramaravind Kommiya Mothilal" userId="197bdde2-8104-40b7-a868-ccf947cc7003" providerId="ADAL" clId="{B8F5C6F1-77A7-41C9-9A57-832032A4E0F7}" dt="2019-07-02T15:39:03.216" v="25" actId="164"/>
          <ac:picMkLst>
            <pc:docMk/>
            <pc:sldMk cId="1950300753" sldId="258"/>
            <ac:picMk id="12" creationId="{2385DEE6-99A7-4302-A68D-A377AD66D3C9}"/>
          </ac:picMkLst>
        </pc:picChg>
        <pc:picChg chg="mod">
          <ac:chgData name="Ramaravind Kommiya Mothilal" userId="197bdde2-8104-40b7-a868-ccf947cc7003" providerId="ADAL" clId="{B8F5C6F1-77A7-41C9-9A57-832032A4E0F7}" dt="2019-07-02T16:01:02.824" v="78" actId="1076"/>
          <ac:picMkLst>
            <pc:docMk/>
            <pc:sldMk cId="1950300753" sldId="258"/>
            <ac:picMk id="1028" creationId="{B8A90815-B723-4C51-BA9D-2BBE37D50BA3}"/>
          </ac:picMkLst>
        </pc:picChg>
        <pc:picChg chg="del">
          <ac:chgData name="Ramaravind Kommiya Mothilal" userId="197bdde2-8104-40b7-a868-ccf947cc7003" providerId="ADAL" clId="{B8F5C6F1-77A7-41C9-9A57-832032A4E0F7}" dt="2019-07-02T15:38:31.400" v="16" actId="478"/>
          <ac:picMkLst>
            <pc:docMk/>
            <pc:sldMk cId="1950300753" sldId="258"/>
            <ac:picMk id="1032" creationId="{211CACE7-7F8B-4FF0-BE36-AC2689D2591B}"/>
          </ac:picMkLst>
        </pc:picChg>
      </pc:sldChg>
      <pc:sldChg chg="modSp modNotesTx">
        <pc:chgData name="Ramaravind Kommiya Mothilal" userId="197bdde2-8104-40b7-a868-ccf947cc7003" providerId="ADAL" clId="{B8F5C6F1-77A7-41C9-9A57-832032A4E0F7}" dt="2019-07-02T18:21:35.389" v="199" actId="27636"/>
        <pc:sldMkLst>
          <pc:docMk/>
          <pc:sldMk cId="1527249660" sldId="294"/>
        </pc:sldMkLst>
        <pc:spChg chg="mod">
          <ac:chgData name="Ramaravind Kommiya Mothilal" userId="197bdde2-8104-40b7-a868-ccf947cc7003" providerId="ADAL" clId="{B8F5C6F1-77A7-41C9-9A57-832032A4E0F7}" dt="2019-07-02T18:21:35.389" v="199" actId="27636"/>
          <ac:spMkLst>
            <pc:docMk/>
            <pc:sldMk cId="1527249660" sldId="294"/>
            <ac:spMk id="12" creationId="{88BFD1F0-00D0-4A05-9E3D-EEC782F76BFA}"/>
          </ac:spMkLst>
        </pc:spChg>
      </pc:sldChg>
      <pc:sldChg chg="modSp modAnim">
        <pc:chgData name="Ramaravind Kommiya Mothilal" userId="197bdde2-8104-40b7-a868-ccf947cc7003" providerId="ADAL" clId="{B8F5C6F1-77A7-41C9-9A57-832032A4E0F7}" dt="2019-07-02T18:23:39.029" v="248" actId="207"/>
        <pc:sldMkLst>
          <pc:docMk/>
          <pc:sldMk cId="3400228287" sldId="295"/>
        </pc:sldMkLst>
        <pc:spChg chg="mod">
          <ac:chgData name="Ramaravind Kommiya Mothilal" userId="197bdde2-8104-40b7-a868-ccf947cc7003" providerId="ADAL" clId="{B8F5C6F1-77A7-41C9-9A57-832032A4E0F7}" dt="2019-07-02T18:23:39.029" v="248" actId="207"/>
          <ac:spMkLst>
            <pc:docMk/>
            <pc:sldMk cId="3400228287" sldId="295"/>
            <ac:spMk id="12" creationId="{88BFD1F0-00D0-4A05-9E3D-EEC782F76BFA}"/>
          </ac:spMkLst>
        </pc:spChg>
      </pc:sldChg>
      <pc:sldChg chg="modAnim modNotesTx">
        <pc:chgData name="Ramaravind Kommiya Mothilal" userId="197bdde2-8104-40b7-a868-ccf947cc7003" providerId="ADAL" clId="{B8F5C6F1-77A7-41C9-9A57-832032A4E0F7}" dt="2019-07-02T18:36:53.147" v="263"/>
        <pc:sldMkLst>
          <pc:docMk/>
          <pc:sldMk cId="656152653" sldId="296"/>
        </pc:sldMkLst>
      </pc:sldChg>
      <pc:sldChg chg="modSp">
        <pc:chgData name="Ramaravind Kommiya Mothilal" userId="197bdde2-8104-40b7-a868-ccf947cc7003" providerId="ADAL" clId="{B8F5C6F1-77A7-41C9-9A57-832032A4E0F7}" dt="2019-07-02T16:04:06.990" v="132" actId="20577"/>
        <pc:sldMkLst>
          <pc:docMk/>
          <pc:sldMk cId="1005848840" sldId="299"/>
        </pc:sldMkLst>
        <pc:spChg chg="mod">
          <ac:chgData name="Ramaravind Kommiya Mothilal" userId="197bdde2-8104-40b7-a868-ccf947cc7003" providerId="ADAL" clId="{B8F5C6F1-77A7-41C9-9A57-832032A4E0F7}" dt="2019-07-02T16:02:34.934" v="97" actId="20577"/>
          <ac:spMkLst>
            <pc:docMk/>
            <pc:sldMk cId="1005848840" sldId="299"/>
            <ac:spMk id="40" creationId="{834A4F80-506B-4993-8325-0135D4E55A5E}"/>
          </ac:spMkLst>
        </pc:spChg>
        <pc:spChg chg="mod">
          <ac:chgData name="Ramaravind Kommiya Mothilal" userId="197bdde2-8104-40b7-a868-ccf947cc7003" providerId="ADAL" clId="{B8F5C6F1-77A7-41C9-9A57-832032A4E0F7}" dt="2019-07-02T16:04:06.990" v="132" actId="20577"/>
          <ac:spMkLst>
            <pc:docMk/>
            <pc:sldMk cId="1005848840" sldId="299"/>
            <ac:spMk id="63" creationId="{2FAB5027-12E9-4C56-B5EB-E229BBEDF86B}"/>
          </ac:spMkLst>
        </pc:spChg>
      </pc:sldChg>
      <pc:sldChg chg="addSp modSp add del">
        <pc:chgData name="Ramaravind Kommiya Mothilal" userId="197bdde2-8104-40b7-a868-ccf947cc7003" providerId="ADAL" clId="{B8F5C6F1-77A7-41C9-9A57-832032A4E0F7}" dt="2019-07-02T15:39:49.366" v="35" actId="47"/>
        <pc:sldMkLst>
          <pc:docMk/>
          <pc:sldMk cId="3310933166" sldId="320"/>
        </pc:sldMkLst>
        <pc:spChg chg="add mod">
          <ac:chgData name="Ramaravind Kommiya Mothilal" userId="197bdde2-8104-40b7-a868-ccf947cc7003" providerId="ADAL" clId="{B8F5C6F1-77A7-41C9-9A57-832032A4E0F7}" dt="2019-07-02T15:37:30.298" v="7" actId="1076"/>
          <ac:spMkLst>
            <pc:docMk/>
            <pc:sldMk cId="3310933166" sldId="320"/>
            <ac:spMk id="4" creationId="{418ACD82-75AA-4797-BA58-874E4BB26723}"/>
          </ac:spMkLst>
        </pc:spChg>
        <pc:spChg chg="add mod">
          <ac:chgData name="Ramaravind Kommiya Mothilal" userId="197bdde2-8104-40b7-a868-ccf947cc7003" providerId="ADAL" clId="{B8F5C6F1-77A7-41C9-9A57-832032A4E0F7}" dt="2019-07-02T15:38:11.955" v="12" actId="14100"/>
          <ac:spMkLst>
            <pc:docMk/>
            <pc:sldMk cId="3310933166" sldId="320"/>
            <ac:spMk id="5" creationId="{C9DAFBA7-75AD-4E28-A996-FFECC0FBC4E9}"/>
          </ac:spMkLst>
        </pc:spChg>
        <pc:picChg chg="add mod">
          <ac:chgData name="Ramaravind Kommiya Mothilal" userId="197bdde2-8104-40b7-a868-ccf947cc7003" providerId="ADAL" clId="{B8F5C6F1-77A7-41C9-9A57-832032A4E0F7}" dt="2019-07-02T15:36:24.498" v="3" actId="208"/>
          <ac:picMkLst>
            <pc:docMk/>
            <pc:sldMk cId="3310933166" sldId="320"/>
            <ac:picMk id="1026" creationId="{0C416418-FC9B-43B5-9F68-2B9F1AE0C459}"/>
          </ac:picMkLst>
        </pc:picChg>
      </pc:sldChg>
      <pc:sldChg chg="add mod modTransition modShow">
        <pc:chgData name="Ramaravind Kommiya Mothilal" userId="197bdde2-8104-40b7-a868-ccf947cc7003" providerId="ADAL" clId="{B8F5C6F1-77A7-41C9-9A57-832032A4E0F7}" dt="2019-07-02T15:38:27.387" v="15"/>
        <pc:sldMkLst>
          <pc:docMk/>
          <pc:sldMk cId="4192702488" sldId="321"/>
        </pc:sldMkLst>
      </pc:sldChg>
    </pc:docChg>
  </pc:docChgLst>
  <pc:docChgLst>
    <pc:chgData name="Ramaravind Kommiya Mothilal" userId="197bdde2-8104-40b7-a868-ccf947cc7003" providerId="ADAL" clId="{EB2596B8-870B-463C-BF33-8AF9711418EA}"/>
    <pc:docChg chg="undo custSel addSld delSld modSld sldOrd">
      <pc:chgData name="Ramaravind Kommiya Mothilal" userId="197bdde2-8104-40b7-a868-ccf947cc7003" providerId="ADAL" clId="{EB2596B8-870B-463C-BF33-8AF9711418EA}" dt="2019-07-01T11:00:13.132" v="2520" actId="1076"/>
      <pc:docMkLst>
        <pc:docMk/>
      </pc:docMkLst>
      <pc:sldChg chg="modNotesTx">
        <pc:chgData name="Ramaravind Kommiya Mothilal" userId="197bdde2-8104-40b7-a868-ccf947cc7003" providerId="ADAL" clId="{EB2596B8-870B-463C-BF33-8AF9711418EA}" dt="2019-06-29T10:43:05.069" v="86" actId="20577"/>
        <pc:sldMkLst>
          <pc:docMk/>
          <pc:sldMk cId="2773258889" sldId="257"/>
        </pc:sldMkLst>
      </pc:sldChg>
      <pc:sldChg chg="addSp delSp modSp ord addAnim delAnim modAnim modNotesTx">
        <pc:chgData name="Ramaravind Kommiya Mothilal" userId="197bdde2-8104-40b7-a868-ccf947cc7003" providerId="ADAL" clId="{EB2596B8-870B-463C-BF33-8AF9711418EA}" dt="2019-06-29T12:00:22.847" v="823" actId="1076"/>
        <pc:sldMkLst>
          <pc:docMk/>
          <pc:sldMk cId="1950300753" sldId="258"/>
        </pc:sldMkLst>
        <pc:spChg chg="add del mod">
          <ac:chgData name="Ramaravind Kommiya Mothilal" userId="197bdde2-8104-40b7-a868-ccf947cc7003" providerId="ADAL" clId="{EB2596B8-870B-463C-BF33-8AF9711418EA}" dt="2019-06-29T12:00:22.847" v="823" actId="1076"/>
          <ac:spMkLst>
            <pc:docMk/>
            <pc:sldMk cId="1950300753" sldId="258"/>
            <ac:spMk id="3" creationId="{1A662A45-75CD-4EB0-A3C0-4A3C9A6CE601}"/>
          </ac:spMkLst>
        </pc:spChg>
        <pc:spChg chg="del">
          <ac:chgData name="Ramaravind Kommiya Mothilal" userId="197bdde2-8104-40b7-a868-ccf947cc7003" providerId="ADAL" clId="{EB2596B8-870B-463C-BF33-8AF9711418EA}" dt="2019-06-29T11:19:56.625" v="96" actId="478"/>
          <ac:spMkLst>
            <pc:docMk/>
            <pc:sldMk cId="1950300753" sldId="258"/>
            <ac:spMk id="4" creationId="{B0D749E3-25B4-4F67-B483-CC25750121D0}"/>
          </ac:spMkLst>
        </pc:spChg>
        <pc:spChg chg="add del mod">
          <ac:chgData name="Ramaravind Kommiya Mothilal" userId="197bdde2-8104-40b7-a868-ccf947cc7003" providerId="ADAL" clId="{EB2596B8-870B-463C-BF33-8AF9711418EA}" dt="2019-06-29T11:51:03.833" v="698" actId="478"/>
          <ac:spMkLst>
            <pc:docMk/>
            <pc:sldMk cId="1950300753" sldId="258"/>
            <ac:spMk id="6" creationId="{C410145C-C3ED-4AE0-94EF-218CCD4A8E29}"/>
          </ac:spMkLst>
        </pc:spChg>
        <pc:spChg chg="add mod">
          <ac:chgData name="Ramaravind Kommiya Mothilal" userId="197bdde2-8104-40b7-a868-ccf947cc7003" providerId="ADAL" clId="{EB2596B8-870B-463C-BF33-8AF9711418EA}" dt="2019-06-29T11:49:14.421" v="685" actId="1076"/>
          <ac:spMkLst>
            <pc:docMk/>
            <pc:sldMk cId="1950300753" sldId="258"/>
            <ac:spMk id="10" creationId="{5B1316BE-85C0-41FA-9984-29D6AF3483D1}"/>
          </ac:spMkLst>
        </pc:spChg>
        <pc:spChg chg="add mod">
          <ac:chgData name="Ramaravind Kommiya Mothilal" userId="197bdde2-8104-40b7-a868-ccf947cc7003" providerId="ADAL" clId="{EB2596B8-870B-463C-BF33-8AF9711418EA}" dt="2019-06-29T11:49:09.323" v="684" actId="1035"/>
          <ac:spMkLst>
            <pc:docMk/>
            <pc:sldMk cId="1950300753" sldId="258"/>
            <ac:spMk id="11" creationId="{008CAE4C-8CAC-4C82-8716-251F1AE3C889}"/>
          </ac:spMkLst>
        </pc:spChg>
        <pc:picChg chg="add del mod">
          <ac:chgData name="Ramaravind Kommiya Mothilal" userId="197bdde2-8104-40b7-a868-ccf947cc7003" providerId="ADAL" clId="{EB2596B8-870B-463C-BF33-8AF9711418EA}" dt="2019-06-29T11:38:37.455" v="671"/>
          <ac:picMkLst>
            <pc:docMk/>
            <pc:sldMk cId="1950300753" sldId="258"/>
            <ac:picMk id="2" creationId="{ECE583B0-F1DC-48FE-A203-EDB504BF003B}"/>
          </ac:picMkLst>
        </pc:picChg>
        <pc:picChg chg="add del mod">
          <ac:chgData name="Ramaravind Kommiya Mothilal" userId="197bdde2-8104-40b7-a868-ccf947cc7003" providerId="ADAL" clId="{EB2596B8-870B-463C-BF33-8AF9711418EA}" dt="2019-06-29T11:48:47.187" v="674" actId="478"/>
          <ac:picMkLst>
            <pc:docMk/>
            <pc:sldMk cId="1950300753" sldId="258"/>
            <ac:picMk id="1026" creationId="{F71307F4-372B-4ED9-BDB4-771C27528A00}"/>
          </ac:picMkLst>
        </pc:picChg>
        <pc:picChg chg="add mod">
          <ac:chgData name="Ramaravind Kommiya Mothilal" userId="197bdde2-8104-40b7-a868-ccf947cc7003" providerId="ADAL" clId="{EB2596B8-870B-463C-BF33-8AF9711418EA}" dt="2019-06-29T11:49:01.670" v="679" actId="1076"/>
          <ac:picMkLst>
            <pc:docMk/>
            <pc:sldMk cId="1950300753" sldId="258"/>
            <ac:picMk id="1028" creationId="{B8A90815-B723-4C51-BA9D-2BBE37D50BA3}"/>
          </ac:picMkLst>
        </pc:picChg>
        <pc:picChg chg="del">
          <ac:chgData name="Ramaravind Kommiya Mothilal" userId="197bdde2-8104-40b7-a868-ccf947cc7003" providerId="ADAL" clId="{EB2596B8-870B-463C-BF33-8AF9711418EA}" dt="2019-06-29T11:22:06.030" v="109" actId="478"/>
          <ac:picMkLst>
            <pc:docMk/>
            <pc:sldMk cId="1950300753" sldId="258"/>
            <ac:picMk id="1030" creationId="{F0596CFD-9B0C-4BAD-947B-8AC0E9CAB99C}"/>
          </ac:picMkLst>
        </pc:picChg>
        <pc:picChg chg="add mod">
          <ac:chgData name="Ramaravind Kommiya Mothilal" userId="197bdde2-8104-40b7-a868-ccf947cc7003" providerId="ADAL" clId="{EB2596B8-870B-463C-BF33-8AF9711418EA}" dt="2019-06-29T11:48:55.726" v="678" actId="1076"/>
          <ac:picMkLst>
            <pc:docMk/>
            <pc:sldMk cId="1950300753" sldId="258"/>
            <ac:picMk id="1032" creationId="{211CACE7-7F8B-4FF0-BE36-AC2689D2591B}"/>
          </ac:picMkLst>
        </pc:picChg>
        <pc:picChg chg="del mod">
          <ac:chgData name="Ramaravind Kommiya Mothilal" userId="197bdde2-8104-40b7-a868-ccf947cc7003" providerId="ADAL" clId="{EB2596B8-870B-463C-BF33-8AF9711418EA}" dt="2019-06-29T11:22:04.742" v="108" actId="478"/>
          <ac:picMkLst>
            <pc:docMk/>
            <pc:sldMk cId="1950300753" sldId="258"/>
            <ac:picMk id="1034" creationId="{FC5F410C-B2E7-4E44-AECB-B7878AA937A1}"/>
          </ac:picMkLst>
        </pc:picChg>
      </pc:sldChg>
      <pc:sldChg chg="addSp delSp modSp add modAnim modNotesTx">
        <pc:chgData name="Ramaravind Kommiya Mothilal" userId="197bdde2-8104-40b7-a868-ccf947cc7003" providerId="ADAL" clId="{EB2596B8-870B-463C-BF33-8AF9711418EA}" dt="2019-06-29T12:13:49.560" v="947"/>
        <pc:sldMkLst>
          <pc:docMk/>
          <pc:sldMk cId="1527249660" sldId="294"/>
        </pc:sldMkLst>
        <pc:spChg chg="add del mod">
          <ac:chgData name="Ramaravind Kommiya Mothilal" userId="197bdde2-8104-40b7-a868-ccf947cc7003" providerId="ADAL" clId="{EB2596B8-870B-463C-BF33-8AF9711418EA}" dt="2019-06-29T11:53:21.787" v="721" actId="767"/>
          <ac:spMkLst>
            <pc:docMk/>
            <pc:sldMk cId="1527249660" sldId="294"/>
            <ac:spMk id="2" creationId="{C9156212-C19A-4A83-BC67-8EF2AAA13F69}"/>
          </ac:spMkLst>
        </pc:spChg>
        <pc:spChg chg="mod">
          <ac:chgData name="Ramaravind Kommiya Mothilal" userId="197bdde2-8104-40b7-a868-ccf947cc7003" providerId="ADAL" clId="{EB2596B8-870B-463C-BF33-8AF9711418EA}" dt="2019-06-29T12:12:56.301" v="936" actId="1035"/>
          <ac:spMkLst>
            <pc:docMk/>
            <pc:sldMk cId="1527249660" sldId="294"/>
            <ac:spMk id="3" creationId="{1A662A45-75CD-4EB0-A3C0-4A3C9A6CE601}"/>
          </ac:spMkLst>
        </pc:spChg>
        <pc:spChg chg="add mod">
          <ac:chgData name="Ramaravind Kommiya Mothilal" userId="197bdde2-8104-40b7-a868-ccf947cc7003" providerId="ADAL" clId="{EB2596B8-870B-463C-BF33-8AF9711418EA}" dt="2019-06-29T11:58:46.590" v="800" actId="1036"/>
          <ac:spMkLst>
            <pc:docMk/>
            <pc:sldMk cId="1527249660" sldId="294"/>
            <ac:spMk id="4" creationId="{C2C856F9-C712-46F1-917D-FDDB944FBD6E}"/>
          </ac:spMkLst>
        </pc:spChg>
        <pc:spChg chg="del">
          <ac:chgData name="Ramaravind Kommiya Mothilal" userId="197bdde2-8104-40b7-a868-ccf947cc7003" providerId="ADAL" clId="{EB2596B8-870B-463C-BF33-8AF9711418EA}" dt="2019-06-29T11:52:29.576" v="719" actId="478"/>
          <ac:spMkLst>
            <pc:docMk/>
            <pc:sldMk cId="1527249660" sldId="294"/>
            <ac:spMk id="10" creationId="{5B1316BE-85C0-41FA-9984-29D6AF3483D1}"/>
          </ac:spMkLst>
        </pc:spChg>
        <pc:spChg chg="del">
          <ac:chgData name="Ramaravind Kommiya Mothilal" userId="197bdde2-8104-40b7-a868-ccf947cc7003" providerId="ADAL" clId="{EB2596B8-870B-463C-BF33-8AF9711418EA}" dt="2019-06-29T11:52:29.576" v="719" actId="478"/>
          <ac:spMkLst>
            <pc:docMk/>
            <pc:sldMk cId="1527249660" sldId="294"/>
            <ac:spMk id="11" creationId="{008CAE4C-8CAC-4C82-8716-251F1AE3C889}"/>
          </ac:spMkLst>
        </pc:spChg>
        <pc:spChg chg="add mod">
          <ac:chgData name="Ramaravind Kommiya Mothilal" userId="197bdde2-8104-40b7-a868-ccf947cc7003" providerId="ADAL" clId="{EB2596B8-870B-463C-BF33-8AF9711418EA}" dt="2019-06-29T12:13:08.871" v="945" actId="1035"/>
          <ac:spMkLst>
            <pc:docMk/>
            <pc:sldMk cId="1527249660" sldId="294"/>
            <ac:spMk id="12" creationId="{88BFD1F0-00D0-4A05-9E3D-EEC782F76BFA}"/>
          </ac:spMkLst>
        </pc:spChg>
        <pc:spChg chg="add mod">
          <ac:chgData name="Ramaravind Kommiya Mothilal" userId="197bdde2-8104-40b7-a868-ccf947cc7003" providerId="ADAL" clId="{EB2596B8-870B-463C-BF33-8AF9711418EA}" dt="2019-06-29T12:11:15.966" v="901" actId="208"/>
          <ac:spMkLst>
            <pc:docMk/>
            <pc:sldMk cId="1527249660" sldId="294"/>
            <ac:spMk id="15" creationId="{2C6D4D6F-3164-482F-BA0B-3964AE2E78F7}"/>
          </ac:spMkLst>
        </pc:spChg>
        <pc:picChg chg="del">
          <ac:chgData name="Ramaravind Kommiya Mothilal" userId="197bdde2-8104-40b7-a868-ccf947cc7003" providerId="ADAL" clId="{EB2596B8-870B-463C-BF33-8AF9711418EA}" dt="2019-06-29T11:52:29.576" v="719" actId="478"/>
          <ac:picMkLst>
            <pc:docMk/>
            <pc:sldMk cId="1527249660" sldId="294"/>
            <ac:picMk id="1028" creationId="{B8A90815-B723-4C51-BA9D-2BBE37D50BA3}"/>
          </ac:picMkLst>
        </pc:picChg>
        <pc:picChg chg="del">
          <ac:chgData name="Ramaravind Kommiya Mothilal" userId="197bdde2-8104-40b7-a868-ccf947cc7003" providerId="ADAL" clId="{EB2596B8-870B-463C-BF33-8AF9711418EA}" dt="2019-06-29T11:52:29.576" v="719" actId="478"/>
          <ac:picMkLst>
            <pc:docMk/>
            <pc:sldMk cId="1527249660" sldId="294"/>
            <ac:picMk id="1032" creationId="{211CACE7-7F8B-4FF0-BE36-AC2689D2591B}"/>
          </ac:picMkLst>
        </pc:picChg>
        <pc:picChg chg="add del mod">
          <ac:chgData name="Ramaravind Kommiya Mothilal" userId="197bdde2-8104-40b7-a868-ccf947cc7003" providerId="ADAL" clId="{EB2596B8-870B-463C-BF33-8AF9711418EA}" dt="2019-06-29T11:55:55.917" v="727"/>
          <ac:picMkLst>
            <pc:docMk/>
            <pc:sldMk cId="1527249660" sldId="294"/>
            <ac:picMk id="2050" creationId="{290E6640-B49F-4D1A-95EC-0B015D85ADFC}"/>
          </ac:picMkLst>
        </pc:picChg>
        <pc:picChg chg="add mod">
          <ac:chgData name="Ramaravind Kommiya Mothilal" userId="197bdde2-8104-40b7-a868-ccf947cc7003" providerId="ADAL" clId="{EB2596B8-870B-463C-BF33-8AF9711418EA}" dt="2019-06-29T12:10:38.245" v="896" actId="1076"/>
          <ac:picMkLst>
            <pc:docMk/>
            <pc:sldMk cId="1527249660" sldId="294"/>
            <ac:picMk id="2052" creationId="{83E2771E-C323-4E82-9976-FA4DD292E9A9}"/>
          </ac:picMkLst>
        </pc:picChg>
        <pc:picChg chg="add del">
          <ac:chgData name="Ramaravind Kommiya Mothilal" userId="197bdde2-8104-40b7-a868-ccf947cc7003" providerId="ADAL" clId="{EB2596B8-870B-463C-BF33-8AF9711418EA}" dt="2019-06-29T12:08:34.448" v="888"/>
          <ac:picMkLst>
            <pc:docMk/>
            <pc:sldMk cId="1527249660" sldId="294"/>
            <ac:picMk id="2054" creationId="{442DCF2C-F4FA-4549-9BFC-52E5575F5F94}"/>
          </ac:picMkLst>
        </pc:picChg>
        <pc:picChg chg="add mod">
          <ac:chgData name="Ramaravind Kommiya Mothilal" userId="197bdde2-8104-40b7-a868-ccf947cc7003" providerId="ADAL" clId="{EB2596B8-870B-463C-BF33-8AF9711418EA}" dt="2019-06-29T12:10:39.508" v="897" actId="1035"/>
          <ac:picMkLst>
            <pc:docMk/>
            <pc:sldMk cId="1527249660" sldId="294"/>
            <ac:picMk id="2056" creationId="{9AA98853-94BE-4EB8-A8D1-2398E1096B35}"/>
          </ac:picMkLst>
        </pc:picChg>
      </pc:sldChg>
      <pc:sldChg chg="addSp delSp modSp add modTransition modAnim modNotesTx">
        <pc:chgData name="Ramaravind Kommiya Mothilal" userId="197bdde2-8104-40b7-a868-ccf947cc7003" providerId="ADAL" clId="{EB2596B8-870B-463C-BF33-8AF9711418EA}" dt="2019-06-29T12:17:59.855" v="976" actId="20577"/>
        <pc:sldMkLst>
          <pc:docMk/>
          <pc:sldMk cId="3400228287" sldId="295"/>
        </pc:sldMkLst>
        <pc:spChg chg="mod">
          <ac:chgData name="Ramaravind Kommiya Mothilal" userId="197bdde2-8104-40b7-a868-ccf947cc7003" providerId="ADAL" clId="{EB2596B8-870B-463C-BF33-8AF9711418EA}" dt="2019-06-29T12:13:00.990" v="939" actId="1035"/>
          <ac:spMkLst>
            <pc:docMk/>
            <pc:sldMk cId="3400228287" sldId="295"/>
            <ac:spMk id="3" creationId="{1A662A45-75CD-4EB0-A3C0-4A3C9A6CE601}"/>
          </ac:spMkLst>
        </pc:spChg>
        <pc:spChg chg="mod">
          <ac:chgData name="Ramaravind Kommiya Mothilal" userId="197bdde2-8104-40b7-a868-ccf947cc7003" providerId="ADAL" clId="{EB2596B8-870B-463C-BF33-8AF9711418EA}" dt="2019-06-29T12:08:03.804" v="870" actId="1076"/>
          <ac:spMkLst>
            <pc:docMk/>
            <pc:sldMk cId="3400228287" sldId="295"/>
            <ac:spMk id="4" creationId="{C2C856F9-C712-46F1-917D-FDDB944FBD6E}"/>
          </ac:spMkLst>
        </pc:spChg>
        <pc:spChg chg="mod">
          <ac:chgData name="Ramaravind Kommiya Mothilal" userId="197bdde2-8104-40b7-a868-ccf947cc7003" providerId="ADAL" clId="{EB2596B8-870B-463C-BF33-8AF9711418EA}" dt="2019-06-29T12:13:18.871" v="946" actId="207"/>
          <ac:spMkLst>
            <pc:docMk/>
            <pc:sldMk cId="3400228287" sldId="295"/>
            <ac:spMk id="12" creationId="{88BFD1F0-00D0-4A05-9E3D-EEC782F76BFA}"/>
          </ac:spMkLst>
        </pc:spChg>
        <pc:spChg chg="add mod">
          <ac:chgData name="Ramaravind Kommiya Mothilal" userId="197bdde2-8104-40b7-a868-ccf947cc7003" providerId="ADAL" clId="{EB2596B8-870B-463C-BF33-8AF9711418EA}" dt="2019-06-29T12:12:06.274" v="925" actId="1038"/>
          <ac:spMkLst>
            <pc:docMk/>
            <pc:sldMk cId="3400228287" sldId="295"/>
            <ac:spMk id="16" creationId="{852F0295-ED3C-483E-9121-7811A120D75E}"/>
          </ac:spMkLst>
        </pc:spChg>
        <pc:spChg chg="add mod">
          <ac:chgData name="Ramaravind Kommiya Mothilal" userId="197bdde2-8104-40b7-a868-ccf947cc7003" providerId="ADAL" clId="{EB2596B8-870B-463C-BF33-8AF9711418EA}" dt="2019-06-29T12:11:50.530" v="913" actId="571"/>
          <ac:spMkLst>
            <pc:docMk/>
            <pc:sldMk cId="3400228287" sldId="295"/>
            <ac:spMk id="18" creationId="{220910B1-6748-41D5-9BC4-1E4885372A89}"/>
          </ac:spMkLst>
        </pc:spChg>
        <pc:picChg chg="add del">
          <ac:chgData name="Ramaravind Kommiya Mothilal" userId="197bdde2-8104-40b7-a868-ccf947cc7003" providerId="ADAL" clId="{EB2596B8-870B-463C-BF33-8AF9711418EA}" dt="2019-06-29T12:05:04.591" v="834"/>
          <ac:picMkLst>
            <pc:docMk/>
            <pc:sldMk cId="3400228287" sldId="295"/>
            <ac:picMk id="7" creationId="{432259DE-8FCE-4F6A-A64F-263BEFBF611B}"/>
          </ac:picMkLst>
        </pc:picChg>
        <pc:picChg chg="add del">
          <ac:chgData name="Ramaravind Kommiya Mothilal" userId="197bdde2-8104-40b7-a868-ccf947cc7003" providerId="ADAL" clId="{EB2596B8-870B-463C-BF33-8AF9711418EA}" dt="2019-06-29T12:05:04.591" v="834"/>
          <ac:picMkLst>
            <pc:docMk/>
            <pc:sldMk cId="3400228287" sldId="295"/>
            <ac:picMk id="8" creationId="{701978DF-2221-4C4A-8875-F7B12ED5C0DB}"/>
          </ac:picMkLst>
        </pc:picChg>
        <pc:picChg chg="add del">
          <ac:chgData name="Ramaravind Kommiya Mothilal" userId="197bdde2-8104-40b7-a868-ccf947cc7003" providerId="ADAL" clId="{EB2596B8-870B-463C-BF33-8AF9711418EA}" dt="2019-06-29T12:05:04.591" v="834"/>
          <ac:picMkLst>
            <pc:docMk/>
            <pc:sldMk cId="3400228287" sldId="295"/>
            <ac:picMk id="10" creationId="{2F5842AB-EF91-4688-A824-0CF8B6003BE3}"/>
          </ac:picMkLst>
        </pc:picChg>
        <pc:picChg chg="add del mod">
          <ac:chgData name="Ramaravind Kommiya Mothilal" userId="197bdde2-8104-40b7-a868-ccf947cc7003" providerId="ADAL" clId="{EB2596B8-870B-463C-BF33-8AF9711418EA}" dt="2019-06-29T12:11:32.289" v="902" actId="478"/>
          <ac:picMkLst>
            <pc:docMk/>
            <pc:sldMk cId="3400228287" sldId="295"/>
            <ac:picMk id="11" creationId="{4CAB50A3-B7C0-4F00-9F4E-F81BB35DA64A}"/>
          </ac:picMkLst>
        </pc:picChg>
        <pc:picChg chg="add mod">
          <ac:chgData name="Ramaravind Kommiya Mothilal" userId="197bdde2-8104-40b7-a868-ccf947cc7003" providerId="ADAL" clId="{EB2596B8-870B-463C-BF33-8AF9711418EA}" dt="2019-06-29T12:07:15.334" v="859" actId="1076"/>
          <ac:picMkLst>
            <pc:docMk/>
            <pc:sldMk cId="3400228287" sldId="295"/>
            <ac:picMk id="13" creationId="{E2399357-9109-4B4F-BE42-428D638A9AE7}"/>
          </ac:picMkLst>
        </pc:picChg>
        <pc:picChg chg="add mod">
          <ac:chgData name="Ramaravind Kommiya Mothilal" userId="197bdde2-8104-40b7-a868-ccf947cc7003" providerId="ADAL" clId="{EB2596B8-870B-463C-BF33-8AF9711418EA}" dt="2019-06-29T12:07:22.421" v="861" actId="1076"/>
          <ac:picMkLst>
            <pc:docMk/>
            <pc:sldMk cId="3400228287" sldId="295"/>
            <ac:picMk id="14" creationId="{462061E8-D274-4A4F-BF36-25D11A7FF80E}"/>
          </ac:picMkLst>
        </pc:picChg>
        <pc:picChg chg="add mod">
          <ac:chgData name="Ramaravind Kommiya Mothilal" userId="197bdde2-8104-40b7-a868-ccf947cc7003" providerId="ADAL" clId="{EB2596B8-870B-463C-BF33-8AF9711418EA}" dt="2019-06-29T12:12:02.751" v="920" actId="1037"/>
          <ac:picMkLst>
            <pc:docMk/>
            <pc:sldMk cId="3400228287" sldId="295"/>
            <ac:picMk id="15" creationId="{38C8D82E-1AA8-4F21-800C-2FB345964683}"/>
          </ac:picMkLst>
        </pc:picChg>
        <pc:picChg chg="add mod">
          <ac:chgData name="Ramaravind Kommiya Mothilal" userId="197bdde2-8104-40b7-a868-ccf947cc7003" providerId="ADAL" clId="{EB2596B8-870B-463C-BF33-8AF9711418EA}" dt="2019-06-29T12:11:50.530" v="913" actId="571"/>
          <ac:picMkLst>
            <pc:docMk/>
            <pc:sldMk cId="3400228287" sldId="295"/>
            <ac:picMk id="17" creationId="{E2182FF3-D9F3-4732-B29D-C570D07B7161}"/>
          </ac:picMkLst>
        </pc:picChg>
        <pc:picChg chg="del">
          <ac:chgData name="Ramaravind Kommiya Mothilal" userId="197bdde2-8104-40b7-a868-ccf947cc7003" providerId="ADAL" clId="{EB2596B8-870B-463C-BF33-8AF9711418EA}" dt="2019-06-29T12:05:05.662" v="835" actId="478"/>
          <ac:picMkLst>
            <pc:docMk/>
            <pc:sldMk cId="3400228287" sldId="295"/>
            <ac:picMk id="2052" creationId="{83E2771E-C323-4E82-9976-FA4DD292E9A9}"/>
          </ac:picMkLst>
        </pc:picChg>
      </pc:sldChg>
      <pc:sldChg chg="addSp delSp modSp add del delAnim modAnim modNotesTx">
        <pc:chgData name="Ramaravind Kommiya Mothilal" userId="197bdde2-8104-40b7-a868-ccf947cc7003" providerId="ADAL" clId="{EB2596B8-870B-463C-BF33-8AF9711418EA}" dt="2019-06-29T12:40:39.818" v="1469" actId="14861"/>
        <pc:sldMkLst>
          <pc:docMk/>
          <pc:sldMk cId="656152653" sldId="296"/>
        </pc:sldMkLst>
        <pc:spChg chg="add del mod">
          <ac:chgData name="Ramaravind Kommiya Mothilal" userId="197bdde2-8104-40b7-a868-ccf947cc7003" providerId="ADAL" clId="{EB2596B8-870B-463C-BF33-8AF9711418EA}" dt="2019-06-29T12:20:31.310" v="1146" actId="478"/>
          <ac:spMkLst>
            <pc:docMk/>
            <pc:sldMk cId="656152653" sldId="296"/>
            <ac:spMk id="2" creationId="{F54149D8-AC25-47E1-BF40-2ABAE66F2583}"/>
          </ac:spMkLst>
        </pc:spChg>
        <pc:spChg chg="del">
          <ac:chgData name="Ramaravind Kommiya Mothilal" userId="197bdde2-8104-40b7-a868-ccf947cc7003" providerId="ADAL" clId="{EB2596B8-870B-463C-BF33-8AF9711418EA}" dt="2019-06-29T12:16:57.904" v="956" actId="478"/>
          <ac:spMkLst>
            <pc:docMk/>
            <pc:sldMk cId="656152653" sldId="296"/>
            <ac:spMk id="4" creationId="{C2C856F9-C712-46F1-917D-FDDB944FBD6E}"/>
          </ac:spMkLst>
        </pc:spChg>
        <pc:spChg chg="add mod">
          <ac:chgData name="Ramaravind Kommiya Mothilal" userId="197bdde2-8104-40b7-a868-ccf947cc7003" providerId="ADAL" clId="{EB2596B8-870B-463C-BF33-8AF9711418EA}" dt="2019-06-29T12:24:24.088" v="1290" actId="5793"/>
          <ac:spMkLst>
            <pc:docMk/>
            <pc:sldMk cId="656152653" sldId="296"/>
            <ac:spMk id="10" creationId="{EA7BFD0A-E7EB-45A3-82E1-994A4159A20F}"/>
          </ac:spMkLst>
        </pc:spChg>
        <pc:spChg chg="del">
          <ac:chgData name="Ramaravind Kommiya Mothilal" userId="197bdde2-8104-40b7-a868-ccf947cc7003" providerId="ADAL" clId="{EB2596B8-870B-463C-BF33-8AF9711418EA}" dt="2019-06-29T12:16:57.904" v="956" actId="478"/>
          <ac:spMkLst>
            <pc:docMk/>
            <pc:sldMk cId="656152653" sldId="296"/>
            <ac:spMk id="12" creationId="{88BFD1F0-00D0-4A05-9E3D-EEC782F76BFA}"/>
          </ac:spMkLst>
        </pc:spChg>
        <pc:spChg chg="del">
          <ac:chgData name="Ramaravind Kommiya Mothilal" userId="197bdde2-8104-40b7-a868-ccf947cc7003" providerId="ADAL" clId="{EB2596B8-870B-463C-BF33-8AF9711418EA}" dt="2019-06-29T12:17:00.976" v="957" actId="478"/>
          <ac:spMkLst>
            <pc:docMk/>
            <pc:sldMk cId="656152653" sldId="296"/>
            <ac:spMk id="16" creationId="{852F0295-ED3C-483E-9121-7811A120D75E}"/>
          </ac:spMkLst>
        </pc:spChg>
        <pc:spChg chg="add mod">
          <ac:chgData name="Ramaravind Kommiya Mothilal" userId="197bdde2-8104-40b7-a868-ccf947cc7003" providerId="ADAL" clId="{EB2596B8-870B-463C-BF33-8AF9711418EA}" dt="2019-06-29T12:24:33.397" v="1293" actId="1076"/>
          <ac:spMkLst>
            <pc:docMk/>
            <pc:sldMk cId="656152653" sldId="296"/>
            <ac:spMk id="17" creationId="{44D2C575-0747-46D0-BD13-EA110498C69E}"/>
          </ac:spMkLst>
        </pc:spChg>
        <pc:spChg chg="add mod">
          <ac:chgData name="Ramaravind Kommiya Mothilal" userId="197bdde2-8104-40b7-a868-ccf947cc7003" providerId="ADAL" clId="{EB2596B8-870B-463C-BF33-8AF9711418EA}" dt="2019-06-29T12:24:36.196" v="1294" actId="1076"/>
          <ac:spMkLst>
            <pc:docMk/>
            <pc:sldMk cId="656152653" sldId="296"/>
            <ac:spMk id="18" creationId="{C04111D1-7CD3-49C9-A3B7-6CE6DB6C9C0C}"/>
          </ac:spMkLst>
        </pc:spChg>
        <pc:spChg chg="add mod">
          <ac:chgData name="Ramaravind Kommiya Mothilal" userId="197bdde2-8104-40b7-a868-ccf947cc7003" providerId="ADAL" clId="{EB2596B8-870B-463C-BF33-8AF9711418EA}" dt="2019-06-29T12:40:39.818" v="1469" actId="14861"/>
          <ac:spMkLst>
            <pc:docMk/>
            <pc:sldMk cId="656152653" sldId="296"/>
            <ac:spMk id="40" creationId="{94A5D563-8201-4544-BB08-06939C83CCC2}"/>
          </ac:spMkLst>
        </pc:spChg>
        <pc:picChg chg="del">
          <ac:chgData name="Ramaravind Kommiya Mothilal" userId="197bdde2-8104-40b7-a868-ccf947cc7003" providerId="ADAL" clId="{EB2596B8-870B-463C-BF33-8AF9711418EA}" dt="2019-06-29T12:16:57.904" v="956" actId="478"/>
          <ac:picMkLst>
            <pc:docMk/>
            <pc:sldMk cId="656152653" sldId="296"/>
            <ac:picMk id="13" creationId="{E2399357-9109-4B4F-BE42-428D638A9AE7}"/>
          </ac:picMkLst>
        </pc:picChg>
        <pc:picChg chg="del">
          <ac:chgData name="Ramaravind Kommiya Mothilal" userId="197bdde2-8104-40b7-a868-ccf947cc7003" providerId="ADAL" clId="{EB2596B8-870B-463C-BF33-8AF9711418EA}" dt="2019-06-29T12:16:57.904" v="956" actId="478"/>
          <ac:picMkLst>
            <pc:docMk/>
            <pc:sldMk cId="656152653" sldId="296"/>
            <ac:picMk id="14" creationId="{462061E8-D274-4A4F-BF36-25D11A7FF80E}"/>
          </ac:picMkLst>
        </pc:picChg>
        <pc:picChg chg="del">
          <ac:chgData name="Ramaravind Kommiya Mothilal" userId="197bdde2-8104-40b7-a868-ccf947cc7003" providerId="ADAL" clId="{EB2596B8-870B-463C-BF33-8AF9711418EA}" dt="2019-06-29T12:16:57.904" v="956" actId="478"/>
          <ac:picMkLst>
            <pc:docMk/>
            <pc:sldMk cId="656152653" sldId="296"/>
            <ac:picMk id="15" creationId="{38C8D82E-1AA8-4F21-800C-2FB345964683}"/>
          </ac:picMkLst>
        </pc:picChg>
        <pc:picChg chg="add mod">
          <ac:chgData name="Ramaravind Kommiya Mothilal" userId="197bdde2-8104-40b7-a868-ccf947cc7003" providerId="ADAL" clId="{EB2596B8-870B-463C-BF33-8AF9711418EA}" dt="2019-06-29T12:37:32.198" v="1436" actId="1076"/>
          <ac:picMkLst>
            <pc:docMk/>
            <pc:sldMk cId="656152653" sldId="296"/>
            <ac:picMk id="19" creationId="{A43CB23D-1FED-4F91-9EAC-BACF891D3202}"/>
          </ac:picMkLst>
        </pc:picChg>
        <pc:picChg chg="add mod">
          <ac:chgData name="Ramaravind Kommiya Mothilal" userId="197bdde2-8104-40b7-a868-ccf947cc7003" providerId="ADAL" clId="{EB2596B8-870B-463C-BF33-8AF9711418EA}" dt="2019-06-29T12:37:34.460" v="1438" actId="1076"/>
          <ac:picMkLst>
            <pc:docMk/>
            <pc:sldMk cId="656152653" sldId="296"/>
            <ac:picMk id="20" creationId="{D4814883-77F1-4D67-8894-D014152CECE4}"/>
          </ac:picMkLst>
        </pc:picChg>
        <pc:picChg chg="add del mod">
          <ac:chgData name="Ramaravind Kommiya Mothilal" userId="197bdde2-8104-40b7-a868-ccf947cc7003" providerId="ADAL" clId="{EB2596B8-870B-463C-BF33-8AF9711418EA}" dt="2019-06-29T12:25:59.239" v="1385" actId="478"/>
          <ac:picMkLst>
            <pc:docMk/>
            <pc:sldMk cId="656152653" sldId="296"/>
            <ac:picMk id="21" creationId="{2D15857B-39FB-4234-B89E-6EAA41C08F51}"/>
          </ac:picMkLst>
        </pc:picChg>
        <pc:picChg chg="add mod">
          <ac:chgData name="Ramaravind Kommiya Mothilal" userId="197bdde2-8104-40b7-a868-ccf947cc7003" providerId="ADAL" clId="{EB2596B8-870B-463C-BF33-8AF9711418EA}" dt="2019-06-29T12:37:36.829" v="1439" actId="1076"/>
          <ac:picMkLst>
            <pc:docMk/>
            <pc:sldMk cId="656152653" sldId="296"/>
            <ac:picMk id="28" creationId="{E2B2473A-81D3-42A8-A5BD-E88938CCF458}"/>
          </ac:picMkLst>
        </pc:picChg>
        <pc:cxnChg chg="add del mod">
          <ac:chgData name="Ramaravind Kommiya Mothilal" userId="197bdde2-8104-40b7-a868-ccf947cc7003" providerId="ADAL" clId="{EB2596B8-870B-463C-BF33-8AF9711418EA}" dt="2019-06-29T12:20:51.743" v="1149" actId="478"/>
          <ac:cxnSpMkLst>
            <pc:docMk/>
            <pc:sldMk cId="656152653" sldId="296"/>
            <ac:cxnSpMk id="6" creationId="{96521074-733F-482F-9DF9-45A60BDADDD0}"/>
          </ac:cxnSpMkLst>
        </pc:cxnChg>
        <pc:cxnChg chg="add mod">
          <ac:chgData name="Ramaravind Kommiya Mothilal" userId="197bdde2-8104-40b7-a868-ccf947cc7003" providerId="ADAL" clId="{EB2596B8-870B-463C-BF33-8AF9711418EA}" dt="2019-06-29T12:25:51.372" v="1381" actId="14100"/>
          <ac:cxnSpMkLst>
            <pc:docMk/>
            <pc:sldMk cId="656152653" sldId="296"/>
            <ac:cxnSpMk id="11" creationId="{4B1FE6BD-61C6-467B-BC4A-2CA5211E8ABC}"/>
          </ac:cxnSpMkLst>
        </pc:cxnChg>
        <pc:cxnChg chg="add mod">
          <ac:chgData name="Ramaravind Kommiya Mothilal" userId="197bdde2-8104-40b7-a868-ccf947cc7003" providerId="ADAL" clId="{EB2596B8-870B-463C-BF33-8AF9711418EA}" dt="2019-06-29T12:24:52.317" v="1299" actId="1076"/>
          <ac:cxnSpMkLst>
            <pc:docMk/>
            <pc:sldMk cId="656152653" sldId="296"/>
            <ac:cxnSpMk id="23" creationId="{1E0C01A4-A222-4A5B-85EA-9EA17EEA7936}"/>
          </ac:cxnSpMkLst>
        </pc:cxnChg>
        <pc:cxnChg chg="add mod">
          <ac:chgData name="Ramaravind Kommiya Mothilal" userId="197bdde2-8104-40b7-a868-ccf947cc7003" providerId="ADAL" clId="{EB2596B8-870B-463C-BF33-8AF9711418EA}" dt="2019-06-29T12:38:56.044" v="1448" actId="14100"/>
          <ac:cxnSpMkLst>
            <pc:docMk/>
            <pc:sldMk cId="656152653" sldId="296"/>
            <ac:cxnSpMk id="29" creationId="{74F92DAC-D4EB-425D-A37B-C93E36A67BE8}"/>
          </ac:cxnSpMkLst>
        </pc:cxnChg>
        <pc:cxnChg chg="add mod">
          <ac:chgData name="Ramaravind Kommiya Mothilal" userId="197bdde2-8104-40b7-a868-ccf947cc7003" providerId="ADAL" clId="{EB2596B8-870B-463C-BF33-8AF9711418EA}" dt="2019-06-29T12:37:42.340" v="1441" actId="14100"/>
          <ac:cxnSpMkLst>
            <pc:docMk/>
            <pc:sldMk cId="656152653" sldId="296"/>
            <ac:cxnSpMk id="31" creationId="{367A557E-6462-4499-A2EC-AA0B992A477C}"/>
          </ac:cxnSpMkLst>
        </pc:cxnChg>
        <pc:cxnChg chg="add mod">
          <ac:chgData name="Ramaravind Kommiya Mothilal" userId="197bdde2-8104-40b7-a868-ccf947cc7003" providerId="ADAL" clId="{EB2596B8-870B-463C-BF33-8AF9711418EA}" dt="2019-06-29T12:40:07.605" v="1467" actId="1076"/>
          <ac:cxnSpMkLst>
            <pc:docMk/>
            <pc:sldMk cId="656152653" sldId="296"/>
            <ac:cxnSpMk id="41" creationId="{364C5579-7050-4BF8-B1EF-5B638531B141}"/>
          </ac:cxnSpMkLst>
        </pc:cxnChg>
      </pc:sldChg>
      <pc:sldChg chg="addSp delSp modSp add delAnim modAnim modNotesTx">
        <pc:chgData name="Ramaravind Kommiya Mothilal" userId="197bdde2-8104-40b7-a868-ccf947cc7003" providerId="ADAL" clId="{EB2596B8-870B-463C-BF33-8AF9711418EA}" dt="2019-06-29T12:51:27.317" v="1856" actId="20577"/>
        <pc:sldMkLst>
          <pc:docMk/>
          <pc:sldMk cId="1724369212" sldId="297"/>
        </pc:sldMkLst>
        <pc:spChg chg="del">
          <ac:chgData name="Ramaravind Kommiya Mothilal" userId="197bdde2-8104-40b7-a868-ccf947cc7003" providerId="ADAL" clId="{EB2596B8-870B-463C-BF33-8AF9711418EA}" dt="2019-06-29T12:36:05.613" v="1412" actId="478"/>
          <ac:spMkLst>
            <pc:docMk/>
            <pc:sldMk cId="1724369212" sldId="297"/>
            <ac:spMk id="3" creationId="{1A662A45-75CD-4EB0-A3C0-4A3C9A6CE601}"/>
          </ac:spMkLst>
        </pc:spChg>
        <pc:spChg chg="add del mod">
          <ac:chgData name="Ramaravind Kommiya Mothilal" userId="197bdde2-8104-40b7-a868-ccf947cc7003" providerId="ADAL" clId="{EB2596B8-870B-463C-BF33-8AF9711418EA}" dt="2019-06-29T12:36:08.437" v="1413" actId="478"/>
          <ac:spMkLst>
            <pc:docMk/>
            <pc:sldMk cId="1724369212" sldId="297"/>
            <ac:spMk id="4" creationId="{EC2A9376-4EF1-4810-AA62-F939377615E0}"/>
          </ac:spMkLst>
        </pc:spChg>
        <pc:spChg chg="mod">
          <ac:chgData name="Ramaravind Kommiya Mothilal" userId="197bdde2-8104-40b7-a868-ccf947cc7003" providerId="ADAL" clId="{EB2596B8-870B-463C-BF33-8AF9711418EA}" dt="2019-06-29T12:35:51.007" v="1411"/>
          <ac:spMkLst>
            <pc:docMk/>
            <pc:sldMk cId="1724369212" sldId="297"/>
            <ac:spMk id="9" creationId="{8FA8B446-B8F0-4679-B739-B9A3FF59E137}"/>
          </ac:spMkLst>
        </pc:spChg>
        <pc:spChg chg="mod">
          <ac:chgData name="Ramaravind Kommiya Mothilal" userId="197bdde2-8104-40b7-a868-ccf947cc7003" providerId="ADAL" clId="{EB2596B8-870B-463C-BF33-8AF9711418EA}" dt="2019-06-29T12:44:27.396" v="1627" actId="1035"/>
          <ac:spMkLst>
            <pc:docMk/>
            <pc:sldMk cId="1724369212" sldId="297"/>
            <ac:spMk id="10" creationId="{EA7BFD0A-E7EB-45A3-82E1-994A4159A20F}"/>
          </ac:spMkLst>
        </pc:spChg>
        <pc:spChg chg="add mod">
          <ac:chgData name="Ramaravind Kommiya Mothilal" userId="197bdde2-8104-40b7-a868-ccf947cc7003" providerId="ADAL" clId="{EB2596B8-870B-463C-BF33-8AF9711418EA}" dt="2019-06-29T12:44:21.572" v="1619" actId="1035"/>
          <ac:spMkLst>
            <pc:docMk/>
            <pc:sldMk cId="1724369212" sldId="297"/>
            <ac:spMk id="16" creationId="{9BD4B55B-F016-4BA1-AAAA-0C0B99FEC605}"/>
          </ac:spMkLst>
        </pc:spChg>
        <pc:spChg chg="del">
          <ac:chgData name="Ramaravind Kommiya Mothilal" userId="197bdde2-8104-40b7-a868-ccf947cc7003" providerId="ADAL" clId="{EB2596B8-870B-463C-BF33-8AF9711418EA}" dt="2019-06-29T12:36:14.899" v="1414" actId="478"/>
          <ac:spMkLst>
            <pc:docMk/>
            <pc:sldMk cId="1724369212" sldId="297"/>
            <ac:spMk id="17" creationId="{44D2C575-0747-46D0-BD13-EA110498C69E}"/>
          </ac:spMkLst>
        </pc:spChg>
        <pc:spChg chg="del">
          <ac:chgData name="Ramaravind Kommiya Mothilal" userId="197bdde2-8104-40b7-a868-ccf947cc7003" providerId="ADAL" clId="{EB2596B8-870B-463C-BF33-8AF9711418EA}" dt="2019-06-29T12:36:14.899" v="1414" actId="478"/>
          <ac:spMkLst>
            <pc:docMk/>
            <pc:sldMk cId="1724369212" sldId="297"/>
            <ac:spMk id="18" creationId="{C04111D1-7CD3-49C9-A3B7-6CE6DB6C9C0C}"/>
          </ac:spMkLst>
        </pc:spChg>
        <pc:spChg chg="add mod">
          <ac:chgData name="Ramaravind Kommiya Mothilal" userId="197bdde2-8104-40b7-a868-ccf947cc7003" providerId="ADAL" clId="{EB2596B8-870B-463C-BF33-8AF9711418EA}" dt="2019-06-29T12:51:27.317" v="1856" actId="20577"/>
          <ac:spMkLst>
            <pc:docMk/>
            <pc:sldMk cId="1724369212" sldId="297"/>
            <ac:spMk id="21" creationId="{670CDF5D-A5E7-4640-BFB0-0452D78B58E3}"/>
          </ac:spMkLst>
        </pc:spChg>
        <pc:picChg chg="del">
          <ac:chgData name="Ramaravind Kommiya Mothilal" userId="197bdde2-8104-40b7-a868-ccf947cc7003" providerId="ADAL" clId="{EB2596B8-870B-463C-BF33-8AF9711418EA}" dt="2019-06-29T12:36:18.036" v="1415" actId="478"/>
          <ac:picMkLst>
            <pc:docMk/>
            <pc:sldMk cId="1724369212" sldId="297"/>
            <ac:picMk id="19" creationId="{A43CB23D-1FED-4F91-9EAC-BACF891D3202}"/>
          </ac:picMkLst>
        </pc:picChg>
        <pc:picChg chg="del">
          <ac:chgData name="Ramaravind Kommiya Mothilal" userId="197bdde2-8104-40b7-a868-ccf947cc7003" providerId="ADAL" clId="{EB2596B8-870B-463C-BF33-8AF9711418EA}" dt="2019-06-29T12:36:18.036" v="1415" actId="478"/>
          <ac:picMkLst>
            <pc:docMk/>
            <pc:sldMk cId="1724369212" sldId="297"/>
            <ac:picMk id="20" creationId="{D4814883-77F1-4D67-8894-D014152CECE4}"/>
          </ac:picMkLst>
        </pc:picChg>
        <pc:picChg chg="del">
          <ac:chgData name="Ramaravind Kommiya Mothilal" userId="197bdde2-8104-40b7-a868-ccf947cc7003" providerId="ADAL" clId="{EB2596B8-870B-463C-BF33-8AF9711418EA}" dt="2019-06-29T12:36:18.036" v="1415" actId="478"/>
          <ac:picMkLst>
            <pc:docMk/>
            <pc:sldMk cId="1724369212" sldId="297"/>
            <ac:picMk id="28" creationId="{E2B2473A-81D3-42A8-A5BD-E88938CCF458}"/>
          </ac:picMkLst>
        </pc:picChg>
        <pc:cxnChg chg="del">
          <ac:chgData name="Ramaravind Kommiya Mothilal" userId="197bdde2-8104-40b7-a868-ccf947cc7003" providerId="ADAL" clId="{EB2596B8-870B-463C-BF33-8AF9711418EA}" dt="2019-06-29T12:36:14.899" v="1414" actId="478"/>
          <ac:cxnSpMkLst>
            <pc:docMk/>
            <pc:sldMk cId="1724369212" sldId="297"/>
            <ac:cxnSpMk id="11" creationId="{4B1FE6BD-61C6-467B-BC4A-2CA5211E8ABC}"/>
          </ac:cxnSpMkLst>
        </pc:cxnChg>
        <pc:cxnChg chg="del">
          <ac:chgData name="Ramaravind Kommiya Mothilal" userId="197bdde2-8104-40b7-a868-ccf947cc7003" providerId="ADAL" clId="{EB2596B8-870B-463C-BF33-8AF9711418EA}" dt="2019-06-29T12:36:14.899" v="1414" actId="478"/>
          <ac:cxnSpMkLst>
            <pc:docMk/>
            <pc:sldMk cId="1724369212" sldId="297"/>
            <ac:cxnSpMk id="23" creationId="{1E0C01A4-A222-4A5B-85EA-9EA17EEA7936}"/>
          </ac:cxnSpMkLst>
        </pc:cxnChg>
        <pc:cxnChg chg="del">
          <ac:chgData name="Ramaravind Kommiya Mothilal" userId="197bdde2-8104-40b7-a868-ccf947cc7003" providerId="ADAL" clId="{EB2596B8-870B-463C-BF33-8AF9711418EA}" dt="2019-06-29T12:36:18.036" v="1415" actId="478"/>
          <ac:cxnSpMkLst>
            <pc:docMk/>
            <pc:sldMk cId="1724369212" sldId="297"/>
            <ac:cxnSpMk id="29" creationId="{74F92DAC-D4EB-425D-A37B-C93E36A67BE8}"/>
          </ac:cxnSpMkLst>
        </pc:cxnChg>
        <pc:cxnChg chg="del">
          <ac:chgData name="Ramaravind Kommiya Mothilal" userId="197bdde2-8104-40b7-a868-ccf947cc7003" providerId="ADAL" clId="{EB2596B8-870B-463C-BF33-8AF9711418EA}" dt="2019-06-29T12:36:18.036" v="1415" actId="478"/>
          <ac:cxnSpMkLst>
            <pc:docMk/>
            <pc:sldMk cId="1724369212" sldId="297"/>
            <ac:cxnSpMk id="31" creationId="{367A557E-6462-4499-A2EC-AA0B992A477C}"/>
          </ac:cxnSpMkLst>
        </pc:cxnChg>
      </pc:sldChg>
      <pc:sldChg chg="modSp">
        <pc:chgData name="Ramaravind Kommiya Mothilal" userId="197bdde2-8104-40b7-a868-ccf947cc7003" providerId="ADAL" clId="{EB2596B8-870B-463C-BF33-8AF9711418EA}" dt="2019-07-01T10:25:47.448" v="2008" actId="20577"/>
        <pc:sldMkLst>
          <pc:docMk/>
          <pc:sldMk cId="1912446033" sldId="300"/>
        </pc:sldMkLst>
        <pc:spChg chg="mod">
          <ac:chgData name="Ramaravind Kommiya Mothilal" userId="197bdde2-8104-40b7-a868-ccf947cc7003" providerId="ADAL" clId="{EB2596B8-870B-463C-BF33-8AF9711418EA}" dt="2019-07-01T10:25:47.448" v="2008" actId="20577"/>
          <ac:spMkLst>
            <pc:docMk/>
            <pc:sldMk cId="1912446033" sldId="300"/>
            <ac:spMk id="11" creationId="{D979BBD4-2970-47AD-85E9-F8C354A33172}"/>
          </ac:spMkLst>
        </pc:spChg>
      </pc:sldChg>
      <pc:sldChg chg="modAnim">
        <pc:chgData name="Ramaravind Kommiya Mothilal" userId="197bdde2-8104-40b7-a868-ccf947cc7003" providerId="ADAL" clId="{EB2596B8-870B-463C-BF33-8AF9711418EA}" dt="2019-07-01T10:28:04.545" v="2011"/>
        <pc:sldMkLst>
          <pc:docMk/>
          <pc:sldMk cId="246737272" sldId="301"/>
        </pc:sldMkLst>
      </pc:sldChg>
      <pc:sldChg chg="modSp modAnim">
        <pc:chgData name="Ramaravind Kommiya Mothilal" userId="197bdde2-8104-40b7-a868-ccf947cc7003" providerId="ADAL" clId="{EB2596B8-870B-463C-BF33-8AF9711418EA}" dt="2019-07-01T10:28:42.574" v="2021" actId="20577"/>
        <pc:sldMkLst>
          <pc:docMk/>
          <pc:sldMk cId="3860682551" sldId="307"/>
        </pc:sldMkLst>
        <pc:spChg chg="mod">
          <ac:chgData name="Ramaravind Kommiya Mothilal" userId="197bdde2-8104-40b7-a868-ccf947cc7003" providerId="ADAL" clId="{EB2596B8-870B-463C-BF33-8AF9711418EA}" dt="2019-07-01T10:28:41.155" v="2020" actId="20577"/>
          <ac:spMkLst>
            <pc:docMk/>
            <pc:sldMk cId="3860682551" sldId="307"/>
            <ac:spMk id="9" creationId="{161F69B9-11AC-412A-A9EA-E50019E4CBED}"/>
          </ac:spMkLst>
        </pc:spChg>
        <pc:spChg chg="mod">
          <ac:chgData name="Ramaravind Kommiya Mothilal" userId="197bdde2-8104-40b7-a868-ccf947cc7003" providerId="ADAL" clId="{EB2596B8-870B-463C-BF33-8AF9711418EA}" dt="2019-07-01T10:28:42.574" v="2021" actId="20577"/>
          <ac:spMkLst>
            <pc:docMk/>
            <pc:sldMk cId="3860682551" sldId="307"/>
            <ac:spMk id="147" creationId="{84E273AA-7DD0-42E7-9024-2D19C2DA0196}"/>
          </ac:spMkLst>
        </pc:spChg>
      </pc:sldChg>
      <pc:sldChg chg="addSp modSp modAnim">
        <pc:chgData name="Ramaravind Kommiya Mothilal" userId="197bdde2-8104-40b7-a868-ccf947cc7003" providerId="ADAL" clId="{EB2596B8-870B-463C-BF33-8AF9711418EA}" dt="2019-07-01T10:30:11.817" v="2031"/>
        <pc:sldMkLst>
          <pc:docMk/>
          <pc:sldMk cId="3627182556" sldId="308"/>
        </pc:sldMkLst>
        <pc:spChg chg="add mod">
          <ac:chgData name="Ramaravind Kommiya Mothilal" userId="197bdde2-8104-40b7-a868-ccf947cc7003" providerId="ADAL" clId="{EB2596B8-870B-463C-BF33-8AF9711418EA}" dt="2019-07-01T10:29:31.743" v="2026" actId="2085"/>
          <ac:spMkLst>
            <pc:docMk/>
            <pc:sldMk cId="3627182556" sldId="308"/>
            <ac:spMk id="22" creationId="{4B50E54B-3DA4-47C8-80A2-C6FDA9EC994C}"/>
          </ac:spMkLst>
        </pc:spChg>
        <pc:spChg chg="mod">
          <ac:chgData name="Ramaravind Kommiya Mothilal" userId="197bdde2-8104-40b7-a868-ccf947cc7003" providerId="ADAL" clId="{EB2596B8-870B-463C-BF33-8AF9711418EA}" dt="2019-07-01T04:49:03.692" v="1857" actId="207"/>
          <ac:spMkLst>
            <pc:docMk/>
            <pc:sldMk cId="3627182556" sldId="308"/>
            <ac:spMk id="33" creationId="{678D04C9-A96D-417C-95C5-4272F6A05A3E}"/>
          </ac:spMkLst>
        </pc:spChg>
        <pc:spChg chg="mod">
          <ac:chgData name="Ramaravind Kommiya Mothilal" userId="197bdde2-8104-40b7-a868-ccf947cc7003" providerId="ADAL" clId="{EB2596B8-870B-463C-BF33-8AF9711418EA}" dt="2019-07-01T04:54:21.002" v="1900" actId="1076"/>
          <ac:spMkLst>
            <pc:docMk/>
            <pc:sldMk cId="3627182556" sldId="308"/>
            <ac:spMk id="46" creationId="{7B0DB381-DA41-44F1-A734-7918E244557B}"/>
          </ac:spMkLst>
        </pc:spChg>
      </pc:sldChg>
      <pc:sldChg chg="addSp delSp modSp add delAnim modAnim">
        <pc:chgData name="Ramaravind Kommiya Mothilal" userId="197bdde2-8104-40b7-a868-ccf947cc7003" providerId="ADAL" clId="{EB2596B8-870B-463C-BF33-8AF9711418EA}" dt="2019-07-01T11:00:13.132" v="2520" actId="1076"/>
        <pc:sldMkLst>
          <pc:docMk/>
          <pc:sldMk cId="747515206" sldId="309"/>
        </pc:sldMkLst>
        <pc:spChg chg="add mod">
          <ac:chgData name="Ramaravind Kommiya Mothilal" userId="197bdde2-8104-40b7-a868-ccf947cc7003" providerId="ADAL" clId="{EB2596B8-870B-463C-BF33-8AF9711418EA}" dt="2019-07-01T05:09:58.498" v="2004" actId="1076"/>
          <ac:spMkLst>
            <pc:docMk/>
            <pc:sldMk cId="747515206" sldId="309"/>
            <ac:spMk id="2" creationId="{15635FCE-BCD4-411C-AFE5-F52BD387EB76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3" creationId="{AF404360-5A48-4B0A-841D-8813E13DD9E6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4" creationId="{471B23E0-BEB0-45AE-86A2-CDEC50B7C62A}"/>
          </ac:spMkLst>
        </pc:spChg>
        <pc:spChg chg="mod">
          <ac:chgData name="Ramaravind Kommiya Mothilal" userId="197bdde2-8104-40b7-a868-ccf947cc7003" providerId="ADAL" clId="{EB2596B8-870B-463C-BF33-8AF9711418EA}" dt="2019-07-01T04:53:49.182" v="1894" actId="20577"/>
          <ac:spMkLst>
            <pc:docMk/>
            <pc:sldMk cId="747515206" sldId="309"/>
            <ac:spMk id="9" creationId="{8FA8B446-B8F0-4679-B739-B9A3FF59E137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10" creationId="{EA7BFD0A-E7EB-45A3-82E1-994A4159A20F}"/>
          </ac:spMkLst>
        </pc:spChg>
        <pc:spChg chg="add mod">
          <ac:chgData name="Ramaravind Kommiya Mothilal" userId="197bdde2-8104-40b7-a868-ccf947cc7003" providerId="ADAL" clId="{EB2596B8-870B-463C-BF33-8AF9711418EA}" dt="2019-07-01T10:48:14.086" v="2181" actId="164"/>
          <ac:spMkLst>
            <pc:docMk/>
            <pc:sldMk cId="747515206" sldId="309"/>
            <ac:spMk id="12" creationId="{C0F81DF3-3EC9-469A-990F-B62423268461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15" creationId="{CAB17BA5-A8BF-4E12-9957-4EEC725ED7F0}"/>
          </ac:spMkLst>
        </pc:spChg>
        <pc:spChg chg="del">
          <ac:chgData name="Ramaravind Kommiya Mothilal" userId="197bdde2-8104-40b7-a868-ccf947cc7003" providerId="ADAL" clId="{EB2596B8-870B-463C-BF33-8AF9711418EA}" dt="2019-07-01T04:53:44.255" v="1876" actId="478"/>
          <ac:spMkLst>
            <pc:docMk/>
            <pc:sldMk cId="747515206" sldId="309"/>
            <ac:spMk id="16" creationId="{9BD4B55B-F016-4BA1-AAAA-0C0B99FEC605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17" creationId="{ABA897CB-58CA-4E04-8E6D-4357F083AB5A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18" creationId="{AB868A62-7907-4486-956F-27261AC0D721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19" creationId="{58E15FFD-3719-497A-95FC-3A3F02E013E4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20" creationId="{5860C40C-20A9-4B22-87A0-4A0CC8D7DB3C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21" creationId="{670CDF5D-A5E7-4640-BFB0-0452D78B58E3}"/>
          </ac:spMkLst>
        </pc:spChg>
        <pc:spChg chg="add del mod">
          <ac:chgData name="Ramaravind Kommiya Mothilal" userId="197bdde2-8104-40b7-a868-ccf947cc7003" providerId="ADAL" clId="{EB2596B8-870B-463C-BF33-8AF9711418EA}" dt="2019-07-01T05:09:51.931" v="2001" actId="478"/>
          <ac:spMkLst>
            <pc:docMk/>
            <pc:sldMk cId="747515206" sldId="309"/>
            <ac:spMk id="29" creationId="{BFAFC1B6-322B-46F6-BD1B-446A0BA14910}"/>
          </ac:spMkLst>
        </pc:spChg>
        <pc:spChg chg="add mod">
          <ac:chgData name="Ramaravind Kommiya Mothilal" userId="197bdde2-8104-40b7-a868-ccf947cc7003" providerId="ADAL" clId="{EB2596B8-870B-463C-BF33-8AF9711418EA}" dt="2019-07-01T05:09:58.498" v="2004" actId="1076"/>
          <ac:spMkLst>
            <pc:docMk/>
            <pc:sldMk cId="747515206" sldId="309"/>
            <ac:spMk id="31" creationId="{43B72B8D-F840-434D-9D0D-E415447EA3EF}"/>
          </ac:spMkLst>
        </pc:spChg>
        <pc:spChg chg="add mod">
          <ac:chgData name="Ramaravind Kommiya Mothilal" userId="197bdde2-8104-40b7-a868-ccf947cc7003" providerId="ADAL" clId="{EB2596B8-870B-463C-BF33-8AF9711418EA}" dt="2019-07-01T10:48:14.086" v="2181" actId="164"/>
          <ac:spMkLst>
            <pc:docMk/>
            <pc:sldMk cId="747515206" sldId="309"/>
            <ac:spMk id="39" creationId="{67E6F22E-8D41-4326-8C39-63890AB37BC7}"/>
          </ac:spMkLst>
        </pc:spChg>
        <pc:spChg chg="add mod">
          <ac:chgData name="Ramaravind Kommiya Mothilal" userId="197bdde2-8104-40b7-a868-ccf947cc7003" providerId="ADAL" clId="{EB2596B8-870B-463C-BF33-8AF9711418EA}" dt="2019-07-01T10:48:14.086" v="2181" actId="164"/>
          <ac:spMkLst>
            <pc:docMk/>
            <pc:sldMk cId="747515206" sldId="309"/>
            <ac:spMk id="40" creationId="{DACA0952-11B2-43C8-8B41-9D38179F3BCB}"/>
          </ac:spMkLst>
        </pc:spChg>
        <pc:spChg chg="add mod">
          <ac:chgData name="Ramaravind Kommiya Mothilal" userId="197bdde2-8104-40b7-a868-ccf947cc7003" providerId="ADAL" clId="{EB2596B8-870B-463C-BF33-8AF9711418EA}" dt="2019-07-01T10:48:14.086" v="2181" actId="164"/>
          <ac:spMkLst>
            <pc:docMk/>
            <pc:sldMk cId="747515206" sldId="309"/>
            <ac:spMk id="41" creationId="{BDEC20B9-E117-49B9-A5EB-ECAF81655711}"/>
          </ac:spMkLst>
        </pc:spChg>
        <pc:spChg chg="add mod">
          <ac:chgData name="Ramaravind Kommiya Mothilal" userId="197bdde2-8104-40b7-a868-ccf947cc7003" providerId="ADAL" clId="{EB2596B8-870B-463C-BF33-8AF9711418EA}" dt="2019-07-01T10:48:14.086" v="2181" actId="164"/>
          <ac:spMkLst>
            <pc:docMk/>
            <pc:sldMk cId="747515206" sldId="309"/>
            <ac:spMk id="42" creationId="{78BE823E-F4F9-44EE-82B4-036DEC7F832E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49" creationId="{C1E47E31-4F21-46D9-A8F7-091F3435016C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50" creationId="{DFB11AAC-0D3B-4C3F-891D-FA9C37348CF8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51" creationId="{2A10A00C-B19B-4E18-8F9D-852202BD4201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52" creationId="{AAFFB312-7405-4B86-8508-76E8BC8D985D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55" creationId="{33411536-2A9A-4165-9526-31C3C70EA277}"/>
          </ac:spMkLst>
        </pc:spChg>
        <pc:spChg chg="add mod">
          <ac:chgData name="Ramaravind Kommiya Mothilal" userId="197bdde2-8104-40b7-a868-ccf947cc7003" providerId="ADAL" clId="{EB2596B8-870B-463C-BF33-8AF9711418EA}" dt="2019-07-01T10:55:02.924" v="2288" actId="1076"/>
          <ac:spMkLst>
            <pc:docMk/>
            <pc:sldMk cId="747515206" sldId="309"/>
            <ac:spMk id="57" creationId="{47AA6FBB-1F7E-4A21-A027-6D8FFFFB5866}"/>
          </ac:spMkLst>
        </pc:spChg>
        <pc:spChg chg="add del mod">
          <ac:chgData name="Ramaravind Kommiya Mothilal" userId="197bdde2-8104-40b7-a868-ccf947cc7003" providerId="ADAL" clId="{EB2596B8-870B-463C-BF33-8AF9711418EA}" dt="2019-07-01T10:54:52.556" v="2286" actId="478"/>
          <ac:spMkLst>
            <pc:docMk/>
            <pc:sldMk cId="747515206" sldId="309"/>
            <ac:spMk id="58" creationId="{8D8B67AC-1965-461C-80D7-0422AC7CEFC3}"/>
          </ac:spMkLst>
        </pc:spChg>
        <pc:spChg chg="add mod">
          <ac:chgData name="Ramaravind Kommiya Mothilal" userId="197bdde2-8104-40b7-a868-ccf947cc7003" providerId="ADAL" clId="{EB2596B8-870B-463C-BF33-8AF9711418EA}" dt="2019-07-01T10:55:35.964" v="2336" actId="1076"/>
          <ac:spMkLst>
            <pc:docMk/>
            <pc:sldMk cId="747515206" sldId="309"/>
            <ac:spMk id="59" creationId="{380E408B-DBE6-4E0E-B039-D2F993432A12}"/>
          </ac:spMkLst>
        </pc:spChg>
        <pc:spChg chg="add mod">
          <ac:chgData name="Ramaravind Kommiya Mothilal" userId="197bdde2-8104-40b7-a868-ccf947cc7003" providerId="ADAL" clId="{EB2596B8-870B-463C-BF33-8AF9711418EA}" dt="2019-07-01T11:00:13.132" v="2520" actId="1076"/>
          <ac:spMkLst>
            <pc:docMk/>
            <pc:sldMk cId="747515206" sldId="309"/>
            <ac:spMk id="60" creationId="{FC10F986-B393-49E3-975C-24D82880ABAE}"/>
          </ac:spMkLst>
        </pc:spChg>
        <pc:spChg chg="add mod">
          <ac:chgData name="Ramaravind Kommiya Mothilal" userId="197bdde2-8104-40b7-a868-ccf947cc7003" providerId="ADAL" clId="{EB2596B8-870B-463C-BF33-8AF9711418EA}" dt="2019-07-01T11:00:07.716" v="2519" actId="1076"/>
          <ac:spMkLst>
            <pc:docMk/>
            <pc:sldMk cId="747515206" sldId="309"/>
            <ac:spMk id="61" creationId="{9713552D-CAD1-449F-813C-9497754CAC1E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112" creationId="{E1B7EFFC-6670-4404-807C-B9E00B5795DB}"/>
          </ac:spMkLst>
        </pc:spChg>
        <pc:spChg chg="del">
          <ac:chgData name="Ramaravind Kommiya Mothilal" userId="197bdde2-8104-40b7-a868-ccf947cc7003" providerId="ADAL" clId="{EB2596B8-870B-463C-BF33-8AF9711418EA}" dt="2019-07-01T04:53:42.320" v="1875" actId="478"/>
          <ac:spMkLst>
            <pc:docMk/>
            <pc:sldMk cId="747515206" sldId="309"/>
            <ac:spMk id="115" creationId="{618E43B3-C68C-4072-B0EE-6DCB4929A905}"/>
          </ac:spMkLst>
        </pc:spChg>
        <pc:grpChg chg="add mod">
          <ac:chgData name="Ramaravind Kommiya Mothilal" userId="197bdde2-8104-40b7-a868-ccf947cc7003" providerId="ADAL" clId="{EB2596B8-870B-463C-BF33-8AF9711418EA}" dt="2019-07-01T10:48:42.278" v="2188" actId="164"/>
          <ac:grpSpMkLst>
            <pc:docMk/>
            <pc:sldMk cId="747515206" sldId="309"/>
            <ac:grpSpMk id="14" creationId="{6CF7E4DC-72C5-48A4-937C-A86BCCBC7EB6}"/>
          </ac:grpSpMkLst>
        </pc:grpChg>
        <pc:grpChg chg="add mod">
          <ac:chgData name="Ramaravind Kommiya Mothilal" userId="197bdde2-8104-40b7-a868-ccf947cc7003" providerId="ADAL" clId="{EB2596B8-870B-463C-BF33-8AF9711418EA}" dt="2019-07-01T10:49:30.413" v="2195" actId="1076"/>
          <ac:grpSpMkLst>
            <pc:docMk/>
            <pc:sldMk cId="747515206" sldId="309"/>
            <ac:grpSpMk id="23" creationId="{6E6415CC-9DA2-4AEC-BE48-C06B258FEFA6}"/>
          </ac:grpSpMkLst>
        </pc:grpChg>
        <pc:grpChg chg="add mod">
          <ac:chgData name="Ramaravind Kommiya Mothilal" userId="197bdde2-8104-40b7-a868-ccf947cc7003" providerId="ADAL" clId="{EB2596B8-870B-463C-BF33-8AF9711418EA}" dt="2019-07-01T10:54:08.750" v="2273" actId="1076"/>
          <ac:grpSpMkLst>
            <pc:docMk/>
            <pc:sldMk cId="747515206" sldId="309"/>
            <ac:grpSpMk id="24" creationId="{F9593F86-5D2A-40CB-9D46-94EA1DC05E23}"/>
          </ac:grpSpMkLst>
        </pc:grpChg>
        <pc:grpChg chg="add mod">
          <ac:chgData name="Ramaravind Kommiya Mothilal" userId="197bdde2-8104-40b7-a868-ccf947cc7003" providerId="ADAL" clId="{EB2596B8-870B-463C-BF33-8AF9711418EA}" dt="2019-07-01T10:48:46.310" v="2189" actId="164"/>
          <ac:grpSpMkLst>
            <pc:docMk/>
            <pc:sldMk cId="747515206" sldId="309"/>
            <ac:grpSpMk id="45" creationId="{80877162-B22F-4839-8EFD-C677727549E8}"/>
          </ac:grpSpMkLst>
        </pc:grpChg>
        <pc:picChg chg="add del mod modCrop">
          <ac:chgData name="Ramaravind Kommiya Mothilal" userId="197bdde2-8104-40b7-a868-ccf947cc7003" providerId="ADAL" clId="{EB2596B8-870B-463C-BF33-8AF9711418EA}" dt="2019-07-01T10:48:26.987" v="2184" actId="478"/>
          <ac:picMkLst>
            <pc:docMk/>
            <pc:sldMk cId="747515206" sldId="309"/>
            <ac:picMk id="6" creationId="{FD734DCA-4CCC-4220-A5AD-6D49A11E4F9C}"/>
          </ac:picMkLst>
        </pc:picChg>
        <pc:picChg chg="add del mod">
          <ac:chgData name="Ramaravind Kommiya Mothilal" userId="197bdde2-8104-40b7-a868-ccf947cc7003" providerId="ADAL" clId="{EB2596B8-870B-463C-BF33-8AF9711418EA}" dt="2019-07-01T10:47:08.589" v="2175" actId="478"/>
          <ac:picMkLst>
            <pc:docMk/>
            <pc:sldMk cId="747515206" sldId="309"/>
            <ac:picMk id="8" creationId="{B8DB7AC8-547C-4BFC-A369-B3B945C7132D}"/>
          </ac:picMkLst>
        </pc:picChg>
        <pc:picChg chg="add mod">
          <ac:chgData name="Ramaravind Kommiya Mothilal" userId="197bdde2-8104-40b7-a868-ccf947cc7003" providerId="ADAL" clId="{EB2596B8-870B-463C-BF33-8AF9711418EA}" dt="2019-07-01T10:48:42.278" v="2188" actId="164"/>
          <ac:picMkLst>
            <pc:docMk/>
            <pc:sldMk cId="747515206" sldId="309"/>
            <ac:picMk id="11" creationId="{8E8B2B89-2215-4440-8A90-B22ED5F5E115}"/>
          </ac:picMkLst>
        </pc:picChg>
        <pc:picChg chg="add mod">
          <ac:chgData name="Ramaravind Kommiya Mothilal" userId="197bdde2-8104-40b7-a868-ccf947cc7003" providerId="ADAL" clId="{EB2596B8-870B-463C-BF33-8AF9711418EA}" dt="2019-07-01T10:48:46.310" v="2189" actId="164"/>
          <ac:picMkLst>
            <pc:docMk/>
            <pc:sldMk cId="747515206" sldId="309"/>
            <ac:picMk id="13" creationId="{76DAA65D-C5FF-4AE4-A68A-C436C383397E}"/>
          </ac:picMkLst>
        </pc:picChg>
        <pc:picChg chg="add del mod modCrop">
          <ac:chgData name="Ramaravind Kommiya Mothilal" userId="197bdde2-8104-40b7-a868-ccf947cc7003" providerId="ADAL" clId="{EB2596B8-870B-463C-BF33-8AF9711418EA}" dt="2019-07-01T10:48:26.987" v="2184" actId="478"/>
          <ac:picMkLst>
            <pc:docMk/>
            <pc:sldMk cId="747515206" sldId="309"/>
            <ac:picMk id="32" creationId="{60430996-85A2-4B9A-87DB-C9C7FA198A8C}"/>
          </ac:picMkLst>
        </pc:picChg>
        <pc:picChg chg="add del mod modCrop">
          <ac:chgData name="Ramaravind Kommiya Mothilal" userId="197bdde2-8104-40b7-a868-ccf947cc7003" providerId="ADAL" clId="{EB2596B8-870B-463C-BF33-8AF9711418EA}" dt="2019-07-01T10:48:26.987" v="2184" actId="478"/>
          <ac:picMkLst>
            <pc:docMk/>
            <pc:sldMk cId="747515206" sldId="309"/>
            <ac:picMk id="35" creationId="{EB0B7398-11A4-4014-9BED-AC6B3F04038B}"/>
          </ac:picMkLst>
        </pc:picChg>
        <pc:cxnChg chg="del mod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22" creationId="{3822889C-4D5F-4A6C-B0B3-361342C19E43}"/>
          </ac:cxnSpMkLst>
        </pc:cxnChg>
        <pc:cxnChg chg="del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28" creationId="{D058DFAD-6002-452F-9859-5B9FB926414C}"/>
          </ac:cxnSpMkLst>
        </pc:cxnChg>
        <pc:cxnChg chg="del mod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30" creationId="{64D82376-0756-46DE-83DD-F9A5323981B2}"/>
          </ac:cxnSpMkLst>
        </pc:cxnChg>
        <pc:cxnChg chg="del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33" creationId="{69E6E9C3-B0EA-481C-9217-EA0DB474C611}"/>
          </ac:cxnSpMkLst>
        </pc:cxnChg>
        <pc:cxnChg chg="del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34" creationId="{AF1530FC-FD42-4A6D-9409-DD3AA01602D3}"/>
          </ac:cxnSpMkLst>
        </pc:cxnChg>
        <pc:cxnChg chg="del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37" creationId="{15C5063C-6301-4F98-A067-19E3CC1142C6}"/>
          </ac:cxnSpMkLst>
        </pc:cxnChg>
        <pc:cxnChg chg="del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38" creationId="{911E98AA-CCA5-45B6-8CFA-BF69BDDB805E}"/>
          </ac:cxnSpMkLst>
        </pc:cxnChg>
        <pc:cxnChg chg="del">
          <ac:chgData name="Ramaravind Kommiya Mothilal" userId="197bdde2-8104-40b7-a868-ccf947cc7003" providerId="ADAL" clId="{EB2596B8-870B-463C-BF33-8AF9711418EA}" dt="2019-07-01T04:53:42.320" v="1875" actId="478"/>
          <ac:cxnSpMkLst>
            <pc:docMk/>
            <pc:sldMk cId="747515206" sldId="309"/>
            <ac:cxnSpMk id="56" creationId="{64EA9FD5-84A9-4DEF-BFA4-BFA1647232CA}"/>
          </ac:cxnSpMkLst>
        </pc:cxnChg>
      </pc:sldChg>
      <pc:sldChg chg="add">
        <pc:chgData name="Ramaravind Kommiya Mothilal" userId="197bdde2-8104-40b7-a868-ccf947cc7003" providerId="ADAL" clId="{EB2596B8-870B-463C-BF33-8AF9711418EA}" dt="2019-07-01T05:07:54.024" v="1997"/>
        <pc:sldMkLst>
          <pc:docMk/>
          <pc:sldMk cId="1416465283" sldId="310"/>
        </pc:sldMkLst>
      </pc:sldChg>
    </pc:docChg>
  </pc:docChgLst>
  <pc:docChgLst>
    <pc:chgData name="Ramaravind Kommiya Mothilal" userId="197bdde2-8104-40b7-a868-ccf947cc7003" providerId="ADAL" clId="{DDEDCDB7-85CE-46BE-8D95-BEE972A0B230}"/>
    <pc:docChg chg="undo redo custSel addSld delSld modSld">
      <pc:chgData name="Ramaravind Kommiya Mothilal" userId="197bdde2-8104-40b7-a868-ccf947cc7003" providerId="ADAL" clId="{DDEDCDB7-85CE-46BE-8D95-BEE972A0B230}" dt="2019-07-02T07:22:36.412" v="4889"/>
      <pc:docMkLst>
        <pc:docMk/>
      </pc:docMkLst>
      <pc:sldChg chg="modSp">
        <pc:chgData name="Ramaravind Kommiya Mothilal" userId="197bdde2-8104-40b7-a868-ccf947cc7003" providerId="ADAL" clId="{DDEDCDB7-85CE-46BE-8D95-BEE972A0B230}" dt="2019-07-02T06:37:26.635" v="4722" actId="122"/>
        <pc:sldMkLst>
          <pc:docMk/>
          <pc:sldMk cId="1950300753" sldId="258"/>
        </pc:sldMkLst>
        <pc:spChg chg="mod">
          <ac:chgData name="Ramaravind Kommiya Mothilal" userId="197bdde2-8104-40b7-a868-ccf947cc7003" providerId="ADAL" clId="{DDEDCDB7-85CE-46BE-8D95-BEE972A0B230}" dt="2019-07-02T06:37:26.635" v="4722" actId="122"/>
          <ac:spMkLst>
            <pc:docMk/>
            <pc:sldMk cId="1950300753" sldId="258"/>
            <ac:spMk id="10" creationId="{5B1316BE-85C0-41FA-9984-29D6AF3483D1}"/>
          </ac:spMkLst>
        </pc:spChg>
      </pc:sldChg>
      <pc:sldChg chg="addSp delSp modSp modAnim">
        <pc:chgData name="Ramaravind Kommiya Mothilal" userId="197bdde2-8104-40b7-a868-ccf947cc7003" providerId="ADAL" clId="{DDEDCDB7-85CE-46BE-8D95-BEE972A0B230}" dt="2019-07-01T14:51:18.648" v="4417"/>
        <pc:sldMkLst>
          <pc:docMk/>
          <pc:sldMk cId="4278928610" sldId="292"/>
        </pc:sldMkLst>
        <pc:spChg chg="add mod">
          <ac:chgData name="Ramaravind Kommiya Mothilal" userId="197bdde2-8104-40b7-a868-ccf947cc7003" providerId="ADAL" clId="{DDEDCDB7-85CE-46BE-8D95-BEE972A0B230}" dt="2019-06-30T06:18:35.584" v="897" actId="2085"/>
          <ac:spMkLst>
            <pc:docMk/>
            <pc:sldMk cId="4278928610" sldId="292"/>
            <ac:spMk id="4" creationId="{D63E72EE-D6F7-44F2-BC34-69310DDC7FF1}"/>
          </ac:spMkLst>
        </pc:spChg>
        <pc:spChg chg="add mod">
          <ac:chgData name="Ramaravind Kommiya Mothilal" userId="197bdde2-8104-40b7-a868-ccf947cc7003" providerId="ADAL" clId="{DDEDCDB7-85CE-46BE-8D95-BEE972A0B230}" dt="2019-06-30T06:14:17.546" v="863" actId="1038"/>
          <ac:spMkLst>
            <pc:docMk/>
            <pc:sldMk cId="4278928610" sldId="292"/>
            <ac:spMk id="5" creationId="{0DF81E77-5CED-4457-B1AA-1BFC8E61390E}"/>
          </ac:spMkLst>
        </pc:spChg>
        <pc:picChg chg="add">
          <ac:chgData name="Ramaravind Kommiya Mothilal" userId="197bdde2-8104-40b7-a868-ccf947cc7003" providerId="ADAL" clId="{DDEDCDB7-85CE-46BE-8D95-BEE972A0B230}" dt="2019-07-01T14:51:18.648" v="4417"/>
          <ac:picMkLst>
            <pc:docMk/>
            <pc:sldMk cId="4278928610" sldId="292"/>
            <ac:picMk id="6" creationId="{4C730722-DE2E-411E-A200-45945A9DF368}"/>
          </ac:picMkLst>
        </pc:picChg>
        <pc:picChg chg="add">
          <ac:chgData name="Ramaravind Kommiya Mothilal" userId="197bdde2-8104-40b7-a868-ccf947cc7003" providerId="ADAL" clId="{DDEDCDB7-85CE-46BE-8D95-BEE972A0B230}" dt="2019-07-01T14:51:18.648" v="4417"/>
          <ac:picMkLst>
            <pc:docMk/>
            <pc:sldMk cId="4278928610" sldId="292"/>
            <ac:picMk id="7" creationId="{8427E1D2-54F4-4252-A0CD-061052034793}"/>
          </ac:picMkLst>
        </pc:picChg>
        <pc:picChg chg="add del">
          <ac:chgData name="Ramaravind Kommiya Mothilal" userId="197bdde2-8104-40b7-a868-ccf947cc7003" providerId="ADAL" clId="{DDEDCDB7-85CE-46BE-8D95-BEE972A0B230}" dt="2019-06-30T11:32:22.031" v="3206" actId="478"/>
          <ac:picMkLst>
            <pc:docMk/>
            <pc:sldMk cId="4278928610" sldId="292"/>
            <ac:picMk id="2050" creationId="{E150905D-25BE-4A16-88F8-C03BD0D5F20D}"/>
          </ac:picMkLst>
        </pc:picChg>
      </pc:sldChg>
      <pc:sldChg chg="modSp">
        <pc:chgData name="Ramaravind Kommiya Mothilal" userId="197bdde2-8104-40b7-a868-ccf947cc7003" providerId="ADAL" clId="{DDEDCDB7-85CE-46BE-8D95-BEE972A0B230}" dt="2019-07-02T06:59:45.122" v="4776"/>
        <pc:sldMkLst>
          <pc:docMk/>
          <pc:sldMk cId="3400228287" sldId="295"/>
        </pc:sldMkLst>
        <pc:spChg chg="mod">
          <ac:chgData name="Ramaravind Kommiya Mothilal" userId="197bdde2-8104-40b7-a868-ccf947cc7003" providerId="ADAL" clId="{DDEDCDB7-85CE-46BE-8D95-BEE972A0B230}" dt="2019-07-02T06:59:45.122" v="4776"/>
          <ac:spMkLst>
            <pc:docMk/>
            <pc:sldMk cId="3400228287" sldId="295"/>
            <ac:spMk id="9" creationId="{8FA8B446-B8F0-4679-B739-B9A3FF59E137}"/>
          </ac:spMkLst>
        </pc:spChg>
      </pc:sldChg>
      <pc:sldChg chg="modSp">
        <pc:chgData name="Ramaravind Kommiya Mothilal" userId="197bdde2-8104-40b7-a868-ccf947cc7003" providerId="ADAL" clId="{DDEDCDB7-85CE-46BE-8D95-BEE972A0B230}" dt="2019-07-02T06:59:51.006" v="4777"/>
        <pc:sldMkLst>
          <pc:docMk/>
          <pc:sldMk cId="656152653" sldId="296"/>
        </pc:sldMkLst>
        <pc:spChg chg="mod">
          <ac:chgData name="Ramaravind Kommiya Mothilal" userId="197bdde2-8104-40b7-a868-ccf947cc7003" providerId="ADAL" clId="{DDEDCDB7-85CE-46BE-8D95-BEE972A0B230}" dt="2019-07-02T06:59:51.006" v="4777"/>
          <ac:spMkLst>
            <pc:docMk/>
            <pc:sldMk cId="656152653" sldId="296"/>
            <ac:spMk id="9" creationId="{8FA8B446-B8F0-4679-B739-B9A3FF59E137}"/>
          </ac:spMkLst>
        </pc:spChg>
        <pc:spChg chg="mod">
          <ac:chgData name="Ramaravind Kommiya Mothilal" userId="197bdde2-8104-40b7-a868-ccf947cc7003" providerId="ADAL" clId="{DDEDCDB7-85CE-46BE-8D95-BEE972A0B230}" dt="2019-07-02T03:18:23.462" v="4492" actId="20577"/>
          <ac:spMkLst>
            <pc:docMk/>
            <pc:sldMk cId="656152653" sldId="296"/>
            <ac:spMk id="40" creationId="{94A5D563-8201-4544-BB08-06939C83CCC2}"/>
          </ac:spMkLst>
        </pc:spChg>
      </pc:sldChg>
      <pc:sldChg chg="addSp delSp modSp modTransition delAnim modAnim">
        <pc:chgData name="Ramaravind Kommiya Mothilal" userId="197bdde2-8104-40b7-a868-ccf947cc7003" providerId="ADAL" clId="{DDEDCDB7-85CE-46BE-8D95-BEE972A0B230}" dt="2019-06-30T06:49:35.222" v="1001"/>
        <pc:sldMkLst>
          <pc:docMk/>
          <pc:sldMk cId="1724369212" sldId="297"/>
        </pc:sldMkLst>
        <pc:spChg chg="add del mod">
          <ac:chgData name="Ramaravind Kommiya Mothilal" userId="197bdde2-8104-40b7-a868-ccf947cc7003" providerId="ADAL" clId="{DDEDCDB7-85CE-46BE-8D95-BEE972A0B230}" dt="2019-06-30T05:03:38.878" v="7" actId="11529"/>
          <ac:spMkLst>
            <pc:docMk/>
            <pc:sldMk cId="1724369212" sldId="297"/>
            <ac:spMk id="2" creationId="{B75B3C62-6373-40E8-BB3E-879EC4163302}"/>
          </ac:spMkLst>
        </pc:spChg>
        <pc:spChg chg="add mod topLvl">
          <ac:chgData name="Ramaravind Kommiya Mothilal" userId="197bdde2-8104-40b7-a868-ccf947cc7003" providerId="ADAL" clId="{DDEDCDB7-85CE-46BE-8D95-BEE972A0B230}" dt="2019-06-30T05:32:59.707" v="385" actId="164"/>
          <ac:spMkLst>
            <pc:docMk/>
            <pc:sldMk cId="1724369212" sldId="297"/>
            <ac:spMk id="3" creationId="{AF404360-5A48-4B0A-841D-8813E13DD9E6}"/>
          </ac:spMkLst>
        </pc:spChg>
        <pc:spChg chg="add mod">
          <ac:chgData name="Ramaravind Kommiya Mothilal" userId="197bdde2-8104-40b7-a868-ccf947cc7003" providerId="ADAL" clId="{DDEDCDB7-85CE-46BE-8D95-BEE972A0B230}" dt="2019-06-30T05:20:39.965" v="320" actId="1076"/>
          <ac:spMkLst>
            <pc:docMk/>
            <pc:sldMk cId="1724369212" sldId="297"/>
            <ac:spMk id="4" creationId="{471B23E0-BEB0-45AE-86A2-CDEC50B7C62A}"/>
          </ac:spMkLst>
        </pc:spChg>
        <pc:spChg chg="add del">
          <ac:chgData name="Ramaravind Kommiya Mothilal" userId="197bdde2-8104-40b7-a868-ccf947cc7003" providerId="ADAL" clId="{DDEDCDB7-85CE-46BE-8D95-BEE972A0B230}" dt="2019-06-30T05:03:38.492" v="6"/>
          <ac:spMkLst>
            <pc:docMk/>
            <pc:sldMk cId="1724369212" sldId="297"/>
            <ac:spMk id="7" creationId="{81EBFA52-FC3C-4F25-AC82-736C72263414}"/>
          </ac:spMkLst>
        </pc:spChg>
        <pc:spChg chg="add del mod">
          <ac:chgData name="Ramaravind Kommiya Mothilal" userId="197bdde2-8104-40b7-a868-ccf947cc7003" providerId="ADAL" clId="{DDEDCDB7-85CE-46BE-8D95-BEE972A0B230}" dt="2019-06-30T05:06:17.403" v="37" actId="478"/>
          <ac:spMkLst>
            <pc:docMk/>
            <pc:sldMk cId="1724369212" sldId="297"/>
            <ac:spMk id="11" creationId="{F1687BEC-8000-44E2-BA97-5C52210A4902}"/>
          </ac:spMkLst>
        </pc:spChg>
        <pc:spChg chg="add del mod">
          <ac:chgData name="Ramaravind Kommiya Mothilal" userId="197bdde2-8104-40b7-a868-ccf947cc7003" providerId="ADAL" clId="{DDEDCDB7-85CE-46BE-8D95-BEE972A0B230}" dt="2019-06-30T05:06:17.403" v="37" actId="478"/>
          <ac:spMkLst>
            <pc:docMk/>
            <pc:sldMk cId="1724369212" sldId="297"/>
            <ac:spMk id="12" creationId="{1A71D852-9D0A-4646-A88E-9B1AD6F14743}"/>
          </ac:spMkLst>
        </pc:spChg>
        <pc:spChg chg="add del mod">
          <ac:chgData name="Ramaravind Kommiya Mothilal" userId="197bdde2-8104-40b7-a868-ccf947cc7003" providerId="ADAL" clId="{DDEDCDB7-85CE-46BE-8D95-BEE972A0B230}" dt="2019-06-30T05:06:17.403" v="37" actId="478"/>
          <ac:spMkLst>
            <pc:docMk/>
            <pc:sldMk cId="1724369212" sldId="297"/>
            <ac:spMk id="13" creationId="{E9AE0B09-0BEC-4B55-9A34-8FA198076266}"/>
          </ac:spMkLst>
        </pc:spChg>
        <pc:spChg chg="add del mod">
          <ac:chgData name="Ramaravind Kommiya Mothilal" userId="197bdde2-8104-40b7-a868-ccf947cc7003" providerId="ADAL" clId="{DDEDCDB7-85CE-46BE-8D95-BEE972A0B230}" dt="2019-06-30T05:06:17.403" v="37" actId="478"/>
          <ac:spMkLst>
            <pc:docMk/>
            <pc:sldMk cId="1724369212" sldId="297"/>
            <ac:spMk id="14" creationId="{C0626AB4-0CE6-47EA-BB7A-34CAA6CFAED7}"/>
          </ac:spMkLst>
        </pc:spChg>
        <pc:spChg chg="add mod topLvl">
          <ac:chgData name="Ramaravind Kommiya Mothilal" userId="197bdde2-8104-40b7-a868-ccf947cc7003" providerId="ADAL" clId="{DDEDCDB7-85CE-46BE-8D95-BEE972A0B230}" dt="2019-06-30T05:32:59.707" v="385" actId="164"/>
          <ac:spMkLst>
            <pc:docMk/>
            <pc:sldMk cId="1724369212" sldId="297"/>
            <ac:spMk id="15" creationId="{CAB17BA5-A8BF-4E12-9957-4EEC725ED7F0}"/>
          </ac:spMkLst>
        </pc:spChg>
        <pc:spChg chg="add mod topLvl">
          <ac:chgData name="Ramaravind Kommiya Mothilal" userId="197bdde2-8104-40b7-a868-ccf947cc7003" providerId="ADAL" clId="{DDEDCDB7-85CE-46BE-8D95-BEE972A0B230}" dt="2019-06-30T05:32:59.707" v="385" actId="164"/>
          <ac:spMkLst>
            <pc:docMk/>
            <pc:sldMk cId="1724369212" sldId="297"/>
            <ac:spMk id="17" creationId="{ABA897CB-58CA-4E04-8E6D-4357F083AB5A}"/>
          </ac:spMkLst>
        </pc:spChg>
        <pc:spChg chg="add mod topLvl">
          <ac:chgData name="Ramaravind Kommiya Mothilal" userId="197bdde2-8104-40b7-a868-ccf947cc7003" providerId="ADAL" clId="{DDEDCDB7-85CE-46BE-8D95-BEE972A0B230}" dt="2019-06-30T05:32:59.707" v="385" actId="164"/>
          <ac:spMkLst>
            <pc:docMk/>
            <pc:sldMk cId="1724369212" sldId="297"/>
            <ac:spMk id="18" creationId="{AB868A62-7907-4486-956F-27261AC0D721}"/>
          </ac:spMkLst>
        </pc:spChg>
        <pc:spChg chg="add mod topLvl">
          <ac:chgData name="Ramaravind Kommiya Mothilal" userId="197bdde2-8104-40b7-a868-ccf947cc7003" providerId="ADAL" clId="{DDEDCDB7-85CE-46BE-8D95-BEE972A0B230}" dt="2019-06-30T05:32:59.707" v="385" actId="164"/>
          <ac:spMkLst>
            <pc:docMk/>
            <pc:sldMk cId="1724369212" sldId="297"/>
            <ac:spMk id="19" creationId="{58E15FFD-3719-497A-95FC-3A3F02E013E4}"/>
          </ac:spMkLst>
        </pc:spChg>
        <pc:spChg chg="add mod">
          <ac:chgData name="Ramaravind Kommiya Mothilal" userId="197bdde2-8104-40b7-a868-ccf947cc7003" providerId="ADAL" clId="{DDEDCDB7-85CE-46BE-8D95-BEE972A0B230}" dt="2019-06-30T05:24:13.756" v="355" actId="1076"/>
          <ac:spMkLst>
            <pc:docMk/>
            <pc:sldMk cId="1724369212" sldId="297"/>
            <ac:spMk id="20" creationId="{5860C40C-20A9-4B22-87A0-4A0CC8D7DB3C}"/>
          </ac:spMkLst>
        </pc:spChg>
        <pc:spChg chg="mod topLvl">
          <ac:chgData name="Ramaravind Kommiya Mothilal" userId="197bdde2-8104-40b7-a868-ccf947cc7003" providerId="ADAL" clId="{DDEDCDB7-85CE-46BE-8D95-BEE972A0B230}" dt="2019-06-30T05:32:59.707" v="385" actId="164"/>
          <ac:spMkLst>
            <pc:docMk/>
            <pc:sldMk cId="1724369212" sldId="297"/>
            <ac:spMk id="21" creationId="{670CDF5D-A5E7-4640-BFB0-0452D78B58E3}"/>
          </ac:spMkLst>
        </pc:spChg>
        <pc:spChg chg="add mod topLvl">
          <ac:chgData name="Ramaravind Kommiya Mothilal" userId="197bdde2-8104-40b7-a868-ccf947cc7003" providerId="ADAL" clId="{DDEDCDB7-85CE-46BE-8D95-BEE972A0B230}" dt="2019-06-30T06:48:27.255" v="994" actId="207"/>
          <ac:spMkLst>
            <pc:docMk/>
            <pc:sldMk cId="1724369212" sldId="297"/>
            <ac:spMk id="49" creationId="{C1E47E31-4F21-46D9-A8F7-091F3435016C}"/>
          </ac:spMkLst>
        </pc:spChg>
        <pc:spChg chg="add mod topLvl">
          <ac:chgData name="Ramaravind Kommiya Mothilal" userId="197bdde2-8104-40b7-a868-ccf947cc7003" providerId="ADAL" clId="{DDEDCDB7-85CE-46BE-8D95-BEE972A0B230}" dt="2019-06-30T06:48:27.255" v="994" actId="207"/>
          <ac:spMkLst>
            <pc:docMk/>
            <pc:sldMk cId="1724369212" sldId="297"/>
            <ac:spMk id="50" creationId="{DFB11AAC-0D3B-4C3F-891D-FA9C37348CF8}"/>
          </ac:spMkLst>
        </pc:spChg>
        <pc:spChg chg="add mod topLvl">
          <ac:chgData name="Ramaravind Kommiya Mothilal" userId="197bdde2-8104-40b7-a868-ccf947cc7003" providerId="ADAL" clId="{DDEDCDB7-85CE-46BE-8D95-BEE972A0B230}" dt="2019-06-30T06:48:27.255" v="994" actId="207"/>
          <ac:spMkLst>
            <pc:docMk/>
            <pc:sldMk cId="1724369212" sldId="297"/>
            <ac:spMk id="51" creationId="{2A10A00C-B19B-4E18-8F9D-852202BD4201}"/>
          </ac:spMkLst>
        </pc:spChg>
        <pc:spChg chg="add mod topLvl">
          <ac:chgData name="Ramaravind Kommiya Mothilal" userId="197bdde2-8104-40b7-a868-ccf947cc7003" providerId="ADAL" clId="{DDEDCDB7-85CE-46BE-8D95-BEE972A0B230}" dt="2019-06-30T06:48:27.255" v="994" actId="207"/>
          <ac:spMkLst>
            <pc:docMk/>
            <pc:sldMk cId="1724369212" sldId="297"/>
            <ac:spMk id="52" creationId="{AAFFB312-7405-4B86-8508-76E8BC8D985D}"/>
          </ac:spMkLst>
        </pc:spChg>
        <pc:spChg chg="add del mod">
          <ac:chgData name="Ramaravind Kommiya Mothilal" userId="197bdde2-8104-40b7-a868-ccf947cc7003" providerId="ADAL" clId="{DDEDCDB7-85CE-46BE-8D95-BEE972A0B230}" dt="2019-06-30T05:16:37.534" v="176" actId="478"/>
          <ac:spMkLst>
            <pc:docMk/>
            <pc:sldMk cId="1724369212" sldId="297"/>
            <ac:spMk id="53" creationId="{65794E74-DE61-420C-B007-1C3C1443E3C6}"/>
          </ac:spMkLst>
        </pc:spChg>
        <pc:spChg chg="add mod">
          <ac:chgData name="Ramaravind Kommiya Mothilal" userId="197bdde2-8104-40b7-a868-ccf947cc7003" providerId="ADAL" clId="{DDEDCDB7-85CE-46BE-8D95-BEE972A0B230}" dt="2019-06-30T05:24:17.034" v="356" actId="1076"/>
          <ac:spMkLst>
            <pc:docMk/>
            <pc:sldMk cId="1724369212" sldId="297"/>
            <ac:spMk id="55" creationId="{33411536-2A9A-4165-9526-31C3C70EA277}"/>
          </ac:spMkLst>
        </pc:spChg>
        <pc:spChg chg="del mod topLvl">
          <ac:chgData name="Ramaravind Kommiya Mothilal" userId="197bdde2-8104-40b7-a868-ccf947cc7003" providerId="ADAL" clId="{DDEDCDB7-85CE-46BE-8D95-BEE972A0B230}" dt="2019-06-30T05:38:34.190" v="402" actId="478"/>
          <ac:spMkLst>
            <pc:docMk/>
            <pc:sldMk cId="1724369212" sldId="297"/>
            <ac:spMk id="96" creationId="{772D3907-272E-40B3-B754-5620AC584450}"/>
          </ac:spMkLst>
        </pc:spChg>
        <pc:spChg chg="del mod topLvl">
          <ac:chgData name="Ramaravind Kommiya Mothilal" userId="197bdde2-8104-40b7-a868-ccf947cc7003" providerId="ADAL" clId="{DDEDCDB7-85CE-46BE-8D95-BEE972A0B230}" dt="2019-06-30T05:38:34.190" v="402" actId="478"/>
          <ac:spMkLst>
            <pc:docMk/>
            <pc:sldMk cId="1724369212" sldId="297"/>
            <ac:spMk id="97" creationId="{9C49438B-9D21-4DF2-AAE6-86B144B754C3}"/>
          </ac:spMkLst>
        </pc:spChg>
        <pc:spChg chg="del mod topLvl">
          <ac:chgData name="Ramaravind Kommiya Mothilal" userId="197bdde2-8104-40b7-a868-ccf947cc7003" providerId="ADAL" clId="{DDEDCDB7-85CE-46BE-8D95-BEE972A0B230}" dt="2019-06-30T05:38:34.190" v="402" actId="478"/>
          <ac:spMkLst>
            <pc:docMk/>
            <pc:sldMk cId="1724369212" sldId="297"/>
            <ac:spMk id="98" creationId="{0842551D-EA89-47E4-AB90-E7EDEB4CE50F}"/>
          </ac:spMkLst>
        </pc:spChg>
        <pc:spChg chg="del mod topLvl">
          <ac:chgData name="Ramaravind Kommiya Mothilal" userId="197bdde2-8104-40b7-a868-ccf947cc7003" providerId="ADAL" clId="{DDEDCDB7-85CE-46BE-8D95-BEE972A0B230}" dt="2019-06-30T05:38:34.190" v="402" actId="478"/>
          <ac:spMkLst>
            <pc:docMk/>
            <pc:sldMk cId="1724369212" sldId="297"/>
            <ac:spMk id="99" creationId="{807F9FF9-718F-4FE5-8745-C4FFAA64574E}"/>
          </ac:spMkLst>
        </pc:spChg>
        <pc:spChg chg="del mod topLvl">
          <ac:chgData name="Ramaravind Kommiya Mothilal" userId="197bdde2-8104-40b7-a868-ccf947cc7003" providerId="ADAL" clId="{DDEDCDB7-85CE-46BE-8D95-BEE972A0B230}" dt="2019-06-30T05:38:34.190" v="402" actId="478"/>
          <ac:spMkLst>
            <pc:docMk/>
            <pc:sldMk cId="1724369212" sldId="297"/>
            <ac:spMk id="100" creationId="{9983BC98-7568-4E35-A00C-A469C93DE923}"/>
          </ac:spMkLst>
        </pc:spChg>
        <pc:spChg chg="del mod topLvl">
          <ac:chgData name="Ramaravind Kommiya Mothilal" userId="197bdde2-8104-40b7-a868-ccf947cc7003" providerId="ADAL" clId="{DDEDCDB7-85CE-46BE-8D95-BEE972A0B230}" dt="2019-06-30T05:38:34.190" v="402" actId="478"/>
          <ac:spMkLst>
            <pc:docMk/>
            <pc:sldMk cId="1724369212" sldId="297"/>
            <ac:spMk id="101" creationId="{6095592D-9BDA-4B3C-8547-892E0103B2EB}"/>
          </ac:spMkLst>
        </pc:spChg>
        <pc:spChg chg="del mod topLvl">
          <ac:chgData name="Ramaravind Kommiya Mothilal" userId="197bdde2-8104-40b7-a868-ccf947cc7003" providerId="ADAL" clId="{DDEDCDB7-85CE-46BE-8D95-BEE972A0B230}" dt="2019-06-30T05:38:37.760" v="403" actId="478"/>
          <ac:spMkLst>
            <pc:docMk/>
            <pc:sldMk cId="1724369212" sldId="297"/>
            <ac:spMk id="108" creationId="{CB99B224-AB09-47AD-B637-0753C9EB3581}"/>
          </ac:spMkLst>
        </pc:spChg>
        <pc:spChg chg="del mod topLvl">
          <ac:chgData name="Ramaravind Kommiya Mothilal" userId="197bdde2-8104-40b7-a868-ccf947cc7003" providerId="ADAL" clId="{DDEDCDB7-85CE-46BE-8D95-BEE972A0B230}" dt="2019-06-30T05:38:37.760" v="403" actId="478"/>
          <ac:spMkLst>
            <pc:docMk/>
            <pc:sldMk cId="1724369212" sldId="297"/>
            <ac:spMk id="109" creationId="{96BF8446-2625-401A-9B9F-FA584D56E0C6}"/>
          </ac:spMkLst>
        </pc:spChg>
        <pc:spChg chg="del mod topLvl">
          <ac:chgData name="Ramaravind Kommiya Mothilal" userId="197bdde2-8104-40b7-a868-ccf947cc7003" providerId="ADAL" clId="{DDEDCDB7-85CE-46BE-8D95-BEE972A0B230}" dt="2019-06-30T05:38:37.760" v="403" actId="478"/>
          <ac:spMkLst>
            <pc:docMk/>
            <pc:sldMk cId="1724369212" sldId="297"/>
            <ac:spMk id="110" creationId="{32845562-0811-45F1-B915-EE38C6CF7744}"/>
          </ac:spMkLst>
        </pc:spChg>
        <pc:spChg chg="del mod topLvl">
          <ac:chgData name="Ramaravind Kommiya Mothilal" userId="197bdde2-8104-40b7-a868-ccf947cc7003" providerId="ADAL" clId="{DDEDCDB7-85CE-46BE-8D95-BEE972A0B230}" dt="2019-06-30T05:38:37.760" v="403" actId="478"/>
          <ac:spMkLst>
            <pc:docMk/>
            <pc:sldMk cId="1724369212" sldId="297"/>
            <ac:spMk id="111" creationId="{27A1EC5C-8CD2-4F63-BA53-A53C5526DF93}"/>
          </ac:spMkLst>
        </pc:spChg>
        <pc:spChg chg="add mod">
          <ac:chgData name="Ramaravind Kommiya Mothilal" userId="197bdde2-8104-40b7-a868-ccf947cc7003" providerId="ADAL" clId="{DDEDCDB7-85CE-46BE-8D95-BEE972A0B230}" dt="2019-06-30T06:05:10.832" v="600" actId="20577"/>
          <ac:spMkLst>
            <pc:docMk/>
            <pc:sldMk cId="1724369212" sldId="297"/>
            <ac:spMk id="112" creationId="{E1B7EFFC-6670-4404-807C-B9E00B5795DB}"/>
          </ac:spMkLst>
        </pc:spChg>
        <pc:spChg chg="add del">
          <ac:chgData name="Ramaravind Kommiya Mothilal" userId="197bdde2-8104-40b7-a868-ccf947cc7003" providerId="ADAL" clId="{DDEDCDB7-85CE-46BE-8D95-BEE972A0B230}" dt="2019-06-30T05:46:35.936" v="477"/>
          <ac:spMkLst>
            <pc:docMk/>
            <pc:sldMk cId="1724369212" sldId="297"/>
            <ac:spMk id="113" creationId="{34A9D3DF-65E8-4286-9435-553542921FC4}"/>
          </ac:spMkLst>
        </pc:spChg>
        <pc:spChg chg="add del mod">
          <ac:chgData name="Ramaravind Kommiya Mothilal" userId="197bdde2-8104-40b7-a868-ccf947cc7003" providerId="ADAL" clId="{DDEDCDB7-85CE-46BE-8D95-BEE972A0B230}" dt="2019-06-30T05:50:17.535" v="483" actId="478"/>
          <ac:spMkLst>
            <pc:docMk/>
            <pc:sldMk cId="1724369212" sldId="297"/>
            <ac:spMk id="114" creationId="{C04BD135-4FDE-4F7F-8939-B6C0AC640C2C}"/>
          </ac:spMkLst>
        </pc:spChg>
        <pc:spChg chg="add mod">
          <ac:chgData name="Ramaravind Kommiya Mothilal" userId="197bdde2-8104-40b7-a868-ccf947cc7003" providerId="ADAL" clId="{DDEDCDB7-85CE-46BE-8D95-BEE972A0B230}" dt="2019-06-30T06:05:28.032" v="613" actId="1076"/>
          <ac:spMkLst>
            <pc:docMk/>
            <pc:sldMk cId="1724369212" sldId="297"/>
            <ac:spMk id="115" creationId="{618E43B3-C68C-4072-B0EE-6DCB4929A905}"/>
          </ac:spMkLst>
        </pc:spChg>
        <pc:grpChg chg="add del mod">
          <ac:chgData name="Ramaravind Kommiya Mothilal" userId="197bdde2-8104-40b7-a868-ccf947cc7003" providerId="ADAL" clId="{DDEDCDB7-85CE-46BE-8D95-BEE972A0B230}" dt="2019-06-30T05:17:11.453" v="182" actId="165"/>
          <ac:grpSpMkLst>
            <pc:docMk/>
            <pc:sldMk cId="1724369212" sldId="297"/>
            <ac:grpSpMk id="54" creationId="{53EB2713-F0AB-49BD-A3F3-53BD823CAB6E}"/>
          </ac:grpSpMkLst>
        </pc:grpChg>
        <pc:grpChg chg="add del mod">
          <ac:chgData name="Ramaravind Kommiya Mothilal" userId="197bdde2-8104-40b7-a868-ccf947cc7003" providerId="ADAL" clId="{DDEDCDB7-85CE-46BE-8D95-BEE972A0B230}" dt="2019-06-30T05:22:53.886" v="349" actId="165"/>
          <ac:grpSpMkLst>
            <pc:docMk/>
            <pc:sldMk cId="1724369212" sldId="297"/>
            <ac:grpSpMk id="59" creationId="{5B4C373D-23BD-4009-BB28-258AADEE8E8C}"/>
          </ac:grpSpMkLst>
        </pc:grpChg>
        <pc:grpChg chg="add del mod">
          <ac:chgData name="Ramaravind Kommiya Mothilal" userId="197bdde2-8104-40b7-a868-ccf947cc7003" providerId="ADAL" clId="{DDEDCDB7-85CE-46BE-8D95-BEE972A0B230}" dt="2019-06-30T05:22:45.121" v="348" actId="478"/>
          <ac:grpSpMkLst>
            <pc:docMk/>
            <pc:sldMk cId="1724369212" sldId="297"/>
            <ac:grpSpMk id="60" creationId="{55C5B3F0-BD4A-4517-A0EB-DDF53A271810}"/>
          </ac:grpSpMkLst>
        </pc:grpChg>
        <pc:grpChg chg="add mod">
          <ac:chgData name="Ramaravind Kommiya Mothilal" userId="197bdde2-8104-40b7-a868-ccf947cc7003" providerId="ADAL" clId="{DDEDCDB7-85CE-46BE-8D95-BEE972A0B230}" dt="2019-06-30T05:32:59.707" v="385" actId="164"/>
          <ac:grpSpMkLst>
            <pc:docMk/>
            <pc:sldMk cId="1724369212" sldId="297"/>
            <ac:grpSpMk id="77" creationId="{294840AF-3B0E-4C1F-AC7F-6780C6BE05FA}"/>
          </ac:grpSpMkLst>
        </pc:grpChg>
        <pc:grpChg chg="add del">
          <ac:chgData name="Ramaravind Kommiya Mothilal" userId="197bdde2-8104-40b7-a868-ccf947cc7003" providerId="ADAL" clId="{DDEDCDB7-85CE-46BE-8D95-BEE972A0B230}" dt="2019-06-30T05:35:27.533" v="399" actId="478"/>
          <ac:grpSpMkLst>
            <pc:docMk/>
            <pc:sldMk cId="1724369212" sldId="297"/>
            <ac:grpSpMk id="78" creationId="{C5BC3D44-A497-4EE8-BF92-EF44C208AB20}"/>
          </ac:grpSpMkLst>
        </pc:grpChg>
        <pc:grpChg chg="add del mod">
          <ac:chgData name="Ramaravind Kommiya Mothilal" userId="197bdde2-8104-40b7-a868-ccf947cc7003" providerId="ADAL" clId="{DDEDCDB7-85CE-46BE-8D95-BEE972A0B230}" dt="2019-06-30T05:34:01.854" v="396" actId="165"/>
          <ac:grpSpMkLst>
            <pc:docMk/>
            <pc:sldMk cId="1724369212" sldId="297"/>
            <ac:grpSpMk id="95" creationId="{2A064ECE-5E0D-456E-A24D-B78BE4E23AC1}"/>
          </ac:grpSpMkLst>
        </pc:grpChg>
        <pc:cxnChg chg="add del mod">
          <ac:chgData name="Ramaravind Kommiya Mothilal" userId="197bdde2-8104-40b7-a868-ccf947cc7003" providerId="ADAL" clId="{DDEDCDB7-85CE-46BE-8D95-BEE972A0B230}" dt="2019-06-30T05:10:06.100" v="67" actId="478"/>
          <ac:cxnSpMkLst>
            <pc:docMk/>
            <pc:sldMk cId="1724369212" sldId="297"/>
            <ac:cxnSpMk id="6" creationId="{5ACD64EA-BF29-421E-AF45-B36AA7BB421C}"/>
          </ac:cxnSpMkLst>
        </pc:cxnChg>
        <pc:cxnChg chg="add mod">
          <ac:chgData name="Ramaravind Kommiya Mothilal" userId="197bdde2-8104-40b7-a868-ccf947cc7003" providerId="ADAL" clId="{DDEDCDB7-85CE-46BE-8D95-BEE972A0B230}" dt="2019-06-30T05:20:54.870" v="325" actId="14100"/>
          <ac:cxnSpMkLst>
            <pc:docMk/>
            <pc:sldMk cId="1724369212" sldId="297"/>
            <ac:cxnSpMk id="22" creationId="{3822889C-4D5F-4A6C-B0B3-361342C19E43}"/>
          </ac:cxnSpMkLst>
        </pc:cxnChg>
        <pc:cxnChg chg="add del mod">
          <ac:chgData name="Ramaravind Kommiya Mothilal" userId="197bdde2-8104-40b7-a868-ccf947cc7003" providerId="ADAL" clId="{DDEDCDB7-85CE-46BE-8D95-BEE972A0B230}" dt="2019-06-30T05:12:07.415" v="117" actId="11529"/>
          <ac:cxnSpMkLst>
            <pc:docMk/>
            <pc:sldMk cId="1724369212" sldId="297"/>
            <ac:cxnSpMk id="24" creationId="{8684D02B-989D-43AC-9FD8-BB69D69243CB}"/>
          </ac:cxnSpMkLst>
        </pc:cxnChg>
        <pc:cxnChg chg="add del mod">
          <ac:chgData name="Ramaravind Kommiya Mothilal" userId="197bdde2-8104-40b7-a868-ccf947cc7003" providerId="ADAL" clId="{DDEDCDB7-85CE-46BE-8D95-BEE972A0B230}" dt="2019-06-30T05:12:18.498" v="119" actId="11529"/>
          <ac:cxnSpMkLst>
            <pc:docMk/>
            <pc:sldMk cId="1724369212" sldId="297"/>
            <ac:cxnSpMk id="26" creationId="{7B747956-8549-481C-BB3A-770394F6DB5C}"/>
          </ac:cxnSpMkLst>
        </pc:cxnChg>
        <pc:cxnChg chg="add mod topLvl">
          <ac:chgData name="Ramaravind Kommiya Mothilal" userId="197bdde2-8104-40b7-a868-ccf947cc7003" providerId="ADAL" clId="{DDEDCDB7-85CE-46BE-8D95-BEE972A0B230}" dt="2019-06-30T05:32:59.707" v="385" actId="164"/>
          <ac:cxnSpMkLst>
            <pc:docMk/>
            <pc:sldMk cId="1724369212" sldId="297"/>
            <ac:cxnSpMk id="28" creationId="{D058DFAD-6002-452F-9859-5B9FB926414C}"/>
          </ac:cxnSpMkLst>
        </pc:cxnChg>
        <pc:cxnChg chg="add mod topLvl">
          <ac:chgData name="Ramaravind Kommiya Mothilal" userId="197bdde2-8104-40b7-a868-ccf947cc7003" providerId="ADAL" clId="{DDEDCDB7-85CE-46BE-8D95-BEE972A0B230}" dt="2019-06-30T05:32:59.707" v="385" actId="164"/>
          <ac:cxnSpMkLst>
            <pc:docMk/>
            <pc:sldMk cId="1724369212" sldId="297"/>
            <ac:cxnSpMk id="30" creationId="{64D82376-0756-46DE-83DD-F9A5323981B2}"/>
          </ac:cxnSpMkLst>
        </pc:cxnChg>
        <pc:cxnChg chg="add mod topLvl">
          <ac:chgData name="Ramaravind Kommiya Mothilal" userId="197bdde2-8104-40b7-a868-ccf947cc7003" providerId="ADAL" clId="{DDEDCDB7-85CE-46BE-8D95-BEE972A0B230}" dt="2019-06-30T05:32:59.707" v="385" actId="164"/>
          <ac:cxnSpMkLst>
            <pc:docMk/>
            <pc:sldMk cId="1724369212" sldId="297"/>
            <ac:cxnSpMk id="33" creationId="{69E6E9C3-B0EA-481C-9217-EA0DB474C611}"/>
          </ac:cxnSpMkLst>
        </pc:cxnChg>
        <pc:cxnChg chg="add mod topLvl">
          <ac:chgData name="Ramaravind Kommiya Mothilal" userId="197bdde2-8104-40b7-a868-ccf947cc7003" providerId="ADAL" clId="{DDEDCDB7-85CE-46BE-8D95-BEE972A0B230}" dt="2019-06-30T05:32:59.707" v="385" actId="164"/>
          <ac:cxnSpMkLst>
            <pc:docMk/>
            <pc:sldMk cId="1724369212" sldId="297"/>
            <ac:cxnSpMk id="34" creationId="{AF1530FC-FD42-4A6D-9409-DD3AA01602D3}"/>
          </ac:cxnSpMkLst>
        </pc:cxnChg>
        <pc:cxnChg chg="add mod topLvl">
          <ac:chgData name="Ramaravind Kommiya Mothilal" userId="197bdde2-8104-40b7-a868-ccf947cc7003" providerId="ADAL" clId="{DDEDCDB7-85CE-46BE-8D95-BEE972A0B230}" dt="2019-06-30T05:32:59.707" v="385" actId="164"/>
          <ac:cxnSpMkLst>
            <pc:docMk/>
            <pc:sldMk cId="1724369212" sldId="297"/>
            <ac:cxnSpMk id="37" creationId="{15C5063C-6301-4F98-A067-19E3CC1142C6}"/>
          </ac:cxnSpMkLst>
        </pc:cxnChg>
        <pc:cxnChg chg="add mod topLvl">
          <ac:chgData name="Ramaravind Kommiya Mothilal" userId="197bdde2-8104-40b7-a868-ccf947cc7003" providerId="ADAL" clId="{DDEDCDB7-85CE-46BE-8D95-BEE972A0B230}" dt="2019-06-30T05:32:59.707" v="385" actId="164"/>
          <ac:cxnSpMkLst>
            <pc:docMk/>
            <pc:sldMk cId="1724369212" sldId="297"/>
            <ac:cxnSpMk id="38" creationId="{911E98AA-CCA5-45B6-8CFA-BF69BDDB805E}"/>
          </ac:cxnSpMkLst>
        </pc:cxnChg>
        <pc:cxnChg chg="add mod">
          <ac:chgData name="Ramaravind Kommiya Mothilal" userId="197bdde2-8104-40b7-a868-ccf947cc7003" providerId="ADAL" clId="{DDEDCDB7-85CE-46BE-8D95-BEE972A0B230}" dt="2019-06-30T05:20:51.604" v="324" actId="1076"/>
          <ac:cxnSpMkLst>
            <pc:docMk/>
            <pc:sldMk cId="1724369212" sldId="297"/>
            <ac:cxnSpMk id="56" creationId="{64EA9FD5-84A9-4DEF-BFA4-BFA1647232CA}"/>
          </ac:cxnSpMkLst>
        </pc:cxnChg>
        <pc:cxnChg chg="mod">
          <ac:chgData name="Ramaravind Kommiya Mothilal" userId="197bdde2-8104-40b7-a868-ccf947cc7003" providerId="ADAL" clId="{DDEDCDB7-85CE-46BE-8D95-BEE972A0B230}" dt="2019-06-30T05:22:45.121" v="348" actId="478"/>
          <ac:cxnSpMkLst>
            <pc:docMk/>
            <pc:sldMk cId="1724369212" sldId="297"/>
            <ac:cxnSpMk id="68" creationId="{EA4F09BD-5D13-4FFE-BE77-00BD291CDA58}"/>
          </ac:cxnSpMkLst>
        </pc:cxnChg>
        <pc:cxnChg chg="mod">
          <ac:chgData name="Ramaravind Kommiya Mothilal" userId="197bdde2-8104-40b7-a868-ccf947cc7003" providerId="ADAL" clId="{DDEDCDB7-85CE-46BE-8D95-BEE972A0B230}" dt="2019-06-30T05:35:27.533" v="399" actId="478"/>
          <ac:cxnSpMkLst>
            <pc:docMk/>
            <pc:sldMk cId="1724369212" sldId="297"/>
            <ac:cxnSpMk id="86" creationId="{45DD412B-4741-47BD-83C1-08DA3F7AAC77}"/>
          </ac:cxnSpMkLst>
        </pc:cxnChg>
        <pc:cxnChg chg="del mod topLvl">
          <ac:chgData name="Ramaravind Kommiya Mothilal" userId="197bdde2-8104-40b7-a868-ccf947cc7003" providerId="ADAL" clId="{DDEDCDB7-85CE-46BE-8D95-BEE972A0B230}" dt="2019-06-30T05:38:34.190" v="402" actId="478"/>
          <ac:cxnSpMkLst>
            <pc:docMk/>
            <pc:sldMk cId="1724369212" sldId="297"/>
            <ac:cxnSpMk id="102" creationId="{55CB34C5-15D1-4F12-8004-F835E9B3D8BA}"/>
          </ac:cxnSpMkLst>
        </pc:cxnChg>
        <pc:cxnChg chg="del mod topLvl">
          <ac:chgData name="Ramaravind Kommiya Mothilal" userId="197bdde2-8104-40b7-a868-ccf947cc7003" providerId="ADAL" clId="{DDEDCDB7-85CE-46BE-8D95-BEE972A0B230}" dt="2019-06-30T05:38:34.190" v="402" actId="478"/>
          <ac:cxnSpMkLst>
            <pc:docMk/>
            <pc:sldMk cId="1724369212" sldId="297"/>
            <ac:cxnSpMk id="103" creationId="{0D374297-B452-4106-8BD1-86E625930DF0}"/>
          </ac:cxnSpMkLst>
        </pc:cxnChg>
        <pc:cxnChg chg="del mod topLvl">
          <ac:chgData name="Ramaravind Kommiya Mothilal" userId="197bdde2-8104-40b7-a868-ccf947cc7003" providerId="ADAL" clId="{DDEDCDB7-85CE-46BE-8D95-BEE972A0B230}" dt="2019-06-30T05:38:34.190" v="402" actId="478"/>
          <ac:cxnSpMkLst>
            <pc:docMk/>
            <pc:sldMk cId="1724369212" sldId="297"/>
            <ac:cxnSpMk id="104" creationId="{2AEBDDDF-EE92-4C5A-A718-BC4880FFB522}"/>
          </ac:cxnSpMkLst>
        </pc:cxnChg>
        <pc:cxnChg chg="del mod topLvl">
          <ac:chgData name="Ramaravind Kommiya Mothilal" userId="197bdde2-8104-40b7-a868-ccf947cc7003" providerId="ADAL" clId="{DDEDCDB7-85CE-46BE-8D95-BEE972A0B230}" dt="2019-06-30T05:38:34.190" v="402" actId="478"/>
          <ac:cxnSpMkLst>
            <pc:docMk/>
            <pc:sldMk cId="1724369212" sldId="297"/>
            <ac:cxnSpMk id="105" creationId="{2D904CA6-B329-42C2-8016-07B087D35F02}"/>
          </ac:cxnSpMkLst>
        </pc:cxnChg>
        <pc:cxnChg chg="del mod topLvl">
          <ac:chgData name="Ramaravind Kommiya Mothilal" userId="197bdde2-8104-40b7-a868-ccf947cc7003" providerId="ADAL" clId="{DDEDCDB7-85CE-46BE-8D95-BEE972A0B230}" dt="2019-06-30T05:38:34.190" v="402" actId="478"/>
          <ac:cxnSpMkLst>
            <pc:docMk/>
            <pc:sldMk cId="1724369212" sldId="297"/>
            <ac:cxnSpMk id="106" creationId="{A1C08BA0-5592-4579-9781-9D8331A5C1C3}"/>
          </ac:cxnSpMkLst>
        </pc:cxnChg>
        <pc:cxnChg chg="del mod topLvl">
          <ac:chgData name="Ramaravind Kommiya Mothilal" userId="197bdde2-8104-40b7-a868-ccf947cc7003" providerId="ADAL" clId="{DDEDCDB7-85CE-46BE-8D95-BEE972A0B230}" dt="2019-06-30T05:38:34.190" v="402" actId="478"/>
          <ac:cxnSpMkLst>
            <pc:docMk/>
            <pc:sldMk cId="1724369212" sldId="297"/>
            <ac:cxnSpMk id="107" creationId="{26282AD0-C307-42C2-96C9-EE96EC7F1606}"/>
          </ac:cxnSpMkLst>
        </pc:cxnChg>
      </pc:sldChg>
      <pc:sldChg chg="addSp delSp modSp add del modAnim">
        <pc:chgData name="Ramaravind Kommiya Mothilal" userId="197bdde2-8104-40b7-a868-ccf947cc7003" providerId="ADAL" clId="{DDEDCDB7-85CE-46BE-8D95-BEE972A0B230}" dt="2019-06-30T05:59:27.037" v="527" actId="47"/>
        <pc:sldMkLst>
          <pc:docMk/>
          <pc:sldMk cId="2389583049" sldId="298"/>
        </pc:sldMkLst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3" creationId="{AF404360-5A48-4B0A-841D-8813E13DD9E6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15" creationId="{CAB17BA5-A8BF-4E12-9957-4EEC725ED7F0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17" creationId="{ABA897CB-58CA-4E04-8E6D-4357F083AB5A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18" creationId="{AB868A62-7907-4486-956F-27261AC0D721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19" creationId="{58E15FFD-3719-497A-95FC-3A3F02E013E4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21" creationId="{670CDF5D-A5E7-4640-BFB0-0452D78B58E3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49" creationId="{C1E47E31-4F21-46D9-A8F7-091F3435016C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50" creationId="{DFB11AAC-0D3B-4C3F-891D-FA9C37348CF8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51" creationId="{2A10A00C-B19B-4E18-8F9D-852202BD4201}"/>
          </ac:spMkLst>
        </pc:spChg>
        <pc:spChg chg="mod">
          <ac:chgData name="Ramaravind Kommiya Mothilal" userId="197bdde2-8104-40b7-a868-ccf947cc7003" providerId="ADAL" clId="{DDEDCDB7-85CE-46BE-8D95-BEE972A0B230}" dt="2019-06-30T05:33:12.996" v="387" actId="164"/>
          <ac:spMkLst>
            <pc:docMk/>
            <pc:sldMk cId="2389583049" sldId="298"/>
            <ac:spMk id="52" creationId="{AAFFB312-7405-4B86-8508-76E8BC8D985D}"/>
          </ac:spMkLst>
        </pc:spChg>
        <pc:grpChg chg="add del mod">
          <ac:chgData name="Ramaravind Kommiya Mothilal" userId="197bdde2-8104-40b7-a868-ccf947cc7003" providerId="ADAL" clId="{DDEDCDB7-85CE-46BE-8D95-BEE972A0B230}" dt="2019-06-30T05:33:26.414" v="391"/>
          <ac:grpSpMkLst>
            <pc:docMk/>
            <pc:sldMk cId="2389583049" sldId="298"/>
            <ac:grpSpMk id="2" creationId="{BEEA4253-F765-45EF-A06E-F1FA361E33DD}"/>
          </ac:grpSpMkLst>
        </pc:grpChg>
        <pc:grpChg chg="add mod">
          <ac:chgData name="Ramaravind Kommiya Mothilal" userId="197bdde2-8104-40b7-a868-ccf947cc7003" providerId="ADAL" clId="{DDEDCDB7-85CE-46BE-8D95-BEE972A0B230}" dt="2019-06-30T05:33:16.731" v="388"/>
          <ac:grpSpMkLst>
            <pc:docMk/>
            <pc:sldMk cId="2389583049" sldId="298"/>
            <ac:grpSpMk id="27" creationId="{AD751D28-2DBF-4D90-AC32-E9CFFA3C1223}"/>
          </ac:grpSpMkLst>
        </pc:grpChg>
        <pc:cxnChg chg="mod">
          <ac:chgData name="Ramaravind Kommiya Mothilal" userId="197bdde2-8104-40b7-a868-ccf947cc7003" providerId="ADAL" clId="{DDEDCDB7-85CE-46BE-8D95-BEE972A0B230}" dt="2019-06-30T05:33:12.996" v="387" actId="164"/>
          <ac:cxnSpMkLst>
            <pc:docMk/>
            <pc:sldMk cId="2389583049" sldId="298"/>
            <ac:cxnSpMk id="28" creationId="{D058DFAD-6002-452F-9859-5B9FB926414C}"/>
          </ac:cxnSpMkLst>
        </pc:cxnChg>
        <pc:cxnChg chg="mod">
          <ac:chgData name="Ramaravind Kommiya Mothilal" userId="197bdde2-8104-40b7-a868-ccf947cc7003" providerId="ADAL" clId="{DDEDCDB7-85CE-46BE-8D95-BEE972A0B230}" dt="2019-06-30T05:33:12.996" v="387" actId="164"/>
          <ac:cxnSpMkLst>
            <pc:docMk/>
            <pc:sldMk cId="2389583049" sldId="298"/>
            <ac:cxnSpMk id="30" creationId="{64D82376-0756-46DE-83DD-F9A5323981B2}"/>
          </ac:cxnSpMkLst>
        </pc:cxnChg>
        <pc:cxnChg chg="mod">
          <ac:chgData name="Ramaravind Kommiya Mothilal" userId="197bdde2-8104-40b7-a868-ccf947cc7003" providerId="ADAL" clId="{DDEDCDB7-85CE-46BE-8D95-BEE972A0B230}" dt="2019-06-30T05:33:12.996" v="387" actId="164"/>
          <ac:cxnSpMkLst>
            <pc:docMk/>
            <pc:sldMk cId="2389583049" sldId="298"/>
            <ac:cxnSpMk id="33" creationId="{69E6E9C3-B0EA-481C-9217-EA0DB474C611}"/>
          </ac:cxnSpMkLst>
        </pc:cxnChg>
        <pc:cxnChg chg="mod">
          <ac:chgData name="Ramaravind Kommiya Mothilal" userId="197bdde2-8104-40b7-a868-ccf947cc7003" providerId="ADAL" clId="{DDEDCDB7-85CE-46BE-8D95-BEE972A0B230}" dt="2019-06-30T05:33:12.996" v="387" actId="164"/>
          <ac:cxnSpMkLst>
            <pc:docMk/>
            <pc:sldMk cId="2389583049" sldId="298"/>
            <ac:cxnSpMk id="34" creationId="{AF1530FC-FD42-4A6D-9409-DD3AA01602D3}"/>
          </ac:cxnSpMkLst>
        </pc:cxnChg>
        <pc:cxnChg chg="mod">
          <ac:chgData name="Ramaravind Kommiya Mothilal" userId="197bdde2-8104-40b7-a868-ccf947cc7003" providerId="ADAL" clId="{DDEDCDB7-85CE-46BE-8D95-BEE972A0B230}" dt="2019-06-30T05:33:12.996" v="387" actId="164"/>
          <ac:cxnSpMkLst>
            <pc:docMk/>
            <pc:sldMk cId="2389583049" sldId="298"/>
            <ac:cxnSpMk id="37" creationId="{15C5063C-6301-4F98-A067-19E3CC1142C6}"/>
          </ac:cxnSpMkLst>
        </pc:cxnChg>
        <pc:cxnChg chg="mod">
          <ac:chgData name="Ramaravind Kommiya Mothilal" userId="197bdde2-8104-40b7-a868-ccf947cc7003" providerId="ADAL" clId="{DDEDCDB7-85CE-46BE-8D95-BEE972A0B230}" dt="2019-06-30T05:33:12.996" v="387" actId="164"/>
          <ac:cxnSpMkLst>
            <pc:docMk/>
            <pc:sldMk cId="2389583049" sldId="298"/>
            <ac:cxnSpMk id="38" creationId="{911E98AA-CCA5-45B6-8CFA-BF69BDDB805E}"/>
          </ac:cxnSpMkLst>
        </pc:cxnChg>
      </pc:sldChg>
      <pc:sldChg chg="addSp delSp modSp add addAnim delAnim modAnim">
        <pc:chgData name="Ramaravind Kommiya Mothilal" userId="197bdde2-8104-40b7-a868-ccf947cc7003" providerId="ADAL" clId="{DDEDCDB7-85CE-46BE-8D95-BEE972A0B230}" dt="2019-07-02T06:40:41.605" v="4724" actId="115"/>
        <pc:sldMkLst>
          <pc:docMk/>
          <pc:sldMk cId="1005848840" sldId="299"/>
        </pc:sldMkLst>
        <pc:spChg chg="mod">
          <ac:chgData name="Ramaravind Kommiya Mothilal" userId="197bdde2-8104-40b7-a868-ccf947cc7003" providerId="ADAL" clId="{DDEDCDB7-85CE-46BE-8D95-BEE972A0B230}" dt="2019-06-30T06:16:14.991" v="886" actId="1038"/>
          <ac:spMkLst>
            <pc:docMk/>
            <pc:sldMk cId="1005848840" sldId="299"/>
            <ac:spMk id="10" creationId="{EA7BFD0A-E7EB-45A3-82E1-994A4159A20F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15" creationId="{CAB17BA5-A8BF-4E12-9957-4EEC725ED7F0}"/>
          </ac:spMkLst>
        </pc:spChg>
        <pc:spChg chg="mod">
          <ac:chgData name="Ramaravind Kommiya Mothilal" userId="197bdde2-8104-40b7-a868-ccf947cc7003" providerId="ADAL" clId="{DDEDCDB7-85CE-46BE-8D95-BEE972A0B230}" dt="2019-06-30T05:56:02.707" v="506" actId="1035"/>
          <ac:spMkLst>
            <pc:docMk/>
            <pc:sldMk cId="1005848840" sldId="299"/>
            <ac:spMk id="16" creationId="{9BD4B55B-F016-4BA1-AAAA-0C0B99FEC605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17" creationId="{ABA897CB-58CA-4E04-8E6D-4357F083AB5A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18" creationId="{AB868A62-7907-4486-956F-27261AC0D721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19" creationId="{58E15FFD-3719-497A-95FC-3A3F02E013E4}"/>
          </ac:spMkLst>
        </pc:spChg>
        <pc:spChg chg="add del mod">
          <ac:chgData name="Ramaravind Kommiya Mothilal" userId="197bdde2-8104-40b7-a868-ccf947cc7003" providerId="ADAL" clId="{DDEDCDB7-85CE-46BE-8D95-BEE972A0B230}" dt="2019-06-30T05:54:24.490" v="496" actId="478"/>
          <ac:spMkLst>
            <pc:docMk/>
            <pc:sldMk cId="1005848840" sldId="299"/>
            <ac:spMk id="35" creationId="{59927529-02B4-4C69-9EBC-501CCF4DEE32}"/>
          </ac:spMkLst>
        </pc:spChg>
        <pc:spChg chg="add mod">
          <ac:chgData name="Ramaravind Kommiya Mothilal" userId="197bdde2-8104-40b7-a868-ccf947cc7003" providerId="ADAL" clId="{DDEDCDB7-85CE-46BE-8D95-BEE972A0B230}" dt="2019-06-30T06:30:31.741" v="936" actId="207"/>
          <ac:spMkLst>
            <pc:docMk/>
            <pc:sldMk cId="1005848840" sldId="299"/>
            <ac:spMk id="36" creationId="{4B489FA8-214C-427B-B356-89DCC0D350B3}"/>
          </ac:spMkLst>
        </pc:spChg>
        <pc:spChg chg="add del mod">
          <ac:chgData name="Ramaravind Kommiya Mothilal" userId="197bdde2-8104-40b7-a868-ccf947cc7003" providerId="ADAL" clId="{DDEDCDB7-85CE-46BE-8D95-BEE972A0B230}" dt="2019-06-30T06:02:58.716" v="532" actId="478"/>
          <ac:spMkLst>
            <pc:docMk/>
            <pc:sldMk cId="1005848840" sldId="299"/>
            <ac:spMk id="39" creationId="{EED30A4C-3C26-4C68-A553-4A4F43786722}"/>
          </ac:spMkLst>
        </pc:spChg>
        <pc:spChg chg="add mod">
          <ac:chgData name="Ramaravind Kommiya Mothilal" userId="197bdde2-8104-40b7-a868-ccf947cc7003" providerId="ADAL" clId="{DDEDCDB7-85CE-46BE-8D95-BEE972A0B230}" dt="2019-06-30T06:30:38.444" v="937" actId="1076"/>
          <ac:spMkLst>
            <pc:docMk/>
            <pc:sldMk cId="1005848840" sldId="299"/>
            <ac:spMk id="40" creationId="{834A4F80-506B-4993-8325-0135D4E55A5E}"/>
          </ac:spMkLst>
        </pc:spChg>
        <pc:spChg chg="add del mod">
          <ac:chgData name="Ramaravind Kommiya Mothilal" userId="197bdde2-8104-40b7-a868-ccf947cc7003" providerId="ADAL" clId="{DDEDCDB7-85CE-46BE-8D95-BEE972A0B230}" dt="2019-07-02T06:22:51.988" v="4501" actId="20577"/>
          <ac:spMkLst>
            <pc:docMk/>
            <pc:sldMk cId="1005848840" sldId="299"/>
            <ac:spMk id="41" creationId="{B42A64C1-C518-4A4F-A37F-3C0532423247}"/>
          </ac:spMkLst>
        </pc:spChg>
        <pc:spChg chg="add mod">
          <ac:chgData name="Ramaravind Kommiya Mothilal" userId="197bdde2-8104-40b7-a868-ccf947cc7003" providerId="ADAL" clId="{DDEDCDB7-85CE-46BE-8D95-BEE972A0B230}" dt="2019-06-30T06:19:53.500" v="908" actId="1037"/>
          <ac:spMkLst>
            <pc:docMk/>
            <pc:sldMk cId="1005848840" sldId="299"/>
            <ac:spMk id="42" creationId="{5AFF43C4-6C15-4338-891A-DB24F8B3134A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44" creationId="{D36B86FA-1438-49CD-A6D0-CF240C59B8B0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45" creationId="{A66BAC0A-8F2C-40E5-A6C6-B37A3DB24467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46" creationId="{A636F761-9B71-4320-8EB4-49BB1FA3433E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47" creationId="{8DDB6015-E51D-4981-82E7-D1A7F3553E0B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49" creationId="{C1E47E31-4F21-46D9-A8F7-091F3435016C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50" creationId="{DFB11AAC-0D3B-4C3F-891D-FA9C37348CF8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51" creationId="{2A10A00C-B19B-4E18-8F9D-852202BD4201}"/>
          </ac:spMkLst>
        </pc:spChg>
        <pc:spChg chg="mod topLvl">
          <ac:chgData name="Ramaravind Kommiya Mothilal" userId="197bdde2-8104-40b7-a868-ccf947cc7003" providerId="ADAL" clId="{DDEDCDB7-85CE-46BE-8D95-BEE972A0B230}" dt="2019-06-30T06:52:36.671" v="1009" actId="164"/>
          <ac:spMkLst>
            <pc:docMk/>
            <pc:sldMk cId="1005848840" sldId="299"/>
            <ac:spMk id="52" creationId="{AAFFB312-7405-4B86-8508-76E8BC8D985D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58" creationId="{CDB802C5-3230-403A-AC03-C868DF25571B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59" creationId="{C8E75E38-3276-42F4-9EC2-AED31B21C980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60" creationId="{2D46BCD4-8072-4285-85D6-421E2536E2D0}"/>
          </ac:spMkLst>
        </pc:spChg>
        <pc:spChg chg="mod topLvl">
          <ac:chgData name="Ramaravind Kommiya Mothilal" userId="197bdde2-8104-40b7-a868-ccf947cc7003" providerId="ADAL" clId="{DDEDCDB7-85CE-46BE-8D95-BEE972A0B230}" dt="2019-06-30T06:57:41.911" v="1024" actId="165"/>
          <ac:spMkLst>
            <pc:docMk/>
            <pc:sldMk cId="1005848840" sldId="299"/>
            <ac:spMk id="61" creationId="{2502D919-DF32-4CAC-9258-91DEB7807611}"/>
          </ac:spMkLst>
        </pc:spChg>
        <pc:spChg chg="add del">
          <ac:chgData name="Ramaravind Kommiya Mothilal" userId="197bdde2-8104-40b7-a868-ccf947cc7003" providerId="ADAL" clId="{DDEDCDB7-85CE-46BE-8D95-BEE972A0B230}" dt="2019-07-02T06:28:46.493" v="4608"/>
          <ac:spMkLst>
            <pc:docMk/>
            <pc:sldMk cId="1005848840" sldId="299"/>
            <ac:spMk id="62" creationId="{6227109C-EFF6-4CED-A88D-75925BDC20B8}"/>
          </ac:spMkLst>
        </pc:spChg>
        <pc:spChg chg="add mod">
          <ac:chgData name="Ramaravind Kommiya Mothilal" userId="197bdde2-8104-40b7-a868-ccf947cc7003" providerId="ADAL" clId="{DDEDCDB7-85CE-46BE-8D95-BEE972A0B230}" dt="2019-07-02T06:40:41.605" v="4724" actId="115"/>
          <ac:spMkLst>
            <pc:docMk/>
            <pc:sldMk cId="1005848840" sldId="299"/>
            <ac:spMk id="63" creationId="{2FAB5027-12E9-4C56-B5EB-E229BBEDF86B}"/>
          </ac:spMkLst>
        </pc:spChg>
        <pc:grpChg chg="add mod">
          <ac:chgData name="Ramaravind Kommiya Mothilal" userId="197bdde2-8104-40b7-a868-ccf947cc7003" providerId="ADAL" clId="{DDEDCDB7-85CE-46BE-8D95-BEE972A0B230}" dt="2019-06-30T05:40:26.044" v="410" actId="164"/>
          <ac:grpSpMkLst>
            <pc:docMk/>
            <pc:sldMk cId="1005848840" sldId="299"/>
            <ac:grpSpMk id="2" creationId="{47232239-59C4-4518-8C25-FB97979C447F}"/>
          </ac:grpSpMkLst>
        </pc:grpChg>
        <pc:grpChg chg="add del mod">
          <ac:chgData name="Ramaravind Kommiya Mothilal" userId="197bdde2-8104-40b7-a868-ccf947cc7003" providerId="ADAL" clId="{DDEDCDB7-85CE-46BE-8D95-BEE972A0B230}" dt="2019-06-30T06:51:00.558" v="1003" actId="165"/>
          <ac:grpSpMkLst>
            <pc:docMk/>
            <pc:sldMk cId="1005848840" sldId="299"/>
            <ac:grpSpMk id="5" creationId="{C4F0375C-8F15-4B47-B60A-471CF0650E64}"/>
          </ac:grpSpMkLst>
        </pc:grpChg>
        <pc:grpChg chg="add del mod">
          <ac:chgData name="Ramaravind Kommiya Mothilal" userId="197bdde2-8104-40b7-a868-ccf947cc7003" providerId="ADAL" clId="{DDEDCDB7-85CE-46BE-8D95-BEE972A0B230}" dt="2019-06-30T06:38:24.584" v="973" actId="165"/>
          <ac:grpSpMkLst>
            <pc:docMk/>
            <pc:sldMk cId="1005848840" sldId="299"/>
            <ac:grpSpMk id="13" creationId="{A28F68E9-0585-41CD-83F3-5D56C046C0FC}"/>
          </ac:grpSpMkLst>
        </pc:grpChg>
        <pc:grpChg chg="add del mod">
          <ac:chgData name="Ramaravind Kommiya Mothilal" userId="197bdde2-8104-40b7-a868-ccf947cc7003" providerId="ADAL" clId="{DDEDCDB7-85CE-46BE-8D95-BEE972A0B230}" dt="2019-06-30T06:38:59.357" v="977" actId="165"/>
          <ac:grpSpMkLst>
            <pc:docMk/>
            <pc:sldMk cId="1005848840" sldId="299"/>
            <ac:grpSpMk id="14" creationId="{8CDF956E-8440-4E1C-96B5-6EA3BD084C7A}"/>
          </ac:grpSpMkLst>
        </pc:grpChg>
        <pc:grpChg chg="add del mod">
          <ac:chgData name="Ramaravind Kommiya Mothilal" userId="197bdde2-8104-40b7-a868-ccf947cc7003" providerId="ADAL" clId="{DDEDCDB7-85CE-46BE-8D95-BEE972A0B230}" dt="2019-06-30T06:54:13.678" v="1012" actId="165"/>
          <ac:grpSpMkLst>
            <pc:docMk/>
            <pc:sldMk cId="1005848840" sldId="299"/>
            <ac:grpSpMk id="23" creationId="{3E158168-1E8A-46FA-A665-0546B4923F58}"/>
          </ac:grpSpMkLst>
        </pc:grpChg>
        <pc:grpChg chg="add del mod">
          <ac:chgData name="Ramaravind Kommiya Mothilal" userId="197bdde2-8104-40b7-a868-ccf947cc7003" providerId="ADAL" clId="{DDEDCDB7-85CE-46BE-8D95-BEE972A0B230}" dt="2019-06-30T06:52:29.367" v="1008" actId="165"/>
          <ac:grpSpMkLst>
            <pc:docMk/>
            <pc:sldMk cId="1005848840" sldId="299"/>
            <ac:grpSpMk id="24" creationId="{9AE359F8-ABB3-4E30-82F6-2721F81B829E}"/>
          </ac:grpSpMkLst>
        </pc:grpChg>
        <pc:grpChg chg="add mod">
          <ac:chgData name="Ramaravind Kommiya Mothilal" userId="197bdde2-8104-40b7-a868-ccf947cc7003" providerId="ADAL" clId="{DDEDCDB7-85CE-46BE-8D95-BEE972A0B230}" dt="2019-06-30T06:52:36.671" v="1009" actId="164"/>
          <ac:grpSpMkLst>
            <pc:docMk/>
            <pc:sldMk cId="1005848840" sldId="299"/>
            <ac:grpSpMk id="25" creationId="{6FC10A25-0492-4864-80BB-5644CAAA9387}"/>
          </ac:grpSpMkLst>
        </pc:grpChg>
        <pc:grpChg chg="add del mod">
          <ac:chgData name="Ramaravind Kommiya Mothilal" userId="197bdde2-8104-40b7-a868-ccf947cc7003" providerId="ADAL" clId="{DDEDCDB7-85CE-46BE-8D95-BEE972A0B230}" dt="2019-06-30T06:56:25.719" v="1018" actId="165"/>
          <ac:grpSpMkLst>
            <pc:docMk/>
            <pc:sldMk cId="1005848840" sldId="299"/>
            <ac:grpSpMk id="26" creationId="{2EDE36A9-5943-4965-8EDD-DB58B5E62D91}"/>
          </ac:grpSpMkLst>
        </pc:grpChg>
        <pc:grpChg chg="add del mod">
          <ac:chgData name="Ramaravind Kommiya Mothilal" userId="197bdde2-8104-40b7-a868-ccf947cc7003" providerId="ADAL" clId="{DDEDCDB7-85CE-46BE-8D95-BEE972A0B230}" dt="2019-06-30T06:57:41.911" v="1024" actId="165"/>
          <ac:grpSpMkLst>
            <pc:docMk/>
            <pc:sldMk cId="1005848840" sldId="299"/>
            <ac:grpSpMk id="27" creationId="{C5512B43-3D47-485B-8F9B-6FE3E770C6A6}"/>
          </ac:grpSpMkLst>
        </pc:grpChg>
        <pc:grpChg chg="add del mod">
          <ac:chgData name="Ramaravind Kommiya Mothilal" userId="197bdde2-8104-40b7-a868-ccf947cc7003" providerId="ADAL" clId="{DDEDCDB7-85CE-46BE-8D95-BEE972A0B230}" dt="2019-06-30T06:37:02.162" v="968" actId="165"/>
          <ac:grpSpMkLst>
            <pc:docMk/>
            <pc:sldMk cId="1005848840" sldId="299"/>
            <ac:grpSpMk id="43" creationId="{D3B7F9B1-FA02-4557-9432-42DCA7B5A275}"/>
          </ac:grpSpMkLst>
        </pc:grpChg>
        <pc:cxnChg chg="add mod">
          <ac:chgData name="Ramaravind Kommiya Mothilal" userId="197bdde2-8104-40b7-a868-ccf947cc7003" providerId="ADAL" clId="{DDEDCDB7-85CE-46BE-8D95-BEE972A0B230}" dt="2019-06-30T05:41:58.370" v="417" actId="14100"/>
          <ac:cxnSpMkLst>
            <pc:docMk/>
            <pc:sldMk cId="1005848840" sldId="299"/>
            <ac:cxnSpMk id="29" creationId="{64EFE3FA-4E5E-451F-8CAA-6781DD54C9D7}"/>
          </ac:cxnSpMkLst>
        </pc:cxnChg>
        <pc:cxnChg chg="add mod">
          <ac:chgData name="Ramaravind Kommiya Mothilal" userId="197bdde2-8104-40b7-a868-ccf947cc7003" providerId="ADAL" clId="{DDEDCDB7-85CE-46BE-8D95-BEE972A0B230}" dt="2019-06-30T05:42:23.420" v="421" actId="14100"/>
          <ac:cxnSpMkLst>
            <pc:docMk/>
            <pc:sldMk cId="1005848840" sldId="299"/>
            <ac:cxnSpMk id="32" creationId="{756777DC-9517-47C7-943D-9A5A85031E5F}"/>
          </ac:cxnSpMkLst>
        </pc:cxnChg>
        <pc:cxnChg chg="mod topLvl">
          <ac:chgData name="Ramaravind Kommiya Mothilal" userId="197bdde2-8104-40b7-a868-ccf947cc7003" providerId="ADAL" clId="{DDEDCDB7-85CE-46BE-8D95-BEE972A0B230}" dt="2019-06-30T06:52:36.671" v="1009" actId="164"/>
          <ac:cxnSpMkLst>
            <pc:docMk/>
            <pc:sldMk cId="1005848840" sldId="299"/>
            <ac:cxnSpMk id="33" creationId="{69E6E9C3-B0EA-481C-9217-EA0DB474C611}"/>
          </ac:cxnSpMkLst>
        </pc:cxnChg>
        <pc:cxnChg chg="mod topLvl">
          <ac:chgData name="Ramaravind Kommiya Mothilal" userId="197bdde2-8104-40b7-a868-ccf947cc7003" providerId="ADAL" clId="{DDEDCDB7-85CE-46BE-8D95-BEE972A0B230}" dt="2019-06-30T06:52:36.671" v="1009" actId="164"/>
          <ac:cxnSpMkLst>
            <pc:docMk/>
            <pc:sldMk cId="1005848840" sldId="299"/>
            <ac:cxnSpMk id="34" creationId="{AF1530FC-FD42-4A6D-9409-DD3AA01602D3}"/>
          </ac:cxnSpMkLst>
        </pc:cxnChg>
        <pc:cxnChg chg="mod topLvl">
          <ac:chgData name="Ramaravind Kommiya Mothilal" userId="197bdde2-8104-40b7-a868-ccf947cc7003" providerId="ADAL" clId="{DDEDCDB7-85CE-46BE-8D95-BEE972A0B230}" dt="2019-06-30T06:52:36.671" v="1009" actId="164"/>
          <ac:cxnSpMkLst>
            <pc:docMk/>
            <pc:sldMk cId="1005848840" sldId="299"/>
            <ac:cxnSpMk id="37" creationId="{15C5063C-6301-4F98-A067-19E3CC1142C6}"/>
          </ac:cxnSpMkLst>
        </pc:cxnChg>
        <pc:cxnChg chg="mod topLvl">
          <ac:chgData name="Ramaravind Kommiya Mothilal" userId="197bdde2-8104-40b7-a868-ccf947cc7003" providerId="ADAL" clId="{DDEDCDB7-85CE-46BE-8D95-BEE972A0B230}" dt="2019-06-30T06:52:36.671" v="1009" actId="164"/>
          <ac:cxnSpMkLst>
            <pc:docMk/>
            <pc:sldMk cId="1005848840" sldId="299"/>
            <ac:cxnSpMk id="38" creationId="{911E98AA-CCA5-45B6-8CFA-BF69BDDB805E}"/>
          </ac:cxnSpMkLst>
        </pc:cxnChg>
        <pc:cxnChg chg="mod topLvl">
          <ac:chgData name="Ramaravind Kommiya Mothilal" userId="197bdde2-8104-40b7-a868-ccf947cc7003" providerId="ADAL" clId="{DDEDCDB7-85CE-46BE-8D95-BEE972A0B230}" dt="2019-06-30T06:57:41.911" v="1024" actId="165"/>
          <ac:cxnSpMkLst>
            <pc:docMk/>
            <pc:sldMk cId="1005848840" sldId="299"/>
            <ac:cxnSpMk id="48" creationId="{5E66855D-2A52-4512-ACCB-1306FCE932BA}"/>
          </ac:cxnSpMkLst>
        </pc:cxnChg>
        <pc:cxnChg chg="mod topLvl">
          <ac:chgData name="Ramaravind Kommiya Mothilal" userId="197bdde2-8104-40b7-a868-ccf947cc7003" providerId="ADAL" clId="{DDEDCDB7-85CE-46BE-8D95-BEE972A0B230}" dt="2019-06-30T06:57:41.911" v="1024" actId="165"/>
          <ac:cxnSpMkLst>
            <pc:docMk/>
            <pc:sldMk cId="1005848840" sldId="299"/>
            <ac:cxnSpMk id="53" creationId="{99C00A58-D89F-4583-B6B8-3A474EFB4316}"/>
          </ac:cxnSpMkLst>
        </pc:cxnChg>
        <pc:cxnChg chg="mod topLvl">
          <ac:chgData name="Ramaravind Kommiya Mothilal" userId="197bdde2-8104-40b7-a868-ccf947cc7003" providerId="ADAL" clId="{DDEDCDB7-85CE-46BE-8D95-BEE972A0B230}" dt="2019-06-30T06:57:41.911" v="1024" actId="165"/>
          <ac:cxnSpMkLst>
            <pc:docMk/>
            <pc:sldMk cId="1005848840" sldId="299"/>
            <ac:cxnSpMk id="54" creationId="{EE46F1FB-23F1-4522-9951-DF050C480184}"/>
          </ac:cxnSpMkLst>
        </pc:cxnChg>
        <pc:cxnChg chg="mod topLvl">
          <ac:chgData name="Ramaravind Kommiya Mothilal" userId="197bdde2-8104-40b7-a868-ccf947cc7003" providerId="ADAL" clId="{DDEDCDB7-85CE-46BE-8D95-BEE972A0B230}" dt="2019-06-30T06:57:41.911" v="1024" actId="165"/>
          <ac:cxnSpMkLst>
            <pc:docMk/>
            <pc:sldMk cId="1005848840" sldId="299"/>
            <ac:cxnSpMk id="57" creationId="{43BC45B8-06BA-473E-8B73-59EFC9081294}"/>
          </ac:cxnSpMkLst>
        </pc:cxnChg>
      </pc:sldChg>
      <pc:sldChg chg="add del">
        <pc:chgData name="Ramaravind Kommiya Mothilal" userId="197bdde2-8104-40b7-a868-ccf947cc7003" providerId="ADAL" clId="{DDEDCDB7-85CE-46BE-8D95-BEE972A0B230}" dt="2019-06-30T06:58:57.392" v="1030" actId="47"/>
        <pc:sldMkLst>
          <pc:docMk/>
          <pc:sldMk cId="1356850872" sldId="300"/>
        </pc:sldMkLst>
      </pc:sldChg>
      <pc:sldChg chg="addSp delSp modSp add delAnim modAnim">
        <pc:chgData name="Ramaravind Kommiya Mothilal" userId="197bdde2-8104-40b7-a868-ccf947cc7003" providerId="ADAL" clId="{DDEDCDB7-85CE-46BE-8D95-BEE972A0B230}" dt="2019-06-30T09:07:40.391" v="1378" actId="1036"/>
        <pc:sldMkLst>
          <pc:docMk/>
          <pc:sldMk cId="1912446033" sldId="300"/>
        </pc:sldMkLst>
        <pc:spChg chg="add mod">
          <ac:chgData name="Ramaravind Kommiya Mothilal" userId="197bdde2-8104-40b7-a868-ccf947cc7003" providerId="ADAL" clId="{DDEDCDB7-85CE-46BE-8D95-BEE972A0B230}" dt="2019-06-30T07:21:50.378" v="1336" actId="14861"/>
          <ac:spMkLst>
            <pc:docMk/>
            <pc:sldMk cId="1912446033" sldId="300"/>
            <ac:spMk id="2" creationId="{200DA425-A62D-450B-801B-E55A8880EA93}"/>
          </ac:spMkLst>
        </pc:spChg>
        <pc:spChg chg="mod">
          <ac:chgData name="Ramaravind Kommiya Mothilal" userId="197bdde2-8104-40b7-a868-ccf947cc7003" providerId="ADAL" clId="{DDEDCDB7-85CE-46BE-8D95-BEE972A0B230}" dt="2019-06-30T09:07:40.391" v="1378" actId="1036"/>
          <ac:spMkLst>
            <pc:docMk/>
            <pc:sldMk cId="1912446033" sldId="300"/>
            <ac:spMk id="3" creationId="{1A662A45-75CD-4EB0-A3C0-4A3C9A6CE601}"/>
          </ac:spMkLst>
        </pc:spChg>
        <pc:spChg chg="del">
          <ac:chgData name="Ramaravind Kommiya Mothilal" userId="197bdde2-8104-40b7-a868-ccf947cc7003" providerId="ADAL" clId="{DDEDCDB7-85CE-46BE-8D95-BEE972A0B230}" dt="2019-06-30T07:05:17.591" v="1034" actId="478"/>
          <ac:spMkLst>
            <pc:docMk/>
            <pc:sldMk cId="1912446033" sldId="300"/>
            <ac:spMk id="7" creationId="{89B46D5C-E082-4319-BF2E-9D2F0B389E4C}"/>
          </ac:spMkLst>
        </pc:spChg>
        <pc:spChg chg="add mod">
          <ac:chgData name="Ramaravind Kommiya Mothilal" userId="197bdde2-8104-40b7-a868-ccf947cc7003" providerId="ADAL" clId="{DDEDCDB7-85CE-46BE-8D95-BEE972A0B230}" dt="2019-06-30T07:17:36.334" v="1264" actId="207"/>
          <ac:spMkLst>
            <pc:docMk/>
            <pc:sldMk cId="1912446033" sldId="300"/>
            <ac:spMk id="8" creationId="{62506D02-3867-48B0-AC95-C68336B62BC5}"/>
          </ac:spMkLst>
        </pc:spChg>
        <pc:spChg chg="add del">
          <ac:chgData name="Ramaravind Kommiya Mothilal" userId="197bdde2-8104-40b7-a868-ccf947cc7003" providerId="ADAL" clId="{DDEDCDB7-85CE-46BE-8D95-BEE972A0B230}" dt="2019-06-30T07:12:25.881" v="1097"/>
          <ac:spMkLst>
            <pc:docMk/>
            <pc:sldMk cId="1912446033" sldId="300"/>
            <ac:spMk id="9" creationId="{7B227870-3E09-4D7F-B1B1-8745F506BD35}"/>
          </ac:spMkLst>
        </pc:spChg>
        <pc:spChg chg="add mod">
          <ac:chgData name="Ramaravind Kommiya Mothilal" userId="197bdde2-8104-40b7-a868-ccf947cc7003" providerId="ADAL" clId="{DDEDCDB7-85CE-46BE-8D95-BEE972A0B230}" dt="2019-06-30T07:19:56.699" v="1313" actId="1076"/>
          <ac:spMkLst>
            <pc:docMk/>
            <pc:sldMk cId="1912446033" sldId="300"/>
            <ac:spMk id="10" creationId="{C9F40609-0D0C-42C5-BED3-EADBC609528D}"/>
          </ac:spMkLst>
        </pc:spChg>
        <pc:spChg chg="add mod">
          <ac:chgData name="Ramaravind Kommiya Mothilal" userId="197bdde2-8104-40b7-a868-ccf947cc7003" providerId="ADAL" clId="{DDEDCDB7-85CE-46BE-8D95-BEE972A0B230}" dt="2019-06-30T07:27:21.755" v="1350" actId="27636"/>
          <ac:spMkLst>
            <pc:docMk/>
            <pc:sldMk cId="1912446033" sldId="300"/>
            <ac:spMk id="11" creationId="{D979BBD4-2970-47AD-85E9-F8C354A33172}"/>
          </ac:spMkLst>
        </pc:spChg>
        <pc:picChg chg="add mod">
          <ac:chgData name="Ramaravind Kommiya Mothilal" userId="197bdde2-8104-40b7-a868-ccf947cc7003" providerId="ADAL" clId="{DDEDCDB7-85CE-46BE-8D95-BEE972A0B230}" dt="2019-06-30T07:20:01.721" v="1315" actId="1076"/>
          <ac:picMkLst>
            <pc:docMk/>
            <pc:sldMk cId="1912446033" sldId="300"/>
            <ac:picMk id="12" creationId="{803AEF3B-0890-42DD-BA1B-4898AB194468}"/>
          </ac:picMkLst>
        </pc:picChg>
        <pc:picChg chg="add mod">
          <ac:chgData name="Ramaravind Kommiya Mothilal" userId="197bdde2-8104-40b7-a868-ccf947cc7003" providerId="ADAL" clId="{DDEDCDB7-85CE-46BE-8D95-BEE972A0B230}" dt="2019-06-30T07:17:23.190" v="1263" actId="1076"/>
          <ac:picMkLst>
            <pc:docMk/>
            <pc:sldMk cId="1912446033" sldId="300"/>
            <ac:picMk id="13" creationId="{45DD967C-1755-49B9-AC3A-55EC452DACC8}"/>
          </ac:picMkLst>
        </pc:picChg>
        <pc:picChg chg="add mod">
          <ac:chgData name="Ramaravind Kommiya Mothilal" userId="197bdde2-8104-40b7-a868-ccf947cc7003" providerId="ADAL" clId="{DDEDCDB7-85CE-46BE-8D95-BEE972A0B230}" dt="2019-06-30T07:17:23.190" v="1263" actId="1076"/>
          <ac:picMkLst>
            <pc:docMk/>
            <pc:sldMk cId="1912446033" sldId="300"/>
            <ac:picMk id="14" creationId="{91E90376-3E7E-4B7F-8A46-E1B87966E2EF}"/>
          </ac:picMkLst>
        </pc:picChg>
        <pc:picChg chg="add del mod">
          <ac:chgData name="Ramaravind Kommiya Mothilal" userId="197bdde2-8104-40b7-a868-ccf947cc7003" providerId="ADAL" clId="{DDEDCDB7-85CE-46BE-8D95-BEE972A0B230}" dt="2019-06-30T07:08:46.906" v="1059" actId="478"/>
          <ac:picMkLst>
            <pc:docMk/>
            <pc:sldMk cId="1912446033" sldId="300"/>
            <ac:picMk id="1026" creationId="{40633013-86A4-4F0C-B6FD-F429AAE0CFEC}"/>
          </ac:picMkLst>
        </pc:picChg>
        <pc:picChg chg="add mod">
          <ac:chgData name="Ramaravind Kommiya Mothilal" userId="197bdde2-8104-40b7-a868-ccf947cc7003" providerId="ADAL" clId="{DDEDCDB7-85CE-46BE-8D95-BEE972A0B230}" dt="2019-06-30T07:20:10.211" v="1323" actId="1076"/>
          <ac:picMkLst>
            <pc:docMk/>
            <pc:sldMk cId="1912446033" sldId="300"/>
            <ac:picMk id="1028" creationId="{95F3BE4D-1542-45A0-B6BE-91D651F538EC}"/>
          </ac:picMkLst>
        </pc:picChg>
        <pc:picChg chg="add mod">
          <ac:chgData name="Ramaravind Kommiya Mothilal" userId="197bdde2-8104-40b7-a868-ccf947cc7003" providerId="ADAL" clId="{DDEDCDB7-85CE-46BE-8D95-BEE972A0B230}" dt="2019-06-30T07:20:14.335" v="1324" actId="1076"/>
          <ac:picMkLst>
            <pc:docMk/>
            <pc:sldMk cId="1912446033" sldId="300"/>
            <ac:picMk id="1030" creationId="{9DD1B64B-08D6-481D-A202-CA167A165EF8}"/>
          </ac:picMkLst>
        </pc:picChg>
        <pc:cxnChg chg="add mod">
          <ac:chgData name="Ramaravind Kommiya Mothilal" userId="197bdde2-8104-40b7-a868-ccf947cc7003" providerId="ADAL" clId="{DDEDCDB7-85CE-46BE-8D95-BEE972A0B230}" dt="2019-06-30T07:17:23.190" v="1263" actId="1076"/>
          <ac:cxnSpMkLst>
            <pc:docMk/>
            <pc:sldMk cId="1912446033" sldId="300"/>
            <ac:cxnSpMk id="15" creationId="{EA11B72D-713B-4342-B533-118BA5F356A0}"/>
          </ac:cxnSpMkLst>
        </pc:cxnChg>
        <pc:cxnChg chg="add mod">
          <ac:chgData name="Ramaravind Kommiya Mothilal" userId="197bdde2-8104-40b7-a868-ccf947cc7003" providerId="ADAL" clId="{DDEDCDB7-85CE-46BE-8D95-BEE972A0B230}" dt="2019-06-30T07:17:23.190" v="1263" actId="1076"/>
          <ac:cxnSpMkLst>
            <pc:docMk/>
            <pc:sldMk cId="1912446033" sldId="300"/>
            <ac:cxnSpMk id="16" creationId="{DD4B89AD-E159-4725-9093-B02178525329}"/>
          </ac:cxnSpMkLst>
        </pc:cxnChg>
      </pc:sldChg>
      <pc:sldChg chg="add del">
        <pc:chgData name="Ramaravind Kommiya Mothilal" userId="197bdde2-8104-40b7-a868-ccf947cc7003" providerId="ADAL" clId="{DDEDCDB7-85CE-46BE-8D95-BEE972A0B230}" dt="2019-06-30T06:03:19.566" v="534" actId="47"/>
        <pc:sldMkLst>
          <pc:docMk/>
          <pc:sldMk cId="2364597752" sldId="300"/>
        </pc:sldMkLst>
      </pc:sldChg>
      <pc:sldChg chg="addSp delSp modSp add delAnim modAnim">
        <pc:chgData name="Ramaravind Kommiya Mothilal" userId="197bdde2-8104-40b7-a868-ccf947cc7003" providerId="ADAL" clId="{DDEDCDB7-85CE-46BE-8D95-BEE972A0B230}" dt="2019-07-02T06:44:08.254" v="4727" actId="207"/>
        <pc:sldMkLst>
          <pc:docMk/>
          <pc:sldMk cId="246737272" sldId="301"/>
        </pc:sldMkLst>
        <pc:spChg chg="add mod">
          <ac:chgData name="Ramaravind Kommiya Mothilal" userId="197bdde2-8104-40b7-a868-ccf947cc7003" providerId="ADAL" clId="{DDEDCDB7-85CE-46BE-8D95-BEE972A0B230}" dt="2019-06-30T09:14:20.731" v="1508" actId="1076"/>
          <ac:spMkLst>
            <pc:docMk/>
            <pc:sldMk cId="246737272" sldId="301"/>
            <ac:spMk id="2" creationId="{92BD12BF-CC20-42BB-8A4D-044EEF3BAEE1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3" creationId="{AF404360-5A48-4B0A-841D-8813E13DD9E6}"/>
          </ac:spMkLst>
        </pc:spChg>
        <pc:spChg chg="del">
          <ac:chgData name="Ramaravind Kommiya Mothilal" userId="197bdde2-8104-40b7-a868-ccf947cc7003" providerId="ADAL" clId="{DDEDCDB7-85CE-46BE-8D95-BEE972A0B230}" dt="2019-06-30T09:08:10.149" v="1381" actId="478"/>
          <ac:spMkLst>
            <pc:docMk/>
            <pc:sldMk cId="246737272" sldId="301"/>
            <ac:spMk id="4" creationId="{471B23E0-BEB0-45AE-86A2-CDEC50B7C62A}"/>
          </ac:spMkLst>
        </pc:spChg>
        <pc:spChg chg="add mod">
          <ac:chgData name="Ramaravind Kommiya Mothilal" userId="197bdde2-8104-40b7-a868-ccf947cc7003" providerId="ADAL" clId="{DDEDCDB7-85CE-46BE-8D95-BEE972A0B230}" dt="2019-06-30T09:49:14.162" v="2145" actId="1036"/>
          <ac:spMkLst>
            <pc:docMk/>
            <pc:sldMk cId="246737272" sldId="301"/>
            <ac:spMk id="5" creationId="{D218B57E-E239-40AC-9C1B-A54A02F40FDA}"/>
          </ac:spMkLst>
        </pc:spChg>
        <pc:spChg chg="add mod">
          <ac:chgData name="Ramaravind Kommiya Mothilal" userId="197bdde2-8104-40b7-a868-ccf947cc7003" providerId="ADAL" clId="{DDEDCDB7-85CE-46BE-8D95-BEE972A0B230}" dt="2019-06-30T09:48:11.287" v="2136" actId="1035"/>
          <ac:spMkLst>
            <pc:docMk/>
            <pc:sldMk cId="246737272" sldId="301"/>
            <ac:spMk id="8" creationId="{4ED37CD3-EA1F-498D-BA43-263004574D8D}"/>
          </ac:spMkLst>
        </pc:spChg>
        <pc:spChg chg="del">
          <ac:chgData name="Ramaravind Kommiya Mothilal" userId="197bdde2-8104-40b7-a868-ccf947cc7003" providerId="ADAL" clId="{DDEDCDB7-85CE-46BE-8D95-BEE972A0B230}" dt="2019-06-30T09:06:43.185" v="1352" actId="478"/>
          <ac:spMkLst>
            <pc:docMk/>
            <pc:sldMk cId="246737272" sldId="301"/>
            <ac:spMk id="9" creationId="{8FA8B446-B8F0-4679-B739-B9A3FF59E137}"/>
          </ac:spMkLst>
        </pc:spChg>
        <pc:spChg chg="del">
          <ac:chgData name="Ramaravind Kommiya Mothilal" userId="197bdde2-8104-40b7-a868-ccf947cc7003" providerId="ADAL" clId="{DDEDCDB7-85CE-46BE-8D95-BEE972A0B230}" dt="2019-06-30T09:07:09.950" v="1357" actId="478"/>
          <ac:spMkLst>
            <pc:docMk/>
            <pc:sldMk cId="246737272" sldId="301"/>
            <ac:spMk id="10" creationId="{EA7BFD0A-E7EB-45A3-82E1-994A4159A20F}"/>
          </ac:spMkLst>
        </pc:spChg>
        <pc:spChg chg="del">
          <ac:chgData name="Ramaravind Kommiya Mothilal" userId="197bdde2-8104-40b7-a868-ccf947cc7003" providerId="ADAL" clId="{DDEDCDB7-85CE-46BE-8D95-BEE972A0B230}" dt="2019-06-30T09:07:06.590" v="1354" actId="478"/>
          <ac:spMkLst>
            <pc:docMk/>
            <pc:sldMk cId="246737272" sldId="301"/>
            <ac:spMk id="16" creationId="{9BD4B55B-F016-4BA1-AAAA-0C0B99FEC605}"/>
          </ac:spMkLst>
        </pc:spChg>
        <pc:spChg chg="del">
          <ac:chgData name="Ramaravind Kommiya Mothilal" userId="197bdde2-8104-40b7-a868-ccf947cc7003" providerId="ADAL" clId="{DDEDCDB7-85CE-46BE-8D95-BEE972A0B230}" dt="2019-06-30T09:08:40.813" v="1388" actId="478"/>
          <ac:spMkLst>
            <pc:docMk/>
            <pc:sldMk cId="246737272" sldId="301"/>
            <ac:spMk id="20" creationId="{5860C40C-20A9-4B22-87A0-4A0CC8D7DB3C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21" creationId="{670CDF5D-A5E7-4640-BFB0-0452D78B58E3}"/>
          </ac:spMkLst>
        </pc:spChg>
        <pc:spChg chg="mod">
          <ac:chgData name="Ramaravind Kommiya Mothilal" userId="197bdde2-8104-40b7-a868-ccf947cc7003" providerId="ADAL" clId="{DDEDCDB7-85CE-46BE-8D95-BEE972A0B230}" dt="2019-07-02T06:44:08.254" v="4727" actId="207"/>
          <ac:spMkLst>
            <pc:docMk/>
            <pc:sldMk cId="246737272" sldId="301"/>
            <ac:spMk id="33" creationId="{9F7A6053-2885-4A45-B14B-84276F43BFDC}"/>
          </ac:spMkLst>
        </pc:spChg>
        <pc:spChg chg="del">
          <ac:chgData name="Ramaravind Kommiya Mothilal" userId="197bdde2-8104-40b7-a868-ccf947cc7003" providerId="ADAL" clId="{DDEDCDB7-85CE-46BE-8D95-BEE972A0B230}" dt="2019-06-30T09:08:48.508" v="1392" actId="478"/>
          <ac:spMkLst>
            <pc:docMk/>
            <pc:sldMk cId="246737272" sldId="301"/>
            <ac:spMk id="36" creationId="{4B489FA8-214C-427B-B356-89DCC0D350B3}"/>
          </ac:spMkLst>
        </pc:spChg>
        <pc:spChg chg="del mod">
          <ac:chgData name="Ramaravind Kommiya Mothilal" userId="197bdde2-8104-40b7-a868-ccf947cc7003" providerId="ADAL" clId="{DDEDCDB7-85CE-46BE-8D95-BEE972A0B230}" dt="2019-06-30T09:08:47.126" v="1391" actId="478"/>
          <ac:spMkLst>
            <pc:docMk/>
            <pc:sldMk cId="246737272" sldId="301"/>
            <ac:spMk id="40" creationId="{834A4F80-506B-4993-8325-0135D4E55A5E}"/>
          </ac:spMkLst>
        </pc:spChg>
        <pc:spChg chg="del mod">
          <ac:chgData name="Ramaravind Kommiya Mothilal" userId="197bdde2-8104-40b7-a868-ccf947cc7003" providerId="ADAL" clId="{DDEDCDB7-85CE-46BE-8D95-BEE972A0B230}" dt="2019-06-30T09:07:58.412" v="1380" actId="478"/>
          <ac:spMkLst>
            <pc:docMk/>
            <pc:sldMk cId="246737272" sldId="301"/>
            <ac:spMk id="41" creationId="{B42A64C1-C518-4A4F-A37F-3C0532423247}"/>
          </ac:spMkLst>
        </pc:spChg>
        <pc:spChg chg="del">
          <ac:chgData name="Ramaravind Kommiya Mothilal" userId="197bdde2-8104-40b7-a868-ccf947cc7003" providerId="ADAL" clId="{DDEDCDB7-85CE-46BE-8D95-BEE972A0B230}" dt="2019-06-30T09:08:28.113" v="1382" actId="478"/>
          <ac:spMkLst>
            <pc:docMk/>
            <pc:sldMk cId="246737272" sldId="301"/>
            <ac:spMk id="42" creationId="{5AFF43C4-6C15-4338-891A-DB24F8B3134A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44" creationId="{D36B86FA-1438-49CD-A6D0-CF240C59B8B0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45" creationId="{A66BAC0A-8F2C-40E5-A6C6-B37A3DB24467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46" creationId="{A636F761-9B71-4320-8EB4-49BB1FA3433E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47" creationId="{8DDB6015-E51D-4981-82E7-D1A7F3553E0B}"/>
          </ac:spMkLst>
        </pc:spChg>
        <pc:spChg chg="del">
          <ac:chgData name="Ramaravind Kommiya Mothilal" userId="197bdde2-8104-40b7-a868-ccf947cc7003" providerId="ADAL" clId="{DDEDCDB7-85CE-46BE-8D95-BEE972A0B230}" dt="2019-06-30T09:08:10.149" v="1381" actId="478"/>
          <ac:spMkLst>
            <pc:docMk/>
            <pc:sldMk cId="246737272" sldId="301"/>
            <ac:spMk id="55" creationId="{33411536-2A9A-4165-9526-31C3C70EA277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58" creationId="{CDB802C5-3230-403A-AC03-C868DF25571B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59" creationId="{C8E75E38-3276-42F4-9EC2-AED31B21C980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60" creationId="{2D46BCD4-8072-4285-85D6-421E2536E2D0}"/>
          </ac:spMkLst>
        </pc:spChg>
        <pc:spChg chg="mod">
          <ac:chgData name="Ramaravind Kommiya Mothilal" userId="197bdde2-8104-40b7-a868-ccf947cc7003" providerId="ADAL" clId="{DDEDCDB7-85CE-46BE-8D95-BEE972A0B230}" dt="2019-06-30T09:11:45.088" v="1454" actId="1076"/>
          <ac:spMkLst>
            <pc:docMk/>
            <pc:sldMk cId="246737272" sldId="301"/>
            <ac:spMk id="61" creationId="{2502D919-DF32-4CAC-9258-91DEB7807611}"/>
          </ac:spMkLst>
        </pc:spChg>
        <pc:spChg chg="add">
          <ac:chgData name="Ramaravind Kommiya Mothilal" userId="197bdde2-8104-40b7-a868-ccf947cc7003" providerId="ADAL" clId="{DDEDCDB7-85CE-46BE-8D95-BEE972A0B230}" dt="2019-06-30T09:06:43.896" v="1353"/>
          <ac:spMkLst>
            <pc:docMk/>
            <pc:sldMk cId="246737272" sldId="301"/>
            <ac:spMk id="62" creationId="{454C60B3-0954-4EDC-AC8C-F7C5561B5D49}"/>
          </ac:spMkLst>
        </pc:spChg>
        <pc:spChg chg="add del">
          <ac:chgData name="Ramaravind Kommiya Mothilal" userId="197bdde2-8104-40b7-a868-ccf947cc7003" providerId="ADAL" clId="{DDEDCDB7-85CE-46BE-8D95-BEE972A0B230}" dt="2019-06-30T09:07:07.945" v="1356"/>
          <ac:spMkLst>
            <pc:docMk/>
            <pc:sldMk cId="246737272" sldId="301"/>
            <ac:spMk id="63" creationId="{14A51BD0-470C-4B39-AA82-1572EE4AD633}"/>
          </ac:spMkLst>
        </pc:spChg>
        <pc:spChg chg="add mod">
          <ac:chgData name="Ramaravind Kommiya Mothilal" userId="197bdde2-8104-40b7-a868-ccf947cc7003" providerId="ADAL" clId="{DDEDCDB7-85CE-46BE-8D95-BEE972A0B230}" dt="2019-06-30T09:11:29.855" v="1452" actId="14100"/>
          <ac:spMkLst>
            <pc:docMk/>
            <pc:sldMk cId="246737272" sldId="301"/>
            <ac:spMk id="64" creationId="{C3DEB755-DDBE-4157-A690-F020DF2A0C08}"/>
          </ac:spMkLst>
        </pc:spChg>
        <pc:spChg chg="add mod">
          <ac:chgData name="Ramaravind Kommiya Mothilal" userId="197bdde2-8104-40b7-a868-ccf947cc7003" providerId="ADAL" clId="{DDEDCDB7-85CE-46BE-8D95-BEE972A0B230}" dt="2019-06-30T09:12:45.783" v="1459" actId="1076"/>
          <ac:spMkLst>
            <pc:docMk/>
            <pc:sldMk cId="246737272" sldId="301"/>
            <ac:spMk id="67" creationId="{D2350C9E-2B09-4584-B864-30E954EAF6CB}"/>
          </ac:spMkLst>
        </pc:spChg>
        <pc:spChg chg="add mod">
          <ac:chgData name="Ramaravind Kommiya Mothilal" userId="197bdde2-8104-40b7-a868-ccf947cc7003" providerId="ADAL" clId="{DDEDCDB7-85CE-46BE-8D95-BEE972A0B230}" dt="2019-06-30T09:12:49.356" v="1461" actId="1076"/>
          <ac:spMkLst>
            <pc:docMk/>
            <pc:sldMk cId="246737272" sldId="301"/>
            <ac:spMk id="68" creationId="{7C23239F-99C4-48CA-8086-517F6F699937}"/>
          </ac:spMkLst>
        </pc:spChg>
        <pc:spChg chg="add del mod">
          <ac:chgData name="Ramaravind Kommiya Mothilal" userId="197bdde2-8104-40b7-a868-ccf947cc7003" providerId="ADAL" clId="{DDEDCDB7-85CE-46BE-8D95-BEE972A0B230}" dt="2019-06-30T09:48:11.287" v="2136" actId="1035"/>
          <ac:spMkLst>
            <pc:docMk/>
            <pc:sldMk cId="246737272" sldId="301"/>
            <ac:spMk id="69" creationId="{9D79831C-2B08-4869-A722-DFBAD0528632}"/>
          </ac:spMkLst>
        </pc:spChg>
        <pc:spChg chg="add mod">
          <ac:chgData name="Ramaravind Kommiya Mothilal" userId="197bdde2-8104-40b7-a868-ccf947cc7003" providerId="ADAL" clId="{DDEDCDB7-85CE-46BE-8D95-BEE972A0B230}" dt="2019-06-30T09:48:11.287" v="2136" actId="1035"/>
          <ac:spMkLst>
            <pc:docMk/>
            <pc:sldMk cId="246737272" sldId="301"/>
            <ac:spMk id="70" creationId="{22FBD1AF-C0D4-4F22-9DA6-FB61B9313736}"/>
          </ac:spMkLst>
        </pc:spChg>
        <pc:grpChg chg="del">
          <ac:chgData name="Ramaravind Kommiya Mothilal" userId="197bdde2-8104-40b7-a868-ccf947cc7003" providerId="ADAL" clId="{DDEDCDB7-85CE-46BE-8D95-BEE972A0B230}" dt="2019-06-30T09:09:12.348" v="1394" actId="478"/>
          <ac:grpSpMkLst>
            <pc:docMk/>
            <pc:sldMk cId="246737272" sldId="301"/>
            <ac:grpSpMk id="25" creationId="{6FC10A25-0492-4864-80BB-5644CAAA9387}"/>
          </ac:grpSpMkLst>
        </pc:grpChg>
        <pc:cxnChg chg="add mod">
          <ac:chgData name="Ramaravind Kommiya Mothilal" userId="197bdde2-8104-40b7-a868-ccf947cc7003" providerId="ADAL" clId="{DDEDCDB7-85CE-46BE-8D95-BEE972A0B230}" dt="2019-06-30T09:48:11.287" v="2136" actId="1035"/>
          <ac:cxnSpMkLst>
            <pc:docMk/>
            <pc:sldMk cId="246737272" sldId="301"/>
            <ac:cxnSpMk id="7" creationId="{821C3941-27C3-4EAC-931A-71E06B8D7DCB}"/>
          </ac:cxnSpMkLst>
        </pc:cxnChg>
        <pc:cxnChg chg="del mod">
          <ac:chgData name="Ramaravind Kommiya Mothilal" userId="197bdde2-8104-40b7-a868-ccf947cc7003" providerId="ADAL" clId="{DDEDCDB7-85CE-46BE-8D95-BEE972A0B230}" dt="2019-06-30T09:08:42.774" v="1389" actId="478"/>
          <ac:cxnSpMkLst>
            <pc:docMk/>
            <pc:sldMk cId="246737272" sldId="301"/>
            <ac:cxnSpMk id="22" creationId="{3822889C-4D5F-4A6C-B0B3-361342C19E43}"/>
          </ac:cxnSpMkLst>
        </pc:cxnChg>
        <pc:cxnChg chg="del">
          <ac:chgData name="Ramaravind Kommiya Mothilal" userId="197bdde2-8104-40b7-a868-ccf947cc7003" providerId="ADAL" clId="{DDEDCDB7-85CE-46BE-8D95-BEE972A0B230}" dt="2019-06-30T09:09:05.538" v="1393" actId="478"/>
          <ac:cxnSpMkLst>
            <pc:docMk/>
            <pc:sldMk cId="246737272" sldId="301"/>
            <ac:cxnSpMk id="28" creationId="{D058DFAD-6002-452F-9859-5B9FB926414C}"/>
          </ac:cxnSpMkLst>
        </pc:cxnChg>
        <pc:cxnChg chg="mod">
          <ac:chgData name="Ramaravind Kommiya Mothilal" userId="197bdde2-8104-40b7-a868-ccf947cc7003" providerId="ADAL" clId="{DDEDCDB7-85CE-46BE-8D95-BEE972A0B230}" dt="2019-06-30T09:11:45.088" v="1454" actId="1076"/>
          <ac:cxnSpMkLst>
            <pc:docMk/>
            <pc:sldMk cId="246737272" sldId="301"/>
            <ac:cxnSpMk id="29" creationId="{64EFE3FA-4E5E-451F-8CAA-6781DD54C9D7}"/>
          </ac:cxnSpMkLst>
        </pc:cxnChg>
        <pc:cxnChg chg="del mod">
          <ac:chgData name="Ramaravind Kommiya Mothilal" userId="197bdde2-8104-40b7-a868-ccf947cc7003" providerId="ADAL" clId="{DDEDCDB7-85CE-46BE-8D95-BEE972A0B230}" dt="2019-06-30T09:09:05.538" v="1393" actId="478"/>
          <ac:cxnSpMkLst>
            <pc:docMk/>
            <pc:sldMk cId="246737272" sldId="301"/>
            <ac:cxnSpMk id="30" creationId="{64D82376-0756-46DE-83DD-F9A5323981B2}"/>
          </ac:cxnSpMkLst>
        </pc:cxnChg>
        <pc:cxnChg chg="mod">
          <ac:chgData name="Ramaravind Kommiya Mothilal" userId="197bdde2-8104-40b7-a868-ccf947cc7003" providerId="ADAL" clId="{DDEDCDB7-85CE-46BE-8D95-BEE972A0B230}" dt="2019-06-30T09:11:45.088" v="1454" actId="1076"/>
          <ac:cxnSpMkLst>
            <pc:docMk/>
            <pc:sldMk cId="246737272" sldId="301"/>
            <ac:cxnSpMk id="32" creationId="{756777DC-9517-47C7-943D-9A5A85031E5F}"/>
          </ac:cxnSpMkLst>
        </pc:cxnChg>
        <pc:cxnChg chg="mod">
          <ac:chgData name="Ramaravind Kommiya Mothilal" userId="197bdde2-8104-40b7-a868-ccf947cc7003" providerId="ADAL" clId="{DDEDCDB7-85CE-46BE-8D95-BEE972A0B230}" dt="2019-06-30T09:11:45.088" v="1454" actId="1076"/>
          <ac:cxnSpMkLst>
            <pc:docMk/>
            <pc:sldMk cId="246737272" sldId="301"/>
            <ac:cxnSpMk id="48" creationId="{5E66855D-2A52-4512-ACCB-1306FCE932BA}"/>
          </ac:cxnSpMkLst>
        </pc:cxnChg>
        <pc:cxnChg chg="mod">
          <ac:chgData name="Ramaravind Kommiya Mothilal" userId="197bdde2-8104-40b7-a868-ccf947cc7003" providerId="ADAL" clId="{DDEDCDB7-85CE-46BE-8D95-BEE972A0B230}" dt="2019-06-30T09:11:45.088" v="1454" actId="1076"/>
          <ac:cxnSpMkLst>
            <pc:docMk/>
            <pc:sldMk cId="246737272" sldId="301"/>
            <ac:cxnSpMk id="53" creationId="{99C00A58-D89F-4583-B6B8-3A474EFB4316}"/>
          </ac:cxnSpMkLst>
        </pc:cxnChg>
        <pc:cxnChg chg="mod">
          <ac:chgData name="Ramaravind Kommiya Mothilal" userId="197bdde2-8104-40b7-a868-ccf947cc7003" providerId="ADAL" clId="{DDEDCDB7-85CE-46BE-8D95-BEE972A0B230}" dt="2019-06-30T09:11:45.088" v="1454" actId="1076"/>
          <ac:cxnSpMkLst>
            <pc:docMk/>
            <pc:sldMk cId="246737272" sldId="301"/>
            <ac:cxnSpMk id="54" creationId="{EE46F1FB-23F1-4522-9951-DF050C480184}"/>
          </ac:cxnSpMkLst>
        </pc:cxnChg>
        <pc:cxnChg chg="del">
          <ac:chgData name="Ramaravind Kommiya Mothilal" userId="197bdde2-8104-40b7-a868-ccf947cc7003" providerId="ADAL" clId="{DDEDCDB7-85CE-46BE-8D95-BEE972A0B230}" dt="2019-06-30T09:08:28.113" v="1382" actId="478"/>
          <ac:cxnSpMkLst>
            <pc:docMk/>
            <pc:sldMk cId="246737272" sldId="301"/>
            <ac:cxnSpMk id="56" creationId="{64EA9FD5-84A9-4DEF-BFA4-BFA1647232CA}"/>
          </ac:cxnSpMkLst>
        </pc:cxnChg>
        <pc:cxnChg chg="mod">
          <ac:chgData name="Ramaravind Kommiya Mothilal" userId="197bdde2-8104-40b7-a868-ccf947cc7003" providerId="ADAL" clId="{DDEDCDB7-85CE-46BE-8D95-BEE972A0B230}" dt="2019-06-30T09:11:45.088" v="1454" actId="1076"/>
          <ac:cxnSpMkLst>
            <pc:docMk/>
            <pc:sldMk cId="246737272" sldId="301"/>
            <ac:cxnSpMk id="57" creationId="{43BC45B8-06BA-473E-8B73-59EFC9081294}"/>
          </ac:cxnSpMkLst>
        </pc:cxnChg>
        <pc:cxnChg chg="add mod">
          <ac:chgData name="Ramaravind Kommiya Mothilal" userId="197bdde2-8104-40b7-a868-ccf947cc7003" providerId="ADAL" clId="{DDEDCDB7-85CE-46BE-8D95-BEE972A0B230}" dt="2019-06-30T09:12:39.876" v="1457" actId="1037"/>
          <ac:cxnSpMkLst>
            <pc:docMk/>
            <pc:sldMk cId="246737272" sldId="301"/>
            <ac:cxnSpMk id="65" creationId="{28774501-388B-40A8-B4AA-54F675F4D800}"/>
          </ac:cxnSpMkLst>
        </pc:cxnChg>
        <pc:cxnChg chg="add mod">
          <ac:chgData name="Ramaravind Kommiya Mothilal" userId="197bdde2-8104-40b7-a868-ccf947cc7003" providerId="ADAL" clId="{DDEDCDB7-85CE-46BE-8D95-BEE972A0B230}" dt="2019-06-30T09:12:39.876" v="1457" actId="1037"/>
          <ac:cxnSpMkLst>
            <pc:docMk/>
            <pc:sldMk cId="246737272" sldId="301"/>
            <ac:cxnSpMk id="66" creationId="{9692CC39-E828-46BE-9FDE-FB2F42C8423F}"/>
          </ac:cxnSpMkLst>
        </pc:cxnChg>
      </pc:sldChg>
      <pc:sldChg chg="add del">
        <pc:chgData name="Ramaravind Kommiya Mothilal" userId="197bdde2-8104-40b7-a868-ccf947cc7003" providerId="ADAL" clId="{DDEDCDB7-85CE-46BE-8D95-BEE972A0B230}" dt="2019-06-30T06:58:50.812" v="1029" actId="47"/>
        <pc:sldMkLst>
          <pc:docMk/>
          <pc:sldMk cId="1809811678" sldId="301"/>
        </pc:sldMkLst>
      </pc:sldChg>
      <pc:sldChg chg="addSp delSp modSp add modAnim">
        <pc:chgData name="Ramaravind Kommiya Mothilal" userId="197bdde2-8104-40b7-a868-ccf947cc7003" providerId="ADAL" clId="{DDEDCDB7-85CE-46BE-8D95-BEE972A0B230}" dt="2019-07-02T06:44:53.575" v="4732" actId="20577"/>
        <pc:sldMkLst>
          <pc:docMk/>
          <pc:sldMk cId="3168008609" sldId="302"/>
        </pc:sldMkLst>
        <pc:spChg chg="mod">
          <ac:chgData name="Ramaravind Kommiya Mothilal" userId="197bdde2-8104-40b7-a868-ccf947cc7003" providerId="ADAL" clId="{DDEDCDB7-85CE-46BE-8D95-BEE972A0B230}" dt="2019-06-30T09:47:14.350" v="2134" actId="1036"/>
          <ac:spMkLst>
            <pc:docMk/>
            <pc:sldMk cId="3168008609" sldId="302"/>
            <ac:spMk id="5" creationId="{D218B57E-E239-40AC-9C1B-A54A02F40FDA}"/>
          </ac:spMkLst>
        </pc:spChg>
        <pc:spChg chg="mod">
          <ac:chgData name="Ramaravind Kommiya Mothilal" userId="197bdde2-8104-40b7-a868-ccf947cc7003" providerId="ADAL" clId="{DDEDCDB7-85CE-46BE-8D95-BEE972A0B230}" dt="2019-06-30T09:49:23.594" v="2146" actId="1036"/>
          <ac:spMkLst>
            <pc:docMk/>
            <pc:sldMk cId="3168008609" sldId="302"/>
            <ac:spMk id="8" creationId="{4ED37CD3-EA1F-498D-BA43-263004574D8D}"/>
          </ac:spMkLst>
        </pc:spChg>
        <pc:spChg chg="add mod">
          <ac:chgData name="Ramaravind Kommiya Mothilal" userId="197bdde2-8104-40b7-a868-ccf947cc7003" providerId="ADAL" clId="{DDEDCDB7-85CE-46BE-8D95-BEE972A0B230}" dt="2019-06-30T09:47:14.350" v="2134" actId="1036"/>
          <ac:spMkLst>
            <pc:docMk/>
            <pc:sldMk cId="3168008609" sldId="302"/>
            <ac:spMk id="30" creationId="{B65844A7-BD60-44A8-B253-57E117D47850}"/>
          </ac:spMkLst>
        </pc:spChg>
        <pc:spChg chg="add mod">
          <ac:chgData name="Ramaravind Kommiya Mothilal" userId="197bdde2-8104-40b7-a868-ccf947cc7003" providerId="ADAL" clId="{DDEDCDB7-85CE-46BE-8D95-BEE972A0B230}" dt="2019-06-30T09:47:14.350" v="2134" actId="1036"/>
          <ac:spMkLst>
            <pc:docMk/>
            <pc:sldMk cId="3168008609" sldId="302"/>
            <ac:spMk id="31" creationId="{87534880-7222-40A5-87E3-A5006D3A117E}"/>
          </ac:spMkLst>
        </pc:spChg>
        <pc:spChg chg="add mod">
          <ac:chgData name="Ramaravind Kommiya Mothilal" userId="197bdde2-8104-40b7-a868-ccf947cc7003" providerId="ADAL" clId="{DDEDCDB7-85CE-46BE-8D95-BEE972A0B230}" dt="2019-07-02T06:44:53.575" v="4732" actId="20577"/>
          <ac:spMkLst>
            <pc:docMk/>
            <pc:sldMk cId="3168008609" sldId="302"/>
            <ac:spMk id="34" creationId="{8E3F59E5-EBA5-410F-925F-A63A07F92C3C}"/>
          </ac:spMkLst>
        </pc:spChg>
        <pc:spChg chg="mod">
          <ac:chgData name="Ramaravind Kommiya Mothilal" userId="197bdde2-8104-40b7-a868-ccf947cc7003" providerId="ADAL" clId="{DDEDCDB7-85CE-46BE-8D95-BEE972A0B230}" dt="2019-06-30T09:29:01.574" v="1777" actId="207"/>
          <ac:spMkLst>
            <pc:docMk/>
            <pc:sldMk cId="3168008609" sldId="302"/>
            <ac:spMk id="59" creationId="{C8E75E38-3276-42F4-9EC2-AED31B21C980}"/>
          </ac:spMkLst>
        </pc:spChg>
        <pc:spChg chg="mod">
          <ac:chgData name="Ramaravind Kommiya Mothilal" userId="197bdde2-8104-40b7-a868-ccf947cc7003" providerId="ADAL" clId="{DDEDCDB7-85CE-46BE-8D95-BEE972A0B230}" dt="2019-06-30T09:29:01.574" v="1777" actId="207"/>
          <ac:spMkLst>
            <pc:docMk/>
            <pc:sldMk cId="3168008609" sldId="302"/>
            <ac:spMk id="60" creationId="{2D46BCD4-8072-4285-85D6-421E2536E2D0}"/>
          </ac:spMkLst>
        </pc:spChg>
        <pc:spChg chg="mod">
          <ac:chgData name="Ramaravind Kommiya Mothilal" userId="197bdde2-8104-40b7-a868-ccf947cc7003" providerId="ADAL" clId="{DDEDCDB7-85CE-46BE-8D95-BEE972A0B230}" dt="2019-06-30T09:29:01.574" v="1777" actId="207"/>
          <ac:spMkLst>
            <pc:docMk/>
            <pc:sldMk cId="3168008609" sldId="302"/>
            <ac:spMk id="61" creationId="{2502D919-DF32-4CAC-9258-91DEB7807611}"/>
          </ac:spMkLst>
        </pc:spChg>
        <pc:spChg chg="mod">
          <ac:chgData name="Ramaravind Kommiya Mothilal" userId="197bdde2-8104-40b7-a868-ccf947cc7003" providerId="ADAL" clId="{DDEDCDB7-85CE-46BE-8D95-BEE972A0B230}" dt="2019-06-30T09:47:14.350" v="2134" actId="1036"/>
          <ac:spMkLst>
            <pc:docMk/>
            <pc:sldMk cId="3168008609" sldId="302"/>
            <ac:spMk id="69" creationId="{9D79831C-2B08-4869-A722-DFBAD0528632}"/>
          </ac:spMkLst>
        </pc:spChg>
        <pc:spChg chg="del mod">
          <ac:chgData name="Ramaravind Kommiya Mothilal" userId="197bdde2-8104-40b7-a868-ccf947cc7003" providerId="ADAL" clId="{DDEDCDB7-85CE-46BE-8D95-BEE972A0B230}" dt="2019-06-30T09:33:52.230" v="1900" actId="478"/>
          <ac:spMkLst>
            <pc:docMk/>
            <pc:sldMk cId="3168008609" sldId="302"/>
            <ac:spMk id="70" creationId="{22FBD1AF-C0D4-4F22-9DA6-FB61B9313736}"/>
          </ac:spMkLst>
        </pc:spChg>
        <pc:cxnChg chg="mod">
          <ac:chgData name="Ramaravind Kommiya Mothilal" userId="197bdde2-8104-40b7-a868-ccf947cc7003" providerId="ADAL" clId="{DDEDCDB7-85CE-46BE-8D95-BEE972A0B230}" dt="2019-06-30T09:49:23.594" v="2146" actId="1036"/>
          <ac:cxnSpMkLst>
            <pc:docMk/>
            <pc:sldMk cId="3168008609" sldId="302"/>
            <ac:cxnSpMk id="7" creationId="{821C3941-27C3-4EAC-931A-71E06B8D7DCB}"/>
          </ac:cxnSpMkLst>
        </pc:cxnChg>
        <pc:cxnChg chg="add mod">
          <ac:chgData name="Ramaravind Kommiya Mothilal" userId="197bdde2-8104-40b7-a868-ccf947cc7003" providerId="ADAL" clId="{DDEDCDB7-85CE-46BE-8D95-BEE972A0B230}" dt="2019-06-30T09:47:14.350" v="2134" actId="1036"/>
          <ac:cxnSpMkLst>
            <pc:docMk/>
            <pc:sldMk cId="3168008609" sldId="302"/>
            <ac:cxnSpMk id="33" creationId="{7662F3DC-E278-4EA2-94CA-6496FE977774}"/>
          </ac:cxnSpMkLst>
        </pc:cxnChg>
      </pc:sldChg>
      <pc:sldChg chg="addSp delSp modSp add delAnim modAnim modNotesTx">
        <pc:chgData name="Ramaravind Kommiya Mothilal" userId="197bdde2-8104-40b7-a868-ccf947cc7003" providerId="ADAL" clId="{DDEDCDB7-85CE-46BE-8D95-BEE972A0B230}" dt="2019-07-02T06:51:30.934" v="4746" actId="20577"/>
        <pc:sldMkLst>
          <pc:docMk/>
          <pc:sldMk cId="2158185953" sldId="303"/>
        </pc:sldMkLst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2" creationId="{92BD12BF-CC20-42BB-8A4D-044EEF3BAEE1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3" creationId="{AF404360-5A48-4B0A-841D-8813E13DD9E6}"/>
          </ac:spMkLst>
        </pc:spChg>
        <pc:spChg chg="add del mod">
          <ac:chgData name="Ramaravind Kommiya Mothilal" userId="197bdde2-8104-40b7-a868-ccf947cc7003" providerId="ADAL" clId="{DDEDCDB7-85CE-46BE-8D95-BEE972A0B230}" dt="2019-06-30T10:40:28.887" v="2851" actId="478"/>
          <ac:spMkLst>
            <pc:docMk/>
            <pc:sldMk cId="2158185953" sldId="303"/>
            <ac:spMk id="4" creationId="{66D25982-3074-4DDC-9E7F-67AB2DF01669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5" creationId="{D218B57E-E239-40AC-9C1B-A54A02F40FDA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8" creationId="{4ED37CD3-EA1F-498D-BA43-263004574D8D}"/>
          </ac:spMkLst>
        </pc:spChg>
        <pc:spChg chg="del mod">
          <ac:chgData name="Ramaravind Kommiya Mothilal" userId="197bdde2-8104-40b7-a868-ccf947cc7003" providerId="ADAL" clId="{DDEDCDB7-85CE-46BE-8D95-BEE972A0B230}" dt="2019-06-30T09:44:04.762" v="2047" actId="478"/>
          <ac:spMkLst>
            <pc:docMk/>
            <pc:sldMk cId="2158185953" sldId="303"/>
            <ac:spMk id="21" creationId="{670CDF5D-A5E7-4640-BFB0-0452D78B58E3}"/>
          </ac:spMkLst>
        </pc:spChg>
        <pc:spChg chg="add del mod">
          <ac:chgData name="Ramaravind Kommiya Mothilal" userId="197bdde2-8104-40b7-a868-ccf947cc7003" providerId="ADAL" clId="{DDEDCDB7-85CE-46BE-8D95-BEE972A0B230}" dt="2019-06-30T10:08:40.029" v="2355" actId="11529"/>
          <ac:spMkLst>
            <pc:docMk/>
            <pc:sldMk cId="2158185953" sldId="303"/>
            <ac:spMk id="23" creationId="{8EA6A86D-D8CA-4E6E-9AD8-D6230D9D742A}"/>
          </ac:spMkLst>
        </pc:spChg>
        <pc:spChg chg="add del mod">
          <ac:chgData name="Ramaravind Kommiya Mothilal" userId="197bdde2-8104-40b7-a868-ccf947cc7003" providerId="ADAL" clId="{DDEDCDB7-85CE-46BE-8D95-BEE972A0B230}" dt="2019-06-30T10:40:31.477" v="2852" actId="478"/>
          <ac:spMkLst>
            <pc:docMk/>
            <pc:sldMk cId="2158185953" sldId="303"/>
            <ac:spMk id="26" creationId="{97170E24-2A2F-4642-9775-80C89BC9A476}"/>
          </ac:spMkLst>
        </pc:spChg>
        <pc:spChg chg="add mod">
          <ac:chgData name="Ramaravind Kommiya Mothilal" userId="197bdde2-8104-40b7-a868-ccf947cc7003" providerId="ADAL" clId="{DDEDCDB7-85CE-46BE-8D95-BEE972A0B230}" dt="2019-06-30T11:15:47.292" v="3194" actId="1076"/>
          <ac:spMkLst>
            <pc:docMk/>
            <pc:sldMk cId="2158185953" sldId="303"/>
            <ac:spMk id="27" creationId="{D75381D1-945A-4AAC-8212-C84E734754C7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30" creationId="{B65844A7-BD60-44A8-B253-57E117D47850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31" creationId="{87534880-7222-40A5-87E3-A5006D3A117E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34" creationId="{8E3F59E5-EBA5-410F-925F-A63A07F92C3C}"/>
          </ac:spMkLst>
        </pc:spChg>
        <pc:spChg chg="add del mod">
          <ac:chgData name="Ramaravind Kommiya Mothilal" userId="197bdde2-8104-40b7-a868-ccf947cc7003" providerId="ADAL" clId="{DDEDCDB7-85CE-46BE-8D95-BEE972A0B230}" dt="2019-06-30T10:40:28.887" v="2851" actId="478"/>
          <ac:spMkLst>
            <pc:docMk/>
            <pc:sldMk cId="2158185953" sldId="303"/>
            <ac:spMk id="35" creationId="{6F4C49F6-F1CB-499A-964D-0FA625294565}"/>
          </ac:spMkLst>
        </pc:spChg>
        <pc:spChg chg="add del mod">
          <ac:chgData name="Ramaravind Kommiya Mothilal" userId="197bdde2-8104-40b7-a868-ccf947cc7003" providerId="ADAL" clId="{DDEDCDB7-85CE-46BE-8D95-BEE972A0B230}" dt="2019-06-30T10:40:28.887" v="2851" actId="478"/>
          <ac:spMkLst>
            <pc:docMk/>
            <pc:sldMk cId="2158185953" sldId="303"/>
            <ac:spMk id="36" creationId="{52916DCC-D872-42C9-BFED-7878748B5C3B}"/>
          </ac:spMkLst>
        </pc:spChg>
        <pc:spChg chg="add del">
          <ac:chgData name="Ramaravind Kommiya Mothilal" userId="197bdde2-8104-40b7-a868-ccf947cc7003" providerId="ADAL" clId="{DDEDCDB7-85CE-46BE-8D95-BEE972A0B230}" dt="2019-06-30T12:05:17.522" v="3263"/>
          <ac:spMkLst>
            <pc:docMk/>
            <pc:sldMk cId="2158185953" sldId="303"/>
            <ac:spMk id="38" creationId="{C8B934AA-C16C-41B6-AB9A-3CB26768FB01}"/>
          </ac:spMkLst>
        </pc:spChg>
        <pc:spChg chg="add del mod">
          <ac:chgData name="Ramaravind Kommiya Mothilal" userId="197bdde2-8104-40b7-a868-ccf947cc7003" providerId="ADAL" clId="{DDEDCDB7-85CE-46BE-8D95-BEE972A0B230}" dt="2019-06-30T12:05:45.610" v="3270" actId="478"/>
          <ac:spMkLst>
            <pc:docMk/>
            <pc:sldMk cId="2158185953" sldId="303"/>
            <ac:spMk id="39" creationId="{15F2C341-AB53-4897-AA7F-2233A4871D67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44" creationId="{D36B86FA-1438-49CD-A6D0-CF240C59B8B0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45" creationId="{A66BAC0A-8F2C-40E5-A6C6-B37A3DB24467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46" creationId="{A636F761-9B71-4320-8EB4-49BB1FA3433E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47" creationId="{8DDB6015-E51D-4981-82E7-D1A7F3553E0B}"/>
          </ac:spMkLst>
        </pc:spChg>
        <pc:spChg chg="add mod">
          <ac:chgData name="Ramaravind Kommiya Mothilal" userId="197bdde2-8104-40b7-a868-ccf947cc7003" providerId="ADAL" clId="{DDEDCDB7-85CE-46BE-8D95-BEE972A0B230}" dt="2019-06-30T11:15:47.292" v="3194" actId="1076"/>
          <ac:spMkLst>
            <pc:docMk/>
            <pc:sldMk cId="2158185953" sldId="303"/>
            <ac:spMk id="55" creationId="{52279144-89AE-4D39-88A8-6023A49E64A3}"/>
          </ac:spMkLst>
        </pc:spChg>
        <pc:spChg chg="add mod">
          <ac:chgData name="Ramaravind Kommiya Mothilal" userId="197bdde2-8104-40b7-a868-ccf947cc7003" providerId="ADAL" clId="{DDEDCDB7-85CE-46BE-8D95-BEE972A0B230}" dt="2019-06-30T11:15:47.292" v="3194" actId="1076"/>
          <ac:spMkLst>
            <pc:docMk/>
            <pc:sldMk cId="2158185953" sldId="303"/>
            <ac:spMk id="56" creationId="{2BE174D0-088F-425D-BD15-260D349C857F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58" creationId="{CDB802C5-3230-403A-AC03-C868DF25571B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59" creationId="{C8E75E38-3276-42F4-9EC2-AED31B21C980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60" creationId="{2D46BCD4-8072-4285-85D6-421E2536E2D0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61" creationId="{2502D919-DF32-4CAC-9258-91DEB7807611}"/>
          </ac:spMkLst>
        </pc:spChg>
        <pc:spChg chg="mod">
          <ac:chgData name="Ramaravind Kommiya Mothilal" userId="197bdde2-8104-40b7-a868-ccf947cc7003" providerId="ADAL" clId="{DDEDCDB7-85CE-46BE-8D95-BEE972A0B230}" dt="2019-06-30T10:40:38.510" v="2855" actId="1036"/>
          <ac:spMkLst>
            <pc:docMk/>
            <pc:sldMk cId="2158185953" sldId="303"/>
            <ac:spMk id="62" creationId="{454C60B3-0954-4EDC-AC8C-F7C5561B5D49}"/>
          </ac:spMkLst>
        </pc:spChg>
        <pc:spChg chg="add mod">
          <ac:chgData name="Ramaravind Kommiya Mothilal" userId="197bdde2-8104-40b7-a868-ccf947cc7003" providerId="ADAL" clId="{DDEDCDB7-85CE-46BE-8D95-BEE972A0B230}" dt="2019-06-30T11:15:47.292" v="3194" actId="1076"/>
          <ac:spMkLst>
            <pc:docMk/>
            <pc:sldMk cId="2158185953" sldId="303"/>
            <ac:spMk id="63" creationId="{C0F84598-6B8F-41B5-80DD-6448189D7108}"/>
          </ac:spMkLst>
        </pc:spChg>
        <pc:spChg chg="del">
          <ac:chgData name="Ramaravind Kommiya Mothilal" userId="197bdde2-8104-40b7-a868-ccf947cc7003" providerId="ADAL" clId="{DDEDCDB7-85CE-46BE-8D95-BEE972A0B230}" dt="2019-06-30T10:40:28.887" v="2851" actId="478"/>
          <ac:spMkLst>
            <pc:docMk/>
            <pc:sldMk cId="2158185953" sldId="303"/>
            <ac:spMk id="64" creationId="{C3DEB755-DDBE-4157-A690-F020DF2A0C08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67" creationId="{D2350C9E-2B09-4584-B864-30E954EAF6CB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68" creationId="{7C23239F-99C4-48CA-8086-517F6F699937}"/>
          </ac:spMkLst>
        </pc:spChg>
        <pc:spChg chg="del">
          <ac:chgData name="Ramaravind Kommiya Mothilal" userId="197bdde2-8104-40b7-a868-ccf947cc7003" providerId="ADAL" clId="{DDEDCDB7-85CE-46BE-8D95-BEE972A0B230}" dt="2019-06-30T09:43:57.448" v="2045" actId="478"/>
          <ac:spMkLst>
            <pc:docMk/>
            <pc:sldMk cId="2158185953" sldId="303"/>
            <ac:spMk id="69" creationId="{9D79831C-2B08-4869-A722-DFBAD0528632}"/>
          </ac:spMkLst>
        </pc:spChg>
        <pc:spChg chg="add mod">
          <ac:chgData name="Ramaravind Kommiya Mothilal" userId="197bdde2-8104-40b7-a868-ccf947cc7003" providerId="ADAL" clId="{DDEDCDB7-85CE-46BE-8D95-BEE972A0B230}" dt="2019-07-02T06:51:30.934" v="4746" actId="20577"/>
          <ac:spMkLst>
            <pc:docMk/>
            <pc:sldMk cId="2158185953" sldId="303"/>
            <ac:spMk id="71" creationId="{0E63083D-E4D2-4E5F-9767-30F964E812B1}"/>
          </ac:spMkLst>
        </pc:spChg>
        <pc:spChg chg="add mod">
          <ac:chgData name="Ramaravind Kommiya Mothilal" userId="197bdde2-8104-40b7-a868-ccf947cc7003" providerId="ADAL" clId="{DDEDCDB7-85CE-46BE-8D95-BEE972A0B230}" dt="2019-06-30T12:07:58.478" v="3299" actId="14100"/>
          <ac:spMkLst>
            <pc:docMk/>
            <pc:sldMk cId="2158185953" sldId="303"/>
            <ac:spMk id="72" creationId="{B98040B7-BE22-4B43-9295-349AC6B5AA49}"/>
          </ac:spMkLst>
        </pc:spChg>
        <pc:picChg chg="add mod">
          <ac:chgData name="Ramaravind Kommiya Mothilal" userId="197bdde2-8104-40b7-a868-ccf947cc7003" providerId="ADAL" clId="{DDEDCDB7-85CE-46BE-8D95-BEE972A0B230}" dt="2019-06-30T12:05:26.813" v="3267" actId="1076"/>
          <ac:picMkLst>
            <pc:docMk/>
            <pc:sldMk cId="2158185953" sldId="303"/>
            <ac:picMk id="70" creationId="{006EBF1F-5F13-4404-97A8-991D8AADD734}"/>
          </ac:picMkLst>
        </pc:pic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7" creationId="{821C3941-27C3-4EAC-931A-71E06B8D7DCB}"/>
          </ac:cxnSpMkLst>
        </pc:cxnChg>
        <pc:cxnChg chg="add del mod">
          <ac:chgData name="Ramaravind Kommiya Mothilal" userId="197bdde2-8104-40b7-a868-ccf947cc7003" providerId="ADAL" clId="{DDEDCDB7-85CE-46BE-8D95-BEE972A0B230}" dt="2019-06-30T10:40:40.594" v="2856" actId="478"/>
          <ac:cxnSpMkLst>
            <pc:docMk/>
            <pc:sldMk cId="2158185953" sldId="303"/>
            <ac:cxnSpMk id="9" creationId="{4C7263FF-AC56-4B73-A28D-63D4EBA1C0BE}"/>
          </ac:cxnSpMkLst>
        </pc:cxnChg>
        <pc:cxnChg chg="add del mod">
          <ac:chgData name="Ramaravind Kommiya Mothilal" userId="197bdde2-8104-40b7-a868-ccf947cc7003" providerId="ADAL" clId="{DDEDCDB7-85CE-46BE-8D95-BEE972A0B230}" dt="2019-06-30T10:40:28.887" v="2851" actId="478"/>
          <ac:cxnSpMkLst>
            <pc:docMk/>
            <pc:sldMk cId="2158185953" sldId="303"/>
            <ac:cxnSpMk id="12" creationId="{494515EF-2677-4874-B429-C8A20EFE1AD9}"/>
          </ac:cxnSpMkLst>
        </pc:cxnChg>
        <pc:cxnChg chg="del mod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29" creationId="{64EFE3FA-4E5E-451F-8CAA-6781DD54C9D7}"/>
          </ac:cxnSpMkLst>
        </pc:cxnChg>
        <pc:cxnChg chg="del mod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32" creationId="{756777DC-9517-47C7-943D-9A5A85031E5F}"/>
          </ac:cxnSpMkLst>
        </pc:cxn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33" creationId="{7662F3DC-E278-4EA2-94CA-6496FE977774}"/>
          </ac:cxnSpMkLst>
        </pc:cxnChg>
        <pc:cxnChg chg="add mod">
          <ac:chgData name="Ramaravind Kommiya Mothilal" userId="197bdde2-8104-40b7-a868-ccf947cc7003" providerId="ADAL" clId="{DDEDCDB7-85CE-46BE-8D95-BEE972A0B230}" dt="2019-06-30T12:05:50.123" v="3271" actId="1076"/>
          <ac:cxnSpMkLst>
            <pc:docMk/>
            <pc:sldMk cId="2158185953" sldId="303"/>
            <ac:cxnSpMk id="37" creationId="{739625C1-EE04-45A4-9300-FC3DB63D39B0}"/>
          </ac:cxnSpMkLst>
        </pc:cxn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48" creationId="{5E66855D-2A52-4512-ACCB-1306FCE932BA}"/>
          </ac:cxnSpMkLst>
        </pc:cxn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53" creationId="{99C00A58-D89F-4583-B6B8-3A474EFB4316}"/>
          </ac:cxnSpMkLst>
        </pc:cxn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54" creationId="{EE46F1FB-23F1-4522-9951-DF050C480184}"/>
          </ac:cxnSpMkLst>
        </pc:cxn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57" creationId="{43BC45B8-06BA-473E-8B73-59EFC9081294}"/>
          </ac:cxnSpMkLst>
        </pc:cxn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65" creationId="{28774501-388B-40A8-B4AA-54F675F4D800}"/>
          </ac:cxnSpMkLst>
        </pc:cxnChg>
        <pc:cxnChg chg="del">
          <ac:chgData name="Ramaravind Kommiya Mothilal" userId="197bdde2-8104-40b7-a868-ccf947cc7003" providerId="ADAL" clId="{DDEDCDB7-85CE-46BE-8D95-BEE972A0B230}" dt="2019-06-30T09:43:57.448" v="2045" actId="478"/>
          <ac:cxnSpMkLst>
            <pc:docMk/>
            <pc:sldMk cId="2158185953" sldId="303"/>
            <ac:cxnSpMk id="66" creationId="{9692CC39-E828-46BE-9FDE-FB2F42C8423F}"/>
          </ac:cxnSpMkLst>
        </pc:cxnChg>
        <pc:cxnChg chg="add mod">
          <ac:chgData name="Ramaravind Kommiya Mothilal" userId="197bdde2-8104-40b7-a868-ccf947cc7003" providerId="ADAL" clId="{DDEDCDB7-85CE-46BE-8D95-BEE972A0B230}" dt="2019-06-30T12:07:40.015" v="3297" actId="14100"/>
          <ac:cxnSpMkLst>
            <pc:docMk/>
            <pc:sldMk cId="2158185953" sldId="303"/>
            <ac:cxnSpMk id="73" creationId="{6BD63DE7-2919-4C09-A1D3-C9024DAA14CE}"/>
          </ac:cxnSpMkLst>
        </pc:cxnChg>
      </pc:sldChg>
      <pc:sldChg chg="addSp delSp modSp add modAnim">
        <pc:chgData name="Ramaravind Kommiya Mothilal" userId="197bdde2-8104-40b7-a868-ccf947cc7003" providerId="ADAL" clId="{DDEDCDB7-85CE-46BE-8D95-BEE972A0B230}" dt="2019-07-02T06:48:03.764" v="4742" actId="20577"/>
        <pc:sldMkLst>
          <pc:docMk/>
          <pc:sldMk cId="1426071538" sldId="304"/>
        </pc:sldMkLst>
        <pc:spChg chg="mod">
          <ac:chgData name="Ramaravind Kommiya Mothilal" userId="197bdde2-8104-40b7-a868-ccf947cc7003" providerId="ADAL" clId="{DDEDCDB7-85CE-46BE-8D95-BEE972A0B230}" dt="2019-07-02T06:47:26.197" v="4738" actId="20577"/>
          <ac:spMkLst>
            <pc:docMk/>
            <pc:sldMk cId="1426071538" sldId="304"/>
            <ac:spMk id="2" creationId="{92BD12BF-CC20-42BB-8A4D-044EEF3BAEE1}"/>
          </ac:spMkLst>
        </pc:spChg>
        <pc:spChg chg="mod">
          <ac:chgData name="Ramaravind Kommiya Mothilal" userId="197bdde2-8104-40b7-a868-ccf947cc7003" providerId="ADAL" clId="{DDEDCDB7-85CE-46BE-8D95-BEE972A0B230}" dt="2019-07-02T06:48:03.764" v="4742" actId="20577"/>
          <ac:spMkLst>
            <pc:docMk/>
            <pc:sldMk cId="1426071538" sldId="304"/>
            <ac:spMk id="34" creationId="{8E3F59E5-EBA5-410F-925F-A63A07F92C3C}"/>
          </ac:spMkLst>
        </pc:spChg>
        <pc:spChg chg="add mod">
          <ac:chgData name="Ramaravind Kommiya Mothilal" userId="197bdde2-8104-40b7-a868-ccf947cc7003" providerId="ADAL" clId="{DDEDCDB7-85CE-46BE-8D95-BEE972A0B230}" dt="2019-06-30T10:09:58.869" v="2364" actId="1076"/>
          <ac:spMkLst>
            <pc:docMk/>
            <pc:sldMk cId="1426071538" sldId="304"/>
            <ac:spMk id="35" creationId="{12F57528-6BB2-4229-8DF7-89FDB6AD94B9}"/>
          </ac:spMkLst>
        </pc:spChg>
        <pc:spChg chg="add mod">
          <ac:chgData name="Ramaravind Kommiya Mothilal" userId="197bdde2-8104-40b7-a868-ccf947cc7003" providerId="ADAL" clId="{DDEDCDB7-85CE-46BE-8D95-BEE972A0B230}" dt="2019-06-30T10:09:58.869" v="2364" actId="1076"/>
          <ac:spMkLst>
            <pc:docMk/>
            <pc:sldMk cId="1426071538" sldId="304"/>
            <ac:spMk id="36" creationId="{C9451039-B86D-4A41-8F2B-88C5EB05F056}"/>
          </ac:spMkLst>
        </pc:spChg>
        <pc:spChg chg="add mod">
          <ac:chgData name="Ramaravind Kommiya Mothilal" userId="197bdde2-8104-40b7-a868-ccf947cc7003" providerId="ADAL" clId="{DDEDCDB7-85CE-46BE-8D95-BEE972A0B230}" dt="2019-06-30T10:15:36.824" v="2436" actId="207"/>
          <ac:spMkLst>
            <pc:docMk/>
            <pc:sldMk cId="1426071538" sldId="304"/>
            <ac:spMk id="37" creationId="{D954C58B-AE77-4C24-86D9-CCBDEB13A544}"/>
          </ac:spMkLst>
        </pc:spChg>
        <pc:spChg chg="add del mod">
          <ac:chgData name="Ramaravind Kommiya Mothilal" userId="197bdde2-8104-40b7-a868-ccf947cc7003" providerId="ADAL" clId="{DDEDCDB7-85CE-46BE-8D95-BEE972A0B230}" dt="2019-06-30T10:11:53.202" v="2371"/>
          <ac:spMkLst>
            <pc:docMk/>
            <pc:sldMk cId="1426071538" sldId="304"/>
            <ac:spMk id="40" creationId="{F4A6CD79-46E6-42B6-B6A7-8233C3B27CAE}"/>
          </ac:spMkLst>
        </pc:spChg>
        <pc:spChg chg="add mod">
          <ac:chgData name="Ramaravind Kommiya Mothilal" userId="197bdde2-8104-40b7-a868-ccf947cc7003" providerId="ADAL" clId="{DDEDCDB7-85CE-46BE-8D95-BEE972A0B230}" dt="2019-06-30T10:16:22.804" v="2439" actId="255"/>
          <ac:spMkLst>
            <pc:docMk/>
            <pc:sldMk cId="1426071538" sldId="304"/>
            <ac:spMk id="41" creationId="{0F718A9B-790E-4CB7-875C-7852C6015745}"/>
          </ac:spMkLst>
        </pc:spChg>
        <pc:spChg chg="mod">
          <ac:chgData name="Ramaravind Kommiya Mothilal" userId="197bdde2-8104-40b7-a868-ccf947cc7003" providerId="ADAL" clId="{DDEDCDB7-85CE-46BE-8D95-BEE972A0B230}" dt="2019-07-02T06:45:57.353" v="4733" actId="207"/>
          <ac:spMkLst>
            <pc:docMk/>
            <pc:sldMk cId="1426071538" sldId="304"/>
            <ac:spMk id="43" creationId="{726C24A2-11BB-420D-952D-406ECBB0AB60}"/>
          </ac:spMkLst>
        </pc:spChg>
        <pc:spChg chg="mod">
          <ac:chgData name="Ramaravind Kommiya Mothilal" userId="197bdde2-8104-40b7-a868-ccf947cc7003" providerId="ADAL" clId="{DDEDCDB7-85CE-46BE-8D95-BEE972A0B230}" dt="2019-06-30T09:58:25.892" v="2149" actId="207"/>
          <ac:spMkLst>
            <pc:docMk/>
            <pc:sldMk cId="1426071538" sldId="304"/>
            <ac:spMk id="58" creationId="{CDB802C5-3230-403A-AC03-C868DF25571B}"/>
          </ac:spMkLst>
        </pc:spChg>
        <pc:spChg chg="mod">
          <ac:chgData name="Ramaravind Kommiya Mothilal" userId="197bdde2-8104-40b7-a868-ccf947cc7003" providerId="ADAL" clId="{DDEDCDB7-85CE-46BE-8D95-BEE972A0B230}" dt="2019-06-30T09:58:25.892" v="2149" actId="207"/>
          <ac:spMkLst>
            <pc:docMk/>
            <pc:sldMk cId="1426071538" sldId="304"/>
            <ac:spMk id="67" creationId="{D2350C9E-2B09-4584-B864-30E954EAF6CB}"/>
          </ac:spMkLst>
        </pc:spChg>
        <pc:spChg chg="mod">
          <ac:chgData name="Ramaravind Kommiya Mothilal" userId="197bdde2-8104-40b7-a868-ccf947cc7003" providerId="ADAL" clId="{DDEDCDB7-85CE-46BE-8D95-BEE972A0B230}" dt="2019-06-30T09:58:25.892" v="2149" actId="207"/>
          <ac:spMkLst>
            <pc:docMk/>
            <pc:sldMk cId="1426071538" sldId="304"/>
            <ac:spMk id="68" creationId="{7C23239F-99C4-48CA-8086-517F6F699937}"/>
          </ac:spMkLst>
        </pc:spChg>
        <pc:cxnChg chg="add mod">
          <ac:chgData name="Ramaravind Kommiya Mothilal" userId="197bdde2-8104-40b7-a868-ccf947cc7003" providerId="ADAL" clId="{DDEDCDB7-85CE-46BE-8D95-BEE972A0B230}" dt="2019-06-30T10:09:58.869" v="2364" actId="1076"/>
          <ac:cxnSpMkLst>
            <pc:docMk/>
            <pc:sldMk cId="1426071538" sldId="304"/>
            <ac:cxnSpMk id="38" creationId="{792CA8CE-5CA4-4F41-9EEB-040D3D48C196}"/>
          </ac:cxnSpMkLst>
        </pc:cxnChg>
        <pc:cxnChg chg="add mod">
          <ac:chgData name="Ramaravind Kommiya Mothilal" userId="197bdde2-8104-40b7-a868-ccf947cc7003" providerId="ADAL" clId="{DDEDCDB7-85CE-46BE-8D95-BEE972A0B230}" dt="2019-06-30T10:16:27.763" v="2440" actId="14100"/>
          <ac:cxnSpMkLst>
            <pc:docMk/>
            <pc:sldMk cId="1426071538" sldId="304"/>
            <ac:cxnSpMk id="39" creationId="{E44BC5E8-2F7E-457B-B56B-6966133A376D}"/>
          </ac:cxnSpMkLst>
        </pc:cxnChg>
      </pc:sldChg>
      <pc:sldChg chg="addSp delSp modSp add delAnim modAnim">
        <pc:chgData name="Ramaravind Kommiya Mothilal" userId="197bdde2-8104-40b7-a868-ccf947cc7003" providerId="ADAL" clId="{DDEDCDB7-85CE-46BE-8D95-BEE972A0B230}" dt="2019-06-30T11:51:33.379" v="3243" actId="115"/>
        <pc:sldMkLst>
          <pc:docMk/>
          <pc:sldMk cId="2659125508" sldId="305"/>
        </pc:sldMkLst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2" creationId="{92BD12BF-CC20-42BB-8A4D-044EEF3BAEE1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3" creationId="{AF404360-5A48-4B0A-841D-8813E13DD9E6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5" creationId="{D218B57E-E239-40AC-9C1B-A54A02F40FDA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8" creationId="{4ED37CD3-EA1F-498D-BA43-263004574D8D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21" creationId="{670CDF5D-A5E7-4640-BFB0-0452D78B58E3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30" creationId="{B65844A7-BD60-44A8-B253-57E117D47850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31" creationId="{87534880-7222-40A5-87E3-A5006D3A117E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34" creationId="{8E3F59E5-EBA5-410F-925F-A63A07F92C3C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35" creationId="{12F57528-6BB2-4229-8DF7-89FDB6AD94B9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36" creationId="{C9451039-B86D-4A41-8F2B-88C5EB05F056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37" creationId="{D954C58B-AE77-4C24-86D9-CCBDEB13A544}"/>
          </ac:spMkLst>
        </pc:spChg>
        <pc:spChg chg="add mod">
          <ac:chgData name="Ramaravind Kommiya Mothilal" userId="197bdde2-8104-40b7-a868-ccf947cc7003" providerId="ADAL" clId="{DDEDCDB7-85CE-46BE-8D95-BEE972A0B230}" dt="2019-06-30T10:38:21.994" v="2833" actId="1076"/>
          <ac:spMkLst>
            <pc:docMk/>
            <pc:sldMk cId="2659125508" sldId="305"/>
            <ac:spMk id="40" creationId="{3F367499-ED9C-48B6-8FBA-8D85B47C6764}"/>
          </ac:spMkLst>
        </pc:spChg>
        <pc:spChg chg="mod">
          <ac:chgData name="Ramaravind Kommiya Mothilal" userId="197bdde2-8104-40b7-a868-ccf947cc7003" providerId="ADAL" clId="{DDEDCDB7-85CE-46BE-8D95-BEE972A0B230}" dt="2019-06-30T10:18:37.411" v="2455" actId="1036"/>
          <ac:spMkLst>
            <pc:docMk/>
            <pc:sldMk cId="2659125508" sldId="305"/>
            <ac:spMk id="41" creationId="{0F718A9B-790E-4CB7-875C-7852C6015745}"/>
          </ac:spMkLst>
        </pc:spChg>
        <pc:spChg chg="mod topLvl">
          <ac:chgData name="Ramaravind Kommiya Mothilal" userId="197bdde2-8104-40b7-a868-ccf947cc7003" providerId="ADAL" clId="{DDEDCDB7-85CE-46BE-8D95-BEE972A0B230}" dt="2019-06-30T11:51:33.379" v="3243" actId="115"/>
          <ac:spMkLst>
            <pc:docMk/>
            <pc:sldMk cId="2659125508" sldId="305"/>
            <ac:spMk id="43" creationId="{B7EFFA92-090C-4A52-83A1-D79C59F1A114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44" creationId="{D36B86FA-1438-49CD-A6D0-CF240C59B8B0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45" creationId="{A66BAC0A-8F2C-40E5-A6C6-B37A3DB24467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46" creationId="{A636F761-9B71-4320-8EB4-49BB1FA3433E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47" creationId="{8DDB6015-E51D-4981-82E7-D1A7F3553E0B}"/>
          </ac:spMkLst>
        </pc:spChg>
        <pc:spChg chg="mod topLvl">
          <ac:chgData name="Ramaravind Kommiya Mothilal" userId="197bdde2-8104-40b7-a868-ccf947cc7003" providerId="ADAL" clId="{DDEDCDB7-85CE-46BE-8D95-BEE972A0B230}" dt="2019-06-30T11:50:23.422" v="3210" actId="1076"/>
          <ac:spMkLst>
            <pc:docMk/>
            <pc:sldMk cId="2659125508" sldId="305"/>
            <ac:spMk id="49" creationId="{1B28DC43-BCA7-49C7-A78F-EA91D1D78007}"/>
          </ac:spMkLst>
        </pc:spChg>
        <pc:spChg chg="mod topLvl">
          <ac:chgData name="Ramaravind Kommiya Mothilal" userId="197bdde2-8104-40b7-a868-ccf947cc7003" providerId="ADAL" clId="{DDEDCDB7-85CE-46BE-8D95-BEE972A0B230}" dt="2019-06-30T10:35:04.794" v="2827" actId="1035"/>
          <ac:spMkLst>
            <pc:docMk/>
            <pc:sldMk cId="2659125508" sldId="305"/>
            <ac:spMk id="56" creationId="{8B2E5D3F-3009-4471-B23C-BE931B2A4831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58" creationId="{CDB802C5-3230-403A-AC03-C868DF25571B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59" creationId="{C8E75E38-3276-42F4-9EC2-AED31B21C980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60" creationId="{2D46BCD4-8072-4285-85D6-421E2536E2D0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61" creationId="{2502D919-DF32-4CAC-9258-91DEB7807611}"/>
          </ac:spMkLst>
        </pc:spChg>
        <pc:spChg chg="mod topLvl">
          <ac:chgData name="Ramaravind Kommiya Mothilal" userId="197bdde2-8104-40b7-a868-ccf947cc7003" providerId="ADAL" clId="{DDEDCDB7-85CE-46BE-8D95-BEE972A0B230}" dt="2019-06-30T11:51:03.325" v="3235" actId="1038"/>
          <ac:spMkLst>
            <pc:docMk/>
            <pc:sldMk cId="2659125508" sldId="305"/>
            <ac:spMk id="63" creationId="{8A5A4FAD-8CA3-4628-A979-15D2D9A00193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67" creationId="{D2350C9E-2B09-4584-B864-30E954EAF6CB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68" creationId="{7C23239F-99C4-48CA-8086-517F6F699937}"/>
          </ac:spMkLst>
        </pc:spChg>
        <pc:spChg chg="del">
          <ac:chgData name="Ramaravind Kommiya Mothilal" userId="197bdde2-8104-40b7-a868-ccf947cc7003" providerId="ADAL" clId="{DDEDCDB7-85CE-46BE-8D95-BEE972A0B230}" dt="2019-06-30T10:17:48.432" v="2442" actId="478"/>
          <ac:spMkLst>
            <pc:docMk/>
            <pc:sldMk cId="2659125508" sldId="305"/>
            <ac:spMk id="69" creationId="{9D79831C-2B08-4869-A722-DFBAD0528632}"/>
          </ac:spMkLst>
        </pc:spChg>
        <pc:spChg chg="add mod">
          <ac:chgData name="Ramaravind Kommiya Mothilal" userId="197bdde2-8104-40b7-a868-ccf947cc7003" providerId="ADAL" clId="{DDEDCDB7-85CE-46BE-8D95-BEE972A0B230}" dt="2019-06-30T11:51:13.842" v="3241" actId="1038"/>
          <ac:spMkLst>
            <pc:docMk/>
            <pc:sldMk cId="2659125508" sldId="305"/>
            <ac:spMk id="70" creationId="{4BE6C1C5-6840-40D5-9E70-903016EA97A6}"/>
          </ac:spMkLst>
        </pc:spChg>
        <pc:spChg chg="add mod">
          <ac:chgData name="Ramaravind Kommiya Mothilal" userId="197bdde2-8104-40b7-a868-ccf947cc7003" providerId="ADAL" clId="{DDEDCDB7-85CE-46BE-8D95-BEE972A0B230}" dt="2019-06-30T10:52:43.303" v="2860" actId="14861"/>
          <ac:spMkLst>
            <pc:docMk/>
            <pc:sldMk cId="2659125508" sldId="305"/>
            <ac:spMk id="72" creationId="{96586E45-1A50-4E2A-BB70-6C58FE7B4FE4}"/>
          </ac:spMkLst>
        </pc:spChg>
        <pc:grpChg chg="add del mod">
          <ac:chgData name="Ramaravind Kommiya Mothilal" userId="197bdde2-8104-40b7-a868-ccf947cc7003" providerId="ADAL" clId="{DDEDCDB7-85CE-46BE-8D95-BEE972A0B230}" dt="2019-06-30T10:33:31.656" v="2797" actId="165"/>
          <ac:grpSpMkLst>
            <pc:docMk/>
            <pc:sldMk cId="2659125508" sldId="305"/>
            <ac:grpSpMk id="42" creationId="{E74B6C37-3487-45D3-8F08-3DC6BDB55F17}"/>
          </ac:grpSpMkLst>
        </pc:grp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7" creationId="{821C3941-27C3-4EAC-931A-71E06B8D7DCB}"/>
          </ac:cxnSpMkLst>
        </pc:cxnChg>
        <pc:cxnChg chg="del mod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29" creationId="{64EFE3FA-4E5E-451F-8CAA-6781DD54C9D7}"/>
          </ac:cxnSpMkLst>
        </pc:cxnChg>
        <pc:cxnChg chg="del mod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32" creationId="{756777DC-9517-47C7-943D-9A5A85031E5F}"/>
          </ac:cxnSpMkLst>
        </pc:cxn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33" creationId="{7662F3DC-E278-4EA2-94CA-6496FE977774}"/>
          </ac:cxnSpMkLst>
        </pc:cxnChg>
        <pc:cxnChg chg="del mod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38" creationId="{792CA8CE-5CA4-4F41-9EEB-040D3D48C196}"/>
          </ac:cxnSpMkLst>
        </pc:cxnChg>
        <pc:cxnChg chg="del mod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39" creationId="{E44BC5E8-2F7E-457B-B56B-6966133A376D}"/>
          </ac:cxnSpMkLst>
        </pc:cxn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48" creationId="{5E66855D-2A52-4512-ACCB-1306FCE932BA}"/>
          </ac:cxnSpMkLst>
        </pc:cxnChg>
        <pc:cxnChg chg="mod topLvl">
          <ac:chgData name="Ramaravind Kommiya Mothilal" userId="197bdde2-8104-40b7-a868-ccf947cc7003" providerId="ADAL" clId="{DDEDCDB7-85CE-46BE-8D95-BEE972A0B230}" dt="2019-06-30T11:50:23.422" v="3210" actId="1076"/>
          <ac:cxnSpMkLst>
            <pc:docMk/>
            <pc:sldMk cId="2659125508" sldId="305"/>
            <ac:cxnSpMk id="50" creationId="{9DD3FF96-F38B-4760-9301-B0D54BC3E68F}"/>
          </ac:cxnSpMkLst>
        </pc:cxnChg>
        <pc:cxnChg chg="mod topLvl">
          <ac:chgData name="Ramaravind Kommiya Mothilal" userId="197bdde2-8104-40b7-a868-ccf947cc7003" providerId="ADAL" clId="{DDEDCDB7-85CE-46BE-8D95-BEE972A0B230}" dt="2019-06-30T11:51:07.215" v="3236" actId="14100"/>
          <ac:cxnSpMkLst>
            <pc:docMk/>
            <pc:sldMk cId="2659125508" sldId="305"/>
            <ac:cxnSpMk id="51" creationId="{D05DC79E-EF26-4381-980E-64D7CE298945}"/>
          </ac:cxnSpMkLst>
        </pc:cxnChg>
        <pc:cxnChg chg="mod topLvl">
          <ac:chgData name="Ramaravind Kommiya Mothilal" userId="197bdde2-8104-40b7-a868-ccf947cc7003" providerId="ADAL" clId="{DDEDCDB7-85CE-46BE-8D95-BEE972A0B230}" dt="2019-06-30T11:50:27.295" v="3211" actId="14100"/>
          <ac:cxnSpMkLst>
            <pc:docMk/>
            <pc:sldMk cId="2659125508" sldId="305"/>
            <ac:cxnSpMk id="52" creationId="{9371ED6F-403C-4953-9C6E-A5DB20565787}"/>
          </ac:cxnSpMkLst>
        </pc:cxn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53" creationId="{99C00A58-D89F-4583-B6B8-3A474EFB4316}"/>
          </ac:cxnSpMkLst>
        </pc:cxn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54" creationId="{EE46F1FB-23F1-4522-9951-DF050C480184}"/>
          </ac:cxnSpMkLst>
        </pc:cxnChg>
        <pc:cxnChg chg="mod topLvl">
          <ac:chgData name="Ramaravind Kommiya Mothilal" userId="197bdde2-8104-40b7-a868-ccf947cc7003" providerId="ADAL" clId="{DDEDCDB7-85CE-46BE-8D95-BEE972A0B230}" dt="2019-06-30T11:50:54.483" v="3226" actId="14100"/>
          <ac:cxnSpMkLst>
            <pc:docMk/>
            <pc:sldMk cId="2659125508" sldId="305"/>
            <ac:cxnSpMk id="55" creationId="{B5D87B1D-B9B1-469F-8548-ABB84EAB780E}"/>
          </ac:cxnSpMkLst>
        </pc:cxn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57" creationId="{43BC45B8-06BA-473E-8B73-59EFC9081294}"/>
          </ac:cxnSpMkLst>
        </pc:cxn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65" creationId="{28774501-388B-40A8-B4AA-54F675F4D800}"/>
          </ac:cxnSpMkLst>
        </pc:cxnChg>
        <pc:cxnChg chg="del">
          <ac:chgData name="Ramaravind Kommiya Mothilal" userId="197bdde2-8104-40b7-a868-ccf947cc7003" providerId="ADAL" clId="{DDEDCDB7-85CE-46BE-8D95-BEE972A0B230}" dt="2019-06-30T10:17:48.432" v="2442" actId="478"/>
          <ac:cxnSpMkLst>
            <pc:docMk/>
            <pc:sldMk cId="2659125508" sldId="305"/>
            <ac:cxnSpMk id="66" creationId="{9692CC39-E828-46BE-9FDE-FB2F42C8423F}"/>
          </ac:cxnSpMkLst>
        </pc:cxnChg>
        <pc:cxnChg chg="add mod">
          <ac:chgData name="Ramaravind Kommiya Mothilal" userId="197bdde2-8104-40b7-a868-ccf947cc7003" providerId="ADAL" clId="{DDEDCDB7-85CE-46BE-8D95-BEE972A0B230}" dt="2019-06-30T11:51:03.325" v="3235" actId="1038"/>
          <ac:cxnSpMkLst>
            <pc:docMk/>
            <pc:sldMk cId="2659125508" sldId="305"/>
            <ac:cxnSpMk id="71" creationId="{16D5F1E1-5DD9-46BC-862F-98842B55438F}"/>
          </ac:cxnSpMkLst>
        </pc:cxnChg>
      </pc:sldChg>
      <pc:sldChg chg="addSp delSp modSp add delAnim modAnim">
        <pc:chgData name="Ramaravind Kommiya Mothilal" userId="197bdde2-8104-40b7-a868-ccf947cc7003" providerId="ADAL" clId="{DDEDCDB7-85CE-46BE-8D95-BEE972A0B230}" dt="2019-06-30T12:29:09.806" v="3638"/>
        <pc:sldMkLst>
          <pc:docMk/>
          <pc:sldMk cId="3272316684" sldId="306"/>
        </pc:sldMkLst>
        <pc:spChg chg="add del">
          <ac:chgData name="Ramaravind Kommiya Mothilal" userId="197bdde2-8104-40b7-a868-ccf947cc7003" providerId="ADAL" clId="{DDEDCDB7-85CE-46BE-8D95-BEE972A0B230}" dt="2019-06-30T12:14:17.306" v="3381"/>
          <ac:spMkLst>
            <pc:docMk/>
            <pc:sldMk cId="3272316684" sldId="306"/>
            <ac:spMk id="8" creationId="{A8EF37C3-52A1-4CD9-BFB9-6151E225483B}"/>
          </ac:spMkLst>
        </pc:spChg>
        <pc:spChg chg="add mod">
          <ac:chgData name="Ramaravind Kommiya Mothilal" userId="197bdde2-8104-40b7-a868-ccf947cc7003" providerId="ADAL" clId="{DDEDCDB7-85CE-46BE-8D95-BEE972A0B230}" dt="2019-06-30T12:22:00.755" v="3522" actId="207"/>
          <ac:spMkLst>
            <pc:docMk/>
            <pc:sldMk cId="3272316684" sldId="306"/>
            <ac:spMk id="9" creationId="{161F69B9-11AC-412A-A9EA-E50019E4CBED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18" creationId="{A1EE26BA-3371-4671-ACF7-8050DA260C9C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19" creationId="{4A1721C4-AEF6-4BAA-B98C-FB0C3C06BB25}"/>
          </ac:spMkLst>
        </pc:spChg>
        <pc:spChg chg="del">
          <ac:chgData name="Ramaravind Kommiya Mothilal" userId="197bdde2-8104-40b7-a868-ccf947cc7003" providerId="ADAL" clId="{DDEDCDB7-85CE-46BE-8D95-BEE972A0B230}" dt="2019-06-30T12:09:40.014" v="3300" actId="478"/>
          <ac:spMkLst>
            <pc:docMk/>
            <pc:sldMk cId="3272316684" sldId="306"/>
            <ac:spMk id="22" creationId="{61DE547A-7C9A-48DD-9D19-A4148ACF0C1B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23" creationId="{A962E44C-2EF4-46D4-92D0-0B04B9175934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24" creationId="{EC6208A8-551B-4C04-8ED3-9010B07941FC}"/>
          </ac:spMkLst>
        </pc:spChg>
        <pc:spChg chg="del">
          <ac:chgData name="Ramaravind Kommiya Mothilal" userId="197bdde2-8104-40b7-a868-ccf947cc7003" providerId="ADAL" clId="{DDEDCDB7-85CE-46BE-8D95-BEE972A0B230}" dt="2019-06-30T12:09:40.014" v="3300" actId="478"/>
          <ac:spMkLst>
            <pc:docMk/>
            <pc:sldMk cId="3272316684" sldId="306"/>
            <ac:spMk id="25" creationId="{CB32415F-D54E-4B84-A467-04D0A0E195E9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28" creationId="{CF2D457E-3571-41E3-BCE0-B965C047FFD1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29" creationId="{6C8F3CE3-7622-4DD8-960F-B7DDD18A5A7F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31" creationId="{DD81C439-B4F7-47F8-A0EA-2326E72DBA07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37" creationId="{829DEECC-15B4-49B0-AF60-C1636B6AE29F}"/>
          </ac:spMkLst>
        </pc:spChg>
        <pc:spChg chg="del">
          <ac:chgData name="Ramaravind Kommiya Mothilal" userId="197bdde2-8104-40b7-a868-ccf947cc7003" providerId="ADAL" clId="{DDEDCDB7-85CE-46BE-8D95-BEE972A0B230}" dt="2019-06-30T12:09:40.014" v="3300" actId="478"/>
          <ac:spMkLst>
            <pc:docMk/>
            <pc:sldMk cId="3272316684" sldId="306"/>
            <ac:spMk id="38" creationId="{4F293BE0-D11A-4E3B-BA88-1DA427EAE5B8}"/>
          </ac:spMkLst>
        </pc:spChg>
        <pc:spChg chg="del">
          <ac:chgData name="Ramaravind Kommiya Mothilal" userId="197bdde2-8104-40b7-a868-ccf947cc7003" providerId="ADAL" clId="{DDEDCDB7-85CE-46BE-8D95-BEE972A0B230}" dt="2019-06-30T12:09:40.014" v="3300" actId="478"/>
          <ac:spMkLst>
            <pc:docMk/>
            <pc:sldMk cId="3272316684" sldId="306"/>
            <ac:spMk id="39" creationId="{B0C93AB2-7AB7-4E87-9F25-DCD9C95F7354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40" creationId="{A0972F21-C44C-4BD3-B376-7A492CCAE2AE}"/>
          </ac:spMkLst>
        </pc:spChg>
        <pc:spChg chg="del">
          <ac:chgData name="Ramaravind Kommiya Mothilal" userId="197bdde2-8104-40b7-a868-ccf947cc7003" providerId="ADAL" clId="{DDEDCDB7-85CE-46BE-8D95-BEE972A0B230}" dt="2019-06-30T12:09:42.229" v="3301" actId="478"/>
          <ac:spMkLst>
            <pc:docMk/>
            <pc:sldMk cId="3272316684" sldId="306"/>
            <ac:spMk id="41" creationId="{344BA693-DA33-404D-98EA-F2E57A730F56}"/>
          </ac:spMkLst>
        </pc:spChg>
        <pc:spChg chg="del mod">
          <ac:chgData name="Ramaravind Kommiya Mothilal" userId="197bdde2-8104-40b7-a868-ccf947cc7003" providerId="ADAL" clId="{DDEDCDB7-85CE-46BE-8D95-BEE972A0B230}" dt="2019-06-30T12:15:47.457" v="3430" actId="478"/>
          <ac:spMkLst>
            <pc:docMk/>
            <pc:sldMk cId="3272316684" sldId="306"/>
            <ac:spMk id="43" creationId="{1E4EA436-B568-43A5-8C0C-F7506FE40AD4}"/>
          </ac:spMkLst>
        </pc:spChg>
        <pc:spChg chg="add mod topLvl">
          <ac:chgData name="Ramaravind Kommiya Mothilal" userId="197bdde2-8104-40b7-a868-ccf947cc7003" providerId="ADAL" clId="{DDEDCDB7-85CE-46BE-8D95-BEE972A0B230}" dt="2019-06-30T12:27:48.546" v="3627" actId="164"/>
          <ac:spMkLst>
            <pc:docMk/>
            <pc:sldMk cId="3272316684" sldId="306"/>
            <ac:spMk id="44" creationId="{2CC206BB-3A6A-4633-8BC5-EE6FC2568969}"/>
          </ac:spMkLst>
        </pc:spChg>
        <pc:spChg chg="del mod">
          <ac:chgData name="Ramaravind Kommiya Mothilal" userId="197bdde2-8104-40b7-a868-ccf947cc7003" providerId="ADAL" clId="{DDEDCDB7-85CE-46BE-8D95-BEE972A0B230}" dt="2019-06-30T12:14:11.565" v="3379"/>
          <ac:spMkLst>
            <pc:docMk/>
            <pc:sldMk cId="3272316684" sldId="306"/>
            <ac:spMk id="45" creationId="{425D1232-28A0-4D0A-A3A4-A3D540D9C5E5}"/>
          </ac:spMkLst>
        </pc:spChg>
        <pc:spChg chg="add mod">
          <ac:chgData name="Ramaravind Kommiya Mothilal" userId="197bdde2-8104-40b7-a868-ccf947cc7003" providerId="ADAL" clId="{DDEDCDB7-85CE-46BE-8D95-BEE972A0B230}" dt="2019-06-30T12:14:40.445" v="3389" actId="1076"/>
          <ac:spMkLst>
            <pc:docMk/>
            <pc:sldMk cId="3272316684" sldId="306"/>
            <ac:spMk id="46" creationId="{7B0DB381-DA41-44F1-A734-7918E244557B}"/>
          </ac:spMkLst>
        </pc:spChg>
        <pc:spChg chg="add del mod">
          <ac:chgData name="Ramaravind Kommiya Mothilal" userId="197bdde2-8104-40b7-a868-ccf947cc7003" providerId="ADAL" clId="{DDEDCDB7-85CE-46BE-8D95-BEE972A0B230}" dt="2019-06-30T12:14:24.100" v="3385"/>
          <ac:spMkLst>
            <pc:docMk/>
            <pc:sldMk cId="3272316684" sldId="306"/>
            <ac:spMk id="48" creationId="{F040402E-0999-4C44-9BED-2D50E144F7ED}"/>
          </ac:spMkLst>
        </pc:spChg>
        <pc:spChg chg="del mod">
          <ac:chgData name="Ramaravind Kommiya Mothilal" userId="197bdde2-8104-40b7-a868-ccf947cc7003" providerId="ADAL" clId="{DDEDCDB7-85CE-46BE-8D95-BEE972A0B230}" dt="2019-06-30T12:06:40.678" v="3276" actId="478"/>
          <ac:spMkLst>
            <pc:docMk/>
            <pc:sldMk cId="3272316684" sldId="306"/>
            <ac:spMk id="49" creationId="{DCF2F44D-CED7-42FF-8F5B-1A1D6D1F8479}"/>
          </ac:spMkLst>
        </pc:spChg>
        <pc:spChg chg="add del">
          <ac:chgData name="Ramaravind Kommiya Mothilal" userId="197bdde2-8104-40b7-a868-ccf947cc7003" providerId="ADAL" clId="{DDEDCDB7-85CE-46BE-8D95-BEE972A0B230}" dt="2019-06-30T12:14:35.405" v="3387"/>
          <ac:spMkLst>
            <pc:docMk/>
            <pc:sldMk cId="3272316684" sldId="306"/>
            <ac:spMk id="52" creationId="{59A41DB6-C3A6-4FD4-82F6-9E7D54E6658E}"/>
          </ac:spMkLst>
        </pc:spChg>
        <pc:spChg chg="del mod topLvl">
          <ac:chgData name="Ramaravind Kommiya Mothilal" userId="197bdde2-8104-40b7-a868-ccf947cc7003" providerId="ADAL" clId="{DDEDCDB7-85CE-46BE-8D95-BEE972A0B230}" dt="2019-06-30T12:17:00.440" v="3445" actId="478"/>
          <ac:spMkLst>
            <pc:docMk/>
            <pc:sldMk cId="3272316684" sldId="306"/>
            <ac:spMk id="54" creationId="{D1A13A08-7768-4FD2-ACE3-2DD426C6C061}"/>
          </ac:spMkLst>
        </pc:spChg>
        <pc:spChg chg="del mod topLvl">
          <ac:chgData name="Ramaravind Kommiya Mothilal" userId="197bdde2-8104-40b7-a868-ccf947cc7003" providerId="ADAL" clId="{DDEDCDB7-85CE-46BE-8D95-BEE972A0B230}" dt="2019-06-30T12:16:55.368" v="3444" actId="478"/>
          <ac:spMkLst>
            <pc:docMk/>
            <pc:sldMk cId="3272316684" sldId="306"/>
            <ac:spMk id="55" creationId="{86922884-220F-4D0A-96A3-52A9DB00F009}"/>
          </ac:spMkLst>
        </pc:spChg>
        <pc:spChg chg="del mod topLvl">
          <ac:chgData name="Ramaravind Kommiya Mothilal" userId="197bdde2-8104-40b7-a868-ccf947cc7003" providerId="ADAL" clId="{DDEDCDB7-85CE-46BE-8D95-BEE972A0B230}" dt="2019-06-30T12:17:00.440" v="3445" actId="478"/>
          <ac:spMkLst>
            <pc:docMk/>
            <pc:sldMk cId="3272316684" sldId="306"/>
            <ac:spMk id="58" creationId="{2FBBF813-514C-450D-BE80-7B3875A4FF1E}"/>
          </ac:spMkLst>
        </pc:spChg>
        <pc:spChg chg="del mod topLvl">
          <ac:chgData name="Ramaravind Kommiya Mothilal" userId="197bdde2-8104-40b7-a868-ccf947cc7003" providerId="ADAL" clId="{DDEDCDB7-85CE-46BE-8D95-BEE972A0B230}" dt="2019-06-30T12:17:00.440" v="3445" actId="478"/>
          <ac:spMkLst>
            <pc:docMk/>
            <pc:sldMk cId="3272316684" sldId="306"/>
            <ac:spMk id="59" creationId="{5A89A673-CBBD-4A78-8A7D-2D46F483A2A8}"/>
          </ac:spMkLst>
        </pc:spChg>
        <pc:spChg chg="del mod topLvl">
          <ac:chgData name="Ramaravind Kommiya Mothilal" userId="197bdde2-8104-40b7-a868-ccf947cc7003" providerId="ADAL" clId="{DDEDCDB7-85CE-46BE-8D95-BEE972A0B230}" dt="2019-06-30T12:17:00.440" v="3445" actId="478"/>
          <ac:spMkLst>
            <pc:docMk/>
            <pc:sldMk cId="3272316684" sldId="306"/>
            <ac:spMk id="60" creationId="{35948A54-4250-4BAC-A4EE-9AFB7F5356DE}"/>
          </ac:spMkLst>
        </pc:spChg>
        <pc:spChg chg="del mod topLvl">
          <ac:chgData name="Ramaravind Kommiya Mothilal" userId="197bdde2-8104-40b7-a868-ccf947cc7003" providerId="ADAL" clId="{DDEDCDB7-85CE-46BE-8D95-BEE972A0B230}" dt="2019-06-30T12:16:55.368" v="3444" actId="478"/>
          <ac:spMkLst>
            <pc:docMk/>
            <pc:sldMk cId="3272316684" sldId="306"/>
            <ac:spMk id="61" creationId="{7E3710C2-1E6D-4403-874D-109F21F4ECF9}"/>
          </ac:spMkLst>
        </pc:spChg>
        <pc:spChg chg="del mod topLvl">
          <ac:chgData name="Ramaravind Kommiya Mothilal" userId="197bdde2-8104-40b7-a868-ccf947cc7003" providerId="ADAL" clId="{DDEDCDB7-85CE-46BE-8D95-BEE972A0B230}" dt="2019-06-30T12:16:55.368" v="3444" actId="478"/>
          <ac:spMkLst>
            <pc:docMk/>
            <pc:sldMk cId="3272316684" sldId="306"/>
            <ac:spMk id="62" creationId="{B24DF5E7-4058-42DD-A019-ED5EB236F679}"/>
          </ac:spMkLst>
        </pc:spChg>
        <pc:spChg chg="del mod topLvl">
          <ac:chgData name="Ramaravind Kommiya Mothilal" userId="197bdde2-8104-40b7-a868-ccf947cc7003" providerId="ADAL" clId="{DDEDCDB7-85CE-46BE-8D95-BEE972A0B230}" dt="2019-06-30T12:17:00.440" v="3445" actId="478"/>
          <ac:spMkLst>
            <pc:docMk/>
            <pc:sldMk cId="3272316684" sldId="306"/>
            <ac:spMk id="67" creationId="{FDF524B1-DEBD-4537-8DBA-DFA3C34DE221}"/>
          </ac:spMkLst>
        </pc:spChg>
        <pc:spChg chg="del mod topLvl">
          <ac:chgData name="Ramaravind Kommiya Mothilal" userId="197bdde2-8104-40b7-a868-ccf947cc7003" providerId="ADAL" clId="{DDEDCDB7-85CE-46BE-8D95-BEE972A0B230}" dt="2019-06-30T12:17:00.440" v="3445" actId="478"/>
          <ac:spMkLst>
            <pc:docMk/>
            <pc:sldMk cId="3272316684" sldId="306"/>
            <ac:spMk id="68" creationId="{D8D26B34-6C67-4DC0-91A8-D81189BF3BC0}"/>
          </ac:spMkLst>
        </pc:spChg>
        <pc:spChg chg="del mod topLvl">
          <ac:chgData name="Ramaravind Kommiya Mothilal" userId="197bdde2-8104-40b7-a868-ccf947cc7003" providerId="ADAL" clId="{DDEDCDB7-85CE-46BE-8D95-BEE972A0B230}" dt="2019-06-30T12:17:00.440" v="3445" actId="478"/>
          <ac:spMkLst>
            <pc:docMk/>
            <pc:sldMk cId="3272316684" sldId="306"/>
            <ac:spMk id="69" creationId="{CEB399E3-324D-4D67-80C0-F0F5699DC394}"/>
          </ac:spMkLst>
        </pc:spChg>
        <pc:spChg chg="add del mod">
          <ac:chgData name="Ramaravind Kommiya Mothilal" userId="197bdde2-8104-40b7-a868-ccf947cc7003" providerId="ADAL" clId="{DDEDCDB7-85CE-46BE-8D95-BEE972A0B230}" dt="2019-06-30T12:22:17.655" v="3524" actId="478"/>
          <ac:spMkLst>
            <pc:docMk/>
            <pc:sldMk cId="3272316684" sldId="306"/>
            <ac:spMk id="70" creationId="{8DEC628D-97C7-4DB2-9637-31616E556352}"/>
          </ac:spMkLst>
        </pc:spChg>
        <pc:spChg chg="add del">
          <ac:chgData name="Ramaravind Kommiya Mothilal" userId="197bdde2-8104-40b7-a868-ccf947cc7003" providerId="ADAL" clId="{DDEDCDB7-85CE-46BE-8D95-BEE972A0B230}" dt="2019-06-30T12:17:02.735" v="3447"/>
          <ac:spMkLst>
            <pc:docMk/>
            <pc:sldMk cId="3272316684" sldId="306"/>
            <ac:spMk id="88" creationId="{6C1E6B31-BE2C-40F0-8641-4DC9A34EDB22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89" creationId="{6F045644-56C6-4D6E-B04D-62DE644037BE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90" creationId="{F0FECEA6-1CEB-4DA1-AEC1-C279EA5ADE9A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93" creationId="{1E83B809-50A8-459F-8FE6-D5E009A59D06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94" creationId="{FABBAFC2-13A7-4A93-B3FA-24B1C7A59409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95" creationId="{B12AFF20-F1D8-41D2-B09E-ED999777B9AB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96" creationId="{1DFD9730-3AA2-43FD-9F98-F0B835C7B5C6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97" creationId="{C66AE6DC-E02C-41CD-97F7-83E6803A2987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102" creationId="{CDE146A1-D8FC-4717-9249-EEAB2E87C83F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103" creationId="{AC6BCC4B-5891-4A08-82A5-B8CDAEE93263}"/>
          </ac:spMkLst>
        </pc:spChg>
        <pc:spChg chg="add mod topLvl">
          <ac:chgData name="Ramaravind Kommiya Mothilal" userId="197bdde2-8104-40b7-a868-ccf947cc7003" providerId="ADAL" clId="{DDEDCDB7-85CE-46BE-8D95-BEE972A0B230}" dt="2019-06-30T12:28:04.629" v="3630" actId="164"/>
          <ac:spMkLst>
            <pc:docMk/>
            <pc:sldMk cId="3272316684" sldId="306"/>
            <ac:spMk id="104" creationId="{F217216C-D425-45E6-A8DE-4713409848B5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06" creationId="{9F77BA17-32A3-418B-99F8-18F733633E47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07" creationId="{8D7842B5-6333-4043-8B4E-5066E4D59CF0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10" creationId="{6A0BBB43-CAF3-4E59-9721-6F7DF6277206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11" creationId="{4BEB6FF5-6050-4BEB-AD56-20AB61A3A646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12" creationId="{5873D41D-1594-48DF-B023-3FCB7DB0A820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13" creationId="{8CB8A552-909C-4C3E-8C18-D092BF11AEED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14" creationId="{FCAFE0C1-CD0C-4C2B-8081-552CC60CD1E2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19" creationId="{80E9A54F-A409-4BDC-BED8-1C46DC4874DD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20" creationId="{7B3DA89B-9C93-4EE5-8EC9-17DF17510590}"/>
          </ac:spMkLst>
        </pc:spChg>
        <pc:spChg chg="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21" creationId="{B15B38F2-AD10-47E2-9C71-3F88EC750B2E}"/>
          </ac:spMkLst>
        </pc:spChg>
        <pc:spChg chg="add mod topLvl">
          <ac:chgData name="Ramaravind Kommiya Mothilal" userId="197bdde2-8104-40b7-a868-ccf947cc7003" providerId="ADAL" clId="{DDEDCDB7-85CE-46BE-8D95-BEE972A0B230}" dt="2019-06-30T12:28:20.583" v="3633" actId="164"/>
          <ac:spMkLst>
            <pc:docMk/>
            <pc:sldMk cId="3272316684" sldId="306"/>
            <ac:spMk id="139" creationId="{3F91ED18-853D-4D26-9FD4-6771E4E94847}"/>
          </ac:spMkLst>
        </pc:spChg>
        <pc:spChg chg="add del mod">
          <ac:chgData name="Ramaravind Kommiya Mothilal" userId="197bdde2-8104-40b7-a868-ccf947cc7003" providerId="ADAL" clId="{DDEDCDB7-85CE-46BE-8D95-BEE972A0B230}" dt="2019-06-30T12:22:52.794" v="3557" actId="478"/>
          <ac:spMkLst>
            <pc:docMk/>
            <pc:sldMk cId="3272316684" sldId="306"/>
            <ac:spMk id="145" creationId="{4CF9EFCF-E425-4364-AB5C-23C47AC1F9A2}"/>
          </ac:spMkLst>
        </pc:spChg>
        <pc:spChg chg="add del">
          <ac:chgData name="Ramaravind Kommiya Mothilal" userId="197bdde2-8104-40b7-a868-ccf947cc7003" providerId="ADAL" clId="{DDEDCDB7-85CE-46BE-8D95-BEE972A0B230}" dt="2019-06-30T12:22:22.892" v="3528"/>
          <ac:spMkLst>
            <pc:docMk/>
            <pc:sldMk cId="3272316684" sldId="306"/>
            <ac:spMk id="146" creationId="{66DBC1A3-884F-4488-9AEA-A8F84E86E9BC}"/>
          </ac:spMkLst>
        </pc:spChg>
        <pc:spChg chg="add mod">
          <ac:chgData name="Ramaravind Kommiya Mothilal" userId="197bdde2-8104-40b7-a868-ccf947cc7003" providerId="ADAL" clId="{DDEDCDB7-85CE-46BE-8D95-BEE972A0B230}" dt="2019-06-30T12:22:49.940" v="3556" actId="1076"/>
          <ac:spMkLst>
            <pc:docMk/>
            <pc:sldMk cId="3272316684" sldId="306"/>
            <ac:spMk id="147" creationId="{84E273AA-7DD0-42E7-9024-2D19C2DA0196}"/>
          </ac:spMkLst>
        </pc:spChg>
        <pc:spChg chg="add mod">
          <ac:chgData name="Ramaravind Kommiya Mothilal" userId="197bdde2-8104-40b7-a868-ccf947cc7003" providerId="ADAL" clId="{DDEDCDB7-85CE-46BE-8D95-BEE972A0B230}" dt="2019-06-30T12:24:36.276" v="3604" actId="1076"/>
          <ac:spMkLst>
            <pc:docMk/>
            <pc:sldMk cId="3272316684" sldId="306"/>
            <ac:spMk id="148" creationId="{C6D6C16C-563D-4879-BED8-C7A22EFF324D}"/>
          </ac:spMkLst>
        </pc:spChg>
        <pc:grpChg chg="add del mod">
          <ac:chgData name="Ramaravind Kommiya Mothilal" userId="197bdde2-8104-40b7-a868-ccf947cc7003" providerId="ADAL" clId="{DDEDCDB7-85CE-46BE-8D95-BEE972A0B230}" dt="2019-06-30T12:26:05.511" v="3620" actId="165"/>
          <ac:grpSpMkLst>
            <pc:docMk/>
            <pc:sldMk cId="3272316684" sldId="306"/>
            <ac:grpSpMk id="7" creationId="{C6A3F1D7-04F1-4E26-A4DE-1B24B4D13E56}"/>
          </ac:grpSpMkLst>
        </pc:grpChg>
        <pc:grpChg chg="add del mod">
          <ac:chgData name="Ramaravind Kommiya Mothilal" userId="197bdde2-8104-40b7-a868-ccf947cc7003" providerId="ADAL" clId="{DDEDCDB7-85CE-46BE-8D95-BEE972A0B230}" dt="2019-06-30T12:16:10.290" v="3443" actId="165"/>
          <ac:grpSpMkLst>
            <pc:docMk/>
            <pc:sldMk cId="3272316684" sldId="306"/>
            <ac:grpSpMk id="53" creationId="{7B4EB695-F93B-416F-A25A-CA660914F795}"/>
          </ac:grpSpMkLst>
        </pc:grpChg>
        <pc:grpChg chg="add del mod">
          <ac:chgData name="Ramaravind Kommiya Mothilal" userId="197bdde2-8104-40b7-a868-ccf947cc7003" providerId="ADAL" clId="{DDEDCDB7-85CE-46BE-8D95-BEE972A0B230}" dt="2019-06-30T12:17:02.735" v="3447"/>
          <ac:grpSpMkLst>
            <pc:docMk/>
            <pc:sldMk cId="3272316684" sldId="306"/>
            <ac:grpSpMk id="71" creationId="{28870CA9-D877-49DA-9B3E-53BEBA8F5CF6}"/>
          </ac:grpSpMkLst>
        </pc:grpChg>
        <pc:grpChg chg="add del mod">
          <ac:chgData name="Ramaravind Kommiya Mothilal" userId="197bdde2-8104-40b7-a868-ccf947cc7003" providerId="ADAL" clId="{DDEDCDB7-85CE-46BE-8D95-BEE972A0B230}" dt="2019-06-30T12:20:22.521" v="3486" actId="165"/>
          <ac:grpSpMkLst>
            <pc:docMk/>
            <pc:sldMk cId="3272316684" sldId="306"/>
            <ac:grpSpMk id="105" creationId="{CA8480BE-49AF-49B0-A343-DAEDC0736240}"/>
          </ac:grpSpMkLst>
        </pc:grpChg>
        <pc:grpChg chg="add del mod">
          <ac:chgData name="Ramaravind Kommiya Mothilal" userId="197bdde2-8104-40b7-a868-ccf947cc7003" providerId="ADAL" clId="{DDEDCDB7-85CE-46BE-8D95-BEE972A0B230}" dt="2019-06-30T12:19:42.208" v="3472"/>
          <ac:grpSpMkLst>
            <pc:docMk/>
            <pc:sldMk cId="3272316684" sldId="306"/>
            <ac:grpSpMk id="122" creationId="{6746EABF-897F-40D1-8BAA-FFB2DC59A400}"/>
          </ac:grpSpMkLst>
        </pc:grpChg>
        <pc:grpChg chg="add del mod">
          <ac:chgData name="Ramaravind Kommiya Mothilal" userId="197bdde2-8104-40b7-a868-ccf947cc7003" providerId="ADAL" clId="{DDEDCDB7-85CE-46BE-8D95-BEE972A0B230}" dt="2019-06-30T12:26:34.531" v="3623" actId="165"/>
          <ac:grpSpMkLst>
            <pc:docMk/>
            <pc:sldMk cId="3272316684" sldId="306"/>
            <ac:grpSpMk id="144" creationId="{5E6866B6-209A-4959-A322-58E92D9EA11B}"/>
          </ac:grpSpMkLst>
        </pc:grpChg>
        <pc:grpChg chg="add del mod">
          <ac:chgData name="Ramaravind Kommiya Mothilal" userId="197bdde2-8104-40b7-a868-ccf947cc7003" providerId="ADAL" clId="{DDEDCDB7-85CE-46BE-8D95-BEE972A0B230}" dt="2019-06-30T12:26:48.569" v="3625" actId="165"/>
          <ac:grpSpMkLst>
            <pc:docMk/>
            <pc:sldMk cId="3272316684" sldId="306"/>
            <ac:grpSpMk id="149" creationId="{72303E45-F615-40B8-84AF-7C2B9D8D6846}"/>
          </ac:grpSpMkLst>
        </pc:grpChg>
        <pc:grpChg chg="add mod">
          <ac:chgData name="Ramaravind Kommiya Mothilal" userId="197bdde2-8104-40b7-a868-ccf947cc7003" providerId="ADAL" clId="{DDEDCDB7-85CE-46BE-8D95-BEE972A0B230}" dt="2019-06-30T12:27:50.988" v="3629" actId="1076"/>
          <ac:grpSpMkLst>
            <pc:docMk/>
            <pc:sldMk cId="3272316684" sldId="306"/>
            <ac:grpSpMk id="150" creationId="{0C6AC86C-0A64-4E64-AA57-2C7086554162}"/>
          </ac:grpSpMkLst>
        </pc:grpChg>
        <pc:grpChg chg="add mod">
          <ac:chgData name="Ramaravind Kommiya Mothilal" userId="197bdde2-8104-40b7-a868-ccf947cc7003" providerId="ADAL" clId="{DDEDCDB7-85CE-46BE-8D95-BEE972A0B230}" dt="2019-06-30T12:28:07.545" v="3632" actId="1076"/>
          <ac:grpSpMkLst>
            <pc:docMk/>
            <pc:sldMk cId="3272316684" sldId="306"/>
            <ac:grpSpMk id="151" creationId="{E3957420-A1FC-416A-B024-2F0A844531CB}"/>
          </ac:grpSpMkLst>
        </pc:grpChg>
        <pc:grpChg chg="add mod">
          <ac:chgData name="Ramaravind Kommiya Mothilal" userId="197bdde2-8104-40b7-a868-ccf947cc7003" providerId="ADAL" clId="{DDEDCDB7-85CE-46BE-8D95-BEE972A0B230}" dt="2019-06-30T12:28:23.425" v="3635" actId="1076"/>
          <ac:grpSpMkLst>
            <pc:docMk/>
            <pc:sldMk cId="3272316684" sldId="306"/>
            <ac:grpSpMk id="152" creationId="{3998CF16-F930-4FE6-89B1-3D4779057545}"/>
          </ac:grpSpMkLst>
        </pc:grpChg>
        <pc:graphicFrameChg chg="add del mod">
          <ac:chgData name="Ramaravind Kommiya Mothilal" userId="197bdde2-8104-40b7-a868-ccf947cc7003" providerId="ADAL" clId="{DDEDCDB7-85CE-46BE-8D95-BEE972A0B230}" dt="2019-06-30T12:10:23.080" v="3306" actId="1032"/>
          <ac:graphicFrameMkLst>
            <pc:docMk/>
            <pc:sldMk cId="3272316684" sldId="306"/>
            <ac:graphicFrameMk id="2" creationId="{320E6FBE-F92A-418B-82B4-B0E2D198898A}"/>
          </ac:graphicFrameMkLst>
        </pc:graphicFrameChg>
        <pc:graphicFrameChg chg="del">
          <ac:chgData name="Ramaravind Kommiya Mothilal" userId="197bdde2-8104-40b7-a868-ccf947cc7003" providerId="ADAL" clId="{DDEDCDB7-85CE-46BE-8D95-BEE972A0B230}" dt="2019-06-30T12:15:43.038" v="3428" actId="478"/>
          <ac:graphicFrameMkLst>
            <pc:docMk/>
            <pc:sldMk cId="3272316684" sldId="306"/>
            <ac:graphicFrameMk id="47" creationId="{8ECDAE25-3225-4E4B-9C62-1D19E2580790}"/>
          </ac:graphicFrameMkLst>
        </pc:graphicFrameChg>
        <pc:graphicFrameChg chg="del mod">
          <ac:chgData name="Ramaravind Kommiya Mothilal" userId="197bdde2-8104-40b7-a868-ccf947cc7003" providerId="ADAL" clId="{DDEDCDB7-85CE-46BE-8D95-BEE972A0B230}" dt="2019-06-30T12:15:41.217" v="3427" actId="478"/>
          <ac:graphicFrameMkLst>
            <pc:docMk/>
            <pc:sldMk cId="3272316684" sldId="306"/>
            <ac:graphicFrameMk id="51" creationId="{9B9AF5ED-139D-41C1-8CA5-203A14D055FD}"/>
          </ac:graphicFrameMkLst>
        </pc:graphicFrameChg>
        <pc:cxnChg chg="add mod topLvl">
          <ac:chgData name="Ramaravind Kommiya Mothilal" userId="197bdde2-8104-40b7-a868-ccf947cc7003" providerId="ADAL" clId="{DDEDCDB7-85CE-46BE-8D95-BEE972A0B230}" dt="2019-06-30T12:27:48.546" v="3627" actId="164"/>
          <ac:cxnSpMkLst>
            <pc:docMk/>
            <pc:sldMk cId="3272316684" sldId="306"/>
            <ac:cxnSpMk id="20" creationId="{6B9B7605-963C-4ACA-9C52-00E7436D0FE6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7:48.546" v="3627" actId="164"/>
          <ac:cxnSpMkLst>
            <pc:docMk/>
            <pc:sldMk cId="3272316684" sldId="306"/>
            <ac:cxnSpMk id="21" creationId="{AF555EDF-69D0-405A-BC3C-B8F04F63AC23}"/>
          </ac:cxnSpMkLst>
        </pc:cxnChg>
        <pc:cxnChg chg="del mod">
          <ac:chgData name="Ramaravind Kommiya Mothilal" userId="197bdde2-8104-40b7-a868-ccf947cc7003" providerId="ADAL" clId="{DDEDCDB7-85CE-46BE-8D95-BEE972A0B230}" dt="2019-06-30T12:09:40.014" v="3300" actId="478"/>
          <ac:cxnSpMkLst>
            <pc:docMk/>
            <pc:sldMk cId="3272316684" sldId="306"/>
            <ac:cxnSpMk id="26" creationId="{0F7E44D8-2C21-428E-8461-86DFB0A2B886}"/>
          </ac:cxnSpMkLst>
        </pc:cxnChg>
        <pc:cxnChg chg="del mod">
          <ac:chgData name="Ramaravind Kommiya Mothilal" userId="197bdde2-8104-40b7-a868-ccf947cc7003" providerId="ADAL" clId="{DDEDCDB7-85CE-46BE-8D95-BEE972A0B230}" dt="2019-06-30T12:09:40.014" v="3300" actId="478"/>
          <ac:cxnSpMkLst>
            <pc:docMk/>
            <pc:sldMk cId="3272316684" sldId="306"/>
            <ac:cxnSpMk id="27" creationId="{72967846-B0CD-43C0-8EB2-EC89E9BFA40C}"/>
          </ac:cxnSpMkLst>
        </pc:cxnChg>
        <pc:cxnChg chg="del">
          <ac:chgData name="Ramaravind Kommiya Mothilal" userId="197bdde2-8104-40b7-a868-ccf947cc7003" providerId="ADAL" clId="{DDEDCDB7-85CE-46BE-8D95-BEE972A0B230}" dt="2019-06-30T12:09:40.014" v="3300" actId="478"/>
          <ac:cxnSpMkLst>
            <pc:docMk/>
            <pc:sldMk cId="3272316684" sldId="306"/>
            <ac:cxnSpMk id="30" creationId="{4AA9C336-7AFB-406D-B0FD-BB351068AD40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7:48.546" v="3627" actId="164"/>
          <ac:cxnSpMkLst>
            <pc:docMk/>
            <pc:sldMk cId="3272316684" sldId="306"/>
            <ac:cxnSpMk id="32" creationId="{F3B83230-60E2-454B-80FB-4E15C8744D8B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7:48.546" v="3627" actId="164"/>
          <ac:cxnSpMkLst>
            <pc:docMk/>
            <pc:sldMk cId="3272316684" sldId="306"/>
            <ac:cxnSpMk id="33" creationId="{FE47CD96-7F20-47C4-8D8B-17894F5924CA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7:48.546" v="3627" actId="164"/>
          <ac:cxnSpMkLst>
            <pc:docMk/>
            <pc:sldMk cId="3272316684" sldId="306"/>
            <ac:cxnSpMk id="34" creationId="{88AA9580-3320-4D80-AD7B-6045C96F3684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7:48.546" v="3627" actId="164"/>
          <ac:cxnSpMkLst>
            <pc:docMk/>
            <pc:sldMk cId="3272316684" sldId="306"/>
            <ac:cxnSpMk id="35" creationId="{B5AC4DC4-0FFD-4334-A9A2-3443C01ED150}"/>
          </ac:cxnSpMkLst>
        </pc:cxnChg>
        <pc:cxnChg chg="del">
          <ac:chgData name="Ramaravind Kommiya Mothilal" userId="197bdde2-8104-40b7-a868-ccf947cc7003" providerId="ADAL" clId="{DDEDCDB7-85CE-46BE-8D95-BEE972A0B230}" dt="2019-06-30T12:09:40.014" v="3300" actId="478"/>
          <ac:cxnSpMkLst>
            <pc:docMk/>
            <pc:sldMk cId="3272316684" sldId="306"/>
            <ac:cxnSpMk id="36" creationId="{3075EB7D-88C6-470E-B147-1A66C16005D0}"/>
          </ac:cxnSpMkLst>
        </pc:cxnChg>
        <pc:cxnChg chg="del">
          <ac:chgData name="Ramaravind Kommiya Mothilal" userId="197bdde2-8104-40b7-a868-ccf947cc7003" providerId="ADAL" clId="{DDEDCDB7-85CE-46BE-8D95-BEE972A0B230}" dt="2019-06-30T12:09:40.014" v="3300" actId="478"/>
          <ac:cxnSpMkLst>
            <pc:docMk/>
            <pc:sldMk cId="3272316684" sldId="306"/>
            <ac:cxnSpMk id="42" creationId="{F94DF035-336A-48C7-A016-661DAB272B4A}"/>
          </ac:cxnSpMkLst>
        </pc:cxnChg>
        <pc:cxnChg chg="del mod topLvl">
          <ac:chgData name="Ramaravind Kommiya Mothilal" userId="197bdde2-8104-40b7-a868-ccf947cc7003" providerId="ADAL" clId="{DDEDCDB7-85CE-46BE-8D95-BEE972A0B230}" dt="2019-06-30T12:16:55.368" v="3444" actId="478"/>
          <ac:cxnSpMkLst>
            <pc:docMk/>
            <pc:sldMk cId="3272316684" sldId="306"/>
            <ac:cxnSpMk id="56" creationId="{A4A83149-234C-488B-B37B-FD51D7B417F7}"/>
          </ac:cxnSpMkLst>
        </pc:cxnChg>
        <pc:cxnChg chg="del mod topLvl">
          <ac:chgData name="Ramaravind Kommiya Mothilal" userId="197bdde2-8104-40b7-a868-ccf947cc7003" providerId="ADAL" clId="{DDEDCDB7-85CE-46BE-8D95-BEE972A0B230}" dt="2019-06-30T12:16:55.368" v="3444" actId="478"/>
          <ac:cxnSpMkLst>
            <pc:docMk/>
            <pc:sldMk cId="3272316684" sldId="306"/>
            <ac:cxnSpMk id="57" creationId="{3B5A0C4E-CB74-4564-9B4D-E236EFFB57F6}"/>
          </ac:cxnSpMkLst>
        </pc:cxnChg>
        <pc:cxnChg chg="del mod topLvl">
          <ac:chgData name="Ramaravind Kommiya Mothilal" userId="197bdde2-8104-40b7-a868-ccf947cc7003" providerId="ADAL" clId="{DDEDCDB7-85CE-46BE-8D95-BEE972A0B230}" dt="2019-06-30T12:16:55.368" v="3444" actId="478"/>
          <ac:cxnSpMkLst>
            <pc:docMk/>
            <pc:sldMk cId="3272316684" sldId="306"/>
            <ac:cxnSpMk id="63" creationId="{847D6D58-CCAA-46B6-BB64-46976FE4A791}"/>
          </ac:cxnSpMkLst>
        </pc:cxnChg>
        <pc:cxnChg chg="del mod topLvl">
          <ac:chgData name="Ramaravind Kommiya Mothilal" userId="197bdde2-8104-40b7-a868-ccf947cc7003" providerId="ADAL" clId="{DDEDCDB7-85CE-46BE-8D95-BEE972A0B230}" dt="2019-06-30T12:16:55.368" v="3444" actId="478"/>
          <ac:cxnSpMkLst>
            <pc:docMk/>
            <pc:sldMk cId="3272316684" sldId="306"/>
            <ac:cxnSpMk id="64" creationId="{261AE6C9-3DFD-4EBA-88A3-99F3ED46F879}"/>
          </ac:cxnSpMkLst>
        </pc:cxnChg>
        <pc:cxnChg chg="del mod topLvl">
          <ac:chgData name="Ramaravind Kommiya Mothilal" userId="197bdde2-8104-40b7-a868-ccf947cc7003" providerId="ADAL" clId="{DDEDCDB7-85CE-46BE-8D95-BEE972A0B230}" dt="2019-06-30T12:16:55.368" v="3444" actId="478"/>
          <ac:cxnSpMkLst>
            <pc:docMk/>
            <pc:sldMk cId="3272316684" sldId="306"/>
            <ac:cxnSpMk id="65" creationId="{7E6B8616-7D5B-4241-A3EC-DED32B1C167A}"/>
          </ac:cxnSpMkLst>
        </pc:cxnChg>
        <pc:cxnChg chg="del mod topLvl">
          <ac:chgData name="Ramaravind Kommiya Mothilal" userId="197bdde2-8104-40b7-a868-ccf947cc7003" providerId="ADAL" clId="{DDEDCDB7-85CE-46BE-8D95-BEE972A0B230}" dt="2019-06-30T12:16:55.368" v="3444" actId="478"/>
          <ac:cxnSpMkLst>
            <pc:docMk/>
            <pc:sldMk cId="3272316684" sldId="306"/>
            <ac:cxnSpMk id="66" creationId="{1663F5F0-64C5-4B17-A7E3-5428BB609A6A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8:04.629" v="3630" actId="164"/>
          <ac:cxnSpMkLst>
            <pc:docMk/>
            <pc:sldMk cId="3272316684" sldId="306"/>
            <ac:cxnSpMk id="91" creationId="{260EE253-363A-45FD-BD78-B6A80AC3853D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8:04.629" v="3630" actId="164"/>
          <ac:cxnSpMkLst>
            <pc:docMk/>
            <pc:sldMk cId="3272316684" sldId="306"/>
            <ac:cxnSpMk id="92" creationId="{B62E432D-B128-40D6-B637-AD18C26EF5A9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8:04.629" v="3630" actId="164"/>
          <ac:cxnSpMkLst>
            <pc:docMk/>
            <pc:sldMk cId="3272316684" sldId="306"/>
            <ac:cxnSpMk id="98" creationId="{E4E6B4F4-8503-489D-A10F-9FE4CA471FB0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8:04.629" v="3630" actId="164"/>
          <ac:cxnSpMkLst>
            <pc:docMk/>
            <pc:sldMk cId="3272316684" sldId="306"/>
            <ac:cxnSpMk id="99" creationId="{43FEFE57-6D37-41E6-A49C-94E7414A5EA1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8:04.629" v="3630" actId="164"/>
          <ac:cxnSpMkLst>
            <pc:docMk/>
            <pc:sldMk cId="3272316684" sldId="306"/>
            <ac:cxnSpMk id="100" creationId="{666926C3-58F9-4109-BBC6-1FAD9A3B8CBA}"/>
          </ac:cxnSpMkLst>
        </pc:cxnChg>
        <pc:cxnChg chg="add mod topLvl">
          <ac:chgData name="Ramaravind Kommiya Mothilal" userId="197bdde2-8104-40b7-a868-ccf947cc7003" providerId="ADAL" clId="{DDEDCDB7-85CE-46BE-8D95-BEE972A0B230}" dt="2019-06-30T12:28:04.629" v="3630" actId="164"/>
          <ac:cxnSpMkLst>
            <pc:docMk/>
            <pc:sldMk cId="3272316684" sldId="306"/>
            <ac:cxnSpMk id="101" creationId="{960EEC3C-67F6-4634-8923-DE99468D8729}"/>
          </ac:cxnSpMkLst>
        </pc:cxnChg>
        <pc:cxnChg chg="mod topLvl">
          <ac:chgData name="Ramaravind Kommiya Mothilal" userId="197bdde2-8104-40b7-a868-ccf947cc7003" providerId="ADAL" clId="{DDEDCDB7-85CE-46BE-8D95-BEE972A0B230}" dt="2019-06-30T12:28:20.583" v="3633" actId="164"/>
          <ac:cxnSpMkLst>
            <pc:docMk/>
            <pc:sldMk cId="3272316684" sldId="306"/>
            <ac:cxnSpMk id="108" creationId="{3B5E9E46-C0F3-4834-9CA0-3C025E290883}"/>
          </ac:cxnSpMkLst>
        </pc:cxnChg>
        <pc:cxnChg chg="mod topLvl">
          <ac:chgData name="Ramaravind Kommiya Mothilal" userId="197bdde2-8104-40b7-a868-ccf947cc7003" providerId="ADAL" clId="{DDEDCDB7-85CE-46BE-8D95-BEE972A0B230}" dt="2019-06-30T12:28:20.583" v="3633" actId="164"/>
          <ac:cxnSpMkLst>
            <pc:docMk/>
            <pc:sldMk cId="3272316684" sldId="306"/>
            <ac:cxnSpMk id="109" creationId="{BC00001E-2903-4238-B3DE-30D35B265228}"/>
          </ac:cxnSpMkLst>
        </pc:cxnChg>
        <pc:cxnChg chg="add del mod topLvl">
          <ac:chgData name="Ramaravind Kommiya Mothilal" userId="197bdde2-8104-40b7-a868-ccf947cc7003" providerId="ADAL" clId="{DDEDCDB7-85CE-46BE-8D95-BEE972A0B230}" dt="2019-06-30T12:28:20.583" v="3633" actId="164"/>
          <ac:cxnSpMkLst>
            <pc:docMk/>
            <pc:sldMk cId="3272316684" sldId="306"/>
            <ac:cxnSpMk id="115" creationId="{FBB0DFFF-2566-469D-817A-C021019BB15C}"/>
          </ac:cxnSpMkLst>
        </pc:cxnChg>
        <pc:cxnChg chg="mod topLvl">
          <ac:chgData name="Ramaravind Kommiya Mothilal" userId="197bdde2-8104-40b7-a868-ccf947cc7003" providerId="ADAL" clId="{DDEDCDB7-85CE-46BE-8D95-BEE972A0B230}" dt="2019-06-30T12:28:20.583" v="3633" actId="164"/>
          <ac:cxnSpMkLst>
            <pc:docMk/>
            <pc:sldMk cId="3272316684" sldId="306"/>
            <ac:cxnSpMk id="116" creationId="{F0409094-BA9C-4923-8D0A-AF252FFD5DBD}"/>
          </ac:cxnSpMkLst>
        </pc:cxnChg>
        <pc:cxnChg chg="mod topLvl">
          <ac:chgData name="Ramaravind Kommiya Mothilal" userId="197bdde2-8104-40b7-a868-ccf947cc7003" providerId="ADAL" clId="{DDEDCDB7-85CE-46BE-8D95-BEE972A0B230}" dt="2019-06-30T12:28:20.583" v="3633" actId="164"/>
          <ac:cxnSpMkLst>
            <pc:docMk/>
            <pc:sldMk cId="3272316684" sldId="306"/>
            <ac:cxnSpMk id="117" creationId="{C9C96369-2C59-427B-A295-9FFFD4B7B704}"/>
          </ac:cxnSpMkLst>
        </pc:cxnChg>
        <pc:cxnChg chg="mod topLvl">
          <ac:chgData name="Ramaravind Kommiya Mothilal" userId="197bdde2-8104-40b7-a868-ccf947cc7003" providerId="ADAL" clId="{DDEDCDB7-85CE-46BE-8D95-BEE972A0B230}" dt="2019-06-30T12:28:20.583" v="3633" actId="164"/>
          <ac:cxnSpMkLst>
            <pc:docMk/>
            <pc:sldMk cId="3272316684" sldId="306"/>
            <ac:cxnSpMk id="118" creationId="{2E424EFD-74A2-4CB9-9957-3440E9112115}"/>
          </ac:cxnSpMkLst>
        </pc:cxnChg>
        <pc:cxnChg chg="add del mod">
          <ac:chgData name="Ramaravind Kommiya Mothilal" userId="197bdde2-8104-40b7-a868-ccf947cc7003" providerId="ADAL" clId="{DDEDCDB7-85CE-46BE-8D95-BEE972A0B230}" dt="2019-06-30T12:20:04.496" v="3482"/>
          <ac:cxnSpMkLst>
            <pc:docMk/>
            <pc:sldMk cId="3272316684" sldId="306"/>
            <ac:cxnSpMk id="138" creationId="{C1778552-F847-4F6F-878B-568E9F907FD4}"/>
          </ac:cxnSpMkLst>
        </pc:cxnChg>
      </pc:sldChg>
      <pc:sldChg chg="addSp delSp modSp add modAnim">
        <pc:chgData name="Ramaravind Kommiya Mothilal" userId="197bdde2-8104-40b7-a868-ccf947cc7003" providerId="ADAL" clId="{DDEDCDB7-85CE-46BE-8D95-BEE972A0B230}" dt="2019-06-30T13:21:45.326" v="4060" actId="1076"/>
        <pc:sldMkLst>
          <pc:docMk/>
          <pc:sldMk cId="3860682551" sldId="307"/>
        </pc:sldMkLst>
        <pc:spChg chg="add del mod">
          <ac:chgData name="Ramaravind Kommiya Mothilal" userId="197bdde2-8104-40b7-a868-ccf947cc7003" providerId="ADAL" clId="{DDEDCDB7-85CE-46BE-8D95-BEE972A0B230}" dt="2019-06-30T12:51:56.301" v="3845" actId="11529"/>
          <ac:spMkLst>
            <pc:docMk/>
            <pc:sldMk cId="3860682551" sldId="307"/>
            <ac:spMk id="3" creationId="{4AA9A657-C0BC-4CD3-903B-814D8089A7A2}"/>
          </ac:spMkLst>
        </pc:spChg>
        <pc:spChg chg="add del mod">
          <ac:chgData name="Ramaravind Kommiya Mothilal" userId="197bdde2-8104-40b7-a868-ccf947cc7003" providerId="ADAL" clId="{DDEDCDB7-85CE-46BE-8D95-BEE972A0B230}" dt="2019-06-30T12:52:27.776" v="3848" actId="478"/>
          <ac:spMkLst>
            <pc:docMk/>
            <pc:sldMk cId="3860682551" sldId="307"/>
            <ac:spMk id="4" creationId="{6FF7835B-49A4-46E1-B944-AAECC8C21355}"/>
          </ac:spMkLst>
        </pc:spChg>
        <pc:spChg chg="mod">
          <ac:chgData name="Ramaravind Kommiya Mothilal" userId="197bdde2-8104-40b7-a868-ccf947cc7003" providerId="ADAL" clId="{DDEDCDB7-85CE-46BE-8D95-BEE972A0B230}" dt="2019-06-30T12:46:24.607" v="3835" actId="115"/>
          <ac:spMkLst>
            <pc:docMk/>
            <pc:sldMk cId="3860682551" sldId="307"/>
            <ac:spMk id="9" creationId="{161F69B9-11AC-412A-A9EA-E50019E4CBED}"/>
          </ac:spMkLst>
        </pc:spChg>
        <pc:spChg chg="mod">
          <ac:chgData name="Ramaravind Kommiya Mothilal" userId="197bdde2-8104-40b7-a868-ccf947cc7003" providerId="ADAL" clId="{DDEDCDB7-85CE-46BE-8D95-BEE972A0B230}" dt="2019-06-30T12:29:54.136" v="3664" actId="1076"/>
          <ac:spMkLst>
            <pc:docMk/>
            <pc:sldMk cId="3860682551" sldId="307"/>
            <ac:spMk id="46" creationId="{7B0DB381-DA41-44F1-A734-7918E244557B}"/>
          </ac:spMkLst>
        </pc:spChg>
        <pc:spChg chg="add mod">
          <ac:chgData name="Ramaravind Kommiya Mothilal" userId="197bdde2-8104-40b7-a868-ccf947cc7003" providerId="ADAL" clId="{DDEDCDB7-85CE-46BE-8D95-BEE972A0B230}" dt="2019-06-30T13:21:40.133" v="4058" actId="164"/>
          <ac:spMkLst>
            <pc:docMk/>
            <pc:sldMk cId="3860682551" sldId="307"/>
            <ac:spMk id="79" creationId="{B53CA202-2112-43B1-B675-FA703EC4FAF9}"/>
          </ac:spMkLst>
        </pc:spChg>
        <pc:spChg chg="add mod topLvl">
          <ac:chgData name="Ramaravind Kommiya Mothilal" userId="197bdde2-8104-40b7-a868-ccf947cc7003" providerId="ADAL" clId="{DDEDCDB7-85CE-46BE-8D95-BEE972A0B230}" dt="2019-06-30T13:21:40.133" v="4058" actId="164"/>
          <ac:spMkLst>
            <pc:docMk/>
            <pc:sldMk cId="3860682551" sldId="307"/>
            <ac:spMk id="80" creationId="{D82DFFB1-6972-4160-BF1B-F94510016A3A}"/>
          </ac:spMkLst>
        </pc:spChg>
        <pc:spChg chg="mod">
          <ac:chgData name="Ramaravind Kommiya Mothilal" userId="197bdde2-8104-40b7-a868-ccf947cc7003" providerId="ADAL" clId="{DDEDCDB7-85CE-46BE-8D95-BEE972A0B230}" dt="2019-06-30T12:46:27.257" v="3836" actId="115"/>
          <ac:spMkLst>
            <pc:docMk/>
            <pc:sldMk cId="3860682551" sldId="307"/>
            <ac:spMk id="147" creationId="{84E273AA-7DD0-42E7-9024-2D19C2DA0196}"/>
          </ac:spMkLst>
        </pc:spChg>
        <pc:spChg chg="mod">
          <ac:chgData name="Ramaravind Kommiya Mothilal" userId="197bdde2-8104-40b7-a868-ccf947cc7003" providerId="ADAL" clId="{DDEDCDB7-85CE-46BE-8D95-BEE972A0B230}" dt="2019-06-30T13:05:02.938" v="3918" actId="1076"/>
          <ac:spMkLst>
            <pc:docMk/>
            <pc:sldMk cId="3860682551" sldId="307"/>
            <ac:spMk id="148" creationId="{C6D6C16C-563D-4879-BED8-C7A22EFF324D}"/>
          </ac:spMkLst>
        </pc:spChg>
        <pc:grpChg chg="add mod">
          <ac:chgData name="Ramaravind Kommiya Mothilal" userId="197bdde2-8104-40b7-a868-ccf947cc7003" providerId="ADAL" clId="{DDEDCDB7-85CE-46BE-8D95-BEE972A0B230}" dt="2019-06-30T12:49:36.404" v="3842" actId="1076"/>
          <ac:grpSpMkLst>
            <pc:docMk/>
            <pc:sldMk cId="3860682551" sldId="307"/>
            <ac:grpSpMk id="2" creationId="{0035F92A-2C90-4659-B764-8398498621CD}"/>
          </ac:grpSpMkLst>
        </pc:grpChg>
        <pc:grpChg chg="add mod">
          <ac:chgData name="Ramaravind Kommiya Mothilal" userId="197bdde2-8104-40b7-a868-ccf947cc7003" providerId="ADAL" clId="{DDEDCDB7-85CE-46BE-8D95-BEE972A0B230}" dt="2019-06-30T13:21:45.326" v="4060" actId="1076"/>
          <ac:grpSpMkLst>
            <pc:docMk/>
            <pc:sldMk cId="3860682551" sldId="307"/>
            <ac:grpSpMk id="3" creationId="{54DB43E0-80A8-46C8-9F3C-3958AF4AF0BD}"/>
          </ac:grpSpMkLst>
        </pc:grpChg>
        <pc:grpChg chg="add del mod">
          <ac:chgData name="Ramaravind Kommiya Mothilal" userId="197bdde2-8104-40b7-a868-ccf947cc7003" providerId="ADAL" clId="{DDEDCDB7-85CE-46BE-8D95-BEE972A0B230}" dt="2019-06-30T13:21:34.922" v="4057" actId="165"/>
          <ac:grpSpMkLst>
            <pc:docMk/>
            <pc:sldMk cId="3860682551" sldId="307"/>
            <ac:grpSpMk id="15" creationId="{BED8D8BC-8684-4B68-AABC-CE509EE94315}"/>
          </ac:grpSpMkLst>
        </pc:grpChg>
        <pc:grpChg chg="del">
          <ac:chgData name="Ramaravind Kommiya Mothilal" userId="197bdde2-8104-40b7-a868-ccf947cc7003" providerId="ADAL" clId="{DDEDCDB7-85CE-46BE-8D95-BEE972A0B230}" dt="2019-06-30T12:34:44.319" v="3666" actId="478"/>
          <ac:grpSpMkLst>
            <pc:docMk/>
            <pc:sldMk cId="3860682551" sldId="307"/>
            <ac:grpSpMk id="150" creationId="{0C6AC86C-0A64-4E64-AA57-2C7086554162}"/>
          </ac:grpSpMkLst>
        </pc:grpChg>
        <pc:grpChg chg="del">
          <ac:chgData name="Ramaravind Kommiya Mothilal" userId="197bdde2-8104-40b7-a868-ccf947cc7003" providerId="ADAL" clId="{DDEDCDB7-85CE-46BE-8D95-BEE972A0B230}" dt="2019-06-30T12:34:46.861" v="3667" actId="478"/>
          <ac:grpSpMkLst>
            <pc:docMk/>
            <pc:sldMk cId="3860682551" sldId="307"/>
            <ac:grpSpMk id="151" creationId="{E3957420-A1FC-416A-B024-2F0A844531CB}"/>
          </ac:grpSpMkLst>
        </pc:grpChg>
        <pc:grpChg chg="del">
          <ac:chgData name="Ramaravind Kommiya Mothilal" userId="197bdde2-8104-40b7-a868-ccf947cc7003" providerId="ADAL" clId="{DDEDCDB7-85CE-46BE-8D95-BEE972A0B230}" dt="2019-06-30T12:34:48.885" v="3668" actId="478"/>
          <ac:grpSpMkLst>
            <pc:docMk/>
            <pc:sldMk cId="3860682551" sldId="307"/>
            <ac:grpSpMk id="152" creationId="{3998CF16-F930-4FE6-89B1-3D4779057545}"/>
          </ac:grpSpMkLst>
        </pc:grpChg>
        <pc:picChg chg="add del mod">
          <ac:chgData name="Ramaravind Kommiya Mothilal" userId="197bdde2-8104-40b7-a868-ccf947cc7003" providerId="ADAL" clId="{DDEDCDB7-85CE-46BE-8D95-BEE972A0B230}" dt="2019-06-30T12:58:05.249" v="3860" actId="478"/>
          <ac:picMkLst>
            <pc:docMk/>
            <pc:sldMk cId="3860682551" sldId="307"/>
            <ac:picMk id="7" creationId="{B623A3E0-143D-48CD-999C-3F88072F8671}"/>
          </ac:picMkLst>
        </pc:picChg>
        <pc:picChg chg="add mod">
          <ac:chgData name="Ramaravind Kommiya Mothilal" userId="197bdde2-8104-40b7-a868-ccf947cc7003" providerId="ADAL" clId="{DDEDCDB7-85CE-46BE-8D95-BEE972A0B230}" dt="2019-06-30T12:49:24.155" v="3840" actId="164"/>
          <ac:picMkLst>
            <pc:docMk/>
            <pc:sldMk cId="3860682551" sldId="307"/>
            <ac:picMk id="60" creationId="{764EB630-105D-45A6-9EDB-BF09356C03E3}"/>
          </ac:picMkLst>
        </pc:picChg>
        <pc:picChg chg="add mod">
          <ac:chgData name="Ramaravind Kommiya Mothilal" userId="197bdde2-8104-40b7-a868-ccf947cc7003" providerId="ADAL" clId="{DDEDCDB7-85CE-46BE-8D95-BEE972A0B230}" dt="2019-06-30T12:49:24.155" v="3840" actId="164"/>
          <ac:picMkLst>
            <pc:docMk/>
            <pc:sldMk cId="3860682551" sldId="307"/>
            <ac:picMk id="61" creationId="{7E5E3DEA-B802-4492-B241-DF83252C7474}"/>
          </ac:picMkLst>
        </pc:picChg>
        <pc:picChg chg="add mod">
          <ac:chgData name="Ramaravind Kommiya Mothilal" userId="197bdde2-8104-40b7-a868-ccf947cc7003" providerId="ADAL" clId="{DDEDCDB7-85CE-46BE-8D95-BEE972A0B230}" dt="2019-06-30T12:49:24.155" v="3840" actId="164"/>
          <ac:picMkLst>
            <pc:docMk/>
            <pc:sldMk cId="3860682551" sldId="307"/>
            <ac:picMk id="62" creationId="{941C87EC-EDEC-4262-AB8B-2BBF9DEB1ACC}"/>
          </ac:picMkLst>
        </pc:picChg>
        <pc:picChg chg="add mod topLvl">
          <ac:chgData name="Ramaravind Kommiya Mothilal" userId="197bdde2-8104-40b7-a868-ccf947cc7003" providerId="ADAL" clId="{DDEDCDB7-85CE-46BE-8D95-BEE972A0B230}" dt="2019-06-30T13:21:40.133" v="4058" actId="164"/>
          <ac:picMkLst>
            <pc:docMk/>
            <pc:sldMk cId="3860682551" sldId="307"/>
            <ac:picMk id="68" creationId="{57591AFD-6F02-4951-B6EE-108C4A1A0CF5}"/>
          </ac:picMkLst>
        </pc:picChg>
        <pc:picChg chg="add mod topLvl">
          <ac:chgData name="Ramaravind Kommiya Mothilal" userId="197bdde2-8104-40b7-a868-ccf947cc7003" providerId="ADAL" clId="{DDEDCDB7-85CE-46BE-8D95-BEE972A0B230}" dt="2019-06-30T13:21:40.133" v="4058" actId="164"/>
          <ac:picMkLst>
            <pc:docMk/>
            <pc:sldMk cId="3860682551" sldId="307"/>
            <ac:picMk id="74" creationId="{CEA2E90D-5785-4FAA-B259-67105A45F470}"/>
          </ac:picMkLst>
        </pc:picChg>
        <pc:picChg chg="add mod">
          <ac:chgData name="Ramaravind Kommiya Mothilal" userId="197bdde2-8104-40b7-a868-ccf947cc7003" providerId="ADAL" clId="{DDEDCDB7-85CE-46BE-8D95-BEE972A0B230}" dt="2019-06-30T12:49:39.684" v="3843" actId="1076"/>
          <ac:picMkLst>
            <pc:docMk/>
            <pc:sldMk cId="3860682551" sldId="307"/>
            <ac:picMk id="5122" creationId="{52D9CAA8-5A5B-4881-AEF9-2DBA9FB12662}"/>
          </ac:picMkLst>
        </pc:picChg>
        <pc:picChg chg="add mod topLvl">
          <ac:chgData name="Ramaravind Kommiya Mothilal" userId="197bdde2-8104-40b7-a868-ccf947cc7003" providerId="ADAL" clId="{DDEDCDB7-85CE-46BE-8D95-BEE972A0B230}" dt="2019-06-30T13:21:40.133" v="4058" actId="164"/>
          <ac:picMkLst>
            <pc:docMk/>
            <pc:sldMk cId="3860682551" sldId="307"/>
            <ac:picMk id="5124" creationId="{18AAAB27-08C1-429C-9BF5-9DFDE1C82E9D}"/>
          </ac:picMkLst>
        </pc:picChg>
        <pc:picChg chg="add del mod">
          <ac:chgData name="Ramaravind Kommiya Mothilal" userId="197bdde2-8104-40b7-a868-ccf947cc7003" providerId="ADAL" clId="{DDEDCDB7-85CE-46BE-8D95-BEE972A0B230}" dt="2019-06-30T13:01:47.973" v="3876" actId="478"/>
          <ac:picMkLst>
            <pc:docMk/>
            <pc:sldMk cId="3860682551" sldId="307"/>
            <ac:picMk id="5126" creationId="{2C6688DE-8B52-4596-8571-AE13DA8B4016}"/>
          </ac:picMkLst>
        </pc:picChg>
        <pc:cxnChg chg="mod">
          <ac:chgData name="Ramaravind Kommiya Mothilal" userId="197bdde2-8104-40b7-a868-ccf947cc7003" providerId="ADAL" clId="{DDEDCDB7-85CE-46BE-8D95-BEE972A0B230}" dt="2019-06-30T12:34:44.319" v="3666" actId="478"/>
          <ac:cxnSpMkLst>
            <pc:docMk/>
            <pc:sldMk cId="3860682551" sldId="307"/>
            <ac:cxnSpMk id="20" creationId="{6B9B7605-963C-4ACA-9C52-00E7436D0FE6}"/>
          </ac:cxnSpMkLst>
        </pc:cxnChg>
        <pc:cxnChg chg="add mod">
          <ac:chgData name="Ramaravind Kommiya Mothilal" userId="197bdde2-8104-40b7-a868-ccf947cc7003" providerId="ADAL" clId="{DDEDCDB7-85CE-46BE-8D95-BEE972A0B230}" dt="2019-06-30T12:49:24.155" v="3840" actId="164"/>
          <ac:cxnSpMkLst>
            <pc:docMk/>
            <pc:sldMk cId="3860682551" sldId="307"/>
            <ac:cxnSpMk id="63" creationId="{1EA5FCF9-BE96-4515-ACDE-892AA0040D7E}"/>
          </ac:cxnSpMkLst>
        </pc:cxnChg>
        <pc:cxnChg chg="add mod">
          <ac:chgData name="Ramaravind Kommiya Mothilal" userId="197bdde2-8104-40b7-a868-ccf947cc7003" providerId="ADAL" clId="{DDEDCDB7-85CE-46BE-8D95-BEE972A0B230}" dt="2019-06-30T12:49:24.155" v="3840" actId="164"/>
          <ac:cxnSpMkLst>
            <pc:docMk/>
            <pc:sldMk cId="3860682551" sldId="307"/>
            <ac:cxnSpMk id="64" creationId="{83F14E1C-D8D2-4F89-A826-FD6E5E9C1BAD}"/>
          </ac:cxnSpMkLst>
        </pc:cxnChg>
        <pc:cxnChg chg="add mod topLvl">
          <ac:chgData name="Ramaravind Kommiya Mothilal" userId="197bdde2-8104-40b7-a868-ccf947cc7003" providerId="ADAL" clId="{DDEDCDB7-85CE-46BE-8D95-BEE972A0B230}" dt="2019-06-30T13:21:40.133" v="4058" actId="164"/>
          <ac:cxnSpMkLst>
            <pc:docMk/>
            <pc:sldMk cId="3860682551" sldId="307"/>
            <ac:cxnSpMk id="69" creationId="{7334C181-65E7-4038-B12F-65C1B8AB9F54}"/>
          </ac:cxnSpMkLst>
        </pc:cxnChg>
        <pc:cxnChg chg="add mod topLvl">
          <ac:chgData name="Ramaravind Kommiya Mothilal" userId="197bdde2-8104-40b7-a868-ccf947cc7003" providerId="ADAL" clId="{DDEDCDB7-85CE-46BE-8D95-BEE972A0B230}" dt="2019-06-30T13:21:40.133" v="4058" actId="164"/>
          <ac:cxnSpMkLst>
            <pc:docMk/>
            <pc:sldMk cId="3860682551" sldId="307"/>
            <ac:cxnSpMk id="75" creationId="{73584630-918D-4473-BE11-558FDD96EEBA}"/>
          </ac:cxnSpMkLst>
        </pc:cxnChg>
        <pc:cxnChg chg="mod">
          <ac:chgData name="Ramaravind Kommiya Mothilal" userId="197bdde2-8104-40b7-a868-ccf947cc7003" providerId="ADAL" clId="{DDEDCDB7-85CE-46BE-8D95-BEE972A0B230}" dt="2019-06-30T12:34:46.861" v="3667" actId="478"/>
          <ac:cxnSpMkLst>
            <pc:docMk/>
            <pc:sldMk cId="3860682551" sldId="307"/>
            <ac:cxnSpMk id="91" creationId="{260EE253-363A-45FD-BD78-B6A80AC3853D}"/>
          </ac:cxnSpMkLst>
        </pc:cxnChg>
        <pc:cxnChg chg="mod">
          <ac:chgData name="Ramaravind Kommiya Mothilal" userId="197bdde2-8104-40b7-a868-ccf947cc7003" providerId="ADAL" clId="{DDEDCDB7-85CE-46BE-8D95-BEE972A0B230}" dt="2019-06-30T12:34:46.861" v="3667" actId="478"/>
          <ac:cxnSpMkLst>
            <pc:docMk/>
            <pc:sldMk cId="3860682551" sldId="307"/>
            <ac:cxnSpMk id="92" creationId="{B62E432D-B128-40D6-B637-AD18C26EF5A9}"/>
          </ac:cxnSpMkLst>
        </pc:cxnChg>
        <pc:cxnChg chg="mod">
          <ac:chgData name="Ramaravind Kommiya Mothilal" userId="197bdde2-8104-40b7-a868-ccf947cc7003" providerId="ADAL" clId="{DDEDCDB7-85CE-46BE-8D95-BEE972A0B230}" dt="2019-06-30T12:34:46.861" v="3667" actId="478"/>
          <ac:cxnSpMkLst>
            <pc:docMk/>
            <pc:sldMk cId="3860682551" sldId="307"/>
            <ac:cxnSpMk id="101" creationId="{960EEC3C-67F6-4634-8923-DE99468D8729}"/>
          </ac:cxnSpMkLst>
        </pc:cxnChg>
        <pc:cxnChg chg="mod">
          <ac:chgData name="Ramaravind Kommiya Mothilal" userId="197bdde2-8104-40b7-a868-ccf947cc7003" providerId="ADAL" clId="{DDEDCDB7-85CE-46BE-8D95-BEE972A0B230}" dt="2019-06-30T12:34:48.885" v="3668" actId="478"/>
          <ac:cxnSpMkLst>
            <pc:docMk/>
            <pc:sldMk cId="3860682551" sldId="307"/>
            <ac:cxnSpMk id="108" creationId="{3B5E9E46-C0F3-4834-9CA0-3C025E290883}"/>
          </ac:cxnSpMkLst>
        </pc:cxnChg>
        <pc:cxnChg chg="mod">
          <ac:chgData name="Ramaravind Kommiya Mothilal" userId="197bdde2-8104-40b7-a868-ccf947cc7003" providerId="ADAL" clId="{DDEDCDB7-85CE-46BE-8D95-BEE972A0B230}" dt="2019-06-30T12:34:48.885" v="3668" actId="478"/>
          <ac:cxnSpMkLst>
            <pc:docMk/>
            <pc:sldMk cId="3860682551" sldId="307"/>
            <ac:cxnSpMk id="109" creationId="{BC00001E-2903-4238-B3DE-30D35B265228}"/>
          </ac:cxnSpMkLst>
        </pc:cxnChg>
        <pc:cxnChg chg="mod">
          <ac:chgData name="Ramaravind Kommiya Mothilal" userId="197bdde2-8104-40b7-a868-ccf947cc7003" providerId="ADAL" clId="{DDEDCDB7-85CE-46BE-8D95-BEE972A0B230}" dt="2019-06-30T12:34:48.885" v="3668" actId="478"/>
          <ac:cxnSpMkLst>
            <pc:docMk/>
            <pc:sldMk cId="3860682551" sldId="307"/>
            <ac:cxnSpMk id="115" creationId="{FBB0DFFF-2566-469D-817A-C021019BB15C}"/>
          </ac:cxnSpMkLst>
        </pc:cxnChg>
      </pc:sldChg>
      <pc:sldChg chg="addSp delSp modSp add delAnim modAnim">
        <pc:chgData name="Ramaravind Kommiya Mothilal" userId="197bdde2-8104-40b7-a868-ccf947cc7003" providerId="ADAL" clId="{DDEDCDB7-85CE-46BE-8D95-BEE972A0B230}" dt="2019-07-02T07:03:37.795" v="4872" actId="207"/>
        <pc:sldMkLst>
          <pc:docMk/>
          <pc:sldMk cId="3627182556" sldId="308"/>
        </pc:sldMkLst>
        <pc:spChg chg="add">
          <ac:chgData name="Ramaravind Kommiya Mothilal" userId="197bdde2-8104-40b7-a868-ccf947cc7003" providerId="ADAL" clId="{DDEDCDB7-85CE-46BE-8D95-BEE972A0B230}" dt="2019-07-02T06:54:46.810" v="4765"/>
          <ac:spMkLst>
            <pc:docMk/>
            <pc:sldMk cId="3627182556" sldId="308"/>
            <ac:spMk id="2" creationId="{F74F3C6A-E7E0-4567-83B0-F9E097C9C548}"/>
          </ac:spMkLst>
        </pc:spChg>
        <pc:spChg chg="add mod">
          <ac:chgData name="Ramaravind Kommiya Mothilal" userId="197bdde2-8104-40b7-a868-ccf947cc7003" providerId="ADAL" clId="{DDEDCDB7-85CE-46BE-8D95-BEE972A0B230}" dt="2019-07-02T06:57:15.717" v="4771" actId="13926"/>
          <ac:spMkLst>
            <pc:docMk/>
            <pc:sldMk cId="3627182556" sldId="308"/>
            <ac:spMk id="5" creationId="{AB71790C-00A5-4722-B609-56A2A2A5FC63}"/>
          </ac:spMkLst>
        </pc:spChg>
        <pc:spChg chg="add mod">
          <ac:chgData name="Ramaravind Kommiya Mothilal" userId="197bdde2-8104-40b7-a868-ccf947cc7003" providerId="ADAL" clId="{DDEDCDB7-85CE-46BE-8D95-BEE972A0B230}" dt="2019-07-02T06:57:42.097" v="4772" actId="13926"/>
          <ac:spMkLst>
            <pc:docMk/>
            <pc:sldMk cId="3627182556" sldId="308"/>
            <ac:spMk id="6" creationId="{414EA2FA-1C16-4014-81AE-DFEA4EE22C83}"/>
          </ac:spMkLst>
        </pc:spChg>
        <pc:spChg chg="del">
          <ac:chgData name="Ramaravind Kommiya Mothilal" userId="197bdde2-8104-40b7-a868-ccf947cc7003" providerId="ADAL" clId="{DDEDCDB7-85CE-46BE-8D95-BEE972A0B230}" dt="2019-06-30T13:08:13.921" v="3954" actId="478"/>
          <ac:spMkLst>
            <pc:docMk/>
            <pc:sldMk cId="3627182556" sldId="308"/>
            <ac:spMk id="9" creationId="{161F69B9-11AC-412A-A9EA-E50019E4CBED}"/>
          </ac:spMkLst>
        </pc:spChg>
        <pc:spChg chg="add del">
          <ac:chgData name="Ramaravind Kommiya Mothilal" userId="197bdde2-8104-40b7-a868-ccf947cc7003" providerId="ADAL" clId="{DDEDCDB7-85CE-46BE-8D95-BEE972A0B230}" dt="2019-06-30T13:09:25.577" v="3960" actId="478"/>
          <ac:spMkLst>
            <pc:docMk/>
            <pc:sldMk cId="3627182556" sldId="308"/>
            <ac:spMk id="22" creationId="{49ED83BA-5066-4376-859E-244235AA57D4}"/>
          </ac:spMkLst>
        </pc:spChg>
        <pc:spChg chg="add mod">
          <ac:chgData name="Ramaravind Kommiya Mothilal" userId="197bdde2-8104-40b7-a868-ccf947cc7003" providerId="ADAL" clId="{DDEDCDB7-85CE-46BE-8D95-BEE972A0B230}" dt="2019-07-02T07:03:37.795" v="4872" actId="207"/>
          <ac:spMkLst>
            <pc:docMk/>
            <pc:sldMk cId="3627182556" sldId="308"/>
            <ac:spMk id="23" creationId="{EC96D18A-8108-43E1-9F92-89D8C6CF4C9C}"/>
          </ac:spMkLst>
        </pc:spChg>
        <pc:spChg chg="add del">
          <ac:chgData name="Ramaravind Kommiya Mothilal" userId="197bdde2-8104-40b7-a868-ccf947cc7003" providerId="ADAL" clId="{DDEDCDB7-85CE-46BE-8D95-BEE972A0B230}" dt="2019-06-30T13:09:29.204" v="3961" actId="478"/>
          <ac:spMkLst>
            <pc:docMk/>
            <pc:sldMk cId="3627182556" sldId="308"/>
            <ac:spMk id="23" creationId="{FFB1946D-4718-42A9-B0D2-A5E9A8F012C0}"/>
          </ac:spMkLst>
        </pc:spChg>
        <pc:spChg chg="add del">
          <ac:chgData name="Ramaravind Kommiya Mothilal" userId="197bdde2-8104-40b7-a868-ccf947cc7003" providerId="ADAL" clId="{DDEDCDB7-85CE-46BE-8D95-BEE972A0B230}" dt="2019-06-30T13:09:25.577" v="3960" actId="478"/>
          <ac:spMkLst>
            <pc:docMk/>
            <pc:sldMk cId="3627182556" sldId="308"/>
            <ac:spMk id="28" creationId="{C716A1D6-2F5C-46DA-8A60-3C428311B715}"/>
          </ac:spMkLst>
        </pc:spChg>
        <pc:spChg chg="add del">
          <ac:chgData name="Ramaravind Kommiya Mothilal" userId="197bdde2-8104-40b7-a868-ccf947cc7003" providerId="ADAL" clId="{DDEDCDB7-85CE-46BE-8D95-BEE972A0B230}" dt="2019-06-30T13:09:25.577" v="3960" actId="478"/>
          <ac:spMkLst>
            <pc:docMk/>
            <pc:sldMk cId="3627182556" sldId="308"/>
            <ac:spMk id="29" creationId="{883932B5-60F7-4A19-9438-39EDA7777121}"/>
          </ac:spMkLst>
        </pc:spChg>
        <pc:spChg chg="add del">
          <ac:chgData name="Ramaravind Kommiya Mothilal" userId="197bdde2-8104-40b7-a868-ccf947cc7003" providerId="ADAL" clId="{DDEDCDB7-85CE-46BE-8D95-BEE972A0B230}" dt="2019-06-30T13:09:25.577" v="3960" actId="478"/>
          <ac:spMkLst>
            <pc:docMk/>
            <pc:sldMk cId="3627182556" sldId="308"/>
            <ac:spMk id="30" creationId="{41FF73A9-9D20-4794-AED9-49901E420E57}"/>
          </ac:spMkLst>
        </pc:spChg>
        <pc:spChg chg="add mod">
          <ac:chgData name="Ramaravind Kommiya Mothilal" userId="197bdde2-8104-40b7-a868-ccf947cc7003" providerId="ADAL" clId="{DDEDCDB7-85CE-46BE-8D95-BEE972A0B230}" dt="2019-06-30T13:22:21.185" v="4063" actId="208"/>
          <ac:spMkLst>
            <pc:docMk/>
            <pc:sldMk cId="3627182556" sldId="308"/>
            <ac:spMk id="33" creationId="{678D04C9-A96D-417C-95C5-4272F6A05A3E}"/>
          </ac:spMkLst>
        </pc:spChg>
        <pc:spChg chg="add mod">
          <ac:chgData name="Ramaravind Kommiya Mothilal" userId="197bdde2-8104-40b7-a868-ccf947cc7003" providerId="ADAL" clId="{DDEDCDB7-85CE-46BE-8D95-BEE972A0B230}" dt="2019-06-30T13:22:21.185" v="4063" actId="208"/>
          <ac:spMkLst>
            <pc:docMk/>
            <pc:sldMk cId="3627182556" sldId="308"/>
            <ac:spMk id="34" creationId="{DE14D990-740E-4FA0-A08D-0CA9D56565AB}"/>
          </ac:spMkLst>
        </pc:spChg>
        <pc:spChg chg="add mod">
          <ac:chgData name="Ramaravind Kommiya Mothilal" userId="197bdde2-8104-40b7-a868-ccf947cc7003" providerId="ADAL" clId="{DDEDCDB7-85CE-46BE-8D95-BEE972A0B230}" dt="2019-06-30T13:13:57.286" v="4038" actId="208"/>
          <ac:spMkLst>
            <pc:docMk/>
            <pc:sldMk cId="3627182556" sldId="308"/>
            <ac:spMk id="37" creationId="{44E82CD5-162B-4D88-9B47-888767D68969}"/>
          </ac:spMkLst>
        </pc:spChg>
        <pc:spChg chg="add mod">
          <ac:chgData name="Ramaravind Kommiya Mothilal" userId="197bdde2-8104-40b7-a868-ccf947cc7003" providerId="ADAL" clId="{DDEDCDB7-85CE-46BE-8D95-BEE972A0B230}" dt="2019-06-30T13:10:28.292" v="3964" actId="164"/>
          <ac:spMkLst>
            <pc:docMk/>
            <pc:sldMk cId="3627182556" sldId="308"/>
            <ac:spMk id="38" creationId="{12B826C8-D0E7-411B-AEDC-D6092A4B1416}"/>
          </ac:spMkLst>
        </pc:spChg>
        <pc:spChg chg="add mod">
          <ac:chgData name="Ramaravind Kommiya Mothilal" userId="197bdde2-8104-40b7-a868-ccf947cc7003" providerId="ADAL" clId="{DDEDCDB7-85CE-46BE-8D95-BEE972A0B230}" dt="2019-06-30T13:10:28.292" v="3964" actId="164"/>
          <ac:spMkLst>
            <pc:docMk/>
            <pc:sldMk cId="3627182556" sldId="308"/>
            <ac:spMk id="39" creationId="{97FF5D74-1324-4D0E-856B-333FA4C2A17A}"/>
          </ac:spMkLst>
        </pc:spChg>
        <pc:spChg chg="add mod">
          <ac:chgData name="Ramaravind Kommiya Mothilal" userId="197bdde2-8104-40b7-a868-ccf947cc7003" providerId="ADAL" clId="{DDEDCDB7-85CE-46BE-8D95-BEE972A0B230}" dt="2019-06-30T13:10:28.292" v="3964" actId="164"/>
          <ac:spMkLst>
            <pc:docMk/>
            <pc:sldMk cId="3627182556" sldId="308"/>
            <ac:spMk id="44" creationId="{89F92C64-3B16-4B59-8CB3-20DBC6F87510}"/>
          </ac:spMkLst>
        </pc:spChg>
        <pc:spChg chg="add mod">
          <ac:chgData name="Ramaravind Kommiya Mothilal" userId="197bdde2-8104-40b7-a868-ccf947cc7003" providerId="ADAL" clId="{DDEDCDB7-85CE-46BE-8D95-BEE972A0B230}" dt="2019-06-30T13:10:28.292" v="3964" actId="164"/>
          <ac:spMkLst>
            <pc:docMk/>
            <pc:sldMk cId="3627182556" sldId="308"/>
            <ac:spMk id="45" creationId="{9F160E69-D33B-449D-983C-24CEEA15D69A}"/>
          </ac:spMkLst>
        </pc:spChg>
        <pc:spChg chg="mod">
          <ac:chgData name="Ramaravind Kommiya Mothilal" userId="197bdde2-8104-40b7-a868-ccf947cc7003" providerId="ADAL" clId="{DDEDCDB7-85CE-46BE-8D95-BEE972A0B230}" dt="2019-06-30T13:14:35.231" v="4041" actId="1076"/>
          <ac:spMkLst>
            <pc:docMk/>
            <pc:sldMk cId="3627182556" sldId="308"/>
            <ac:spMk id="46" creationId="{7B0DB381-DA41-44F1-A734-7918E244557B}"/>
          </ac:spMkLst>
        </pc:spChg>
        <pc:spChg chg="add mod">
          <ac:chgData name="Ramaravind Kommiya Mothilal" userId="197bdde2-8104-40b7-a868-ccf947cc7003" providerId="ADAL" clId="{DDEDCDB7-85CE-46BE-8D95-BEE972A0B230}" dt="2019-06-30T13:22:09.568" v="4062" actId="1582"/>
          <ac:spMkLst>
            <pc:docMk/>
            <pc:sldMk cId="3627182556" sldId="308"/>
            <ac:spMk id="47" creationId="{6C0D1788-51D2-4FF4-B668-979BFBED4F46}"/>
          </ac:spMkLst>
        </pc:spChg>
        <pc:spChg chg="add del mod">
          <ac:chgData name="Ramaravind Kommiya Mothilal" userId="197bdde2-8104-40b7-a868-ccf947cc7003" providerId="ADAL" clId="{DDEDCDB7-85CE-46BE-8D95-BEE972A0B230}" dt="2019-06-30T13:14:47.918" v="4044" actId="478"/>
          <ac:spMkLst>
            <pc:docMk/>
            <pc:sldMk cId="3627182556" sldId="308"/>
            <ac:spMk id="49" creationId="{5A78AD8C-B342-4252-8582-217A30E1F101}"/>
          </ac:spMkLst>
        </pc:spChg>
        <pc:spChg chg="del">
          <ac:chgData name="Ramaravind Kommiya Mothilal" userId="197bdde2-8104-40b7-a868-ccf947cc7003" providerId="ADAL" clId="{DDEDCDB7-85CE-46BE-8D95-BEE972A0B230}" dt="2019-06-30T13:08:13.921" v="3954" actId="478"/>
          <ac:spMkLst>
            <pc:docMk/>
            <pc:sldMk cId="3627182556" sldId="308"/>
            <ac:spMk id="79" creationId="{B53CA202-2112-43B1-B675-FA703EC4FAF9}"/>
          </ac:spMkLst>
        </pc:spChg>
        <pc:spChg chg="del">
          <ac:chgData name="Ramaravind Kommiya Mothilal" userId="197bdde2-8104-40b7-a868-ccf947cc7003" providerId="ADAL" clId="{DDEDCDB7-85CE-46BE-8D95-BEE972A0B230}" dt="2019-06-30T13:08:13.921" v="3954" actId="478"/>
          <ac:spMkLst>
            <pc:docMk/>
            <pc:sldMk cId="3627182556" sldId="308"/>
            <ac:spMk id="147" creationId="{84E273AA-7DD0-42E7-9024-2D19C2DA0196}"/>
          </ac:spMkLst>
        </pc:spChg>
        <pc:spChg chg="del">
          <ac:chgData name="Ramaravind Kommiya Mothilal" userId="197bdde2-8104-40b7-a868-ccf947cc7003" providerId="ADAL" clId="{DDEDCDB7-85CE-46BE-8D95-BEE972A0B230}" dt="2019-06-30T13:08:13.921" v="3954" actId="478"/>
          <ac:spMkLst>
            <pc:docMk/>
            <pc:sldMk cId="3627182556" sldId="308"/>
            <ac:spMk id="148" creationId="{C6D6C16C-563D-4879-BED8-C7A22EFF324D}"/>
          </ac:spMkLst>
        </pc:spChg>
        <pc:grpChg chg="del">
          <ac:chgData name="Ramaravind Kommiya Mothilal" userId="197bdde2-8104-40b7-a868-ccf947cc7003" providerId="ADAL" clId="{DDEDCDB7-85CE-46BE-8D95-BEE972A0B230}" dt="2019-06-30T13:08:13.921" v="3954" actId="478"/>
          <ac:grpSpMkLst>
            <pc:docMk/>
            <pc:sldMk cId="3627182556" sldId="308"/>
            <ac:grpSpMk id="2" creationId="{0035F92A-2C90-4659-B764-8398498621CD}"/>
          </ac:grpSpMkLst>
        </pc:grpChg>
        <pc:grpChg chg="add mod">
          <ac:chgData name="Ramaravind Kommiya Mothilal" userId="197bdde2-8104-40b7-a868-ccf947cc7003" providerId="ADAL" clId="{DDEDCDB7-85CE-46BE-8D95-BEE972A0B230}" dt="2019-06-30T13:14:54.230" v="4045" actId="1076"/>
          <ac:grpSpMkLst>
            <pc:docMk/>
            <pc:sldMk cId="3627182556" sldId="308"/>
            <ac:grpSpMk id="3" creationId="{EAA66942-945A-4D16-BF6F-9F199C91D9B3}"/>
          </ac:grpSpMkLst>
        </pc:grpChg>
        <pc:grpChg chg="add mod">
          <ac:chgData name="Ramaravind Kommiya Mothilal" userId="197bdde2-8104-40b7-a868-ccf947cc7003" providerId="ADAL" clId="{DDEDCDB7-85CE-46BE-8D95-BEE972A0B230}" dt="2019-06-30T13:15:04.805" v="4046" actId="1076"/>
          <ac:grpSpMkLst>
            <pc:docMk/>
            <pc:sldMk cId="3627182556" sldId="308"/>
            <ac:grpSpMk id="4" creationId="{6FAE9A7F-C594-4409-9691-25878E15AD9B}"/>
          </ac:grpSpMkLst>
        </pc:grpChg>
        <pc:grpChg chg="del">
          <ac:chgData name="Ramaravind Kommiya Mothilal" userId="197bdde2-8104-40b7-a868-ccf947cc7003" providerId="ADAL" clId="{DDEDCDB7-85CE-46BE-8D95-BEE972A0B230}" dt="2019-06-30T13:08:16.943" v="3955" actId="478"/>
          <ac:grpSpMkLst>
            <pc:docMk/>
            <pc:sldMk cId="3627182556" sldId="308"/>
            <ac:grpSpMk id="15" creationId="{BED8D8BC-8684-4B68-AABC-CE509EE94315}"/>
          </ac:grpSpMkLst>
        </pc:grpChg>
        <pc:graphicFrameChg chg="add mod modGraphic">
          <ac:chgData name="Ramaravind Kommiya Mothilal" userId="197bdde2-8104-40b7-a868-ccf947cc7003" providerId="ADAL" clId="{DDEDCDB7-85CE-46BE-8D95-BEE972A0B230}" dt="2019-07-02T06:54:42.588" v="4764"/>
          <ac:graphicFrameMkLst>
            <pc:docMk/>
            <pc:sldMk cId="3627182556" sldId="308"/>
            <ac:graphicFrameMk id="32" creationId="{755BFFFA-193F-4797-B88F-4F70244DB7C0}"/>
          </ac:graphicFrameMkLst>
        </pc:graphicFrameChg>
        <pc:picChg chg="del">
          <ac:chgData name="Ramaravind Kommiya Mothilal" userId="197bdde2-8104-40b7-a868-ccf947cc7003" providerId="ADAL" clId="{DDEDCDB7-85CE-46BE-8D95-BEE972A0B230}" dt="2019-06-30T13:08:13.921" v="3954" actId="478"/>
          <ac:picMkLst>
            <pc:docMk/>
            <pc:sldMk cId="3627182556" sldId="308"/>
            <ac:picMk id="5122" creationId="{52D9CAA8-5A5B-4881-AEF9-2DBA9FB12662}"/>
          </ac:picMkLst>
        </pc:picChg>
        <pc:cxnChg chg="add del mod">
          <ac:chgData name="Ramaravind Kommiya Mothilal" userId="197bdde2-8104-40b7-a868-ccf947cc7003" providerId="ADAL" clId="{DDEDCDB7-85CE-46BE-8D95-BEE972A0B230}" dt="2019-06-30T13:09:25.577" v="3960" actId="478"/>
          <ac:cxnSpMkLst>
            <pc:docMk/>
            <pc:sldMk cId="3627182556" sldId="308"/>
            <ac:cxnSpMk id="24" creationId="{D537AE67-DC09-410F-AC13-DBC627C89BF3}"/>
          </ac:cxnSpMkLst>
        </pc:cxnChg>
        <pc:cxnChg chg="add del mod">
          <ac:chgData name="Ramaravind Kommiya Mothilal" userId="197bdde2-8104-40b7-a868-ccf947cc7003" providerId="ADAL" clId="{DDEDCDB7-85CE-46BE-8D95-BEE972A0B230}" dt="2019-06-30T13:09:25.577" v="3960" actId="478"/>
          <ac:cxnSpMkLst>
            <pc:docMk/>
            <pc:sldMk cId="3627182556" sldId="308"/>
            <ac:cxnSpMk id="25" creationId="{02BEF05B-7CB8-4A48-944E-5D0D9B8B475A}"/>
          </ac:cxnSpMkLst>
        </pc:cxnChg>
        <pc:cxnChg chg="add del">
          <ac:chgData name="Ramaravind Kommiya Mothilal" userId="197bdde2-8104-40b7-a868-ccf947cc7003" providerId="ADAL" clId="{DDEDCDB7-85CE-46BE-8D95-BEE972A0B230}" dt="2019-06-30T13:09:25.577" v="3960" actId="478"/>
          <ac:cxnSpMkLst>
            <pc:docMk/>
            <pc:sldMk cId="3627182556" sldId="308"/>
            <ac:cxnSpMk id="26" creationId="{6D53D5EA-44CE-4AED-B41E-F3A267A7F1B6}"/>
          </ac:cxnSpMkLst>
        </pc:cxnChg>
        <pc:cxnChg chg="add del">
          <ac:chgData name="Ramaravind Kommiya Mothilal" userId="197bdde2-8104-40b7-a868-ccf947cc7003" providerId="ADAL" clId="{DDEDCDB7-85CE-46BE-8D95-BEE972A0B230}" dt="2019-06-30T13:09:25.577" v="3960" actId="478"/>
          <ac:cxnSpMkLst>
            <pc:docMk/>
            <pc:sldMk cId="3627182556" sldId="308"/>
            <ac:cxnSpMk id="27" creationId="{B8AFDC59-43B6-4A1C-B8B4-31816CFA90AF}"/>
          </ac:cxnSpMkLst>
        </pc:cxnChg>
        <pc:cxnChg chg="add del">
          <ac:chgData name="Ramaravind Kommiya Mothilal" userId="197bdde2-8104-40b7-a868-ccf947cc7003" providerId="ADAL" clId="{DDEDCDB7-85CE-46BE-8D95-BEE972A0B230}" dt="2019-06-30T13:09:25.577" v="3960" actId="478"/>
          <ac:cxnSpMkLst>
            <pc:docMk/>
            <pc:sldMk cId="3627182556" sldId="308"/>
            <ac:cxnSpMk id="31" creationId="{667EAB66-20FC-4F2E-8F91-C5164845D57C}"/>
          </ac:cxnSpMkLst>
        </pc:cxnChg>
        <pc:cxnChg chg="add mod">
          <ac:chgData name="Ramaravind Kommiya Mothilal" userId="197bdde2-8104-40b7-a868-ccf947cc7003" providerId="ADAL" clId="{DDEDCDB7-85CE-46BE-8D95-BEE972A0B230}" dt="2019-06-30T13:22:21.185" v="4063" actId="208"/>
          <ac:cxnSpMkLst>
            <pc:docMk/>
            <pc:sldMk cId="3627182556" sldId="308"/>
            <ac:cxnSpMk id="35" creationId="{64E5A6E4-6858-4EB9-8422-0BB3772D4049}"/>
          </ac:cxnSpMkLst>
        </pc:cxnChg>
        <pc:cxnChg chg="add mod">
          <ac:chgData name="Ramaravind Kommiya Mothilal" userId="197bdde2-8104-40b7-a868-ccf947cc7003" providerId="ADAL" clId="{DDEDCDB7-85CE-46BE-8D95-BEE972A0B230}" dt="2019-06-30T13:22:21.185" v="4063" actId="208"/>
          <ac:cxnSpMkLst>
            <pc:docMk/>
            <pc:sldMk cId="3627182556" sldId="308"/>
            <ac:cxnSpMk id="36" creationId="{62BEE66D-D25A-4EAF-8FEF-2123E2493143}"/>
          </ac:cxnSpMkLst>
        </pc:cxnChg>
        <pc:cxnChg chg="add mod">
          <ac:chgData name="Ramaravind Kommiya Mothilal" userId="197bdde2-8104-40b7-a868-ccf947cc7003" providerId="ADAL" clId="{DDEDCDB7-85CE-46BE-8D95-BEE972A0B230}" dt="2019-06-30T13:10:28.292" v="3964" actId="164"/>
          <ac:cxnSpMkLst>
            <pc:docMk/>
            <pc:sldMk cId="3627182556" sldId="308"/>
            <ac:cxnSpMk id="40" creationId="{EB91D010-66B5-4F41-8074-C8624AA32651}"/>
          </ac:cxnSpMkLst>
        </pc:cxnChg>
        <pc:cxnChg chg="add mod">
          <ac:chgData name="Ramaravind Kommiya Mothilal" userId="197bdde2-8104-40b7-a868-ccf947cc7003" providerId="ADAL" clId="{DDEDCDB7-85CE-46BE-8D95-BEE972A0B230}" dt="2019-06-30T13:10:28.292" v="3964" actId="164"/>
          <ac:cxnSpMkLst>
            <pc:docMk/>
            <pc:sldMk cId="3627182556" sldId="308"/>
            <ac:cxnSpMk id="41" creationId="{D153E437-6C6F-4BC6-A507-DD68AD96D841}"/>
          </ac:cxnSpMkLst>
        </pc:cxnChg>
        <pc:cxnChg chg="add mod">
          <ac:chgData name="Ramaravind Kommiya Mothilal" userId="197bdde2-8104-40b7-a868-ccf947cc7003" providerId="ADAL" clId="{DDEDCDB7-85CE-46BE-8D95-BEE972A0B230}" dt="2019-06-30T13:10:28.292" v="3964" actId="164"/>
          <ac:cxnSpMkLst>
            <pc:docMk/>
            <pc:sldMk cId="3627182556" sldId="308"/>
            <ac:cxnSpMk id="42" creationId="{D3D9BDA6-A454-43DC-BAAA-6AC388D9FD9B}"/>
          </ac:cxnSpMkLst>
        </pc:cxnChg>
        <pc:cxnChg chg="add mod">
          <ac:chgData name="Ramaravind Kommiya Mothilal" userId="197bdde2-8104-40b7-a868-ccf947cc7003" providerId="ADAL" clId="{DDEDCDB7-85CE-46BE-8D95-BEE972A0B230}" dt="2019-06-30T13:10:28.292" v="3964" actId="164"/>
          <ac:cxnSpMkLst>
            <pc:docMk/>
            <pc:sldMk cId="3627182556" sldId="308"/>
            <ac:cxnSpMk id="43" creationId="{9C358F8E-DA66-4F79-96DA-504B89E47ADF}"/>
          </ac:cxnSpMkLst>
        </pc:cxnChg>
        <pc:cxnChg chg="add mod">
          <ac:chgData name="Ramaravind Kommiya Mothilal" userId="197bdde2-8104-40b7-a868-ccf947cc7003" providerId="ADAL" clId="{DDEDCDB7-85CE-46BE-8D95-BEE972A0B230}" dt="2019-06-30T13:22:09.568" v="4062" actId="1582"/>
          <ac:cxnSpMkLst>
            <pc:docMk/>
            <pc:sldMk cId="3627182556" sldId="308"/>
            <ac:cxnSpMk id="48" creationId="{45BDFE3B-B538-4F3B-84D7-02F52069AB72}"/>
          </ac:cxnSpMkLst>
        </pc:cxnChg>
      </pc:sldChg>
      <pc:sldChg chg="addSp delSp modSp delAnim modAnim">
        <pc:chgData name="Ramaravind Kommiya Mothilal" userId="197bdde2-8104-40b7-a868-ccf947cc7003" providerId="ADAL" clId="{DDEDCDB7-85CE-46BE-8D95-BEE972A0B230}" dt="2019-07-02T07:07:30.757" v="4887" actId="207"/>
        <pc:sldMkLst>
          <pc:docMk/>
          <pc:sldMk cId="747515206" sldId="309"/>
        </pc:sldMkLst>
        <pc:spChg chg="add mod">
          <ac:chgData name="Ramaravind Kommiya Mothilal" userId="197bdde2-8104-40b7-a868-ccf947cc7003" providerId="ADAL" clId="{DDEDCDB7-85CE-46BE-8D95-BEE972A0B230}" dt="2019-07-01T14:54:36.116" v="4459" actId="14100"/>
          <ac:spMkLst>
            <pc:docMk/>
            <pc:sldMk cId="747515206" sldId="309"/>
            <ac:spMk id="3" creationId="{CE93F107-5EF3-457E-A46E-0ABEBFC3B8A7}"/>
          </ac:spMkLst>
        </pc:spChg>
        <pc:spChg chg="add mod">
          <ac:chgData name="Ramaravind Kommiya Mothilal" userId="197bdde2-8104-40b7-a868-ccf947cc7003" providerId="ADAL" clId="{DDEDCDB7-85CE-46BE-8D95-BEE972A0B230}" dt="2019-07-01T14:39:57.104" v="4295" actId="1076"/>
          <ac:spMkLst>
            <pc:docMk/>
            <pc:sldMk cId="747515206" sldId="309"/>
            <ac:spMk id="27" creationId="{411CC603-DBC9-49E5-B32C-EBD8A0BA049A}"/>
          </ac:spMkLst>
        </pc:spChg>
        <pc:spChg chg="add mod">
          <ac:chgData name="Ramaravind Kommiya Mothilal" userId="197bdde2-8104-40b7-a868-ccf947cc7003" providerId="ADAL" clId="{DDEDCDB7-85CE-46BE-8D95-BEE972A0B230}" dt="2019-07-01T14:49:36.350" v="4415" actId="207"/>
          <ac:spMkLst>
            <pc:docMk/>
            <pc:sldMk cId="747515206" sldId="309"/>
            <ac:spMk id="29" creationId="{6126EA23-62FD-4571-9541-25EC2BB0805D}"/>
          </ac:spMkLst>
        </pc:spChg>
        <pc:spChg chg="add mod">
          <ac:chgData name="Ramaravind Kommiya Mothilal" userId="197bdde2-8104-40b7-a868-ccf947cc7003" providerId="ADAL" clId="{DDEDCDB7-85CE-46BE-8D95-BEE972A0B230}" dt="2019-07-01T14:49:48.873" v="4416" actId="207"/>
          <ac:spMkLst>
            <pc:docMk/>
            <pc:sldMk cId="747515206" sldId="309"/>
            <ac:spMk id="30" creationId="{24576DEA-08F5-4D7D-B275-36E46880F9DD}"/>
          </ac:spMkLst>
        </pc:spChg>
        <pc:spChg chg="mod">
          <ac:chgData name="Ramaravind Kommiya Mothilal" userId="197bdde2-8104-40b7-a868-ccf947cc7003" providerId="ADAL" clId="{DDEDCDB7-85CE-46BE-8D95-BEE972A0B230}" dt="2019-07-02T07:07:30.757" v="4887" actId="207"/>
          <ac:spMkLst>
            <pc:docMk/>
            <pc:sldMk cId="747515206" sldId="309"/>
            <ac:spMk id="34" creationId="{D1510A06-23FC-4AA0-B55A-AC0C1B37D28A}"/>
          </ac:spMkLst>
        </pc:spChg>
        <pc:spChg chg="add del mod">
          <ac:chgData name="Ramaravind Kommiya Mothilal" userId="197bdde2-8104-40b7-a868-ccf947cc7003" providerId="ADAL" clId="{DDEDCDB7-85CE-46BE-8D95-BEE972A0B230}" dt="2019-07-01T14:43:01.857" v="4332" actId="478"/>
          <ac:spMkLst>
            <pc:docMk/>
            <pc:sldMk cId="747515206" sldId="309"/>
            <ac:spMk id="34" creationId="{FC11ACDF-5ABA-4C8F-B0BF-6567A055FBAF}"/>
          </ac:spMkLst>
        </pc:spChg>
        <pc:spChg chg="add mod">
          <ac:chgData name="Ramaravind Kommiya Mothilal" userId="197bdde2-8104-40b7-a868-ccf947cc7003" providerId="ADAL" clId="{DDEDCDB7-85CE-46BE-8D95-BEE972A0B230}" dt="2019-07-01T14:44:46.540" v="4398" actId="20577"/>
          <ac:spMkLst>
            <pc:docMk/>
            <pc:sldMk cId="747515206" sldId="309"/>
            <ac:spMk id="35" creationId="{E98BF5B8-C79E-477A-B816-76AA08FE20C8}"/>
          </ac:spMkLst>
        </pc:spChg>
        <pc:spChg chg="add del">
          <ac:chgData name="Ramaravind Kommiya Mothilal" userId="197bdde2-8104-40b7-a868-ccf947cc7003" providerId="ADAL" clId="{DDEDCDB7-85CE-46BE-8D95-BEE972A0B230}" dt="2019-07-01T14:43:08.367" v="4333" actId="478"/>
          <ac:spMkLst>
            <pc:docMk/>
            <pc:sldMk cId="747515206" sldId="309"/>
            <ac:spMk id="36" creationId="{C804E6EB-BCCA-43F5-8FF9-94D76F7429CE}"/>
          </ac:spMkLst>
        </pc:spChg>
        <pc:spChg chg="del mod">
          <ac:chgData name="Ramaravind Kommiya Mothilal" userId="197bdde2-8104-40b7-a868-ccf947cc7003" providerId="ADAL" clId="{DDEDCDB7-85CE-46BE-8D95-BEE972A0B230}" dt="2019-07-01T14:36:03.753" v="4224" actId="478"/>
          <ac:spMkLst>
            <pc:docMk/>
            <pc:sldMk cId="747515206" sldId="309"/>
            <ac:spMk id="57" creationId="{47AA6FBB-1F7E-4A21-A027-6D8FFFFB5866}"/>
          </ac:spMkLst>
        </pc:spChg>
        <pc:spChg chg="del mod">
          <ac:chgData name="Ramaravind Kommiya Mothilal" userId="197bdde2-8104-40b7-a868-ccf947cc7003" providerId="ADAL" clId="{DDEDCDB7-85CE-46BE-8D95-BEE972A0B230}" dt="2019-07-01T14:36:01.034" v="4223" actId="478"/>
          <ac:spMkLst>
            <pc:docMk/>
            <pc:sldMk cId="747515206" sldId="309"/>
            <ac:spMk id="59" creationId="{380E408B-DBE6-4E0E-B039-D2F993432A12}"/>
          </ac:spMkLst>
        </pc:spChg>
        <pc:spChg chg="del">
          <ac:chgData name="Ramaravind Kommiya Mothilal" userId="197bdde2-8104-40b7-a868-ccf947cc7003" providerId="ADAL" clId="{DDEDCDB7-85CE-46BE-8D95-BEE972A0B230}" dt="2019-07-01T14:39:18.923" v="4287" actId="478"/>
          <ac:spMkLst>
            <pc:docMk/>
            <pc:sldMk cId="747515206" sldId="309"/>
            <ac:spMk id="60" creationId="{FC10F986-B393-49E3-975C-24D82880ABAE}"/>
          </ac:spMkLst>
        </pc:spChg>
        <pc:spChg chg="del">
          <ac:chgData name="Ramaravind Kommiya Mothilal" userId="197bdde2-8104-40b7-a868-ccf947cc7003" providerId="ADAL" clId="{DDEDCDB7-85CE-46BE-8D95-BEE972A0B230}" dt="2019-07-01T14:39:21.946" v="4288" actId="478"/>
          <ac:spMkLst>
            <pc:docMk/>
            <pc:sldMk cId="747515206" sldId="309"/>
            <ac:spMk id="61" creationId="{9713552D-CAD1-449F-813C-9497754CAC1E}"/>
          </ac:spMkLst>
        </pc:spChg>
        <pc:grpChg chg="mod">
          <ac:chgData name="Ramaravind Kommiya Mothilal" userId="197bdde2-8104-40b7-a868-ccf947cc7003" providerId="ADAL" clId="{DDEDCDB7-85CE-46BE-8D95-BEE972A0B230}" dt="2019-07-01T14:39:23.938" v="4289" actId="1076"/>
          <ac:grpSpMkLst>
            <pc:docMk/>
            <pc:sldMk cId="747515206" sldId="309"/>
            <ac:grpSpMk id="23" creationId="{6E6415CC-9DA2-4AEC-BE48-C06B258FEFA6}"/>
          </ac:grpSpMkLst>
        </pc:grpChg>
        <pc:grpChg chg="mod">
          <ac:chgData name="Ramaravind Kommiya Mothilal" userId="197bdde2-8104-40b7-a868-ccf947cc7003" providerId="ADAL" clId="{DDEDCDB7-85CE-46BE-8D95-BEE972A0B230}" dt="2019-07-01T14:39:28.450" v="4290" actId="1076"/>
          <ac:grpSpMkLst>
            <pc:docMk/>
            <pc:sldMk cId="747515206" sldId="309"/>
            <ac:grpSpMk id="24" creationId="{F9593F86-5D2A-40CB-9D46-94EA1DC05E23}"/>
          </ac:grpSpMkLst>
        </pc:grpChg>
        <pc:picChg chg="add del">
          <ac:chgData name="Ramaravind Kommiya Mothilal" userId="197bdde2-8104-40b7-a868-ccf947cc7003" providerId="ADAL" clId="{DDEDCDB7-85CE-46BE-8D95-BEE972A0B230}" dt="2019-07-01T14:30:29.057" v="4067"/>
          <ac:picMkLst>
            <pc:docMk/>
            <pc:sldMk cId="747515206" sldId="309"/>
            <ac:picMk id="25" creationId="{8371948D-A688-4DE9-A2F2-2BD0BC5F0FA2}"/>
          </ac:picMkLst>
        </pc:picChg>
        <pc:picChg chg="add del mod">
          <ac:chgData name="Ramaravind Kommiya Mothilal" userId="197bdde2-8104-40b7-a868-ccf947cc7003" providerId="ADAL" clId="{DDEDCDB7-85CE-46BE-8D95-BEE972A0B230}" dt="2019-07-01T14:40:51.121" v="4301" actId="478"/>
          <ac:picMkLst>
            <pc:docMk/>
            <pc:sldMk cId="747515206" sldId="309"/>
            <ac:picMk id="26" creationId="{35909DEE-14C5-4C79-9A15-E40D109E333A}"/>
          </ac:picMkLst>
        </pc:picChg>
        <pc:picChg chg="add mod">
          <ac:chgData name="Ramaravind Kommiya Mothilal" userId="197bdde2-8104-40b7-a868-ccf947cc7003" providerId="ADAL" clId="{DDEDCDB7-85CE-46BE-8D95-BEE972A0B230}" dt="2019-07-01T14:41:01.824" v="4303" actId="14100"/>
          <ac:picMkLst>
            <pc:docMk/>
            <pc:sldMk cId="747515206" sldId="309"/>
            <ac:picMk id="32" creationId="{5A63A3E0-93D6-40B7-B3C7-5379E9C5D816}"/>
          </ac:picMkLst>
        </pc:picChg>
        <pc:cxnChg chg="add del mod">
          <ac:chgData name="Ramaravind Kommiya Mothilal" userId="197bdde2-8104-40b7-a868-ccf947cc7003" providerId="ADAL" clId="{DDEDCDB7-85CE-46BE-8D95-BEE972A0B230}" dt="2019-07-01T14:41:41.498" v="4305" actId="11529"/>
          <ac:cxnSpMkLst>
            <pc:docMk/>
            <pc:sldMk cId="747515206" sldId="309"/>
            <ac:cxnSpMk id="5" creationId="{06F530CC-621F-4C97-BFED-671FFF7163E6}"/>
          </ac:cxnSpMkLst>
        </pc:cxnChg>
        <pc:cxnChg chg="add">
          <ac:chgData name="Ramaravind Kommiya Mothilal" userId="197bdde2-8104-40b7-a868-ccf947cc7003" providerId="ADAL" clId="{DDEDCDB7-85CE-46BE-8D95-BEE972A0B230}" dt="2019-07-01T14:52:52.294" v="4423"/>
          <ac:cxnSpMkLst>
            <pc:docMk/>
            <pc:sldMk cId="747515206" sldId="309"/>
            <ac:cxnSpMk id="37" creationId="{3F508A25-2170-4ABD-8AE6-2E8578F8D638}"/>
          </ac:cxnSpMkLst>
        </pc:cxnChg>
      </pc:sldChg>
      <pc:sldChg chg="add del">
        <pc:chgData name="Ramaravind Kommiya Mothilal" userId="197bdde2-8104-40b7-a868-ccf947cc7003" providerId="ADAL" clId="{DDEDCDB7-85CE-46BE-8D95-BEE972A0B230}" dt="2019-06-30T13:08:50.510" v="3957"/>
        <pc:sldMkLst>
          <pc:docMk/>
          <pc:sldMk cId="2060294840" sldId="309"/>
        </pc:sldMkLst>
      </pc:sldChg>
      <pc:sldChg chg="addSp modSp add modAnim">
        <pc:chgData name="Ramaravind Kommiya Mothilal" userId="197bdde2-8104-40b7-a868-ccf947cc7003" providerId="ADAL" clId="{DDEDCDB7-85CE-46BE-8D95-BEE972A0B230}" dt="2019-07-01T14:54:16.371" v="4454" actId="14100"/>
        <pc:sldMkLst>
          <pc:docMk/>
          <pc:sldMk cId="1679032570" sldId="311"/>
        </pc:sldMkLst>
        <pc:spChg chg="mod">
          <ac:chgData name="Ramaravind Kommiya Mothilal" userId="197bdde2-8104-40b7-a868-ccf947cc7003" providerId="ADAL" clId="{DDEDCDB7-85CE-46BE-8D95-BEE972A0B230}" dt="2019-07-01T14:54:16.371" v="4454" actId="14100"/>
          <ac:spMkLst>
            <pc:docMk/>
            <pc:sldMk cId="1679032570" sldId="311"/>
            <ac:spMk id="3" creationId="{CE93F107-5EF3-457E-A46E-0ABEBFC3B8A7}"/>
          </ac:spMkLst>
        </pc:spChg>
        <pc:cxnChg chg="add mod">
          <ac:chgData name="Ramaravind Kommiya Mothilal" userId="197bdde2-8104-40b7-a868-ccf947cc7003" providerId="ADAL" clId="{DDEDCDB7-85CE-46BE-8D95-BEE972A0B230}" dt="2019-07-01T14:53:44.573" v="4429" actId="208"/>
          <ac:cxnSpMkLst>
            <pc:docMk/>
            <pc:sldMk cId="1679032570" sldId="311"/>
            <ac:cxnSpMk id="5" creationId="{64D56034-614D-45AD-970D-5347A9F4DDF2}"/>
          </ac:cxnSpMkLst>
        </pc:cxnChg>
      </pc:sldChg>
      <pc:sldChg chg="modSp">
        <pc:chgData name="Ramaravind Kommiya Mothilal" userId="197bdde2-8104-40b7-a868-ccf947cc7003" providerId="ADAL" clId="{DDEDCDB7-85CE-46BE-8D95-BEE972A0B230}" dt="2019-07-02T07:22:36.412" v="4889"/>
        <pc:sldMkLst>
          <pc:docMk/>
          <pc:sldMk cId="1558586372" sldId="316"/>
        </pc:sldMkLst>
        <pc:spChg chg="mod">
          <ac:chgData name="Ramaravind Kommiya Mothilal" userId="197bdde2-8104-40b7-a868-ccf947cc7003" providerId="ADAL" clId="{DDEDCDB7-85CE-46BE-8D95-BEE972A0B230}" dt="2019-07-02T07:22:36.412" v="4889"/>
          <ac:spMkLst>
            <pc:docMk/>
            <pc:sldMk cId="1558586372" sldId="316"/>
            <ac:spMk id="34" creationId="{D1510A06-23FC-4AA0-B55A-AC0C1B37D28A}"/>
          </ac:spMkLst>
        </pc:spChg>
      </pc:sldChg>
      <pc:sldChg chg="add">
        <pc:chgData name="Ramaravind Kommiya Mothilal" userId="197bdde2-8104-40b7-a868-ccf947cc7003" providerId="ADAL" clId="{DDEDCDB7-85CE-46BE-8D95-BEE972A0B230}" dt="2019-07-02T06:24:42.701" v="4502"/>
        <pc:sldMkLst>
          <pc:docMk/>
          <pc:sldMk cId="308795765" sldId="317"/>
        </pc:sldMkLst>
      </pc:sldChg>
      <pc:sldChg chg="addSp modSp add modAnim">
        <pc:chgData name="Ramaravind Kommiya Mothilal" userId="197bdde2-8104-40b7-a868-ccf947cc7003" providerId="ADAL" clId="{DDEDCDB7-85CE-46BE-8D95-BEE972A0B230}" dt="2019-07-02T06:28:03.730" v="4604"/>
        <pc:sldMkLst>
          <pc:docMk/>
          <pc:sldMk cId="3748317085" sldId="318"/>
        </pc:sldMkLst>
        <pc:spChg chg="add mod">
          <ac:chgData name="Ramaravind Kommiya Mothilal" userId="197bdde2-8104-40b7-a868-ccf947cc7003" providerId="ADAL" clId="{DDEDCDB7-85CE-46BE-8D95-BEE972A0B230}" dt="2019-07-02T06:27:47.397" v="4603" actId="115"/>
          <ac:spMkLst>
            <pc:docMk/>
            <pc:sldMk cId="3748317085" sldId="318"/>
            <ac:spMk id="4" creationId="{25120EA9-3ADC-4D79-88DD-95D7D3EB2263}"/>
          </ac:spMkLst>
        </pc:spChg>
      </pc:sldChg>
      <pc:sldChg chg="addSp modSp add modAnim">
        <pc:chgData name="Ramaravind Kommiya Mothilal" userId="197bdde2-8104-40b7-a868-ccf947cc7003" providerId="ADAL" clId="{DDEDCDB7-85CE-46BE-8D95-BEE972A0B230}" dt="2019-07-02T07:09:17.777" v="4888" actId="207"/>
        <pc:sldMkLst>
          <pc:docMk/>
          <pc:sldMk cId="425994887" sldId="319"/>
        </pc:sldMkLst>
        <pc:spChg chg="mod">
          <ac:chgData name="Ramaravind Kommiya Mothilal" userId="197bdde2-8104-40b7-a868-ccf947cc7003" providerId="ADAL" clId="{DDEDCDB7-85CE-46BE-8D95-BEE972A0B230}" dt="2019-07-02T07:09:17.777" v="4888" actId="207"/>
          <ac:spMkLst>
            <pc:docMk/>
            <pc:sldMk cId="425994887" sldId="319"/>
            <ac:spMk id="16" creationId="{9BD4B55B-F016-4BA1-AAAA-0C0B99FEC605}"/>
          </ac:spMkLst>
        </pc:spChg>
        <pc:spChg chg="add mod">
          <ac:chgData name="Ramaravind Kommiya Mothilal" userId="197bdde2-8104-40b7-a868-ccf947cc7003" providerId="ADAL" clId="{DDEDCDB7-85CE-46BE-8D95-BEE972A0B230}" dt="2019-07-02T06:35:20.605" v="4719" actId="207"/>
          <ac:spMkLst>
            <pc:docMk/>
            <pc:sldMk cId="425994887" sldId="319"/>
            <ac:spMk id="29" creationId="{911D60DB-20AA-4C97-9FE8-F186C2DCDDC4}"/>
          </ac:spMkLst>
        </pc:spChg>
        <pc:spChg chg="add">
          <ac:chgData name="Ramaravind Kommiya Mothilal" userId="197bdde2-8104-40b7-a868-ccf947cc7003" providerId="ADAL" clId="{DDEDCDB7-85CE-46BE-8D95-BEE972A0B230}" dt="2019-07-02T06:31:49.007" v="4655"/>
          <ac:spMkLst>
            <pc:docMk/>
            <pc:sldMk cId="425994887" sldId="319"/>
            <ac:spMk id="31" creationId="{D609589F-7637-4A22-AD98-BBDB15ED8278}"/>
          </ac:spMkLst>
        </pc:spChg>
      </pc:sldChg>
      <pc:sldChg chg="add del">
        <pc:chgData name="Ramaravind Kommiya Mothilal" userId="197bdde2-8104-40b7-a868-ccf947cc7003" providerId="ADAL" clId="{DDEDCDB7-85CE-46BE-8D95-BEE972A0B230}" dt="2019-07-02T06:30:51.103" v="4648"/>
        <pc:sldMkLst>
          <pc:docMk/>
          <pc:sldMk cId="2726761862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83825-009A-4B2F-A591-7513CB67F6B6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C5214-09EE-4A0B-8D8C-1D9B8C35D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0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projects, the goal is to promote </a:t>
            </a:r>
            <a:r>
              <a:rPr lang="en-US" sz="121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beneficial practices such as regular washing of hands..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1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For others, goal is to draw people’s attention to available interventions such as vaccinations or beneficial public campaigns </a:t>
            </a:r>
          </a:p>
          <a:p>
            <a:pPr marL="228600" indent="-228600">
              <a:buAutoNum type="arabicPeriod"/>
            </a:pPr>
            <a:r>
              <a:rPr lang="en-US" sz="12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not sufficient for behavioral change per se, delivering right information in a timely fashion in critical in many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3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7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8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58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2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repurpose this referral network as a proxy for a new underlying, unobserved social network over which a different referral program can occur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IN" dirty="0"/>
              <a:t>To partially control for the </a:t>
            </a:r>
            <a:r>
              <a:rPr lang="en-IN" dirty="0" err="1"/>
              <a:t>spillover</a:t>
            </a:r>
            <a:r>
              <a:rPr lang="en-IN" dirty="0"/>
              <a:t>, one could run different policies at different times on the same community (which may have exposure bias), or </a:t>
            </a:r>
          </a:p>
          <a:p>
            <a:pPr marL="228600" indent="-228600">
              <a:buAutoNum type="arabicPeriod"/>
            </a:pPr>
            <a:r>
              <a:rPr lang="en-IN" dirty="0"/>
              <a:t>run different policies in different communities at the same time (which may have selection bias).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48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Constant-Prob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person is assumed to exert the same effort to spread a given message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Random-Prob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 probabilities of individuals are chosen uniformly at random.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Friends-Prob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 probability is a monotonically increasing function of the number of friends of an individual</a:t>
            </a:r>
          </a:p>
          <a:p>
            <a:pPr rtl="0" eaLnBrk="1" fontAlgn="t" latinLnBrk="0" hangingPunct="1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65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an incentive is offered, the influence probability increases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Decreasing: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an incentive is offered, the influence probability decreases. Ex: altruistic scenarios 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Idiosyncratic: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People’s behavior is unpredictable</a:t>
            </a:r>
          </a:p>
          <a:p>
            <a:pPr rtl="0" eaLnBrk="1" fontAlgn="t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ex, in an altruistic setting such as referral program for a medically effective drug, people may be unwilling to refer their friends without any monetary incentive.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being offered money might decrease the chances of referral,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they might not want their friends to know that they are being paid or referring.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61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dirty="0"/>
              <a:t>Most of the current referral policies don’t have a feedback loop </a:t>
            </a:r>
            <a:r>
              <a:rPr lang="en-IN" dirty="0" err="1"/>
              <a:t>becoz</a:t>
            </a:r>
            <a:r>
              <a:rPr lang="en-IN" dirty="0"/>
              <a:t> they don’t know or assume anything about or explore the social network not people responses to incentives.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2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1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</a:t>
            </a:r>
            <a:r>
              <a:rPr lang="en-IN" dirty="0" err="1"/>
              <a:t>urther</a:t>
            </a:r>
            <a:r>
              <a:rPr lang="en-IN" dirty="0"/>
              <a:t>, designing public awareness initiatives is more challenging in low-resource communities </a:t>
            </a:r>
            <a:r>
              <a:rPr lang="en-IN" b="1" dirty="0"/>
              <a:t>especially if the outreach is manual </a:t>
            </a:r>
            <a:r>
              <a:rPr lang="en-IN" b="0" dirty="0"/>
              <a:t>mainly</a:t>
            </a:r>
            <a:r>
              <a:rPr lang="en-IN" b="1" dirty="0"/>
              <a:t> </a:t>
            </a:r>
            <a:r>
              <a:rPr lang="en-IN" b="0" dirty="0"/>
              <a:t>because </a:t>
            </a:r>
            <a:endParaRPr lang="en-IN" b="1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/>
              <a:t>They are very labour intensive, </a:t>
            </a:r>
            <a:r>
              <a:rPr lang="en-IN" i="1" dirty="0"/>
              <a:t>which means more cost</a:t>
            </a:r>
          </a:p>
          <a:p>
            <a:pPr marL="685800" lvl="1" indent="-228600">
              <a:buAutoNum type="arabicPeriod"/>
            </a:pPr>
            <a:r>
              <a:rPr lang="en-IN" dirty="0"/>
              <a:t>scaling up with </a:t>
            </a:r>
            <a:r>
              <a:rPr lang="en-IN" b="1" dirty="0"/>
              <a:t>limited resources </a:t>
            </a:r>
            <a:r>
              <a:rPr lang="en-IN" dirty="0"/>
              <a:t>is also very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6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59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matches the </a:t>
            </a:r>
            <a:r>
              <a:rPr lang="en-US" sz="1200" dirty="0">
                <a:solidFill>
                  <a:srgbClr val="C00000"/>
                </a:solidFill>
                <a:latin typeface="Palatino Linotype" panose="02040502050505030304" pitchFamily="18" charset="0"/>
              </a:rPr>
              <a:t>maximum no. of nodes reached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by any of the baseline policies, but at a very low cost</a:t>
            </a:r>
          </a:p>
          <a:p>
            <a:endParaRPr lang="en-IN" dirty="0"/>
          </a:p>
          <a:p>
            <a:r>
              <a:rPr lang="en-IN" dirty="0"/>
              <a:t>Animate graphs and explain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12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err="1"/>
              <a:t>decrreasing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4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most (86%) of the people have only one friend in the network, hence the influence probability is low (P=0.01) for most people, and only a </a:t>
            </a:r>
            <a:r>
              <a:rPr lang="en-US" sz="1200" dirty="0">
                <a:solidFill>
                  <a:srgbClr val="C00000"/>
                </a:solidFill>
                <a:latin typeface="Palatino Linotype" panose="02040502050505030304" pitchFamily="18" charset="0"/>
              </a:rPr>
              <a:t>few outliers have high probability (0.2)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07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we assumed that a person’s response to incentives depends only on the most recent incentive offer which ignores the effect of past incentives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properties of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successive referrals depend upon each other and thus the referral contexts received by CoBBI are not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i.i.d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thereby violating the conditions for algorithmic guarantees for contextual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Considering more stateful response functions and algorithms, and doing field experiments with referral programs will be useful future work</a:t>
            </a:r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63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TODO: change the pic</a:t>
            </a:r>
          </a:p>
          <a:p>
            <a:pPr marL="228600" indent="-228600">
              <a:buAutoNum type="arabicPeriod"/>
            </a:pPr>
            <a:r>
              <a:rPr lang="en-US" dirty="0"/>
              <a:t>F</a:t>
            </a:r>
            <a:r>
              <a:rPr lang="en-IN" dirty="0" err="1"/>
              <a:t>urther</a:t>
            </a:r>
            <a:r>
              <a:rPr lang="en-IN" dirty="0"/>
              <a:t>, designing public awareness campaigns is more challenging in low-resource communities </a:t>
            </a:r>
            <a:r>
              <a:rPr lang="en-IN" b="1" dirty="0"/>
              <a:t>especially if the outreach is manual </a:t>
            </a:r>
            <a:r>
              <a:rPr lang="en-IN" b="0" dirty="0"/>
              <a:t>mainly</a:t>
            </a:r>
            <a:r>
              <a:rPr lang="en-IN" b="1" dirty="0"/>
              <a:t> </a:t>
            </a:r>
            <a:r>
              <a:rPr lang="en-IN" b="0" dirty="0"/>
              <a:t>because </a:t>
            </a:r>
            <a:endParaRPr lang="en-IN" b="1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/>
              <a:t>They are very labour intensive, </a:t>
            </a:r>
            <a:r>
              <a:rPr lang="en-IN" i="1" dirty="0"/>
              <a:t>which means more cost</a:t>
            </a:r>
          </a:p>
          <a:p>
            <a:pPr marL="685800" lvl="1" indent="-228600">
              <a:buAutoNum type="arabicPeriod"/>
            </a:pPr>
            <a:r>
              <a:rPr lang="en-IN" dirty="0"/>
              <a:t>scaling up with </a:t>
            </a:r>
            <a:r>
              <a:rPr lang="en-IN" b="1" dirty="0"/>
              <a:t>limited resources </a:t>
            </a:r>
            <a:r>
              <a:rPr lang="en-IN" dirty="0"/>
              <a:t>is also very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1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Mobile Solutions for Immunization (M-SIMU) cluster-</a:t>
            </a:r>
            <a:r>
              <a:rPr lang="en-US" dirty="0" err="1"/>
              <a:t>randomised</a:t>
            </a:r>
            <a:r>
              <a:rPr lang="en-US" dirty="0"/>
              <a:t> controlled trial aimed to assess whether SMS reminders, either with or without </a:t>
            </a:r>
            <a:r>
              <a:rPr lang="en-US" b="1" dirty="0"/>
              <a:t>mobile money</a:t>
            </a:r>
            <a:r>
              <a:rPr lang="en-US" dirty="0"/>
              <a:t> incentives, could improve the proportion of children fully </a:t>
            </a:r>
            <a:r>
              <a:rPr lang="en-US" dirty="0" err="1"/>
              <a:t>immunised</a:t>
            </a:r>
            <a:r>
              <a:rPr lang="en-US" dirty="0"/>
              <a:t> by their first birthday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8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call an Interactive Voice Response (IVR) system, listen to a brief audio tutorial, and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 multiple-choice quiz to check their understanding. People who pass the quiz receive a mobile top-up (about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USD 0.14) and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6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these phone-based solutions also have a referring option where users  have the opportunity to earn additional credits by referring others to the system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reach large audiences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knowing all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beforehand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6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Most programs follow </a:t>
            </a:r>
            <a:r>
              <a:rPr lang="en-US" b="1" dirty="0"/>
              <a:t>fixed</a:t>
            </a:r>
            <a:r>
              <a:rPr lang="en-US" b="0" dirty="0"/>
              <a:t> incentive structure</a:t>
            </a:r>
          </a:p>
          <a:p>
            <a:pPr marL="228600" indent="-228600">
              <a:buAutoNum type="arabicPeriod"/>
            </a:pPr>
            <a:r>
              <a:rPr lang="en-US" b="0" dirty="0"/>
              <a:t>However,  </a:t>
            </a:r>
            <a:endParaRPr lang="en-US" b="1" dirty="0"/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6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Further, we also consider some practical constraints that are not discussed very much in the past works…</a:t>
            </a:r>
            <a:r>
              <a:rPr lang="en-US" b="0" dirty="0"/>
              <a:t>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constraints 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real world deployments</a:t>
            </a:r>
          </a:p>
          <a:p>
            <a:pPr marL="228600" indent="-228600">
              <a:buAutoNum type="arabicPeriod"/>
            </a:pPr>
            <a:endParaRPr lang="en-US" b="1" dirty="0"/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C5214-09EE-4A0B-8D8C-1D9B8C35D3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AAE7-9A67-4C17-B25F-7127BDF2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2958B-B874-4F88-8C49-A66FCB90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E3-ABD3-4F6E-AFC1-A4E02772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E004-6FAC-42DE-8E31-B891DD8B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B54B-F449-4A58-B8F3-696C00E6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2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CA5C-A45F-40DD-974E-EC162F6F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0F4FE-4A5D-46CF-918E-88CD600BA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4A6D-478E-4BBF-A239-4D7F6F0E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FD92-0ED7-4C09-A401-2757F33A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1BCE-CCBC-4AB5-B946-F48B40BC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1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26AF8-9B55-4ACA-85C9-E4397F6C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9743E-F8D4-4402-AAA9-9CDFB462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4F4C-D26D-41DA-BCFB-400A92CE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0B34-30CE-4CE9-90AB-D1125FA7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0FBD-2D38-43DF-9B3D-A5F66334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F818-B006-4FEE-96DE-01131A3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BEB8-5CEB-407E-B498-3262E438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4462-02C7-4298-AF6D-2B0F86E1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F551-5F09-44AE-B53E-09AEE7B5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9723-9DC6-41A8-A3ED-59C5201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6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AEFA-DDAF-469B-9B78-742D0F77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C1FA-9841-4927-9882-45036FB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5B99-4B26-4927-A8D3-D3F48DB3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67DA-804B-4CD2-BF39-48CC87BB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368A-CB1F-416F-B494-17310C92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5FCD-48B0-4029-8F45-0F7CA2C0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E7B4-3DF5-4AAF-832B-762A120B8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D5BEF-E86B-4613-ADE1-8EBAE9F2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A28B-A0B0-4DF1-82FD-CD74911D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9274-2CC0-464C-B779-063AB0D4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EF65D-85EC-4469-B451-841BF81E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5B23-5331-4758-BFE7-15B08FB6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64E9-092B-430D-898F-65060829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BBE8A-5D53-4390-B0DD-541B89BC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59833-3DF2-44F0-8F5B-D50BDAFDB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8E41A-14D2-4AE8-ADF9-AFA073E0D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1A8BA-0059-4D86-A479-D94CA1D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32555-5B57-4DFC-812F-5604096E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8F995-B008-4DFD-AB2C-55012BEF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5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5B29-079C-4BF1-BC4C-1F582940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2F90F-A43C-45AB-AC42-3AC1C828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EA4D8-96A1-407E-A927-8426810D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B01F1-CACF-4F0D-99A7-C7F31690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5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B4781-56CD-431F-8734-E8B25443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5EB23-6DB5-48AE-9317-8B273E82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4333D-5657-4555-80AC-849532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1372-450A-48FB-A062-3BE75993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68FF-68C8-4F28-BF35-840E3DDB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519E8-28DC-4901-93FC-F532248E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6CA46-CC83-4954-96A8-10AE68F9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EE3C2-1EE3-4050-86B9-36EDC8A1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782F2-C9FC-49BD-A5AD-53A7A043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1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AA94-6E8F-43A5-AE16-569DFAD5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61313-CD11-4643-BD60-65BE556DE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8557-BF32-4C9F-AAC6-F3525CAF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D5ABA-7B29-465F-B2E8-F8F07023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7584E-8F52-4B62-9436-221265C3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839-5311-477A-B1C7-3E6EE65C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819CA-DF64-4B85-B34D-5928812A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F0E6-F569-4072-BDC5-5E699336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5C49-966B-4F22-9699-7061F78DB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2297-4519-4A43-B25D-202238553447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6FE7-EBBD-487B-9583-B9894356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5A03-F8AD-40BD-A914-6A603B6AB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A776-4B7D-4486-86C2-CD1E7B6B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0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6F24-705C-4576-A316-9176819E2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2" y="263070"/>
            <a:ext cx="12061375" cy="15541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Optimizing Peer Referrals for Public Awareness using Contextual Bandits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BF19-2C74-42EF-A196-4D9CB4AF3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5" y="3674159"/>
            <a:ext cx="3984171" cy="123598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900" b="1" u="sng" dirty="0">
                <a:solidFill>
                  <a:srgbClr val="C00000"/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Ramaravind Kommiya Mothilal</a:t>
            </a:r>
          </a:p>
          <a:p>
            <a:pPr>
              <a:spcBef>
                <a:spcPts val="500"/>
              </a:spcBef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Microsoft Research India</a:t>
            </a:r>
          </a:p>
          <a:p>
            <a:pPr>
              <a:spcBef>
                <a:spcPts val="500"/>
              </a:spcBef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t-rakom@microsoft.com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DCEBB3-B368-4BAC-BE44-D7FEA909A631}"/>
              </a:ext>
            </a:extLst>
          </p:cNvPr>
          <p:cNvSpPr txBox="1">
            <a:spLocks/>
          </p:cNvSpPr>
          <p:nvPr/>
        </p:nvSpPr>
        <p:spPr>
          <a:xfrm>
            <a:off x="4136570" y="3674159"/>
            <a:ext cx="3984171" cy="1235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1900" b="1" dirty="0">
                <a:solidFill>
                  <a:srgbClr val="C00000"/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Amulya Yadav</a:t>
            </a:r>
          </a:p>
          <a:p>
            <a:pPr>
              <a:spcBef>
                <a:spcPts val="500"/>
              </a:spcBef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University of Southern California</a:t>
            </a:r>
          </a:p>
          <a:p>
            <a:pPr>
              <a:spcBef>
                <a:spcPts val="500"/>
              </a:spcBef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amulyaya@usc.edu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2EC9F9-DE86-42A6-A7D0-CFDEA6D1A946}"/>
              </a:ext>
            </a:extLst>
          </p:cNvPr>
          <p:cNvSpPr txBox="1">
            <a:spLocks/>
          </p:cNvSpPr>
          <p:nvPr/>
        </p:nvSpPr>
        <p:spPr>
          <a:xfrm>
            <a:off x="8142516" y="3674159"/>
            <a:ext cx="3984171" cy="1235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1900" b="1" dirty="0">
                <a:solidFill>
                  <a:srgbClr val="C00000"/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Amit Sharma</a:t>
            </a:r>
          </a:p>
          <a:p>
            <a:pPr>
              <a:spcBef>
                <a:spcPts val="500"/>
              </a:spcBef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Microsoft Research India</a:t>
            </a:r>
          </a:p>
          <a:p>
            <a:pPr>
              <a:spcBef>
                <a:spcPts val="500"/>
              </a:spcBef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amshar@microsoft.com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A35FB1-4816-43EE-8942-BF452B808AE8}"/>
              </a:ext>
            </a:extLst>
          </p:cNvPr>
          <p:cNvSpPr txBox="1">
            <a:spLocks/>
          </p:cNvSpPr>
          <p:nvPr/>
        </p:nvSpPr>
        <p:spPr>
          <a:xfrm>
            <a:off x="3197677" y="5171396"/>
            <a:ext cx="5796643" cy="47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(Special Thanks to </a:t>
            </a:r>
            <a:r>
              <a:rPr lang="en-US" sz="1900" b="1" dirty="0">
                <a:solidFill>
                  <a:srgbClr val="C00000"/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Bill Thies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 and </a:t>
            </a:r>
            <a:r>
              <a:rPr lang="en-US" sz="1900" b="1" dirty="0">
                <a:solidFill>
                  <a:srgbClr val="C00000"/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Devansh Mehta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cs typeface="Aharoni" panose="02010803020104030203" pitchFamily="2" charset="-79"/>
              </a:rPr>
              <a:t>)</a:t>
            </a:r>
          </a:p>
        </p:txBody>
      </p:sp>
      <p:pic>
        <p:nvPicPr>
          <p:cNvPr id="1028" name="Picture 4" descr="http://img-prod-cms-rt-microsoft-com.akamaized.net/cms/api/am/imageFileData/RE2r0Th?ver=5b7d">
            <a:extLst>
              <a:ext uri="{FF2B5EF4-FFF2-40B4-BE49-F238E27FC236}">
                <a16:creationId xmlns:a16="http://schemas.microsoft.com/office/drawing/2014/main" id="{1F530576-E206-4AA3-9414-5DA795F80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t="21440" r="9451" b="22354"/>
          <a:stretch/>
        </p:blipFill>
        <p:spPr bwMode="auto">
          <a:xfrm>
            <a:off x="130625" y="5984448"/>
            <a:ext cx="2213264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0334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D4B55B-F016-4BA1-AAAA-0C0B99FEC605}"/>
              </a:ext>
            </a:extLst>
          </p:cNvPr>
          <p:cNvSpPr txBox="1">
            <a:spLocks/>
          </p:cNvSpPr>
          <p:nvPr/>
        </p:nvSpPr>
        <p:spPr>
          <a:xfrm>
            <a:off x="279201" y="1157631"/>
            <a:ext cx="5005399" cy="749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Practical Considerations: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1D60DB-20AA-4C97-9FE8-F186C2DCDDC4}"/>
              </a:ext>
            </a:extLst>
          </p:cNvPr>
          <p:cNvSpPr txBox="1"/>
          <p:nvPr/>
        </p:nvSpPr>
        <p:spPr>
          <a:xfrm>
            <a:off x="676027" y="1989000"/>
            <a:ext cx="9995216" cy="4247317"/>
          </a:xfrm>
          <a:prstGeom prst="rect">
            <a:avLst/>
          </a:prstGeom>
          <a:noFill/>
          <a:ln w="190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Variable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Incentive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Confusing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Complex project management</a:t>
            </a:r>
            <a:b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7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Changing frequency of payment </a:t>
            </a:r>
            <a:r>
              <a:rPr lang="el-GR" sz="2700" b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α</a:t>
            </a: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Changing incentives</a:t>
            </a:r>
            <a:b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7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Offer to Pay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first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sets expectations           motivates referral</a:t>
            </a:r>
            <a:b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7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Pay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incentives only to the </a:t>
            </a: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referrer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09589F-7637-4A22-AD98-BBDB15ED8278}"/>
              </a:ext>
            </a:extLst>
          </p:cNvPr>
          <p:cNvSpPr/>
          <p:nvPr/>
        </p:nvSpPr>
        <p:spPr>
          <a:xfrm>
            <a:off x="4375765" y="5076271"/>
            <a:ext cx="549350" cy="1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2A45-75CD-4EB0-A3C0-4A3C9A6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91" y="952880"/>
            <a:ext cx="11446328" cy="816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Goal: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</a:t>
            </a:r>
            <a:r>
              <a:rPr lang="en-US" sz="27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design an optimal “offer to pay” strategy</a:t>
            </a:r>
            <a:r>
              <a:rPr lang="en-US" sz="27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maximize reach of a particular message given… </a:t>
            </a:r>
          </a:p>
          <a:p>
            <a:pPr lvl="1"/>
            <a:endParaRPr lang="en-US" sz="3000" b="1" i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A81F02-3850-4AD2-A737-6DE2CFD447FA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Optimizing 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Image result for budget limit">
            <a:extLst>
              <a:ext uri="{FF2B5EF4-FFF2-40B4-BE49-F238E27FC236}">
                <a16:creationId xmlns:a16="http://schemas.microsoft.com/office/drawing/2014/main" id="{95F3BE4D-1542-45A0-B6BE-91D651F5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83" y="3023328"/>
            <a:ext cx="3255611" cy="36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506D02-3867-48B0-AC95-C68336B62BC5}"/>
              </a:ext>
            </a:extLst>
          </p:cNvPr>
          <p:cNvSpPr txBox="1">
            <a:spLocks/>
          </p:cNvSpPr>
          <p:nvPr/>
        </p:nvSpPr>
        <p:spPr>
          <a:xfrm>
            <a:off x="717488" y="2422181"/>
            <a:ext cx="2402939" cy="6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Fixed budget</a:t>
            </a:r>
            <a:endParaRPr lang="en-US" sz="25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F40609-0D0C-42C5-BED3-EADBC609528D}"/>
              </a:ext>
            </a:extLst>
          </p:cNvPr>
          <p:cNvSpPr txBox="1">
            <a:spLocks/>
          </p:cNvSpPr>
          <p:nvPr/>
        </p:nvSpPr>
        <p:spPr>
          <a:xfrm>
            <a:off x="3808737" y="2175153"/>
            <a:ext cx="4240436" cy="8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b="1" dirty="0">
                <a:latin typeface="Palatino Linotype" panose="02040502050505030304" pitchFamily="18" charset="0"/>
              </a:rPr>
              <a:t>Unknown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b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social network</a:t>
            </a:r>
            <a:endParaRPr lang="en-US" sz="25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9BBD4-2970-47AD-85E9-F8C354A33172}"/>
              </a:ext>
            </a:extLst>
          </p:cNvPr>
          <p:cNvSpPr txBox="1">
            <a:spLocks/>
          </p:cNvSpPr>
          <p:nvPr/>
        </p:nvSpPr>
        <p:spPr>
          <a:xfrm>
            <a:off x="7758545" y="2006695"/>
            <a:ext cx="4433455" cy="12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b="1" dirty="0">
                <a:latin typeface="Palatino Linotype" panose="02040502050505030304" pitchFamily="18" charset="0"/>
              </a:rPr>
              <a:t>Unknown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b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people’s effort put to refer </a:t>
            </a:r>
            <a:b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and response to incentives</a:t>
            </a:r>
            <a:endParaRPr lang="en-US" sz="25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DD1B64B-08D6-481D-A202-CA167A16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93" y="3018568"/>
            <a:ext cx="35147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3AEF3B-0890-42DD-BA1B-4898AB19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35" y="3381765"/>
            <a:ext cx="1574217" cy="15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45DD967C-1755-49B9-AC3A-55EC452D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3" y="5397984"/>
            <a:ext cx="1099269" cy="10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1E90376-3E7E-4B7F-8A46-E1B87966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852" y="5495068"/>
            <a:ext cx="1099269" cy="10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1B72D-713B-4342-B533-118BA5F356A0}"/>
              </a:ext>
            </a:extLst>
          </p:cNvPr>
          <p:cNvCxnSpPr>
            <a:cxnSpLocks/>
          </p:cNvCxnSpPr>
          <p:nvPr/>
        </p:nvCxnSpPr>
        <p:spPr>
          <a:xfrm>
            <a:off x="9945411" y="4935711"/>
            <a:ext cx="815441" cy="750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4B89AD-E159-4725-9093-B02178525329}"/>
              </a:ext>
            </a:extLst>
          </p:cNvPr>
          <p:cNvCxnSpPr>
            <a:cxnSpLocks/>
          </p:cNvCxnSpPr>
          <p:nvPr/>
        </p:nvCxnSpPr>
        <p:spPr>
          <a:xfrm flipH="1">
            <a:off x="9015772" y="4935711"/>
            <a:ext cx="929639" cy="750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00DA425-A62D-450B-801B-E55A8880EA93}"/>
              </a:ext>
            </a:extLst>
          </p:cNvPr>
          <p:cNvSpPr/>
          <p:nvPr/>
        </p:nvSpPr>
        <p:spPr>
          <a:xfrm>
            <a:off x="3879273" y="1930400"/>
            <a:ext cx="8231084" cy="486228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70CDF5D-A5E7-4640-BFB0-0452D78B58E3}"/>
              </a:ext>
            </a:extLst>
          </p:cNvPr>
          <p:cNvSpPr txBox="1">
            <a:spLocks/>
          </p:cNvSpPr>
          <p:nvPr/>
        </p:nvSpPr>
        <p:spPr>
          <a:xfrm>
            <a:off x="1732887" y="1813616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404360-5A48-4B0A-841D-8813E13DD9E6}"/>
              </a:ext>
            </a:extLst>
          </p:cNvPr>
          <p:cNvSpPr/>
          <p:nvPr/>
        </p:nvSpPr>
        <p:spPr>
          <a:xfrm>
            <a:off x="1808345" y="2170705"/>
            <a:ext cx="427597" cy="38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FE3FA-4E5E-451F-8CAA-6781DD54C9D7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421961" y="2559947"/>
            <a:ext cx="600183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6777DC-9517-47C7-943D-9A5A85031E5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22144" y="2559947"/>
            <a:ext cx="436984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36B86FA-1438-49CD-A6D0-CF240C59B8B0}"/>
              </a:ext>
            </a:extLst>
          </p:cNvPr>
          <p:cNvSpPr txBox="1">
            <a:spLocks/>
          </p:cNvSpPr>
          <p:nvPr/>
        </p:nvSpPr>
        <p:spPr>
          <a:xfrm>
            <a:off x="2723397" y="3518597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636F761-9B71-4320-8EB4-49BB1FA3433E}"/>
              </a:ext>
            </a:extLst>
          </p:cNvPr>
          <p:cNvSpPr txBox="1">
            <a:spLocks/>
          </p:cNvSpPr>
          <p:nvPr/>
        </p:nvSpPr>
        <p:spPr>
          <a:xfrm>
            <a:off x="3718073" y="3518597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B802C5-3230-403A-AC03-C868DF25571B}"/>
              </a:ext>
            </a:extLst>
          </p:cNvPr>
          <p:cNvSpPr/>
          <p:nvPr/>
        </p:nvSpPr>
        <p:spPr>
          <a:xfrm>
            <a:off x="1283240" y="4767776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6BAC0A-8F2C-40E5-A6C6-B37A3DB24467}"/>
              </a:ext>
            </a:extLst>
          </p:cNvPr>
          <p:cNvSpPr/>
          <p:nvPr/>
        </p:nvSpPr>
        <p:spPr>
          <a:xfrm>
            <a:off x="2798855" y="387568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DB6015-E51D-4981-82E7-D1A7F3553E0B}"/>
              </a:ext>
            </a:extLst>
          </p:cNvPr>
          <p:cNvSpPr/>
          <p:nvPr/>
        </p:nvSpPr>
        <p:spPr>
          <a:xfrm>
            <a:off x="3793531" y="387568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6855D-2A52-4512-ACCB-1306FCE932BA}"/>
              </a:ext>
            </a:extLst>
          </p:cNvPr>
          <p:cNvCxnSpPr>
            <a:cxnSpLocks/>
          </p:cNvCxnSpPr>
          <p:nvPr/>
        </p:nvCxnSpPr>
        <p:spPr>
          <a:xfrm flipH="1">
            <a:off x="2532493" y="4268456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C00A58-D89F-4583-B6B8-3A474EFB4316}"/>
              </a:ext>
            </a:extLst>
          </p:cNvPr>
          <p:cNvCxnSpPr>
            <a:cxnSpLocks/>
          </p:cNvCxnSpPr>
          <p:nvPr/>
        </p:nvCxnSpPr>
        <p:spPr>
          <a:xfrm>
            <a:off x="3036665" y="4268456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46F1FB-23F1-4522-9951-DF050C480184}"/>
              </a:ext>
            </a:extLst>
          </p:cNvPr>
          <p:cNvCxnSpPr>
            <a:cxnSpLocks/>
          </p:cNvCxnSpPr>
          <p:nvPr/>
        </p:nvCxnSpPr>
        <p:spPr>
          <a:xfrm flipH="1">
            <a:off x="3512275" y="4272377"/>
            <a:ext cx="489906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BC45B8-06BA-473E-8B73-59EFC9081294}"/>
              </a:ext>
            </a:extLst>
          </p:cNvPr>
          <p:cNvCxnSpPr>
            <a:cxnSpLocks/>
          </p:cNvCxnSpPr>
          <p:nvPr/>
        </p:nvCxnSpPr>
        <p:spPr>
          <a:xfrm>
            <a:off x="4002183" y="4272377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E75E38-3276-42F4-9EC2-AED31B21C980}"/>
              </a:ext>
            </a:extLst>
          </p:cNvPr>
          <p:cNvSpPr/>
          <p:nvPr/>
        </p:nvSpPr>
        <p:spPr>
          <a:xfrm>
            <a:off x="2298944" y="4791056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46BCD4-8072-4285-85D6-421E2536E2D0}"/>
              </a:ext>
            </a:extLst>
          </p:cNvPr>
          <p:cNvSpPr/>
          <p:nvPr/>
        </p:nvSpPr>
        <p:spPr>
          <a:xfrm>
            <a:off x="3340829" y="4805955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02D919-DF32-4CAC-9258-91DEB7807611}"/>
              </a:ext>
            </a:extLst>
          </p:cNvPr>
          <p:cNvSpPr/>
          <p:nvPr/>
        </p:nvSpPr>
        <p:spPr>
          <a:xfrm>
            <a:off x="4261143" y="4820045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454C60B3-0954-4EDC-AC8C-F7C5561B5D49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Optimizing 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3DEB755-DDBE-4157-A690-F020DF2A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91" y="952880"/>
            <a:ext cx="11446328" cy="52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How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</a:t>
            </a:r>
            <a:r>
              <a:rPr lang="en-US" sz="27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design an optimal “offer to pay” strategy</a:t>
            </a:r>
            <a:r>
              <a:rPr lang="en-US" sz="27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given the constraints?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774501-388B-40A8-B4AA-54F675F4D800}"/>
              </a:ext>
            </a:extLst>
          </p:cNvPr>
          <p:cNvCxnSpPr>
            <a:cxnSpLocks/>
          </p:cNvCxnSpPr>
          <p:nvPr/>
        </p:nvCxnSpPr>
        <p:spPr>
          <a:xfrm flipH="1">
            <a:off x="999801" y="5180298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92CC39-E828-46BE-9FDE-FB2F42C8423F}"/>
              </a:ext>
            </a:extLst>
          </p:cNvPr>
          <p:cNvCxnSpPr>
            <a:cxnSpLocks/>
          </p:cNvCxnSpPr>
          <p:nvPr/>
        </p:nvCxnSpPr>
        <p:spPr>
          <a:xfrm>
            <a:off x="1503973" y="5180298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2350C9E-2B09-4584-B864-30E954EAF6CB}"/>
              </a:ext>
            </a:extLst>
          </p:cNvPr>
          <p:cNvSpPr/>
          <p:nvPr/>
        </p:nvSpPr>
        <p:spPr>
          <a:xfrm>
            <a:off x="732436" y="5679217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23239F-99C4-48CA-8086-517F6F699937}"/>
              </a:ext>
            </a:extLst>
          </p:cNvPr>
          <p:cNvSpPr/>
          <p:nvPr/>
        </p:nvSpPr>
        <p:spPr>
          <a:xfrm>
            <a:off x="1801132" y="5695218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BD12BF-CC20-42BB-8A4D-044EEF3BAEE1}"/>
              </a:ext>
            </a:extLst>
          </p:cNvPr>
          <p:cNvSpPr/>
          <p:nvPr/>
        </p:nvSpPr>
        <p:spPr>
          <a:xfrm>
            <a:off x="3112655" y="578633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Arrow length </a:t>
            </a:r>
            <a:r>
              <a:rPr lang="el-GR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α</a:t>
            </a: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effort put to refer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i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Respond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equally </a:t>
            </a:r>
            <a:r>
              <a:rPr lang="en-US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incentives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18B57E-E239-40AC-9C1B-A54A02F40FDA}"/>
                  </a:ext>
                </a:extLst>
              </p:cNvPr>
              <p:cNvSpPr/>
              <p:nvPr/>
            </p:nvSpPr>
            <p:spPr>
              <a:xfrm>
                <a:off x="4963573" y="1831885"/>
                <a:ext cx="25464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rounds </a:t>
                </a:r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(try A,B, and C)</a:t>
                </a:r>
                <a:endParaRPr lang="en-US" sz="25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18B57E-E239-40AC-9C1B-A54A02F40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573" y="1831885"/>
                <a:ext cx="2546401" cy="830997"/>
              </a:xfrm>
              <a:prstGeom prst="rect">
                <a:avLst/>
              </a:prstGeom>
              <a:blipFill>
                <a:blip r:embed="rId3"/>
                <a:stretch>
                  <a:fillRect l="-2632" t="-5882" r="-574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1C3941-27C3-4EAC-931A-71E06B8D7DCB}"/>
              </a:ext>
            </a:extLst>
          </p:cNvPr>
          <p:cNvCxnSpPr>
            <a:cxnSpLocks/>
          </p:cNvCxnSpPr>
          <p:nvPr/>
        </p:nvCxnSpPr>
        <p:spPr>
          <a:xfrm>
            <a:off x="7640782" y="2113260"/>
            <a:ext cx="9120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D79831C-2B08-4869-A722-DFBAD0528632}"/>
              </a:ext>
            </a:extLst>
          </p:cNvPr>
          <p:cNvSpPr/>
          <p:nvPr/>
        </p:nvSpPr>
        <p:spPr>
          <a:xfrm>
            <a:off x="5441377" y="2977450"/>
            <a:ext cx="58454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Why not use the 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best-known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option?</a:t>
            </a:r>
            <a:endParaRPr lang="en-US" sz="25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FBD1AF-C0D4-4F22-9DA6-FB61B9313736}"/>
              </a:ext>
            </a:extLst>
          </p:cNvPr>
          <p:cNvSpPr txBox="1"/>
          <p:nvPr/>
        </p:nvSpPr>
        <p:spPr>
          <a:xfrm>
            <a:off x="6786155" y="3801107"/>
            <a:ext cx="2621343" cy="55399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Exploitation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37CD3-EA1F-498D-BA43-263004574D8D}"/>
              </a:ext>
            </a:extLst>
          </p:cNvPr>
          <p:cNvSpPr/>
          <p:nvPr/>
        </p:nvSpPr>
        <p:spPr>
          <a:xfrm>
            <a:off x="8033328" y="1769073"/>
            <a:ext cx="42730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Policy: </a:t>
            </a:r>
          </a:p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Incentivize B and 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endParaRPr lang="en-US" sz="25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D5599E-EAE6-4FC0-B8B7-D46620DE1C98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>
            <a:off x="4007330" y="4264928"/>
            <a:ext cx="1507080" cy="53516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F7A6053-2885-4A45-B14B-84276F43BFDC}"/>
              </a:ext>
            </a:extLst>
          </p:cNvPr>
          <p:cNvSpPr/>
          <p:nvPr/>
        </p:nvSpPr>
        <p:spPr>
          <a:xfrm>
            <a:off x="5300611" y="4800096"/>
            <a:ext cx="427597" cy="389242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  <p:bldP spid="3" grpId="1" animBg="1"/>
      <p:bldP spid="44" grpId="0"/>
      <p:bldP spid="46" grpId="0"/>
      <p:bldP spid="58" grpId="0" animBg="1"/>
      <p:bldP spid="45" grpId="0" animBg="1"/>
      <p:bldP spid="45" grpId="1" animBg="1"/>
      <p:bldP spid="47" grpId="0" animBg="1"/>
      <p:bldP spid="47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4" grpId="0" build="p"/>
      <p:bldP spid="67" grpId="0" animBg="1"/>
      <p:bldP spid="68" grpId="0" animBg="1"/>
      <p:bldP spid="2" grpId="0"/>
      <p:bldP spid="5" grpId="0"/>
      <p:bldP spid="69" grpId="0"/>
      <p:bldP spid="69" grpId="1"/>
      <p:bldP spid="70" grpId="0" animBg="1"/>
      <p:bldP spid="70" grpId="1" animBg="1"/>
      <p:bldP spid="8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70CDF5D-A5E7-4640-BFB0-0452D78B58E3}"/>
              </a:ext>
            </a:extLst>
          </p:cNvPr>
          <p:cNvSpPr txBox="1">
            <a:spLocks/>
          </p:cNvSpPr>
          <p:nvPr/>
        </p:nvSpPr>
        <p:spPr>
          <a:xfrm>
            <a:off x="1732887" y="1813616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404360-5A48-4B0A-841D-8813E13DD9E6}"/>
              </a:ext>
            </a:extLst>
          </p:cNvPr>
          <p:cNvSpPr/>
          <p:nvPr/>
        </p:nvSpPr>
        <p:spPr>
          <a:xfrm>
            <a:off x="1808345" y="2170705"/>
            <a:ext cx="427597" cy="38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FE3FA-4E5E-451F-8CAA-6781DD54C9D7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421961" y="2559947"/>
            <a:ext cx="600183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6777DC-9517-47C7-943D-9A5A85031E5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22144" y="2559947"/>
            <a:ext cx="436984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36B86FA-1438-49CD-A6D0-CF240C59B8B0}"/>
              </a:ext>
            </a:extLst>
          </p:cNvPr>
          <p:cNvSpPr txBox="1">
            <a:spLocks/>
          </p:cNvSpPr>
          <p:nvPr/>
        </p:nvSpPr>
        <p:spPr>
          <a:xfrm>
            <a:off x="2723397" y="3518597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636F761-9B71-4320-8EB4-49BB1FA3433E}"/>
              </a:ext>
            </a:extLst>
          </p:cNvPr>
          <p:cNvSpPr txBox="1">
            <a:spLocks/>
          </p:cNvSpPr>
          <p:nvPr/>
        </p:nvSpPr>
        <p:spPr>
          <a:xfrm>
            <a:off x="3718073" y="3518597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B802C5-3230-403A-AC03-C868DF25571B}"/>
              </a:ext>
            </a:extLst>
          </p:cNvPr>
          <p:cNvSpPr/>
          <p:nvPr/>
        </p:nvSpPr>
        <p:spPr>
          <a:xfrm>
            <a:off x="1283240" y="4767776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6BAC0A-8F2C-40E5-A6C6-B37A3DB24467}"/>
              </a:ext>
            </a:extLst>
          </p:cNvPr>
          <p:cNvSpPr/>
          <p:nvPr/>
        </p:nvSpPr>
        <p:spPr>
          <a:xfrm>
            <a:off x="2798855" y="387568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DB6015-E51D-4981-82E7-D1A7F3553E0B}"/>
              </a:ext>
            </a:extLst>
          </p:cNvPr>
          <p:cNvSpPr/>
          <p:nvPr/>
        </p:nvSpPr>
        <p:spPr>
          <a:xfrm>
            <a:off x="3793531" y="387568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6855D-2A52-4512-ACCB-1306FCE932BA}"/>
              </a:ext>
            </a:extLst>
          </p:cNvPr>
          <p:cNvCxnSpPr>
            <a:cxnSpLocks/>
          </p:cNvCxnSpPr>
          <p:nvPr/>
        </p:nvCxnSpPr>
        <p:spPr>
          <a:xfrm flipH="1">
            <a:off x="2532493" y="4268456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C00A58-D89F-4583-B6B8-3A474EFB4316}"/>
              </a:ext>
            </a:extLst>
          </p:cNvPr>
          <p:cNvCxnSpPr>
            <a:cxnSpLocks/>
          </p:cNvCxnSpPr>
          <p:nvPr/>
        </p:nvCxnSpPr>
        <p:spPr>
          <a:xfrm>
            <a:off x="3036665" y="4268456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46F1FB-23F1-4522-9951-DF050C480184}"/>
              </a:ext>
            </a:extLst>
          </p:cNvPr>
          <p:cNvCxnSpPr>
            <a:cxnSpLocks/>
          </p:cNvCxnSpPr>
          <p:nvPr/>
        </p:nvCxnSpPr>
        <p:spPr>
          <a:xfrm flipH="1">
            <a:off x="3512275" y="4272377"/>
            <a:ext cx="489906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BC45B8-06BA-473E-8B73-59EFC9081294}"/>
              </a:ext>
            </a:extLst>
          </p:cNvPr>
          <p:cNvCxnSpPr>
            <a:cxnSpLocks/>
          </p:cNvCxnSpPr>
          <p:nvPr/>
        </p:nvCxnSpPr>
        <p:spPr>
          <a:xfrm>
            <a:off x="4002183" y="4272377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E75E38-3276-42F4-9EC2-AED31B21C980}"/>
              </a:ext>
            </a:extLst>
          </p:cNvPr>
          <p:cNvSpPr/>
          <p:nvPr/>
        </p:nvSpPr>
        <p:spPr>
          <a:xfrm>
            <a:off x="2298944" y="479105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46BCD4-8072-4285-85D6-421E2536E2D0}"/>
              </a:ext>
            </a:extLst>
          </p:cNvPr>
          <p:cNvSpPr/>
          <p:nvPr/>
        </p:nvSpPr>
        <p:spPr>
          <a:xfrm>
            <a:off x="3340829" y="4805955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02D919-DF32-4CAC-9258-91DEB7807611}"/>
              </a:ext>
            </a:extLst>
          </p:cNvPr>
          <p:cNvSpPr/>
          <p:nvPr/>
        </p:nvSpPr>
        <p:spPr>
          <a:xfrm>
            <a:off x="4261143" y="4820045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454C60B3-0954-4EDC-AC8C-F7C5561B5D49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Optimizing 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3DEB755-DDBE-4157-A690-F020DF2A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91" y="952880"/>
            <a:ext cx="11446328" cy="52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How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</a:t>
            </a:r>
            <a:r>
              <a:rPr lang="en-US" sz="27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design an optimal “offer to pay” strategy</a:t>
            </a:r>
            <a:r>
              <a:rPr lang="en-US" sz="27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given the constraints?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774501-388B-40A8-B4AA-54F675F4D800}"/>
              </a:ext>
            </a:extLst>
          </p:cNvPr>
          <p:cNvCxnSpPr>
            <a:cxnSpLocks/>
          </p:cNvCxnSpPr>
          <p:nvPr/>
        </p:nvCxnSpPr>
        <p:spPr>
          <a:xfrm flipH="1">
            <a:off x="999801" y="5180298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92CC39-E828-46BE-9FDE-FB2F42C8423F}"/>
              </a:ext>
            </a:extLst>
          </p:cNvPr>
          <p:cNvCxnSpPr>
            <a:cxnSpLocks/>
          </p:cNvCxnSpPr>
          <p:nvPr/>
        </p:nvCxnSpPr>
        <p:spPr>
          <a:xfrm>
            <a:off x="1503973" y="5180298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2350C9E-2B09-4584-B864-30E954EAF6CB}"/>
              </a:ext>
            </a:extLst>
          </p:cNvPr>
          <p:cNvSpPr/>
          <p:nvPr/>
        </p:nvSpPr>
        <p:spPr>
          <a:xfrm>
            <a:off x="732436" y="5679217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23239F-99C4-48CA-8086-517F6F699937}"/>
              </a:ext>
            </a:extLst>
          </p:cNvPr>
          <p:cNvSpPr/>
          <p:nvPr/>
        </p:nvSpPr>
        <p:spPr>
          <a:xfrm>
            <a:off x="1801132" y="5695218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BD12BF-CC20-42BB-8A4D-044EEF3BAEE1}"/>
              </a:ext>
            </a:extLst>
          </p:cNvPr>
          <p:cNvSpPr/>
          <p:nvPr/>
        </p:nvSpPr>
        <p:spPr>
          <a:xfrm>
            <a:off x="3112655" y="578633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Arrow length </a:t>
            </a:r>
            <a:r>
              <a:rPr lang="el-GR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α</a:t>
            </a: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effort put to refer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i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Respond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equally </a:t>
            </a:r>
            <a:r>
              <a:rPr lang="en-US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incentives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18B57E-E239-40AC-9C1B-A54A02F40FDA}"/>
                  </a:ext>
                </a:extLst>
              </p:cNvPr>
              <p:cNvSpPr/>
              <p:nvPr/>
            </p:nvSpPr>
            <p:spPr>
              <a:xfrm>
                <a:off x="4963573" y="1831885"/>
                <a:ext cx="25464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rounds </a:t>
                </a:r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(try A,B, and C)</a:t>
                </a:r>
                <a:endParaRPr lang="en-US" sz="25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18B57E-E239-40AC-9C1B-A54A02F40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573" y="1831885"/>
                <a:ext cx="2546401" cy="830997"/>
              </a:xfrm>
              <a:prstGeom prst="rect">
                <a:avLst/>
              </a:prstGeom>
              <a:blipFill>
                <a:blip r:embed="rId3"/>
                <a:stretch>
                  <a:fillRect l="-2632" t="-5882" r="-574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1C3941-27C3-4EAC-931A-71E06B8D7DCB}"/>
              </a:ext>
            </a:extLst>
          </p:cNvPr>
          <p:cNvCxnSpPr>
            <a:cxnSpLocks/>
          </p:cNvCxnSpPr>
          <p:nvPr/>
        </p:nvCxnSpPr>
        <p:spPr>
          <a:xfrm>
            <a:off x="7640782" y="2113260"/>
            <a:ext cx="9120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D79831C-2B08-4869-A722-DFBAD0528632}"/>
              </a:ext>
            </a:extLst>
          </p:cNvPr>
          <p:cNvSpPr/>
          <p:nvPr/>
        </p:nvSpPr>
        <p:spPr>
          <a:xfrm>
            <a:off x="5441375" y="2773776"/>
            <a:ext cx="58454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Why not 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explore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gather enough information to make better decisions?</a:t>
            </a:r>
            <a:endParaRPr lang="en-US" sz="2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37CD3-EA1F-498D-BA43-263004574D8D}"/>
              </a:ext>
            </a:extLst>
          </p:cNvPr>
          <p:cNvSpPr/>
          <p:nvPr/>
        </p:nvSpPr>
        <p:spPr>
          <a:xfrm>
            <a:off x="8033328" y="1769073"/>
            <a:ext cx="42730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Policy: </a:t>
            </a:r>
          </a:p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Incentivize B and 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endParaRPr lang="en-US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844A7-BD60-44A8-B253-57E117D47850}"/>
              </a:ext>
            </a:extLst>
          </p:cNvPr>
          <p:cNvSpPr txBox="1"/>
          <p:nvPr/>
        </p:nvSpPr>
        <p:spPr>
          <a:xfrm>
            <a:off x="5787819" y="4842629"/>
            <a:ext cx="6096000" cy="55399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Exploration and Exploitation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7534880-7222-40A5-87E3-A5006D3A117E}"/>
                  </a:ext>
                </a:extLst>
              </p:cNvPr>
              <p:cNvSpPr/>
              <p:nvPr/>
            </p:nvSpPr>
            <p:spPr>
              <a:xfrm>
                <a:off x="4995164" y="3794581"/>
                <a:ext cx="2546401" cy="852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rounds </a:t>
                </a:r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)</a:t>
                </a:r>
                <a:endParaRPr lang="en-US" sz="25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7534880-7222-40A5-87E3-A5006D3A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64" y="3794581"/>
                <a:ext cx="2546401" cy="852926"/>
              </a:xfrm>
              <a:prstGeom prst="rect">
                <a:avLst/>
              </a:prstGeom>
              <a:blipFill>
                <a:blip r:embed="rId4"/>
                <a:stretch>
                  <a:fillRect l="-2632" t="-5000" r="-5742" b="-1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62F3DC-E278-4EA2-94CA-6496FE977774}"/>
              </a:ext>
            </a:extLst>
          </p:cNvPr>
          <p:cNvCxnSpPr>
            <a:cxnSpLocks/>
          </p:cNvCxnSpPr>
          <p:nvPr/>
        </p:nvCxnSpPr>
        <p:spPr>
          <a:xfrm>
            <a:off x="7672373" y="4066720"/>
            <a:ext cx="9120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F59E5-EBA5-410F-925F-A63A07F92C3C}"/>
              </a:ext>
            </a:extLst>
          </p:cNvPr>
          <p:cNvSpPr/>
          <p:nvPr/>
        </p:nvSpPr>
        <p:spPr>
          <a:xfrm>
            <a:off x="8064919" y="3722533"/>
            <a:ext cx="42730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Reach more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people 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in the network</a:t>
            </a:r>
            <a:endParaRPr lang="en-US" sz="25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ADC3BC-9A0A-45EC-B271-0E384CA46D4F}"/>
              </a:ext>
            </a:extLst>
          </p:cNvPr>
          <p:cNvCxnSpPr>
            <a:cxnSpLocks/>
            <a:stCxn id="47" idx="4"/>
            <a:endCxn id="36" idx="0"/>
          </p:cNvCxnSpPr>
          <p:nvPr/>
        </p:nvCxnSpPr>
        <p:spPr>
          <a:xfrm>
            <a:off x="4007330" y="4264928"/>
            <a:ext cx="1507080" cy="53516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73542A8-DBBC-48A6-BA29-B9243B714BC1}"/>
              </a:ext>
            </a:extLst>
          </p:cNvPr>
          <p:cNvSpPr/>
          <p:nvPr/>
        </p:nvSpPr>
        <p:spPr>
          <a:xfrm>
            <a:off x="5300611" y="4800096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8" grpId="0" animBg="1"/>
      <p:bldP spid="67" grpId="0" animBg="1"/>
      <p:bldP spid="68" grpId="0" animBg="1"/>
      <p:bldP spid="69" grpId="0"/>
      <p:bldP spid="30" grpId="0" animBg="1"/>
      <p:bldP spid="31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70CDF5D-A5E7-4640-BFB0-0452D78B58E3}"/>
              </a:ext>
            </a:extLst>
          </p:cNvPr>
          <p:cNvSpPr txBox="1">
            <a:spLocks/>
          </p:cNvSpPr>
          <p:nvPr/>
        </p:nvSpPr>
        <p:spPr>
          <a:xfrm>
            <a:off x="1732887" y="1813616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404360-5A48-4B0A-841D-8813E13DD9E6}"/>
              </a:ext>
            </a:extLst>
          </p:cNvPr>
          <p:cNvSpPr/>
          <p:nvPr/>
        </p:nvSpPr>
        <p:spPr>
          <a:xfrm>
            <a:off x="1808345" y="2170705"/>
            <a:ext cx="427597" cy="38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FE3FA-4E5E-451F-8CAA-6781DD54C9D7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421961" y="2559947"/>
            <a:ext cx="600183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6777DC-9517-47C7-943D-9A5A85031E5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22144" y="2559947"/>
            <a:ext cx="436984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36B86FA-1438-49CD-A6D0-CF240C59B8B0}"/>
              </a:ext>
            </a:extLst>
          </p:cNvPr>
          <p:cNvSpPr txBox="1">
            <a:spLocks/>
          </p:cNvSpPr>
          <p:nvPr/>
        </p:nvSpPr>
        <p:spPr>
          <a:xfrm>
            <a:off x="2723397" y="3518597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636F761-9B71-4320-8EB4-49BB1FA3433E}"/>
              </a:ext>
            </a:extLst>
          </p:cNvPr>
          <p:cNvSpPr txBox="1">
            <a:spLocks/>
          </p:cNvSpPr>
          <p:nvPr/>
        </p:nvSpPr>
        <p:spPr>
          <a:xfrm>
            <a:off x="3718073" y="3518597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B802C5-3230-403A-AC03-C868DF25571B}"/>
              </a:ext>
            </a:extLst>
          </p:cNvPr>
          <p:cNvSpPr/>
          <p:nvPr/>
        </p:nvSpPr>
        <p:spPr>
          <a:xfrm>
            <a:off x="1283240" y="476777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6BAC0A-8F2C-40E5-A6C6-B37A3DB24467}"/>
              </a:ext>
            </a:extLst>
          </p:cNvPr>
          <p:cNvSpPr/>
          <p:nvPr/>
        </p:nvSpPr>
        <p:spPr>
          <a:xfrm>
            <a:off x="2798855" y="387568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DB6015-E51D-4981-82E7-D1A7F3553E0B}"/>
              </a:ext>
            </a:extLst>
          </p:cNvPr>
          <p:cNvSpPr/>
          <p:nvPr/>
        </p:nvSpPr>
        <p:spPr>
          <a:xfrm>
            <a:off x="3793531" y="387568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6855D-2A52-4512-ACCB-1306FCE932BA}"/>
              </a:ext>
            </a:extLst>
          </p:cNvPr>
          <p:cNvCxnSpPr>
            <a:cxnSpLocks/>
          </p:cNvCxnSpPr>
          <p:nvPr/>
        </p:nvCxnSpPr>
        <p:spPr>
          <a:xfrm flipH="1">
            <a:off x="2532493" y="4268456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C00A58-D89F-4583-B6B8-3A474EFB4316}"/>
              </a:ext>
            </a:extLst>
          </p:cNvPr>
          <p:cNvCxnSpPr>
            <a:cxnSpLocks/>
          </p:cNvCxnSpPr>
          <p:nvPr/>
        </p:nvCxnSpPr>
        <p:spPr>
          <a:xfrm>
            <a:off x="3036665" y="4268456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46F1FB-23F1-4522-9951-DF050C480184}"/>
              </a:ext>
            </a:extLst>
          </p:cNvPr>
          <p:cNvCxnSpPr>
            <a:cxnSpLocks/>
          </p:cNvCxnSpPr>
          <p:nvPr/>
        </p:nvCxnSpPr>
        <p:spPr>
          <a:xfrm flipH="1">
            <a:off x="3512275" y="4272377"/>
            <a:ext cx="489906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BC45B8-06BA-473E-8B73-59EFC9081294}"/>
              </a:ext>
            </a:extLst>
          </p:cNvPr>
          <p:cNvCxnSpPr>
            <a:cxnSpLocks/>
          </p:cNvCxnSpPr>
          <p:nvPr/>
        </p:nvCxnSpPr>
        <p:spPr>
          <a:xfrm>
            <a:off x="4002183" y="4272377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E75E38-3276-42F4-9EC2-AED31B21C980}"/>
              </a:ext>
            </a:extLst>
          </p:cNvPr>
          <p:cNvSpPr/>
          <p:nvPr/>
        </p:nvSpPr>
        <p:spPr>
          <a:xfrm>
            <a:off x="2298944" y="4791056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46BCD4-8072-4285-85D6-421E2536E2D0}"/>
              </a:ext>
            </a:extLst>
          </p:cNvPr>
          <p:cNvSpPr/>
          <p:nvPr/>
        </p:nvSpPr>
        <p:spPr>
          <a:xfrm>
            <a:off x="3340829" y="4805955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02D919-DF32-4CAC-9258-91DEB7807611}"/>
              </a:ext>
            </a:extLst>
          </p:cNvPr>
          <p:cNvSpPr/>
          <p:nvPr/>
        </p:nvSpPr>
        <p:spPr>
          <a:xfrm>
            <a:off x="4261143" y="4820045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454C60B3-0954-4EDC-AC8C-F7C5561B5D49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Optimizing 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3DEB755-DDBE-4157-A690-F020DF2A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91" y="952880"/>
            <a:ext cx="11446328" cy="52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How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</a:t>
            </a:r>
            <a:r>
              <a:rPr lang="en-US" sz="27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design an optimal “offer to pay” strategy</a:t>
            </a:r>
            <a:r>
              <a:rPr lang="en-US" sz="27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given the constraints?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774501-388B-40A8-B4AA-54F675F4D800}"/>
              </a:ext>
            </a:extLst>
          </p:cNvPr>
          <p:cNvCxnSpPr>
            <a:cxnSpLocks/>
          </p:cNvCxnSpPr>
          <p:nvPr/>
        </p:nvCxnSpPr>
        <p:spPr>
          <a:xfrm flipH="1">
            <a:off x="999801" y="5180298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92CC39-E828-46BE-9FDE-FB2F42C8423F}"/>
              </a:ext>
            </a:extLst>
          </p:cNvPr>
          <p:cNvCxnSpPr>
            <a:cxnSpLocks/>
          </p:cNvCxnSpPr>
          <p:nvPr/>
        </p:nvCxnSpPr>
        <p:spPr>
          <a:xfrm>
            <a:off x="1503973" y="5180298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2350C9E-2B09-4584-B864-30E954EAF6CB}"/>
              </a:ext>
            </a:extLst>
          </p:cNvPr>
          <p:cNvSpPr/>
          <p:nvPr/>
        </p:nvSpPr>
        <p:spPr>
          <a:xfrm>
            <a:off x="732436" y="5679217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23239F-99C4-48CA-8086-517F6F699937}"/>
              </a:ext>
            </a:extLst>
          </p:cNvPr>
          <p:cNvSpPr/>
          <p:nvPr/>
        </p:nvSpPr>
        <p:spPr>
          <a:xfrm>
            <a:off x="1801132" y="5695218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BD12BF-CC20-42BB-8A4D-044EEF3BAEE1}"/>
              </a:ext>
            </a:extLst>
          </p:cNvPr>
          <p:cNvSpPr/>
          <p:nvPr/>
        </p:nvSpPr>
        <p:spPr>
          <a:xfrm>
            <a:off x="3112655" y="578633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Arrow length </a:t>
            </a:r>
            <a:r>
              <a:rPr lang="el-GR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α</a:t>
            </a: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effort put to refer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i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Respond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equally </a:t>
            </a:r>
            <a:r>
              <a:rPr lang="en-US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incentives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18B57E-E239-40AC-9C1B-A54A02F40FDA}"/>
                  </a:ext>
                </a:extLst>
              </p:cNvPr>
              <p:cNvSpPr/>
              <p:nvPr/>
            </p:nvSpPr>
            <p:spPr>
              <a:xfrm>
                <a:off x="4963573" y="1831885"/>
                <a:ext cx="25464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rounds </a:t>
                </a:r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(try A,B, and C)</a:t>
                </a:r>
                <a:endParaRPr lang="en-US" sz="25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18B57E-E239-40AC-9C1B-A54A02F40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573" y="1831885"/>
                <a:ext cx="2546401" cy="830997"/>
              </a:xfrm>
              <a:prstGeom prst="rect">
                <a:avLst/>
              </a:prstGeom>
              <a:blipFill>
                <a:blip r:embed="rId3"/>
                <a:stretch>
                  <a:fillRect l="-2632" t="-5882" r="-574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1C3941-27C3-4EAC-931A-71E06B8D7DCB}"/>
              </a:ext>
            </a:extLst>
          </p:cNvPr>
          <p:cNvCxnSpPr>
            <a:cxnSpLocks/>
          </p:cNvCxnSpPr>
          <p:nvPr/>
        </p:nvCxnSpPr>
        <p:spPr>
          <a:xfrm>
            <a:off x="7640782" y="2113260"/>
            <a:ext cx="9120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D79831C-2B08-4869-A722-DFBAD0528632}"/>
              </a:ext>
            </a:extLst>
          </p:cNvPr>
          <p:cNvSpPr/>
          <p:nvPr/>
        </p:nvSpPr>
        <p:spPr>
          <a:xfrm>
            <a:off x="5441375" y="2773776"/>
            <a:ext cx="58454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Why not 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explore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gather enough information to make better decisions?</a:t>
            </a:r>
            <a:endParaRPr lang="en-US" sz="2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37CD3-EA1F-498D-BA43-263004574D8D}"/>
              </a:ext>
            </a:extLst>
          </p:cNvPr>
          <p:cNvSpPr/>
          <p:nvPr/>
        </p:nvSpPr>
        <p:spPr>
          <a:xfrm>
            <a:off x="8033328" y="1769073"/>
            <a:ext cx="42730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Policy: </a:t>
            </a:r>
          </a:p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Incentivize B and 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endParaRPr lang="en-US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844A7-BD60-44A8-B253-57E117D47850}"/>
              </a:ext>
            </a:extLst>
          </p:cNvPr>
          <p:cNvSpPr txBox="1"/>
          <p:nvPr/>
        </p:nvSpPr>
        <p:spPr>
          <a:xfrm>
            <a:off x="5789183" y="4842594"/>
            <a:ext cx="6096000" cy="55399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Exploration and Exploitation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7534880-7222-40A5-87E3-A5006D3A117E}"/>
                  </a:ext>
                </a:extLst>
              </p:cNvPr>
              <p:cNvSpPr/>
              <p:nvPr/>
            </p:nvSpPr>
            <p:spPr>
              <a:xfrm>
                <a:off x="4995164" y="3794581"/>
                <a:ext cx="2546401" cy="852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rounds </a:t>
                </a:r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)</a:t>
                </a:r>
                <a:endParaRPr lang="en-US" sz="25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7534880-7222-40A5-87E3-A5006D3A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64" y="3794581"/>
                <a:ext cx="2546401" cy="852926"/>
              </a:xfrm>
              <a:prstGeom prst="rect">
                <a:avLst/>
              </a:prstGeom>
              <a:blipFill>
                <a:blip r:embed="rId4"/>
                <a:stretch>
                  <a:fillRect l="-2632" t="-5000" r="-5742" b="-1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62F3DC-E278-4EA2-94CA-6496FE977774}"/>
              </a:ext>
            </a:extLst>
          </p:cNvPr>
          <p:cNvCxnSpPr>
            <a:cxnSpLocks/>
          </p:cNvCxnSpPr>
          <p:nvPr/>
        </p:nvCxnSpPr>
        <p:spPr>
          <a:xfrm>
            <a:off x="7672373" y="4066720"/>
            <a:ext cx="9120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F59E5-EBA5-410F-925F-A63A07F92C3C}"/>
              </a:ext>
            </a:extLst>
          </p:cNvPr>
          <p:cNvSpPr/>
          <p:nvPr/>
        </p:nvSpPr>
        <p:spPr>
          <a:xfrm>
            <a:off x="8064919" y="3722533"/>
            <a:ext cx="42730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Reach more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people 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in the network</a:t>
            </a:r>
            <a:endParaRPr lang="en-US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57528-6BB2-4229-8DF7-89FDB6AD94B9}"/>
              </a:ext>
            </a:extLst>
          </p:cNvPr>
          <p:cNvSpPr/>
          <p:nvPr/>
        </p:nvSpPr>
        <p:spPr>
          <a:xfrm>
            <a:off x="5936693" y="2520802"/>
            <a:ext cx="179185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Choosing </a:t>
            </a:r>
          </a:p>
          <a:p>
            <a:pPr algn="ctr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policy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451039-B86D-4A41-8F2B-88C5EB05F056}"/>
              </a:ext>
            </a:extLst>
          </p:cNvPr>
          <p:cNvSpPr/>
          <p:nvPr/>
        </p:nvSpPr>
        <p:spPr>
          <a:xfrm>
            <a:off x="5308620" y="4027533"/>
            <a:ext cx="3048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Number of successful referrals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4C58B-AE77-4C24-86D9-CCBDEB13A544}"/>
                  </a:ext>
                </a:extLst>
              </p:cNvPr>
              <p:cNvSpPr/>
              <p:nvPr/>
            </p:nvSpPr>
            <p:spPr>
              <a:xfrm>
                <a:off x="8781492" y="3227314"/>
                <a:ext cx="3048000" cy="1154162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300" b="1" u="sng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Context:</a:t>
                </a:r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Number of times </a:t>
                </a:r>
                <a:r>
                  <a:rPr lang="en-US" sz="2300" b="1" dirty="0">
                    <a:solidFill>
                      <a:srgbClr val="C00000"/>
                    </a:solidFill>
                    <a:latin typeface="Palatino Linotype" panose="02040502050505030304" pitchFamily="18" charset="0"/>
                  </a:rPr>
                  <a:t>offered to pay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3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&lt;&lt;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3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3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4C58B-AE77-4C24-86D9-CCBDEB13A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492" y="3227314"/>
                <a:ext cx="3048000" cy="1154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2CA8CE-5CA4-4F41-9EEB-040D3D48C19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6832620" y="3321021"/>
            <a:ext cx="0" cy="706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4BC5E8-2F7E-457B-B56B-6966133A376D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765492" y="3028923"/>
            <a:ext cx="1016000" cy="834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718A9B-790E-4CB7-875C-7852C6015745}"/>
              </a:ext>
            </a:extLst>
          </p:cNvPr>
          <p:cNvSpPr txBox="1"/>
          <p:nvPr/>
        </p:nvSpPr>
        <p:spPr>
          <a:xfrm>
            <a:off x="5441375" y="1517942"/>
            <a:ext cx="6096000" cy="96949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Exploration and Exploitation</a:t>
            </a:r>
          </a:p>
          <a:p>
            <a:pPr algn="ctr"/>
            <a:r>
              <a:rPr lang="en-IN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with </a:t>
            </a:r>
            <a:r>
              <a:rPr lang="en-IN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Context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6A62A8-4681-417A-BE38-3EB4A1074CB0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4007330" y="4264928"/>
            <a:ext cx="1507080" cy="53516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6C24A2-11BB-420D-952D-406ECBB0AB60}"/>
              </a:ext>
            </a:extLst>
          </p:cNvPr>
          <p:cNvSpPr/>
          <p:nvPr/>
        </p:nvSpPr>
        <p:spPr>
          <a:xfrm>
            <a:off x="5306616" y="4797439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00547 -0.477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8" grpId="0"/>
      <p:bldP spid="30" grpId="0" animBg="1"/>
      <p:bldP spid="30" grpId="1" animBg="1"/>
      <p:bldP spid="31" grpId="0"/>
      <p:bldP spid="34" grpId="0"/>
      <p:bldP spid="35" grpId="0"/>
      <p:bldP spid="36" grpId="0"/>
      <p:bldP spid="37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454C60B3-0954-4EDC-AC8C-F7C5561B5D49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Optimizing 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C3DEB755-DDBE-4157-A690-F020DF2A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91" y="952880"/>
            <a:ext cx="11446328" cy="52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How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</a:t>
            </a:r>
            <a:r>
              <a:rPr lang="en-US" sz="27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design an optimal “offer to pay” strategy</a:t>
            </a:r>
            <a:r>
              <a:rPr lang="en-US" sz="27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given the constraints?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18A9B-790E-4CB7-875C-7852C6015745}"/>
              </a:ext>
            </a:extLst>
          </p:cNvPr>
          <p:cNvSpPr txBox="1"/>
          <p:nvPr/>
        </p:nvSpPr>
        <p:spPr>
          <a:xfrm>
            <a:off x="1107785" y="1627030"/>
            <a:ext cx="9976430" cy="55399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Exploration and Exploitation with </a:t>
            </a:r>
            <a:r>
              <a:rPr lang="en-IN" sz="3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367499-ED9C-48B6-8FBA-8D85B47C6764}"/>
              </a:ext>
            </a:extLst>
          </p:cNvPr>
          <p:cNvSpPr/>
          <p:nvPr/>
        </p:nvSpPr>
        <p:spPr>
          <a:xfrm>
            <a:off x="1021197" y="2492680"/>
            <a:ext cx="10278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Multi-Arm Contextual Bandits </a:t>
            </a:r>
          </a:p>
          <a:p>
            <a:pPr algn="ctr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(Kocsis and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Szepesvári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, 2006; Chu et al., 2011; Agarwal et al., 2014 …)</a:t>
            </a:r>
            <a:endParaRPr lang="en-US" sz="23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7EFFA92-090C-4A52-83A1-D79C59F1A114}"/>
              </a:ext>
            </a:extLst>
          </p:cNvPr>
          <p:cNvSpPr/>
          <p:nvPr/>
        </p:nvSpPr>
        <p:spPr>
          <a:xfrm>
            <a:off x="6208100" y="4755774"/>
            <a:ext cx="2402456" cy="140786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Referrals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based on people’s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effort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put to refer 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and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response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incentives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28DC43-BCA7-49C7-A78F-EA91D1D78007}"/>
              </a:ext>
            </a:extLst>
          </p:cNvPr>
          <p:cNvSpPr txBox="1"/>
          <p:nvPr/>
        </p:nvSpPr>
        <p:spPr>
          <a:xfrm>
            <a:off x="6539888" y="3666106"/>
            <a:ext cx="1738879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Incentives</a:t>
            </a:r>
            <a:r>
              <a:rPr lang="en-US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  <a:br>
              <a:rPr lang="en-US" b="1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P1</a:t>
            </a:r>
            <a:r>
              <a:rPr lang="en-US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: $10    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P2</a:t>
            </a:r>
            <a:r>
              <a:rPr lang="en-US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: $0</a:t>
            </a:r>
            <a:endParaRPr lang="en-IN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D3FF96-F38B-4760-9301-B0D54BC3E68F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>
            <a:off x="7409328" y="4312437"/>
            <a:ext cx="0" cy="4433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5DC79E-EF26-4381-980E-64D7CE298945}"/>
              </a:ext>
            </a:extLst>
          </p:cNvPr>
          <p:cNvCxnSpPr>
            <a:cxnSpLocks/>
            <a:stCxn id="63" idx="3"/>
            <a:endCxn id="43" idx="1"/>
          </p:cNvCxnSpPr>
          <p:nvPr/>
        </p:nvCxnSpPr>
        <p:spPr>
          <a:xfrm>
            <a:off x="5195215" y="5459704"/>
            <a:ext cx="101288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71ED6F-403C-4953-9C6E-A5DB20565787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8610556" y="5444860"/>
            <a:ext cx="901900" cy="148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D87B1D-B9B1-469F-8548-ABB84EAB780E}"/>
              </a:ext>
            </a:extLst>
          </p:cNvPr>
          <p:cNvCxnSpPr>
            <a:cxnSpLocks/>
          </p:cNvCxnSpPr>
          <p:nvPr/>
        </p:nvCxnSpPr>
        <p:spPr>
          <a:xfrm rot="5400000">
            <a:off x="7291108" y="3016747"/>
            <a:ext cx="99005" cy="6194765"/>
          </a:xfrm>
          <a:prstGeom prst="bentConnector3">
            <a:avLst>
              <a:gd name="adj1" fmla="val 45276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B2E5D3F-3009-4471-B23C-BE931B2A4831}"/>
              </a:ext>
            </a:extLst>
          </p:cNvPr>
          <p:cNvSpPr/>
          <p:nvPr/>
        </p:nvSpPr>
        <p:spPr>
          <a:xfrm>
            <a:off x="9503220" y="4998038"/>
            <a:ext cx="2402456" cy="105781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Reward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 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based on successful referrals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A5A4FAD-8CA3-4628-A979-15D2D9A00193}"/>
              </a:ext>
            </a:extLst>
          </p:cNvPr>
          <p:cNvSpPr/>
          <p:nvPr/>
        </p:nvSpPr>
        <p:spPr>
          <a:xfrm>
            <a:off x="3230343" y="4825092"/>
            <a:ext cx="1964872" cy="126922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Policy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offer (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P1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) or 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not offer (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) 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pay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E6C1C5-6840-40D5-9E70-903016EA97A6}"/>
              </a:ext>
            </a:extLst>
          </p:cNvPr>
          <p:cNvSpPr txBox="1"/>
          <p:nvPr/>
        </p:nvSpPr>
        <p:spPr>
          <a:xfrm>
            <a:off x="409783" y="4998038"/>
            <a:ext cx="2240188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Context</a:t>
            </a:r>
            <a:r>
              <a:rPr lang="en-US" b="1" dirty="0">
                <a:latin typeface="Palatino Linotype" panose="02040502050505030304" pitchFamily="18" charset="0"/>
              </a:rPr>
              <a:t>:</a:t>
            </a:r>
          </a:p>
          <a:p>
            <a:pPr algn="ctr"/>
            <a:r>
              <a:rPr lang="en-US" b="1" dirty="0">
                <a:latin typeface="Palatino Linotype" panose="02040502050505030304" pitchFamily="18" charset="0"/>
              </a:rPr>
              <a:t>No. of times Offered to Pay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D5F1E1-5DD9-46BC-862F-98842B55438F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677679" y="5459703"/>
            <a:ext cx="552664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6586E45-1A50-4E2A-BB70-6C58FE7B4FE4}"/>
              </a:ext>
            </a:extLst>
          </p:cNvPr>
          <p:cNvSpPr txBox="1"/>
          <p:nvPr/>
        </p:nvSpPr>
        <p:spPr>
          <a:xfrm>
            <a:off x="581897" y="3734463"/>
            <a:ext cx="5514103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</a:t>
            </a:r>
            <a:r>
              <a:rPr lang="en-US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br>
              <a:rPr lang="en-US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(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</a:t>
            </a:r>
            <a:r>
              <a:rPr lang="en-US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ntextual 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andit 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ased 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</a:t>
            </a:r>
            <a:r>
              <a:rPr lang="en-US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ncentives): </a:t>
            </a:r>
            <a:endParaRPr lang="en-IN" sz="21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/>
      <p:bldP spid="43" grpId="0" animBg="1"/>
      <p:bldP spid="49" grpId="0" animBg="1"/>
      <p:bldP spid="56" grpId="0" animBg="1"/>
      <p:bldP spid="63" grpId="0" animBg="1"/>
      <p:bldP spid="70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454C60B3-0954-4EDC-AC8C-F7C5561B5D49}"/>
              </a:ext>
            </a:extLst>
          </p:cNvPr>
          <p:cNvSpPr txBox="1">
            <a:spLocks/>
          </p:cNvSpPr>
          <p:nvPr/>
        </p:nvSpPr>
        <p:spPr>
          <a:xfrm>
            <a:off x="81643" y="93021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500" b="1" dirty="0">
                <a:solidFill>
                  <a:srgbClr val="4472C4">
                    <a:lumMod val="50000"/>
                  </a:srgb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Evaluating </a:t>
            </a:r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  <a:ea typeface="+mn-ea"/>
                <a:cs typeface="+mn-cs"/>
              </a:rPr>
              <a:t>Co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  <a:ea typeface="+mn-ea"/>
                <a:cs typeface="+mn-cs"/>
              </a:rPr>
              <a:t>ntextual </a:t>
            </a:r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  <a:ea typeface="+mn-ea"/>
                <a:cs typeface="+mn-cs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  <a:ea typeface="+mn-ea"/>
                <a:cs typeface="+mn-cs"/>
              </a:rPr>
              <a:t>andit </a:t>
            </a:r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  <a:ea typeface="+mn-ea"/>
                <a:cs typeface="+mn-cs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  <a:ea typeface="+mn-ea"/>
                <a:cs typeface="+mn-cs"/>
              </a:rPr>
              <a:t>ased </a:t>
            </a:r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  <a:ea typeface="+mn-ea"/>
                <a:cs typeface="+mn-cs"/>
              </a:rPr>
              <a:t>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  <a:ea typeface="+mn-ea"/>
                <a:cs typeface="+mn-cs"/>
              </a:rPr>
              <a:t>ncentives (</a:t>
            </a:r>
            <a:r>
              <a:rPr lang="en-US" sz="3500" b="1" dirty="0" err="1">
                <a:solidFill>
                  <a:srgbClr val="4472C4">
                    <a:lumMod val="50000"/>
                  </a:srgb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CoBBI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  <a:ea typeface="+mn-ea"/>
                <a:cs typeface="+mn-cs"/>
              </a:rPr>
              <a:t>)</a:t>
            </a:r>
            <a:endParaRPr lang="en-IN" sz="35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381D1-945A-4AAC-8212-C84E734754C7}"/>
              </a:ext>
            </a:extLst>
          </p:cNvPr>
          <p:cNvSpPr/>
          <p:nvPr/>
        </p:nvSpPr>
        <p:spPr>
          <a:xfrm>
            <a:off x="1057561" y="1066366"/>
            <a:ext cx="822960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Ideal setting: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R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andomized 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ontrolled 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T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rials</a:t>
            </a:r>
          </a:p>
          <a:p>
            <a:r>
              <a:rPr lang="en-US" sz="25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Complications: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non-trivial due to 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spill-over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effects</a:t>
            </a:r>
          </a:p>
          <a:p>
            <a:endParaRPr lang="en-US" sz="25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So, 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Simulations 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on known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real-world 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data as a proxy on which our referrals program can occur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279144-89AE-4D39-88A8-6023A49E64A3}"/>
              </a:ext>
            </a:extLst>
          </p:cNvPr>
          <p:cNvSpPr txBox="1"/>
          <p:nvPr/>
        </p:nvSpPr>
        <p:spPr>
          <a:xfrm>
            <a:off x="1048323" y="3265490"/>
            <a:ext cx="2820005" cy="477054"/>
          </a:xfrm>
          <a:prstGeom prst="rect">
            <a:avLst/>
          </a:prstGeom>
          <a:noFill/>
          <a:ln w="19050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Learn2Earn data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2BE174D0-088F-425D-BD15-260D349C857F}"/>
              </a:ext>
            </a:extLst>
          </p:cNvPr>
          <p:cNvSpPr/>
          <p:nvPr/>
        </p:nvSpPr>
        <p:spPr>
          <a:xfrm>
            <a:off x="3868328" y="3484539"/>
            <a:ext cx="791110" cy="87703"/>
          </a:xfrm>
          <a:prstGeom prst="rightArrow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F84598-6B8F-41B5-80DD-6448189D7108}"/>
              </a:ext>
            </a:extLst>
          </p:cNvPr>
          <p:cNvSpPr/>
          <p:nvPr/>
        </p:nvSpPr>
        <p:spPr>
          <a:xfrm>
            <a:off x="4814510" y="3327046"/>
            <a:ext cx="3608680" cy="415498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Users</a:t>
            </a:r>
            <a:r>
              <a:rPr lang="en-IN" sz="21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 3116 </a:t>
            </a:r>
            <a:r>
              <a:rPr lang="en-IN" sz="21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Referrals</a:t>
            </a:r>
            <a:r>
              <a:rPr lang="en-IN" sz="21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 2826 </a:t>
            </a:r>
            <a:endParaRPr lang="en-IN" sz="2100" dirty="0"/>
          </a:p>
        </p:txBody>
      </p:sp>
      <p:pic>
        <p:nvPicPr>
          <p:cNvPr id="70" name="Picture 8" descr="Image result for indian farmers forest right">
            <a:extLst>
              <a:ext uri="{FF2B5EF4-FFF2-40B4-BE49-F238E27FC236}">
                <a16:creationId xmlns:a16="http://schemas.microsoft.com/office/drawing/2014/main" id="{006EBF1F-5F13-4404-97A8-991D8AADD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6" b="10154"/>
          <a:stretch/>
        </p:blipFill>
        <p:spPr bwMode="auto">
          <a:xfrm>
            <a:off x="1057561" y="3925732"/>
            <a:ext cx="7721600" cy="28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0E63083D-E4D2-4E5F-9767-30F964E812B1}"/>
              </a:ext>
            </a:extLst>
          </p:cNvPr>
          <p:cNvSpPr/>
          <p:nvPr/>
        </p:nvSpPr>
        <p:spPr>
          <a:xfrm>
            <a:off x="9010069" y="3738755"/>
            <a:ext cx="2715491" cy="161671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True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social network of </a:t>
            </a: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farmer’s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community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39625C1-EE04-45A4-9300-FC3DB63D39B0}"/>
              </a:ext>
            </a:extLst>
          </p:cNvPr>
          <p:cNvCxnSpPr>
            <a:stCxn id="71" idx="4"/>
          </p:cNvCxnSpPr>
          <p:nvPr/>
        </p:nvCxnSpPr>
        <p:spPr>
          <a:xfrm rot="5400000">
            <a:off x="9287337" y="4847293"/>
            <a:ext cx="572303" cy="158865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98040B7-BE22-4B43-9295-349AC6B5AA49}"/>
              </a:ext>
            </a:extLst>
          </p:cNvPr>
          <p:cNvSpPr/>
          <p:nvPr/>
        </p:nvSpPr>
        <p:spPr>
          <a:xfrm>
            <a:off x="9180945" y="1904404"/>
            <a:ext cx="2812476" cy="130027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Against a wide range of </a:t>
            </a: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Configurations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BD63DE7-2919-4C09-A1D3-C9024DAA14CE}"/>
              </a:ext>
            </a:extLst>
          </p:cNvPr>
          <p:cNvCxnSpPr>
            <a:cxnSpLocks/>
          </p:cNvCxnSpPr>
          <p:nvPr/>
        </p:nvCxnSpPr>
        <p:spPr>
          <a:xfrm rot="10800000">
            <a:off x="7629236" y="2769669"/>
            <a:ext cx="165792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63" grpId="0" animBg="1"/>
      <p:bldP spid="71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CE1D0CB3-C0E7-4B52-9899-289A2F710C03}"/>
              </a:ext>
            </a:extLst>
          </p:cNvPr>
          <p:cNvSpPr txBox="1">
            <a:spLocks/>
          </p:cNvSpPr>
          <p:nvPr/>
        </p:nvSpPr>
        <p:spPr>
          <a:xfrm>
            <a:off x="81643" y="116102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Evaluating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ntextual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andit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ased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ncentives (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CoBBI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)</a:t>
            </a:r>
            <a:endParaRPr lang="en-IN" sz="3500" dirty="0">
              <a:solidFill>
                <a:srgbClr val="C00000"/>
              </a:solidFill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C6AC86C-0A64-4E64-AA57-2C7086554162}"/>
              </a:ext>
            </a:extLst>
          </p:cNvPr>
          <p:cNvGrpSpPr/>
          <p:nvPr/>
        </p:nvGrpSpPr>
        <p:grpSpPr>
          <a:xfrm>
            <a:off x="372304" y="3332589"/>
            <a:ext cx="3405500" cy="1690690"/>
            <a:chOff x="372304" y="3332589"/>
            <a:chExt cx="3405500" cy="1690690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1EE26BA-3371-4671-ACF7-8050DA260C9C}"/>
                </a:ext>
              </a:extLst>
            </p:cNvPr>
            <p:cNvSpPr txBox="1">
              <a:spLocks/>
            </p:cNvSpPr>
            <p:nvPr/>
          </p:nvSpPr>
          <p:spPr>
            <a:xfrm>
              <a:off x="822932" y="3350342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1721C4-AEF6-4BAA-B98C-FB0C3C06BB25}"/>
                </a:ext>
              </a:extLst>
            </p:cNvPr>
            <p:cNvSpPr/>
            <p:nvPr/>
          </p:nvSpPr>
          <p:spPr>
            <a:xfrm>
              <a:off x="888697" y="3698460"/>
              <a:ext cx="427597" cy="3892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9B7605-963C-4ACA-9C52-00E7436D0FE6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511028" y="4087702"/>
              <a:ext cx="591468" cy="53519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555EDF-69D0-405A-BC3C-B8F04F63AC23}"/>
                </a:ext>
              </a:extLst>
            </p:cNvPr>
            <p:cNvCxnSpPr>
              <a:cxnSpLocks/>
            </p:cNvCxnSpPr>
            <p:nvPr/>
          </p:nvCxnSpPr>
          <p:spPr>
            <a:xfrm>
              <a:off x="1130300" y="4112046"/>
              <a:ext cx="417892" cy="510846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A962E44C-2EF4-46D4-92D0-0B04B9175934}"/>
                </a:ext>
              </a:extLst>
            </p:cNvPr>
            <p:cNvSpPr txBox="1">
              <a:spLocks/>
            </p:cNvSpPr>
            <p:nvPr/>
          </p:nvSpPr>
          <p:spPr>
            <a:xfrm>
              <a:off x="1812461" y="3332589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EC6208A8-551B-4C04-8ED3-9010B07941FC}"/>
                </a:ext>
              </a:extLst>
            </p:cNvPr>
            <p:cNvSpPr txBox="1">
              <a:spLocks/>
            </p:cNvSpPr>
            <p:nvPr/>
          </p:nvSpPr>
          <p:spPr>
            <a:xfrm>
              <a:off x="2807137" y="3332589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2D457E-3571-41E3-BCE0-B965C047FFD1}"/>
                </a:ext>
              </a:extLst>
            </p:cNvPr>
            <p:cNvSpPr/>
            <p:nvPr/>
          </p:nvSpPr>
          <p:spPr>
            <a:xfrm>
              <a:off x="372304" y="4581768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8F3CE3-7622-4DD8-960F-B7DDD18A5A7F}"/>
                </a:ext>
              </a:extLst>
            </p:cNvPr>
            <p:cNvSpPr/>
            <p:nvPr/>
          </p:nvSpPr>
          <p:spPr>
            <a:xfrm>
              <a:off x="1887919" y="3689678"/>
              <a:ext cx="427597" cy="3892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81C439-B4F7-47F8-A0EA-2326E72DBA07}"/>
                </a:ext>
              </a:extLst>
            </p:cNvPr>
            <p:cNvSpPr/>
            <p:nvPr/>
          </p:nvSpPr>
          <p:spPr>
            <a:xfrm>
              <a:off x="2882595" y="3689678"/>
              <a:ext cx="427597" cy="3892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B83230-60E2-454B-80FB-4E15C8744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557" y="4082448"/>
              <a:ext cx="504173" cy="49932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47CD96-7F20-47C4-8D8B-17894F5924C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729" y="4082448"/>
              <a:ext cx="451603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AA9580-3320-4D80-AD7B-6045C96F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339" y="4086369"/>
              <a:ext cx="489906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AC4DC4-0FFD-4334-A9A2-3443C01ED1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1247" y="4086369"/>
              <a:ext cx="451603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29DEECC-15B4-49B0-AF60-C1636B6AE29F}"/>
                </a:ext>
              </a:extLst>
            </p:cNvPr>
            <p:cNvSpPr/>
            <p:nvPr/>
          </p:nvSpPr>
          <p:spPr>
            <a:xfrm>
              <a:off x="1388008" y="4605048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972F21-C44C-4BD3-B376-7A492CCAE2AE}"/>
                </a:ext>
              </a:extLst>
            </p:cNvPr>
            <p:cNvSpPr/>
            <p:nvPr/>
          </p:nvSpPr>
          <p:spPr>
            <a:xfrm>
              <a:off x="2429893" y="4619947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CC206BB-3A6A-4633-8BC5-EE6FC2568969}"/>
                </a:ext>
              </a:extLst>
            </p:cNvPr>
            <p:cNvSpPr/>
            <p:nvPr/>
          </p:nvSpPr>
          <p:spPr>
            <a:xfrm>
              <a:off x="3350207" y="4634037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0DB381-DA41-44F1-A734-7918E244557B}"/>
              </a:ext>
            </a:extLst>
          </p:cNvPr>
          <p:cNvSpPr txBox="1"/>
          <p:nvPr/>
        </p:nvSpPr>
        <p:spPr>
          <a:xfrm>
            <a:off x="2219527" y="1207838"/>
            <a:ext cx="7752945" cy="553998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lvl="0"/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Configuration 1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People’s</a:t>
            </a:r>
            <a:r>
              <a:rPr lang="en-US" sz="3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effort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put to refer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F69B9-11AC-412A-A9EA-E50019E4CBED}"/>
              </a:ext>
            </a:extLst>
          </p:cNvPr>
          <p:cNvSpPr/>
          <p:nvPr/>
        </p:nvSpPr>
        <p:spPr>
          <a:xfrm>
            <a:off x="372304" y="2275418"/>
            <a:ext cx="394210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Constant-Prob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Constant effort by everyone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3957420-A1FC-416A-B024-2F0A844531CB}"/>
              </a:ext>
            </a:extLst>
          </p:cNvPr>
          <p:cNvGrpSpPr/>
          <p:nvPr/>
        </p:nvGrpSpPr>
        <p:grpSpPr>
          <a:xfrm>
            <a:off x="4350846" y="3280687"/>
            <a:ext cx="3918432" cy="3126952"/>
            <a:chOff x="4350846" y="3280687"/>
            <a:chExt cx="3918432" cy="3126952"/>
          </a:xfrm>
        </p:grpSpPr>
        <p:sp>
          <p:nvSpPr>
            <p:cNvPr id="89" name="Content Placeholder 2">
              <a:extLst>
                <a:ext uri="{FF2B5EF4-FFF2-40B4-BE49-F238E27FC236}">
                  <a16:creationId xmlns:a16="http://schemas.microsoft.com/office/drawing/2014/main" id="{6F045644-56C6-4D6E-B04D-62DE644037BE}"/>
                </a:ext>
              </a:extLst>
            </p:cNvPr>
            <p:cNvSpPr txBox="1">
              <a:spLocks/>
            </p:cNvSpPr>
            <p:nvPr/>
          </p:nvSpPr>
          <p:spPr>
            <a:xfrm>
              <a:off x="4768889" y="3280687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FECEA6-1CEB-4DA1-AEC1-C279EA5ADE9A}"/>
                </a:ext>
              </a:extLst>
            </p:cNvPr>
            <p:cNvSpPr/>
            <p:nvPr/>
          </p:nvSpPr>
          <p:spPr>
            <a:xfrm>
              <a:off x="4848404" y="3610861"/>
              <a:ext cx="427597" cy="389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0EE253-363A-45FD-BD78-B6A80AC3853D}"/>
                </a:ext>
              </a:extLst>
            </p:cNvPr>
            <p:cNvCxnSpPr>
              <a:cxnSpLocks/>
              <a:stCxn id="90" idx="4"/>
              <a:endCxn id="95" idx="0"/>
            </p:cNvCxnSpPr>
            <p:nvPr/>
          </p:nvCxnSpPr>
          <p:spPr>
            <a:xfrm flipH="1">
              <a:off x="4564645" y="4000103"/>
              <a:ext cx="497558" cy="1629052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2E432D-B128-40D6-B637-AD18C26EF5A9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5062203" y="4000103"/>
              <a:ext cx="404563" cy="1629052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ontent Placeholder 2">
              <a:extLst>
                <a:ext uri="{FF2B5EF4-FFF2-40B4-BE49-F238E27FC236}">
                  <a16:creationId xmlns:a16="http://schemas.microsoft.com/office/drawing/2014/main" id="{1E83B809-50A8-459F-8FE6-D5E009A59D06}"/>
                </a:ext>
              </a:extLst>
            </p:cNvPr>
            <p:cNvSpPr txBox="1">
              <a:spLocks/>
            </p:cNvSpPr>
            <p:nvPr/>
          </p:nvSpPr>
          <p:spPr>
            <a:xfrm>
              <a:off x="5791003" y="4379976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FABBAFC2-13A7-4A93-B3FA-24B1C7A59409}"/>
                </a:ext>
              </a:extLst>
            </p:cNvPr>
            <p:cNvSpPr txBox="1">
              <a:spLocks/>
            </p:cNvSpPr>
            <p:nvPr/>
          </p:nvSpPr>
          <p:spPr>
            <a:xfrm>
              <a:off x="6785679" y="4379976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12AFF20-F1D8-41D2-B09E-ED999777B9AB}"/>
                </a:ext>
              </a:extLst>
            </p:cNvPr>
            <p:cNvSpPr/>
            <p:nvPr/>
          </p:nvSpPr>
          <p:spPr>
            <a:xfrm>
              <a:off x="4350846" y="5629155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DFD9730-3AA2-43FD-9F98-F0B835C7B5C6}"/>
                </a:ext>
              </a:extLst>
            </p:cNvPr>
            <p:cNvSpPr/>
            <p:nvPr/>
          </p:nvSpPr>
          <p:spPr>
            <a:xfrm>
              <a:off x="5866461" y="4737065"/>
              <a:ext cx="427597" cy="3892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66AE6DC-E02C-41CD-97F7-83E6803A2987}"/>
                </a:ext>
              </a:extLst>
            </p:cNvPr>
            <p:cNvSpPr/>
            <p:nvPr/>
          </p:nvSpPr>
          <p:spPr>
            <a:xfrm>
              <a:off x="6861137" y="4737065"/>
              <a:ext cx="427597" cy="3892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4E6B4F4-8503-489D-A10F-9FE4CA471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099" y="5129835"/>
              <a:ext cx="504173" cy="49932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3FEFE57-6D37-41E6-A49C-94E7414A5EA1}"/>
                </a:ext>
              </a:extLst>
            </p:cNvPr>
            <p:cNvCxnSpPr>
              <a:cxnSpLocks/>
            </p:cNvCxnSpPr>
            <p:nvPr/>
          </p:nvCxnSpPr>
          <p:spPr>
            <a:xfrm>
              <a:off x="6104271" y="5129835"/>
              <a:ext cx="451603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6926C3-58F9-4109-BBC6-1FAD9A3B8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9881" y="5133756"/>
              <a:ext cx="489906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0EEC3C-67F6-4634-8923-DE99468D8729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7069789" y="5133756"/>
              <a:ext cx="834512" cy="941644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E146A1-D8FC-4717-9249-EEAB2E87C83F}"/>
                </a:ext>
              </a:extLst>
            </p:cNvPr>
            <p:cNvSpPr/>
            <p:nvPr/>
          </p:nvSpPr>
          <p:spPr>
            <a:xfrm>
              <a:off x="5366550" y="5652435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C6BCC4B-5891-4A08-82A5-B8CDAEE93263}"/>
                </a:ext>
              </a:extLst>
            </p:cNvPr>
            <p:cNvSpPr/>
            <p:nvPr/>
          </p:nvSpPr>
          <p:spPr>
            <a:xfrm>
              <a:off x="6408435" y="5667334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217216C-D425-45E6-A8DE-4713409848B5}"/>
                </a:ext>
              </a:extLst>
            </p:cNvPr>
            <p:cNvSpPr/>
            <p:nvPr/>
          </p:nvSpPr>
          <p:spPr>
            <a:xfrm>
              <a:off x="7841681" y="6018397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98CF16-F930-4FE6-89B1-3D4779057545}"/>
              </a:ext>
            </a:extLst>
          </p:cNvPr>
          <p:cNvGrpSpPr/>
          <p:nvPr/>
        </p:nvGrpSpPr>
        <p:grpSpPr>
          <a:xfrm>
            <a:off x="8464158" y="3332589"/>
            <a:ext cx="3405500" cy="2111314"/>
            <a:chOff x="8464158" y="3332589"/>
            <a:chExt cx="3405500" cy="2111314"/>
          </a:xfrm>
        </p:grpSpPr>
        <p:sp>
          <p:nvSpPr>
            <p:cNvPr id="106" name="Content Placeholder 2">
              <a:extLst>
                <a:ext uri="{FF2B5EF4-FFF2-40B4-BE49-F238E27FC236}">
                  <a16:creationId xmlns:a16="http://schemas.microsoft.com/office/drawing/2014/main" id="{9F77BA17-32A3-418B-99F8-18F733633E47}"/>
                </a:ext>
              </a:extLst>
            </p:cNvPr>
            <p:cNvSpPr txBox="1">
              <a:spLocks/>
            </p:cNvSpPr>
            <p:nvPr/>
          </p:nvSpPr>
          <p:spPr>
            <a:xfrm>
              <a:off x="8914786" y="3350342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7842B5-6333-4043-8B4E-5066E4D59CF0}"/>
                </a:ext>
              </a:extLst>
            </p:cNvPr>
            <p:cNvSpPr/>
            <p:nvPr/>
          </p:nvSpPr>
          <p:spPr>
            <a:xfrm>
              <a:off x="9246913" y="3697127"/>
              <a:ext cx="427597" cy="3892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B5E9E46-C0F3-4834-9CA0-3C025E290883}"/>
                </a:ext>
              </a:extLst>
            </p:cNvPr>
            <p:cNvCxnSpPr>
              <a:cxnSpLocks/>
              <a:stCxn id="107" idx="4"/>
            </p:cNvCxnSpPr>
            <p:nvPr/>
          </p:nvCxnSpPr>
          <p:spPr>
            <a:xfrm flipH="1">
              <a:off x="8869244" y="4086369"/>
              <a:ext cx="591468" cy="53519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00001E-2903-4238-B3DE-30D35B265228}"/>
                </a:ext>
              </a:extLst>
            </p:cNvPr>
            <p:cNvCxnSpPr>
              <a:cxnSpLocks/>
              <a:stCxn id="107" idx="4"/>
              <a:endCxn id="119" idx="0"/>
            </p:cNvCxnSpPr>
            <p:nvPr/>
          </p:nvCxnSpPr>
          <p:spPr>
            <a:xfrm flipH="1">
              <a:off x="9279499" y="4086369"/>
              <a:ext cx="181213" cy="968292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6A0BBB43-CAF3-4E59-9721-6F7DF6277206}"/>
                </a:ext>
              </a:extLst>
            </p:cNvPr>
            <p:cNvSpPr txBox="1">
              <a:spLocks/>
            </p:cNvSpPr>
            <p:nvPr/>
          </p:nvSpPr>
          <p:spPr>
            <a:xfrm>
              <a:off x="9904315" y="3332589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1" name="Content Placeholder 2">
              <a:extLst>
                <a:ext uri="{FF2B5EF4-FFF2-40B4-BE49-F238E27FC236}">
                  <a16:creationId xmlns:a16="http://schemas.microsoft.com/office/drawing/2014/main" id="{4BEB6FF5-6050-4BEB-AD56-20AB61A3A646}"/>
                </a:ext>
              </a:extLst>
            </p:cNvPr>
            <p:cNvSpPr txBox="1">
              <a:spLocks/>
            </p:cNvSpPr>
            <p:nvPr/>
          </p:nvSpPr>
          <p:spPr>
            <a:xfrm>
              <a:off x="10898991" y="3332589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873D41D-1594-48DF-B023-3FCB7DB0A820}"/>
                </a:ext>
              </a:extLst>
            </p:cNvPr>
            <p:cNvSpPr/>
            <p:nvPr/>
          </p:nvSpPr>
          <p:spPr>
            <a:xfrm>
              <a:off x="8464158" y="4581768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B8A552-909C-4C3E-8C18-D092BF11AEED}"/>
                </a:ext>
              </a:extLst>
            </p:cNvPr>
            <p:cNvSpPr/>
            <p:nvPr/>
          </p:nvSpPr>
          <p:spPr>
            <a:xfrm>
              <a:off x="9979773" y="3689678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CAFE0C1-CD0C-4C2B-8081-552CC60CD1E2}"/>
                </a:ext>
              </a:extLst>
            </p:cNvPr>
            <p:cNvSpPr/>
            <p:nvPr/>
          </p:nvSpPr>
          <p:spPr>
            <a:xfrm>
              <a:off x="10974449" y="3689678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BB0DFFF-2566-469D-817A-C021019BB15C}"/>
                </a:ext>
              </a:extLst>
            </p:cNvPr>
            <p:cNvCxnSpPr>
              <a:cxnSpLocks/>
              <a:stCxn id="107" idx="4"/>
              <a:endCxn id="139" idx="0"/>
            </p:cNvCxnSpPr>
            <p:nvPr/>
          </p:nvCxnSpPr>
          <p:spPr>
            <a:xfrm>
              <a:off x="9460712" y="4086369"/>
              <a:ext cx="526543" cy="63851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0409094-BA9C-4923-8D0A-AF252FFD5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17583" y="4082448"/>
              <a:ext cx="451603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C96369-2C59-427B-A295-9FFFD4B7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3193" y="4086369"/>
              <a:ext cx="489906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E424EFD-74A2-4CB9-9957-3440E9112115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101" y="4086369"/>
              <a:ext cx="451603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0E9A54F-A409-4BDC-BED8-1C46DC4874DD}"/>
                </a:ext>
              </a:extLst>
            </p:cNvPr>
            <p:cNvSpPr/>
            <p:nvPr/>
          </p:nvSpPr>
          <p:spPr>
            <a:xfrm>
              <a:off x="9065700" y="5054661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B3DA89B-9C93-4EE5-8EC9-17DF17510590}"/>
                </a:ext>
              </a:extLst>
            </p:cNvPr>
            <p:cNvSpPr/>
            <p:nvPr/>
          </p:nvSpPr>
          <p:spPr>
            <a:xfrm>
              <a:off x="10521747" y="4619947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5B38F2-AD10-47E2-9C71-3F88EC750B2E}"/>
                </a:ext>
              </a:extLst>
            </p:cNvPr>
            <p:cNvSpPr/>
            <p:nvPr/>
          </p:nvSpPr>
          <p:spPr>
            <a:xfrm>
              <a:off x="11442061" y="4634037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F91ED18-853D-4D26-9FD4-6771E4E94847}"/>
                </a:ext>
              </a:extLst>
            </p:cNvPr>
            <p:cNvSpPr/>
            <p:nvPr/>
          </p:nvSpPr>
          <p:spPr>
            <a:xfrm>
              <a:off x="9773456" y="4724888"/>
              <a:ext cx="427597" cy="3892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E273AA-7DD0-42E7-9024-2D19C2DA0196}"/>
              </a:ext>
            </a:extLst>
          </p:cNvPr>
          <p:cNvSpPr/>
          <p:nvPr/>
        </p:nvSpPr>
        <p:spPr>
          <a:xfrm>
            <a:off x="5067392" y="2270066"/>
            <a:ext cx="259072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Random-Prob</a:t>
            </a: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:</a:t>
            </a:r>
            <a:b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</a:b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Effort is random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D6C16C-563D-4879-BED8-C7A22EFF324D}"/>
              </a:ext>
            </a:extLst>
          </p:cNvPr>
          <p:cNvSpPr/>
          <p:nvPr/>
        </p:nvSpPr>
        <p:spPr>
          <a:xfrm>
            <a:off x="8386355" y="2249964"/>
            <a:ext cx="3673329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Friends-Prob</a:t>
            </a: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:</a:t>
            </a:r>
            <a:b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</a:b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Effort </a:t>
            </a:r>
            <a:r>
              <a:rPr lang="el-GR" sz="2400" b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α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No. of friends</a:t>
            </a:r>
          </a:p>
        </p:txBody>
      </p:sp>
    </p:spTree>
    <p:extLst>
      <p:ext uri="{BB962C8B-B14F-4D97-AF65-F5344CB8AC3E}">
        <p14:creationId xmlns:p14="http://schemas.microsoft.com/office/powerpoint/2010/main" val="32723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/>
      <p:bldP spid="147" grpId="0"/>
      <p:bldP spid="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CE1D0CB3-C0E7-4B52-9899-289A2F710C03}"/>
              </a:ext>
            </a:extLst>
          </p:cNvPr>
          <p:cNvSpPr txBox="1">
            <a:spLocks/>
          </p:cNvSpPr>
          <p:nvPr/>
        </p:nvSpPr>
        <p:spPr>
          <a:xfrm>
            <a:off x="81643" y="116102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Evaluating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ntextual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andit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ased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ncentives (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CoBBI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)</a:t>
            </a:r>
            <a:endParaRPr lang="en-IN" sz="35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DB381-DA41-44F1-A734-7918E244557B}"/>
              </a:ext>
            </a:extLst>
          </p:cNvPr>
          <p:cNvSpPr txBox="1"/>
          <p:nvPr/>
        </p:nvSpPr>
        <p:spPr>
          <a:xfrm>
            <a:off x="1767611" y="1160093"/>
            <a:ext cx="8627907" cy="553998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lvl="0"/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Configuration 2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People’s</a:t>
            </a:r>
            <a:r>
              <a:rPr lang="en-US" sz="3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response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incentives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F69B9-11AC-412A-A9EA-E50019E4CBED}"/>
              </a:ext>
            </a:extLst>
          </p:cNvPr>
          <p:cNvSpPr/>
          <p:nvPr/>
        </p:nvSpPr>
        <p:spPr>
          <a:xfrm>
            <a:off x="726229" y="2284810"/>
            <a:ext cx="2901756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Increasing: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Incentives </a:t>
            </a:r>
            <a:r>
              <a:rPr lang="en-US" sz="23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motivate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lvl="0" algn="ctr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refer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E273AA-7DD0-42E7-9024-2D19C2DA0196}"/>
              </a:ext>
            </a:extLst>
          </p:cNvPr>
          <p:cNvSpPr/>
          <p:nvPr/>
        </p:nvSpPr>
        <p:spPr>
          <a:xfrm>
            <a:off x="4197652" y="2263598"/>
            <a:ext cx="456276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Decreasing:</a:t>
            </a:r>
            <a:b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</a:b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Incentives </a:t>
            </a:r>
            <a:r>
              <a:rPr lang="en-US" sz="2300" b="1" u="sng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discourage</a:t>
            </a: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 </a:t>
            </a:r>
          </a:p>
          <a:p>
            <a:pPr lvl="0" algn="ctr"/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to refer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D6C16C-563D-4879-BED8-C7A22EFF324D}"/>
              </a:ext>
            </a:extLst>
          </p:cNvPr>
          <p:cNvSpPr/>
          <p:nvPr/>
        </p:nvSpPr>
        <p:spPr>
          <a:xfrm>
            <a:off x="8680680" y="2297115"/>
            <a:ext cx="342967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Idiosyncratic</a:t>
            </a: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:</a:t>
            </a:r>
            <a:b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</a:b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Response </a:t>
            </a:r>
          </a:p>
          <a:p>
            <a:pPr lvl="0" algn="ctr"/>
            <a:r>
              <a:rPr lang="en-US" sz="2300" b="1" u="sng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unpredictable</a:t>
            </a:r>
            <a:r>
              <a:rPr lang="en-US" sz="23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5122" name="Picture 2" descr="Image result for repugnant transaction incentives">
            <a:extLst>
              <a:ext uri="{FF2B5EF4-FFF2-40B4-BE49-F238E27FC236}">
                <a16:creationId xmlns:a16="http://schemas.microsoft.com/office/drawing/2014/main" id="{52D9CAA8-5A5B-4881-AEF9-2DBA9FB12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97" y="3555031"/>
            <a:ext cx="3721271" cy="278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35F92A-2C90-4659-B764-8398498621CD}"/>
              </a:ext>
            </a:extLst>
          </p:cNvPr>
          <p:cNvGrpSpPr/>
          <p:nvPr/>
        </p:nvGrpSpPr>
        <p:grpSpPr>
          <a:xfrm>
            <a:off x="388866" y="3555031"/>
            <a:ext cx="3564298" cy="3095151"/>
            <a:chOff x="388866" y="3536558"/>
            <a:chExt cx="3943618" cy="320534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64EB630-105D-45A6-9EDB-BF09356C0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998" y="3536558"/>
              <a:ext cx="1574217" cy="1554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6">
              <a:extLst>
                <a:ext uri="{FF2B5EF4-FFF2-40B4-BE49-F238E27FC236}">
                  <a16:creationId xmlns:a16="http://schemas.microsoft.com/office/drawing/2014/main" id="{7E5E3DEA-B802-4492-B241-DF83252C7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66" y="5552777"/>
              <a:ext cx="1099269" cy="109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id="{941C87EC-EDEC-4262-AB8B-2BBF9DEB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215" y="5649861"/>
              <a:ext cx="1099269" cy="109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A5FCF9-BE96-4515-ACDE-892AA0040D7E}"/>
                </a:ext>
              </a:extLst>
            </p:cNvPr>
            <p:cNvCxnSpPr>
              <a:cxnSpLocks/>
            </p:cNvCxnSpPr>
            <p:nvPr/>
          </p:nvCxnSpPr>
          <p:spPr>
            <a:xfrm>
              <a:off x="2417774" y="5090504"/>
              <a:ext cx="815441" cy="7504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F14E1C-D8D2-4F89-A826-FD6E5E9C1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8135" y="5090504"/>
              <a:ext cx="929639" cy="7504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DB43E0-80A8-46C8-9F3C-3958AF4AF0BD}"/>
              </a:ext>
            </a:extLst>
          </p:cNvPr>
          <p:cNvGrpSpPr/>
          <p:nvPr/>
        </p:nvGrpSpPr>
        <p:grpSpPr>
          <a:xfrm>
            <a:off x="8847565" y="3474407"/>
            <a:ext cx="3292959" cy="3047410"/>
            <a:chOff x="8847565" y="3474407"/>
            <a:chExt cx="3292959" cy="304741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3CA202-2112-43B1-B675-FA703EC4FAF9}"/>
                </a:ext>
              </a:extLst>
            </p:cNvPr>
            <p:cNvSpPr txBox="1"/>
            <p:nvPr/>
          </p:nvSpPr>
          <p:spPr>
            <a:xfrm>
              <a:off x="9073205" y="3539331"/>
              <a:ext cx="348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rgbClr val="C00000"/>
                  </a:solidFill>
                  <a:sym typeface="Wingdings" panose="05000000000000000000" pitchFamily="2" charset="2"/>
                </a:rPr>
                <a:t></a:t>
              </a:r>
              <a:endParaRPr lang="en-IN" sz="4000" dirty="0">
                <a:solidFill>
                  <a:srgbClr val="C00000"/>
                </a:solidFill>
              </a:endParaRPr>
            </a:p>
          </p:txBody>
        </p:sp>
        <p:pic>
          <p:nvPicPr>
            <p:cNvPr id="68" name="Picture 16">
              <a:extLst>
                <a:ext uri="{FF2B5EF4-FFF2-40B4-BE49-F238E27FC236}">
                  <a16:creationId xmlns:a16="http://schemas.microsoft.com/office/drawing/2014/main" id="{57591AFD-6F02-4951-B6EE-108C4A1A0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7565" y="4151381"/>
              <a:ext cx="1039404" cy="103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334C181-65E7-4038-B12F-65C1B8AB9F54}"/>
                </a:ext>
              </a:extLst>
            </p:cNvPr>
            <p:cNvCxnSpPr>
              <a:cxnSpLocks/>
              <a:stCxn id="5124" idx="0"/>
            </p:cNvCxnSpPr>
            <p:nvPr/>
          </p:nvCxnSpPr>
          <p:spPr>
            <a:xfrm flipH="1" flipV="1">
              <a:off x="9803845" y="4667664"/>
              <a:ext cx="651775" cy="9280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Image result for currencies coins">
              <a:extLst>
                <a:ext uri="{FF2B5EF4-FFF2-40B4-BE49-F238E27FC236}">
                  <a16:creationId xmlns:a16="http://schemas.microsoft.com/office/drawing/2014/main" id="{18AAAB27-08C1-429C-9BF5-9DFDE1C82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28718" y="5595686"/>
              <a:ext cx="1653805" cy="92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6">
              <a:extLst>
                <a:ext uri="{FF2B5EF4-FFF2-40B4-BE49-F238E27FC236}">
                  <a16:creationId xmlns:a16="http://schemas.microsoft.com/office/drawing/2014/main" id="{CEA2E90D-5785-4FAA-B259-67105A45F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120" y="4099109"/>
              <a:ext cx="1039404" cy="103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3584630-918D-4473-BE11-558FDD96E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3921" y="4667664"/>
              <a:ext cx="737257" cy="11309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2DFFB1-6972-4160-BF1B-F94510016A3A}"/>
                </a:ext>
              </a:extLst>
            </p:cNvPr>
            <p:cNvSpPr txBox="1"/>
            <p:nvPr/>
          </p:nvSpPr>
          <p:spPr>
            <a:xfrm>
              <a:off x="11282523" y="3474407"/>
              <a:ext cx="3786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rgbClr val="C00000"/>
                  </a:solidFill>
                  <a:sym typeface="Wingdings" panose="05000000000000000000" pitchFamily="2" charset="2"/>
                </a:rPr>
                <a:t></a:t>
              </a:r>
              <a:endParaRPr lang="en-IN" sz="4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6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/>
      <p:bldP spid="147" grpId="0"/>
      <p:bldP spid="1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CE1D0CB3-C0E7-4B52-9899-289A2F710C03}"/>
              </a:ext>
            </a:extLst>
          </p:cNvPr>
          <p:cNvSpPr txBox="1">
            <a:spLocks/>
          </p:cNvSpPr>
          <p:nvPr/>
        </p:nvSpPr>
        <p:spPr>
          <a:xfrm>
            <a:off x="81643" y="116102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Evaluating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ntextual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andit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ased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ncentives (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CoBBI</a:t>
            </a:r>
            <a:r>
              <a:rPr lang="en-US" sz="3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)</a:t>
            </a:r>
            <a:endParaRPr lang="en-IN" sz="35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DB381-DA41-44F1-A734-7918E244557B}"/>
              </a:ext>
            </a:extLst>
          </p:cNvPr>
          <p:cNvSpPr txBox="1"/>
          <p:nvPr/>
        </p:nvSpPr>
        <p:spPr>
          <a:xfrm>
            <a:off x="2391316" y="920768"/>
            <a:ext cx="7409367" cy="52322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Configuration 3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Referral </a:t>
            </a: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Policies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55BFFFA-193F-4797-B88F-4F70244D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19322"/>
              </p:ext>
            </p:extLst>
          </p:nvPr>
        </p:nvGraphicFramePr>
        <p:xfrm>
          <a:off x="742237" y="1787378"/>
          <a:ext cx="2396874" cy="2515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6874">
                  <a:extLst>
                    <a:ext uri="{9D8B030D-6E8A-4147-A177-3AD203B41FA5}">
                      <a16:colId xmlns:a16="http://schemas.microsoft.com/office/drawing/2014/main" val="1884288326"/>
                    </a:ext>
                  </a:extLst>
                </a:gridCol>
              </a:tblGrid>
              <a:tr h="3259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Palatino Linotype" panose="02040502050505030304" pitchFamily="18" charset="0"/>
                        </a:rPr>
                        <a:t>NoPay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174545"/>
                  </a:ext>
                </a:extLst>
              </a:tr>
              <a:tr h="3424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Palatino Linotype" panose="02040502050505030304" pitchFamily="18" charset="0"/>
                        </a:rPr>
                        <a:t>AlwaysPay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79293"/>
                  </a:ext>
                </a:extLst>
              </a:tr>
              <a:tr h="39031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Palatino Linotype" panose="02040502050505030304" pitchFamily="18" charset="0"/>
                        </a:rPr>
                        <a:t>RandomPay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15523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Palatino Linotype" panose="02040502050505030304" pitchFamily="18" charset="0"/>
                        </a:rPr>
                        <a:t>Pay&gt;=5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23088"/>
                  </a:ext>
                </a:extLst>
              </a:tr>
              <a:tr h="218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Palatino Linotype" panose="02040502050505030304" pitchFamily="18" charset="0"/>
                        </a:rPr>
                        <a:t>Pay&lt;=5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31372"/>
                  </a:ext>
                </a:extLst>
              </a:tr>
              <a:tr h="2874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Palatino Linotype" panose="02040502050505030304" pitchFamily="18" charset="0"/>
                        </a:rPr>
                        <a:t>PayMultipleOf5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1896"/>
                  </a:ext>
                </a:extLst>
              </a:tr>
              <a:tr h="44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Palatino Linotype" panose="02040502050505030304" pitchFamily="18" charset="0"/>
                        </a:rPr>
                        <a:t>PayFriendsLen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41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FAE9A7F-C594-4409-9691-25878E15AD9B}"/>
              </a:ext>
            </a:extLst>
          </p:cNvPr>
          <p:cNvGrpSpPr/>
          <p:nvPr/>
        </p:nvGrpSpPr>
        <p:grpSpPr>
          <a:xfrm>
            <a:off x="4436779" y="2024936"/>
            <a:ext cx="4948666" cy="1918606"/>
            <a:chOff x="3271984" y="4307805"/>
            <a:chExt cx="4988371" cy="2109880"/>
          </a:xfrm>
          <a:effectLst/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78D04C9-A96D-417C-95C5-4272F6A05A3E}"/>
                </a:ext>
              </a:extLst>
            </p:cNvPr>
            <p:cNvSpPr/>
            <p:nvPr/>
          </p:nvSpPr>
          <p:spPr>
            <a:xfrm>
              <a:off x="6660278" y="5429930"/>
              <a:ext cx="1471054" cy="607087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Referrals</a:t>
              </a:r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14D990-740E-4FA0-A08D-0CA9D56565AB}"/>
                </a:ext>
              </a:extLst>
            </p:cNvPr>
            <p:cNvSpPr txBox="1"/>
            <p:nvPr/>
          </p:nvSpPr>
          <p:spPr>
            <a:xfrm>
              <a:off x="6521476" y="4307805"/>
              <a:ext cx="1738879" cy="6463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Incentives</a:t>
              </a:r>
              <a:r>
                <a:rPr lang="en-US" b="1" dirty="0">
                  <a:solidFill>
                    <a:schemeClr val="tx2"/>
                  </a:solidFill>
                  <a:latin typeface="Palatino Linotype" panose="02040502050505030304" pitchFamily="18" charset="0"/>
                </a:rPr>
                <a:t>:</a:t>
              </a:r>
              <a:br>
                <a:rPr lang="en-US" b="1" dirty="0">
                  <a:solidFill>
                    <a:schemeClr val="tx2"/>
                  </a:solidFill>
                  <a:latin typeface="Palatino Linotype" panose="02040502050505030304" pitchFamily="18" charset="0"/>
                </a:rPr>
              </a:br>
              <a:r>
                <a:rPr lang="en-US" b="1" dirty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P1</a:t>
              </a:r>
              <a:r>
                <a:rPr lang="en-US" b="1" dirty="0">
                  <a:solidFill>
                    <a:schemeClr val="tx2"/>
                  </a:solidFill>
                  <a:latin typeface="Palatino Linotype" panose="02040502050505030304" pitchFamily="18" charset="0"/>
                </a:rPr>
                <a:t>: $10    </a:t>
              </a:r>
              <a:r>
                <a:rPr lang="en-US" b="1" dirty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P2</a:t>
              </a:r>
              <a:r>
                <a:rPr lang="en-US" b="1" dirty="0">
                  <a:solidFill>
                    <a:schemeClr val="tx2"/>
                  </a:solidFill>
                  <a:latin typeface="Palatino Linotype" panose="02040502050505030304" pitchFamily="18" charset="0"/>
                </a:rPr>
                <a:t>: $0</a:t>
              </a:r>
              <a:endParaRPr lang="en-IN" b="1" dirty="0">
                <a:solidFill>
                  <a:schemeClr val="tx2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E5A6E4-6858-4EB9-8422-0BB3772D4049}"/>
                </a:ext>
              </a:extLst>
            </p:cNvPr>
            <p:cNvCxnSpPr>
              <a:cxnSpLocks/>
              <a:stCxn id="34" idx="2"/>
              <a:endCxn id="33" idx="0"/>
            </p:cNvCxnSpPr>
            <p:nvPr/>
          </p:nvCxnSpPr>
          <p:spPr>
            <a:xfrm>
              <a:off x="7390916" y="4954136"/>
              <a:ext cx="4890" cy="47579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EE66D-D25A-4EAF-8FEF-2123E2493143}"/>
                </a:ext>
              </a:extLst>
            </p:cNvPr>
            <p:cNvCxnSpPr>
              <a:cxnSpLocks/>
              <a:stCxn id="37" idx="3"/>
              <a:endCxn id="33" idx="1"/>
            </p:cNvCxnSpPr>
            <p:nvPr/>
          </p:nvCxnSpPr>
          <p:spPr>
            <a:xfrm>
              <a:off x="5352198" y="5733474"/>
              <a:ext cx="130808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4E82CD5-162B-4D88-9B47-888767D68969}"/>
                </a:ext>
              </a:extLst>
            </p:cNvPr>
            <p:cNvSpPr/>
            <p:nvPr/>
          </p:nvSpPr>
          <p:spPr>
            <a:xfrm>
              <a:off x="3271984" y="5049263"/>
              <a:ext cx="2080214" cy="1368422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Baseline Policy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: </a:t>
              </a:r>
              <a:b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</a:b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To offer (</a:t>
              </a:r>
              <a:r>
                <a:rPr lang="en-US" b="1" dirty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P1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) or </a:t>
              </a:r>
              <a:b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</a:b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to not offer (</a:t>
              </a:r>
              <a:r>
                <a:rPr lang="en-US" b="1" dirty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P2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) </a:t>
              </a:r>
              <a:b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</a:b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to pay</a:t>
              </a:r>
              <a:endParaRPr lang="en-IN" dirty="0">
                <a:solidFill>
                  <a:schemeClr val="tx2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96D18A-8108-43E1-9F92-89D8C6CF4C9C}"/>
              </a:ext>
            </a:extLst>
          </p:cNvPr>
          <p:cNvSpPr txBox="1"/>
          <p:nvPr/>
        </p:nvSpPr>
        <p:spPr>
          <a:xfrm>
            <a:off x="742237" y="4477554"/>
            <a:ext cx="11187493" cy="2215991"/>
          </a:xfrm>
          <a:prstGeom prst="rect">
            <a:avLst/>
          </a:prstGeom>
          <a:noFill/>
          <a:ln w="190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300" b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AlwaysPay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Always Offer to pay an incentive for a referral 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3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23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RandomPay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: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Offer to pay individuals who are randomly selected according to some probability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1790C-00A5-4722-B609-56A2A2A5FC63}"/>
              </a:ext>
            </a:extLst>
          </p:cNvPr>
          <p:cNvSpPr/>
          <p:nvPr/>
        </p:nvSpPr>
        <p:spPr>
          <a:xfrm>
            <a:off x="1323357" y="2130768"/>
            <a:ext cx="1234633" cy="338554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AlwaysPay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EA2FA-1C16-4014-81AE-DFEA4EE22C83}"/>
              </a:ext>
            </a:extLst>
          </p:cNvPr>
          <p:cNvSpPr/>
          <p:nvPr/>
        </p:nvSpPr>
        <p:spPr>
          <a:xfrm>
            <a:off x="1290708" y="2474158"/>
            <a:ext cx="1321196" cy="33855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RandomPay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AE94-99B8-48A0-8D6E-5C82C4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65313"/>
            <a:ext cx="12028714" cy="816428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Public Awareness for Social Welfare Projects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2A45-75CD-4EB0-A3C0-4A3C9A6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79" y="1285474"/>
            <a:ext cx="8018566" cy="816429"/>
          </a:xfrm>
        </p:spPr>
        <p:txBody>
          <a:bodyPr>
            <a:normAutofit lnSpcReduction="10000"/>
          </a:bodyPr>
          <a:lstStyle/>
          <a:p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Necessary first step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in social welfare projects: </a:t>
            </a:r>
            <a:r>
              <a:rPr lang="en-US" sz="27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raising awareness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Image result for washing hands public health world health organization">
            <a:extLst>
              <a:ext uri="{FF2B5EF4-FFF2-40B4-BE49-F238E27FC236}">
                <a16:creationId xmlns:a16="http://schemas.microsoft.com/office/drawing/2014/main" id="{D1848CA8-C9E8-4018-894D-510085FB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9" y="2466354"/>
            <a:ext cx="5028588" cy="263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vaccination health world health organization">
            <a:extLst>
              <a:ext uri="{FF2B5EF4-FFF2-40B4-BE49-F238E27FC236}">
                <a16:creationId xmlns:a16="http://schemas.microsoft.com/office/drawing/2014/main" id="{3AF46D8F-5E9F-4471-9EE4-AF2FAAC3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24" y="3524416"/>
            <a:ext cx="4668982" cy="24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E425C9-8F76-47B8-8EA0-241E14058E91}"/>
              </a:ext>
            </a:extLst>
          </p:cNvPr>
          <p:cNvSpPr txBox="1">
            <a:spLocks/>
          </p:cNvSpPr>
          <p:nvPr/>
        </p:nvSpPr>
        <p:spPr>
          <a:xfrm>
            <a:off x="5626099" y="2257600"/>
            <a:ext cx="6789427" cy="8164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Timely dissemination of critical information</a:t>
            </a: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relevant communities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Simulation Results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B72B8D-F840-434D-9D0D-E415447EA3EF}"/>
              </a:ext>
            </a:extLst>
          </p:cNvPr>
          <p:cNvSpPr/>
          <p:nvPr/>
        </p:nvSpPr>
        <p:spPr>
          <a:xfrm>
            <a:off x="448433" y="883422"/>
            <a:ext cx="64958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u="sng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CoBBI</a:t>
            </a:r>
            <a:r>
              <a:rPr lang="en-US" sz="30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 obtains highest efficiency</a:t>
            </a:r>
            <a:endParaRPr lang="en-IN" sz="3000" u="sng" dirty="0">
              <a:solidFill>
                <a:srgbClr val="C0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6415CC-9DA2-4AEC-BE48-C06B258FEFA6}"/>
              </a:ext>
            </a:extLst>
          </p:cNvPr>
          <p:cNvGrpSpPr/>
          <p:nvPr/>
        </p:nvGrpSpPr>
        <p:grpSpPr>
          <a:xfrm>
            <a:off x="756783" y="3064969"/>
            <a:ext cx="2677975" cy="2761830"/>
            <a:chOff x="854976" y="1933460"/>
            <a:chExt cx="2533867" cy="24923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8B2B89-2215-4440-8A90-B22ED5F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976" y="1933460"/>
              <a:ext cx="2476846" cy="241968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F7E4DC-72C5-48A4-937C-A86BCCBC7EB6}"/>
                </a:ext>
              </a:extLst>
            </p:cNvPr>
            <p:cNvGrpSpPr/>
            <p:nvPr/>
          </p:nvGrpSpPr>
          <p:grpSpPr>
            <a:xfrm>
              <a:off x="1147007" y="4147342"/>
              <a:ext cx="2241836" cy="278516"/>
              <a:chOff x="6832314" y="3715827"/>
              <a:chExt cx="2241836" cy="27851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F81DF3-3EC9-469A-990F-B62423268461}"/>
                  </a:ext>
                </a:extLst>
              </p:cNvPr>
              <p:cNvSpPr txBox="1"/>
              <p:nvPr/>
            </p:nvSpPr>
            <p:spPr>
              <a:xfrm>
                <a:off x="6832314" y="3715827"/>
                <a:ext cx="328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E6F22E-8D41-4326-8C39-63890AB37BC7}"/>
                  </a:ext>
                </a:extLst>
              </p:cNvPr>
              <p:cNvSpPr txBox="1"/>
              <p:nvPr/>
            </p:nvSpPr>
            <p:spPr>
              <a:xfrm>
                <a:off x="7268107" y="3717344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A0952-11B2-43C8-8B41-9D38179F3BCB}"/>
                  </a:ext>
                </a:extLst>
              </p:cNvPr>
              <p:cNvSpPr txBox="1"/>
              <p:nvPr/>
            </p:nvSpPr>
            <p:spPr>
              <a:xfrm>
                <a:off x="7683429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EC20B9-E117-49B9-A5EB-ECAF81655711}"/>
                  </a:ext>
                </a:extLst>
              </p:cNvPr>
              <p:cNvSpPr txBox="1"/>
              <p:nvPr/>
            </p:nvSpPr>
            <p:spPr>
              <a:xfrm>
                <a:off x="8139770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BE823E-F4F9-44EE-82B4-036DEC7F832E}"/>
                  </a:ext>
                </a:extLst>
              </p:cNvPr>
              <p:cNvSpPr txBox="1"/>
              <p:nvPr/>
            </p:nvSpPr>
            <p:spPr>
              <a:xfrm>
                <a:off x="8617732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593F86-5D2A-40CB-9D46-94EA1DC05E23}"/>
              </a:ext>
            </a:extLst>
          </p:cNvPr>
          <p:cNvGrpSpPr/>
          <p:nvPr/>
        </p:nvGrpSpPr>
        <p:grpSpPr>
          <a:xfrm>
            <a:off x="3820069" y="3064969"/>
            <a:ext cx="2677976" cy="2760149"/>
            <a:chOff x="3554495" y="1933460"/>
            <a:chExt cx="2541505" cy="24908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DAA65D-C5FF-4AE4-A68A-C436C3833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4495" y="1933460"/>
              <a:ext cx="2476846" cy="2419688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877162-B22F-4839-8EFD-C677727549E8}"/>
                </a:ext>
              </a:extLst>
            </p:cNvPr>
            <p:cNvGrpSpPr/>
            <p:nvPr/>
          </p:nvGrpSpPr>
          <p:grpSpPr>
            <a:xfrm>
              <a:off x="3854164" y="4145825"/>
              <a:ext cx="2241836" cy="278516"/>
              <a:chOff x="6832314" y="3715827"/>
              <a:chExt cx="2241836" cy="27851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FF3BA7-4345-4868-8DDA-674148297936}"/>
                  </a:ext>
                </a:extLst>
              </p:cNvPr>
              <p:cNvSpPr txBox="1"/>
              <p:nvPr/>
            </p:nvSpPr>
            <p:spPr>
              <a:xfrm>
                <a:off x="6832314" y="3715827"/>
                <a:ext cx="328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246172-C01D-49F5-912C-48244308DC00}"/>
                  </a:ext>
                </a:extLst>
              </p:cNvPr>
              <p:cNvSpPr txBox="1"/>
              <p:nvPr/>
            </p:nvSpPr>
            <p:spPr>
              <a:xfrm>
                <a:off x="7268107" y="3717344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CCE788-8DAE-41E3-9E28-97797A55D479}"/>
                  </a:ext>
                </a:extLst>
              </p:cNvPr>
              <p:cNvSpPr txBox="1"/>
              <p:nvPr/>
            </p:nvSpPr>
            <p:spPr>
              <a:xfrm>
                <a:off x="7683429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BF6655-7695-4D18-94B8-8E6DAAF291FA}"/>
                  </a:ext>
                </a:extLst>
              </p:cNvPr>
              <p:cNvSpPr txBox="1"/>
              <p:nvPr/>
            </p:nvSpPr>
            <p:spPr>
              <a:xfrm>
                <a:off x="8139770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EB687B-1F2A-4B4D-8F2E-A51BFFA77225}"/>
                  </a:ext>
                </a:extLst>
              </p:cNvPr>
              <p:cNvSpPr txBox="1"/>
              <p:nvPr/>
            </p:nvSpPr>
            <p:spPr>
              <a:xfrm>
                <a:off x="8617732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11CC603-DBC9-49E5-B32C-EBD8A0BA049A}"/>
              </a:ext>
            </a:extLst>
          </p:cNvPr>
          <p:cNvSpPr txBox="1"/>
          <p:nvPr/>
        </p:nvSpPr>
        <p:spPr>
          <a:xfrm>
            <a:off x="496494" y="1645671"/>
            <a:ext cx="6139435" cy="446276"/>
          </a:xfrm>
          <a:prstGeom prst="rect">
            <a:avLst/>
          </a:prstGeom>
          <a:noFill/>
          <a:ln w="1905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No of rounds (time) vs 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Evaluation metrics</a:t>
            </a:r>
            <a:endParaRPr lang="en-IN" sz="23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3F107-5EF3-457E-A46E-0ABEBFC3B8A7}"/>
              </a:ext>
            </a:extLst>
          </p:cNvPr>
          <p:cNvSpPr/>
          <p:nvPr/>
        </p:nvSpPr>
        <p:spPr>
          <a:xfrm>
            <a:off x="6944263" y="1868809"/>
            <a:ext cx="524773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Configuration: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Effort put to refer: 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Response to incentives: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increasing</a:t>
            </a:r>
            <a:endParaRPr lang="en-US" sz="23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26EA23-62FD-4571-9541-25EC2BB0805D}"/>
              </a:ext>
            </a:extLst>
          </p:cNvPr>
          <p:cNvSpPr txBox="1"/>
          <p:nvPr/>
        </p:nvSpPr>
        <p:spPr>
          <a:xfrm>
            <a:off x="448433" y="2656214"/>
            <a:ext cx="3371636" cy="400110"/>
          </a:xfrm>
          <a:prstGeom prst="rect">
            <a:avLst/>
          </a:prstGeom>
          <a:noFill/>
          <a:ln w="1905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% of People Influenced</a:t>
            </a:r>
            <a:endParaRPr lang="en-IN" sz="20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76DEA-08F5-4D7D-B275-36E46880F9DD}"/>
              </a:ext>
            </a:extLst>
          </p:cNvPr>
          <p:cNvSpPr txBox="1"/>
          <p:nvPr/>
        </p:nvSpPr>
        <p:spPr>
          <a:xfrm>
            <a:off x="3572627" y="2391512"/>
            <a:ext cx="3280111" cy="707886"/>
          </a:xfrm>
          <a:prstGeom prst="rect">
            <a:avLst/>
          </a:prstGeom>
          <a:noFill/>
          <a:ln w="1905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% of People Influenced </a:t>
            </a:r>
            <a:b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per </a:t>
            </a:r>
            <a:r>
              <a:rPr lang="en-US" sz="20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Offer to Pay</a:t>
            </a:r>
            <a:endParaRPr lang="en-IN" sz="2000" b="1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63A3E0-93D6-40B7-B3C7-5379E9C5D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2" y="5754874"/>
            <a:ext cx="5673131" cy="56205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98BF5B8-C79E-477A-B816-76AA08FE20C8}"/>
              </a:ext>
            </a:extLst>
          </p:cNvPr>
          <p:cNvSpPr/>
          <p:nvPr/>
        </p:nvSpPr>
        <p:spPr>
          <a:xfrm>
            <a:off x="7050870" y="3396092"/>
            <a:ext cx="514112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matches the </a:t>
            </a:r>
            <a:r>
              <a:rPr lang="en-US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maximum no. of people reached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by any of the baseline policies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Offer to Pay,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influences </a:t>
            </a:r>
            <a:r>
              <a:rPr lang="en-US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4 times more people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than best baselines</a:t>
            </a:r>
            <a:endParaRPr lang="en-US" sz="24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508A25-2170-4ABD-8AE6-2E8578F8D638}"/>
              </a:ext>
            </a:extLst>
          </p:cNvPr>
          <p:cNvCxnSpPr>
            <a:cxnSpLocks/>
          </p:cNvCxnSpPr>
          <p:nvPr/>
        </p:nvCxnSpPr>
        <p:spPr>
          <a:xfrm flipV="1">
            <a:off x="11410545" y="2947481"/>
            <a:ext cx="0" cy="4486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510A06-23FC-4AA0-B55A-AC0C1B37D28A}"/>
              </a:ext>
            </a:extLst>
          </p:cNvPr>
          <p:cNvSpPr txBox="1"/>
          <p:nvPr/>
        </p:nvSpPr>
        <p:spPr>
          <a:xfrm>
            <a:off x="6498044" y="858312"/>
            <a:ext cx="5197461" cy="86177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Further,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5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adapts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based on </a:t>
            </a:r>
            <a:b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people’s response to incentives</a:t>
            </a:r>
            <a:endParaRPr lang="en-IN" sz="25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  <p:bldP spid="29" grpId="0"/>
      <p:bldP spid="30" grpId="0"/>
      <p:bldP spid="35" grpId="0" build="allAtOnce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Simulation Results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B72B8D-F840-434D-9D0D-E415447EA3EF}"/>
              </a:ext>
            </a:extLst>
          </p:cNvPr>
          <p:cNvSpPr/>
          <p:nvPr/>
        </p:nvSpPr>
        <p:spPr>
          <a:xfrm>
            <a:off x="448433" y="883422"/>
            <a:ext cx="64958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u="sng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CoBBI</a:t>
            </a:r>
            <a:r>
              <a:rPr lang="en-US" sz="30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 obtains highest efficiency</a:t>
            </a:r>
            <a:endParaRPr lang="en-IN" sz="3000" u="sng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CC603-DBC9-49E5-B32C-EBD8A0BA049A}"/>
              </a:ext>
            </a:extLst>
          </p:cNvPr>
          <p:cNvSpPr txBox="1"/>
          <p:nvPr/>
        </p:nvSpPr>
        <p:spPr>
          <a:xfrm>
            <a:off x="496494" y="1645671"/>
            <a:ext cx="6139435" cy="446276"/>
          </a:xfrm>
          <a:prstGeom prst="rect">
            <a:avLst/>
          </a:prstGeom>
          <a:noFill/>
          <a:ln w="1905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No of rounds (time) vs 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Evaluation metrics</a:t>
            </a:r>
            <a:endParaRPr lang="en-IN" sz="23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3F107-5EF3-457E-A46E-0ABEBFC3B8A7}"/>
              </a:ext>
            </a:extLst>
          </p:cNvPr>
          <p:cNvSpPr/>
          <p:nvPr/>
        </p:nvSpPr>
        <p:spPr>
          <a:xfrm>
            <a:off x="6944263" y="1868809"/>
            <a:ext cx="524773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Configuration: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Effort put to refer: 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Response to incentives: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decreasing</a:t>
            </a:r>
            <a:endParaRPr lang="en-US" sz="23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26EA23-62FD-4571-9541-25EC2BB0805D}"/>
              </a:ext>
            </a:extLst>
          </p:cNvPr>
          <p:cNvSpPr txBox="1"/>
          <p:nvPr/>
        </p:nvSpPr>
        <p:spPr>
          <a:xfrm>
            <a:off x="448433" y="2656214"/>
            <a:ext cx="3371636" cy="400110"/>
          </a:xfrm>
          <a:prstGeom prst="rect">
            <a:avLst/>
          </a:prstGeom>
          <a:noFill/>
          <a:ln w="1905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% of People Influenced</a:t>
            </a:r>
            <a:endParaRPr lang="en-IN" sz="20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76DEA-08F5-4D7D-B275-36E46880F9DD}"/>
              </a:ext>
            </a:extLst>
          </p:cNvPr>
          <p:cNvSpPr txBox="1"/>
          <p:nvPr/>
        </p:nvSpPr>
        <p:spPr>
          <a:xfrm>
            <a:off x="3572627" y="2391512"/>
            <a:ext cx="3280111" cy="707886"/>
          </a:xfrm>
          <a:prstGeom prst="rect">
            <a:avLst/>
          </a:prstGeom>
          <a:noFill/>
          <a:ln w="1905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% of People Influenced </a:t>
            </a:r>
            <a:b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per </a:t>
            </a:r>
            <a:r>
              <a:rPr lang="en-US" sz="20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Offer to Pay</a:t>
            </a:r>
            <a:endParaRPr lang="en-IN" sz="2000" b="1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63A3E0-93D6-40B7-B3C7-5379E9C5D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2" y="5725477"/>
            <a:ext cx="5673131" cy="56205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98BF5B8-C79E-477A-B816-76AA08FE20C8}"/>
              </a:ext>
            </a:extLst>
          </p:cNvPr>
          <p:cNvSpPr/>
          <p:nvPr/>
        </p:nvSpPr>
        <p:spPr>
          <a:xfrm>
            <a:off x="7050870" y="3396092"/>
            <a:ext cx="514112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outperforms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all baselines that pay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RandomPay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and </a:t>
            </a:r>
            <a:r>
              <a:rPr lang="en-US" sz="2400" b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PayFriendsLen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also reach max people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But </a:t>
            </a:r>
            <a:r>
              <a:rPr lang="en-US" sz="2400" b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CoBBI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9 times efficient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508A25-2170-4ABD-8AE6-2E8578F8D638}"/>
              </a:ext>
            </a:extLst>
          </p:cNvPr>
          <p:cNvCxnSpPr>
            <a:cxnSpLocks/>
          </p:cNvCxnSpPr>
          <p:nvPr/>
        </p:nvCxnSpPr>
        <p:spPr>
          <a:xfrm flipV="1">
            <a:off x="11410545" y="2947481"/>
            <a:ext cx="0" cy="44861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510A06-23FC-4AA0-B55A-AC0C1B37D28A}"/>
              </a:ext>
            </a:extLst>
          </p:cNvPr>
          <p:cNvSpPr txBox="1"/>
          <p:nvPr/>
        </p:nvSpPr>
        <p:spPr>
          <a:xfrm>
            <a:off x="6498044" y="858312"/>
            <a:ext cx="5197461" cy="86177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Further,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5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adapts</a:t>
            </a: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based on </a:t>
            </a:r>
            <a:b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r>
              <a:rPr lang="en-US" sz="2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people’s response to incentives</a:t>
            </a:r>
            <a:endParaRPr lang="en-IN" sz="25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8AF879-ACB6-469F-8F7F-7D7D3B78F5B9}"/>
              </a:ext>
            </a:extLst>
          </p:cNvPr>
          <p:cNvGrpSpPr/>
          <p:nvPr/>
        </p:nvGrpSpPr>
        <p:grpSpPr>
          <a:xfrm>
            <a:off x="756782" y="3019459"/>
            <a:ext cx="2677975" cy="2786589"/>
            <a:chOff x="756782" y="3019459"/>
            <a:chExt cx="2677975" cy="278658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C22F43-BB4D-402C-9756-F17F2A0E4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4" r="78929"/>
            <a:stretch/>
          </p:blipFill>
          <p:spPr>
            <a:xfrm>
              <a:off x="756782" y="3019459"/>
              <a:ext cx="2617711" cy="259277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0254212-FE57-40FE-8F0E-6465E7E12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4124"/>
            <a:stretch/>
          </p:blipFill>
          <p:spPr>
            <a:xfrm>
              <a:off x="756782" y="5567914"/>
              <a:ext cx="2617711" cy="157563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FBC941-7D9A-42BB-B28D-B2E68F03EB17}"/>
                </a:ext>
              </a:extLst>
            </p:cNvPr>
            <p:cNvGrpSpPr/>
            <p:nvPr/>
          </p:nvGrpSpPr>
          <p:grpSpPr>
            <a:xfrm>
              <a:off x="1065422" y="5497424"/>
              <a:ext cx="2369335" cy="308624"/>
              <a:chOff x="6832314" y="3715827"/>
              <a:chExt cx="2241836" cy="27851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D6BE65-E8E2-4DF0-A7CA-F28F67FD24DE}"/>
                  </a:ext>
                </a:extLst>
              </p:cNvPr>
              <p:cNvSpPr txBox="1"/>
              <p:nvPr/>
            </p:nvSpPr>
            <p:spPr>
              <a:xfrm>
                <a:off x="6832314" y="3715827"/>
                <a:ext cx="328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7BB853-BB37-482B-9DC6-6D14FD86248F}"/>
                  </a:ext>
                </a:extLst>
              </p:cNvPr>
              <p:cNvSpPr txBox="1"/>
              <p:nvPr/>
            </p:nvSpPr>
            <p:spPr>
              <a:xfrm>
                <a:off x="7268107" y="3717344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D712F3-007A-41ED-AAC1-6887094C6D67}"/>
                  </a:ext>
                </a:extLst>
              </p:cNvPr>
              <p:cNvSpPr txBox="1"/>
              <p:nvPr/>
            </p:nvSpPr>
            <p:spPr>
              <a:xfrm>
                <a:off x="7683429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8C61D4C-9821-44C1-A136-DB9EA41DA22F}"/>
                  </a:ext>
                </a:extLst>
              </p:cNvPr>
              <p:cNvSpPr txBox="1"/>
              <p:nvPr/>
            </p:nvSpPr>
            <p:spPr>
              <a:xfrm>
                <a:off x="8139770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FE3692-98AA-409D-AE5F-87514977EFBE}"/>
                  </a:ext>
                </a:extLst>
              </p:cNvPr>
              <p:cNvSpPr txBox="1"/>
              <p:nvPr/>
            </p:nvSpPr>
            <p:spPr>
              <a:xfrm>
                <a:off x="8617732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24A10-ABE6-4352-8029-300341B823E4}"/>
              </a:ext>
            </a:extLst>
          </p:cNvPr>
          <p:cNvGrpSpPr/>
          <p:nvPr/>
        </p:nvGrpSpPr>
        <p:grpSpPr>
          <a:xfrm>
            <a:off x="3805896" y="3019459"/>
            <a:ext cx="2677975" cy="2784345"/>
            <a:chOff x="3805896" y="3019459"/>
            <a:chExt cx="2677975" cy="2784345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3DADB4D-6C94-489C-B3ED-A001B44AD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09" r="19593"/>
            <a:stretch/>
          </p:blipFill>
          <p:spPr>
            <a:xfrm>
              <a:off x="3805896" y="3019459"/>
              <a:ext cx="2621964" cy="254621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1BC7582-D6E1-4618-B37C-1BA1FD7D8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4124"/>
            <a:stretch/>
          </p:blipFill>
          <p:spPr>
            <a:xfrm>
              <a:off x="3805896" y="5565670"/>
              <a:ext cx="2617711" cy="157563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5424F07-F9BA-4F8C-8D42-E96357EA4D56}"/>
                </a:ext>
              </a:extLst>
            </p:cNvPr>
            <p:cNvGrpSpPr/>
            <p:nvPr/>
          </p:nvGrpSpPr>
          <p:grpSpPr>
            <a:xfrm>
              <a:off x="4114536" y="5495180"/>
              <a:ext cx="2369335" cy="308624"/>
              <a:chOff x="6832314" y="3715827"/>
              <a:chExt cx="2241836" cy="27851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A096D3B-A983-43D9-B621-C72F18A1C965}"/>
                  </a:ext>
                </a:extLst>
              </p:cNvPr>
              <p:cNvSpPr txBox="1"/>
              <p:nvPr/>
            </p:nvSpPr>
            <p:spPr>
              <a:xfrm>
                <a:off x="6832314" y="3715827"/>
                <a:ext cx="328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0825263-8451-4DEE-B4F6-E733BF90E23D}"/>
                  </a:ext>
                </a:extLst>
              </p:cNvPr>
              <p:cNvSpPr txBox="1"/>
              <p:nvPr/>
            </p:nvSpPr>
            <p:spPr>
              <a:xfrm>
                <a:off x="7268107" y="3717344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8F383A5-1865-42C0-AF66-BC64F7D5015A}"/>
                  </a:ext>
                </a:extLst>
              </p:cNvPr>
              <p:cNvSpPr txBox="1"/>
              <p:nvPr/>
            </p:nvSpPr>
            <p:spPr>
              <a:xfrm>
                <a:off x="7683429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CC80E-F9FC-409F-8FD0-3988B8C8B3EB}"/>
                  </a:ext>
                </a:extLst>
              </p:cNvPr>
              <p:cNvSpPr txBox="1"/>
              <p:nvPr/>
            </p:nvSpPr>
            <p:spPr>
              <a:xfrm>
                <a:off x="8139770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E7D110-3936-4543-94B0-DBF83D9BD88D}"/>
                  </a:ext>
                </a:extLst>
              </p:cNvPr>
              <p:cNvSpPr txBox="1"/>
              <p:nvPr/>
            </p:nvSpPr>
            <p:spPr>
              <a:xfrm>
                <a:off x="8617732" y="3715827"/>
                <a:ext cx="45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5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3458F6-91A6-450D-A361-187C60E1C526}"/>
              </a:ext>
            </a:extLst>
          </p:cNvPr>
          <p:cNvSpPr txBox="1"/>
          <p:nvPr/>
        </p:nvSpPr>
        <p:spPr>
          <a:xfrm>
            <a:off x="1899090" y="1479615"/>
            <a:ext cx="81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social influence model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Constant-Prob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, 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people’s response function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</a:t>
            </a:r>
            <a:r>
              <a:rPr lang="en-IN" sz="1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Increasing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1A74B8-7439-4D97-881D-ED97FC375719}"/>
              </a:ext>
            </a:extLst>
          </p:cNvPr>
          <p:cNvSpPr txBox="1">
            <a:spLocks/>
          </p:cNvSpPr>
          <p:nvPr/>
        </p:nvSpPr>
        <p:spPr>
          <a:xfrm>
            <a:off x="81643" y="73570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Simulation results</a:t>
            </a:r>
            <a:endParaRPr lang="en-IN" sz="35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E0532-94C9-472A-AAA8-50357EF6E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4" y="2048035"/>
            <a:ext cx="11424683" cy="2112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C4BB01-F00F-4EFA-89EF-AA8F1C303715}"/>
              </a:ext>
            </a:extLst>
          </p:cNvPr>
          <p:cNvSpPr/>
          <p:nvPr/>
        </p:nvSpPr>
        <p:spPr>
          <a:xfrm>
            <a:off x="297288" y="812087"/>
            <a:ext cx="54264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CoBBI obtains highest efficiency:</a:t>
            </a:r>
            <a:endParaRPr lang="en-IN" sz="25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14DD9B-8AD8-4890-9E65-1466929D0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4" y="1851240"/>
            <a:ext cx="11424683" cy="1977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585BF4-258A-4A25-B98B-915A08BAFA62}"/>
              </a:ext>
            </a:extLst>
          </p:cNvPr>
          <p:cNvSpPr/>
          <p:nvPr/>
        </p:nvSpPr>
        <p:spPr>
          <a:xfrm>
            <a:off x="687221" y="5117785"/>
            <a:ext cx="21014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matches the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maximum no. of nodes reached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by any of the baseline policies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BC184-B05A-4EA7-A2F9-9C378F11E31B}"/>
              </a:ext>
            </a:extLst>
          </p:cNvPr>
          <p:cNvSpPr/>
          <p:nvPr/>
        </p:nvSpPr>
        <p:spPr>
          <a:xfrm>
            <a:off x="3044150" y="5135691"/>
            <a:ext cx="21014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No. of incentive offers is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6 times lower </a:t>
            </a:r>
            <a:b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compared to best baseline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E319D8-BA1C-407B-AD9B-44F8C72F887F}"/>
              </a:ext>
            </a:extLst>
          </p:cNvPr>
          <p:cNvSpPr/>
          <p:nvPr/>
        </p:nvSpPr>
        <p:spPr>
          <a:xfrm>
            <a:off x="5262547" y="5135691"/>
            <a:ext cx="2101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Incentive amount paid is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10 times lower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AA2695-2FBD-4836-ACD2-1B6DB4F82D6A}"/>
              </a:ext>
            </a:extLst>
          </p:cNvPr>
          <p:cNvSpPr/>
          <p:nvPr/>
        </p:nvSpPr>
        <p:spPr>
          <a:xfrm>
            <a:off x="7597931" y="5117785"/>
            <a:ext cx="21014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OfferToPayEfficiency is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4 times higher 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than best baselines</a:t>
            </a:r>
            <a:endParaRPr lang="en-US" sz="15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C5403-4096-4980-9504-1436B94B5E7A}"/>
              </a:ext>
            </a:extLst>
          </p:cNvPr>
          <p:cNvSpPr/>
          <p:nvPr/>
        </p:nvSpPr>
        <p:spPr>
          <a:xfrm>
            <a:off x="9934519" y="5061095"/>
            <a:ext cx="2101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PaymentEfficiency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is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8 times higher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3D9FB4-8EFA-426B-9396-2B9D088B4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4" y="4158557"/>
            <a:ext cx="11424683" cy="5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4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3458F6-91A6-450D-A361-187C60E1C526}"/>
              </a:ext>
            </a:extLst>
          </p:cNvPr>
          <p:cNvSpPr txBox="1"/>
          <p:nvPr/>
        </p:nvSpPr>
        <p:spPr>
          <a:xfrm>
            <a:off x="965093" y="1307646"/>
            <a:ext cx="444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social influence model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Constant-Prob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, 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people’s response function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</a:t>
            </a:r>
            <a:r>
              <a:rPr lang="en-IN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Decreasing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1A74B8-7439-4D97-881D-ED97FC375719}"/>
              </a:ext>
            </a:extLst>
          </p:cNvPr>
          <p:cNvSpPr txBox="1">
            <a:spLocks/>
          </p:cNvSpPr>
          <p:nvPr/>
        </p:nvSpPr>
        <p:spPr>
          <a:xfrm>
            <a:off x="81643" y="73570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Simulation results</a:t>
            </a:r>
            <a:endParaRPr lang="en-IN" sz="35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4BB01-F00F-4EFA-89EF-AA8F1C303715}"/>
              </a:ext>
            </a:extLst>
          </p:cNvPr>
          <p:cNvSpPr/>
          <p:nvPr/>
        </p:nvSpPr>
        <p:spPr>
          <a:xfrm>
            <a:off x="297288" y="790821"/>
            <a:ext cx="81403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CoBBI adapts based on people’s response functions: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14DD9B-8AD8-4890-9E65-1466929D0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555" b="-1"/>
          <a:stretch/>
        </p:blipFill>
        <p:spPr>
          <a:xfrm>
            <a:off x="461288" y="2002730"/>
            <a:ext cx="2678556" cy="1977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585BF4-258A-4A25-B98B-915A08BAFA62}"/>
              </a:ext>
            </a:extLst>
          </p:cNvPr>
          <p:cNvSpPr/>
          <p:nvPr/>
        </p:nvSpPr>
        <p:spPr>
          <a:xfrm>
            <a:off x="928298" y="5128583"/>
            <a:ext cx="2101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Outperforms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all baselines that pay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BC184-B05A-4EA7-A2F9-9C378F11E31B}"/>
              </a:ext>
            </a:extLst>
          </p:cNvPr>
          <p:cNvSpPr/>
          <p:nvPr/>
        </p:nvSpPr>
        <p:spPr>
          <a:xfrm>
            <a:off x="3139844" y="5143469"/>
            <a:ext cx="337723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RandomPay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and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PayFriendsLen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also reach max nodes</a:t>
            </a:r>
            <a:b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10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But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CoBBI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is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9 times efficient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AA2695-2FBD-4836-ACD2-1B6DB4F82D6A}"/>
              </a:ext>
            </a:extLst>
          </p:cNvPr>
          <p:cNvSpPr/>
          <p:nvPr/>
        </p:nvSpPr>
        <p:spPr>
          <a:xfrm>
            <a:off x="7188899" y="5150371"/>
            <a:ext cx="47314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 is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10 times 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more efficient than best baselines</a:t>
            </a:r>
            <a:endParaRPr lang="en-US" sz="15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3D9FB4-8EFA-426B-9396-2B9D088B46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223" b="2228"/>
          <a:stretch/>
        </p:blipFill>
        <p:spPr>
          <a:xfrm>
            <a:off x="461287" y="4404767"/>
            <a:ext cx="11284895" cy="585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0BB04-793E-4BB0-A6B3-C2F7E6D037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29"/>
          <a:stretch/>
        </p:blipFill>
        <p:spPr>
          <a:xfrm>
            <a:off x="461287" y="2200525"/>
            <a:ext cx="2568992" cy="2238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E0A572-0657-4B37-95E6-5AC818A71A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9" r="19593"/>
          <a:stretch/>
        </p:blipFill>
        <p:spPr>
          <a:xfrm>
            <a:off x="3033513" y="2200525"/>
            <a:ext cx="2328531" cy="2238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6B84A-7B1D-43F0-B0C1-908DCA649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5" t="-7737" r="19336" b="-14743"/>
          <a:stretch/>
        </p:blipFill>
        <p:spPr>
          <a:xfrm>
            <a:off x="3029708" y="1980382"/>
            <a:ext cx="2328531" cy="2585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F77568-EBBE-4686-B8ED-5ADA53FF63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30"/>
          <a:stretch/>
        </p:blipFill>
        <p:spPr>
          <a:xfrm>
            <a:off x="7146194" y="2200525"/>
            <a:ext cx="2521379" cy="22286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7D943C-625D-4767-B316-2A54B5FF7D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5" r="19903"/>
          <a:stretch/>
        </p:blipFill>
        <p:spPr>
          <a:xfrm>
            <a:off x="9557440" y="2201210"/>
            <a:ext cx="2191538" cy="22283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FC2A5A-8E3B-409B-9B67-C723C832AF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555" b="-1"/>
          <a:stretch/>
        </p:blipFill>
        <p:spPr>
          <a:xfrm>
            <a:off x="7146194" y="2009586"/>
            <a:ext cx="2678556" cy="1977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B6D9944-87BA-4121-A7EA-33C1220B3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5" t="-7737" r="20460" b="-6896"/>
          <a:stretch/>
        </p:blipFill>
        <p:spPr>
          <a:xfrm>
            <a:off x="9554644" y="1996946"/>
            <a:ext cx="2191538" cy="2419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8E14F2E-A45B-4423-A5BC-B5AEE2189971}"/>
              </a:ext>
            </a:extLst>
          </p:cNvPr>
          <p:cNvSpPr/>
          <p:nvPr/>
        </p:nvSpPr>
        <p:spPr>
          <a:xfrm>
            <a:off x="5369528" y="4404767"/>
            <a:ext cx="1785159" cy="2585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8CDBE-9380-46B3-8E2B-6A3F631C4A4E}"/>
              </a:ext>
            </a:extLst>
          </p:cNvPr>
          <p:cNvSpPr txBox="1"/>
          <p:nvPr/>
        </p:nvSpPr>
        <p:spPr>
          <a:xfrm>
            <a:off x="7403039" y="1314502"/>
            <a:ext cx="43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social influence model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Constant-Prob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, 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people’s response function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</a:t>
            </a:r>
            <a:r>
              <a:rPr lang="en-IN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Idiosyncratic</a:t>
            </a:r>
          </a:p>
        </p:txBody>
      </p:sp>
    </p:spTree>
    <p:extLst>
      <p:ext uri="{BB962C8B-B14F-4D97-AF65-F5344CB8AC3E}">
        <p14:creationId xmlns:p14="http://schemas.microsoft.com/office/powerpoint/2010/main" val="17493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4" grpId="0"/>
      <p:bldP spid="27" grpId="0"/>
      <p:bldP spid="2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3458F6-91A6-450D-A361-187C60E1C526}"/>
              </a:ext>
            </a:extLst>
          </p:cNvPr>
          <p:cNvSpPr txBox="1"/>
          <p:nvPr/>
        </p:nvSpPr>
        <p:spPr>
          <a:xfrm>
            <a:off x="986590" y="1421802"/>
            <a:ext cx="398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social influence model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Friends-Prob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, 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people’s response function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</a:t>
            </a:r>
            <a:r>
              <a:rPr lang="en-IN" sz="1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Increasing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1A74B8-7439-4D97-881D-ED97FC375719}"/>
              </a:ext>
            </a:extLst>
          </p:cNvPr>
          <p:cNvSpPr txBox="1">
            <a:spLocks/>
          </p:cNvSpPr>
          <p:nvPr/>
        </p:nvSpPr>
        <p:spPr>
          <a:xfrm>
            <a:off x="81643" y="73570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Simulation results</a:t>
            </a:r>
            <a:endParaRPr lang="en-IN" sz="35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4BB01-F00F-4EFA-89EF-AA8F1C303715}"/>
              </a:ext>
            </a:extLst>
          </p:cNvPr>
          <p:cNvSpPr/>
          <p:nvPr/>
        </p:nvSpPr>
        <p:spPr>
          <a:xfrm>
            <a:off x="297288" y="790821"/>
            <a:ext cx="73949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CoBBI can be too conservative for some setting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85BF4-258A-4A25-B98B-915A08BAFA62}"/>
              </a:ext>
            </a:extLst>
          </p:cNvPr>
          <p:cNvSpPr/>
          <p:nvPr/>
        </p:nvSpPr>
        <p:spPr>
          <a:xfrm>
            <a:off x="398646" y="5790179"/>
            <a:ext cx="4404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CoBBI reached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only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two-thirds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reached by </a:t>
            </a:r>
            <a:r>
              <a:rPr lang="en-US" sz="15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AlwaysPay, RandomPay and PayFriendsLen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BC184-B05A-4EA7-A2F9-9C378F11E31B}"/>
              </a:ext>
            </a:extLst>
          </p:cNvPr>
          <p:cNvSpPr/>
          <p:nvPr/>
        </p:nvSpPr>
        <p:spPr>
          <a:xfrm>
            <a:off x="4976226" y="5905595"/>
            <a:ext cx="37016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Efficiency of CoBBI is </a:t>
            </a:r>
            <a:r>
              <a:rPr lang="en-US" sz="15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1.5-4 times 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higher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AA2695-2FBD-4836-ACD2-1B6DB4F82D6A}"/>
              </a:ext>
            </a:extLst>
          </p:cNvPr>
          <p:cNvSpPr/>
          <p:nvPr/>
        </p:nvSpPr>
        <p:spPr>
          <a:xfrm>
            <a:off x="5908713" y="2875789"/>
            <a:ext cx="6014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86%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         only one friend in the network, 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0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Hence, the influence probability is </a:t>
            </a: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low (P=0.01)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for most people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US" sz="20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16151-22E1-48EB-9BFC-9ED544FDC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r="64989"/>
          <a:stretch/>
        </p:blipFill>
        <p:spPr>
          <a:xfrm>
            <a:off x="398646" y="2059971"/>
            <a:ext cx="2684541" cy="2791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1787D-75D2-4A50-8865-ADC12D697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68"/>
          <a:stretch/>
        </p:blipFill>
        <p:spPr>
          <a:xfrm>
            <a:off x="3076483" y="2059971"/>
            <a:ext cx="2680634" cy="27912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1E7EBA-FAFD-4ED5-AD06-DFB14B499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6" r="77318" b="54696"/>
          <a:stretch/>
        </p:blipFill>
        <p:spPr>
          <a:xfrm>
            <a:off x="398646" y="4832013"/>
            <a:ext cx="2591307" cy="28389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16F3A1-96D5-4967-A4C4-30BD995869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00" b="58509"/>
          <a:stretch/>
        </p:blipFill>
        <p:spPr>
          <a:xfrm>
            <a:off x="2989954" y="4843530"/>
            <a:ext cx="2759388" cy="253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0AB7A3-B565-4DF0-A66C-B9455A4C1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4" y="5097750"/>
            <a:ext cx="5496692" cy="56205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C9C8AE-702B-4A34-93AB-85ED011E78BC}"/>
              </a:ext>
            </a:extLst>
          </p:cNvPr>
          <p:cNvSpPr/>
          <p:nvPr/>
        </p:nvSpPr>
        <p:spPr>
          <a:xfrm>
            <a:off x="6871109" y="3040168"/>
            <a:ext cx="598328" cy="110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2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AE94-99B8-48A0-8D6E-5C82C4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735" y="223748"/>
            <a:ext cx="7950530" cy="571499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Summary and Future Work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637B95-F375-4F97-8CF5-3FDC496B6530}"/>
              </a:ext>
            </a:extLst>
          </p:cNvPr>
          <p:cNvSpPr txBox="1">
            <a:spLocks/>
          </p:cNvSpPr>
          <p:nvPr/>
        </p:nvSpPr>
        <p:spPr>
          <a:xfrm>
            <a:off x="595824" y="1345000"/>
            <a:ext cx="10747828" cy="440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439A58-FB9F-4096-A227-76BB497796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31160" y="1345000"/>
            <a:ext cx="8215023" cy="630386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Optimizing Peer Referrals for Public Awareness</a:t>
            </a:r>
            <a:endParaRPr lang="en-IN" sz="2700" dirty="0">
              <a:solidFill>
                <a:schemeClr val="accent1"/>
              </a:solidFill>
            </a:endParaRP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130FDD7C-A3FF-41E0-8973-0C35220026FE}"/>
              </a:ext>
            </a:extLst>
          </p:cNvPr>
          <p:cNvSpPr/>
          <p:nvPr/>
        </p:nvSpPr>
        <p:spPr>
          <a:xfrm>
            <a:off x="508929" y="1231311"/>
            <a:ext cx="1424763" cy="906094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What?</a:t>
            </a:r>
            <a:endParaRPr lang="en-IN" sz="23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8E35DE9C-F62D-423D-80A9-D06318585767}"/>
              </a:ext>
            </a:extLst>
          </p:cNvPr>
          <p:cNvSpPr/>
          <p:nvPr/>
        </p:nvSpPr>
        <p:spPr>
          <a:xfrm>
            <a:off x="535971" y="2415916"/>
            <a:ext cx="1424763" cy="906094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How?</a:t>
            </a:r>
            <a:endParaRPr lang="en-IN" sz="23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268E61-829C-4958-8E1E-552EC2A59130}"/>
              </a:ext>
            </a:extLst>
          </p:cNvPr>
          <p:cNvSpPr txBox="1">
            <a:spLocks/>
          </p:cNvSpPr>
          <p:nvPr/>
        </p:nvSpPr>
        <p:spPr>
          <a:xfrm>
            <a:off x="2131368" y="2553770"/>
            <a:ext cx="8215024" cy="630386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</a:t>
            </a: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ntextual </a:t>
            </a:r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andit </a:t>
            </a:r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ased </a:t>
            </a:r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ncentives (</a:t>
            </a:r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CoBBI</a:t>
            </a: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IN" sz="2700" dirty="0">
              <a:solidFill>
                <a:schemeClr val="accent1"/>
              </a:solidFill>
            </a:endParaRP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802D6D37-477E-46F3-903F-03454F8F0D39}"/>
              </a:ext>
            </a:extLst>
          </p:cNvPr>
          <p:cNvSpPr/>
          <p:nvPr/>
        </p:nvSpPr>
        <p:spPr>
          <a:xfrm>
            <a:off x="535970" y="3727377"/>
            <a:ext cx="1505482" cy="906094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Results?</a:t>
            </a:r>
            <a:endParaRPr lang="en-IN" sz="23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CE6BB-3ECB-4F0A-9415-140D47B56F68}"/>
              </a:ext>
            </a:extLst>
          </p:cNvPr>
          <p:cNvSpPr txBox="1">
            <a:spLocks/>
          </p:cNvSpPr>
          <p:nvPr/>
        </p:nvSpPr>
        <p:spPr>
          <a:xfrm>
            <a:off x="2651043" y="3828313"/>
            <a:ext cx="7843291" cy="630386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Efficiency of </a:t>
            </a:r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CoBBI </a:t>
            </a:r>
            <a:r>
              <a:rPr lang="en-US" sz="2700" b="1" dirty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&gt;&gt;</a:t>
            </a:r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wide range of </a:t>
            </a:r>
            <a:r>
              <a:rPr lang="en-US" sz="27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baselines</a:t>
            </a:r>
            <a:endParaRPr lang="en-IN" sz="2700" dirty="0">
              <a:solidFill>
                <a:schemeClr val="accent1"/>
              </a:solidFill>
            </a:endParaRP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D699227E-6673-4F15-BBA2-7B3E21DF8565}"/>
              </a:ext>
            </a:extLst>
          </p:cNvPr>
          <p:cNvSpPr/>
          <p:nvPr/>
        </p:nvSpPr>
        <p:spPr>
          <a:xfrm>
            <a:off x="553692" y="5038838"/>
            <a:ext cx="2253304" cy="906094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Future Work?</a:t>
            </a:r>
            <a:endParaRPr lang="en-IN" sz="23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0C5E35-EC5B-4A8D-AC44-665C4BB90D85}"/>
              </a:ext>
            </a:extLst>
          </p:cNvPr>
          <p:cNvSpPr txBox="1">
            <a:spLocks/>
          </p:cNvSpPr>
          <p:nvPr/>
        </p:nvSpPr>
        <p:spPr>
          <a:xfrm>
            <a:off x="3058623" y="4645454"/>
            <a:ext cx="7435711" cy="169286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stateful response functions</a:t>
            </a:r>
            <a:endParaRPr lang="en-US" sz="23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Evaluate algorithmic guarantees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Field experiments with referral programs</a:t>
            </a:r>
          </a:p>
        </p:txBody>
      </p:sp>
    </p:spTree>
    <p:extLst>
      <p:ext uri="{BB962C8B-B14F-4D97-AF65-F5344CB8AC3E}">
        <p14:creationId xmlns:p14="http://schemas.microsoft.com/office/powerpoint/2010/main" val="38114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7" grpId="0" animBg="1"/>
      <p:bldP spid="8" grpId="0"/>
      <p:bldP spid="9" grpId="0" animBg="1"/>
      <p:bldP spid="10" grpId="0"/>
      <p:bldP spid="11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2A45-75CD-4EB0-A3C0-4A3C9A6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806" y="906250"/>
            <a:ext cx="7311353" cy="4613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 Challenges in Manual Outreach</a:t>
            </a:r>
            <a:endParaRPr lang="en-US" sz="12000" b="1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Public Awareness in Low-Resource Communities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8A90815-B723-4C51-BA9D-2BBE37D5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19" y="2383394"/>
            <a:ext cx="5156218" cy="322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1316BE-85C0-41FA-9984-29D6AF3483D1}"/>
              </a:ext>
            </a:extLst>
          </p:cNvPr>
          <p:cNvSpPr txBox="1">
            <a:spLocks/>
          </p:cNvSpPr>
          <p:nvPr/>
        </p:nvSpPr>
        <p:spPr>
          <a:xfrm>
            <a:off x="6124729" y="1773515"/>
            <a:ext cx="4515798" cy="68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Scale up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8CAE4C-8CAC-4C82-8716-251F1AE3C889}"/>
              </a:ext>
            </a:extLst>
          </p:cNvPr>
          <p:cNvSpPr txBox="1">
            <a:spLocks/>
          </p:cNvSpPr>
          <p:nvPr/>
        </p:nvSpPr>
        <p:spPr>
          <a:xfrm>
            <a:off x="1767808" y="1773515"/>
            <a:ext cx="3404685" cy="461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Labor intensive 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sky, yellow, wall&#10;&#10;Description automatically generated">
            <a:extLst>
              <a:ext uri="{FF2B5EF4-FFF2-40B4-BE49-F238E27FC236}">
                <a16:creationId xmlns:a16="http://schemas.microsoft.com/office/drawing/2014/main" id="{6556EB48-1C9A-45DE-BA2B-F3767BB7A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4" y="2374158"/>
            <a:ext cx="4668735" cy="40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2A45-75CD-4EB0-A3C0-4A3C9A6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806" y="906250"/>
            <a:ext cx="7311353" cy="4613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 Challenges in Manual Outreach</a:t>
            </a:r>
            <a:endParaRPr lang="en-US" sz="12000" b="1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Public Awareness in Low-Resource Communities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8A90815-B723-4C51-BA9D-2BBE37D5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30" y="2246332"/>
            <a:ext cx="5156218" cy="322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1316BE-85C0-41FA-9984-29D6AF3483D1}"/>
              </a:ext>
            </a:extLst>
          </p:cNvPr>
          <p:cNvSpPr txBox="1">
            <a:spLocks/>
          </p:cNvSpPr>
          <p:nvPr/>
        </p:nvSpPr>
        <p:spPr>
          <a:xfrm>
            <a:off x="7182853" y="1688562"/>
            <a:ext cx="4515798" cy="68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Scale up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8CAE4C-8CAC-4C82-8716-251F1AE3C889}"/>
              </a:ext>
            </a:extLst>
          </p:cNvPr>
          <p:cNvSpPr txBox="1">
            <a:spLocks/>
          </p:cNvSpPr>
          <p:nvPr/>
        </p:nvSpPr>
        <p:spPr>
          <a:xfrm>
            <a:off x="1891763" y="1687567"/>
            <a:ext cx="3404685" cy="461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Labor intensive 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11CACE7-7F8B-4FF0-BE36-AC2689D2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2" y="2242652"/>
            <a:ext cx="6689505" cy="445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2A45-75CD-4EB0-A3C0-4A3C9A6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40" y="769678"/>
            <a:ext cx="9037319" cy="461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en-US" sz="3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Manual Outreach to Phone-based Solutions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Public Awareness in Low-Resource Communities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BFD1F0-00D0-4A05-9E3D-EEC782F76BFA}"/>
              </a:ext>
            </a:extLst>
          </p:cNvPr>
          <p:cNvSpPr txBox="1">
            <a:spLocks/>
          </p:cNvSpPr>
          <p:nvPr/>
        </p:nvSpPr>
        <p:spPr>
          <a:xfrm>
            <a:off x="321639" y="1504018"/>
            <a:ext cx="9542208" cy="601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M-SIMU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: To improve </a:t>
            </a: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immunization uptakes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in western Kenya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052" name="Picture 4" descr="Image result for Mobile phone-delivered reminders and incentives to improve childhood immunisation coverage and timeliness in Kenya (M-SIMU): a cluster randomised controlled trial">
            <a:extLst>
              <a:ext uri="{FF2B5EF4-FFF2-40B4-BE49-F238E27FC236}">
                <a16:creationId xmlns:a16="http://schemas.microsoft.com/office/drawing/2014/main" id="{83E2771E-C323-4E82-9976-FA4DD292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70" y="2400789"/>
            <a:ext cx="8204791" cy="334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C856F9-C712-46F1-917D-FDDB944FBD6E}"/>
              </a:ext>
            </a:extLst>
          </p:cNvPr>
          <p:cNvSpPr/>
          <p:nvPr/>
        </p:nvSpPr>
        <p:spPr>
          <a:xfrm>
            <a:off x="254581" y="5984348"/>
            <a:ext cx="11682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Gibson, Dustin G., et al. </a:t>
            </a:r>
            <a:r>
              <a:rPr lang="en-US" b="1" i="1" dirty="0"/>
              <a:t>"Mobile phone-delivered reminders and incentives to improve childhood </a:t>
            </a:r>
            <a:r>
              <a:rPr lang="en-US" b="1" i="1" dirty="0" err="1"/>
              <a:t>immunisation</a:t>
            </a:r>
            <a:r>
              <a:rPr lang="en-US" b="1" i="1" dirty="0"/>
              <a:t> coverage and timeliness in Kenya (M-SIMU): a cluster </a:t>
            </a:r>
            <a:r>
              <a:rPr lang="en-US" b="1" i="1" dirty="0" err="1"/>
              <a:t>randomised</a:t>
            </a:r>
            <a:r>
              <a:rPr lang="en-US" b="1" i="1" dirty="0"/>
              <a:t> controlled trial."</a:t>
            </a:r>
            <a:r>
              <a:rPr lang="en-US" dirty="0"/>
              <a:t> </a:t>
            </a:r>
            <a:r>
              <a:rPr lang="en-US" i="1" dirty="0"/>
              <a:t>The Lancet Global Health</a:t>
            </a:r>
            <a:r>
              <a:rPr lang="en-US" dirty="0"/>
              <a:t> 5.4 (2017): e428-e438.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Image result for kenya map">
            <a:extLst>
              <a:ext uri="{FF2B5EF4-FFF2-40B4-BE49-F238E27FC236}">
                <a16:creationId xmlns:a16="http://schemas.microsoft.com/office/drawing/2014/main" id="{9AA98853-94BE-4EB8-A8D1-2398E109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3" y="2098583"/>
            <a:ext cx="3210197" cy="36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C6D4D6F-3164-482F-BA0B-3964AE2E78F7}"/>
              </a:ext>
            </a:extLst>
          </p:cNvPr>
          <p:cNvSpPr/>
          <p:nvPr/>
        </p:nvSpPr>
        <p:spPr>
          <a:xfrm>
            <a:off x="455373" y="3627119"/>
            <a:ext cx="1121967" cy="98443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2A45-75CD-4EB0-A3C0-4A3C9A6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40" y="769678"/>
            <a:ext cx="9037319" cy="461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en-US" sz="3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Manual Outreach to Phone-based Solutions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Public Awareness in Low-Resource Communities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BFD1F0-00D0-4A05-9E3D-EEC782F76BFA}"/>
              </a:ext>
            </a:extLst>
          </p:cNvPr>
          <p:cNvSpPr txBox="1">
            <a:spLocks/>
          </p:cNvSpPr>
          <p:nvPr/>
        </p:nvSpPr>
        <p:spPr>
          <a:xfrm>
            <a:off x="422845" y="1519960"/>
            <a:ext cx="10705597" cy="6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Learn2Earn: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To spread</a:t>
            </a: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land rights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awareness in central India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856F9-C712-46F1-917D-FDDB944FBD6E}"/>
              </a:ext>
            </a:extLst>
          </p:cNvPr>
          <p:cNvSpPr/>
          <p:nvPr/>
        </p:nvSpPr>
        <p:spPr>
          <a:xfrm>
            <a:off x="354966" y="6121465"/>
            <a:ext cx="11682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Saiganesh</a:t>
            </a:r>
            <a:r>
              <a:rPr lang="en-US" dirty="0"/>
              <a:t> Swaminathan, Bill Thies, Amit Sharma, Devansh Mehta, Alok Sharma. </a:t>
            </a:r>
            <a:r>
              <a:rPr lang="en-US" b="1" i="1" dirty="0"/>
              <a:t>“Learn2Earn: Enabling Mass Awareness through Financial Incentives.”</a:t>
            </a:r>
            <a:r>
              <a:rPr lang="en-US" dirty="0"/>
              <a:t> </a:t>
            </a:r>
            <a:r>
              <a:rPr lang="en-US" i="1" dirty="0"/>
              <a:t>In Proc. of ICTD 2019</a:t>
            </a:r>
            <a:r>
              <a:rPr lang="en-US" dirty="0"/>
              <a:t>, Jan 2019.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2399357-9109-4B4F-BE42-428D638A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20" y="2208747"/>
            <a:ext cx="6442699" cy="362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62061E8-D274-4A4F-BF36-25D11A7FF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42" y="2208747"/>
            <a:ext cx="2760756" cy="366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8C8D82E-1AA8-4F21-800C-2FB34596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6" y="2026784"/>
            <a:ext cx="3481148" cy="40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52F0295-ED3C-483E-9121-7811A120D75E}"/>
              </a:ext>
            </a:extLst>
          </p:cNvPr>
          <p:cNvSpPr/>
          <p:nvPr/>
        </p:nvSpPr>
        <p:spPr>
          <a:xfrm>
            <a:off x="1638301" y="3749040"/>
            <a:ext cx="1211580" cy="768535"/>
          </a:xfrm>
          <a:prstGeom prst="ellipse">
            <a:avLst/>
          </a:prstGeom>
          <a:noFill/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2A45-75CD-4EB0-A3C0-4A3C9A6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40" y="769678"/>
            <a:ext cx="9037319" cy="461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en-US" sz="3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Manual Outreach to Phone-based Solutions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Public Awareness in Low-Resource Communities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7BFD0A-E7EB-45A3-82E1-994A4159A20F}"/>
              </a:ext>
            </a:extLst>
          </p:cNvPr>
          <p:cNvSpPr txBox="1">
            <a:spLocks/>
          </p:cNvSpPr>
          <p:nvPr/>
        </p:nvSpPr>
        <p:spPr>
          <a:xfrm>
            <a:off x="331406" y="2679357"/>
            <a:ext cx="4941634" cy="74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Peer-to-peer </a:t>
            </a:r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referral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systems 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D2C575-0747-46D0-BD13-EA110498C69E}"/>
              </a:ext>
            </a:extLst>
          </p:cNvPr>
          <p:cNvSpPr txBox="1">
            <a:spLocks/>
          </p:cNvSpPr>
          <p:nvPr/>
        </p:nvSpPr>
        <p:spPr>
          <a:xfrm>
            <a:off x="7111655" y="1935344"/>
            <a:ext cx="4042475" cy="74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Reach a larger audience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endParaRPr lang="en-US" sz="31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04111D1-7CD3-49C9-A3B7-6CE6DB6C9C0C}"/>
              </a:ext>
            </a:extLst>
          </p:cNvPr>
          <p:cNvSpPr txBox="1">
            <a:spLocks/>
          </p:cNvSpPr>
          <p:nvPr/>
        </p:nvSpPr>
        <p:spPr>
          <a:xfrm>
            <a:off x="6095999" y="3389352"/>
            <a:ext cx="5394960" cy="171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Avoids knowing </a:t>
            </a:r>
          </a:p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all phone numbers</a:t>
            </a:r>
          </a:p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beforehand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 algn="ctr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CB23D-1FED-4F91-9EAC-BACF891D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91" y="3429000"/>
            <a:ext cx="1574217" cy="15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D4814883-77F1-4D67-8894-D014152C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5445219"/>
            <a:ext cx="1099269" cy="10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1FE6BD-61C6-467B-BC4A-2CA5211E8ABC}"/>
              </a:ext>
            </a:extLst>
          </p:cNvPr>
          <p:cNvCxnSpPr>
            <a:cxnSpLocks/>
          </p:cNvCxnSpPr>
          <p:nvPr/>
        </p:nvCxnSpPr>
        <p:spPr>
          <a:xfrm flipV="1">
            <a:off x="5166360" y="2169644"/>
            <a:ext cx="1752602" cy="736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0C01A4-A222-4A5B-85EA-9EA17EEA7936}"/>
              </a:ext>
            </a:extLst>
          </p:cNvPr>
          <p:cNvCxnSpPr>
            <a:cxnSpLocks/>
          </p:cNvCxnSpPr>
          <p:nvPr/>
        </p:nvCxnSpPr>
        <p:spPr>
          <a:xfrm>
            <a:off x="5166360" y="2905850"/>
            <a:ext cx="1792895" cy="818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6">
            <a:extLst>
              <a:ext uri="{FF2B5EF4-FFF2-40B4-BE49-F238E27FC236}">
                <a16:creationId xmlns:a16="http://schemas.microsoft.com/office/drawing/2014/main" id="{E2B2473A-81D3-42A8-A5BD-E88938CC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08" y="5542303"/>
            <a:ext cx="1099269" cy="10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F92DAC-D4EB-425D-A37B-C93E36A67BE8}"/>
              </a:ext>
            </a:extLst>
          </p:cNvPr>
          <p:cNvCxnSpPr>
            <a:cxnSpLocks/>
          </p:cNvCxnSpPr>
          <p:nvPr/>
        </p:nvCxnSpPr>
        <p:spPr>
          <a:xfrm>
            <a:off x="2358067" y="4982946"/>
            <a:ext cx="815441" cy="750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A557E-6462-4499-A2EC-AA0B992A477C}"/>
              </a:ext>
            </a:extLst>
          </p:cNvPr>
          <p:cNvCxnSpPr>
            <a:cxnSpLocks/>
          </p:cNvCxnSpPr>
          <p:nvPr/>
        </p:nvCxnSpPr>
        <p:spPr>
          <a:xfrm flipH="1">
            <a:off x="1428428" y="4982946"/>
            <a:ext cx="929639" cy="750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A5D563-8201-4544-BB08-06939C83CCC2}"/>
              </a:ext>
            </a:extLst>
          </p:cNvPr>
          <p:cNvSpPr txBox="1"/>
          <p:nvPr/>
        </p:nvSpPr>
        <p:spPr>
          <a:xfrm>
            <a:off x="4617784" y="4764951"/>
            <a:ext cx="3105977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Incentive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b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(mobile top-up)</a:t>
            </a:r>
            <a:endParaRPr lang="en-IN" sz="27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4C5579-7050-4BF8-B1EF-5B638531B141}"/>
              </a:ext>
            </a:extLst>
          </p:cNvPr>
          <p:cNvCxnSpPr>
            <a:cxnSpLocks/>
          </p:cNvCxnSpPr>
          <p:nvPr/>
        </p:nvCxnSpPr>
        <p:spPr>
          <a:xfrm flipH="1" flipV="1">
            <a:off x="3173508" y="4097064"/>
            <a:ext cx="1444276" cy="667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7BFD0A-E7EB-45A3-82E1-994A4159A20F}"/>
              </a:ext>
            </a:extLst>
          </p:cNvPr>
          <p:cNvSpPr txBox="1">
            <a:spLocks/>
          </p:cNvSpPr>
          <p:nvPr/>
        </p:nvSpPr>
        <p:spPr>
          <a:xfrm>
            <a:off x="590486" y="1074997"/>
            <a:ext cx="4286314" cy="749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Fixed</a:t>
            </a:r>
            <a:r>
              <a:rPr lang="en-US" sz="2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Incentive structure</a:t>
            </a:r>
            <a:endParaRPr lang="en-US" sz="29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D4B55B-F016-4BA1-AAAA-0C0B99FEC605}"/>
              </a:ext>
            </a:extLst>
          </p:cNvPr>
          <p:cNvSpPr txBox="1">
            <a:spLocks/>
          </p:cNvSpPr>
          <p:nvPr/>
        </p:nvSpPr>
        <p:spPr>
          <a:xfrm>
            <a:off x="590486" y="1042427"/>
            <a:ext cx="4286314" cy="74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Problems </a:t>
            </a:r>
            <a:r>
              <a:rPr lang="en-US" sz="2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with</a:t>
            </a:r>
            <a:endParaRPr lang="en-US" sz="29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71B23E0-BEB0-45AE-86A2-CDEC50B7C62A}"/>
              </a:ext>
            </a:extLst>
          </p:cNvPr>
          <p:cNvSpPr/>
          <p:nvPr/>
        </p:nvSpPr>
        <p:spPr>
          <a:xfrm>
            <a:off x="9620770" y="2658918"/>
            <a:ext cx="2198255" cy="12284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haroni" panose="02010803020104030203" pitchFamily="2" charset="-79"/>
                <a:cs typeface="Aharoni" panose="02010803020104030203" pitchFamily="2" charset="-79"/>
              </a:rPr>
              <a:t>Oracle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0C40C-20A9-4B22-87A0-4A0CC8D7DB3C}"/>
              </a:ext>
            </a:extLst>
          </p:cNvPr>
          <p:cNvSpPr txBox="1"/>
          <p:nvPr/>
        </p:nvSpPr>
        <p:spPr>
          <a:xfrm>
            <a:off x="5729448" y="2625443"/>
            <a:ext cx="2690850" cy="44627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Social Network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89C-4D5F-4A6C-B0B3-361342C19E43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8420298" y="2928238"/>
            <a:ext cx="1207291" cy="34489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70CDF5D-A5E7-4640-BFB0-0452D78B58E3}"/>
              </a:ext>
            </a:extLst>
          </p:cNvPr>
          <p:cNvSpPr txBox="1">
            <a:spLocks/>
          </p:cNvSpPr>
          <p:nvPr/>
        </p:nvSpPr>
        <p:spPr>
          <a:xfrm>
            <a:off x="1732887" y="1832089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404360-5A48-4B0A-841D-8813E13DD9E6}"/>
              </a:ext>
            </a:extLst>
          </p:cNvPr>
          <p:cNvSpPr/>
          <p:nvPr/>
        </p:nvSpPr>
        <p:spPr>
          <a:xfrm>
            <a:off x="1808345" y="2189178"/>
            <a:ext cx="427597" cy="38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B17BA5-A8BF-4E12-9957-4EEC725ED7F0}"/>
              </a:ext>
            </a:extLst>
          </p:cNvPr>
          <p:cNvSpPr txBox="1">
            <a:spLocks/>
          </p:cNvSpPr>
          <p:nvPr/>
        </p:nvSpPr>
        <p:spPr>
          <a:xfrm>
            <a:off x="2727560" y="1832089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A897CB-58CA-4E04-8E6D-4357F083AB5A}"/>
              </a:ext>
            </a:extLst>
          </p:cNvPr>
          <p:cNvSpPr/>
          <p:nvPr/>
        </p:nvSpPr>
        <p:spPr>
          <a:xfrm>
            <a:off x="2803018" y="2189178"/>
            <a:ext cx="427597" cy="38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B868A62-7907-4486-956F-27261AC0D721}"/>
              </a:ext>
            </a:extLst>
          </p:cNvPr>
          <p:cNvSpPr txBox="1">
            <a:spLocks/>
          </p:cNvSpPr>
          <p:nvPr/>
        </p:nvSpPr>
        <p:spPr>
          <a:xfrm>
            <a:off x="3722236" y="1832089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E15FFD-3719-497A-95FC-3A3F02E013E4}"/>
              </a:ext>
            </a:extLst>
          </p:cNvPr>
          <p:cNvSpPr/>
          <p:nvPr/>
        </p:nvSpPr>
        <p:spPr>
          <a:xfrm>
            <a:off x="3797694" y="2189178"/>
            <a:ext cx="427597" cy="38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58DFAD-6002-452F-9859-5B9FB926414C}"/>
              </a:ext>
            </a:extLst>
          </p:cNvPr>
          <p:cNvCxnSpPr>
            <a:cxnSpLocks/>
          </p:cNvCxnSpPr>
          <p:nvPr/>
        </p:nvCxnSpPr>
        <p:spPr>
          <a:xfrm flipH="1">
            <a:off x="1421961" y="2578420"/>
            <a:ext cx="600181" cy="50284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D82376-0756-46DE-83DD-F9A5323981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22144" y="2578420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E6E9C3-B0EA-481C-9217-EA0DB474C611}"/>
              </a:ext>
            </a:extLst>
          </p:cNvPr>
          <p:cNvCxnSpPr>
            <a:cxnSpLocks/>
          </p:cNvCxnSpPr>
          <p:nvPr/>
        </p:nvCxnSpPr>
        <p:spPr>
          <a:xfrm flipH="1">
            <a:off x="2536656" y="2581948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1530FC-FD42-4A6D-9409-DD3AA01602D3}"/>
              </a:ext>
            </a:extLst>
          </p:cNvPr>
          <p:cNvCxnSpPr>
            <a:cxnSpLocks/>
          </p:cNvCxnSpPr>
          <p:nvPr/>
        </p:nvCxnSpPr>
        <p:spPr>
          <a:xfrm>
            <a:off x="3040828" y="2581948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C5063C-6301-4F98-A067-19E3CC1142C6}"/>
              </a:ext>
            </a:extLst>
          </p:cNvPr>
          <p:cNvCxnSpPr>
            <a:cxnSpLocks/>
          </p:cNvCxnSpPr>
          <p:nvPr/>
        </p:nvCxnSpPr>
        <p:spPr>
          <a:xfrm flipH="1">
            <a:off x="3516438" y="2585869"/>
            <a:ext cx="489906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1E98AA-CCA5-45B6-8CFA-BF69BDDB805E}"/>
              </a:ext>
            </a:extLst>
          </p:cNvPr>
          <p:cNvCxnSpPr>
            <a:cxnSpLocks/>
          </p:cNvCxnSpPr>
          <p:nvPr/>
        </p:nvCxnSpPr>
        <p:spPr>
          <a:xfrm>
            <a:off x="4006346" y="2585869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1E47E31-4F21-46D9-A8F7-091F3435016C}"/>
              </a:ext>
            </a:extLst>
          </p:cNvPr>
          <p:cNvSpPr/>
          <p:nvPr/>
        </p:nvSpPr>
        <p:spPr>
          <a:xfrm>
            <a:off x="1287403" y="3081268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B11AAC-0D3B-4C3F-891D-FA9C37348CF8}"/>
              </a:ext>
            </a:extLst>
          </p:cNvPr>
          <p:cNvSpPr/>
          <p:nvPr/>
        </p:nvSpPr>
        <p:spPr>
          <a:xfrm>
            <a:off x="2303107" y="3104548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10A00C-B19B-4E18-8F9D-852202BD4201}"/>
              </a:ext>
            </a:extLst>
          </p:cNvPr>
          <p:cNvSpPr/>
          <p:nvPr/>
        </p:nvSpPr>
        <p:spPr>
          <a:xfrm>
            <a:off x="3344992" y="3119447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FFB312-7405-4B86-8508-76E8BC8D985D}"/>
              </a:ext>
            </a:extLst>
          </p:cNvPr>
          <p:cNvSpPr/>
          <p:nvPr/>
        </p:nvSpPr>
        <p:spPr>
          <a:xfrm>
            <a:off x="4265306" y="3133537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411536-2A9A-4165-9526-31C3C70EA277}"/>
              </a:ext>
            </a:extLst>
          </p:cNvPr>
          <p:cNvSpPr txBox="1"/>
          <p:nvPr/>
        </p:nvSpPr>
        <p:spPr>
          <a:xfrm>
            <a:off x="5729448" y="4190149"/>
            <a:ext cx="4301498" cy="150810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Effort put to refer</a:t>
            </a:r>
          </a:p>
          <a:p>
            <a:pPr lvl="1"/>
            <a:r>
              <a:rPr lang="en-IN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	Arrow length </a:t>
            </a:r>
            <a:r>
              <a:rPr lang="el-GR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α</a:t>
            </a: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effort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Response to Incentives</a:t>
            </a:r>
          </a:p>
          <a:p>
            <a:pPr lvl="1"/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	</a:t>
            </a:r>
            <a:r>
              <a:rPr lang="en-US" sz="2100" b="1" i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responds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equally</a:t>
            </a:r>
            <a:endParaRPr lang="en-IN" sz="23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EA9FD5-84A9-4DEF-BFA4-BFA1647232CA}"/>
              </a:ext>
            </a:extLst>
          </p:cNvPr>
          <p:cNvCxnSpPr>
            <a:cxnSpLocks/>
          </p:cNvCxnSpPr>
          <p:nvPr/>
        </p:nvCxnSpPr>
        <p:spPr>
          <a:xfrm flipH="1">
            <a:off x="8567826" y="3453772"/>
            <a:ext cx="1215573" cy="68349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1B7EFFC-6670-4404-807C-B9E00B5795DB}"/>
              </a:ext>
            </a:extLst>
          </p:cNvPr>
          <p:cNvSpPr txBox="1"/>
          <p:nvPr/>
        </p:nvSpPr>
        <p:spPr>
          <a:xfrm>
            <a:off x="590486" y="4619655"/>
            <a:ext cx="4563762" cy="44627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Option: </a:t>
            </a:r>
            <a:r>
              <a:rPr lang="en-IN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Choose at random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18E43B3-C68C-4072-B0EE-6DCB4929A905}"/>
              </a:ext>
            </a:extLst>
          </p:cNvPr>
          <p:cNvSpPr txBox="1"/>
          <p:nvPr/>
        </p:nvSpPr>
        <p:spPr>
          <a:xfrm>
            <a:off x="590486" y="4627104"/>
            <a:ext cx="4563762" cy="44627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Option: </a:t>
            </a:r>
            <a:r>
              <a:rPr lang="en-IN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Choose A and C</a:t>
            </a:r>
          </a:p>
        </p:txBody>
      </p:sp>
    </p:spTree>
    <p:extLst>
      <p:ext uri="{BB962C8B-B14F-4D97-AF65-F5344CB8AC3E}">
        <p14:creationId xmlns:p14="http://schemas.microsoft.com/office/powerpoint/2010/main" val="17243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21667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4" grpId="0" animBg="1"/>
      <p:bldP spid="20" grpId="0" animBg="1"/>
      <p:bldP spid="21" grpId="0"/>
      <p:bldP spid="3" grpId="0" animBg="1"/>
      <p:bldP spid="3" grpId="1" animBg="1"/>
      <p:bldP spid="3" grpId="2" animBg="1"/>
      <p:bldP spid="15" grpId="0"/>
      <p:bldP spid="17" grpId="0" animBg="1"/>
      <p:bldP spid="18" grpId="0"/>
      <p:bldP spid="19" grpId="0" animBg="1"/>
      <p:bldP spid="19" grpId="1" animBg="1"/>
      <p:bldP spid="19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5" grpId="0" animBg="1"/>
      <p:bldP spid="112" grpId="0" animBg="1"/>
      <p:bldP spid="112" grpId="1" animBg="1"/>
      <p:bldP spid="115" grpId="0" animBg="1"/>
      <p:bldP spid="1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A8B446-B8F0-4679-B739-B9A3FF59E137}"/>
              </a:ext>
            </a:extLst>
          </p:cNvPr>
          <p:cNvSpPr txBox="1">
            <a:spLocks/>
          </p:cNvSpPr>
          <p:nvPr/>
        </p:nvSpPr>
        <p:spPr>
          <a:xfrm>
            <a:off x="81643" y="65313"/>
            <a:ext cx="12028714" cy="81642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Peer Referrals for Public Awareness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7BFD0A-E7EB-45A3-82E1-994A4159A20F}"/>
              </a:ext>
            </a:extLst>
          </p:cNvPr>
          <p:cNvSpPr txBox="1">
            <a:spLocks/>
          </p:cNvSpPr>
          <p:nvPr/>
        </p:nvSpPr>
        <p:spPr>
          <a:xfrm>
            <a:off x="3164988" y="1082923"/>
            <a:ext cx="4286314" cy="749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Fixed</a:t>
            </a:r>
            <a:r>
              <a:rPr lang="en-US" sz="2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Incentive structure</a:t>
            </a:r>
            <a:endParaRPr lang="en-US" sz="29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D4B55B-F016-4BA1-AAAA-0C0B99FEC605}"/>
              </a:ext>
            </a:extLst>
          </p:cNvPr>
          <p:cNvSpPr txBox="1">
            <a:spLocks/>
          </p:cNvSpPr>
          <p:nvPr/>
        </p:nvSpPr>
        <p:spPr>
          <a:xfrm>
            <a:off x="584403" y="1067481"/>
            <a:ext cx="4286314" cy="74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Problems </a:t>
            </a:r>
            <a:r>
              <a:rPr lang="en-US" sz="29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with</a:t>
            </a:r>
            <a:endParaRPr lang="en-US" sz="29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27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71B23E0-BEB0-45AE-86A2-CDEC50B7C62A}"/>
              </a:ext>
            </a:extLst>
          </p:cNvPr>
          <p:cNvSpPr/>
          <p:nvPr/>
        </p:nvSpPr>
        <p:spPr>
          <a:xfrm>
            <a:off x="9620770" y="2658918"/>
            <a:ext cx="2198255" cy="12284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haroni" panose="02010803020104030203" pitchFamily="2" charset="-79"/>
                <a:cs typeface="Aharoni" panose="02010803020104030203" pitchFamily="2" charset="-79"/>
              </a:rPr>
              <a:t>Oracle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0C40C-20A9-4B22-87A0-4A0CC8D7DB3C}"/>
              </a:ext>
            </a:extLst>
          </p:cNvPr>
          <p:cNvSpPr txBox="1"/>
          <p:nvPr/>
        </p:nvSpPr>
        <p:spPr>
          <a:xfrm>
            <a:off x="5729448" y="2625443"/>
            <a:ext cx="2690850" cy="44627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Social Network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89C-4D5F-4A6C-B0B3-361342C19E43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8420298" y="2928238"/>
            <a:ext cx="1207291" cy="34489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70CDF5D-A5E7-4640-BFB0-0452D78B58E3}"/>
              </a:ext>
            </a:extLst>
          </p:cNvPr>
          <p:cNvSpPr txBox="1">
            <a:spLocks/>
          </p:cNvSpPr>
          <p:nvPr/>
        </p:nvSpPr>
        <p:spPr>
          <a:xfrm>
            <a:off x="1732887" y="1832089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404360-5A48-4B0A-841D-8813E13DD9E6}"/>
              </a:ext>
            </a:extLst>
          </p:cNvPr>
          <p:cNvSpPr/>
          <p:nvPr/>
        </p:nvSpPr>
        <p:spPr>
          <a:xfrm>
            <a:off x="1808345" y="2189178"/>
            <a:ext cx="427597" cy="38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58DFAD-6002-452F-9859-5B9FB926414C}"/>
              </a:ext>
            </a:extLst>
          </p:cNvPr>
          <p:cNvCxnSpPr>
            <a:cxnSpLocks/>
          </p:cNvCxnSpPr>
          <p:nvPr/>
        </p:nvCxnSpPr>
        <p:spPr>
          <a:xfrm flipH="1">
            <a:off x="1421961" y="2578420"/>
            <a:ext cx="600181" cy="50284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D82376-0756-46DE-83DD-F9A5323981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22144" y="2578420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C10A25-0492-4864-80BB-5644CAAA9387}"/>
              </a:ext>
            </a:extLst>
          </p:cNvPr>
          <p:cNvGrpSpPr/>
          <p:nvPr/>
        </p:nvGrpSpPr>
        <p:grpSpPr>
          <a:xfrm>
            <a:off x="1287403" y="1832089"/>
            <a:ext cx="3405500" cy="1690690"/>
            <a:chOff x="1287403" y="1832089"/>
            <a:chExt cx="3405500" cy="1690690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CAB17BA5-A8BF-4E12-9957-4EEC725ED7F0}"/>
                </a:ext>
              </a:extLst>
            </p:cNvPr>
            <p:cNvSpPr txBox="1">
              <a:spLocks/>
            </p:cNvSpPr>
            <p:nvPr/>
          </p:nvSpPr>
          <p:spPr>
            <a:xfrm>
              <a:off x="2727560" y="1832089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B868A62-7907-4486-956F-27261AC0D721}"/>
                </a:ext>
              </a:extLst>
            </p:cNvPr>
            <p:cNvSpPr txBox="1">
              <a:spLocks/>
            </p:cNvSpPr>
            <p:nvPr/>
          </p:nvSpPr>
          <p:spPr>
            <a:xfrm>
              <a:off x="3722236" y="1832089"/>
              <a:ext cx="578511" cy="38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700" b="1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  <a:endParaRPr lang="en-US" sz="27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A897CB-58CA-4E04-8E6D-4357F083AB5A}"/>
                </a:ext>
              </a:extLst>
            </p:cNvPr>
            <p:cNvSpPr/>
            <p:nvPr/>
          </p:nvSpPr>
          <p:spPr>
            <a:xfrm>
              <a:off x="2803018" y="2189178"/>
              <a:ext cx="427597" cy="389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E15FFD-3719-497A-95FC-3A3F02E013E4}"/>
                </a:ext>
              </a:extLst>
            </p:cNvPr>
            <p:cNvSpPr/>
            <p:nvPr/>
          </p:nvSpPr>
          <p:spPr>
            <a:xfrm>
              <a:off x="3797694" y="2189178"/>
              <a:ext cx="427597" cy="389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E6E9C3-B0EA-481C-9217-EA0DB474C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656" y="2581948"/>
              <a:ext cx="504173" cy="49932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1530FC-FD42-4A6D-9409-DD3AA01602D3}"/>
                </a:ext>
              </a:extLst>
            </p:cNvPr>
            <p:cNvCxnSpPr>
              <a:cxnSpLocks/>
            </p:cNvCxnSpPr>
            <p:nvPr/>
          </p:nvCxnSpPr>
          <p:spPr>
            <a:xfrm>
              <a:off x="3040828" y="2581948"/>
              <a:ext cx="451603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C5063C-6301-4F98-A067-19E3CC114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6438" y="2585869"/>
              <a:ext cx="489906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1E98AA-CCA5-45B6-8CFA-BF69BDDB805E}"/>
                </a:ext>
              </a:extLst>
            </p:cNvPr>
            <p:cNvCxnSpPr>
              <a:cxnSpLocks/>
            </p:cNvCxnSpPr>
            <p:nvPr/>
          </p:nvCxnSpPr>
          <p:spPr>
            <a:xfrm>
              <a:off x="4006346" y="2585869"/>
              <a:ext cx="451603" cy="52612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E47E31-4F21-46D9-A8F7-091F3435016C}"/>
                </a:ext>
              </a:extLst>
            </p:cNvPr>
            <p:cNvSpPr/>
            <p:nvPr/>
          </p:nvSpPr>
          <p:spPr>
            <a:xfrm>
              <a:off x="1287403" y="3081268"/>
              <a:ext cx="427597" cy="3892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FB11AAC-0D3B-4C3F-891D-FA9C37348CF8}"/>
                </a:ext>
              </a:extLst>
            </p:cNvPr>
            <p:cNvSpPr/>
            <p:nvPr/>
          </p:nvSpPr>
          <p:spPr>
            <a:xfrm>
              <a:off x="2303107" y="3104548"/>
              <a:ext cx="427597" cy="3892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10A00C-B19B-4E18-8F9D-852202BD4201}"/>
                </a:ext>
              </a:extLst>
            </p:cNvPr>
            <p:cNvSpPr/>
            <p:nvPr/>
          </p:nvSpPr>
          <p:spPr>
            <a:xfrm>
              <a:off x="3344992" y="3119447"/>
              <a:ext cx="427597" cy="3892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FFB312-7405-4B86-8508-76E8BC8D985D}"/>
                </a:ext>
              </a:extLst>
            </p:cNvPr>
            <p:cNvSpPr/>
            <p:nvPr/>
          </p:nvSpPr>
          <p:spPr>
            <a:xfrm>
              <a:off x="4265306" y="3133537"/>
              <a:ext cx="427597" cy="3892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411536-2A9A-4165-9526-31C3C70EA277}"/>
              </a:ext>
            </a:extLst>
          </p:cNvPr>
          <p:cNvSpPr txBox="1"/>
          <p:nvPr/>
        </p:nvSpPr>
        <p:spPr>
          <a:xfrm>
            <a:off x="5729448" y="4190149"/>
            <a:ext cx="4301498" cy="150810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Effort put to refer</a:t>
            </a:r>
          </a:p>
          <a:p>
            <a:pPr lvl="1"/>
            <a:r>
              <a:rPr lang="en-IN" sz="21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	Arrow length </a:t>
            </a:r>
            <a:r>
              <a:rPr lang="el-GR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α</a:t>
            </a:r>
            <a:r>
              <a:rPr lang="en-US" sz="2100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effort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Response to Incentives</a:t>
            </a:r>
          </a:p>
          <a:p>
            <a:pPr lvl="1"/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	</a:t>
            </a:r>
            <a:r>
              <a:rPr lang="en-US" sz="2100" b="1" i="1" dirty="0">
                <a:solidFill>
                  <a:srgbClr val="4472C4">
                    <a:lumMod val="50000"/>
                  </a:srgbClr>
                </a:solidFill>
                <a:latin typeface="Palatino Linotype" panose="02040502050505030304" pitchFamily="18" charset="0"/>
              </a:rPr>
              <a:t>responds </a:t>
            </a:r>
            <a:r>
              <a:rPr lang="en-US" sz="2100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equally</a:t>
            </a:r>
            <a:endParaRPr lang="en-IN" sz="23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EA9FD5-84A9-4DEF-BFA4-BFA1647232CA}"/>
              </a:ext>
            </a:extLst>
          </p:cNvPr>
          <p:cNvCxnSpPr>
            <a:cxnSpLocks/>
          </p:cNvCxnSpPr>
          <p:nvPr/>
        </p:nvCxnSpPr>
        <p:spPr>
          <a:xfrm flipH="1">
            <a:off x="8567826" y="3453772"/>
            <a:ext cx="1215573" cy="68349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FE3FA-4E5E-451F-8CAA-6781DD54C9D7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421961" y="2578420"/>
            <a:ext cx="600183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6777DC-9517-47C7-943D-9A5A85031E5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22144" y="2578420"/>
            <a:ext cx="436984" cy="2248953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489FA8-214C-427B-B356-89DCC0D350B3}"/>
              </a:ext>
            </a:extLst>
          </p:cNvPr>
          <p:cNvSpPr txBox="1"/>
          <p:nvPr/>
        </p:nvSpPr>
        <p:spPr>
          <a:xfrm>
            <a:off x="734934" y="5667978"/>
            <a:ext cx="4563762" cy="44627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Option: Choose</a:t>
            </a:r>
            <a:r>
              <a:rPr lang="en-IN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B and 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4A4F80-506B-4993-8325-0135D4E55A5E}"/>
              </a:ext>
            </a:extLst>
          </p:cNvPr>
          <p:cNvSpPr txBox="1"/>
          <p:nvPr/>
        </p:nvSpPr>
        <p:spPr>
          <a:xfrm>
            <a:off x="400814" y="5622991"/>
            <a:ext cx="5177953" cy="115416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300" b="1" u="sng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Best Option for Larger Networks: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algn="ctr"/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Pay</a:t>
            </a:r>
            <a:r>
              <a:rPr lang="en-IN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more 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people like</a:t>
            </a:r>
            <a:r>
              <a:rPr lang="en-IN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B and C 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and</a:t>
            </a:r>
            <a:r>
              <a:rPr lang="en-IN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very less </a:t>
            </a:r>
            <a:r>
              <a:rPr lang="en-IN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people like</a:t>
            </a:r>
            <a:r>
              <a:rPr lang="en-IN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36B86FA-1438-49CD-A6D0-CF240C59B8B0}"/>
              </a:ext>
            </a:extLst>
          </p:cNvPr>
          <p:cNvSpPr txBox="1">
            <a:spLocks/>
          </p:cNvSpPr>
          <p:nvPr/>
        </p:nvSpPr>
        <p:spPr>
          <a:xfrm>
            <a:off x="2723397" y="3537070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636F761-9B71-4320-8EB4-49BB1FA3433E}"/>
              </a:ext>
            </a:extLst>
          </p:cNvPr>
          <p:cNvSpPr txBox="1">
            <a:spLocks/>
          </p:cNvSpPr>
          <p:nvPr/>
        </p:nvSpPr>
        <p:spPr>
          <a:xfrm>
            <a:off x="3718073" y="3537070"/>
            <a:ext cx="578511" cy="38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B802C5-3230-403A-AC03-C868DF25571B}"/>
              </a:ext>
            </a:extLst>
          </p:cNvPr>
          <p:cNvSpPr/>
          <p:nvPr/>
        </p:nvSpPr>
        <p:spPr>
          <a:xfrm>
            <a:off x="1283240" y="4786249"/>
            <a:ext cx="427597" cy="389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6BAC0A-8F2C-40E5-A6C6-B37A3DB24467}"/>
              </a:ext>
            </a:extLst>
          </p:cNvPr>
          <p:cNvSpPr/>
          <p:nvPr/>
        </p:nvSpPr>
        <p:spPr>
          <a:xfrm>
            <a:off x="2798855" y="3894159"/>
            <a:ext cx="427597" cy="3892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DB6015-E51D-4981-82E7-D1A7F3553E0B}"/>
              </a:ext>
            </a:extLst>
          </p:cNvPr>
          <p:cNvSpPr/>
          <p:nvPr/>
        </p:nvSpPr>
        <p:spPr>
          <a:xfrm>
            <a:off x="3793531" y="3894159"/>
            <a:ext cx="427597" cy="3892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6855D-2A52-4512-ACCB-1306FCE932BA}"/>
              </a:ext>
            </a:extLst>
          </p:cNvPr>
          <p:cNvCxnSpPr>
            <a:cxnSpLocks/>
          </p:cNvCxnSpPr>
          <p:nvPr/>
        </p:nvCxnSpPr>
        <p:spPr>
          <a:xfrm flipH="1">
            <a:off x="2532493" y="4286929"/>
            <a:ext cx="504173" cy="4993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C00A58-D89F-4583-B6B8-3A474EFB4316}"/>
              </a:ext>
            </a:extLst>
          </p:cNvPr>
          <p:cNvCxnSpPr>
            <a:cxnSpLocks/>
          </p:cNvCxnSpPr>
          <p:nvPr/>
        </p:nvCxnSpPr>
        <p:spPr>
          <a:xfrm>
            <a:off x="3036665" y="4286929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46F1FB-23F1-4522-9951-DF050C480184}"/>
              </a:ext>
            </a:extLst>
          </p:cNvPr>
          <p:cNvCxnSpPr>
            <a:cxnSpLocks/>
          </p:cNvCxnSpPr>
          <p:nvPr/>
        </p:nvCxnSpPr>
        <p:spPr>
          <a:xfrm flipH="1">
            <a:off x="3512275" y="4290850"/>
            <a:ext cx="489906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BC45B8-06BA-473E-8B73-59EFC9081294}"/>
              </a:ext>
            </a:extLst>
          </p:cNvPr>
          <p:cNvCxnSpPr>
            <a:cxnSpLocks/>
          </p:cNvCxnSpPr>
          <p:nvPr/>
        </p:nvCxnSpPr>
        <p:spPr>
          <a:xfrm>
            <a:off x="4002183" y="4290850"/>
            <a:ext cx="451603" cy="526128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E75E38-3276-42F4-9EC2-AED31B21C980}"/>
              </a:ext>
            </a:extLst>
          </p:cNvPr>
          <p:cNvSpPr/>
          <p:nvPr/>
        </p:nvSpPr>
        <p:spPr>
          <a:xfrm>
            <a:off x="2298944" y="4809529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46BCD4-8072-4285-85D6-421E2536E2D0}"/>
              </a:ext>
            </a:extLst>
          </p:cNvPr>
          <p:cNvSpPr/>
          <p:nvPr/>
        </p:nvSpPr>
        <p:spPr>
          <a:xfrm>
            <a:off x="3340829" y="4824428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02D919-DF32-4CAC-9258-91DEB7807611}"/>
              </a:ext>
            </a:extLst>
          </p:cNvPr>
          <p:cNvSpPr/>
          <p:nvPr/>
        </p:nvSpPr>
        <p:spPr>
          <a:xfrm>
            <a:off x="4261143" y="4838518"/>
            <a:ext cx="427597" cy="3892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AB5027-12E9-4C56-B5EB-E229BBEDF86B}"/>
              </a:ext>
            </a:extLst>
          </p:cNvPr>
          <p:cNvSpPr txBox="1"/>
          <p:nvPr/>
        </p:nvSpPr>
        <p:spPr>
          <a:xfrm>
            <a:off x="5578767" y="1706897"/>
            <a:ext cx="6453963" cy="3631763"/>
          </a:xfrm>
          <a:prstGeom prst="rect">
            <a:avLst/>
          </a:prstGeom>
          <a:noFill/>
          <a:ln w="190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3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Social Network: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Past works </a:t>
            </a:r>
            <a:r>
              <a:rPr lang="en-US" sz="23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(Tong et al. 2017, Yadav et al. 2016, Zhuang et al. 2013)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assumes some information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about the underlying social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23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People’s response to incentives: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Past works </a:t>
            </a:r>
            <a:r>
              <a:rPr lang="en-US" sz="23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300" b="1" i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Lobel</a:t>
            </a:r>
            <a:r>
              <a:rPr lang="en-US" sz="2300" b="1" i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et al. 2016, Singer 2012)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3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assumes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step-function as a proxy for response to incentives</a:t>
            </a:r>
          </a:p>
        </p:txBody>
      </p:sp>
    </p:spTree>
    <p:extLst>
      <p:ext uri="{BB962C8B-B14F-4D97-AF65-F5344CB8AC3E}">
        <p14:creationId xmlns:p14="http://schemas.microsoft.com/office/powerpoint/2010/main" val="10058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55" grpId="0" animBg="1"/>
      <p:bldP spid="36" grpId="0" animBg="1"/>
      <p:bldP spid="36" grpId="1" animBg="1"/>
      <p:bldP spid="40" grpId="0" animBg="1"/>
      <p:bldP spid="44" grpId="0"/>
      <p:bldP spid="46" grpId="0"/>
      <p:bldP spid="58" grpId="0" animBg="1"/>
      <p:bldP spid="45" grpId="0" animBg="1"/>
      <p:bldP spid="47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2225</Words>
  <Application>Microsoft Office PowerPoint</Application>
  <PresentationFormat>Widescreen</PresentationFormat>
  <Paragraphs>353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Aharoni</vt:lpstr>
      <vt:lpstr>Arial</vt:lpstr>
      <vt:lpstr>Arial</vt:lpstr>
      <vt:lpstr>Arial Black</vt:lpstr>
      <vt:lpstr>Calibri</vt:lpstr>
      <vt:lpstr>Calibri Light</vt:lpstr>
      <vt:lpstr>Cambria Math</vt:lpstr>
      <vt:lpstr>Palatino Linotype</vt:lpstr>
      <vt:lpstr>Times New Roman</vt:lpstr>
      <vt:lpstr>Office Theme</vt:lpstr>
      <vt:lpstr>Optimizing Peer Referrals for Public Awareness using Contextual Bandits</vt:lpstr>
      <vt:lpstr>Public Awareness for Social Welfare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Peer Referrals for Public Awareness</dc:title>
  <dc:creator>Ramaravind Kommiya Mothilal</dc:creator>
  <cp:lastModifiedBy>Ramaravind Kommiya Mothilal</cp:lastModifiedBy>
  <cp:revision>118</cp:revision>
  <dcterms:created xsi:type="dcterms:W3CDTF">2019-06-25T05:11:05Z</dcterms:created>
  <dcterms:modified xsi:type="dcterms:W3CDTF">2020-03-20T09:55:53Z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t-rakom@microsoft.com</vt:lpwstr>
  </property>
  <property fmtid="{D5CDD505-2E9C-101B-9397-08002B2CF9AE}" pid="5" name="MSIP_Label_f42aa342-8706-4288-bd11-ebb85995028c_SetDate">
    <vt:lpwstr>2019-07-01T17:12:57.0701339Z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0d06cd2c-d059-4ab5-a9f2-4a0c4d4a809d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