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1" r:id="rId1"/>
  </p:sldMasterIdLst>
  <p:notesMasterIdLst>
    <p:notesMasterId r:id="rId8"/>
  </p:notesMasterIdLst>
  <p:sldIdLst>
    <p:sldId id="286" r:id="rId2"/>
    <p:sldId id="285" r:id="rId3"/>
    <p:sldId id="287" r:id="rId4"/>
    <p:sldId id="288" r:id="rId5"/>
    <p:sldId id="289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F2BDFF-A9F9-494A-AC42-BA35B1647733}">
          <p14:sldIdLst>
            <p14:sldId id="286"/>
            <p14:sldId id="285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outlineViewPr>
    <p:cViewPr>
      <p:scale>
        <a:sx n="33" d="100"/>
        <a:sy n="33" d="100"/>
      </p:scale>
      <p:origin x="0" y="-17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AB072-065D-4DF4-9A05-DF5A026552B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C90C3-4902-426F-8E4D-CB5110E1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5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8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5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5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4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4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9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1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6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5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7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12000"/>
            <a:lum/>
          </a:blip>
          <a:srcRect/>
          <a:stretch>
            <a:fillRect l="20000" r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9FF574-A520-4181-9AFA-29898E02762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7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  <p:sldLayoutId id="2147484433" r:id="rId12"/>
    <p:sldLayoutId id="2147484434" r:id="rId13"/>
    <p:sldLayoutId id="2147484435" r:id="rId14"/>
    <p:sldLayoutId id="2147484436" r:id="rId15"/>
    <p:sldLayoutId id="2147484437" r:id="rId16"/>
    <p:sldLayoutId id="21474844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928401" y="2343150"/>
            <a:ext cx="8574622" cy="1653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000" b="1" dirty="0" smtClean="0"/>
              <a:t>Oracle </a:t>
            </a:r>
            <a:r>
              <a:rPr lang="en-US" sz="6000" b="1" dirty="0" err="1" smtClean="0"/>
              <a:t>Adf</a:t>
            </a:r>
            <a:r>
              <a:rPr lang="en-US" sz="6000" b="1" dirty="0" smtClean="0"/>
              <a:t> Examples</a:t>
            </a:r>
          </a:p>
          <a:p>
            <a:pPr algn="r"/>
            <a:r>
              <a:rPr lang="en-US" sz="6000" b="1" dirty="0" smtClean="0"/>
              <a:t>Advanced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28609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6397"/>
          </a:xfrm>
        </p:spPr>
        <p:txBody>
          <a:bodyPr/>
          <a:lstStyle/>
          <a:p>
            <a:r>
              <a:rPr lang="en-US" b="1" dirty="0"/>
              <a:t>Entity Object – Effective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05971"/>
            <a:ext cx="10018713" cy="496778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CREATE TABLE EMP_SALARY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ID NUMBER(10, 0) NOT NULL </a:t>
            </a:r>
          </a:p>
          <a:p>
            <a:pPr marL="0" indent="0">
              <a:buNone/>
            </a:pPr>
            <a:r>
              <a:rPr lang="en-US" dirty="0"/>
              <a:t>, SALARY NUMBER(10, 0) NOT NULL </a:t>
            </a:r>
          </a:p>
          <a:p>
            <a:pPr marL="0" indent="0">
              <a:buNone/>
            </a:pPr>
            <a:r>
              <a:rPr lang="en-US" dirty="0"/>
              <a:t>, START_DATE DATE NOT NULL </a:t>
            </a:r>
          </a:p>
          <a:p>
            <a:pPr marL="0" indent="0">
              <a:buNone/>
            </a:pPr>
            <a:r>
              <a:rPr lang="en-US" dirty="0"/>
              <a:t>, END_DATE DATE NOT NULL </a:t>
            </a:r>
          </a:p>
          <a:p>
            <a:pPr marL="0" indent="0">
              <a:buNone/>
            </a:pPr>
            <a:r>
              <a:rPr lang="en-US" dirty="0"/>
              <a:t>, CONSTRAINT EMP_SALARY_PK PRIMARY KEY </a:t>
            </a:r>
          </a:p>
          <a:p>
            <a:pPr marL="0" indent="0">
              <a:buNone/>
            </a:pPr>
            <a:r>
              <a:rPr lang="en-US" dirty="0"/>
              <a:t>  (</a:t>
            </a:r>
          </a:p>
          <a:p>
            <a:pPr marL="0" indent="0">
              <a:buNone/>
            </a:pPr>
            <a:r>
              <a:rPr lang="en-US" dirty="0"/>
              <a:t>    ID </a:t>
            </a:r>
          </a:p>
          <a:p>
            <a:pPr marL="0" indent="0">
              <a:buNone/>
            </a:pPr>
            <a:r>
              <a:rPr lang="en-US" dirty="0"/>
              <a:t>  , START_DATE </a:t>
            </a:r>
          </a:p>
          <a:p>
            <a:pPr marL="0" indent="0">
              <a:buNone/>
            </a:pPr>
            <a:r>
              <a:rPr lang="en-US" dirty="0"/>
              <a:t>  , END_DATE </a:t>
            </a:r>
          </a:p>
          <a:p>
            <a:pPr marL="0" indent="0">
              <a:buNone/>
            </a:pPr>
            <a:r>
              <a:rPr lang="en-US" dirty="0"/>
              <a:t>  )</a:t>
            </a:r>
          </a:p>
          <a:p>
            <a:pPr marL="0" indent="0">
              <a:buNone/>
            </a:pPr>
            <a:r>
              <a:rPr lang="en-US" dirty="0"/>
              <a:t>  USING INDEX </a:t>
            </a:r>
          </a:p>
          <a:p>
            <a:pPr marL="0" indent="0">
              <a:buNone/>
            </a:pPr>
            <a:r>
              <a:rPr lang="en-US" dirty="0"/>
              <a:t>  (</a:t>
            </a:r>
          </a:p>
          <a:p>
            <a:pPr marL="0" indent="0">
              <a:buNone/>
            </a:pPr>
            <a:r>
              <a:rPr lang="en-US" dirty="0"/>
              <a:t>      CREATE UNIQUE INDEX T_EFFECTICE_TEST_PK ON EMP_SALARY (ID ASC, START_DATE ASC, END_DATE ASC) </a:t>
            </a:r>
          </a:p>
          <a:p>
            <a:pPr marL="0" indent="0">
              <a:buNone/>
            </a:pPr>
            <a:r>
              <a:rPr lang="en-US" dirty="0"/>
              <a:t>  )</a:t>
            </a:r>
          </a:p>
          <a:p>
            <a:pPr marL="0" indent="0">
              <a:buNone/>
            </a:pPr>
            <a:r>
              <a:rPr lang="en-US" dirty="0"/>
              <a:t>  ENABLE 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6397"/>
          </a:xfrm>
        </p:spPr>
        <p:txBody>
          <a:bodyPr/>
          <a:lstStyle/>
          <a:p>
            <a:r>
              <a:rPr lang="en-US" b="1" dirty="0" smtClean="0"/>
              <a:t>View Object -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05971"/>
            <a:ext cx="10018713" cy="49677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 smtClean="0"/>
              <a:t>از روی جدول </a:t>
            </a:r>
            <a:r>
              <a:rPr lang="en-US" dirty="0" smtClean="0"/>
              <a:t>person</a:t>
            </a:r>
            <a:r>
              <a:rPr lang="fa-IR" dirty="0" smtClean="0"/>
              <a:t> یک </a:t>
            </a:r>
            <a:r>
              <a:rPr lang="en-US" dirty="0" smtClean="0"/>
              <a:t>View Object </a:t>
            </a:r>
            <a:r>
              <a:rPr lang="fa-IR" dirty="0" smtClean="0"/>
              <a:t> بسازید.</a:t>
            </a:r>
          </a:p>
          <a:p>
            <a:pPr marL="0" indent="0" algn="r" rtl="1">
              <a:buNone/>
            </a:pPr>
            <a:r>
              <a:rPr lang="fa-IR" dirty="0" smtClean="0"/>
              <a:t>این </a:t>
            </a:r>
            <a:r>
              <a:rPr lang="en-US" dirty="0" smtClean="0"/>
              <a:t>View Object </a:t>
            </a:r>
            <a:r>
              <a:rPr lang="fa-IR" dirty="0" smtClean="0"/>
              <a:t> باید پیاده ساز</a:t>
            </a:r>
            <a:r>
              <a:rPr lang="en-US" dirty="0" smtClean="0"/>
              <a:t>     SUPP </a:t>
            </a:r>
            <a:r>
              <a:rPr lang="fa-IR" dirty="0" smtClean="0"/>
              <a:t>و </a:t>
            </a:r>
            <a:r>
              <a:rPr lang="en-US" dirty="0" smtClean="0"/>
              <a:t>CUST</a:t>
            </a:r>
            <a:r>
              <a:rPr lang="fa-IR" dirty="0" smtClean="0"/>
              <a:t> باشد. صفحه ای به صورت </a:t>
            </a:r>
            <a:r>
              <a:rPr lang="en-US" dirty="0" smtClean="0"/>
              <a:t>web</a:t>
            </a:r>
            <a:r>
              <a:rPr lang="fa-IR" dirty="0" smtClean="0"/>
              <a:t> طراحی کنید که</a:t>
            </a:r>
            <a:r>
              <a:rPr lang="fa-IR" dirty="0"/>
              <a:t> </a:t>
            </a:r>
            <a:r>
              <a:rPr lang="fa-IR" dirty="0" smtClean="0"/>
              <a:t>با آن بتوان شخص را در سیستم معرفی کرد. برای این منظور از دو دکمه استفاده کنید که یکی </a:t>
            </a:r>
            <a:r>
              <a:rPr lang="en-US" dirty="0" smtClean="0"/>
              <a:t>Supplier</a:t>
            </a:r>
            <a:r>
              <a:rPr lang="fa-IR" dirty="0" smtClean="0"/>
              <a:t> را معرفی میکند و بعدی </a:t>
            </a:r>
            <a:r>
              <a:rPr lang="en-US" dirty="0" smtClean="0"/>
              <a:t>Customer </a:t>
            </a:r>
            <a:r>
              <a:rPr lang="fa-IR" dirty="0" smtClean="0"/>
              <a:t> را.</a:t>
            </a:r>
            <a:endParaRPr lang="en-US" dirty="0" smtClean="0"/>
          </a:p>
          <a:p>
            <a:pPr marL="0" indent="0" algn="r" rtl="1">
              <a:buNone/>
            </a:pPr>
            <a:r>
              <a:rPr lang="fa-IR" dirty="0" smtClean="0"/>
              <a:t>برای </a:t>
            </a:r>
            <a:r>
              <a:rPr lang="en-US" dirty="0" smtClean="0"/>
              <a:t>Supplier </a:t>
            </a:r>
            <a:r>
              <a:rPr lang="fa-IR" dirty="0" smtClean="0"/>
              <a:t> ها </a:t>
            </a:r>
            <a:r>
              <a:rPr lang="en-US" dirty="0" smtClean="0"/>
              <a:t>Attribute </a:t>
            </a:r>
            <a:r>
              <a:rPr lang="en-US" dirty="0" err="1" smtClean="0"/>
              <a:t>Supplier_id</a:t>
            </a:r>
            <a:r>
              <a:rPr lang="fa-IR" dirty="0" smtClean="0"/>
              <a:t> باید اجباری باشد و برای </a:t>
            </a:r>
            <a:r>
              <a:rPr lang="en-US" dirty="0" smtClean="0"/>
              <a:t>Customer </a:t>
            </a:r>
            <a:r>
              <a:rPr lang="fa-IR" dirty="0" smtClean="0"/>
              <a:t> ها </a:t>
            </a:r>
            <a:r>
              <a:rPr lang="en-US" dirty="0"/>
              <a:t>Attribute CONFIRMED_EMAIL</a:t>
            </a:r>
          </a:p>
        </p:txBody>
      </p:sp>
    </p:spTree>
    <p:extLst>
      <p:ext uri="{BB962C8B-B14F-4D97-AF65-F5344CB8AC3E}">
        <p14:creationId xmlns:p14="http://schemas.microsoft.com/office/powerpoint/2010/main" val="2443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6397"/>
          </a:xfrm>
        </p:spPr>
        <p:txBody>
          <a:bodyPr/>
          <a:lstStyle/>
          <a:p>
            <a:r>
              <a:rPr lang="en-US" b="1" dirty="0" smtClean="0"/>
              <a:t>View Object –</a:t>
            </a:r>
            <a:r>
              <a:rPr lang="fa-IR" b="1" dirty="0" smtClean="0"/>
              <a:t> </a:t>
            </a:r>
            <a:r>
              <a:rPr lang="en-US" b="1" dirty="0" smtClean="0"/>
              <a:t>Change Query ,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05971"/>
            <a:ext cx="10018713" cy="49677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 smtClean="0"/>
              <a:t>یک </a:t>
            </a:r>
            <a:r>
              <a:rPr lang="en-US" dirty="0" smtClean="0"/>
              <a:t>View Object Read Only </a:t>
            </a:r>
            <a:r>
              <a:rPr lang="fa-IR" dirty="0" smtClean="0"/>
              <a:t> از جدول </a:t>
            </a:r>
            <a:r>
              <a:rPr lang="en-US" dirty="0" smtClean="0"/>
              <a:t>Warehouses</a:t>
            </a:r>
            <a:r>
              <a:rPr lang="fa-IR" dirty="0" smtClean="0"/>
              <a:t> بسازید: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w.warehouse_id</a:t>
            </a:r>
            <a:r>
              <a:rPr lang="en-US" dirty="0"/>
              <a:t> as code , </a:t>
            </a:r>
            <a:r>
              <a:rPr lang="en-US" dirty="0" err="1"/>
              <a:t>w.warehouse_name</a:t>
            </a:r>
            <a:r>
              <a:rPr lang="en-US" dirty="0"/>
              <a:t> as name from Warehouses </a:t>
            </a:r>
            <a:r>
              <a:rPr lang="en-US" dirty="0" smtClean="0"/>
              <a:t>w</a:t>
            </a:r>
          </a:p>
          <a:p>
            <a:pPr marL="0" indent="0" algn="r" rtl="1">
              <a:buNone/>
            </a:pPr>
            <a:r>
              <a:rPr lang="fa-IR" dirty="0" smtClean="0"/>
              <a:t>یک صفحه </a:t>
            </a:r>
            <a:r>
              <a:rPr lang="en-US" dirty="0" smtClean="0"/>
              <a:t>web based</a:t>
            </a:r>
            <a:r>
              <a:rPr lang="fa-IR" dirty="0" smtClean="0"/>
              <a:t> بنویسید که خروجی </a:t>
            </a:r>
            <a:r>
              <a:rPr lang="en-US" dirty="0" smtClean="0"/>
              <a:t>view</a:t>
            </a:r>
            <a:r>
              <a:rPr lang="en-US" dirty="0"/>
              <a:t> </a:t>
            </a:r>
            <a:r>
              <a:rPr lang="en-US" dirty="0" smtClean="0"/>
              <a:t>object</a:t>
            </a:r>
            <a:r>
              <a:rPr lang="fa-IR" dirty="0" smtClean="0"/>
              <a:t> را به صورت جدولی نمایش دهد.</a:t>
            </a:r>
          </a:p>
          <a:p>
            <a:pPr marL="0" indent="0" algn="r" rtl="1">
              <a:buNone/>
            </a:pPr>
            <a:r>
              <a:rPr lang="fa-IR" dirty="0" smtClean="0"/>
              <a:t>برای کاربر قابلیتی بگذارید که بتواند در یک فرم </a:t>
            </a:r>
            <a:r>
              <a:rPr lang="en-US" dirty="0" smtClean="0"/>
              <a:t>Query , Where Clause , order by</a:t>
            </a:r>
            <a:r>
              <a:rPr lang="fa-IR" dirty="0" smtClean="0"/>
              <a:t> را تغییر و اجرا 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6397"/>
          </a:xfrm>
        </p:spPr>
        <p:txBody>
          <a:bodyPr/>
          <a:lstStyle/>
          <a:p>
            <a:r>
              <a:rPr lang="en-US" b="1" dirty="0" smtClean="0"/>
              <a:t>View Object –</a:t>
            </a:r>
            <a:r>
              <a:rPr lang="fa-IR" b="1" dirty="0" smtClean="0"/>
              <a:t> </a:t>
            </a:r>
            <a:r>
              <a:rPr lang="en-US" b="1" dirty="0" smtClean="0"/>
              <a:t>Programmatic View +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130" y="1705971"/>
            <a:ext cx="8950893" cy="49677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 smtClean="0"/>
              <a:t>یک </a:t>
            </a:r>
            <a:r>
              <a:rPr lang="en-US" dirty="0" smtClean="0"/>
              <a:t>View Object </a:t>
            </a:r>
            <a:r>
              <a:rPr lang="en-US" dirty="0" err="1" smtClean="0"/>
              <a:t>Programmatical</a:t>
            </a:r>
            <a:r>
              <a:rPr lang="fa-IR" dirty="0" smtClean="0"/>
              <a:t> بسازید </a:t>
            </a:r>
            <a:r>
              <a:rPr lang="fa-IR" smtClean="0"/>
              <a:t>که </a:t>
            </a:r>
            <a:r>
              <a:rPr lang="fa-IR" smtClean="0"/>
              <a:t>به </a:t>
            </a:r>
            <a:r>
              <a:rPr lang="fa-IR" dirty="0" smtClean="0"/>
              <a:t>کاربر اجازه میدهد یک سری نام کشور ها را وارد نماید.</a:t>
            </a:r>
            <a:r>
              <a:rPr lang="en-US" dirty="0" smtClean="0"/>
              <a:t> </a:t>
            </a:r>
            <a:r>
              <a:rPr lang="fa-IR" dirty="0" smtClean="0"/>
              <a:t> سپس</a:t>
            </a:r>
            <a:r>
              <a:rPr lang="en-US" dirty="0" smtClean="0"/>
              <a:t> </a:t>
            </a:r>
            <a:r>
              <a:rPr lang="fa-IR" dirty="0" smtClean="0"/>
              <a:t> بر اساس نامهای </a:t>
            </a:r>
            <a:r>
              <a:rPr lang="en-US" dirty="0" smtClean="0"/>
              <a:t>insert </a:t>
            </a:r>
            <a:r>
              <a:rPr lang="fa-IR" dirty="0" smtClean="0"/>
              <a:t> شده جدول </a:t>
            </a:r>
            <a:r>
              <a:rPr lang="en-US" dirty="0" smtClean="0"/>
              <a:t>addresses</a:t>
            </a:r>
            <a:r>
              <a:rPr lang="fa-IR" dirty="0" smtClean="0"/>
              <a:t> را فیلتر نماید (فیلد </a:t>
            </a:r>
            <a:r>
              <a:rPr lang="en-US" dirty="0" err="1" smtClean="0"/>
              <a:t>country_id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4310" y="2101756"/>
            <a:ext cx="1067820" cy="3452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Country List</a:t>
            </a:r>
          </a:p>
          <a:p>
            <a:pPr algn="ctr"/>
            <a:endParaRPr lang="fa-IR" dirty="0"/>
          </a:p>
          <a:p>
            <a:pPr algn="ctr"/>
            <a:r>
              <a:rPr lang="en-US" dirty="0" smtClean="0"/>
              <a:t>US</a:t>
            </a:r>
            <a:endParaRPr lang="en-US" dirty="0"/>
          </a:p>
          <a:p>
            <a:pPr algn="ctr"/>
            <a:r>
              <a:rPr lang="en-US" dirty="0"/>
              <a:t>CH</a:t>
            </a:r>
          </a:p>
          <a:p>
            <a:pPr algn="ctr"/>
            <a:r>
              <a:rPr lang="en-US" dirty="0"/>
              <a:t>CA</a:t>
            </a:r>
          </a:p>
          <a:p>
            <a:pPr algn="ctr"/>
            <a:r>
              <a:rPr lang="en-US" dirty="0"/>
              <a:t>ES</a:t>
            </a:r>
          </a:p>
          <a:p>
            <a:pPr algn="ctr"/>
            <a:r>
              <a:rPr lang="en-US" dirty="0"/>
              <a:t>IT</a:t>
            </a:r>
          </a:p>
          <a:p>
            <a:pPr algn="ctr"/>
            <a:r>
              <a:rPr lang="en-US" dirty="0"/>
              <a:t>FR</a:t>
            </a:r>
          </a:p>
          <a:p>
            <a:pPr algn="ctr"/>
            <a:r>
              <a:rPr lang="en-US" dirty="0"/>
              <a:t>DE</a:t>
            </a:r>
          </a:p>
          <a:p>
            <a:pPr algn="ctr"/>
            <a:r>
              <a:rPr lang="en-US" dirty="0"/>
              <a:t>GB</a:t>
            </a:r>
          </a:p>
          <a:p>
            <a:pPr algn="ctr"/>
            <a:r>
              <a:rPr lang="en-US" dirty="0"/>
              <a:t>NL</a:t>
            </a:r>
          </a:p>
        </p:txBody>
      </p:sp>
    </p:spTree>
    <p:extLst>
      <p:ext uri="{BB962C8B-B14F-4D97-AF65-F5344CB8AC3E}">
        <p14:creationId xmlns:p14="http://schemas.microsoft.com/office/powerpoint/2010/main" val="24769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6397"/>
          </a:xfrm>
        </p:spPr>
        <p:txBody>
          <a:bodyPr/>
          <a:lstStyle/>
          <a:p>
            <a:r>
              <a:rPr lang="en-US" b="1" dirty="0" smtClean="0"/>
              <a:t>View Object –</a:t>
            </a:r>
            <a:r>
              <a:rPr lang="fa-IR" b="1" dirty="0" smtClean="0"/>
              <a:t> </a:t>
            </a:r>
            <a:r>
              <a:rPr lang="en-US" b="1" dirty="0" smtClean="0"/>
              <a:t> Switching LOV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705971"/>
            <a:ext cx="10018712" cy="49677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 smtClean="0"/>
              <a:t>یک </a:t>
            </a:r>
            <a:r>
              <a:rPr lang="en-US" dirty="0" smtClean="0"/>
              <a:t>View Object Entity Based</a:t>
            </a:r>
            <a:r>
              <a:rPr lang="fa-IR" dirty="0"/>
              <a:t> </a:t>
            </a:r>
            <a:r>
              <a:rPr lang="fa-IR" dirty="0" smtClean="0"/>
              <a:t>روی جدول </a:t>
            </a:r>
            <a:r>
              <a:rPr lang="en-US" dirty="0" smtClean="0"/>
              <a:t>Persons</a:t>
            </a:r>
            <a:r>
              <a:rPr lang="fa-IR" dirty="0" smtClean="0"/>
              <a:t> بسازید . روی فیلد </a:t>
            </a:r>
            <a:r>
              <a:rPr lang="en-US" dirty="0" err="1" smtClean="0"/>
              <a:t>supplier_id</a:t>
            </a:r>
            <a:r>
              <a:rPr lang="en-US" dirty="0" smtClean="0"/>
              <a:t> </a:t>
            </a:r>
            <a:r>
              <a:rPr lang="fa-IR" dirty="0"/>
              <a:t> </a:t>
            </a:r>
            <a:r>
              <a:rPr lang="fa-IR" dirty="0" smtClean="0"/>
              <a:t>دو </a:t>
            </a:r>
            <a:r>
              <a:rPr lang="en-US" dirty="0" smtClean="0"/>
              <a:t>LOV</a:t>
            </a:r>
            <a:r>
              <a:rPr lang="fa-IR" dirty="0" smtClean="0"/>
              <a:t> تعریف کنید .</a:t>
            </a:r>
            <a:r>
              <a:rPr lang="en-US" dirty="0" smtClean="0"/>
              <a:t>LOV</a:t>
            </a:r>
            <a:r>
              <a:rPr lang="fa-IR" dirty="0" smtClean="0"/>
              <a:t> اول روی جدول </a:t>
            </a:r>
            <a:r>
              <a:rPr lang="en-US" dirty="0" smtClean="0"/>
              <a:t>Suppliers</a:t>
            </a:r>
            <a:r>
              <a:rPr lang="fa-IR" dirty="0" smtClean="0"/>
              <a:t> و </a:t>
            </a:r>
            <a:r>
              <a:rPr lang="en-US" dirty="0" err="1" smtClean="0"/>
              <a:t>Lov</a:t>
            </a:r>
            <a:r>
              <a:rPr lang="en-US" dirty="0" smtClean="0"/>
              <a:t> </a:t>
            </a:r>
            <a:r>
              <a:rPr lang="fa-IR" dirty="0" smtClean="0"/>
              <a:t> دوم روی جدول </a:t>
            </a:r>
            <a:r>
              <a:rPr lang="en-US" dirty="0" err="1" smtClean="0"/>
              <a:t>Memberships_Base</a:t>
            </a:r>
            <a:r>
              <a:rPr lang="fa-IR" dirty="0" smtClean="0"/>
              <a:t> چنانچه </a:t>
            </a:r>
            <a:r>
              <a:rPr lang="en-US" dirty="0" err="1" smtClean="0"/>
              <a:t>person_type_code</a:t>
            </a:r>
            <a:r>
              <a:rPr lang="fa-IR" dirty="0" smtClean="0"/>
              <a:t> مشتری بود (</a:t>
            </a:r>
            <a:r>
              <a:rPr lang="en-US" dirty="0" smtClean="0"/>
              <a:t>CUST</a:t>
            </a:r>
            <a:r>
              <a:rPr lang="fa-IR" dirty="0" smtClean="0"/>
              <a:t>) بود </a:t>
            </a:r>
            <a:r>
              <a:rPr lang="en-US" dirty="0" err="1" smtClean="0"/>
              <a:t>Lov</a:t>
            </a:r>
            <a:r>
              <a:rPr lang="fa-IR" dirty="0" smtClean="0"/>
              <a:t> دوم و اگر </a:t>
            </a:r>
            <a:r>
              <a:rPr lang="en-US" dirty="0" smtClean="0"/>
              <a:t>SUPP</a:t>
            </a:r>
            <a:r>
              <a:rPr lang="fa-IR" dirty="0" smtClean="0"/>
              <a:t> بود </a:t>
            </a:r>
            <a:r>
              <a:rPr lang="en-US" dirty="0" err="1" smtClean="0"/>
              <a:t>Lov</a:t>
            </a:r>
            <a:r>
              <a:rPr lang="fa-IR" dirty="0" smtClean="0"/>
              <a:t> اول باز 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452</TotalTime>
  <Words>329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Tahoma</vt:lpstr>
      <vt:lpstr>Parallax</vt:lpstr>
      <vt:lpstr>PowerPoint Presentation</vt:lpstr>
      <vt:lpstr>Entity Object – Effective Dates</vt:lpstr>
      <vt:lpstr>View Object - Inheritance</vt:lpstr>
      <vt:lpstr>View Object – Change Query , Where</vt:lpstr>
      <vt:lpstr>View Object – Programmatic View + Arrays</vt:lpstr>
      <vt:lpstr>View Object –  Switching LOV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Oracle ADF</dc:title>
  <dc:creator>Hosein Zare</dc:creator>
  <cp:lastModifiedBy>Hosein Zare</cp:lastModifiedBy>
  <cp:revision>91</cp:revision>
  <dcterms:created xsi:type="dcterms:W3CDTF">2013-09-28T20:16:03Z</dcterms:created>
  <dcterms:modified xsi:type="dcterms:W3CDTF">2014-01-21T15:30:52Z</dcterms:modified>
</cp:coreProperties>
</file>