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56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5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  <p:sldLayoutId id="2147484594" r:id="rId6"/>
    <p:sldLayoutId id="2147484595" r:id="rId7"/>
    <p:sldLayoutId id="2147484596" r:id="rId8"/>
    <p:sldLayoutId id="2147484597" r:id="rId9"/>
    <p:sldLayoutId id="2147484598" r:id="rId10"/>
    <p:sldLayoutId id="2147484599" r:id="rId11"/>
    <p:sldLayoutId id="2147484600" r:id="rId12"/>
    <p:sldLayoutId id="2147484601" r:id="rId13"/>
    <p:sldLayoutId id="2147484602" r:id="rId14"/>
    <p:sldLayoutId id="2147484603" r:id="rId15"/>
    <p:sldLayoutId id="2147484604" r:id="rId16"/>
    <p:sldLayoutId id="21474846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Working on Oracle </a:t>
            </a:r>
            <a:r>
              <a:rPr lang="en-US" dirty="0" err="1" smtClean="0"/>
              <a:t>Jdeveloper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(Section 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1851" r="9160" b="6197"/>
          <a:stretch/>
        </p:blipFill>
        <p:spPr>
          <a:xfrm>
            <a:off x="11604625" y="0"/>
            <a:ext cx="587375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752599"/>
          </a:xfrm>
        </p:spPr>
        <p:txBody>
          <a:bodyPr/>
          <a:lstStyle/>
          <a:p>
            <a:r>
              <a:rPr lang="en-US" b="1" dirty="0"/>
              <a:t>Setting up the </a:t>
            </a:r>
            <a:r>
              <a:rPr lang="en-US" b="1" dirty="0" smtClean="0"/>
              <a:t>SCM </a:t>
            </a:r>
            <a:r>
              <a:rPr lang="en-US" b="1" dirty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0937"/>
            <a:ext cx="10018713" cy="4312693"/>
          </a:xfrm>
        </p:spPr>
        <p:txBody>
          <a:bodyPr>
            <a:normAutofit/>
          </a:bodyPr>
          <a:lstStyle/>
          <a:p>
            <a:r>
              <a:rPr lang="en-US" dirty="0"/>
              <a:t>Once you have decided on tools and technologies for development, the next step may be to set up the </a:t>
            </a:r>
            <a:r>
              <a:rPr lang="en-US" b="1" dirty="0"/>
              <a:t>Software Configuration Management</a:t>
            </a:r>
            <a:r>
              <a:rPr lang="en-US" dirty="0"/>
              <a:t> (</a:t>
            </a:r>
            <a:r>
              <a:rPr lang="en-US" b="1" dirty="0"/>
              <a:t>SCM</a:t>
            </a:r>
            <a:r>
              <a:rPr lang="en-US" dirty="0"/>
              <a:t>) tool.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JDeveloper</a:t>
            </a:r>
            <a:r>
              <a:rPr lang="en-US" dirty="0"/>
              <a:t> is packaged with client support for </a:t>
            </a:r>
            <a:r>
              <a:rPr lang="en-US" b="1" dirty="0"/>
              <a:t>Subversion</a:t>
            </a:r>
            <a:r>
              <a:rPr lang="en-US" dirty="0"/>
              <a:t> (</a:t>
            </a:r>
            <a:r>
              <a:rPr lang="en-US" b="1" dirty="0"/>
              <a:t>SVN</a:t>
            </a:r>
            <a:r>
              <a:rPr lang="en-US" dirty="0"/>
              <a:t>)—the most popular version control tool among Java developers.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supported version control list includes </a:t>
            </a:r>
            <a:r>
              <a:rPr lang="en-US" b="1" dirty="0"/>
              <a:t>Concurrent Version System</a:t>
            </a:r>
            <a:r>
              <a:rPr lang="en-US" dirty="0"/>
              <a:t> (</a:t>
            </a:r>
            <a:r>
              <a:rPr lang="en-US" b="1" dirty="0"/>
              <a:t>CVS</a:t>
            </a:r>
            <a:r>
              <a:rPr lang="en-US" dirty="0"/>
              <a:t>), Perforce, Serena Dimensions, Rational </a:t>
            </a:r>
            <a:r>
              <a:rPr lang="en-US" dirty="0" err="1"/>
              <a:t>ClearCase</a:t>
            </a:r>
            <a:r>
              <a:rPr lang="en-US" dirty="0"/>
              <a:t>, and so 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1851" r="9160" b="6197"/>
          <a:stretch/>
        </p:blipFill>
        <p:spPr>
          <a:xfrm>
            <a:off x="11604625" y="0"/>
            <a:ext cx="587375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752599"/>
          </a:xfrm>
        </p:spPr>
        <p:txBody>
          <a:bodyPr/>
          <a:lstStyle/>
          <a:p>
            <a:r>
              <a:rPr lang="en-US" b="1" dirty="0"/>
              <a:t>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0937"/>
            <a:ext cx="10018713" cy="4312693"/>
          </a:xfrm>
        </p:spPr>
        <p:txBody>
          <a:bodyPr>
            <a:normAutofit/>
          </a:bodyPr>
          <a:lstStyle/>
          <a:p>
            <a:r>
              <a:rPr lang="en-US" dirty="0" err="1"/>
              <a:t>JDeveloper</a:t>
            </a:r>
            <a:r>
              <a:rPr lang="en-US" dirty="0"/>
              <a:t> has built-in support available for compiling and generating deployable artifacts from the application source.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are building more complex enterprise applications and the team size is fairly big, you may need to have automated build support and a </a:t>
            </a:r>
            <a:r>
              <a:rPr lang="en-US" b="1" dirty="0"/>
              <a:t>Continuous Integration</a:t>
            </a:r>
            <a:r>
              <a:rPr lang="en-US" dirty="0"/>
              <a:t> (</a:t>
            </a:r>
            <a:r>
              <a:rPr lang="en-US" b="1" dirty="0"/>
              <a:t>CI</a:t>
            </a:r>
            <a:r>
              <a:rPr lang="en-US" dirty="0"/>
              <a:t>) process to improve the quality of the work and fast </a:t>
            </a:r>
            <a:r>
              <a:rPr lang="en-US" dirty="0" smtClean="0"/>
              <a:t>delivery.</a:t>
            </a:r>
          </a:p>
          <a:p>
            <a:pPr lvl="1"/>
            <a:r>
              <a:rPr lang="en-US" b="1" dirty="0"/>
              <a:t>Built-in</a:t>
            </a:r>
            <a:r>
              <a:rPr lang="en-US" dirty="0"/>
              <a:t> </a:t>
            </a:r>
            <a:r>
              <a:rPr lang="en-US" b="1" dirty="0"/>
              <a:t>Make and Rebuild options on </a:t>
            </a:r>
            <a:r>
              <a:rPr lang="en-US" b="1" dirty="0" err="1" smtClean="0"/>
              <a:t>Jdeveloper</a:t>
            </a:r>
            <a:endParaRPr lang="en-US" b="1" dirty="0" smtClean="0"/>
          </a:p>
          <a:p>
            <a:pPr lvl="1"/>
            <a:r>
              <a:rPr lang="en-US" b="1" dirty="0" smtClean="0"/>
              <a:t>Ant (http</a:t>
            </a:r>
            <a:r>
              <a:rPr lang="en-US" b="1" dirty="0"/>
              <a:t>://</a:t>
            </a:r>
            <a:r>
              <a:rPr lang="en-US" b="1" dirty="0" smtClean="0"/>
              <a:t>ant.apache.org/index.html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smtClean="0"/>
              <a:t>Maven (</a:t>
            </a:r>
            <a:r>
              <a:rPr lang="en-US" b="1" dirty="0"/>
              <a:t>http://</a:t>
            </a:r>
            <a:r>
              <a:rPr lang="en-US" b="1" dirty="0" smtClean="0"/>
              <a:t>maven.apache.org)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1851" r="9160" b="6197"/>
          <a:stretch/>
        </p:blipFill>
        <p:spPr>
          <a:xfrm>
            <a:off x="11604625" y="0"/>
            <a:ext cx="587375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752599"/>
          </a:xfrm>
        </p:spPr>
        <p:txBody>
          <a:bodyPr/>
          <a:lstStyle/>
          <a:p>
            <a:r>
              <a:rPr lang="en-US" b="1" dirty="0"/>
              <a:t>Team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0937"/>
            <a:ext cx="10018713" cy="4312693"/>
          </a:xfrm>
        </p:spPr>
        <p:txBody>
          <a:bodyPr>
            <a:normAutofit/>
          </a:bodyPr>
          <a:lstStyle/>
          <a:p>
            <a:r>
              <a:rPr lang="en-US" sz="2400" dirty="0"/>
              <a:t>Oracle Team Productivity Center is a </a:t>
            </a:r>
            <a:r>
              <a:rPr lang="en-US" sz="2400" dirty="0" err="1"/>
              <a:t>JDeveloper</a:t>
            </a:r>
            <a:r>
              <a:rPr lang="en-US" sz="2400" dirty="0"/>
              <a:t>-based Application Lifecycle Management tool that is useful when we work with a larger team spread across different geographic regions in a connected network</a:t>
            </a:r>
            <a:r>
              <a:rPr lang="en-US" sz="2400" dirty="0" smtClean="0"/>
              <a:t>.</a:t>
            </a:r>
            <a:r>
              <a:rPr lang="en-US" sz="2400" dirty="0"/>
              <a:t> The list of features includes  the following items:</a:t>
            </a:r>
          </a:p>
          <a:p>
            <a:pPr lvl="1" fontAlgn="base"/>
            <a:r>
              <a:rPr lang="en-US" sz="2400" dirty="0"/>
              <a:t>Team navigator</a:t>
            </a:r>
          </a:p>
          <a:p>
            <a:pPr lvl="1" fontAlgn="base"/>
            <a:r>
              <a:rPr lang="en-US" sz="2400" dirty="0"/>
              <a:t>A build dashboard displaying the nightly built test results on your IDE</a:t>
            </a:r>
          </a:p>
          <a:p>
            <a:pPr lvl="1" fontAlgn="base"/>
            <a:r>
              <a:rPr lang="en-US" sz="2400" dirty="0"/>
              <a:t>Chat window</a:t>
            </a:r>
          </a:p>
          <a:p>
            <a:pPr lvl="1" fontAlgn="base"/>
            <a:r>
              <a:rPr lang="en-US" sz="2400" dirty="0"/>
              <a:t>Administration console to manage users and </a:t>
            </a:r>
            <a:r>
              <a:rPr lang="en-US" sz="2400" dirty="0" smtClean="0"/>
              <a:t>teams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1851" r="9160" b="6197"/>
          <a:stretch/>
        </p:blipFill>
        <p:spPr>
          <a:xfrm>
            <a:off x="11604625" y="0"/>
            <a:ext cx="587375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189</TotalTime>
  <Words>233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More About Working on Oracle Jdeveloper</vt:lpstr>
      <vt:lpstr>Setting up the SCM tool</vt:lpstr>
      <vt:lpstr>Build tool</vt:lpstr>
      <vt:lpstr>Team collaboration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Hosein Zare</cp:lastModifiedBy>
  <cp:revision>46</cp:revision>
  <dcterms:created xsi:type="dcterms:W3CDTF">2013-09-28T20:16:03Z</dcterms:created>
  <dcterms:modified xsi:type="dcterms:W3CDTF">2013-12-23T20:46:40Z</dcterms:modified>
</cp:coreProperties>
</file>