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7D592-FB0B-420F-93E6-1AC6348E0AFF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76EC6-088B-48B3-B0BC-640B0453858A}">
      <dgm:prSet phldrT="[Text]"/>
      <dgm:spPr/>
      <dgm:t>
        <a:bodyPr/>
        <a:lstStyle/>
        <a:p>
          <a:r>
            <a:rPr lang="en-US" dirty="0" smtClean="0"/>
            <a:t>Persons</a:t>
          </a:r>
          <a:endParaRPr lang="en-US" dirty="0"/>
        </a:p>
      </dgm:t>
    </dgm:pt>
    <dgm:pt modelId="{304EC797-83C2-4C8C-BC42-3F259E8DB5BE}" type="parTrans" cxnId="{4660188A-109D-49B2-8F0F-D3792950B86A}">
      <dgm:prSet/>
      <dgm:spPr/>
      <dgm:t>
        <a:bodyPr/>
        <a:lstStyle/>
        <a:p>
          <a:endParaRPr lang="en-US"/>
        </a:p>
      </dgm:t>
    </dgm:pt>
    <dgm:pt modelId="{8EC26575-53E1-4376-A778-61939824C6EC}" type="sibTrans" cxnId="{4660188A-109D-49B2-8F0F-D3792950B86A}">
      <dgm:prSet/>
      <dgm:spPr/>
      <dgm:t>
        <a:bodyPr/>
        <a:lstStyle/>
        <a:p>
          <a:endParaRPr lang="en-US"/>
        </a:p>
      </dgm:t>
    </dgm:pt>
    <dgm:pt modelId="{3895E353-D44C-493B-9953-BCA84E133163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E05D1E53-2C4A-47AC-B1E5-BDCF4770C40D}" type="parTrans" cxnId="{E65F7BF1-6A87-4B4E-A5B8-CC82744C5560}">
      <dgm:prSet/>
      <dgm:spPr/>
      <dgm:t>
        <a:bodyPr/>
        <a:lstStyle/>
        <a:p>
          <a:endParaRPr lang="en-US"/>
        </a:p>
      </dgm:t>
    </dgm:pt>
    <dgm:pt modelId="{6D55A019-CB5C-4670-954C-EDDB9EEB9101}" type="sibTrans" cxnId="{E65F7BF1-6A87-4B4E-A5B8-CC82744C5560}">
      <dgm:prSet/>
      <dgm:spPr/>
      <dgm:t>
        <a:bodyPr/>
        <a:lstStyle/>
        <a:p>
          <a:endParaRPr lang="en-US"/>
        </a:p>
      </dgm:t>
    </dgm:pt>
    <dgm:pt modelId="{20C7C4D6-BBF1-458A-BC19-2A9880F65FB5}" type="asst">
      <dgm:prSet/>
      <dgm:spPr/>
      <dgm:t>
        <a:bodyPr/>
        <a:lstStyle/>
        <a:p>
          <a:r>
            <a:rPr lang="en-US" dirty="0" err="1" smtClean="0"/>
            <a:t>Order_Items</a:t>
          </a:r>
          <a:endParaRPr lang="en-US" dirty="0"/>
        </a:p>
      </dgm:t>
    </dgm:pt>
    <dgm:pt modelId="{472316FB-8929-4AB3-945C-61C4DF373322}" type="parTrans" cxnId="{893E26A9-E0DB-4DDB-97BA-1CB29C766AA9}">
      <dgm:prSet/>
      <dgm:spPr/>
      <dgm:t>
        <a:bodyPr/>
        <a:lstStyle/>
        <a:p>
          <a:endParaRPr lang="en-US"/>
        </a:p>
      </dgm:t>
    </dgm:pt>
    <dgm:pt modelId="{D67DCA89-5F31-4D77-A044-8320F9949537}" type="sibTrans" cxnId="{893E26A9-E0DB-4DDB-97BA-1CB29C766AA9}">
      <dgm:prSet/>
      <dgm:spPr/>
      <dgm:t>
        <a:bodyPr/>
        <a:lstStyle/>
        <a:p>
          <a:endParaRPr lang="en-US"/>
        </a:p>
      </dgm:t>
    </dgm:pt>
    <dgm:pt modelId="{2787C2E5-52BD-47E8-BEDD-E99ADDD764FB}" type="asst">
      <dgm:prSet/>
      <dgm:spPr/>
      <dgm:t>
        <a:bodyPr/>
        <a:lstStyle/>
        <a:p>
          <a:r>
            <a:rPr lang="en-US" dirty="0" err="1" smtClean="0"/>
            <a:t>Payment_Options</a:t>
          </a:r>
          <a:endParaRPr lang="en-US" dirty="0"/>
        </a:p>
      </dgm:t>
    </dgm:pt>
    <dgm:pt modelId="{53B0C2FB-8305-4D11-AF35-6B5EB1D35B47}" type="parTrans" cxnId="{998D352B-8208-44C5-84FA-6A2E87B2F496}">
      <dgm:prSet/>
      <dgm:spPr/>
      <dgm:t>
        <a:bodyPr/>
        <a:lstStyle/>
        <a:p>
          <a:endParaRPr lang="en-US"/>
        </a:p>
      </dgm:t>
    </dgm:pt>
    <dgm:pt modelId="{B35B713A-F5EE-4A9D-A441-3D9242787E8D}" type="sibTrans" cxnId="{998D352B-8208-44C5-84FA-6A2E87B2F496}">
      <dgm:prSet/>
      <dgm:spPr/>
      <dgm:t>
        <a:bodyPr/>
        <a:lstStyle/>
        <a:p>
          <a:endParaRPr lang="en-US"/>
        </a:p>
      </dgm:t>
    </dgm:pt>
    <dgm:pt modelId="{CA4D71F4-740A-4C97-B193-49169357A541}" type="asst">
      <dgm:prSet/>
      <dgm:spPr/>
      <dgm:t>
        <a:bodyPr/>
        <a:lstStyle/>
        <a:p>
          <a:r>
            <a:rPr lang="en-US" dirty="0" smtClean="0"/>
            <a:t>Addresses</a:t>
          </a:r>
          <a:endParaRPr lang="en-US" dirty="0"/>
        </a:p>
      </dgm:t>
    </dgm:pt>
    <dgm:pt modelId="{E150A97A-700F-414F-9EE1-EFEDE0DAE95E}" type="parTrans" cxnId="{B07F8742-7B21-427D-9A2F-B3BBA17EEF15}">
      <dgm:prSet/>
      <dgm:spPr/>
      <dgm:t>
        <a:bodyPr/>
        <a:lstStyle/>
        <a:p>
          <a:endParaRPr lang="en-US"/>
        </a:p>
      </dgm:t>
    </dgm:pt>
    <dgm:pt modelId="{D6CCFE60-11D7-41F6-8799-B8415248A9AE}" type="sibTrans" cxnId="{B07F8742-7B21-427D-9A2F-B3BBA17EEF15}">
      <dgm:prSet/>
      <dgm:spPr/>
      <dgm:t>
        <a:bodyPr/>
        <a:lstStyle/>
        <a:p>
          <a:endParaRPr lang="en-US"/>
        </a:p>
      </dgm:t>
    </dgm:pt>
    <dgm:pt modelId="{DDBE8F4A-81C5-45B2-B958-BCE5DB1203FA}" type="pres">
      <dgm:prSet presAssocID="{C267D592-FB0B-420F-93E6-1AC6348E0AF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51B3BE-9705-4825-8C9F-280DCCD859F3}" type="pres">
      <dgm:prSet presAssocID="{D8476EC6-088B-48B3-B0BC-640B0453858A}" presName="hierRoot1" presStyleCnt="0">
        <dgm:presLayoutVars>
          <dgm:hierBranch val="init"/>
        </dgm:presLayoutVars>
      </dgm:prSet>
      <dgm:spPr/>
    </dgm:pt>
    <dgm:pt modelId="{4B9F6DAD-7017-436D-8CAE-219671B54B7F}" type="pres">
      <dgm:prSet presAssocID="{D8476EC6-088B-48B3-B0BC-640B0453858A}" presName="rootComposite1" presStyleCnt="0"/>
      <dgm:spPr/>
    </dgm:pt>
    <dgm:pt modelId="{3B31AEDE-480F-4FF2-AB85-713A9627DFC1}" type="pres">
      <dgm:prSet presAssocID="{D8476EC6-088B-48B3-B0BC-640B0453858A}" presName="rootText1" presStyleLbl="alignAcc1" presStyleIdx="0" presStyleCnt="0" custLinFactNeighborX="-45537" custLinFactNeighborY="33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1D2F7E-A2CE-49AA-82A0-A011E7B4EFFC}" type="pres">
      <dgm:prSet presAssocID="{D8476EC6-088B-48B3-B0BC-640B0453858A}" presName="topArc1" presStyleLbl="parChTrans1D1" presStyleIdx="0" presStyleCnt="10"/>
      <dgm:spPr/>
    </dgm:pt>
    <dgm:pt modelId="{27149496-FC36-4D7C-A334-08971E6C25B8}" type="pres">
      <dgm:prSet presAssocID="{D8476EC6-088B-48B3-B0BC-640B0453858A}" presName="bottomArc1" presStyleLbl="parChTrans1D1" presStyleIdx="1" presStyleCnt="10"/>
      <dgm:spPr/>
    </dgm:pt>
    <dgm:pt modelId="{F0DAB0B3-F9D5-4B36-AFCE-466CA7B25EFD}" type="pres">
      <dgm:prSet presAssocID="{D8476EC6-088B-48B3-B0BC-640B0453858A}" presName="topConnNode1" presStyleLbl="node1" presStyleIdx="0" presStyleCnt="0"/>
      <dgm:spPr/>
      <dgm:t>
        <a:bodyPr/>
        <a:lstStyle/>
        <a:p>
          <a:endParaRPr lang="en-US"/>
        </a:p>
      </dgm:t>
    </dgm:pt>
    <dgm:pt modelId="{537ECC6C-129C-472A-9AB0-8C9948A4BFDA}" type="pres">
      <dgm:prSet presAssocID="{D8476EC6-088B-48B3-B0BC-640B0453858A}" presName="hierChild2" presStyleCnt="0"/>
      <dgm:spPr/>
    </dgm:pt>
    <dgm:pt modelId="{73C9786D-D12A-44D9-8EE5-86675E295909}" type="pres">
      <dgm:prSet presAssocID="{E05D1E53-2C4A-47AC-B1E5-BDCF4770C40D}" presName="Name28" presStyleLbl="parChTrans1D2" presStyleIdx="0" presStyleCnt="1"/>
      <dgm:spPr/>
      <dgm:t>
        <a:bodyPr/>
        <a:lstStyle/>
        <a:p>
          <a:endParaRPr lang="en-US"/>
        </a:p>
      </dgm:t>
    </dgm:pt>
    <dgm:pt modelId="{A464B68B-B564-4729-B716-D32E6B698B03}" type="pres">
      <dgm:prSet presAssocID="{3895E353-D44C-493B-9953-BCA84E133163}" presName="hierRoot2" presStyleCnt="0">
        <dgm:presLayoutVars>
          <dgm:hierBranch val="init"/>
        </dgm:presLayoutVars>
      </dgm:prSet>
      <dgm:spPr/>
    </dgm:pt>
    <dgm:pt modelId="{67A551EE-707E-471C-ADC4-516DF06345BE}" type="pres">
      <dgm:prSet presAssocID="{3895E353-D44C-493B-9953-BCA84E133163}" presName="rootComposite2" presStyleCnt="0"/>
      <dgm:spPr/>
    </dgm:pt>
    <dgm:pt modelId="{5CE4B394-5719-4750-A99E-178C5B05DEFB}" type="pres">
      <dgm:prSet presAssocID="{3895E353-D44C-493B-9953-BCA84E133163}" presName="rootText2" presStyleLbl="alignAcc1" presStyleIdx="0" presStyleCnt="0" custLinFactNeighborX="665" custLinFactNeighborY="-22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7F8C1-D1F0-484D-9899-A80B98708104}" type="pres">
      <dgm:prSet presAssocID="{3895E353-D44C-493B-9953-BCA84E133163}" presName="topArc2" presStyleLbl="parChTrans1D1" presStyleIdx="2" presStyleCnt="10"/>
      <dgm:spPr/>
    </dgm:pt>
    <dgm:pt modelId="{F04B9C8B-9610-48C0-A500-ADB1412EAD9A}" type="pres">
      <dgm:prSet presAssocID="{3895E353-D44C-493B-9953-BCA84E133163}" presName="bottomArc2" presStyleLbl="parChTrans1D1" presStyleIdx="3" presStyleCnt="10"/>
      <dgm:spPr/>
    </dgm:pt>
    <dgm:pt modelId="{DD6CE9B4-74BD-430F-BE73-975907E54C96}" type="pres">
      <dgm:prSet presAssocID="{3895E353-D44C-493B-9953-BCA84E133163}" presName="topConnNode2" presStyleLbl="node2" presStyleIdx="0" presStyleCnt="0"/>
      <dgm:spPr/>
      <dgm:t>
        <a:bodyPr/>
        <a:lstStyle/>
        <a:p>
          <a:endParaRPr lang="en-US"/>
        </a:p>
      </dgm:t>
    </dgm:pt>
    <dgm:pt modelId="{89399C84-68DA-4523-8C9F-84C2724AB64E}" type="pres">
      <dgm:prSet presAssocID="{3895E353-D44C-493B-9953-BCA84E133163}" presName="hierChild4" presStyleCnt="0"/>
      <dgm:spPr/>
    </dgm:pt>
    <dgm:pt modelId="{69B3262C-A2CA-4A3E-BDCA-93CD479A3D24}" type="pres">
      <dgm:prSet presAssocID="{3895E353-D44C-493B-9953-BCA84E133163}" presName="hierChild5" presStyleCnt="0"/>
      <dgm:spPr/>
    </dgm:pt>
    <dgm:pt modelId="{726971A8-9DD8-4BBD-952C-193B7EE64430}" type="pres">
      <dgm:prSet presAssocID="{472316FB-8929-4AB3-945C-61C4DF373322}" presName="Name101" presStyleLbl="parChTrans1D3" presStyleIdx="0" presStyleCnt="2"/>
      <dgm:spPr/>
      <dgm:t>
        <a:bodyPr/>
        <a:lstStyle/>
        <a:p>
          <a:endParaRPr lang="en-US"/>
        </a:p>
      </dgm:t>
    </dgm:pt>
    <dgm:pt modelId="{40DE6B1A-F139-4EBC-B896-E1C844806EAF}" type="pres">
      <dgm:prSet presAssocID="{20C7C4D6-BBF1-458A-BC19-2A9880F65FB5}" presName="hierRoot3" presStyleCnt="0">
        <dgm:presLayoutVars>
          <dgm:hierBranch val="init"/>
        </dgm:presLayoutVars>
      </dgm:prSet>
      <dgm:spPr/>
    </dgm:pt>
    <dgm:pt modelId="{5A229916-1B09-4976-A91E-4ED54DB98BF4}" type="pres">
      <dgm:prSet presAssocID="{20C7C4D6-BBF1-458A-BC19-2A9880F65FB5}" presName="rootComposite3" presStyleCnt="0"/>
      <dgm:spPr/>
    </dgm:pt>
    <dgm:pt modelId="{1565903A-57F8-4F4C-92D6-342D815D11EC}" type="pres">
      <dgm:prSet presAssocID="{20C7C4D6-BBF1-458A-BC19-2A9880F65FB5}" presName="rootText3" presStyleLbl="alignAcc1" presStyleIdx="0" presStyleCnt="0" custLinFactX="14839" custLinFactY="-4107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C94801-B450-451B-AFEE-69CDE2847220}" type="pres">
      <dgm:prSet presAssocID="{20C7C4D6-BBF1-458A-BC19-2A9880F65FB5}" presName="topArc3" presStyleLbl="parChTrans1D1" presStyleIdx="4" presStyleCnt="10"/>
      <dgm:spPr/>
    </dgm:pt>
    <dgm:pt modelId="{B171E838-5B9B-479F-8995-DFCE0B92ADFD}" type="pres">
      <dgm:prSet presAssocID="{20C7C4D6-BBF1-458A-BC19-2A9880F65FB5}" presName="bottomArc3" presStyleLbl="parChTrans1D1" presStyleIdx="5" presStyleCnt="10"/>
      <dgm:spPr/>
    </dgm:pt>
    <dgm:pt modelId="{88BC6C9F-2BD5-47E7-AC2A-37DFEC2BAA26}" type="pres">
      <dgm:prSet presAssocID="{20C7C4D6-BBF1-458A-BC19-2A9880F65FB5}" presName="topConnNode3" presStyleLbl="asst2" presStyleIdx="0" presStyleCnt="0"/>
      <dgm:spPr/>
      <dgm:t>
        <a:bodyPr/>
        <a:lstStyle/>
        <a:p>
          <a:endParaRPr lang="en-US"/>
        </a:p>
      </dgm:t>
    </dgm:pt>
    <dgm:pt modelId="{A5EAF79A-A2AF-4042-97BE-F69B8B2E8FE6}" type="pres">
      <dgm:prSet presAssocID="{20C7C4D6-BBF1-458A-BC19-2A9880F65FB5}" presName="hierChild6" presStyleCnt="0"/>
      <dgm:spPr/>
    </dgm:pt>
    <dgm:pt modelId="{720F000D-E53B-45D4-A8AA-1B461FEB9B48}" type="pres">
      <dgm:prSet presAssocID="{20C7C4D6-BBF1-458A-BC19-2A9880F65FB5}" presName="hierChild7" presStyleCnt="0"/>
      <dgm:spPr/>
    </dgm:pt>
    <dgm:pt modelId="{7A33490E-FBCD-4FF2-BA6E-02DE21414A69}" type="pres">
      <dgm:prSet presAssocID="{53B0C2FB-8305-4D11-AF35-6B5EB1D35B47}" presName="Name101" presStyleLbl="parChTrans1D3" presStyleIdx="1" presStyleCnt="2"/>
      <dgm:spPr/>
      <dgm:t>
        <a:bodyPr/>
        <a:lstStyle/>
        <a:p>
          <a:endParaRPr lang="en-US"/>
        </a:p>
      </dgm:t>
    </dgm:pt>
    <dgm:pt modelId="{2651A009-B848-4CD5-8CC4-FAD99ECB8EFB}" type="pres">
      <dgm:prSet presAssocID="{2787C2E5-52BD-47E8-BEDD-E99ADDD764FB}" presName="hierRoot3" presStyleCnt="0">
        <dgm:presLayoutVars>
          <dgm:hierBranch val="init"/>
        </dgm:presLayoutVars>
      </dgm:prSet>
      <dgm:spPr/>
    </dgm:pt>
    <dgm:pt modelId="{86BCFB87-44B3-4FD9-974E-4B6C32372264}" type="pres">
      <dgm:prSet presAssocID="{2787C2E5-52BD-47E8-BEDD-E99ADDD764FB}" presName="rootComposite3" presStyleCnt="0"/>
      <dgm:spPr/>
    </dgm:pt>
    <dgm:pt modelId="{DDE675C8-ECEB-454E-AD4D-350E34F96AB9}" type="pres">
      <dgm:prSet presAssocID="{2787C2E5-52BD-47E8-BEDD-E99ADDD764FB}" presName="rootText3" presStyleLbl="alignAcc1" presStyleIdx="0" presStyleCnt="0" custLinFactNeighborX="-64904" custLinFactNeighborY="896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0A879-4B9D-4712-982F-5ECA1A795BF3}" type="pres">
      <dgm:prSet presAssocID="{2787C2E5-52BD-47E8-BEDD-E99ADDD764FB}" presName="topArc3" presStyleLbl="parChTrans1D1" presStyleIdx="6" presStyleCnt="10"/>
      <dgm:spPr/>
    </dgm:pt>
    <dgm:pt modelId="{D59EA836-B831-42D1-B845-2044E4ED6C0A}" type="pres">
      <dgm:prSet presAssocID="{2787C2E5-52BD-47E8-BEDD-E99ADDD764FB}" presName="bottomArc3" presStyleLbl="parChTrans1D1" presStyleIdx="7" presStyleCnt="10"/>
      <dgm:spPr/>
    </dgm:pt>
    <dgm:pt modelId="{8FEEDCF1-D628-4897-A519-165E016477D6}" type="pres">
      <dgm:prSet presAssocID="{2787C2E5-52BD-47E8-BEDD-E99ADDD764FB}" presName="topConnNode3" presStyleLbl="asst2" presStyleIdx="0" presStyleCnt="0"/>
      <dgm:spPr/>
      <dgm:t>
        <a:bodyPr/>
        <a:lstStyle/>
        <a:p>
          <a:endParaRPr lang="en-US"/>
        </a:p>
      </dgm:t>
    </dgm:pt>
    <dgm:pt modelId="{795DB86A-213F-402D-8A92-7FA0350105FA}" type="pres">
      <dgm:prSet presAssocID="{2787C2E5-52BD-47E8-BEDD-E99ADDD764FB}" presName="hierChild6" presStyleCnt="0"/>
      <dgm:spPr/>
    </dgm:pt>
    <dgm:pt modelId="{2B32492E-AAA9-42A5-9841-7788B947424C}" type="pres">
      <dgm:prSet presAssocID="{2787C2E5-52BD-47E8-BEDD-E99ADDD764FB}" presName="hierChild7" presStyleCnt="0"/>
      <dgm:spPr/>
    </dgm:pt>
    <dgm:pt modelId="{E9F2C88D-9B43-4B36-8504-C9681F21FE8D}" type="pres">
      <dgm:prSet presAssocID="{E150A97A-700F-414F-9EE1-EFEDE0DAE95E}" presName="Name101" presStyleLbl="parChTrans1D4" presStyleIdx="0" presStyleCnt="1"/>
      <dgm:spPr/>
      <dgm:t>
        <a:bodyPr/>
        <a:lstStyle/>
        <a:p>
          <a:endParaRPr lang="en-US"/>
        </a:p>
      </dgm:t>
    </dgm:pt>
    <dgm:pt modelId="{1E0A7AA0-DE5F-4D27-B09E-5F5C0D5A36A4}" type="pres">
      <dgm:prSet presAssocID="{CA4D71F4-740A-4C97-B193-49169357A541}" presName="hierRoot3" presStyleCnt="0">
        <dgm:presLayoutVars>
          <dgm:hierBranch val="init"/>
        </dgm:presLayoutVars>
      </dgm:prSet>
      <dgm:spPr/>
    </dgm:pt>
    <dgm:pt modelId="{17F28747-25DF-4D77-81EF-9BEB0380ACDB}" type="pres">
      <dgm:prSet presAssocID="{CA4D71F4-740A-4C97-B193-49169357A541}" presName="rootComposite3" presStyleCnt="0"/>
      <dgm:spPr/>
    </dgm:pt>
    <dgm:pt modelId="{8085B6AC-03FA-4F71-9F1C-CA07D9F7DB6F}" type="pres">
      <dgm:prSet presAssocID="{CA4D71F4-740A-4C97-B193-49169357A541}" presName="rootText3" presStyleLbl="alignAcc1" presStyleIdx="0" presStyleCnt="0" custLinFactNeighborX="60660" custLinFactNeighborY="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1DBE96-F657-438D-902B-0A0D217C166B}" type="pres">
      <dgm:prSet presAssocID="{CA4D71F4-740A-4C97-B193-49169357A541}" presName="topArc3" presStyleLbl="parChTrans1D1" presStyleIdx="8" presStyleCnt="10"/>
      <dgm:spPr/>
    </dgm:pt>
    <dgm:pt modelId="{91CCC4FB-EF55-4E89-8615-0401FFAC5FCA}" type="pres">
      <dgm:prSet presAssocID="{CA4D71F4-740A-4C97-B193-49169357A541}" presName="bottomArc3" presStyleLbl="parChTrans1D1" presStyleIdx="9" presStyleCnt="10"/>
      <dgm:spPr/>
    </dgm:pt>
    <dgm:pt modelId="{46CAA24D-AFC2-4F9B-8593-4013E89428D4}" type="pres">
      <dgm:prSet presAssocID="{CA4D71F4-740A-4C97-B193-49169357A541}" presName="topConnNode3" presStyleLbl="asst2" presStyleIdx="0" presStyleCnt="0"/>
      <dgm:spPr/>
      <dgm:t>
        <a:bodyPr/>
        <a:lstStyle/>
        <a:p>
          <a:endParaRPr lang="en-US"/>
        </a:p>
      </dgm:t>
    </dgm:pt>
    <dgm:pt modelId="{67DEE830-326B-44F4-AA7E-96FF8BCAEF4F}" type="pres">
      <dgm:prSet presAssocID="{CA4D71F4-740A-4C97-B193-49169357A541}" presName="hierChild6" presStyleCnt="0"/>
      <dgm:spPr/>
    </dgm:pt>
    <dgm:pt modelId="{AA101300-1466-4EBE-977F-8EFA0CF9E3F3}" type="pres">
      <dgm:prSet presAssocID="{CA4D71F4-740A-4C97-B193-49169357A541}" presName="hierChild7" presStyleCnt="0"/>
      <dgm:spPr/>
    </dgm:pt>
    <dgm:pt modelId="{A60B11EA-2187-47B2-9C3A-277B58C2B8FB}" type="pres">
      <dgm:prSet presAssocID="{D8476EC6-088B-48B3-B0BC-640B0453858A}" presName="hierChild3" presStyleCnt="0"/>
      <dgm:spPr/>
    </dgm:pt>
  </dgm:ptLst>
  <dgm:cxnLst>
    <dgm:cxn modelId="{39B0FF67-07CC-4146-BFD5-38CA601D7158}" type="presOf" srcId="{20C7C4D6-BBF1-458A-BC19-2A9880F65FB5}" destId="{1565903A-57F8-4F4C-92D6-342D815D11EC}" srcOrd="0" destOrd="0" presId="urn:microsoft.com/office/officeart/2008/layout/HalfCircleOrganizationChart"/>
    <dgm:cxn modelId="{073D3ABE-4DC4-47E4-B0BC-4C090B0EE3A6}" type="presOf" srcId="{E150A97A-700F-414F-9EE1-EFEDE0DAE95E}" destId="{E9F2C88D-9B43-4B36-8504-C9681F21FE8D}" srcOrd="0" destOrd="0" presId="urn:microsoft.com/office/officeart/2008/layout/HalfCircleOrganizationChart"/>
    <dgm:cxn modelId="{FD9937DF-B8A1-42DD-B3FA-2FFD679EA43A}" type="presOf" srcId="{3895E353-D44C-493B-9953-BCA84E133163}" destId="{DD6CE9B4-74BD-430F-BE73-975907E54C96}" srcOrd="1" destOrd="0" presId="urn:microsoft.com/office/officeart/2008/layout/HalfCircleOrganizationChart"/>
    <dgm:cxn modelId="{3CD09E8D-3DB3-4C46-966A-915EB2B6AF7B}" type="presOf" srcId="{2787C2E5-52BD-47E8-BEDD-E99ADDD764FB}" destId="{8FEEDCF1-D628-4897-A519-165E016477D6}" srcOrd="1" destOrd="0" presId="urn:microsoft.com/office/officeart/2008/layout/HalfCircleOrganizationChart"/>
    <dgm:cxn modelId="{125B8CA6-A253-4807-B762-6D256C966660}" type="presOf" srcId="{D8476EC6-088B-48B3-B0BC-640B0453858A}" destId="{3B31AEDE-480F-4FF2-AB85-713A9627DFC1}" srcOrd="0" destOrd="0" presId="urn:microsoft.com/office/officeart/2008/layout/HalfCircleOrganizationChart"/>
    <dgm:cxn modelId="{4660188A-109D-49B2-8F0F-D3792950B86A}" srcId="{C267D592-FB0B-420F-93E6-1AC6348E0AFF}" destId="{D8476EC6-088B-48B3-B0BC-640B0453858A}" srcOrd="0" destOrd="0" parTransId="{304EC797-83C2-4C8C-BC42-3F259E8DB5BE}" sibTransId="{8EC26575-53E1-4376-A778-61939824C6EC}"/>
    <dgm:cxn modelId="{CB35524F-B553-4793-B649-C0F7D1B1CA1D}" type="presOf" srcId="{3895E353-D44C-493B-9953-BCA84E133163}" destId="{5CE4B394-5719-4750-A99E-178C5B05DEFB}" srcOrd="0" destOrd="0" presId="urn:microsoft.com/office/officeart/2008/layout/HalfCircleOrganizationChart"/>
    <dgm:cxn modelId="{3FCE6396-F732-499C-A41D-5E05C53FCA23}" type="presOf" srcId="{CA4D71F4-740A-4C97-B193-49169357A541}" destId="{8085B6AC-03FA-4F71-9F1C-CA07D9F7DB6F}" srcOrd="0" destOrd="0" presId="urn:microsoft.com/office/officeart/2008/layout/HalfCircleOrganizationChart"/>
    <dgm:cxn modelId="{E65F7BF1-6A87-4B4E-A5B8-CC82744C5560}" srcId="{D8476EC6-088B-48B3-B0BC-640B0453858A}" destId="{3895E353-D44C-493B-9953-BCA84E133163}" srcOrd="0" destOrd="0" parTransId="{E05D1E53-2C4A-47AC-B1E5-BDCF4770C40D}" sibTransId="{6D55A019-CB5C-4670-954C-EDDB9EEB9101}"/>
    <dgm:cxn modelId="{FCF99AF5-90FE-4D60-84C1-69F6B4647C3B}" type="presOf" srcId="{CA4D71F4-740A-4C97-B193-49169357A541}" destId="{46CAA24D-AFC2-4F9B-8593-4013E89428D4}" srcOrd="1" destOrd="0" presId="urn:microsoft.com/office/officeart/2008/layout/HalfCircleOrganizationChart"/>
    <dgm:cxn modelId="{424C9129-C07C-4870-8BF5-4C341EC48A39}" type="presOf" srcId="{53B0C2FB-8305-4D11-AF35-6B5EB1D35B47}" destId="{7A33490E-FBCD-4FF2-BA6E-02DE21414A69}" srcOrd="0" destOrd="0" presId="urn:microsoft.com/office/officeart/2008/layout/HalfCircleOrganizationChart"/>
    <dgm:cxn modelId="{B771AF42-6976-4A0B-AC0E-BCD3268A08A6}" type="presOf" srcId="{E05D1E53-2C4A-47AC-B1E5-BDCF4770C40D}" destId="{73C9786D-D12A-44D9-8EE5-86675E295909}" srcOrd="0" destOrd="0" presId="urn:microsoft.com/office/officeart/2008/layout/HalfCircleOrganizationChart"/>
    <dgm:cxn modelId="{A765F465-45B8-4164-9FA5-605B7AEE0B7B}" type="presOf" srcId="{472316FB-8929-4AB3-945C-61C4DF373322}" destId="{726971A8-9DD8-4BBD-952C-193B7EE64430}" srcOrd="0" destOrd="0" presId="urn:microsoft.com/office/officeart/2008/layout/HalfCircleOrganizationChart"/>
    <dgm:cxn modelId="{9707A013-7136-4CA6-BE7F-159D610FC472}" type="presOf" srcId="{20C7C4D6-BBF1-458A-BC19-2A9880F65FB5}" destId="{88BC6C9F-2BD5-47E7-AC2A-37DFEC2BAA26}" srcOrd="1" destOrd="0" presId="urn:microsoft.com/office/officeart/2008/layout/HalfCircleOrganizationChart"/>
    <dgm:cxn modelId="{998D352B-8208-44C5-84FA-6A2E87B2F496}" srcId="{3895E353-D44C-493B-9953-BCA84E133163}" destId="{2787C2E5-52BD-47E8-BEDD-E99ADDD764FB}" srcOrd="1" destOrd="0" parTransId="{53B0C2FB-8305-4D11-AF35-6B5EB1D35B47}" sibTransId="{B35B713A-F5EE-4A9D-A441-3D9242787E8D}"/>
    <dgm:cxn modelId="{B07F8742-7B21-427D-9A2F-B3BBA17EEF15}" srcId="{2787C2E5-52BD-47E8-BEDD-E99ADDD764FB}" destId="{CA4D71F4-740A-4C97-B193-49169357A541}" srcOrd="0" destOrd="0" parTransId="{E150A97A-700F-414F-9EE1-EFEDE0DAE95E}" sibTransId="{D6CCFE60-11D7-41F6-8799-B8415248A9AE}"/>
    <dgm:cxn modelId="{7BB7CA02-2AA1-48C3-8DEA-3447CFCC61BE}" type="presOf" srcId="{C267D592-FB0B-420F-93E6-1AC6348E0AFF}" destId="{DDBE8F4A-81C5-45B2-B958-BCE5DB1203FA}" srcOrd="0" destOrd="0" presId="urn:microsoft.com/office/officeart/2008/layout/HalfCircleOrganizationChart"/>
    <dgm:cxn modelId="{0B20A3C2-EBF7-4C9F-AD09-1F1EF1E467CA}" type="presOf" srcId="{2787C2E5-52BD-47E8-BEDD-E99ADDD764FB}" destId="{DDE675C8-ECEB-454E-AD4D-350E34F96AB9}" srcOrd="0" destOrd="0" presId="urn:microsoft.com/office/officeart/2008/layout/HalfCircleOrganizationChart"/>
    <dgm:cxn modelId="{CECA4B44-F32F-4A20-AFA6-42EA12A65BC5}" type="presOf" srcId="{D8476EC6-088B-48B3-B0BC-640B0453858A}" destId="{F0DAB0B3-F9D5-4B36-AFCE-466CA7B25EFD}" srcOrd="1" destOrd="0" presId="urn:microsoft.com/office/officeart/2008/layout/HalfCircleOrganizationChart"/>
    <dgm:cxn modelId="{893E26A9-E0DB-4DDB-97BA-1CB29C766AA9}" srcId="{3895E353-D44C-493B-9953-BCA84E133163}" destId="{20C7C4D6-BBF1-458A-BC19-2A9880F65FB5}" srcOrd="0" destOrd="0" parTransId="{472316FB-8929-4AB3-945C-61C4DF373322}" sibTransId="{D67DCA89-5F31-4D77-A044-8320F9949537}"/>
    <dgm:cxn modelId="{E178071C-2B09-464F-ADE1-56BEA054372A}" type="presParOf" srcId="{DDBE8F4A-81C5-45B2-B958-BCE5DB1203FA}" destId="{EA51B3BE-9705-4825-8C9F-280DCCD859F3}" srcOrd="0" destOrd="0" presId="urn:microsoft.com/office/officeart/2008/layout/HalfCircleOrganizationChart"/>
    <dgm:cxn modelId="{973DF891-CA22-4018-A945-52A1F05203B9}" type="presParOf" srcId="{EA51B3BE-9705-4825-8C9F-280DCCD859F3}" destId="{4B9F6DAD-7017-436D-8CAE-219671B54B7F}" srcOrd="0" destOrd="0" presId="urn:microsoft.com/office/officeart/2008/layout/HalfCircleOrganizationChart"/>
    <dgm:cxn modelId="{5289DFBF-F996-437A-BAA6-A2583D1CED21}" type="presParOf" srcId="{4B9F6DAD-7017-436D-8CAE-219671B54B7F}" destId="{3B31AEDE-480F-4FF2-AB85-713A9627DFC1}" srcOrd="0" destOrd="0" presId="urn:microsoft.com/office/officeart/2008/layout/HalfCircleOrganizationChart"/>
    <dgm:cxn modelId="{D546F1E6-F2D0-45C4-82E9-530E4EEE95BC}" type="presParOf" srcId="{4B9F6DAD-7017-436D-8CAE-219671B54B7F}" destId="{261D2F7E-A2CE-49AA-82A0-A011E7B4EFFC}" srcOrd="1" destOrd="0" presId="urn:microsoft.com/office/officeart/2008/layout/HalfCircleOrganizationChart"/>
    <dgm:cxn modelId="{5316A715-5E42-4986-A1D2-1C8E45DA0DBA}" type="presParOf" srcId="{4B9F6DAD-7017-436D-8CAE-219671B54B7F}" destId="{27149496-FC36-4D7C-A334-08971E6C25B8}" srcOrd="2" destOrd="0" presId="urn:microsoft.com/office/officeart/2008/layout/HalfCircleOrganizationChart"/>
    <dgm:cxn modelId="{1927F5DE-780E-470E-90BB-BA237ABF7AA4}" type="presParOf" srcId="{4B9F6DAD-7017-436D-8CAE-219671B54B7F}" destId="{F0DAB0B3-F9D5-4B36-AFCE-466CA7B25EFD}" srcOrd="3" destOrd="0" presId="urn:microsoft.com/office/officeart/2008/layout/HalfCircleOrganizationChart"/>
    <dgm:cxn modelId="{4323902B-F009-4846-93F5-BDE6564D6DAB}" type="presParOf" srcId="{EA51B3BE-9705-4825-8C9F-280DCCD859F3}" destId="{537ECC6C-129C-472A-9AB0-8C9948A4BFDA}" srcOrd="1" destOrd="0" presId="urn:microsoft.com/office/officeart/2008/layout/HalfCircleOrganizationChart"/>
    <dgm:cxn modelId="{4FA21BA9-91BB-4822-9FEF-D9438C23D1DF}" type="presParOf" srcId="{537ECC6C-129C-472A-9AB0-8C9948A4BFDA}" destId="{73C9786D-D12A-44D9-8EE5-86675E295909}" srcOrd="0" destOrd="0" presId="urn:microsoft.com/office/officeart/2008/layout/HalfCircleOrganizationChart"/>
    <dgm:cxn modelId="{A2A2DBCA-AB7A-483D-9605-328315DAF906}" type="presParOf" srcId="{537ECC6C-129C-472A-9AB0-8C9948A4BFDA}" destId="{A464B68B-B564-4729-B716-D32E6B698B03}" srcOrd="1" destOrd="0" presId="urn:microsoft.com/office/officeart/2008/layout/HalfCircleOrganizationChart"/>
    <dgm:cxn modelId="{C881233B-6D9F-449F-A311-F984E3280DCD}" type="presParOf" srcId="{A464B68B-B564-4729-B716-D32E6B698B03}" destId="{67A551EE-707E-471C-ADC4-516DF06345BE}" srcOrd="0" destOrd="0" presId="urn:microsoft.com/office/officeart/2008/layout/HalfCircleOrganizationChart"/>
    <dgm:cxn modelId="{13943C70-F8D0-4A00-B8B1-3EBD15307901}" type="presParOf" srcId="{67A551EE-707E-471C-ADC4-516DF06345BE}" destId="{5CE4B394-5719-4750-A99E-178C5B05DEFB}" srcOrd="0" destOrd="0" presId="urn:microsoft.com/office/officeart/2008/layout/HalfCircleOrganizationChart"/>
    <dgm:cxn modelId="{FD092C2F-747C-4913-A236-ECE9FD1FE970}" type="presParOf" srcId="{67A551EE-707E-471C-ADC4-516DF06345BE}" destId="{3337F8C1-D1F0-484D-9899-A80B98708104}" srcOrd="1" destOrd="0" presId="urn:microsoft.com/office/officeart/2008/layout/HalfCircleOrganizationChart"/>
    <dgm:cxn modelId="{46A6F879-C04B-497A-ABF9-E5F0CEEEA66F}" type="presParOf" srcId="{67A551EE-707E-471C-ADC4-516DF06345BE}" destId="{F04B9C8B-9610-48C0-A500-ADB1412EAD9A}" srcOrd="2" destOrd="0" presId="urn:microsoft.com/office/officeart/2008/layout/HalfCircleOrganizationChart"/>
    <dgm:cxn modelId="{3CCAF89F-EF81-42E9-971C-2E14E57AA6C3}" type="presParOf" srcId="{67A551EE-707E-471C-ADC4-516DF06345BE}" destId="{DD6CE9B4-74BD-430F-BE73-975907E54C96}" srcOrd="3" destOrd="0" presId="urn:microsoft.com/office/officeart/2008/layout/HalfCircleOrganizationChart"/>
    <dgm:cxn modelId="{FD52001D-3DF2-4E6A-BE7C-CB38BC6C8AE7}" type="presParOf" srcId="{A464B68B-B564-4729-B716-D32E6B698B03}" destId="{89399C84-68DA-4523-8C9F-84C2724AB64E}" srcOrd="1" destOrd="0" presId="urn:microsoft.com/office/officeart/2008/layout/HalfCircleOrganizationChart"/>
    <dgm:cxn modelId="{7D56A0AA-8CB5-42B0-BCB4-18EB9AEFBEC4}" type="presParOf" srcId="{A464B68B-B564-4729-B716-D32E6B698B03}" destId="{69B3262C-A2CA-4A3E-BDCA-93CD479A3D24}" srcOrd="2" destOrd="0" presId="urn:microsoft.com/office/officeart/2008/layout/HalfCircleOrganizationChart"/>
    <dgm:cxn modelId="{6ECC3146-296A-495E-9461-355C0A69E7CA}" type="presParOf" srcId="{69B3262C-A2CA-4A3E-BDCA-93CD479A3D24}" destId="{726971A8-9DD8-4BBD-952C-193B7EE64430}" srcOrd="0" destOrd="0" presId="urn:microsoft.com/office/officeart/2008/layout/HalfCircleOrganizationChart"/>
    <dgm:cxn modelId="{BFC2F175-1148-42F3-BAE2-20D720A0808E}" type="presParOf" srcId="{69B3262C-A2CA-4A3E-BDCA-93CD479A3D24}" destId="{40DE6B1A-F139-4EBC-B896-E1C844806EAF}" srcOrd="1" destOrd="0" presId="urn:microsoft.com/office/officeart/2008/layout/HalfCircleOrganizationChart"/>
    <dgm:cxn modelId="{F5242844-50F6-4A0C-B188-3E442FDA7B9B}" type="presParOf" srcId="{40DE6B1A-F139-4EBC-B896-E1C844806EAF}" destId="{5A229916-1B09-4976-A91E-4ED54DB98BF4}" srcOrd="0" destOrd="0" presId="urn:microsoft.com/office/officeart/2008/layout/HalfCircleOrganizationChart"/>
    <dgm:cxn modelId="{4BFB24D1-4D81-40C4-A8B7-35E9DF291869}" type="presParOf" srcId="{5A229916-1B09-4976-A91E-4ED54DB98BF4}" destId="{1565903A-57F8-4F4C-92D6-342D815D11EC}" srcOrd="0" destOrd="0" presId="urn:microsoft.com/office/officeart/2008/layout/HalfCircleOrganizationChart"/>
    <dgm:cxn modelId="{6DD99916-9DB3-444C-A411-F7EDCCCC4EC8}" type="presParOf" srcId="{5A229916-1B09-4976-A91E-4ED54DB98BF4}" destId="{F3C94801-B450-451B-AFEE-69CDE2847220}" srcOrd="1" destOrd="0" presId="urn:microsoft.com/office/officeart/2008/layout/HalfCircleOrganizationChart"/>
    <dgm:cxn modelId="{4FDF9458-50FD-471B-B52B-87AD6AF5A0A7}" type="presParOf" srcId="{5A229916-1B09-4976-A91E-4ED54DB98BF4}" destId="{B171E838-5B9B-479F-8995-DFCE0B92ADFD}" srcOrd="2" destOrd="0" presId="urn:microsoft.com/office/officeart/2008/layout/HalfCircleOrganizationChart"/>
    <dgm:cxn modelId="{EDD45040-9D8B-4212-9DA9-C9D570911ADD}" type="presParOf" srcId="{5A229916-1B09-4976-A91E-4ED54DB98BF4}" destId="{88BC6C9F-2BD5-47E7-AC2A-37DFEC2BAA26}" srcOrd="3" destOrd="0" presId="urn:microsoft.com/office/officeart/2008/layout/HalfCircleOrganizationChart"/>
    <dgm:cxn modelId="{DC4E731D-8D61-4AB0-9DCA-D16A6E568D5B}" type="presParOf" srcId="{40DE6B1A-F139-4EBC-B896-E1C844806EAF}" destId="{A5EAF79A-A2AF-4042-97BE-F69B8B2E8FE6}" srcOrd="1" destOrd="0" presId="urn:microsoft.com/office/officeart/2008/layout/HalfCircleOrganizationChart"/>
    <dgm:cxn modelId="{001F635D-6BCA-46E1-9432-C641D5559ED7}" type="presParOf" srcId="{40DE6B1A-F139-4EBC-B896-E1C844806EAF}" destId="{720F000D-E53B-45D4-A8AA-1B461FEB9B48}" srcOrd="2" destOrd="0" presId="urn:microsoft.com/office/officeart/2008/layout/HalfCircleOrganizationChart"/>
    <dgm:cxn modelId="{0DEC0A82-FCB7-405F-A9EC-4C5377407A16}" type="presParOf" srcId="{69B3262C-A2CA-4A3E-BDCA-93CD479A3D24}" destId="{7A33490E-FBCD-4FF2-BA6E-02DE21414A69}" srcOrd="2" destOrd="0" presId="urn:microsoft.com/office/officeart/2008/layout/HalfCircleOrganizationChart"/>
    <dgm:cxn modelId="{34346C7E-D776-4C4A-9F3D-D07520140BE6}" type="presParOf" srcId="{69B3262C-A2CA-4A3E-BDCA-93CD479A3D24}" destId="{2651A009-B848-4CD5-8CC4-FAD99ECB8EFB}" srcOrd="3" destOrd="0" presId="urn:microsoft.com/office/officeart/2008/layout/HalfCircleOrganizationChart"/>
    <dgm:cxn modelId="{CFACDC40-08F1-4ECD-B118-9AF468A4C08C}" type="presParOf" srcId="{2651A009-B848-4CD5-8CC4-FAD99ECB8EFB}" destId="{86BCFB87-44B3-4FD9-974E-4B6C32372264}" srcOrd="0" destOrd="0" presId="urn:microsoft.com/office/officeart/2008/layout/HalfCircleOrganizationChart"/>
    <dgm:cxn modelId="{9782AB9F-A659-46A1-A1E7-C07F3913800C}" type="presParOf" srcId="{86BCFB87-44B3-4FD9-974E-4B6C32372264}" destId="{DDE675C8-ECEB-454E-AD4D-350E34F96AB9}" srcOrd="0" destOrd="0" presId="urn:microsoft.com/office/officeart/2008/layout/HalfCircleOrganizationChart"/>
    <dgm:cxn modelId="{EF946CA4-A543-43CC-94CB-7361945BF338}" type="presParOf" srcId="{86BCFB87-44B3-4FD9-974E-4B6C32372264}" destId="{0220A879-4B9D-4712-982F-5ECA1A795BF3}" srcOrd="1" destOrd="0" presId="urn:microsoft.com/office/officeart/2008/layout/HalfCircleOrganizationChart"/>
    <dgm:cxn modelId="{F1E23CD2-49B7-4C08-85BD-26F57A6FF155}" type="presParOf" srcId="{86BCFB87-44B3-4FD9-974E-4B6C32372264}" destId="{D59EA836-B831-42D1-B845-2044E4ED6C0A}" srcOrd="2" destOrd="0" presId="urn:microsoft.com/office/officeart/2008/layout/HalfCircleOrganizationChart"/>
    <dgm:cxn modelId="{F32ED51C-FB12-4844-BBAC-250894673BD5}" type="presParOf" srcId="{86BCFB87-44B3-4FD9-974E-4B6C32372264}" destId="{8FEEDCF1-D628-4897-A519-165E016477D6}" srcOrd="3" destOrd="0" presId="urn:microsoft.com/office/officeart/2008/layout/HalfCircleOrganizationChart"/>
    <dgm:cxn modelId="{47B65608-1A6A-4DA1-A33D-26D2E3FB1BF2}" type="presParOf" srcId="{2651A009-B848-4CD5-8CC4-FAD99ECB8EFB}" destId="{795DB86A-213F-402D-8A92-7FA0350105FA}" srcOrd="1" destOrd="0" presId="urn:microsoft.com/office/officeart/2008/layout/HalfCircleOrganizationChart"/>
    <dgm:cxn modelId="{5450460A-F222-4450-9271-F69BAE8D19F6}" type="presParOf" srcId="{2651A009-B848-4CD5-8CC4-FAD99ECB8EFB}" destId="{2B32492E-AAA9-42A5-9841-7788B947424C}" srcOrd="2" destOrd="0" presId="urn:microsoft.com/office/officeart/2008/layout/HalfCircleOrganizationChart"/>
    <dgm:cxn modelId="{B452F7D7-262B-45BB-AF00-BAC4D1192C30}" type="presParOf" srcId="{2B32492E-AAA9-42A5-9841-7788B947424C}" destId="{E9F2C88D-9B43-4B36-8504-C9681F21FE8D}" srcOrd="0" destOrd="0" presId="urn:microsoft.com/office/officeart/2008/layout/HalfCircleOrganizationChart"/>
    <dgm:cxn modelId="{10920E4C-8DA6-4318-9A38-D94846B51448}" type="presParOf" srcId="{2B32492E-AAA9-42A5-9841-7788B947424C}" destId="{1E0A7AA0-DE5F-4D27-B09E-5F5C0D5A36A4}" srcOrd="1" destOrd="0" presId="urn:microsoft.com/office/officeart/2008/layout/HalfCircleOrganizationChart"/>
    <dgm:cxn modelId="{E5856045-AAAA-4B32-AB13-C297CBFCB28D}" type="presParOf" srcId="{1E0A7AA0-DE5F-4D27-B09E-5F5C0D5A36A4}" destId="{17F28747-25DF-4D77-81EF-9BEB0380ACDB}" srcOrd="0" destOrd="0" presId="urn:microsoft.com/office/officeart/2008/layout/HalfCircleOrganizationChart"/>
    <dgm:cxn modelId="{5E2BE8CD-37A0-4F93-94BA-601C153E8A90}" type="presParOf" srcId="{17F28747-25DF-4D77-81EF-9BEB0380ACDB}" destId="{8085B6AC-03FA-4F71-9F1C-CA07D9F7DB6F}" srcOrd="0" destOrd="0" presId="urn:microsoft.com/office/officeart/2008/layout/HalfCircleOrganizationChart"/>
    <dgm:cxn modelId="{68D16A43-40E6-46ED-8D08-FBD6DC5C9E27}" type="presParOf" srcId="{17F28747-25DF-4D77-81EF-9BEB0380ACDB}" destId="{1C1DBE96-F657-438D-902B-0A0D217C166B}" srcOrd="1" destOrd="0" presId="urn:microsoft.com/office/officeart/2008/layout/HalfCircleOrganizationChart"/>
    <dgm:cxn modelId="{A2417CCE-EF70-4119-AF23-8FB0774A7397}" type="presParOf" srcId="{17F28747-25DF-4D77-81EF-9BEB0380ACDB}" destId="{91CCC4FB-EF55-4E89-8615-0401FFAC5FCA}" srcOrd="2" destOrd="0" presId="urn:microsoft.com/office/officeart/2008/layout/HalfCircleOrganizationChart"/>
    <dgm:cxn modelId="{1944D400-E684-4451-9C23-779C6B341B4F}" type="presParOf" srcId="{17F28747-25DF-4D77-81EF-9BEB0380ACDB}" destId="{46CAA24D-AFC2-4F9B-8593-4013E89428D4}" srcOrd="3" destOrd="0" presId="urn:microsoft.com/office/officeart/2008/layout/HalfCircleOrganizationChart"/>
    <dgm:cxn modelId="{2FBF2069-4709-4292-8353-071018B63CDA}" type="presParOf" srcId="{1E0A7AA0-DE5F-4D27-B09E-5F5C0D5A36A4}" destId="{67DEE830-326B-44F4-AA7E-96FF8BCAEF4F}" srcOrd="1" destOrd="0" presId="urn:microsoft.com/office/officeart/2008/layout/HalfCircleOrganizationChart"/>
    <dgm:cxn modelId="{8F8E388F-606C-4F63-B9BD-158294D8A98E}" type="presParOf" srcId="{1E0A7AA0-DE5F-4D27-B09E-5F5C0D5A36A4}" destId="{AA101300-1466-4EBE-977F-8EFA0CF9E3F3}" srcOrd="2" destOrd="0" presId="urn:microsoft.com/office/officeart/2008/layout/HalfCircleOrganizationChart"/>
    <dgm:cxn modelId="{700CC657-FDEE-4FDE-9105-3617760DC954}" type="presParOf" srcId="{EA51B3BE-9705-4825-8C9F-280DCCD859F3}" destId="{A60B11EA-2187-47B2-9C3A-277B58C2B8F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C88D-9B43-4B36-8504-C9681F21FE8D}">
      <dsp:nvSpPr>
        <dsp:cNvPr id="0" name=""/>
        <dsp:cNvSpPr/>
      </dsp:nvSpPr>
      <dsp:spPr>
        <a:xfrm>
          <a:off x="2598705" y="3551341"/>
          <a:ext cx="716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788"/>
              </a:lnTo>
              <a:lnTo>
                <a:pt x="716117" y="667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3490E-FBCD-4FF2-BA6E-02DE21414A69}">
      <dsp:nvSpPr>
        <dsp:cNvPr id="0" name=""/>
        <dsp:cNvSpPr/>
      </dsp:nvSpPr>
      <dsp:spPr>
        <a:xfrm>
          <a:off x="1734076" y="1927895"/>
          <a:ext cx="568261" cy="1029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636"/>
              </a:lnTo>
              <a:lnTo>
                <a:pt x="568261" y="10296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971A8-9DD8-4BBD-952C-193B7EE64430}">
      <dsp:nvSpPr>
        <dsp:cNvPr id="0" name=""/>
        <dsp:cNvSpPr/>
      </dsp:nvSpPr>
      <dsp:spPr>
        <a:xfrm>
          <a:off x="1734076" y="1882175"/>
          <a:ext cx="540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8128"/>
              </a:lnTo>
              <a:lnTo>
                <a:pt x="540854" y="10812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9786D-D12A-44D9-8EE5-86675E295909}">
      <dsp:nvSpPr>
        <dsp:cNvPr id="0" name=""/>
        <dsp:cNvSpPr/>
      </dsp:nvSpPr>
      <dsp:spPr>
        <a:xfrm>
          <a:off x="1013404" y="1054767"/>
          <a:ext cx="720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0671" y="45720"/>
              </a:lnTo>
              <a:lnTo>
                <a:pt x="720671" y="9321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D2F7E-A2CE-49AA-82A0-A011E7B4EFFC}">
      <dsp:nvSpPr>
        <dsp:cNvPr id="0" name=""/>
        <dsp:cNvSpPr/>
      </dsp:nvSpPr>
      <dsp:spPr>
        <a:xfrm>
          <a:off x="623447" y="320573"/>
          <a:ext cx="779914" cy="77991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49496-FC36-4D7C-A334-08971E6C25B8}">
      <dsp:nvSpPr>
        <dsp:cNvPr id="0" name=""/>
        <dsp:cNvSpPr/>
      </dsp:nvSpPr>
      <dsp:spPr>
        <a:xfrm>
          <a:off x="623447" y="320573"/>
          <a:ext cx="779914" cy="77991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1AEDE-480F-4FF2-AB85-713A9627DFC1}">
      <dsp:nvSpPr>
        <dsp:cNvPr id="0" name=""/>
        <dsp:cNvSpPr/>
      </dsp:nvSpPr>
      <dsp:spPr>
        <a:xfrm>
          <a:off x="233490" y="460958"/>
          <a:ext cx="1559828" cy="49914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Persons</a:t>
          </a:r>
          <a:endParaRPr lang="en-US" sz="1600" kern="1200" dirty="0"/>
        </a:p>
      </dsp:txBody>
      <dsp:txXfrm>
        <a:off x="233490" y="460958"/>
        <a:ext cx="1559828" cy="499145"/>
      </dsp:txXfrm>
    </dsp:sp>
    <dsp:sp modelId="{3337F8C1-D1F0-484D-9899-A80B98708104}">
      <dsp:nvSpPr>
        <dsp:cNvPr id="0" name=""/>
        <dsp:cNvSpPr/>
      </dsp:nvSpPr>
      <dsp:spPr>
        <a:xfrm>
          <a:off x="1344119" y="1147981"/>
          <a:ext cx="779914" cy="77991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B9C8B-9610-48C0-A500-ADB1412EAD9A}">
      <dsp:nvSpPr>
        <dsp:cNvPr id="0" name=""/>
        <dsp:cNvSpPr/>
      </dsp:nvSpPr>
      <dsp:spPr>
        <a:xfrm>
          <a:off x="1344119" y="1147981"/>
          <a:ext cx="779914" cy="77991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4B394-5719-4750-A99E-178C5B05DEFB}">
      <dsp:nvSpPr>
        <dsp:cNvPr id="0" name=""/>
        <dsp:cNvSpPr/>
      </dsp:nvSpPr>
      <dsp:spPr>
        <a:xfrm>
          <a:off x="954162" y="1288365"/>
          <a:ext cx="1559828" cy="49914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Orders</a:t>
          </a:r>
          <a:endParaRPr lang="en-US" sz="1600" kern="1200" dirty="0"/>
        </a:p>
      </dsp:txBody>
      <dsp:txXfrm>
        <a:off x="954162" y="1288365"/>
        <a:ext cx="1559828" cy="499145"/>
      </dsp:txXfrm>
    </dsp:sp>
    <dsp:sp modelId="{F3C94801-B450-451B-AFEE-69CDE2847220}">
      <dsp:nvSpPr>
        <dsp:cNvPr id="0" name=""/>
        <dsp:cNvSpPr/>
      </dsp:nvSpPr>
      <dsp:spPr>
        <a:xfrm>
          <a:off x="2181341" y="1849919"/>
          <a:ext cx="779914" cy="77991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1E838-5B9B-479F-8995-DFCE0B92ADFD}">
      <dsp:nvSpPr>
        <dsp:cNvPr id="0" name=""/>
        <dsp:cNvSpPr/>
      </dsp:nvSpPr>
      <dsp:spPr>
        <a:xfrm>
          <a:off x="2181341" y="1849919"/>
          <a:ext cx="779914" cy="77991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5903A-57F8-4F4C-92D6-342D815D11EC}">
      <dsp:nvSpPr>
        <dsp:cNvPr id="0" name=""/>
        <dsp:cNvSpPr/>
      </dsp:nvSpPr>
      <dsp:spPr>
        <a:xfrm>
          <a:off x="1791384" y="1990303"/>
          <a:ext cx="1559828" cy="49914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Order_Items</a:t>
          </a:r>
          <a:endParaRPr lang="en-US" sz="1600" kern="1200" dirty="0"/>
        </a:p>
      </dsp:txBody>
      <dsp:txXfrm>
        <a:off x="1791384" y="1990303"/>
        <a:ext cx="1559828" cy="499145"/>
      </dsp:txXfrm>
    </dsp:sp>
    <dsp:sp modelId="{0220A879-4B9D-4712-982F-5ECA1A795BF3}">
      <dsp:nvSpPr>
        <dsp:cNvPr id="0" name=""/>
        <dsp:cNvSpPr/>
      </dsp:nvSpPr>
      <dsp:spPr>
        <a:xfrm>
          <a:off x="2208748" y="2817147"/>
          <a:ext cx="779914" cy="77991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EA836-B831-42D1-B845-2044E4ED6C0A}">
      <dsp:nvSpPr>
        <dsp:cNvPr id="0" name=""/>
        <dsp:cNvSpPr/>
      </dsp:nvSpPr>
      <dsp:spPr>
        <a:xfrm>
          <a:off x="2208748" y="2817147"/>
          <a:ext cx="779914" cy="77991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675C8-ECEB-454E-AD4D-350E34F96AB9}">
      <dsp:nvSpPr>
        <dsp:cNvPr id="0" name=""/>
        <dsp:cNvSpPr/>
      </dsp:nvSpPr>
      <dsp:spPr>
        <a:xfrm>
          <a:off x="1818791" y="2957531"/>
          <a:ext cx="1559828" cy="49914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Payment_Options</a:t>
          </a:r>
          <a:endParaRPr lang="en-US" sz="1600" kern="1200" dirty="0"/>
        </a:p>
      </dsp:txBody>
      <dsp:txXfrm>
        <a:off x="1818791" y="2957531"/>
        <a:ext cx="1559828" cy="499145"/>
      </dsp:txXfrm>
    </dsp:sp>
    <dsp:sp modelId="{1C1DBE96-F657-438D-902B-0A0D217C166B}">
      <dsp:nvSpPr>
        <dsp:cNvPr id="0" name=""/>
        <dsp:cNvSpPr/>
      </dsp:nvSpPr>
      <dsp:spPr>
        <a:xfrm>
          <a:off x="3221232" y="3477745"/>
          <a:ext cx="779914" cy="77991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CC4FB-EF55-4E89-8615-0401FFAC5FCA}">
      <dsp:nvSpPr>
        <dsp:cNvPr id="0" name=""/>
        <dsp:cNvSpPr/>
      </dsp:nvSpPr>
      <dsp:spPr>
        <a:xfrm>
          <a:off x="3221232" y="3477745"/>
          <a:ext cx="779914" cy="77991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5B6AC-03FA-4F71-9F1C-CA07D9F7DB6F}">
      <dsp:nvSpPr>
        <dsp:cNvPr id="0" name=""/>
        <dsp:cNvSpPr/>
      </dsp:nvSpPr>
      <dsp:spPr>
        <a:xfrm>
          <a:off x="2831275" y="3618130"/>
          <a:ext cx="1559828" cy="49914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Addresses</a:t>
          </a:r>
          <a:endParaRPr lang="en-US" sz="1600" kern="1200" dirty="0"/>
        </a:p>
      </dsp:txBody>
      <dsp:txXfrm>
        <a:off x="2831275" y="3618130"/>
        <a:ext cx="1559828" cy="49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7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Adf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/>
              <a:t>5- Binding Business Services with the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77285"/>
            <a:ext cx="10018712" cy="4857692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در</a:t>
            </a:r>
            <a:r>
              <a:rPr lang="en-US" dirty="0" smtClean="0"/>
              <a:t>  </a:t>
            </a:r>
            <a:r>
              <a:rPr lang="fa-IR" dirty="0" smtClean="0"/>
              <a:t> لایه ی </a:t>
            </a:r>
            <a:r>
              <a:rPr lang="en-US" dirty="0" smtClean="0"/>
              <a:t>BC4J</a:t>
            </a:r>
            <a:r>
              <a:rPr lang="fa-IR" dirty="0" smtClean="0"/>
              <a:t> جداول </a:t>
            </a:r>
            <a:r>
              <a:rPr lang="en-US" dirty="0" err="1" smtClean="0"/>
              <a:t>category_translations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dirty="0" err="1" smtClean="0"/>
              <a:t>products_base</a:t>
            </a:r>
            <a:r>
              <a:rPr lang="fa-IR" dirty="0"/>
              <a:t> </a:t>
            </a:r>
            <a:r>
              <a:rPr lang="fa-IR" dirty="0" smtClean="0"/>
              <a:t>را به صورت </a:t>
            </a:r>
            <a:r>
              <a:rPr lang="en-US" dirty="0" smtClean="0"/>
              <a:t>Master-Detail</a:t>
            </a:r>
            <a:r>
              <a:rPr lang="fa-IR" dirty="0" smtClean="0"/>
              <a:t> مدل سازی کنید:</a:t>
            </a:r>
          </a:p>
          <a:p>
            <a:pPr lvl="2" algn="r" rtl="1"/>
            <a:r>
              <a:rPr lang="en-US" dirty="0" err="1" smtClean="0"/>
              <a:t>category_translations</a:t>
            </a:r>
            <a:r>
              <a:rPr lang="fa-IR" dirty="0" smtClean="0"/>
              <a:t> پدر ، </a:t>
            </a:r>
            <a:r>
              <a:rPr lang="en-US" dirty="0" err="1"/>
              <a:t>products_base</a:t>
            </a:r>
            <a:r>
              <a:rPr lang="fa-IR" dirty="0"/>
              <a:t> </a:t>
            </a:r>
            <a:r>
              <a:rPr lang="fa-IR" dirty="0" smtClean="0"/>
              <a:t> فرزند </a:t>
            </a:r>
          </a:p>
          <a:p>
            <a:pPr lvl="2" algn="r" rtl="1"/>
            <a:r>
              <a:rPr lang="fa-IR" dirty="0" smtClean="0"/>
              <a:t>در </a:t>
            </a:r>
            <a:r>
              <a:rPr lang="en-US" dirty="0" smtClean="0"/>
              <a:t>view Object</a:t>
            </a:r>
            <a:r>
              <a:rPr lang="fa-IR" dirty="0" smtClean="0"/>
              <a:t> مربوط به </a:t>
            </a:r>
            <a:r>
              <a:rPr lang="en-US" dirty="0" err="1" smtClean="0"/>
              <a:t>category_translations</a:t>
            </a:r>
            <a:r>
              <a:rPr lang="fa-IR" dirty="0" smtClean="0"/>
              <a:t> فقط دسته بندی ها به زبان انگلیسی واکشی شوند</a:t>
            </a:r>
          </a:p>
          <a:p>
            <a:pPr lvl="2" algn="r" rtl="1"/>
            <a:r>
              <a:rPr lang="fa-IR" dirty="0"/>
              <a:t>در </a:t>
            </a:r>
            <a:r>
              <a:rPr lang="en-US" dirty="0"/>
              <a:t>view Object</a:t>
            </a:r>
            <a:r>
              <a:rPr lang="fa-IR" dirty="0"/>
              <a:t> مربوط </a:t>
            </a:r>
            <a:r>
              <a:rPr lang="fa-IR" dirty="0" smtClean="0"/>
              <a:t>به </a:t>
            </a:r>
            <a:r>
              <a:rPr lang="en-US" dirty="0" smtClean="0"/>
              <a:t> </a:t>
            </a:r>
            <a:r>
              <a:rPr lang="en-US" dirty="0" err="1"/>
              <a:t>products_base</a:t>
            </a:r>
            <a:r>
              <a:rPr lang="fa-IR" dirty="0"/>
              <a:t> </a:t>
            </a:r>
            <a:r>
              <a:rPr lang="fa-IR" dirty="0" smtClean="0"/>
              <a:t>به ازای فیلد </a:t>
            </a:r>
            <a:r>
              <a:rPr lang="en-US" dirty="0" smtClean="0"/>
              <a:t>supplier</a:t>
            </a:r>
            <a:r>
              <a:rPr lang="fa-IR" dirty="0"/>
              <a:t> </a:t>
            </a:r>
            <a:r>
              <a:rPr lang="fa-IR" dirty="0" smtClean="0"/>
              <a:t>یک </a:t>
            </a:r>
            <a:r>
              <a:rPr lang="en-US" dirty="0" smtClean="0"/>
              <a:t>LOV</a:t>
            </a:r>
            <a:r>
              <a:rPr lang="fa-IR" dirty="0" smtClean="0"/>
              <a:t> تهیه کنید.</a:t>
            </a:r>
          </a:p>
          <a:p>
            <a:pPr lvl="1" algn="r" rtl="1"/>
            <a:r>
              <a:rPr lang="fa-IR" dirty="0" smtClean="0"/>
              <a:t>در لایه ی نمایش فرم صفحه ی بعد را طراحی و اجرا بگیرید:</a:t>
            </a:r>
          </a:p>
        </p:txBody>
      </p:sp>
    </p:spTree>
    <p:extLst>
      <p:ext uri="{BB962C8B-B14F-4D97-AF65-F5344CB8AC3E}">
        <p14:creationId xmlns:p14="http://schemas.microsoft.com/office/powerpoint/2010/main" val="38640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/>
              <a:t>5- Binding Business Services with the 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14" y="1709512"/>
            <a:ext cx="7776257" cy="4518635"/>
          </a:xfrm>
        </p:spPr>
      </p:pic>
    </p:spTree>
    <p:extLst>
      <p:ext uri="{BB962C8B-B14F-4D97-AF65-F5344CB8AC3E}">
        <p14:creationId xmlns:p14="http://schemas.microsoft.com/office/powerpoint/2010/main" val="28380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6</a:t>
            </a:r>
            <a:r>
              <a:rPr lang="en-US" dirty="0" smtClean="0"/>
              <a:t>- </a:t>
            </a:r>
            <a:r>
              <a:rPr lang="en-US" dirty="0"/>
              <a:t>Building Data Bound Web </a:t>
            </a:r>
            <a:r>
              <a:rPr lang="en-US" dirty="0" smtClean="0"/>
              <a:t>User </a:t>
            </a:r>
            <a:r>
              <a:rPr lang="en-US" dirty="0"/>
              <a:t>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47" y="1469265"/>
            <a:ext cx="8031440" cy="3424708"/>
          </a:xfrm>
        </p:spPr>
      </p:pic>
      <p:sp>
        <p:nvSpPr>
          <p:cNvPr id="12" name="TextBox 11"/>
          <p:cNvSpPr txBox="1"/>
          <p:nvPr/>
        </p:nvSpPr>
        <p:spPr>
          <a:xfrm>
            <a:off x="2653048" y="5460642"/>
            <a:ext cx="817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از کامپوننت های </a:t>
            </a:r>
            <a:r>
              <a:rPr lang="en-US" dirty="0" smtClean="0"/>
              <a:t>Panel Stretch , Panel Splitter , Tree (Tree Table)</a:t>
            </a:r>
            <a:r>
              <a:rPr lang="fa-IR" dirty="0" smtClean="0"/>
              <a:t> استفاده نمایید.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Node</a:t>
            </a:r>
            <a:r>
              <a:rPr lang="fa-IR" dirty="0" smtClean="0"/>
              <a:t> های </a:t>
            </a:r>
            <a:r>
              <a:rPr lang="en-US" dirty="0" smtClean="0"/>
              <a:t>Product</a:t>
            </a:r>
            <a:r>
              <a:rPr lang="fa-IR" dirty="0" smtClean="0"/>
              <a:t> در درخت با فرم </a:t>
            </a:r>
            <a:r>
              <a:rPr lang="en-US" dirty="0" smtClean="0"/>
              <a:t>Products Sync</a:t>
            </a:r>
            <a:r>
              <a:rPr lang="fa-IR" dirty="0" smtClean="0"/>
              <a:t> شوند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8" y="0"/>
            <a:ext cx="10018713" cy="666481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7</a:t>
            </a:r>
            <a:r>
              <a:rPr lang="en-US" dirty="0" smtClean="0"/>
              <a:t>- </a:t>
            </a:r>
            <a:r>
              <a:rPr lang="en-US" dirty="0"/>
              <a:t>Building Data Bound Web User Interfaces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05" y="756634"/>
            <a:ext cx="7767011" cy="5994888"/>
          </a:xfrm>
        </p:spPr>
      </p:pic>
    </p:spTree>
    <p:extLst>
      <p:ext uri="{BB962C8B-B14F-4D97-AF65-F5344CB8AC3E}">
        <p14:creationId xmlns:p14="http://schemas.microsoft.com/office/powerpoint/2010/main" val="39197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7</a:t>
            </a:r>
            <a:r>
              <a:rPr lang="en-US" dirty="0" smtClean="0"/>
              <a:t>- </a:t>
            </a:r>
            <a:r>
              <a:rPr lang="en-US" dirty="0"/>
              <a:t>Building Data Bound Web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77284"/>
            <a:ext cx="10018712" cy="3181081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یک صفحه ی </a:t>
            </a:r>
            <a:r>
              <a:rPr lang="en-US" dirty="0" smtClean="0"/>
              <a:t>Master/Detail</a:t>
            </a:r>
            <a:r>
              <a:rPr lang="fa-IR" dirty="0" smtClean="0"/>
              <a:t> از روز جداول </a:t>
            </a:r>
            <a:r>
              <a:rPr lang="en-US" dirty="0" smtClean="0"/>
              <a:t>Persons (Customers)</a:t>
            </a:r>
            <a:r>
              <a:rPr lang="fa-IR" dirty="0" smtClean="0"/>
              <a:t> و </a:t>
            </a:r>
            <a:r>
              <a:rPr lang="en-US" dirty="0"/>
              <a:t>PAYMENT_OPTIONS</a:t>
            </a:r>
            <a:endParaRPr lang="fa-IR" dirty="0" smtClean="0"/>
          </a:p>
          <a:p>
            <a:pPr lvl="1" algn="r" rtl="1"/>
            <a:r>
              <a:rPr lang="fa-IR" dirty="0" smtClean="0"/>
              <a:t>جدول مشتری ها دارای جستجو باشد (</a:t>
            </a:r>
            <a:r>
              <a:rPr lang="en-US" dirty="0" smtClean="0"/>
              <a:t>Name</a:t>
            </a:r>
            <a:r>
              <a:rPr lang="fa-IR" dirty="0" smtClean="0"/>
              <a:t> – </a:t>
            </a:r>
            <a:r>
              <a:rPr lang="en-US" dirty="0" smtClean="0"/>
              <a:t>City</a:t>
            </a:r>
            <a:r>
              <a:rPr lang="fa-IR" dirty="0" smtClean="0"/>
              <a:t> –</a:t>
            </a:r>
            <a:r>
              <a:rPr lang="en-US" dirty="0" smtClean="0"/>
              <a:t>Phone</a:t>
            </a:r>
            <a:r>
              <a:rPr lang="fa-IR" dirty="0" smtClean="0"/>
              <a:t> – </a:t>
            </a:r>
            <a:r>
              <a:rPr lang="en-US" dirty="0" smtClean="0"/>
              <a:t>  (Date Of Birth</a:t>
            </a:r>
            <a:r>
              <a:rPr lang="fa-IR" dirty="0" smtClean="0"/>
              <a:t>جستجوی ساده بقیه جستجوها به صورت پیشرفته. با باز شدن صفحه هیچ رکوردی نمایش داده نشود . حداقل یکی از فیلد های جستجو باید پر شود.</a:t>
            </a:r>
          </a:p>
          <a:p>
            <a:pPr lvl="1" algn="r" rtl="1"/>
            <a:r>
              <a:rPr lang="fa-IR" dirty="0" smtClean="0"/>
              <a:t>جدول </a:t>
            </a:r>
            <a:r>
              <a:rPr lang="en-US" dirty="0" err="1" smtClean="0"/>
              <a:t>Payment_Options</a:t>
            </a:r>
            <a:r>
              <a:rPr lang="fa-IR" dirty="0" smtClean="0"/>
              <a:t> که دارای یک فرم </a:t>
            </a:r>
            <a:r>
              <a:rPr lang="en-US" dirty="0" smtClean="0"/>
              <a:t>CRUD</a:t>
            </a:r>
            <a:r>
              <a:rPr lang="fa-IR" dirty="0" smtClean="0"/>
              <a:t> می باشد.</a:t>
            </a:r>
          </a:p>
          <a:p>
            <a:pPr lvl="1" algn="r" rtl="1"/>
            <a:r>
              <a:rPr lang="en-US" dirty="0" smtClean="0"/>
              <a:t>CARD_TYPE_CODE ,</a:t>
            </a:r>
            <a:r>
              <a:rPr lang="en-US" dirty="0"/>
              <a:t>PAYMENT_TYPE_CODE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 smtClean="0"/>
              <a:t>به صورت </a:t>
            </a:r>
            <a:r>
              <a:rPr lang="en-US" dirty="0" smtClean="0"/>
              <a:t>Select One Choice</a:t>
            </a:r>
            <a:endParaRPr lang="fa-IR" dirty="0" smtClean="0"/>
          </a:p>
          <a:p>
            <a:pPr lvl="1" algn="r" rtl="1"/>
            <a:r>
              <a:rPr lang="fa-IR" dirty="0" smtClean="0"/>
              <a:t>از </a:t>
            </a:r>
            <a:r>
              <a:rPr lang="en-US" dirty="0" smtClean="0"/>
              <a:t>panel </a:t>
            </a:r>
            <a:r>
              <a:rPr lang="fa-IR" dirty="0" smtClean="0"/>
              <a:t> ها برای </a:t>
            </a:r>
            <a:r>
              <a:rPr lang="en-US" dirty="0" smtClean="0"/>
              <a:t>layout</a:t>
            </a:r>
            <a:r>
              <a:rPr lang="fa-IR" dirty="0" smtClean="0"/>
              <a:t> بندی صفحات استفاده نمایید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4143"/>
              </p:ext>
            </p:extLst>
          </p:nvPr>
        </p:nvGraphicFramePr>
        <p:xfrm>
          <a:off x="2141132" y="5329386"/>
          <a:ext cx="9172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394"/>
                <a:gridCol w="1964366"/>
                <a:gridCol w="4603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 Clause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PAYMENT_TYPE_CODE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lookup_codes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lookup_type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‘PAYMENT_TYPE_CODE’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CARD_TYPE_CODE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lookup_codes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lookup_type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‘CARD_TYPE_CODE’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/>
              <a:t>8- </a:t>
            </a:r>
            <a:r>
              <a:rPr lang="en-US" dirty="0" smtClean="0"/>
              <a:t>Template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655" y="1777284"/>
            <a:ext cx="3917367" cy="4881093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ابتدا تمامی صفحات را به صورت راست به چپ تعریف کنید.</a:t>
            </a:r>
          </a:p>
          <a:p>
            <a:pPr lvl="1" algn="r" rtl="1"/>
            <a:r>
              <a:rPr lang="fa-IR" dirty="0" smtClean="0"/>
              <a:t>یک </a:t>
            </a:r>
            <a:r>
              <a:rPr lang="en-US" dirty="0" smtClean="0"/>
              <a:t>Templa</a:t>
            </a:r>
            <a:r>
              <a:rPr lang="en-US" dirty="0"/>
              <a:t>t</a:t>
            </a:r>
            <a:r>
              <a:rPr lang="en-US" dirty="0" smtClean="0"/>
              <a:t>e </a:t>
            </a:r>
            <a:r>
              <a:rPr lang="fa-IR" dirty="0" smtClean="0"/>
              <a:t>با شکل روبرو تعریف کنید.</a:t>
            </a:r>
            <a:endParaRPr lang="en-US" dirty="0" smtClean="0"/>
          </a:p>
          <a:p>
            <a:pPr lvl="1" algn="r" rtl="1"/>
            <a:r>
              <a:rPr lang="fa-IR" dirty="0" smtClean="0"/>
              <a:t>یک </a:t>
            </a:r>
            <a:r>
              <a:rPr lang="en-US" dirty="0" smtClean="0"/>
              <a:t>Attribute </a:t>
            </a:r>
            <a:r>
              <a:rPr lang="fa-IR" dirty="0" smtClean="0"/>
              <a:t> تعریف کنید که کاربر بتواند انتخاب کند ، </a:t>
            </a:r>
            <a:r>
              <a:rPr lang="en-US" dirty="0" smtClean="0"/>
              <a:t>Footer </a:t>
            </a:r>
            <a:r>
              <a:rPr lang="fa-IR" dirty="0" smtClean="0"/>
              <a:t> نمایش پیدا کند یا نه.</a:t>
            </a:r>
            <a:endParaRPr lang="fa-I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17" y="2032778"/>
            <a:ext cx="5463148" cy="41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/>
              <a:t>8- </a:t>
            </a:r>
            <a:r>
              <a:rPr lang="en-US" dirty="0"/>
              <a:t>Controlling the 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77284"/>
            <a:ext cx="10018712" cy="1481071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صفحه ای بسازید که مطابق </a:t>
            </a:r>
            <a:r>
              <a:rPr lang="en-US" dirty="0" smtClean="0"/>
              <a:t>Template</a:t>
            </a:r>
            <a:r>
              <a:rPr lang="fa-IR" dirty="0"/>
              <a:t> </a:t>
            </a:r>
            <a:r>
              <a:rPr lang="fa-IR" dirty="0" smtClean="0"/>
              <a:t>تمرین قبل باشد. در آن جدولی از اطلاعات </a:t>
            </a:r>
            <a:r>
              <a:rPr lang="en-US" dirty="0" smtClean="0"/>
              <a:t>persons</a:t>
            </a:r>
            <a:r>
              <a:rPr lang="fa-IR" dirty="0" smtClean="0"/>
              <a:t> نمایش دهید . همچنین صفحه ی دیگری بسازید که اطلاعات </a:t>
            </a:r>
            <a:r>
              <a:rPr lang="en-US" dirty="0" smtClean="0"/>
              <a:t>Supplier </a:t>
            </a:r>
            <a:r>
              <a:rPr lang="fa-IR" dirty="0"/>
              <a:t> </a:t>
            </a:r>
            <a:r>
              <a:rPr lang="fa-IR" dirty="0" smtClean="0"/>
              <a:t>را نمایش میدهد . در صفحه ی نخست دکمه ای قرار دهید که ،اگر</a:t>
            </a:r>
            <a:r>
              <a:rPr lang="en-US" dirty="0" smtClean="0"/>
              <a:t>  person </a:t>
            </a:r>
            <a:r>
              <a:rPr lang="fa-IR" dirty="0" smtClean="0"/>
              <a:t> انتخاب شده یک </a:t>
            </a:r>
            <a:r>
              <a:rPr lang="en-US" dirty="0" smtClean="0"/>
              <a:t>Supplier </a:t>
            </a:r>
            <a:r>
              <a:rPr lang="fa-IR" dirty="0" smtClean="0"/>
              <a:t>بود ، فعال شده و اطلاعات آن را در صفحه ی </a:t>
            </a:r>
            <a:r>
              <a:rPr lang="en-US" dirty="0" smtClean="0"/>
              <a:t>supplier </a:t>
            </a:r>
            <a:r>
              <a:rPr lang="fa-IR" dirty="0" smtClean="0"/>
              <a:t>نمایش دهد.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3473942"/>
            <a:ext cx="9677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/>
          <a:lstStyle/>
          <a:p>
            <a:r>
              <a:rPr lang="en-US" dirty="0" smtClean="0"/>
              <a:t>1- Entity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4729"/>
            <a:ext cx="10018713" cy="1249271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1- جداول </a:t>
            </a:r>
            <a:r>
              <a:rPr lang="en-US" dirty="0" smtClean="0"/>
              <a:t>PERSONS</a:t>
            </a:r>
            <a:r>
              <a:rPr lang="fa-IR" dirty="0" smtClean="0"/>
              <a:t>و </a:t>
            </a:r>
            <a:r>
              <a:rPr lang="en-US" dirty="0" smtClean="0"/>
              <a:t> ADDRESSES</a:t>
            </a:r>
            <a:r>
              <a:rPr lang="fa-IR" dirty="0" smtClean="0"/>
              <a:t> توسط جدول </a:t>
            </a:r>
            <a:r>
              <a:rPr lang="en-US" dirty="0"/>
              <a:t>ADDRESS_USAGES</a:t>
            </a:r>
            <a:r>
              <a:rPr lang="fa-IR" dirty="0" smtClean="0"/>
              <a:t> با هم رابطه ی چند به چند دارند. بدین صورت: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03" y="2405711"/>
            <a:ext cx="8239125" cy="15811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4172407"/>
            <a:ext cx="10018713" cy="201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 smtClean="0"/>
              <a:t>یک کلاس تست بسازید که در آن ابتدا فردی را با </a:t>
            </a:r>
            <a:r>
              <a:rPr lang="en-US" dirty="0" err="1" smtClean="0"/>
              <a:t>person_id</a:t>
            </a:r>
            <a:r>
              <a:rPr lang="en-US" dirty="0" smtClean="0"/>
              <a:t> = 108</a:t>
            </a:r>
            <a:r>
              <a:rPr lang="fa-IR" dirty="0" smtClean="0"/>
              <a:t> پیدا کرده و سپس تمامی آدرس های او را در کنسول چاپ کند.</a:t>
            </a:r>
          </a:p>
          <a:p>
            <a:pPr algn="r" rtl="1"/>
            <a:r>
              <a:rPr lang="fa-IR" dirty="0" smtClean="0"/>
              <a:t>2- کلاسی بنویسید که توسط آن یک فروشنده (</a:t>
            </a:r>
            <a:r>
              <a:rPr lang="en-US" dirty="0" smtClean="0"/>
              <a:t>SUPPLIERS</a:t>
            </a:r>
            <a:r>
              <a:rPr lang="fa-IR" dirty="0" smtClean="0"/>
              <a:t>) تعریف میشود.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4887"/>
            <a:ext cx="10018713" cy="692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2 - Entity Declarative 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7126"/>
            <a:ext cx="10018713" cy="631065"/>
          </a:xfrm>
        </p:spPr>
        <p:txBody>
          <a:bodyPr/>
          <a:lstStyle/>
          <a:p>
            <a:pPr lvl="1" algn="r" rtl="1"/>
            <a:r>
              <a:rPr lang="fa-IR" dirty="0" smtClean="0"/>
              <a:t>قوانین سازمانی زیر را برای جدول اشخاص اعمال نمایید</a:t>
            </a:r>
            <a:r>
              <a:rPr lang="en-US" dirty="0" smtClean="0"/>
              <a:t>(PERSONS) </a:t>
            </a:r>
            <a:r>
              <a:rPr lang="fa-IR" dirty="0" smtClean="0"/>
              <a:t> :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4838"/>
              </p:ext>
            </p:extLst>
          </p:nvPr>
        </p:nvGraphicFramePr>
        <p:xfrm>
          <a:off x="2923117" y="1152658"/>
          <a:ext cx="8564838" cy="5396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927"/>
                <a:gridCol w="5278911"/>
              </a:tblGrid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Bussiness RULE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473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PRINCIPAL_NAME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Contains First_Name or Last_Name , not Contain “.[]0-9”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Should be Unique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‘Mr’ or ‘Mrs’ or ‘Miss’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837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PERSON_TYPE_CODE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LIST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FF"/>
                          </a:highlight>
                        </a:rPr>
                        <a:t>select LOOKUP_CODE from LOOKUP_CODES where </a:t>
                      </a:r>
                      <a:r>
                        <a:rPr lang="en-US" sz="1600" dirty="0" err="1">
                          <a:effectLst/>
                          <a:highlight>
                            <a:srgbClr val="FFFFFF"/>
                          </a:highlight>
                        </a:rPr>
                        <a:t>lookup_type</a:t>
                      </a:r>
                      <a:r>
                        <a:rPr lang="en-US" sz="1600" dirty="0">
                          <a:effectLst/>
                          <a:highlight>
                            <a:srgbClr val="FFFFFF"/>
                          </a:highlight>
                        </a:rPr>
                        <a:t> = 'PERSON_TYPE_CODE' and Language = 'EN'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SUPPLIER_ID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Exist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PROVISIONED_FLAG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‘Y’ Or ‘N’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PRIMARY_ADDRESS_ID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Exist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REGISTERED_DATE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Now or Before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MEMBERSHIP_ID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Exist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473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 Email Mask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Equal to “CONFIRMED_EMAIL”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CONFIRMED_EMAIL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 Email Mask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MOBILE_PHONE_NUMBER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 with ‘091’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DATE_OF_BIRTH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Before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1010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MARITAL_STATUS_CODE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LIST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FF"/>
                          </a:highlight>
                        </a:rPr>
                        <a:t>select LOOKUP_CODE from LOOKUP_CODES where </a:t>
                      </a:r>
                      <a:r>
                        <a:rPr lang="en-US" sz="1600" dirty="0" err="1">
                          <a:effectLst/>
                          <a:highlight>
                            <a:srgbClr val="FFFFFF"/>
                          </a:highlight>
                        </a:rPr>
                        <a:t>lookup_type</a:t>
                      </a:r>
                      <a:r>
                        <a:rPr lang="en-US" sz="1600" dirty="0">
                          <a:effectLst/>
                          <a:highlight>
                            <a:srgbClr val="FFFFFF"/>
                          </a:highlight>
                        </a:rPr>
                        <a:t> = '</a:t>
                      </a:r>
                      <a:r>
                        <a:rPr lang="en-US" sz="1600" dirty="0">
                          <a:effectLst/>
                        </a:rPr>
                        <a:t>MARITAL_STATUS_CODE</a:t>
                      </a:r>
                      <a:r>
                        <a:rPr lang="en-US" sz="1600" dirty="0">
                          <a:effectLst/>
                          <a:highlight>
                            <a:srgbClr val="FFFFFF"/>
                          </a:highlight>
                        </a:rPr>
                        <a:t>' and Language = 'EN'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  <a:tr h="236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‘M’ Or ‘F’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6" marR="507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4887"/>
            <a:ext cx="10018713" cy="692239"/>
          </a:xfrm>
        </p:spPr>
        <p:txBody>
          <a:bodyPr>
            <a:normAutofit fontScale="90000"/>
          </a:bodyPr>
          <a:lstStyle/>
          <a:p>
            <a:r>
              <a:rPr lang="en-US" dirty="0"/>
              <a:t>2 - Entity </a:t>
            </a:r>
            <a:r>
              <a:rPr lang="en-US" dirty="0" smtClean="0"/>
              <a:t>Declarative 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7126"/>
            <a:ext cx="10018713" cy="631065"/>
          </a:xfrm>
        </p:spPr>
        <p:txBody>
          <a:bodyPr/>
          <a:lstStyle/>
          <a:p>
            <a:pPr lvl="1" algn="r" rtl="1"/>
            <a:r>
              <a:rPr lang="fa-IR" dirty="0" smtClean="0"/>
              <a:t>قوانین سازمانی زیر را برای جدول سفارشات اعمال نمایید</a:t>
            </a:r>
            <a:r>
              <a:rPr lang="en-US" dirty="0" smtClean="0"/>
              <a:t> (ORDERS) </a:t>
            </a:r>
            <a:r>
              <a:rPr lang="fa-IR" dirty="0" smtClean="0"/>
              <a:t>: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88029"/>
              </p:ext>
            </p:extLst>
          </p:nvPr>
        </p:nvGraphicFramePr>
        <p:xfrm>
          <a:off x="2789383" y="1468191"/>
          <a:ext cx="8080386" cy="475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4317"/>
                <a:gridCol w="5396069"/>
              </a:tblGrid>
              <a:tr h="470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Bussiness RULE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0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ORDER_DATE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Now or Before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0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ORDER_SHIPPED_DATE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Greater than “ORDER_DATE”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635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ORDER_TOTAL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Equals to Sum of “Order Items  (QUANTITY * UNIT_PRICE)”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If “ORDER_STATUS_CODE” is not in “CART” 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635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COLLECTION_WAREHOUSE_ID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Item shoud be Available in Warehouse And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0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GIFTWRAP_FLAG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‘Y’ The “GIFTWRAP_MESSAGE” Shoud be filled.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0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GIFTWRAP_MESSAGE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0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PAYMENT_OPTION_ID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If set “ORDER_STATUS_CODE” should  not be “CART” 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4887"/>
            <a:ext cx="10018713" cy="692239"/>
          </a:xfrm>
        </p:spPr>
        <p:txBody>
          <a:bodyPr>
            <a:normAutofit fontScale="90000"/>
          </a:bodyPr>
          <a:lstStyle/>
          <a:p>
            <a:r>
              <a:rPr lang="en-US" dirty="0"/>
              <a:t>2 - Entity </a:t>
            </a:r>
            <a:r>
              <a:rPr lang="en-US" dirty="0" smtClean="0"/>
              <a:t>Declarative 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7126"/>
            <a:ext cx="10018713" cy="631065"/>
          </a:xfrm>
        </p:spPr>
        <p:txBody>
          <a:bodyPr/>
          <a:lstStyle/>
          <a:p>
            <a:pPr lvl="1" algn="r" rtl="1"/>
            <a:r>
              <a:rPr lang="fa-IR" dirty="0" smtClean="0"/>
              <a:t>قوانین سازمانی زیر را برای جدول ریز اطلاعات سفارش اعمال نمایید </a:t>
            </a:r>
            <a:r>
              <a:rPr lang="en-US" dirty="0" smtClean="0"/>
              <a:t>(</a:t>
            </a:r>
            <a:r>
              <a:rPr lang="en-US" dirty="0" err="1" smtClean="0"/>
              <a:t>Order_Items</a:t>
            </a:r>
            <a:r>
              <a:rPr lang="en-US" dirty="0" smtClean="0"/>
              <a:t>)</a:t>
            </a:r>
            <a:r>
              <a:rPr lang="fa-IR" dirty="0" smtClean="0"/>
              <a:t>: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46019"/>
              </p:ext>
            </p:extLst>
          </p:nvPr>
        </p:nvGraphicFramePr>
        <p:xfrm>
          <a:off x="3819693" y="1719552"/>
          <a:ext cx="5633400" cy="3327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1425"/>
                <a:gridCol w="3761975"/>
              </a:tblGrid>
              <a:tr h="328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Bussiness</a:t>
                      </a:r>
                      <a:r>
                        <a:rPr lang="en-US" sz="1100" dirty="0">
                          <a:effectLst/>
                        </a:rPr>
                        <a:t> RULE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PRODUCT_ID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product shoud be AVAILABLE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QUANTITY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Between 0 and 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UNIT_PRICE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Equals Min Price of Product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9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6403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 View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91673"/>
            <a:ext cx="10018713" cy="562806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روی جدول</a:t>
            </a:r>
            <a:r>
              <a:rPr lang="en-US" dirty="0" smtClean="0"/>
              <a:t>  Persons</a:t>
            </a:r>
            <a:r>
              <a:rPr lang="fa-IR" dirty="0" smtClean="0"/>
              <a:t>یک </a:t>
            </a:r>
            <a:r>
              <a:rPr lang="en-US" dirty="0" smtClean="0"/>
              <a:t>view Object</a:t>
            </a:r>
            <a:r>
              <a:rPr lang="en-AU" dirty="0" smtClean="0"/>
              <a:t> entity based</a:t>
            </a:r>
            <a:r>
              <a:rPr lang="fa-IR" dirty="0" smtClean="0"/>
              <a:t> بسازید . </a:t>
            </a:r>
          </a:p>
          <a:p>
            <a:pPr lvl="1" algn="r" rtl="1"/>
            <a:r>
              <a:rPr lang="fa-IR" dirty="0" smtClean="0"/>
              <a:t>فقط اشخاصی که مشتری هستند واکشی شود.</a:t>
            </a:r>
          </a:p>
          <a:p>
            <a:pPr lvl="1" algn="r" rtl="1"/>
            <a:r>
              <a:rPr lang="fa-IR" dirty="0" smtClean="0"/>
              <a:t>آدرس اصلی هر شخص بصورت فقط خواندنی در کنار اطلاعات آن شخص واکشی شود</a:t>
            </a:r>
          </a:p>
          <a:p>
            <a:pPr lvl="1" algn="r" rtl="1"/>
            <a:r>
              <a:rPr lang="fa-IR" dirty="0" smtClean="0"/>
              <a:t>فیلد شناسه ی جدول در فرم نهایی نمایش نیابد و فیلد های </a:t>
            </a:r>
            <a:r>
              <a:rPr lang="en-US" dirty="0" smtClean="0"/>
              <a:t>Historical </a:t>
            </a:r>
            <a:r>
              <a:rPr lang="fa-IR" dirty="0" smtClean="0"/>
              <a:t> در </a:t>
            </a:r>
            <a:r>
              <a:rPr lang="en-US" dirty="0" smtClean="0"/>
              <a:t>query </a:t>
            </a:r>
            <a:r>
              <a:rPr lang="fa-IR" dirty="0" smtClean="0"/>
              <a:t> دخیل نشوند</a:t>
            </a:r>
          </a:p>
          <a:p>
            <a:pPr lvl="1" algn="r" rtl="1"/>
            <a:r>
              <a:rPr lang="fa-IR" dirty="0" smtClean="0"/>
              <a:t>تمامی </a:t>
            </a:r>
            <a:r>
              <a:rPr lang="en-US" dirty="0" smtClean="0"/>
              <a:t>Label</a:t>
            </a:r>
            <a:r>
              <a:rPr lang="en-AU" dirty="0" smtClean="0"/>
              <a:t> </a:t>
            </a:r>
            <a:r>
              <a:rPr lang="fa-IR" dirty="0"/>
              <a:t> </a:t>
            </a:r>
            <a:r>
              <a:rPr lang="fa-IR" dirty="0" smtClean="0"/>
              <a:t>های فیلدها به زبان فارسی نوشته شود. حداکثر طول فیلد ها بیش از 100 پیکسل نباشد، تمامی فیلد های تاریخ با فرمت </a:t>
            </a:r>
            <a:r>
              <a:rPr lang="en-US" dirty="0" err="1" smtClean="0"/>
              <a:t>yyyy</a:t>
            </a:r>
            <a:r>
              <a:rPr lang="en-US" dirty="0" smtClean="0"/>
              <a:t>/</a:t>
            </a:r>
            <a:r>
              <a:rPr lang="en-US" dirty="0" err="1" smtClean="0"/>
              <a:t>dd</a:t>
            </a:r>
            <a:r>
              <a:rPr lang="en-US" dirty="0" smtClean="0"/>
              <a:t>/MM</a:t>
            </a:r>
            <a:r>
              <a:rPr lang="fa-IR" dirty="0" smtClean="0"/>
              <a:t> نمایش یابد</a:t>
            </a:r>
          </a:p>
          <a:p>
            <a:pPr lvl="1" algn="r" rtl="1"/>
            <a:r>
              <a:rPr lang="fa-IR" dirty="0" smtClean="0"/>
              <a:t>فیلد جنسیت به صورت </a:t>
            </a:r>
            <a:r>
              <a:rPr lang="en-US" dirty="0" smtClean="0"/>
              <a:t>Radio Button</a:t>
            </a:r>
            <a:r>
              <a:rPr lang="fa-IR" dirty="0" smtClean="0"/>
              <a:t>، فیلد </a:t>
            </a:r>
            <a:r>
              <a:rPr lang="en-US" dirty="0" err="1" smtClean="0"/>
              <a:t>membership_Id</a:t>
            </a:r>
            <a:r>
              <a:rPr lang="fa-IR" dirty="0" smtClean="0"/>
              <a:t> به صورت </a:t>
            </a:r>
            <a:r>
              <a:rPr lang="en-US" dirty="0" smtClean="0"/>
              <a:t>Input List of Value</a:t>
            </a:r>
            <a:r>
              <a:rPr lang="fa-IR" dirty="0" smtClean="0"/>
              <a:t> از جدول</a:t>
            </a:r>
            <a:r>
              <a:rPr lang="en-US" dirty="0"/>
              <a:t> </a:t>
            </a:r>
            <a:r>
              <a:rPr lang="en-US" dirty="0" err="1" smtClean="0"/>
              <a:t>Memberships_Base</a:t>
            </a:r>
            <a:r>
              <a:rPr lang="fa-IR" dirty="0"/>
              <a:t>و</a:t>
            </a:r>
            <a:r>
              <a:rPr lang="fa-IR" dirty="0" smtClean="0"/>
              <a:t> وضعیت تأهل به صورت </a:t>
            </a:r>
            <a:r>
              <a:rPr lang="en-US" dirty="0" smtClean="0"/>
              <a:t>Combo box</a:t>
            </a:r>
            <a:r>
              <a:rPr lang="fa-IR" dirty="0"/>
              <a:t> </a:t>
            </a:r>
            <a:r>
              <a:rPr lang="fa-IR" dirty="0" smtClean="0"/>
              <a:t>نمایش یابد.</a:t>
            </a:r>
          </a:p>
          <a:p>
            <a:pPr lvl="1" algn="r" rtl="1"/>
            <a:r>
              <a:rPr lang="fa-IR" dirty="0" smtClean="0"/>
              <a:t>یک </a:t>
            </a:r>
            <a:r>
              <a:rPr lang="en-US" dirty="0" smtClean="0"/>
              <a:t>View Criteria</a:t>
            </a:r>
            <a:r>
              <a:rPr lang="en-AU" dirty="0" smtClean="0"/>
              <a:t> </a:t>
            </a:r>
            <a:r>
              <a:rPr lang="fa-IR" dirty="0" smtClean="0"/>
              <a:t> که قابلیت جستجو بر روی نام ، نام خانوادگی و آدرس شخص داشته باشد بسازید.</a:t>
            </a:r>
          </a:p>
        </p:txBody>
      </p:sp>
    </p:spTree>
    <p:extLst>
      <p:ext uri="{BB962C8B-B14F-4D97-AF65-F5344CB8AC3E}">
        <p14:creationId xmlns:p14="http://schemas.microsoft.com/office/powerpoint/2010/main" val="28543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 View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7285"/>
            <a:ext cx="10018713" cy="2060619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روی جدول </a:t>
            </a:r>
            <a:r>
              <a:rPr lang="en-US" dirty="0" smtClean="0"/>
              <a:t>Orders</a:t>
            </a:r>
            <a:r>
              <a:rPr lang="fa-IR" dirty="0" smtClean="0"/>
              <a:t> یک </a:t>
            </a:r>
            <a:r>
              <a:rPr lang="en-US" dirty="0" smtClean="0"/>
              <a:t>view Object </a:t>
            </a:r>
            <a:r>
              <a:rPr lang="en-US" dirty="0" err="1" smtClean="0"/>
              <a:t>sql</a:t>
            </a:r>
            <a:r>
              <a:rPr lang="en-US" dirty="0" smtClean="0"/>
              <a:t> Query</a:t>
            </a:r>
            <a:r>
              <a:rPr lang="en-AU" dirty="0" smtClean="0"/>
              <a:t> </a:t>
            </a:r>
            <a:r>
              <a:rPr lang="fa-IR" dirty="0" smtClean="0"/>
              <a:t> بسازید.</a:t>
            </a:r>
          </a:p>
          <a:p>
            <a:pPr algn="r" rtl="1"/>
            <a:r>
              <a:rPr lang="fa-IR" dirty="0" smtClean="0"/>
              <a:t>رابطه ی </a:t>
            </a:r>
            <a:r>
              <a:rPr lang="en-US" dirty="0" smtClean="0"/>
              <a:t>Master Detail</a:t>
            </a:r>
            <a:r>
              <a:rPr lang="fa-IR" dirty="0" smtClean="0"/>
              <a:t> را بین </a:t>
            </a:r>
            <a:r>
              <a:rPr lang="en-US" dirty="0" smtClean="0"/>
              <a:t>Persons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dirty="0" smtClean="0"/>
              <a:t>Orders</a:t>
            </a:r>
            <a:r>
              <a:rPr lang="fa-IR" dirty="0"/>
              <a:t> </a:t>
            </a:r>
            <a:r>
              <a:rPr lang="fa-IR" dirty="0" smtClean="0"/>
              <a:t>را طوری برقرار کنید که کاربر نهایی بتواند سفارشات یک مشتری خاص را ببیند.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4- Application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517" y="1777284"/>
            <a:ext cx="5860506" cy="4879993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شروع به ساخت </a:t>
            </a:r>
            <a:r>
              <a:rPr lang="en-US" dirty="0" smtClean="0"/>
              <a:t>Business Component</a:t>
            </a:r>
            <a:r>
              <a:rPr lang="fa-IR" dirty="0" smtClean="0"/>
              <a:t> های پروژه ی </a:t>
            </a:r>
            <a:r>
              <a:rPr lang="en-US" dirty="0" smtClean="0"/>
              <a:t>FOD </a:t>
            </a:r>
            <a:r>
              <a:rPr lang="fa-IR" dirty="0"/>
              <a:t> </a:t>
            </a:r>
            <a:r>
              <a:rPr lang="fa-IR" dirty="0" smtClean="0"/>
              <a:t>کنید.</a:t>
            </a:r>
          </a:p>
          <a:p>
            <a:pPr lvl="1" algn="r" rtl="1"/>
            <a:r>
              <a:rPr lang="fa-IR" dirty="0" smtClean="0"/>
              <a:t>از رو</a:t>
            </a:r>
            <a:r>
              <a:rPr lang="fa-IR" dirty="0"/>
              <a:t>ی</a:t>
            </a:r>
            <a:r>
              <a:rPr lang="fa-IR" dirty="0" smtClean="0"/>
              <a:t> جداول </a:t>
            </a:r>
            <a:r>
              <a:rPr lang="en-US" dirty="0" smtClean="0"/>
              <a:t> Persons</a:t>
            </a:r>
            <a:r>
              <a:rPr lang="en-AU" dirty="0" smtClean="0"/>
              <a:t> </a:t>
            </a:r>
            <a:r>
              <a:rPr lang="en-US" dirty="0" smtClean="0"/>
              <a:t>, Orders , </a:t>
            </a:r>
            <a:r>
              <a:rPr lang="en-US" dirty="0" err="1" smtClean="0"/>
              <a:t>Order_Items</a:t>
            </a:r>
            <a:r>
              <a:rPr lang="en-US" dirty="0" smtClean="0"/>
              <a:t> </a:t>
            </a:r>
            <a:r>
              <a:rPr lang="en-US" dirty="0"/>
              <a:t>, PAYMENT_OPTIONS , </a:t>
            </a:r>
            <a:r>
              <a:rPr lang="en-US" dirty="0" smtClean="0"/>
              <a:t>ADDRESSES</a:t>
            </a:r>
            <a:r>
              <a:rPr lang="fa-IR" dirty="0" smtClean="0"/>
              <a:t> </a:t>
            </a:r>
            <a:r>
              <a:rPr lang="en-US" dirty="0" smtClean="0"/>
              <a:t>Entity Object</a:t>
            </a:r>
            <a:r>
              <a:rPr lang="fa-IR" dirty="0"/>
              <a:t> </a:t>
            </a:r>
            <a:r>
              <a:rPr lang="fa-IR" dirty="0" smtClean="0"/>
              <a:t>و از روی </a:t>
            </a:r>
            <a:r>
              <a:rPr lang="en-US" dirty="0" smtClean="0"/>
              <a:t>entity </a:t>
            </a:r>
            <a:r>
              <a:rPr lang="fa-IR" dirty="0"/>
              <a:t> </a:t>
            </a:r>
            <a:r>
              <a:rPr lang="fa-IR" dirty="0" smtClean="0"/>
              <a:t>ها </a:t>
            </a:r>
            <a:r>
              <a:rPr lang="en-US" dirty="0" smtClean="0"/>
              <a:t>view Object</a:t>
            </a:r>
            <a:r>
              <a:rPr lang="fa-IR" dirty="0"/>
              <a:t> </a:t>
            </a:r>
            <a:r>
              <a:rPr lang="fa-IR" dirty="0" smtClean="0"/>
              <a:t>بسازید.</a:t>
            </a:r>
            <a:endParaRPr lang="en-US" dirty="0" smtClean="0"/>
          </a:p>
          <a:p>
            <a:pPr lvl="1" algn="r" rtl="1"/>
            <a:r>
              <a:rPr lang="fa-IR" dirty="0" smtClean="0"/>
              <a:t>رابطه های </a:t>
            </a:r>
            <a:r>
              <a:rPr lang="en-US" dirty="0" smtClean="0"/>
              <a:t>Mater Detail</a:t>
            </a:r>
            <a:r>
              <a:rPr lang="fa-IR" dirty="0" smtClean="0"/>
              <a:t> را همانند شکل روبرو بسازید </a:t>
            </a:r>
          </a:p>
          <a:p>
            <a:pPr lvl="1" algn="r" rtl="1"/>
            <a:r>
              <a:rPr lang="fa-IR" dirty="0" smtClean="0"/>
              <a:t>یک </a:t>
            </a:r>
            <a:r>
              <a:rPr lang="en-US" dirty="0" smtClean="0"/>
              <a:t>Application Module </a:t>
            </a:r>
            <a:r>
              <a:rPr lang="fa-IR" dirty="0"/>
              <a:t> </a:t>
            </a:r>
            <a:r>
              <a:rPr lang="fa-IR" dirty="0" smtClean="0"/>
              <a:t>بسازید و </a:t>
            </a:r>
            <a:r>
              <a:rPr lang="en-AU" dirty="0" smtClean="0"/>
              <a:t>instance </a:t>
            </a:r>
            <a:r>
              <a:rPr lang="fa-IR" dirty="0" smtClean="0"/>
              <a:t>همگی این </a:t>
            </a:r>
            <a:r>
              <a:rPr lang="en-US" dirty="0" smtClean="0"/>
              <a:t>view</a:t>
            </a:r>
            <a:r>
              <a:rPr lang="fa-IR" dirty="0"/>
              <a:t> </a:t>
            </a:r>
            <a:r>
              <a:rPr lang="fa-IR" dirty="0" smtClean="0"/>
              <a:t>ها را با در نظر گرفتن ، ساختارشان در آن تعریف کنید</a:t>
            </a:r>
          </a:p>
          <a:p>
            <a:pPr lvl="1" algn="r" rtl="1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2726467"/>
              </p:ext>
            </p:extLst>
          </p:nvPr>
        </p:nvGraphicFramePr>
        <p:xfrm>
          <a:off x="1484311" y="1777284"/>
          <a:ext cx="4391104" cy="441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4- Application Module</a:t>
            </a:r>
            <a:r>
              <a:rPr lang="fa-IR" dirty="0" smtClean="0"/>
              <a:t> </a:t>
            </a:r>
            <a:r>
              <a:rPr lang="en-US" dirty="0" smtClean="0"/>
              <a:t> (Business Service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77285"/>
            <a:ext cx="10018712" cy="4857692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در </a:t>
            </a:r>
            <a:r>
              <a:rPr lang="en-US" dirty="0" smtClean="0"/>
              <a:t>View Object : Orders</a:t>
            </a:r>
            <a:r>
              <a:rPr lang="fa-IR" dirty="0" smtClean="0"/>
              <a:t>یک </a:t>
            </a:r>
            <a:r>
              <a:rPr lang="fa-IR" dirty="0"/>
              <a:t>سرویس</a:t>
            </a:r>
            <a:r>
              <a:rPr lang="fa-IR" dirty="0" smtClean="0"/>
              <a:t> متود با </a:t>
            </a:r>
            <a:r>
              <a:rPr lang="en-US" dirty="0" smtClean="0"/>
              <a:t>signature</a:t>
            </a:r>
            <a:r>
              <a:rPr lang="fa-IR" dirty="0"/>
              <a:t> </a:t>
            </a:r>
            <a:r>
              <a:rPr lang="fa-IR" dirty="0" smtClean="0"/>
              <a:t>زیر تعریف کنید :</a:t>
            </a:r>
            <a:endParaRPr lang="fa-IR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algn="r" rtl="1"/>
            <a:r>
              <a:rPr lang="fa-IR" dirty="0" smtClean="0"/>
              <a:t>در این متود سطر جاری لیست سفارشات را گرفته وضعیت </a:t>
            </a:r>
            <a:r>
              <a:rPr lang="en-US" dirty="0" err="1" smtClean="0"/>
              <a:t>OrderStatusCode</a:t>
            </a:r>
            <a:r>
              <a:rPr lang="fa-IR" dirty="0" smtClean="0"/>
              <a:t> آن را چنانچه </a:t>
            </a:r>
            <a:r>
              <a:rPr lang="en-US" dirty="0" smtClean="0"/>
              <a:t>PENDING</a:t>
            </a:r>
            <a:r>
              <a:rPr lang="fa-IR" dirty="0" smtClean="0"/>
              <a:t> نبود به حالت </a:t>
            </a:r>
            <a:r>
              <a:rPr lang="en-US" dirty="0" smtClean="0"/>
              <a:t>CANCEL</a:t>
            </a:r>
            <a:r>
              <a:rPr lang="fa-IR" dirty="0" smtClean="0"/>
              <a:t> برده ، و تراکنش را </a:t>
            </a:r>
            <a:r>
              <a:rPr lang="en-US" dirty="0" smtClean="0"/>
              <a:t>commit</a:t>
            </a:r>
            <a:r>
              <a:rPr lang="fa-IR" dirty="0"/>
              <a:t> </a:t>
            </a:r>
            <a:r>
              <a:rPr lang="fa-IR" dirty="0" smtClean="0"/>
              <a:t>کند.</a:t>
            </a:r>
          </a:p>
          <a:p>
            <a:pPr lvl="1" algn="r" rtl="1"/>
            <a:r>
              <a:rPr lang="fa-IR" dirty="0"/>
              <a:t>در </a:t>
            </a:r>
            <a:r>
              <a:rPr lang="en-US" dirty="0"/>
              <a:t>View Object : </a:t>
            </a:r>
            <a:r>
              <a:rPr lang="en-US" dirty="0" smtClean="0"/>
              <a:t>Persons</a:t>
            </a:r>
            <a:r>
              <a:rPr lang="fa-IR" dirty="0" smtClean="0"/>
              <a:t>یک </a:t>
            </a:r>
            <a:r>
              <a:rPr lang="fa-IR" dirty="0"/>
              <a:t>سرویس متود با </a:t>
            </a:r>
            <a:r>
              <a:rPr lang="en-US" dirty="0"/>
              <a:t>signature</a:t>
            </a:r>
            <a:r>
              <a:rPr lang="fa-IR" dirty="0"/>
              <a:t> زیر تعریف کنید </a:t>
            </a:r>
            <a:r>
              <a:rPr lang="fa-IR" dirty="0" smtClean="0"/>
              <a:t>:</a:t>
            </a:r>
            <a:endParaRPr lang="en-US" dirty="0" smtClean="0"/>
          </a:p>
          <a:p>
            <a:pPr marL="457200" lvl="1" indent="0" rt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principalName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algn="r" rtl="1"/>
            <a:r>
              <a:rPr lang="fa-IR" dirty="0"/>
              <a:t>در این متود </a:t>
            </a:r>
            <a:r>
              <a:rPr lang="fa-IR" dirty="0" smtClean="0"/>
              <a:t>بر اساس ورودی شخص مورد نظر را پیدا کرده و </a:t>
            </a:r>
            <a:r>
              <a:rPr lang="en-US" dirty="0" err="1" smtClean="0"/>
              <a:t>PersonTypeCode</a:t>
            </a:r>
            <a:r>
              <a:rPr lang="fa-IR" dirty="0" smtClean="0"/>
              <a:t> او را نمایش دهد</a:t>
            </a:r>
          </a:p>
          <a:p>
            <a:pPr lvl="1" algn="r" rtl="1"/>
            <a:r>
              <a:rPr lang="fa-IR" dirty="0" smtClean="0"/>
              <a:t>در </a:t>
            </a:r>
            <a:r>
              <a:rPr lang="en-US" dirty="0" smtClean="0"/>
              <a:t>Application Module</a:t>
            </a:r>
            <a:r>
              <a:rPr lang="fa-IR" dirty="0"/>
              <a:t> </a:t>
            </a:r>
            <a:r>
              <a:rPr lang="fa-IR" dirty="0" smtClean="0"/>
              <a:t>یک</a:t>
            </a:r>
            <a:r>
              <a:rPr lang="fa-IR" dirty="0"/>
              <a:t> </a:t>
            </a:r>
            <a:r>
              <a:rPr lang="fa-IR" dirty="0" smtClean="0"/>
              <a:t>سرویس متود نوشته :</a:t>
            </a:r>
          </a:p>
          <a:p>
            <a:pPr marL="457200" lvl="1" indent="0" rt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removeAllItemsFromPersistentCart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a-I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r" rtl="1"/>
            <a:r>
              <a:rPr lang="fa-IR" sz="2000" dirty="0"/>
              <a:t>بر اساس ورودی ، تمامی </a:t>
            </a:r>
            <a:r>
              <a:rPr lang="en-US" sz="2000" dirty="0"/>
              <a:t>Order Items</a:t>
            </a:r>
            <a:r>
              <a:rPr lang="fa-IR" sz="2000" dirty="0"/>
              <a:t> های آن سفارش را پیدا کنید و از دیتابیس حذف </a:t>
            </a:r>
            <a:r>
              <a:rPr lang="fa-IR" sz="2000" dirty="0" smtClean="0"/>
              <a:t>نمایید</a:t>
            </a:r>
            <a:endParaRPr lang="fa-IR" dirty="0" smtClean="0"/>
          </a:p>
          <a:p>
            <a:pPr marL="457200" lvl="1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285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933</TotalTime>
  <Words>1034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Tahoma</vt:lpstr>
      <vt:lpstr>Parallax</vt:lpstr>
      <vt:lpstr>Oracle Adf Examples</vt:lpstr>
      <vt:lpstr>1- Entity Objects</vt:lpstr>
      <vt:lpstr>2 - Entity Declarative Business Rules</vt:lpstr>
      <vt:lpstr>2 - Entity Declarative Business Rules</vt:lpstr>
      <vt:lpstr>2 - Entity Declarative Business Rules</vt:lpstr>
      <vt:lpstr>3- View Objects</vt:lpstr>
      <vt:lpstr>3- View Objects</vt:lpstr>
      <vt:lpstr>4- Application Module</vt:lpstr>
      <vt:lpstr>4- Application Module  (Business Service Methods)</vt:lpstr>
      <vt:lpstr>5- Binding Business Services with the User Interface</vt:lpstr>
      <vt:lpstr>5- Binding Business Services with the User Interface</vt:lpstr>
      <vt:lpstr>6- Building Data Bound Web User Interfaces</vt:lpstr>
      <vt:lpstr>7- Building Data Bound Web User Interfaces</vt:lpstr>
      <vt:lpstr>7- Building Data Bound Web User Interfaces</vt:lpstr>
      <vt:lpstr>8- Template Web Pages</vt:lpstr>
      <vt:lpstr>8- Controlling the Page Navigation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Std-6</cp:lastModifiedBy>
  <cp:revision>172</cp:revision>
  <dcterms:created xsi:type="dcterms:W3CDTF">2013-09-28T20:16:03Z</dcterms:created>
  <dcterms:modified xsi:type="dcterms:W3CDTF">2013-11-25T14:07:29Z</dcterms:modified>
</cp:coreProperties>
</file>