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F2BDFF-A9F9-494A-AC42-BA35B1647733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-1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B072-065D-4DF4-9A05-DF5A026552B0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C90C3-4902-426F-8E4D-CB5110E1D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90C3-4902-426F-8E4D-CB5110E1D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7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9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9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2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FF574-A520-4181-9AFA-29898E02762D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428A32-6727-4880-867F-F5A654C0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Oracle ADF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(Section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58338"/>
            <a:ext cx="10018713" cy="1752599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0937"/>
            <a:ext cx="10018713" cy="43126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Enterprise Java application development has become much </a:t>
            </a:r>
            <a:r>
              <a:rPr lang="en-US" b="1" dirty="0" smtClean="0"/>
              <a:t>easier, but you </a:t>
            </a:r>
            <a:r>
              <a:rPr lang="en-US" b="1" dirty="0"/>
              <a:t>may notice certain gaps in it:</a:t>
            </a:r>
          </a:p>
          <a:p>
            <a:pPr lvl="1" fontAlgn="base"/>
            <a:r>
              <a:rPr lang="en-US" dirty="0"/>
              <a:t>The learning curve is steep for a beginner</a:t>
            </a:r>
          </a:p>
          <a:p>
            <a:pPr lvl="1" fontAlgn="base"/>
            <a:r>
              <a:rPr lang="en-US" dirty="0"/>
              <a:t>It lacks tooling support that provides a visual and declarative  development experience</a:t>
            </a:r>
          </a:p>
          <a:p>
            <a:pPr lvl="1" fontAlgn="base"/>
            <a:r>
              <a:rPr lang="en-US" dirty="0"/>
              <a:t>Java EE specification does not cover all the generic needs</a:t>
            </a:r>
          </a:p>
          <a:p>
            <a:r>
              <a:rPr lang="en-US" b="1" dirty="0"/>
              <a:t>some of the challenges of enterprise application development with regard to the tools and technology</a:t>
            </a:r>
            <a:r>
              <a:rPr lang="en-US" b="1" dirty="0" smtClean="0"/>
              <a:t>:</a:t>
            </a:r>
          </a:p>
          <a:p>
            <a:pPr lvl="1" fontAlgn="base"/>
            <a:r>
              <a:rPr lang="en-US" sz="1800" dirty="0"/>
              <a:t>Choice of the right tool and </a:t>
            </a:r>
            <a:r>
              <a:rPr lang="en-US" sz="1800" dirty="0" smtClean="0"/>
              <a:t>platform</a:t>
            </a:r>
            <a:endParaRPr lang="en-US" sz="1800" dirty="0"/>
          </a:p>
          <a:p>
            <a:pPr lvl="1" fontAlgn="base"/>
            <a:r>
              <a:rPr lang="en-US" sz="1800" dirty="0"/>
              <a:t>The developer's </a:t>
            </a:r>
            <a:r>
              <a:rPr lang="en-US" sz="1800" dirty="0" smtClean="0"/>
              <a:t>productivity</a:t>
            </a:r>
            <a:endParaRPr lang="en-US" sz="1800" dirty="0"/>
          </a:p>
          <a:p>
            <a:pPr lvl="1" fontAlgn="base"/>
            <a:r>
              <a:rPr lang="en-US" sz="1800" dirty="0"/>
              <a:t>One product and many </a:t>
            </a:r>
            <a:r>
              <a:rPr lang="en-US" sz="1800" dirty="0" smtClean="0"/>
              <a:t>customers</a:t>
            </a:r>
            <a:endParaRPr lang="en-US" sz="1800" dirty="0"/>
          </a:p>
          <a:p>
            <a:pPr lvl="1" fontAlgn="base"/>
            <a:r>
              <a:rPr lang="en-US" sz="1800" dirty="0"/>
              <a:t>Businesses grow and so do the business </a:t>
            </a:r>
            <a:r>
              <a:rPr lang="en-US" sz="1800" dirty="0" smtClean="0"/>
              <a:t>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Oracle ADF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following is what makes Oracle ADF one of the best tools for building rich enterprise applications:</a:t>
            </a:r>
          </a:p>
          <a:p>
            <a:pPr lvl="1" fontAlgn="base"/>
            <a:r>
              <a:rPr lang="en-US" b="1" dirty="0"/>
              <a:t>End-to-end </a:t>
            </a:r>
            <a:r>
              <a:rPr lang="en-US" b="1" dirty="0" smtClean="0"/>
              <a:t>solution</a:t>
            </a:r>
          </a:p>
          <a:p>
            <a:pPr lvl="1" fontAlgn="base"/>
            <a:r>
              <a:rPr lang="en-US" b="1" dirty="0" smtClean="0"/>
              <a:t>Improved </a:t>
            </a:r>
            <a:r>
              <a:rPr lang="en-US" b="1" dirty="0"/>
              <a:t>developer </a:t>
            </a:r>
            <a:r>
              <a:rPr lang="en-US" b="1" dirty="0" smtClean="0"/>
              <a:t>productivity</a:t>
            </a:r>
            <a:endParaRPr lang="en-US" dirty="0"/>
          </a:p>
          <a:p>
            <a:pPr lvl="1" fontAlgn="base"/>
            <a:r>
              <a:rPr lang="en-US" b="1" dirty="0"/>
              <a:t>Rich Internet Application (RIA) and Web 2.0 </a:t>
            </a:r>
            <a:r>
              <a:rPr lang="en-US" b="1" dirty="0" smtClean="0"/>
              <a:t>enablement</a:t>
            </a:r>
          </a:p>
          <a:p>
            <a:pPr lvl="1" fontAlgn="base"/>
            <a:r>
              <a:rPr lang="en-US" b="1" dirty="0" smtClean="0"/>
              <a:t>Technology choice</a:t>
            </a:r>
          </a:p>
          <a:p>
            <a:pPr lvl="1" fontAlgn="base"/>
            <a:r>
              <a:rPr lang="en-US" b="1" dirty="0" smtClean="0"/>
              <a:t>Reference architecture</a:t>
            </a:r>
            <a:endParaRPr lang="en-US" dirty="0"/>
          </a:p>
          <a:p>
            <a:pPr lvl="1" fontAlgn="base"/>
            <a:r>
              <a:rPr lang="en-US" b="1" dirty="0"/>
              <a:t>Scalable </a:t>
            </a:r>
            <a:r>
              <a:rPr lang="en-US" b="1" dirty="0" smtClean="0"/>
              <a:t>architecture</a:t>
            </a:r>
          </a:p>
          <a:p>
            <a:pPr lvl="1" fontAlgn="base"/>
            <a:r>
              <a:rPr lang="en-US" b="1" dirty="0" smtClean="0"/>
              <a:t>Modular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Oracle ADF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ADF has a well-proven, extensible, and layered architecture, which improves the flexibility, maintainability, and scalability of an application.</a:t>
            </a:r>
          </a:p>
          <a:p>
            <a:pPr lvl="1"/>
            <a:r>
              <a:rPr lang="en-US" dirty="0"/>
              <a:t>As an architect, you can pick up the best fitting technology from a wide range of lists </a:t>
            </a:r>
            <a:endParaRPr lang="en-US" dirty="0" smtClean="0"/>
          </a:p>
          <a:p>
            <a:pPr lvl="1"/>
            <a:r>
              <a:rPr lang="en-US" dirty="0"/>
              <a:t>If the use case demands, your ADF application can be easily enhanced later to use other </a:t>
            </a:r>
            <a:r>
              <a:rPr lang="en-US" dirty="0" smtClean="0"/>
              <a:t>technologies</a:t>
            </a:r>
          </a:p>
          <a:p>
            <a:pPr lvl="1"/>
            <a:r>
              <a:rPr lang="en-US" dirty="0"/>
              <a:t>Oracle ADF follows the </a:t>
            </a:r>
            <a:r>
              <a:rPr lang="en-US" b="1" dirty="0"/>
              <a:t>Model-View-Controller</a:t>
            </a:r>
            <a:r>
              <a:rPr lang="en-US" dirty="0"/>
              <a:t> (</a:t>
            </a:r>
            <a:r>
              <a:rPr lang="en-US" b="1" dirty="0"/>
              <a:t>MVC</a:t>
            </a:r>
            <a:r>
              <a:rPr lang="en-US" dirty="0"/>
              <a:t>) design paradigm. </a:t>
            </a:r>
          </a:p>
        </p:txBody>
      </p:sp>
    </p:spTree>
    <p:extLst>
      <p:ext uri="{BB962C8B-B14F-4D97-AF65-F5344CB8AC3E}">
        <p14:creationId xmlns:p14="http://schemas.microsoft.com/office/powerpoint/2010/main" val="37083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482723" y="711200"/>
            <a:ext cx="2270411" cy="246872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View layer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Controller layer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Model layer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Business services </a:t>
            </a:r>
            <a:r>
              <a:rPr lang="en-US" b="1" dirty="0" smtClean="0"/>
              <a:t>layer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053384" y="300250"/>
            <a:ext cx="7962781" cy="6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185" y="235424"/>
            <a:ext cx="2364358" cy="6274558"/>
          </a:xfrm>
        </p:spPr>
        <p:txBody>
          <a:bodyPr>
            <a:normAutofit/>
          </a:bodyPr>
          <a:lstStyle/>
          <a:p>
            <a:r>
              <a:rPr lang="en-US" sz="2800" dirty="0"/>
              <a:t>Comparing the Fusion web application technology stack to the Java EE web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98543" y="235424"/>
            <a:ext cx="8161361" cy="62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Developing with ADF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Setting up the development environment</a:t>
            </a:r>
          </a:p>
          <a:p>
            <a:pPr lvl="0"/>
            <a:r>
              <a:rPr lang="en-US" dirty="0"/>
              <a:t>Picking up the tool for development</a:t>
            </a:r>
          </a:p>
          <a:p>
            <a:pPr lvl="0"/>
            <a:r>
              <a:rPr lang="en-US" dirty="0"/>
              <a:t>Setting up the Software Configuration Management tool</a:t>
            </a:r>
          </a:p>
          <a:p>
            <a:pPr lvl="0"/>
            <a:r>
              <a:rPr lang="en-US" dirty="0"/>
              <a:t>Build tool</a:t>
            </a:r>
          </a:p>
          <a:p>
            <a:pPr lvl="0"/>
            <a:r>
              <a:rPr lang="en-US" dirty="0"/>
              <a:t>Team collaboration</a:t>
            </a:r>
          </a:p>
          <a:p>
            <a:pPr lvl="0"/>
            <a:r>
              <a:rPr lang="en-US" dirty="0"/>
              <a:t>Taking a quick tour of the </a:t>
            </a:r>
            <a:r>
              <a:rPr lang="en-US" dirty="0" err="1"/>
              <a:t>JDeveloper</a:t>
            </a:r>
            <a:r>
              <a:rPr lang="en-US" dirty="0"/>
              <a:t> IDE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5206"/>
          <a:stretch/>
        </p:blipFill>
        <p:spPr>
          <a:xfrm>
            <a:off x="1484310" y="12878"/>
            <a:ext cx="2272554" cy="12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142</TotalTime>
  <Words>273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Getting Started with Oracle ADF</vt:lpstr>
      <vt:lpstr>Introduction</vt:lpstr>
      <vt:lpstr>Why Oracle ADF</vt:lpstr>
      <vt:lpstr>Oracle ADF architecture</vt:lpstr>
      <vt:lpstr>PowerPoint Presentation</vt:lpstr>
      <vt:lpstr>Comparing the Fusion web application technology stack to the Java EE web application</vt:lpstr>
      <vt:lpstr>Developing with ADF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Oracle ADF</dc:title>
  <dc:creator>Hosein Zare</dc:creator>
  <cp:lastModifiedBy>Hosein Zare</cp:lastModifiedBy>
  <cp:revision>30</cp:revision>
  <dcterms:created xsi:type="dcterms:W3CDTF">2013-09-28T20:16:03Z</dcterms:created>
  <dcterms:modified xsi:type="dcterms:W3CDTF">2013-10-11T19:44:16Z</dcterms:modified>
</cp:coreProperties>
</file>