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Lst>
  <p:notesMasterIdLst>
    <p:notesMasterId r:id="rId9"/>
  </p:notesMasterIdLst>
  <p:handoutMasterIdLst>
    <p:handoutMasterId r:id="rId10"/>
  </p:handoutMasterIdLst>
  <p:sldIdLst>
    <p:sldId id="256" r:id="rId2"/>
    <p:sldId id="260" r:id="rId3"/>
    <p:sldId id="280" r:id="rId4"/>
    <p:sldId id="281" r:id="rId5"/>
    <p:sldId id="279" r:id="rId6"/>
    <p:sldId id="282" r:id="rId7"/>
    <p:sldId id="28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56"/>
            <p14:sldId id="260"/>
            <p14:sldId id="280"/>
            <p14:sldId id="281"/>
            <p14:sldId id="279"/>
            <p14:sldId id="282"/>
            <p14:sldId id="2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autoAdjust="0"/>
  </p:normalViewPr>
  <p:slideViewPr>
    <p:cSldViewPr snapToGrid="0">
      <p:cViewPr>
        <p:scale>
          <a:sx n="75" d="100"/>
          <a:sy n="75" d="100"/>
        </p:scale>
        <p:origin x="636" y="54"/>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AF0287B0-89C8-4F7F-B086-E1AA056605FF}" type="datetimeFigureOut">
              <a:rPr lang="en-US" smtClean="0"/>
              <a:t>11/24/2013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F7BD71-6730-4F7E-8CE1-3399340FA471}" type="slidenum">
              <a:rPr lang="en-US" smtClean="0"/>
              <a:t>‹#›</a:t>
            </a:fld>
            <a:endParaRPr lang="en-US"/>
          </a:p>
        </p:txBody>
      </p:sp>
    </p:spTree>
    <p:extLst>
      <p:ext uri="{BB962C8B-B14F-4D97-AF65-F5344CB8AC3E}">
        <p14:creationId xmlns:p14="http://schemas.microsoft.com/office/powerpoint/2010/main" val="4273210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11/24/2013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dirty="0"/>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a:t>
            </a:fld>
            <a:endParaRPr lang="en-US" dirty="0"/>
          </a:p>
        </p:txBody>
      </p:sp>
    </p:spTree>
    <p:extLst>
      <p:ext uri="{BB962C8B-B14F-4D97-AF65-F5344CB8AC3E}">
        <p14:creationId xmlns:p14="http://schemas.microsoft.com/office/powerpoint/2010/main" val="2061420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2</a:t>
            </a:fld>
            <a:endParaRPr lang="en-US" dirty="0"/>
          </a:p>
        </p:txBody>
      </p:sp>
    </p:spTree>
    <p:extLst>
      <p:ext uri="{BB962C8B-B14F-4D97-AF65-F5344CB8AC3E}">
        <p14:creationId xmlns:p14="http://schemas.microsoft.com/office/powerpoint/2010/main" val="4284591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3</a:t>
            </a:fld>
            <a:endParaRPr lang="en-US" dirty="0"/>
          </a:p>
        </p:txBody>
      </p:sp>
    </p:spTree>
    <p:extLst>
      <p:ext uri="{BB962C8B-B14F-4D97-AF65-F5344CB8AC3E}">
        <p14:creationId xmlns:p14="http://schemas.microsoft.com/office/powerpoint/2010/main" val="4158744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4</a:t>
            </a:fld>
            <a:endParaRPr lang="en-US" dirty="0"/>
          </a:p>
        </p:txBody>
      </p:sp>
    </p:spTree>
    <p:extLst>
      <p:ext uri="{BB962C8B-B14F-4D97-AF65-F5344CB8AC3E}">
        <p14:creationId xmlns:p14="http://schemas.microsoft.com/office/powerpoint/2010/main" val="3125149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5</a:t>
            </a:fld>
            <a:endParaRPr lang="en-US" dirty="0"/>
          </a:p>
        </p:txBody>
      </p:sp>
    </p:spTree>
    <p:extLst>
      <p:ext uri="{BB962C8B-B14F-4D97-AF65-F5344CB8AC3E}">
        <p14:creationId xmlns:p14="http://schemas.microsoft.com/office/powerpoint/2010/main" val="1720819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6</a:t>
            </a:fld>
            <a:endParaRPr lang="en-US" dirty="0"/>
          </a:p>
        </p:txBody>
      </p:sp>
    </p:spTree>
    <p:extLst>
      <p:ext uri="{BB962C8B-B14F-4D97-AF65-F5344CB8AC3E}">
        <p14:creationId xmlns:p14="http://schemas.microsoft.com/office/powerpoint/2010/main" val="1283643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7</a:t>
            </a:fld>
            <a:endParaRPr lang="en-US" dirty="0"/>
          </a:p>
        </p:txBody>
      </p:sp>
    </p:spTree>
    <p:extLst>
      <p:ext uri="{BB962C8B-B14F-4D97-AF65-F5344CB8AC3E}">
        <p14:creationId xmlns:p14="http://schemas.microsoft.com/office/powerpoint/2010/main" val="229106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16686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0495287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517009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52287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746729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934829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800768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21069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07588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49293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12952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80477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57456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80657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06759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3877824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784305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11/24/2013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dirty="0"/>
          </a:p>
        </p:txBody>
      </p:sp>
    </p:spTree>
    <p:extLst>
      <p:ext uri="{BB962C8B-B14F-4D97-AF65-F5344CB8AC3E}">
        <p14:creationId xmlns:p14="http://schemas.microsoft.com/office/powerpoint/2010/main" val="1660697749"/>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User </a:t>
            </a:r>
            <a:r>
              <a:rPr lang="en-US" dirty="0" smtClean="0"/>
              <a:t>Interface and </a:t>
            </a:r>
            <a:r>
              <a:rPr lang="en-US" dirty="0"/>
              <a:t>Using Page Templates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t>9)</a:t>
            </a:r>
            <a:endParaRPr lang="en-US" dirty="0"/>
          </a:p>
        </p:txBody>
      </p:sp>
    </p:spTree>
    <p:extLst>
      <p:ext uri="{BB962C8B-B14F-4D97-AF65-F5344CB8AC3E}">
        <p14:creationId xmlns:p14="http://schemas.microsoft.com/office/powerpoint/2010/main" val="3106202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smtClean="0"/>
              <a:t>Page Templates</a:t>
            </a:r>
            <a:endParaRPr lang="en-US" dirty="0"/>
          </a:p>
        </p:txBody>
      </p:sp>
      <p:sp>
        <p:nvSpPr>
          <p:cNvPr id="7" name="Content Placeholder 2"/>
          <p:cNvSpPr>
            <a:spLocks noGrp="1"/>
          </p:cNvSpPr>
          <p:nvPr>
            <p:ph idx="1"/>
          </p:nvPr>
        </p:nvSpPr>
        <p:spPr>
          <a:xfrm>
            <a:off x="1484310" y="1732611"/>
            <a:ext cx="10018713" cy="2311356"/>
          </a:xfrm>
        </p:spPr>
        <p:txBody>
          <a:bodyPr>
            <a:normAutofit lnSpcReduction="10000"/>
          </a:bodyPr>
          <a:lstStyle/>
          <a:p>
            <a:pPr marL="561975" indent="-342900">
              <a:lnSpc>
                <a:spcPct val="104000"/>
              </a:lnSpc>
              <a:spcBef>
                <a:spcPts val="0"/>
              </a:spcBef>
              <a:spcAft>
                <a:spcPts val="95"/>
              </a:spcAft>
            </a:pPr>
            <a:r>
              <a:rPr lang="en-US" dirty="0"/>
              <a:t>To ensure consistency throughout your application, you use ADF page templates. These page templates provide structure and consistency for other developers building web pages. Page templates typically contain static areas which cannot be changed when they are used, and dynamic areas, where developers </a:t>
            </a:r>
            <a:r>
              <a:rPr lang="en-US" dirty="0" smtClean="0"/>
              <a:t>can place </a:t>
            </a:r>
            <a:r>
              <a:rPr lang="en-US" dirty="0"/>
              <a:t>content specific to the page they are building.</a:t>
            </a:r>
            <a:endParaRPr lang="en-US" dirty="0"/>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310648" y="3657600"/>
            <a:ext cx="4244239" cy="3196237"/>
          </a:xfrm>
          <a:prstGeom prst="rect">
            <a:avLst/>
          </a:prstGeom>
        </p:spPr>
      </p:pic>
    </p:spTree>
    <p:extLst>
      <p:ext uri="{BB962C8B-B14F-4D97-AF65-F5344CB8AC3E}">
        <p14:creationId xmlns:p14="http://schemas.microsoft.com/office/powerpoint/2010/main" val="3578829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smtClean="0"/>
              <a:t>Creating Page Template</a:t>
            </a:r>
            <a:endParaRPr lang="en-US" dirty="0"/>
          </a:p>
        </p:txBody>
      </p:sp>
      <p:pic>
        <p:nvPicPr>
          <p:cNvPr id="3" name="Content Placeholder 2"/>
          <p:cNvPicPr>
            <a:picLocks noGrp="1" noChangeAspect="1"/>
          </p:cNvPicPr>
          <p:nvPr>
            <p:ph idx="1"/>
          </p:nvPr>
        </p:nvPicPr>
        <p:blipFill rotWithShape="1">
          <a:blip r:embed="rId3" cstate="email">
            <a:extLst>
              <a:ext uri="{28A0092B-C50C-407E-A947-70E740481C1C}">
                <a14:useLocalDpi xmlns:a14="http://schemas.microsoft.com/office/drawing/2010/main"/>
              </a:ext>
            </a:extLst>
          </a:blip>
          <a:srcRect/>
          <a:stretch/>
        </p:blipFill>
        <p:spPr>
          <a:xfrm>
            <a:off x="7118798" y="1518518"/>
            <a:ext cx="4146997" cy="5339482"/>
          </a:xfrm>
          <a:prstGeom prst="rect">
            <a:avLst/>
          </a:prstGeom>
        </p:spPr>
      </p:pic>
      <p:sp>
        <p:nvSpPr>
          <p:cNvPr id="5" name="Content Placeholder 2"/>
          <p:cNvSpPr txBox="1">
            <a:spLocks/>
          </p:cNvSpPr>
          <p:nvPr/>
        </p:nvSpPr>
        <p:spPr>
          <a:xfrm>
            <a:off x="1484311" y="1822762"/>
            <a:ext cx="5397260" cy="484849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dirty="0"/>
              <a:t>In Web Content Right Click </a:t>
            </a:r>
            <a:r>
              <a:rPr lang="en-US" dirty="0" smtClean="0"/>
              <a:t>-&gt;</a:t>
            </a:r>
          </a:p>
          <a:p>
            <a:pPr marL="0" indent="0">
              <a:buNone/>
            </a:pPr>
            <a:r>
              <a:rPr lang="en-US" dirty="0" smtClean="0"/>
              <a:t> </a:t>
            </a:r>
            <a:r>
              <a:rPr lang="en-US" dirty="0"/>
              <a:t>new </a:t>
            </a:r>
            <a:r>
              <a:rPr lang="en-US" dirty="0" smtClean="0"/>
              <a:t>-&gt;</a:t>
            </a:r>
          </a:p>
          <a:p>
            <a:pPr marL="0" indent="0">
              <a:buNone/>
            </a:pPr>
            <a:r>
              <a:rPr lang="en-US" dirty="0" smtClean="0"/>
              <a:t> </a:t>
            </a:r>
            <a:r>
              <a:rPr lang="en-US" dirty="0"/>
              <a:t>web Tier -&gt; </a:t>
            </a:r>
            <a:endParaRPr lang="en-US" dirty="0" smtClean="0"/>
          </a:p>
          <a:p>
            <a:pPr marL="0" indent="0">
              <a:buNone/>
            </a:pPr>
            <a:r>
              <a:rPr lang="en-US" dirty="0" err="1" smtClean="0"/>
              <a:t>Jsf</a:t>
            </a:r>
            <a:r>
              <a:rPr lang="en-US" dirty="0" smtClean="0"/>
              <a:t>/</a:t>
            </a:r>
            <a:r>
              <a:rPr lang="en-US" dirty="0" err="1" smtClean="0"/>
              <a:t>Facelets</a:t>
            </a:r>
            <a:r>
              <a:rPr lang="en-US" dirty="0" smtClean="0"/>
              <a:t> -&gt;</a:t>
            </a:r>
          </a:p>
          <a:p>
            <a:pPr marL="0" indent="0">
              <a:buNone/>
            </a:pPr>
            <a:r>
              <a:rPr lang="en-US" dirty="0" smtClean="0"/>
              <a:t> </a:t>
            </a:r>
            <a:r>
              <a:rPr lang="en-US" dirty="0" err="1"/>
              <a:t>Adf</a:t>
            </a:r>
            <a:r>
              <a:rPr lang="en-US" dirty="0"/>
              <a:t> Page </a:t>
            </a:r>
            <a:r>
              <a:rPr lang="en-US" dirty="0" err="1" smtClean="0"/>
              <a:t>Templatea</a:t>
            </a:r>
            <a:endParaRPr lang="en-US" dirty="0" smtClean="0"/>
          </a:p>
          <a:p>
            <a:pPr marL="0" indent="0">
              <a:buNone/>
            </a:pPr>
            <a:endParaRPr lang="en-US" dirty="0"/>
          </a:p>
          <a:p>
            <a:pPr marL="0" indent="0">
              <a:buNone/>
            </a:pPr>
            <a:r>
              <a:rPr lang="en-US" dirty="0" smtClean="0"/>
              <a:t>Enter the desire facets , attributes </a:t>
            </a:r>
            <a:endParaRPr lang="en-US" dirty="0"/>
          </a:p>
        </p:txBody>
      </p:sp>
    </p:spTree>
    <p:extLst>
      <p:ext uri="{BB962C8B-B14F-4D97-AF65-F5344CB8AC3E}">
        <p14:creationId xmlns:p14="http://schemas.microsoft.com/office/powerpoint/2010/main" val="392250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smtClean="0"/>
              <a:t>Creating Page Template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80036583"/>
              </p:ext>
            </p:extLst>
          </p:nvPr>
        </p:nvGraphicFramePr>
        <p:xfrm>
          <a:off x="2589210" y="1422400"/>
          <a:ext cx="9399590" cy="5339080"/>
        </p:xfrm>
        <a:graphic>
          <a:graphicData uri="http://schemas.openxmlformats.org/drawingml/2006/table">
            <a:tbl>
              <a:tblPr firstRow="1" bandRow="1">
                <a:tableStyleId>{5C22544A-7EE6-4342-B048-85BDC9FD1C3A}</a:tableStyleId>
              </a:tblPr>
              <a:tblGrid>
                <a:gridCol w="4699795"/>
                <a:gridCol w="4699795"/>
              </a:tblGrid>
              <a:tr h="370840">
                <a:tc>
                  <a:txBody>
                    <a:bodyPr/>
                    <a:lstStyle/>
                    <a:p>
                      <a:r>
                        <a:rPr lang="en-US" dirty="0" smtClean="0"/>
                        <a:t>Page</a:t>
                      </a:r>
                      <a:r>
                        <a:rPr lang="en-US" baseline="0" dirty="0" smtClean="0"/>
                        <a:t> Template xml Content</a:t>
                      </a:r>
                      <a:endParaRPr lang="en-US" dirty="0"/>
                    </a:p>
                  </a:txBody>
                  <a:tcPr/>
                </a:tc>
                <a:tc>
                  <a:txBody>
                    <a:bodyPr/>
                    <a:lstStyle/>
                    <a:p>
                      <a:endParaRPr lang="en-US"/>
                    </a:p>
                  </a:txBody>
                  <a:tcPr/>
                </a:tc>
              </a:tr>
              <a:tr h="2207260">
                <a:tc rowSpan="2">
                  <a:txBody>
                    <a:bodyPr/>
                    <a:lstStyle/>
                    <a:p>
                      <a:r>
                        <a:rPr lang="en-US" sz="1600" dirty="0" smtClean="0">
                          <a:solidFill>
                            <a:schemeClr val="tx1">
                              <a:lumMod val="50000"/>
                              <a:lumOff val="50000"/>
                            </a:schemeClr>
                          </a:solidFill>
                        </a:rPr>
                        <a:t>&lt;</a:t>
                      </a:r>
                      <a:r>
                        <a:rPr lang="en-US" sz="1600" dirty="0" err="1" smtClean="0">
                          <a:solidFill>
                            <a:schemeClr val="tx1">
                              <a:lumMod val="50000"/>
                              <a:lumOff val="50000"/>
                            </a:schemeClr>
                          </a:solidFill>
                        </a:rPr>
                        <a:t>af:pageTemplateDef</a:t>
                      </a:r>
                      <a:r>
                        <a:rPr lang="en-US" sz="1600" dirty="0" smtClean="0">
                          <a:solidFill>
                            <a:schemeClr val="tx1">
                              <a:lumMod val="50000"/>
                              <a:lumOff val="50000"/>
                            </a:schemeClr>
                          </a:solidFill>
                        </a:rPr>
                        <a:t>&gt;</a:t>
                      </a:r>
                    </a:p>
                    <a:p>
                      <a:r>
                        <a:rPr lang="en-US" sz="1600" dirty="0" smtClean="0">
                          <a:solidFill>
                            <a:schemeClr val="tx1">
                              <a:lumMod val="50000"/>
                              <a:lumOff val="50000"/>
                            </a:schemeClr>
                          </a:solidFill>
                        </a:rPr>
                        <a:t>    &lt;</a:t>
                      </a:r>
                      <a:r>
                        <a:rPr lang="en-US" sz="1600" dirty="0" err="1" smtClean="0">
                          <a:solidFill>
                            <a:schemeClr val="tx1">
                              <a:lumMod val="50000"/>
                              <a:lumOff val="50000"/>
                            </a:schemeClr>
                          </a:solidFill>
                        </a:rPr>
                        <a:t>af:xmlContent</a:t>
                      </a:r>
                      <a:r>
                        <a:rPr lang="en-US" sz="1600" dirty="0" smtClean="0">
                          <a:solidFill>
                            <a:schemeClr val="tx1">
                              <a:lumMod val="50000"/>
                              <a:lumOff val="50000"/>
                            </a:schemeClr>
                          </a:solidFill>
                        </a:rPr>
                        <a:t>&gt;</a:t>
                      </a:r>
                    </a:p>
                    <a:p>
                      <a:r>
                        <a:rPr lang="en-US" sz="1600" dirty="0" smtClean="0">
                          <a:solidFill>
                            <a:schemeClr val="tx1">
                              <a:lumMod val="50000"/>
                              <a:lumOff val="50000"/>
                            </a:schemeClr>
                          </a:solidFill>
                        </a:rPr>
                        <a:t>        &lt;</a:t>
                      </a:r>
                      <a:r>
                        <a:rPr lang="en-US" sz="1600" dirty="0" err="1" smtClean="0">
                          <a:solidFill>
                            <a:schemeClr val="tx1">
                              <a:lumMod val="50000"/>
                              <a:lumOff val="50000"/>
                            </a:schemeClr>
                          </a:solidFill>
                        </a:rPr>
                        <a:t>afc:component</a:t>
                      </a:r>
                      <a:r>
                        <a:rPr lang="en-US" sz="1600" dirty="0" smtClean="0">
                          <a:solidFill>
                            <a:schemeClr val="tx1">
                              <a:lumMod val="50000"/>
                              <a:lumOff val="50000"/>
                            </a:schemeClr>
                          </a:solidFill>
                        </a:rPr>
                        <a:t>&gt;</a:t>
                      </a:r>
                    </a:p>
                    <a:p>
                      <a:r>
                        <a:rPr lang="en-US" sz="1600" dirty="0" smtClean="0">
                          <a:solidFill>
                            <a:schemeClr val="tx1">
                              <a:lumMod val="50000"/>
                              <a:lumOff val="50000"/>
                            </a:schemeClr>
                          </a:solidFill>
                        </a:rPr>
                        <a:t>            &lt;</a:t>
                      </a:r>
                      <a:r>
                        <a:rPr lang="en-US" sz="1600" dirty="0" err="1" smtClean="0">
                          <a:solidFill>
                            <a:schemeClr val="tx1">
                              <a:lumMod val="50000"/>
                              <a:lumOff val="50000"/>
                            </a:schemeClr>
                          </a:solidFill>
                        </a:rPr>
                        <a:t>afc:facet</a:t>
                      </a:r>
                      <a:r>
                        <a:rPr lang="en-US" sz="1600" dirty="0" smtClean="0">
                          <a:solidFill>
                            <a:schemeClr val="tx1">
                              <a:lumMod val="50000"/>
                              <a:lumOff val="50000"/>
                            </a:schemeClr>
                          </a:solidFill>
                        </a:rPr>
                        <a:t>&gt;</a:t>
                      </a:r>
                    </a:p>
                    <a:p>
                      <a:r>
                        <a:rPr lang="en-US" sz="1600" b="1" dirty="0" smtClean="0"/>
                        <a:t>                &lt;</a:t>
                      </a:r>
                      <a:r>
                        <a:rPr lang="en-US" sz="1600" b="1" dirty="0" err="1" smtClean="0"/>
                        <a:t>afc:facet-name</a:t>
                      </a:r>
                      <a:r>
                        <a:rPr lang="en-US" sz="1600" b="1" dirty="0" smtClean="0"/>
                        <a:t>&gt;center&lt;/</a:t>
                      </a:r>
                      <a:r>
                        <a:rPr lang="en-US" sz="1600" b="1" dirty="0" err="1" smtClean="0"/>
                        <a:t>afc:facet-name</a:t>
                      </a:r>
                      <a:r>
                        <a:rPr lang="en-US" sz="1600" b="1" dirty="0" smtClean="0"/>
                        <a:t>&gt;</a:t>
                      </a:r>
                    </a:p>
                    <a:p>
                      <a:r>
                        <a:rPr lang="en-US" sz="1600" dirty="0" smtClean="0">
                          <a:solidFill>
                            <a:schemeClr val="tx1">
                              <a:lumMod val="50000"/>
                              <a:lumOff val="50000"/>
                            </a:schemeClr>
                          </a:solidFill>
                        </a:rPr>
                        <a:t>            &lt;/</a:t>
                      </a:r>
                      <a:r>
                        <a:rPr lang="en-US" sz="1600" dirty="0" err="1" smtClean="0">
                          <a:solidFill>
                            <a:schemeClr val="tx1">
                              <a:lumMod val="50000"/>
                              <a:lumOff val="50000"/>
                            </a:schemeClr>
                          </a:solidFill>
                        </a:rPr>
                        <a:t>afc:facet</a:t>
                      </a:r>
                      <a:r>
                        <a:rPr lang="en-US" sz="1600" dirty="0" smtClean="0">
                          <a:solidFill>
                            <a:schemeClr val="tx1">
                              <a:lumMod val="50000"/>
                              <a:lumOff val="50000"/>
                            </a:schemeClr>
                          </a:solidFill>
                        </a:rPr>
                        <a:t>&gt;</a:t>
                      </a:r>
                    </a:p>
                    <a:p>
                      <a:r>
                        <a:rPr lang="en-US" sz="1600" dirty="0" smtClean="0">
                          <a:solidFill>
                            <a:schemeClr val="tx1">
                              <a:lumMod val="50000"/>
                              <a:lumOff val="50000"/>
                            </a:schemeClr>
                          </a:solidFill>
                        </a:rPr>
                        <a:t>            &lt;</a:t>
                      </a:r>
                      <a:r>
                        <a:rPr lang="en-US" sz="1600" dirty="0" err="1" smtClean="0">
                          <a:solidFill>
                            <a:schemeClr val="tx1">
                              <a:lumMod val="50000"/>
                              <a:lumOff val="50000"/>
                            </a:schemeClr>
                          </a:solidFill>
                        </a:rPr>
                        <a:t>afc:attribute</a:t>
                      </a:r>
                      <a:r>
                        <a:rPr lang="en-US" sz="1600" dirty="0" smtClean="0">
                          <a:solidFill>
                            <a:schemeClr val="tx1">
                              <a:lumMod val="50000"/>
                              <a:lumOff val="50000"/>
                            </a:schemeClr>
                          </a:solidFill>
                        </a:rPr>
                        <a:t>&gt;</a:t>
                      </a:r>
                    </a:p>
                    <a:p>
                      <a:r>
                        <a:rPr lang="en-US" sz="1600" dirty="0" smtClean="0"/>
                        <a:t>                </a:t>
                      </a:r>
                      <a:r>
                        <a:rPr lang="en-US" sz="1600" b="1" dirty="0" smtClean="0"/>
                        <a:t>&lt;</a:t>
                      </a:r>
                      <a:r>
                        <a:rPr lang="en-US" sz="1600" b="1" dirty="0" err="1" smtClean="0"/>
                        <a:t>afc:attribute-name</a:t>
                      </a:r>
                      <a:r>
                        <a:rPr lang="en-US" sz="1600" b="1" dirty="0" smtClean="0"/>
                        <a:t>&gt;</a:t>
                      </a:r>
                    </a:p>
                    <a:p>
                      <a:r>
                        <a:rPr lang="en-US" sz="1600" b="1" dirty="0" smtClean="0"/>
                        <a:t>                    </a:t>
                      </a:r>
                      <a:r>
                        <a:rPr lang="en-US" sz="1600" b="1" dirty="0" err="1" smtClean="0"/>
                        <a:t>showMenu</a:t>
                      </a:r>
                      <a:endParaRPr lang="en-US" sz="1600" b="1" dirty="0" smtClean="0"/>
                    </a:p>
                    <a:p>
                      <a:r>
                        <a:rPr lang="en-US" sz="1600" b="1" dirty="0" smtClean="0"/>
                        <a:t>                &lt;/</a:t>
                      </a:r>
                      <a:r>
                        <a:rPr lang="en-US" sz="1600" b="1" dirty="0" err="1" smtClean="0"/>
                        <a:t>afc:attribute-name</a:t>
                      </a:r>
                      <a:r>
                        <a:rPr lang="en-US" sz="1600" b="1" dirty="0" smtClean="0"/>
                        <a:t>&gt;</a:t>
                      </a:r>
                    </a:p>
                    <a:p>
                      <a:r>
                        <a:rPr lang="en-US" sz="1600" dirty="0" smtClean="0">
                          <a:solidFill>
                            <a:schemeClr val="tx1">
                              <a:lumMod val="50000"/>
                              <a:lumOff val="50000"/>
                            </a:schemeClr>
                          </a:solidFill>
                        </a:rPr>
                        <a:t>                &lt;</a:t>
                      </a:r>
                      <a:r>
                        <a:rPr lang="en-US" sz="1600" dirty="0" err="1" smtClean="0">
                          <a:solidFill>
                            <a:schemeClr val="tx1">
                              <a:lumMod val="50000"/>
                              <a:lumOff val="50000"/>
                            </a:schemeClr>
                          </a:solidFill>
                        </a:rPr>
                        <a:t>afc:attribute-class</a:t>
                      </a:r>
                      <a:r>
                        <a:rPr lang="en-US" sz="1600" dirty="0" smtClean="0">
                          <a:solidFill>
                            <a:schemeClr val="tx1">
                              <a:lumMod val="50000"/>
                              <a:lumOff val="50000"/>
                            </a:schemeClr>
                          </a:solidFill>
                        </a:rPr>
                        <a:t>&gt;</a:t>
                      </a:r>
                    </a:p>
                    <a:p>
                      <a:r>
                        <a:rPr lang="en-US" sz="1600" dirty="0" smtClean="0">
                          <a:solidFill>
                            <a:schemeClr val="tx1">
                              <a:lumMod val="50000"/>
                              <a:lumOff val="50000"/>
                            </a:schemeClr>
                          </a:solidFill>
                        </a:rPr>
                        <a:t>                    </a:t>
                      </a:r>
                      <a:r>
                        <a:rPr lang="en-US" sz="1600" dirty="0" err="1" smtClean="0">
                          <a:solidFill>
                            <a:schemeClr val="tx1">
                              <a:lumMod val="50000"/>
                              <a:lumOff val="50000"/>
                            </a:schemeClr>
                          </a:solidFill>
                        </a:rPr>
                        <a:t>boolean</a:t>
                      </a:r>
                      <a:endParaRPr lang="en-US" sz="1600" dirty="0" smtClean="0">
                        <a:solidFill>
                          <a:schemeClr val="tx1">
                            <a:lumMod val="50000"/>
                            <a:lumOff val="50000"/>
                          </a:schemeClr>
                        </a:solidFill>
                      </a:endParaRPr>
                    </a:p>
                    <a:p>
                      <a:r>
                        <a:rPr lang="en-US" sz="1600" dirty="0" smtClean="0">
                          <a:solidFill>
                            <a:schemeClr val="tx1">
                              <a:lumMod val="50000"/>
                              <a:lumOff val="50000"/>
                            </a:schemeClr>
                          </a:solidFill>
                        </a:rPr>
                        <a:t>                &lt;/</a:t>
                      </a:r>
                      <a:r>
                        <a:rPr lang="en-US" sz="1600" dirty="0" err="1" smtClean="0">
                          <a:solidFill>
                            <a:schemeClr val="tx1">
                              <a:lumMod val="50000"/>
                              <a:lumOff val="50000"/>
                            </a:schemeClr>
                          </a:solidFill>
                        </a:rPr>
                        <a:t>afc:attribute-class</a:t>
                      </a:r>
                      <a:r>
                        <a:rPr lang="en-US" sz="1600" dirty="0" smtClean="0">
                          <a:solidFill>
                            <a:schemeClr val="tx1">
                              <a:lumMod val="50000"/>
                              <a:lumOff val="50000"/>
                            </a:schemeClr>
                          </a:solidFill>
                        </a:rPr>
                        <a:t>&gt;</a:t>
                      </a:r>
                    </a:p>
                    <a:p>
                      <a:r>
                        <a:rPr lang="en-US" sz="1600" dirty="0" smtClean="0">
                          <a:solidFill>
                            <a:schemeClr val="tx1">
                              <a:lumMod val="50000"/>
                              <a:lumOff val="50000"/>
                            </a:schemeClr>
                          </a:solidFill>
                        </a:rPr>
                        <a:t>                &lt;</a:t>
                      </a:r>
                      <a:r>
                        <a:rPr lang="en-US" sz="1600" dirty="0" err="1" smtClean="0">
                          <a:solidFill>
                            <a:schemeClr val="tx1">
                              <a:lumMod val="50000"/>
                              <a:lumOff val="50000"/>
                            </a:schemeClr>
                          </a:solidFill>
                        </a:rPr>
                        <a:t>afc:default-value</a:t>
                      </a:r>
                      <a:r>
                        <a:rPr lang="en-US" sz="1600" dirty="0" smtClean="0">
                          <a:solidFill>
                            <a:schemeClr val="tx1">
                              <a:lumMod val="50000"/>
                              <a:lumOff val="50000"/>
                            </a:schemeClr>
                          </a:solidFill>
                        </a:rPr>
                        <a:t>&gt;</a:t>
                      </a:r>
                    </a:p>
                    <a:p>
                      <a:r>
                        <a:rPr lang="en-US" sz="1600" dirty="0" smtClean="0">
                          <a:solidFill>
                            <a:schemeClr val="tx1">
                              <a:lumMod val="50000"/>
                              <a:lumOff val="50000"/>
                            </a:schemeClr>
                          </a:solidFill>
                        </a:rPr>
                        <a:t>                    true</a:t>
                      </a:r>
                    </a:p>
                    <a:p>
                      <a:r>
                        <a:rPr lang="en-US" sz="1600" dirty="0" smtClean="0">
                          <a:solidFill>
                            <a:schemeClr val="tx1">
                              <a:lumMod val="50000"/>
                              <a:lumOff val="50000"/>
                            </a:schemeClr>
                          </a:solidFill>
                        </a:rPr>
                        <a:t>                &lt;/</a:t>
                      </a:r>
                      <a:r>
                        <a:rPr lang="en-US" sz="1600" dirty="0" err="1" smtClean="0">
                          <a:solidFill>
                            <a:schemeClr val="tx1">
                              <a:lumMod val="50000"/>
                              <a:lumOff val="50000"/>
                            </a:schemeClr>
                          </a:solidFill>
                        </a:rPr>
                        <a:t>afc:default-value</a:t>
                      </a:r>
                      <a:r>
                        <a:rPr lang="en-US" sz="1600" dirty="0" smtClean="0">
                          <a:solidFill>
                            <a:schemeClr val="tx1">
                              <a:lumMod val="50000"/>
                              <a:lumOff val="50000"/>
                            </a:schemeClr>
                          </a:solidFill>
                        </a:rPr>
                        <a:t>&gt;</a:t>
                      </a:r>
                    </a:p>
                    <a:p>
                      <a:r>
                        <a:rPr lang="en-US" sz="1600" dirty="0" smtClean="0">
                          <a:solidFill>
                            <a:schemeClr val="tx1">
                              <a:lumMod val="50000"/>
                              <a:lumOff val="50000"/>
                            </a:schemeClr>
                          </a:solidFill>
                        </a:rPr>
                        <a:t>            &lt;/</a:t>
                      </a:r>
                      <a:r>
                        <a:rPr lang="en-US" sz="1600" dirty="0" err="1" smtClean="0">
                          <a:solidFill>
                            <a:schemeClr val="tx1">
                              <a:lumMod val="50000"/>
                              <a:lumOff val="50000"/>
                            </a:schemeClr>
                          </a:solidFill>
                        </a:rPr>
                        <a:t>afc:attribute</a:t>
                      </a:r>
                      <a:r>
                        <a:rPr lang="en-US" sz="1600" dirty="0" smtClean="0">
                          <a:solidFill>
                            <a:schemeClr val="tx1">
                              <a:lumMod val="50000"/>
                              <a:lumOff val="50000"/>
                            </a:schemeClr>
                          </a:solidFill>
                        </a:rPr>
                        <a:t>&gt;</a:t>
                      </a:r>
                    </a:p>
                    <a:p>
                      <a:r>
                        <a:rPr lang="en-US" sz="1600" dirty="0" smtClean="0">
                          <a:solidFill>
                            <a:schemeClr val="tx1">
                              <a:lumMod val="50000"/>
                              <a:lumOff val="50000"/>
                            </a:schemeClr>
                          </a:solidFill>
                        </a:rPr>
                        <a:t>        &lt;/</a:t>
                      </a:r>
                      <a:r>
                        <a:rPr lang="en-US" sz="1600" dirty="0" err="1" smtClean="0">
                          <a:solidFill>
                            <a:schemeClr val="tx1">
                              <a:lumMod val="50000"/>
                              <a:lumOff val="50000"/>
                            </a:schemeClr>
                          </a:solidFill>
                        </a:rPr>
                        <a:t>afc:component</a:t>
                      </a:r>
                      <a:r>
                        <a:rPr lang="en-US" sz="1600" dirty="0" smtClean="0">
                          <a:solidFill>
                            <a:schemeClr val="tx1">
                              <a:lumMod val="50000"/>
                              <a:lumOff val="50000"/>
                            </a:schemeClr>
                          </a:solidFill>
                        </a:rPr>
                        <a:t>&gt;</a:t>
                      </a:r>
                    </a:p>
                    <a:p>
                      <a:r>
                        <a:rPr lang="en-US" sz="1600" dirty="0" smtClean="0">
                          <a:solidFill>
                            <a:schemeClr val="tx1">
                              <a:lumMod val="50000"/>
                              <a:lumOff val="50000"/>
                            </a:schemeClr>
                          </a:solidFill>
                        </a:rPr>
                        <a:t>    &lt;/</a:t>
                      </a:r>
                      <a:r>
                        <a:rPr lang="en-US" sz="1600" dirty="0" err="1" smtClean="0">
                          <a:solidFill>
                            <a:schemeClr val="tx1">
                              <a:lumMod val="50000"/>
                              <a:lumOff val="50000"/>
                            </a:schemeClr>
                          </a:solidFill>
                        </a:rPr>
                        <a:t>af:xmlContent</a:t>
                      </a:r>
                      <a:r>
                        <a:rPr lang="en-US" sz="1600" dirty="0" smtClean="0">
                          <a:solidFill>
                            <a:schemeClr val="tx1">
                              <a:lumMod val="50000"/>
                              <a:lumOff val="50000"/>
                            </a:schemeClr>
                          </a:solidFill>
                        </a:rPr>
                        <a:t>&gt;</a:t>
                      </a:r>
                    </a:p>
                    <a:p>
                      <a:r>
                        <a:rPr lang="en-US" sz="1600" dirty="0" smtClean="0">
                          <a:solidFill>
                            <a:schemeClr val="tx1">
                              <a:lumMod val="50000"/>
                              <a:lumOff val="50000"/>
                            </a:schemeClr>
                          </a:solidFill>
                        </a:rPr>
                        <a:t>&lt;/</a:t>
                      </a:r>
                      <a:r>
                        <a:rPr lang="en-US" sz="1600" dirty="0" err="1" smtClean="0">
                          <a:solidFill>
                            <a:schemeClr val="tx1">
                              <a:lumMod val="50000"/>
                              <a:lumOff val="50000"/>
                            </a:schemeClr>
                          </a:solidFill>
                        </a:rPr>
                        <a:t>af:pageTemplateDef</a:t>
                      </a:r>
                      <a:r>
                        <a:rPr lang="en-US" sz="1600" dirty="0" smtClean="0">
                          <a:solidFill>
                            <a:schemeClr val="tx1">
                              <a:lumMod val="50000"/>
                              <a:lumOff val="50000"/>
                            </a:schemeClr>
                          </a:solidFill>
                        </a:rPr>
                        <a:t>&gt;</a:t>
                      </a:r>
                      <a:endParaRPr lang="en-US" sz="1600" dirty="0">
                        <a:solidFill>
                          <a:schemeClr val="tx1">
                            <a:lumMod val="50000"/>
                            <a:lumOff val="50000"/>
                          </a:schemeClr>
                        </a:solidFill>
                      </a:endParaRPr>
                    </a:p>
                  </a:txBody>
                  <a:tcPr/>
                </a:tc>
                <a:tc>
                  <a:txBody>
                    <a:bodyPr/>
                    <a:lstStyle/>
                    <a:p>
                      <a:r>
                        <a:rPr lang="en-US" dirty="0" smtClean="0"/>
                        <a:t>Using</a:t>
                      </a:r>
                      <a:r>
                        <a:rPr lang="en-US" baseline="0" dirty="0" smtClean="0"/>
                        <a:t> Facets in Page Template :</a:t>
                      </a:r>
                    </a:p>
                    <a:p>
                      <a:r>
                        <a:rPr lang="en-US" sz="1400" dirty="0" smtClean="0">
                          <a:solidFill>
                            <a:schemeClr val="tx1">
                              <a:lumMod val="50000"/>
                              <a:lumOff val="50000"/>
                            </a:schemeClr>
                          </a:solidFill>
                        </a:rPr>
                        <a:t>&lt;</a:t>
                      </a:r>
                      <a:r>
                        <a:rPr lang="en-US" sz="1400" dirty="0" err="1" smtClean="0">
                          <a:solidFill>
                            <a:schemeClr val="tx1">
                              <a:lumMod val="50000"/>
                              <a:lumOff val="50000"/>
                            </a:schemeClr>
                          </a:solidFill>
                        </a:rPr>
                        <a:t>af:panelStretchLayout</a:t>
                      </a:r>
                      <a:r>
                        <a:rPr lang="en-US" sz="1400" dirty="0" smtClean="0">
                          <a:solidFill>
                            <a:schemeClr val="tx1">
                              <a:lumMod val="50000"/>
                              <a:lumOff val="50000"/>
                            </a:schemeClr>
                          </a:solidFill>
                        </a:rPr>
                        <a:t> id="pt_psl1" </a:t>
                      </a:r>
                      <a:r>
                        <a:rPr lang="en-US" sz="1400" dirty="0" err="1" smtClean="0">
                          <a:solidFill>
                            <a:schemeClr val="tx1">
                              <a:lumMod val="50000"/>
                              <a:lumOff val="50000"/>
                            </a:schemeClr>
                          </a:solidFill>
                        </a:rPr>
                        <a:t>topHeight</a:t>
                      </a:r>
                      <a:r>
                        <a:rPr lang="en-US" sz="1400" dirty="0" smtClean="0">
                          <a:solidFill>
                            <a:schemeClr val="tx1">
                              <a:lumMod val="50000"/>
                              <a:lumOff val="50000"/>
                            </a:schemeClr>
                          </a:solidFill>
                        </a:rPr>
                        <a:t>="130px" </a:t>
                      </a:r>
                      <a:r>
                        <a:rPr lang="en-US" sz="1400" dirty="0" err="1" smtClean="0">
                          <a:solidFill>
                            <a:schemeClr val="tx1">
                              <a:lumMod val="50000"/>
                              <a:lumOff val="50000"/>
                            </a:schemeClr>
                          </a:solidFill>
                        </a:rPr>
                        <a:t>endWidth</a:t>
                      </a:r>
                      <a:r>
                        <a:rPr lang="en-US" sz="1400" dirty="0" smtClean="0">
                          <a:solidFill>
                            <a:schemeClr val="tx1">
                              <a:lumMod val="50000"/>
                              <a:lumOff val="50000"/>
                            </a:schemeClr>
                          </a:solidFill>
                        </a:rPr>
                        <a:t>="200px"&gt;</a:t>
                      </a:r>
                    </a:p>
                    <a:p>
                      <a:r>
                        <a:rPr lang="en-US" sz="1400" dirty="0" smtClean="0">
                          <a:solidFill>
                            <a:schemeClr val="tx1">
                              <a:lumMod val="50000"/>
                              <a:lumOff val="50000"/>
                            </a:schemeClr>
                          </a:solidFill>
                        </a:rPr>
                        <a:t>        &lt;</a:t>
                      </a:r>
                      <a:r>
                        <a:rPr lang="en-US" sz="1400" dirty="0" err="1" smtClean="0">
                          <a:solidFill>
                            <a:schemeClr val="tx1">
                              <a:lumMod val="50000"/>
                              <a:lumOff val="50000"/>
                            </a:schemeClr>
                          </a:solidFill>
                        </a:rPr>
                        <a:t>f:facet</a:t>
                      </a:r>
                      <a:r>
                        <a:rPr lang="en-US" sz="1400" dirty="0" smtClean="0">
                          <a:solidFill>
                            <a:schemeClr val="tx1">
                              <a:lumMod val="50000"/>
                              <a:lumOff val="50000"/>
                            </a:schemeClr>
                          </a:solidFill>
                        </a:rPr>
                        <a:t> name="center"&gt;</a:t>
                      </a:r>
                    </a:p>
                    <a:p>
                      <a:r>
                        <a:rPr lang="en-US" sz="1400" dirty="0" smtClean="0">
                          <a:solidFill>
                            <a:schemeClr val="tx1">
                              <a:lumMod val="50000"/>
                              <a:lumOff val="50000"/>
                            </a:schemeClr>
                          </a:solidFill>
                        </a:rPr>
                        <a:t>            &lt;</a:t>
                      </a:r>
                      <a:r>
                        <a:rPr lang="en-US" sz="1400" dirty="0" err="1" smtClean="0">
                          <a:solidFill>
                            <a:schemeClr val="tx1">
                              <a:lumMod val="50000"/>
                              <a:lumOff val="50000"/>
                            </a:schemeClr>
                          </a:solidFill>
                        </a:rPr>
                        <a:t>af:panelGroupLayout</a:t>
                      </a:r>
                      <a:r>
                        <a:rPr lang="en-US" sz="1400" dirty="0" smtClean="0">
                          <a:solidFill>
                            <a:schemeClr val="tx1">
                              <a:lumMod val="50000"/>
                              <a:lumOff val="50000"/>
                            </a:schemeClr>
                          </a:solidFill>
                        </a:rPr>
                        <a:t> id="pt_pgl4" layout="scroll"&gt;</a:t>
                      </a:r>
                    </a:p>
                    <a:p>
                      <a:r>
                        <a:rPr lang="en-US" sz="1400" b="1" dirty="0" smtClean="0"/>
                        <a:t>                &lt;</a:t>
                      </a:r>
                      <a:r>
                        <a:rPr lang="en-US" sz="1400" b="1" dirty="0" err="1" smtClean="0"/>
                        <a:t>af:facetRef</a:t>
                      </a:r>
                      <a:r>
                        <a:rPr lang="en-US" sz="1400" b="1" dirty="0" smtClean="0"/>
                        <a:t> </a:t>
                      </a:r>
                      <a:r>
                        <a:rPr lang="en-US" sz="1400" b="1" dirty="0" err="1" smtClean="0"/>
                        <a:t>facetName</a:t>
                      </a:r>
                      <a:r>
                        <a:rPr lang="en-US" sz="1400" b="1" dirty="0" smtClean="0"/>
                        <a:t>="center"/&gt;</a:t>
                      </a:r>
                    </a:p>
                    <a:p>
                      <a:r>
                        <a:rPr lang="en-US" sz="1400" dirty="0" smtClean="0">
                          <a:solidFill>
                            <a:schemeClr val="tx1">
                              <a:lumMod val="50000"/>
                              <a:lumOff val="50000"/>
                            </a:schemeClr>
                          </a:solidFill>
                        </a:rPr>
                        <a:t>            &lt;/</a:t>
                      </a:r>
                      <a:r>
                        <a:rPr lang="en-US" sz="1400" dirty="0" err="1" smtClean="0">
                          <a:solidFill>
                            <a:schemeClr val="tx1">
                              <a:lumMod val="50000"/>
                              <a:lumOff val="50000"/>
                            </a:schemeClr>
                          </a:solidFill>
                        </a:rPr>
                        <a:t>af:panelGroupLayout</a:t>
                      </a:r>
                      <a:r>
                        <a:rPr lang="en-US" sz="1400" dirty="0" smtClean="0">
                          <a:solidFill>
                            <a:schemeClr val="tx1">
                              <a:lumMod val="50000"/>
                              <a:lumOff val="50000"/>
                            </a:schemeClr>
                          </a:solidFill>
                        </a:rPr>
                        <a:t>&gt;</a:t>
                      </a:r>
                    </a:p>
                    <a:p>
                      <a:r>
                        <a:rPr lang="en-US" sz="1400" dirty="0" smtClean="0">
                          <a:solidFill>
                            <a:schemeClr val="tx1">
                              <a:lumMod val="50000"/>
                              <a:lumOff val="50000"/>
                            </a:schemeClr>
                          </a:solidFill>
                        </a:rPr>
                        <a:t>        &lt;/</a:t>
                      </a:r>
                      <a:r>
                        <a:rPr lang="en-US" sz="1400" dirty="0" err="1" smtClean="0">
                          <a:solidFill>
                            <a:schemeClr val="tx1">
                              <a:lumMod val="50000"/>
                              <a:lumOff val="50000"/>
                            </a:schemeClr>
                          </a:solidFill>
                        </a:rPr>
                        <a:t>f:facet</a:t>
                      </a:r>
                      <a:r>
                        <a:rPr lang="en-US" sz="1400" dirty="0" smtClean="0">
                          <a:solidFill>
                            <a:schemeClr val="tx1">
                              <a:lumMod val="50000"/>
                              <a:lumOff val="50000"/>
                            </a:schemeClr>
                          </a:solidFill>
                        </a:rPr>
                        <a:t>&gt;</a:t>
                      </a:r>
                    </a:p>
                    <a:p>
                      <a:r>
                        <a:rPr lang="en-US" sz="1400" dirty="0" smtClean="0">
                          <a:solidFill>
                            <a:schemeClr val="tx1">
                              <a:lumMod val="50000"/>
                              <a:lumOff val="50000"/>
                            </a:schemeClr>
                          </a:solidFill>
                        </a:rPr>
                        <a:t>&lt;/</a:t>
                      </a:r>
                      <a:r>
                        <a:rPr lang="en-US" sz="1400" dirty="0" err="1" smtClean="0">
                          <a:solidFill>
                            <a:schemeClr val="tx1">
                              <a:lumMod val="50000"/>
                              <a:lumOff val="50000"/>
                            </a:schemeClr>
                          </a:solidFill>
                        </a:rPr>
                        <a:t>af:panelStretchLayout</a:t>
                      </a:r>
                      <a:r>
                        <a:rPr lang="en-US" sz="1400" dirty="0" smtClean="0">
                          <a:solidFill>
                            <a:schemeClr val="tx1">
                              <a:lumMod val="50000"/>
                              <a:lumOff val="50000"/>
                            </a:schemeClr>
                          </a:solidFill>
                        </a:rPr>
                        <a:t>&gt;</a:t>
                      </a:r>
                      <a:endParaRPr lang="en-US" sz="1400" dirty="0">
                        <a:solidFill>
                          <a:schemeClr val="tx1">
                            <a:lumMod val="50000"/>
                            <a:lumOff val="50000"/>
                          </a:schemeClr>
                        </a:solidFill>
                      </a:endParaRPr>
                    </a:p>
                  </a:txBody>
                  <a:tcPr/>
                </a:tc>
              </a:tr>
              <a:tr h="2484120">
                <a:tc vMerge="1">
                  <a:txBody>
                    <a:bodyPr/>
                    <a:lstStyle/>
                    <a:p>
                      <a:endParaRPr lang="en-US"/>
                    </a:p>
                  </a:txBody>
                  <a:tcPr/>
                </a:tc>
                <a:tc>
                  <a:txBody>
                    <a:bodyPr/>
                    <a:lstStyle/>
                    <a:p>
                      <a:r>
                        <a:rPr lang="en-US" dirty="0" smtClean="0"/>
                        <a:t>Using Attribute in Page</a:t>
                      </a:r>
                      <a:r>
                        <a:rPr lang="en-US" baseline="0" dirty="0" smtClean="0"/>
                        <a:t> Template :</a:t>
                      </a:r>
                    </a:p>
                    <a:p>
                      <a:endParaRPr lang="en-US" baseline="0" dirty="0" smtClean="0"/>
                    </a:p>
                    <a:p>
                      <a:endParaRPr lang="en-US" baseline="0" dirty="0" smtClean="0"/>
                    </a:p>
                    <a:p>
                      <a:r>
                        <a:rPr lang="en-US" sz="1600" baseline="0" dirty="0" smtClean="0"/>
                        <a:t> </a:t>
                      </a:r>
                      <a:r>
                        <a:rPr lang="en-US" sz="1600" baseline="0" dirty="0" smtClean="0">
                          <a:solidFill>
                            <a:schemeClr val="tx1">
                              <a:lumMod val="50000"/>
                              <a:lumOff val="50000"/>
                            </a:schemeClr>
                          </a:solidFill>
                        </a:rPr>
                        <a:t>&lt;</a:t>
                      </a:r>
                      <a:r>
                        <a:rPr lang="en-US" sz="1600" baseline="0" dirty="0" err="1" smtClean="0">
                          <a:solidFill>
                            <a:schemeClr val="tx1">
                              <a:lumMod val="50000"/>
                              <a:lumOff val="50000"/>
                            </a:schemeClr>
                          </a:solidFill>
                        </a:rPr>
                        <a:t>af:panelGroupLayout</a:t>
                      </a:r>
                      <a:r>
                        <a:rPr lang="en-US" sz="1600" baseline="0" dirty="0" smtClean="0">
                          <a:solidFill>
                            <a:schemeClr val="tx1">
                              <a:lumMod val="50000"/>
                              <a:lumOff val="50000"/>
                            </a:schemeClr>
                          </a:solidFill>
                        </a:rPr>
                        <a:t> id="pt_pgl2" layout="scroll" rendered="</a:t>
                      </a:r>
                      <a:r>
                        <a:rPr lang="en-US" sz="1600" b="1" baseline="0" dirty="0" smtClean="0"/>
                        <a:t>#{</a:t>
                      </a:r>
                      <a:r>
                        <a:rPr lang="en-US" sz="1600" b="1" baseline="0" dirty="0" err="1" smtClean="0"/>
                        <a:t>attrs.showMenu</a:t>
                      </a:r>
                      <a:r>
                        <a:rPr lang="en-US" sz="1600" b="1" baseline="0" dirty="0" smtClean="0"/>
                        <a:t>}</a:t>
                      </a:r>
                      <a:r>
                        <a:rPr lang="en-US" sz="1600" b="0" baseline="0" dirty="0" smtClean="0"/>
                        <a:t>"</a:t>
                      </a:r>
                      <a:r>
                        <a:rPr lang="en-US" sz="1600" b="0" baseline="0" dirty="0" smtClean="0">
                          <a:solidFill>
                            <a:schemeClr val="tx1">
                              <a:lumMod val="50000"/>
                              <a:lumOff val="50000"/>
                            </a:schemeClr>
                          </a:solidFill>
                        </a:rPr>
                        <a:t>&gt;</a:t>
                      </a:r>
                    </a:p>
                    <a:p>
                      <a:r>
                        <a:rPr lang="en-US" sz="1600" baseline="0" dirty="0" smtClean="0"/>
                        <a:t>…</a:t>
                      </a:r>
                    </a:p>
                  </a:txBody>
                  <a:tcPr/>
                </a:tc>
              </a:tr>
            </a:tbl>
          </a:graphicData>
        </a:graphic>
      </p:graphicFrame>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84310" y="0"/>
            <a:ext cx="2272554" cy="1236373"/>
          </a:xfrm>
          <a:prstGeom prst="rect">
            <a:avLst/>
          </a:prstGeom>
        </p:spPr>
      </p:pic>
    </p:spTree>
    <p:extLst>
      <p:ext uri="{BB962C8B-B14F-4D97-AF65-F5344CB8AC3E}">
        <p14:creationId xmlns:p14="http://schemas.microsoft.com/office/powerpoint/2010/main" val="4113320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smtClean="0"/>
              <a:t>Using Page Templates</a:t>
            </a:r>
            <a:endParaRPr lang="en-US" dirty="0"/>
          </a:p>
        </p:txBody>
      </p:sp>
      <p:sp>
        <p:nvSpPr>
          <p:cNvPr id="7" name="Content Placeholder 2"/>
          <p:cNvSpPr>
            <a:spLocks noGrp="1"/>
          </p:cNvSpPr>
          <p:nvPr>
            <p:ph idx="1"/>
          </p:nvPr>
        </p:nvSpPr>
        <p:spPr>
          <a:xfrm>
            <a:off x="1484310" y="1822762"/>
            <a:ext cx="10018713" cy="4848493"/>
          </a:xfrm>
        </p:spPr>
        <p:txBody>
          <a:bodyPr>
            <a:normAutofit/>
          </a:bodyPr>
          <a:lstStyle/>
          <a:p>
            <a:pPr marL="0" indent="0">
              <a:buNone/>
            </a:pPr>
            <a:r>
              <a:rPr lang="en-US" dirty="0" smtClean="0"/>
              <a:t>For using your page template in pages choose </a:t>
            </a:r>
          </a:p>
          <a:p>
            <a:pPr marL="0" indent="0">
              <a:buNone/>
            </a:pPr>
            <a:r>
              <a:rPr lang="en-US" dirty="0" smtClean="0"/>
              <a:t>page Template wile creating page then design</a:t>
            </a:r>
          </a:p>
          <a:p>
            <a:pPr marL="0" indent="0">
              <a:buNone/>
            </a:pPr>
            <a:r>
              <a:rPr lang="en-US" dirty="0" smtClean="0"/>
              <a:t> your page in defined </a:t>
            </a:r>
            <a:r>
              <a:rPr lang="en-US" dirty="0" err="1" smtClean="0"/>
              <a:t>facests</a:t>
            </a:r>
            <a:r>
              <a:rPr lang="en-US" dirty="0" smtClean="0"/>
              <a:t>. </a:t>
            </a:r>
          </a:p>
          <a:p>
            <a:endParaRPr lang="en-US" dirty="0"/>
          </a:p>
          <a:p>
            <a:pPr marL="0"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af:document</a:t>
            </a:r>
            <a:r>
              <a:rPr lang="en-US" sz="1600" dirty="0">
                <a:latin typeface="Courier New" panose="02070309020205020404" pitchFamily="49" charset="0"/>
                <a:cs typeface="Courier New" panose="02070309020205020404" pitchFamily="49" charset="0"/>
              </a:rPr>
              <a:t> title="</a:t>
            </a:r>
            <a:r>
              <a:rPr lang="en-US" sz="1600" dirty="0" err="1">
                <a:latin typeface="Courier New" panose="02070309020205020404" pitchFamily="49" charset="0"/>
                <a:cs typeface="Courier New" panose="02070309020205020404" pitchFamily="49" charset="0"/>
              </a:rPr>
              <a:t>home.jsf</a:t>
            </a:r>
            <a:r>
              <a:rPr lang="en-US" sz="1600" dirty="0">
                <a:latin typeface="Courier New" panose="02070309020205020404" pitchFamily="49" charset="0"/>
                <a:cs typeface="Courier New" panose="02070309020205020404" pitchFamily="49" charset="0"/>
              </a:rPr>
              <a:t>" id="d1"&gt;</a:t>
            </a:r>
          </a:p>
          <a:p>
            <a:pPr marL="0"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af:messages</a:t>
            </a:r>
            <a:r>
              <a:rPr lang="en-US" sz="1600" dirty="0">
                <a:latin typeface="Courier New" panose="02070309020205020404" pitchFamily="49" charset="0"/>
                <a:cs typeface="Courier New" panose="02070309020205020404" pitchFamily="49" charset="0"/>
              </a:rPr>
              <a:t> id="m1"/&gt;</a:t>
            </a:r>
          </a:p>
          <a:p>
            <a:pPr marL="0"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af:form</a:t>
            </a:r>
            <a:r>
              <a:rPr lang="en-US" sz="1600" dirty="0">
                <a:latin typeface="Courier New" panose="02070309020205020404" pitchFamily="49" charset="0"/>
                <a:cs typeface="Courier New" panose="02070309020205020404" pitchFamily="49" charset="0"/>
              </a:rPr>
              <a:t> id="f1"&gt;</a:t>
            </a:r>
          </a:p>
          <a:p>
            <a:pPr marL="0" indent="0">
              <a:buNone/>
            </a:pPr>
            <a:r>
              <a:rPr lang="en-US" sz="1600" dirty="0" smtClean="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af:pageTemplate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viewId</a:t>
            </a:r>
            <a:r>
              <a:rPr lang="en-US" sz="1600" dirty="0">
                <a:latin typeface="Courier New" panose="02070309020205020404" pitchFamily="49" charset="0"/>
                <a:cs typeface="Courier New" panose="02070309020205020404" pitchFamily="49" charset="0"/>
              </a:rPr>
              <a:t>="/template/</a:t>
            </a:r>
            <a:r>
              <a:rPr lang="en-US" sz="1600" dirty="0" err="1">
                <a:latin typeface="Courier New" panose="02070309020205020404" pitchFamily="49" charset="0"/>
                <a:cs typeface="Courier New" panose="02070309020205020404" pitchFamily="49" charset="0"/>
              </a:rPr>
              <a:t>general_template.jsf</a:t>
            </a:r>
            <a:r>
              <a:rPr lang="en-US" sz="1600" dirty="0">
                <a:latin typeface="Courier New" panose="02070309020205020404" pitchFamily="49" charset="0"/>
                <a:cs typeface="Courier New" panose="02070309020205020404" pitchFamily="49" charset="0"/>
              </a:rPr>
              <a:t>" id="pt1"&gt;</a:t>
            </a:r>
          </a:p>
          <a:p>
            <a:pPr marL="0"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f:facet</a:t>
            </a:r>
            <a:r>
              <a:rPr lang="en-US" sz="1600" dirty="0">
                <a:latin typeface="Courier New" panose="02070309020205020404" pitchFamily="49" charset="0"/>
                <a:cs typeface="Courier New" panose="02070309020205020404" pitchFamily="49" charset="0"/>
              </a:rPr>
              <a:t> name="center</a:t>
            </a:r>
            <a:r>
              <a:rPr lang="en-US" sz="1600" dirty="0" smtClean="0">
                <a:latin typeface="Courier New" panose="02070309020205020404" pitchFamily="49" charset="0"/>
                <a:cs typeface="Courier New" panose="02070309020205020404" pitchFamily="49" charset="0"/>
              </a:rPr>
              <a:t>"&gt;</a:t>
            </a:r>
          </a:p>
        </p:txBody>
      </p:sp>
      <p:pic>
        <p:nvPicPr>
          <p:cNvPr id="3" name="Picture 2"/>
          <p:cNvPicPr>
            <a:picLocks noChangeAspect="1"/>
          </p:cNvPicPr>
          <p:nvPr/>
        </p:nvPicPr>
        <p:blipFill rotWithShape="1">
          <a:blip r:embed="rId3" cstate="email">
            <a:extLst>
              <a:ext uri="{28A0092B-C50C-407E-A947-70E740481C1C}">
                <a14:useLocalDpi xmlns:a14="http://schemas.microsoft.com/office/drawing/2010/main"/>
              </a:ext>
            </a:extLst>
          </a:blip>
          <a:srcRect r="36701"/>
          <a:stretch/>
        </p:blipFill>
        <p:spPr>
          <a:xfrm>
            <a:off x="7870821" y="1739070"/>
            <a:ext cx="3073401" cy="3080465"/>
          </a:xfrm>
          <a:prstGeom prst="rect">
            <a:avLst/>
          </a:prstGeom>
        </p:spPr>
      </p:pic>
    </p:spTree>
    <p:extLst>
      <p:ext uri="{BB962C8B-B14F-4D97-AF65-F5344CB8AC3E}">
        <p14:creationId xmlns:p14="http://schemas.microsoft.com/office/powerpoint/2010/main" val="3904209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Resources (library) in JSF 2.0</a:t>
            </a:r>
          </a:p>
        </p:txBody>
      </p:sp>
      <p:sp>
        <p:nvSpPr>
          <p:cNvPr id="7" name="Content Placeholder 2"/>
          <p:cNvSpPr>
            <a:spLocks noGrp="1"/>
          </p:cNvSpPr>
          <p:nvPr>
            <p:ph idx="1"/>
          </p:nvPr>
        </p:nvSpPr>
        <p:spPr>
          <a:xfrm>
            <a:off x="4378817" y="1822762"/>
            <a:ext cx="7124206" cy="4848493"/>
          </a:xfrm>
        </p:spPr>
        <p:txBody>
          <a:bodyPr>
            <a:normAutofit/>
          </a:bodyPr>
          <a:lstStyle/>
          <a:p>
            <a:pPr marL="0" indent="0">
              <a:buNone/>
            </a:pPr>
            <a:r>
              <a:rPr lang="en-US" dirty="0"/>
              <a:t>In JSF 2.0, all your web resources files like </a:t>
            </a:r>
            <a:r>
              <a:rPr lang="en-US" dirty="0" err="1"/>
              <a:t>css</a:t>
            </a:r>
            <a:r>
              <a:rPr lang="en-US" dirty="0"/>
              <a:t>, images or JavaScript, should put in “resources” folder, under the root of your web application (same folder level with “WEB-INF</a:t>
            </a:r>
            <a:r>
              <a:rPr lang="en-US" dirty="0" smtClean="0"/>
              <a:t>“).</a:t>
            </a:r>
            <a:endParaRPr lang="en-US" dirty="0"/>
          </a:p>
          <a:p>
            <a:pPr marL="0" indent="0">
              <a:buNone/>
            </a:pPr>
            <a:r>
              <a:rPr lang="en-US" dirty="0"/>
              <a:t>The sub-folder under “resources” folder is consider as “library” or “project theme“, later you can reference </a:t>
            </a:r>
            <a:r>
              <a:rPr lang="en-US" dirty="0" smtClean="0"/>
              <a:t>those </a:t>
            </a:r>
            <a:r>
              <a:rPr lang="en-US" dirty="0"/>
              <a:t>“resources” with library attribute. </a:t>
            </a:r>
            <a:endParaRPr lang="en-US" dirty="0" smtClean="0"/>
          </a:p>
          <a:p>
            <a:pPr marL="0" indent="0">
              <a:buNone/>
            </a:pPr>
            <a:r>
              <a:rPr lang="en-US" dirty="0" smtClean="0"/>
              <a:t>El Expression To access an image :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resource['</a:t>
            </a:r>
            <a:r>
              <a:rPr lang="en-US" dirty="0" err="1">
                <a:solidFill>
                  <a:srgbClr val="FF0000"/>
                </a:solidFill>
                <a:latin typeface="Courier New" panose="02070309020205020404" pitchFamily="49" charset="0"/>
                <a:cs typeface="Courier New" panose="02070309020205020404" pitchFamily="49" charset="0"/>
              </a:rPr>
              <a:t>images</a:t>
            </a:r>
            <a:r>
              <a:rPr lang="en-US" dirty="0" err="1">
                <a:latin typeface="Courier New" panose="02070309020205020404" pitchFamily="49" charset="0"/>
                <a:cs typeface="Courier New" panose="02070309020205020404" pitchFamily="49" charset="0"/>
              </a:rPr>
              <a:t>:</a:t>
            </a:r>
            <a:r>
              <a:rPr lang="en-US" dirty="0" err="1">
                <a:solidFill>
                  <a:srgbClr val="002060"/>
                </a:solidFill>
                <a:latin typeface="Courier New" panose="02070309020205020404" pitchFamily="49" charset="0"/>
                <a:cs typeface="Courier New" panose="02070309020205020404" pitchFamily="49" charset="0"/>
              </a:rPr>
              <a:t>logo.png</a:t>
            </a:r>
            <a:r>
              <a:rPr lang="en-US" dirty="0" smtClean="0">
                <a:latin typeface="Courier New" panose="02070309020205020404" pitchFamily="49" charset="0"/>
                <a:cs typeface="Courier New" panose="02070309020205020404" pitchFamily="49" charset="0"/>
              </a:rPr>
              <a:t>']}</a:t>
            </a:r>
          </a:p>
          <a:p>
            <a:pPr marL="0" indent="0">
              <a:buNone/>
            </a:pPr>
            <a:r>
              <a:rPr lang="en-US" dirty="0"/>
              <a:t>images: library</a:t>
            </a:r>
          </a:p>
          <a:p>
            <a:pPr marL="0" indent="0">
              <a:buNone/>
            </a:pPr>
            <a:r>
              <a:rPr lang="en-US" dirty="0"/>
              <a:t>logo.png : resource</a:t>
            </a:r>
            <a:endParaRPr lang="en-US" dirty="0"/>
          </a:p>
        </p:txBody>
      </p:sp>
      <p:pic>
        <p:nvPicPr>
          <p:cNvPr id="3" name="Picture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84310" y="1675124"/>
            <a:ext cx="2800351" cy="3752850"/>
          </a:xfrm>
          <a:prstGeom prst="rect">
            <a:avLst/>
          </a:prstGeom>
        </p:spPr>
      </p:pic>
    </p:spTree>
    <p:extLst>
      <p:ext uri="{BB962C8B-B14F-4D97-AF65-F5344CB8AC3E}">
        <p14:creationId xmlns:p14="http://schemas.microsoft.com/office/powerpoint/2010/main" val="1105233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smtClean="0"/>
              <a:t>Change the Pages as Right To Left</a:t>
            </a:r>
            <a:endParaRPr lang="en-US" b="1" dirty="0"/>
          </a:p>
        </p:txBody>
      </p:sp>
      <p:sp>
        <p:nvSpPr>
          <p:cNvPr id="7" name="Content Placeholder 2"/>
          <p:cNvSpPr>
            <a:spLocks noGrp="1"/>
          </p:cNvSpPr>
          <p:nvPr>
            <p:ph idx="1"/>
          </p:nvPr>
        </p:nvSpPr>
        <p:spPr>
          <a:xfrm>
            <a:off x="1996225" y="1822762"/>
            <a:ext cx="9506798" cy="4848493"/>
          </a:xfrm>
        </p:spPr>
        <p:txBody>
          <a:bodyPr>
            <a:normAutofit/>
          </a:bodyPr>
          <a:lstStyle/>
          <a:p>
            <a:r>
              <a:rPr lang="en-US" dirty="0" err="1" smtClean="0"/>
              <a:t>Adf</a:t>
            </a:r>
            <a:r>
              <a:rPr lang="en-US" dirty="0" smtClean="0"/>
              <a:t> </a:t>
            </a:r>
            <a:r>
              <a:rPr lang="en-US" dirty="0"/>
              <a:t>Faces (Apache </a:t>
            </a:r>
            <a:r>
              <a:rPr lang="en-US" dirty="0" smtClean="0"/>
              <a:t>Trinidad) is </a:t>
            </a:r>
            <a:r>
              <a:rPr lang="en-US" dirty="0"/>
              <a:t>configured with an trinidad-config.xml file. If you need an trinidad-config.xml file then it must be placed in the WEB-INF directory of your web application. This file has a very simple XML structure that relies on the JSF expression language (EL) for flexibility. </a:t>
            </a:r>
            <a:endParaRPr lang="en-US" dirty="0" smtClean="0"/>
          </a:p>
          <a:p>
            <a:r>
              <a:rPr lang="en-US" dirty="0" smtClean="0"/>
              <a:t>The &lt;right-to-left&gt; element defines whether pages will be rendered in left-to-right or right-to-left mode.</a:t>
            </a:r>
          </a:p>
          <a:p>
            <a:pPr marL="0" indent="0">
              <a:buNone/>
            </a:pPr>
            <a:r>
              <a:rPr lang="en-US" sz="1800" dirty="0" smtClean="0">
                <a:latin typeface="Courier New" panose="02070309020205020404" pitchFamily="49" charset="0"/>
                <a:cs typeface="Courier New" panose="02070309020205020404" pitchFamily="49" charset="0"/>
              </a:rPr>
              <a:t>&lt;</a:t>
            </a:r>
            <a:r>
              <a:rPr lang="en-US" sz="1800" dirty="0" err="1" smtClean="0">
                <a:latin typeface="Courier New" panose="02070309020205020404" pitchFamily="49" charset="0"/>
                <a:cs typeface="Courier New" panose="02070309020205020404" pitchFamily="49" charset="0"/>
              </a:rPr>
              <a:t>trinidad-config</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xmlns</a:t>
            </a:r>
            <a:r>
              <a:rPr lang="en-US" sz="1800" dirty="0" smtClean="0">
                <a:latin typeface="Courier New" panose="02070309020205020404" pitchFamily="49" charset="0"/>
                <a:cs typeface="Courier New" panose="02070309020205020404" pitchFamily="49" charset="0"/>
              </a:rPr>
              <a:t>="http://myfaces.apache.org/</a:t>
            </a:r>
            <a:r>
              <a:rPr lang="en-US" sz="1800" dirty="0" err="1" smtClean="0">
                <a:latin typeface="Courier New" panose="02070309020205020404" pitchFamily="49" charset="0"/>
                <a:cs typeface="Courier New" panose="02070309020205020404" pitchFamily="49" charset="0"/>
              </a:rPr>
              <a:t>trinidad</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config</a:t>
            </a:r>
            <a:r>
              <a:rPr lang="en-US" sz="1800" dirty="0" smtClean="0">
                <a:latin typeface="Courier New" panose="02070309020205020404" pitchFamily="49" charset="0"/>
                <a:cs typeface="Courier New" panose="02070309020205020404" pitchFamily="49" charset="0"/>
              </a:rPr>
              <a:t>"&gt;</a:t>
            </a:r>
          </a:p>
          <a:p>
            <a:pPr marL="0" indent="0">
              <a:buNone/>
            </a:pPr>
            <a:r>
              <a:rPr lang="en-US" sz="1800" dirty="0" smtClean="0">
                <a:latin typeface="Courier New" panose="02070309020205020404" pitchFamily="49" charset="0"/>
                <a:cs typeface="Courier New" panose="02070309020205020404" pitchFamily="49" charset="0"/>
              </a:rPr>
              <a:t>  &lt;right-to-left&gt;true&lt;/right-to-left&gt;</a:t>
            </a:r>
          </a:p>
          <a:p>
            <a:pPr marL="0" indent="0">
              <a:buNone/>
            </a:pPr>
            <a:r>
              <a:rPr lang="en-US" sz="1800" dirty="0" smtClean="0">
                <a:latin typeface="Courier New" panose="02070309020205020404" pitchFamily="49" charset="0"/>
                <a:cs typeface="Courier New" panose="02070309020205020404" pitchFamily="49" charset="0"/>
              </a:rPr>
              <a:t>&lt;/</a:t>
            </a:r>
            <a:r>
              <a:rPr lang="en-US" sz="1800" dirty="0" err="1" smtClean="0">
                <a:latin typeface="Courier New" panose="02070309020205020404" pitchFamily="49" charset="0"/>
                <a:cs typeface="Courier New" panose="02070309020205020404" pitchFamily="49" charset="0"/>
              </a:rPr>
              <a:t>trinidad-config</a:t>
            </a:r>
            <a:r>
              <a:rPr lang="en-US" sz="1800" dirty="0" smtClean="0">
                <a:latin typeface="Courier New" panose="02070309020205020404" pitchFamily="49" charset="0"/>
                <a:cs typeface="Courier New" panose="02070309020205020404" pitchFamily="49" charset="0"/>
              </a:rPr>
              <a:t>&gt;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85248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1209</TotalTime>
  <Words>523</Words>
  <Application>Microsoft Office PowerPoint</Application>
  <PresentationFormat>Widescreen</PresentationFormat>
  <Paragraphs>76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Courier New</vt:lpstr>
      <vt:lpstr>Parallax</vt:lpstr>
      <vt:lpstr>Web User Interface and Using Page Templates</vt:lpstr>
      <vt:lpstr>Page Templates</vt:lpstr>
      <vt:lpstr>Creating Page Template</vt:lpstr>
      <vt:lpstr>Creating Page Template</vt:lpstr>
      <vt:lpstr>Using Page Templates</vt:lpstr>
      <vt:lpstr>Resources (library) in JSF 2.0</vt:lpstr>
      <vt:lpstr>Change the Pages as Right To Left</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Std-6</cp:lastModifiedBy>
  <cp:revision>259</cp:revision>
  <cp:lastPrinted>2013-11-05T13:45:05Z</cp:lastPrinted>
  <dcterms:created xsi:type="dcterms:W3CDTF">2013-09-28T20:16:03Z</dcterms:created>
  <dcterms:modified xsi:type="dcterms:W3CDTF">2013-11-24T16:06:05Z</dcterms:modified>
</cp:coreProperties>
</file>