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F2BDFF-A9F9-494A-AC42-BA35B1647733}">
          <p14:sldIdLst>
            <p14:sldId id="256"/>
            <p14:sldId id="257"/>
            <p14:sldId id="258"/>
            <p14:sldId id="259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678" y="72"/>
      </p:cViewPr>
      <p:guideLst/>
    </p:cSldViewPr>
  </p:slideViewPr>
  <p:outlineViewPr>
    <p:cViewPr>
      <p:scale>
        <a:sx n="33" d="100"/>
        <a:sy n="33" d="100"/>
      </p:scale>
      <p:origin x="0" y="-17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607FD-997D-45AE-A8C2-61BE78183D01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C273A-F9ED-42EF-8ECB-233F0A531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07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AB072-065D-4DF4-9A05-DF5A026552B0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C90C3-4902-426F-8E4D-CB5110E1D6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78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86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28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9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79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29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29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6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698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8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3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2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7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6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7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59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2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05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9FF574-A520-4181-9AFA-29898E02762D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9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  <p:sldLayoutId id="2147484070" r:id="rId15"/>
    <p:sldLayoutId id="2147484071" r:id="rId16"/>
    <p:sldLayoutId id="214748407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Server Faces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20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582770"/>
            <a:ext cx="10018713" cy="821028"/>
          </a:xfrm>
        </p:spPr>
        <p:txBody>
          <a:bodyPr/>
          <a:lstStyle/>
          <a:p>
            <a:r>
              <a:rPr lang="en-US" b="1" dirty="0" smtClean="0"/>
              <a:t>Composite </a:t>
            </a:r>
            <a:r>
              <a:rPr lang="en-US" b="1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2252731"/>
          </a:xfrm>
        </p:spPr>
        <p:txBody>
          <a:bodyPr/>
          <a:lstStyle/>
          <a:p>
            <a:r>
              <a:rPr lang="en-US" dirty="0"/>
              <a:t>JSF provides developer a powerful capability to define own custom components which can be used to render custom contents.</a:t>
            </a:r>
          </a:p>
        </p:txBody>
      </p:sp>
    </p:spTree>
    <p:extLst>
      <p:ext uri="{BB962C8B-B14F-4D97-AF65-F5344CB8AC3E}">
        <p14:creationId xmlns:p14="http://schemas.microsoft.com/office/powerpoint/2010/main" val="788744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582770"/>
            <a:ext cx="10018713" cy="821028"/>
          </a:xfrm>
        </p:spPr>
        <p:txBody>
          <a:bodyPr/>
          <a:lstStyle/>
          <a:p>
            <a:r>
              <a:rPr lang="en-US" b="1" dirty="0" smtClean="0"/>
              <a:t>Ajax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06827"/>
            <a:ext cx="10018713" cy="5100035"/>
          </a:xfrm>
        </p:spPr>
        <p:txBody>
          <a:bodyPr/>
          <a:lstStyle/>
          <a:p>
            <a:r>
              <a:rPr lang="en-US" dirty="0"/>
              <a:t>AJAX stands for Asynchronous JavaScript And Xml</a:t>
            </a:r>
            <a:r>
              <a:rPr lang="en-US" dirty="0" smtClean="0"/>
              <a:t>.</a:t>
            </a:r>
          </a:p>
          <a:p>
            <a:r>
              <a:rPr lang="en-US" dirty="0"/>
              <a:t>Ajax is a technique to use </a:t>
            </a:r>
            <a:r>
              <a:rPr lang="en-US" dirty="0" err="1"/>
              <a:t>HTTPXMLObject</a:t>
            </a:r>
            <a:r>
              <a:rPr lang="en-US" dirty="0"/>
              <a:t> of JavaScript to send data to server and receive data from server asynchronously</a:t>
            </a:r>
            <a:r>
              <a:rPr lang="en-US" dirty="0" smtClean="0"/>
              <a:t>.</a:t>
            </a:r>
          </a:p>
          <a:p>
            <a:r>
              <a:rPr lang="en-US" dirty="0"/>
              <a:t>So using Ajax technique, </a:t>
            </a:r>
            <a:r>
              <a:rPr lang="en-US" dirty="0" err="1"/>
              <a:t>javascript</a:t>
            </a:r>
            <a:r>
              <a:rPr lang="en-US" dirty="0"/>
              <a:t> code exchanges data with server, updates parts of web page without reloading the whole page.</a:t>
            </a:r>
          </a:p>
        </p:txBody>
      </p:sp>
    </p:spTree>
    <p:extLst>
      <p:ext uri="{BB962C8B-B14F-4D97-AF65-F5344CB8AC3E}">
        <p14:creationId xmlns:p14="http://schemas.microsoft.com/office/powerpoint/2010/main" val="794966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582770"/>
            <a:ext cx="10018713" cy="821028"/>
          </a:xfrm>
        </p:spPr>
        <p:txBody>
          <a:bodyPr/>
          <a:lstStyle/>
          <a:p>
            <a:r>
              <a:rPr lang="en-US" b="1" dirty="0" smtClean="0"/>
              <a:t>Event </a:t>
            </a:r>
            <a:r>
              <a:rPr lang="en-US" b="1" dirty="0"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06827"/>
            <a:ext cx="10018713" cy="5100035"/>
          </a:xfrm>
        </p:spPr>
        <p:txBody>
          <a:bodyPr/>
          <a:lstStyle/>
          <a:p>
            <a:r>
              <a:rPr lang="en-US" dirty="0"/>
              <a:t>When a user clicks a JSF button or link or changes any value in text field, JSF UI component fires event which will be handled by the </a:t>
            </a:r>
            <a:r>
              <a:rPr lang="en-US" dirty="0" err="1"/>
              <a:t>the</a:t>
            </a:r>
            <a:r>
              <a:rPr lang="en-US" dirty="0"/>
              <a:t> application code.</a:t>
            </a:r>
          </a:p>
          <a:p>
            <a:r>
              <a:rPr lang="en-US" dirty="0"/>
              <a:t>To handle such event, event handler are to be registered in the application code or managed bean.</a:t>
            </a:r>
          </a:p>
          <a:p>
            <a:r>
              <a:rPr lang="en-US" dirty="0"/>
              <a:t>When a UI component checks that a user event has happened, it creates an instance of the corresponding event class and adds it to an event list.</a:t>
            </a:r>
          </a:p>
          <a:p>
            <a:r>
              <a:rPr lang="en-US" dirty="0"/>
              <a:t>Then, Component fires the event, i.e., checks the list of listeners for that event and call the event notification method on each listener or handler.</a:t>
            </a:r>
          </a:p>
          <a:p>
            <a:r>
              <a:rPr lang="en-US" dirty="0"/>
              <a:t>JSF also provide system level event handlers which can be used to do some tasks when application starts or is stopping.</a:t>
            </a:r>
          </a:p>
        </p:txBody>
      </p:sp>
    </p:spTree>
    <p:extLst>
      <p:ext uri="{BB962C8B-B14F-4D97-AF65-F5344CB8AC3E}">
        <p14:creationId xmlns:p14="http://schemas.microsoft.com/office/powerpoint/2010/main" val="162786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58338"/>
            <a:ext cx="10018713" cy="1086391"/>
          </a:xfrm>
        </p:spPr>
        <p:txBody>
          <a:bodyPr>
            <a:normAutofit/>
          </a:bodyPr>
          <a:lstStyle/>
          <a:p>
            <a:r>
              <a:rPr lang="en-US" b="1" dirty="0"/>
              <a:t>What is JSF?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44729"/>
            <a:ext cx="10018713" cy="4978901"/>
          </a:xfrm>
        </p:spPr>
        <p:txBody>
          <a:bodyPr>
            <a:normAutofit/>
          </a:bodyPr>
          <a:lstStyle/>
          <a:p>
            <a:r>
              <a:rPr lang="en-US" dirty="0" smtClean="0"/>
              <a:t>JSF </a:t>
            </a:r>
            <a:r>
              <a:rPr lang="en-US" dirty="0"/>
              <a:t>is a MVC web framework that simplifies the construction of user interfaces (UI) for server-based applications by using reusable UI components in a page</a:t>
            </a:r>
            <a:r>
              <a:rPr lang="en-US" dirty="0" smtClean="0"/>
              <a:t>.</a:t>
            </a:r>
          </a:p>
          <a:p>
            <a:r>
              <a:rPr lang="en-US" b="1" dirty="0"/>
              <a:t>Benefits</a:t>
            </a:r>
          </a:p>
          <a:p>
            <a:pPr lvl="1"/>
            <a:r>
              <a:rPr lang="en-US" dirty="0"/>
              <a:t>providing reusable UI components</a:t>
            </a:r>
          </a:p>
          <a:p>
            <a:pPr lvl="1"/>
            <a:r>
              <a:rPr lang="en-US" dirty="0"/>
              <a:t>making easy data transfer between UI components</a:t>
            </a:r>
          </a:p>
          <a:p>
            <a:pPr lvl="1"/>
            <a:r>
              <a:rPr lang="en-US" dirty="0"/>
              <a:t>managing UI state across multiple server requests</a:t>
            </a:r>
          </a:p>
          <a:p>
            <a:pPr lvl="1"/>
            <a:r>
              <a:rPr lang="en-US" dirty="0"/>
              <a:t>enabling implementation of custom components</a:t>
            </a:r>
          </a:p>
          <a:p>
            <a:pPr lvl="1"/>
            <a:r>
              <a:rPr lang="en-US" dirty="0"/>
              <a:t>wiring client side event to server side application </a:t>
            </a:r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58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58338"/>
            <a:ext cx="10018713" cy="1086391"/>
          </a:xfrm>
        </p:spPr>
        <p:txBody>
          <a:bodyPr>
            <a:normAutofit/>
          </a:bodyPr>
          <a:lstStyle/>
          <a:p>
            <a:r>
              <a:rPr lang="en-US" b="1" dirty="0"/>
              <a:t>JSF Architecture</a:t>
            </a:r>
          </a:p>
        </p:txBody>
      </p:sp>
      <p:pic>
        <p:nvPicPr>
          <p:cNvPr id="1026" name="Picture 2" descr="JSF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918" y="2047004"/>
            <a:ext cx="6412035" cy="357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30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58338"/>
            <a:ext cx="10018713" cy="1086391"/>
          </a:xfrm>
        </p:spPr>
        <p:txBody>
          <a:bodyPr>
            <a:normAutofit/>
          </a:bodyPr>
          <a:lstStyle/>
          <a:p>
            <a:r>
              <a:rPr lang="en-US" b="1" dirty="0"/>
              <a:t>JSF - Life Cycle</a:t>
            </a:r>
          </a:p>
        </p:txBody>
      </p:sp>
      <p:pic>
        <p:nvPicPr>
          <p:cNvPr id="2050" name="Picture 2" descr="JSF Life 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950" y="2059884"/>
            <a:ext cx="9906168" cy="383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582770"/>
            <a:ext cx="10018713" cy="821028"/>
          </a:xfrm>
        </p:spPr>
        <p:txBody>
          <a:bodyPr/>
          <a:lstStyle/>
          <a:p>
            <a:r>
              <a:rPr lang="en-US" b="1" dirty="0" smtClean="0"/>
              <a:t>Managed </a:t>
            </a:r>
            <a:r>
              <a:rPr lang="en-US" b="1" dirty="0"/>
              <a:t>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520779"/>
            <a:ext cx="10018713" cy="5073204"/>
          </a:xfrm>
        </p:spPr>
        <p:txBody>
          <a:bodyPr/>
          <a:lstStyle/>
          <a:p>
            <a:r>
              <a:rPr lang="en-US" dirty="0"/>
              <a:t>Managed Bean is a regular Java Bean class registered with JSF. In other words, Managed Beans is a java bean managed by JSF framework</a:t>
            </a:r>
            <a:r>
              <a:rPr lang="en-US" dirty="0" smtClean="0"/>
              <a:t>.</a:t>
            </a:r>
          </a:p>
          <a:p>
            <a:r>
              <a:rPr lang="en-US" dirty="0"/>
              <a:t>The managed bean contains the getter and setter methods, business logic or even a backing bean (a bean contains all the HTML form value</a:t>
            </a:r>
            <a:r>
              <a:rPr lang="en-US" dirty="0" smtClean="0"/>
              <a:t>).</a:t>
            </a:r>
          </a:p>
          <a:p>
            <a:r>
              <a:rPr lang="en-US" dirty="0"/>
              <a:t>Managed beans works as Model for UI component</a:t>
            </a:r>
            <a:r>
              <a:rPr lang="en-US" dirty="0" smtClean="0"/>
              <a:t>.</a:t>
            </a:r>
          </a:p>
          <a:p>
            <a:r>
              <a:rPr lang="en-US" dirty="0"/>
              <a:t>Managed Bean can be accessed from JSF page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2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582770"/>
            <a:ext cx="10018713" cy="821028"/>
          </a:xfrm>
        </p:spPr>
        <p:txBody>
          <a:bodyPr/>
          <a:lstStyle/>
          <a:p>
            <a:r>
              <a:rPr lang="en-US" b="1" dirty="0" smtClean="0"/>
              <a:t>Managed </a:t>
            </a:r>
            <a:r>
              <a:rPr lang="en-US" b="1" dirty="0"/>
              <a:t>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520779"/>
            <a:ext cx="10018713" cy="5073204"/>
          </a:xfrm>
        </p:spPr>
        <p:txBody>
          <a:bodyPr/>
          <a:lstStyle/>
          <a:p>
            <a:r>
              <a:rPr lang="en-US" b="1" dirty="0"/>
              <a:t>Scope </a:t>
            </a:r>
            <a:r>
              <a:rPr lang="en-US" b="1" dirty="0" smtClean="0"/>
              <a:t>Annotations</a:t>
            </a:r>
          </a:p>
          <a:p>
            <a:pPr lvl="1"/>
            <a:r>
              <a:rPr lang="en-US" dirty="0" err="1"/>
              <a:t>NoneScoped</a:t>
            </a:r>
            <a:endParaRPr lang="en-US" dirty="0" smtClean="0"/>
          </a:p>
          <a:p>
            <a:pPr lvl="1"/>
            <a:r>
              <a:rPr lang="en-US" dirty="0" err="1" smtClean="0"/>
              <a:t>RequestScoped</a:t>
            </a:r>
            <a:endParaRPr lang="en-US" dirty="0" smtClean="0"/>
          </a:p>
          <a:p>
            <a:pPr lvl="1"/>
            <a:r>
              <a:rPr lang="en-US" dirty="0" err="1" smtClean="0"/>
              <a:t>ViewScoped</a:t>
            </a:r>
            <a:endParaRPr lang="en-US" dirty="0" smtClean="0"/>
          </a:p>
          <a:p>
            <a:pPr lvl="1"/>
            <a:r>
              <a:rPr lang="en-US" dirty="0" err="1" smtClean="0"/>
              <a:t>SessionScoped</a:t>
            </a:r>
            <a:endParaRPr lang="en-US" dirty="0" smtClean="0"/>
          </a:p>
          <a:p>
            <a:pPr lvl="1"/>
            <a:r>
              <a:rPr lang="en-US" dirty="0" err="1" smtClean="0"/>
              <a:t>ApplicationScoped</a:t>
            </a:r>
            <a:endParaRPr lang="en-US" dirty="0" smtClean="0"/>
          </a:p>
          <a:p>
            <a:pPr lvl="1"/>
            <a:r>
              <a:rPr lang="en-US" dirty="0" err="1"/>
              <a:t>CustomScoped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35710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582770"/>
            <a:ext cx="10018713" cy="821028"/>
          </a:xfrm>
        </p:spPr>
        <p:txBody>
          <a:bodyPr/>
          <a:lstStyle/>
          <a:p>
            <a:r>
              <a:rPr lang="en-US" b="1" dirty="0" smtClean="0"/>
              <a:t>Basic </a:t>
            </a:r>
            <a:r>
              <a:rPr lang="en-US" b="1" dirty="0"/>
              <a:t>Tags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766307"/>
              </p:ext>
            </p:extLst>
          </p:nvPr>
        </p:nvGraphicFramePr>
        <p:xfrm>
          <a:off x="2176530" y="1958707"/>
          <a:ext cx="8721188" cy="4079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60594"/>
                <a:gridCol w="43605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h:inputText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h:outputFormat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h:inputSecret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h:graphicImage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h:inputTextarea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h:outputStylesheet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h:inputHidden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h:outputScript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h:selectBooleanCheckbox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h:commandButton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h:selectManyCheckbox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h:panelGrid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h:selectOneRadio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h:commandLink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h:selectOneListbox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h:outputLink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h:selectManyListbox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h:message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h:selectOneMenu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h:messages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h:outputText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952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582770"/>
            <a:ext cx="10018713" cy="821028"/>
          </a:xfrm>
        </p:spPr>
        <p:txBody>
          <a:bodyPr/>
          <a:lstStyle/>
          <a:p>
            <a:r>
              <a:rPr lang="en-US" b="1" dirty="0" smtClean="0"/>
              <a:t>Convertor </a:t>
            </a:r>
            <a:r>
              <a:rPr lang="en-US" b="1" dirty="0"/>
              <a:t>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JSF provides inbuilt convertors to convert its UI component's data to object used in a managed bean and vice </a:t>
            </a:r>
            <a:r>
              <a:rPr lang="en-US" dirty="0" smtClean="0"/>
              <a:t>versa. For </a:t>
            </a:r>
            <a:r>
              <a:rPr lang="en-US" dirty="0"/>
              <a:t>example, these tags can convert a text into date object and can validate the format of input as well.</a:t>
            </a:r>
          </a:p>
        </p:txBody>
      </p:sp>
    </p:spTree>
    <p:extLst>
      <p:ext uri="{BB962C8B-B14F-4D97-AF65-F5344CB8AC3E}">
        <p14:creationId xmlns:p14="http://schemas.microsoft.com/office/powerpoint/2010/main" val="1627911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582770"/>
            <a:ext cx="10018713" cy="821028"/>
          </a:xfrm>
        </p:spPr>
        <p:txBody>
          <a:bodyPr/>
          <a:lstStyle/>
          <a:p>
            <a:r>
              <a:rPr lang="en-US" b="1" dirty="0" smtClean="0"/>
              <a:t>Validator </a:t>
            </a:r>
            <a:r>
              <a:rPr lang="en-US" b="1" dirty="0"/>
              <a:t>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2252731"/>
          </a:xfrm>
        </p:spPr>
        <p:txBody>
          <a:bodyPr/>
          <a:lstStyle/>
          <a:p>
            <a:r>
              <a:rPr lang="en-US" dirty="0"/>
              <a:t>JSF provides </a:t>
            </a:r>
            <a:r>
              <a:rPr lang="en-US" dirty="0" smtClean="0"/>
              <a:t>in built </a:t>
            </a:r>
            <a:r>
              <a:rPr lang="en-US" dirty="0"/>
              <a:t>validators to validate its UI components. These tags can validates length of field, type of input which can be a custom object.</a:t>
            </a:r>
          </a:p>
        </p:txBody>
      </p:sp>
    </p:spTree>
    <p:extLst>
      <p:ext uri="{BB962C8B-B14F-4D97-AF65-F5344CB8AC3E}">
        <p14:creationId xmlns:p14="http://schemas.microsoft.com/office/powerpoint/2010/main" val="944071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1086</TotalTime>
  <Words>466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Parallax</vt:lpstr>
      <vt:lpstr>Java Server Faces</vt:lpstr>
      <vt:lpstr>What is JSF?</vt:lpstr>
      <vt:lpstr>JSF Architecture</vt:lpstr>
      <vt:lpstr>JSF - Life Cycle</vt:lpstr>
      <vt:lpstr>Managed Beans</vt:lpstr>
      <vt:lpstr>Managed Beans</vt:lpstr>
      <vt:lpstr>Basic Tags</vt:lpstr>
      <vt:lpstr>Convertor Tags</vt:lpstr>
      <vt:lpstr>Validator Tags</vt:lpstr>
      <vt:lpstr>Composite Components</vt:lpstr>
      <vt:lpstr>Ajax</vt:lpstr>
      <vt:lpstr>Event Handling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Oracle ADF</dc:title>
  <dc:creator>Hosein Zare</dc:creator>
  <cp:lastModifiedBy>Std-6</cp:lastModifiedBy>
  <cp:revision>228</cp:revision>
  <cp:lastPrinted>2013-11-05T13:45:40Z</cp:lastPrinted>
  <dcterms:created xsi:type="dcterms:W3CDTF">2013-09-28T20:16:03Z</dcterms:created>
  <dcterms:modified xsi:type="dcterms:W3CDTF">2013-11-05T13:50:45Z</dcterms:modified>
</cp:coreProperties>
</file>