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faf272ae7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faf272ae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faf272ae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faf272ae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faf272ae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faf272ae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af272ae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faf272ae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7f9c668d6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7f9c668d6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af272ae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faf272ae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af272ae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af272ae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af272ae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faf272ae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af272a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af272a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af272ae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af272ae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racle.com/javase/7/docs/api/java/awt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Java </a:t>
            </a:r>
            <a:r>
              <a:rPr lang="en"/>
              <a:t>Project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Ramla Azouni LCE-IOT 2 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TP 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2054400" y="1661750"/>
            <a:ext cx="57888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Student &amp; course </a:t>
            </a:r>
            <a:r>
              <a:rPr lang="en">
                <a:solidFill>
                  <a:schemeClr val="lt1"/>
                </a:solidFill>
              </a:rPr>
              <a:t>     </a:t>
            </a:r>
            <a:r>
              <a:rPr lang="en">
                <a:solidFill>
                  <a:schemeClr val="lt2"/>
                </a:solidFill>
              </a:rPr>
              <a:t>Management system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6" name="Google Shape;556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7" name="Google Shape;5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27" y="680887"/>
            <a:ext cx="7466121" cy="378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3" name="Google Shape;563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4" name="Google Shape;564;p35"/>
          <p:cNvSpPr txBox="1"/>
          <p:nvPr>
            <p:ph idx="2" type="title"/>
          </p:nvPr>
        </p:nvSpPr>
        <p:spPr>
          <a:xfrm>
            <a:off x="588200" y="618425"/>
            <a:ext cx="29967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GUI Preview:</a:t>
            </a:r>
            <a:endParaRPr sz="2200"/>
          </a:p>
        </p:txBody>
      </p:sp>
      <p:pic>
        <p:nvPicPr>
          <p:cNvPr id="565" name="Google Shape;5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25" y="1181825"/>
            <a:ext cx="5285476" cy="32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</a:t>
            </a:r>
            <a:r>
              <a:rPr lang="en">
                <a:solidFill>
                  <a:schemeClr val="accent3"/>
                </a:solidFill>
              </a:rPr>
              <a:t>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6"/>
          <p:cNvSpPr txBox="1"/>
          <p:nvPr>
            <p:ph idx="2" type="title"/>
          </p:nvPr>
        </p:nvSpPr>
        <p:spPr>
          <a:xfrm>
            <a:off x="588200" y="618425"/>
            <a:ext cx="29967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GUI Preview:</a:t>
            </a:r>
            <a:endParaRPr sz="2200"/>
          </a:p>
        </p:txBody>
      </p: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13" y="1181825"/>
            <a:ext cx="5282378" cy="32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37"/>
          <p:cNvSpPr txBox="1"/>
          <p:nvPr>
            <p:ph idx="2" type="title"/>
          </p:nvPr>
        </p:nvSpPr>
        <p:spPr>
          <a:xfrm>
            <a:off x="588200" y="618425"/>
            <a:ext cx="29967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GUI Preview:</a:t>
            </a:r>
            <a:endParaRPr sz="2200"/>
          </a:p>
        </p:txBody>
      </p:sp>
      <p:pic>
        <p:nvPicPr>
          <p:cNvPr id="581" name="Google Shape;5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75" y="1181825"/>
            <a:ext cx="5349795" cy="32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6000">
                <a:solidFill>
                  <a:schemeClr val="accent2"/>
                </a:solidFill>
              </a:rPr>
              <a:t>YOU</a:t>
            </a:r>
            <a:r>
              <a:rPr lang="en" sz="6000">
                <a:solidFill>
                  <a:schemeClr val="accent2"/>
                </a:solidFill>
              </a:rPr>
              <a:t>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87" name="Google Shape;587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9" name="Google Shape;589;p38"/>
          <p:cNvCxnSpPr>
            <a:endCxn id="588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1143250" y="10631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</a:t>
            </a:r>
            <a:r>
              <a:rPr lang="en">
                <a:solidFill>
                  <a:schemeClr val="accent2"/>
                </a:solidFill>
              </a:rPr>
              <a:t>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A Java project that </a:t>
            </a:r>
            <a:r>
              <a:rPr b="1" lang="en" sz="1300">
                <a:solidFill>
                  <a:schemeClr val="accent1"/>
                </a:solidFill>
              </a:rPr>
              <a:t>creates</a:t>
            </a:r>
            <a:r>
              <a:rPr lang="en" sz="1300">
                <a:solidFill>
                  <a:schemeClr val="accent3"/>
                </a:solidFill>
              </a:rPr>
              <a:t> a </a:t>
            </a:r>
            <a:r>
              <a:rPr b="1" lang="en" sz="1300">
                <a:solidFill>
                  <a:schemeClr val="accent3"/>
                </a:solidFill>
              </a:rPr>
              <a:t>Management System</a:t>
            </a:r>
            <a:r>
              <a:rPr lang="en" sz="1300">
                <a:solidFill>
                  <a:schemeClr val="accent3"/>
                </a:solidFill>
              </a:rPr>
              <a:t> for a school with </a:t>
            </a:r>
            <a:r>
              <a:rPr b="1" lang="en" sz="1300">
                <a:solidFill>
                  <a:schemeClr val="accent3"/>
                </a:solidFill>
              </a:rPr>
              <a:t>UI</a:t>
            </a:r>
            <a:r>
              <a:rPr lang="en" sz="1300">
                <a:solidFill>
                  <a:schemeClr val="accent3"/>
                </a:solidFill>
              </a:rPr>
              <a:t>. You can :</a:t>
            </a:r>
            <a:endParaRPr sz="13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∗"/>
            </a:pPr>
            <a:r>
              <a:rPr b="1" lang="en" sz="1300">
                <a:solidFill>
                  <a:schemeClr val="accent3"/>
                </a:solidFill>
              </a:rPr>
              <a:t>create a new student</a:t>
            </a:r>
            <a:r>
              <a:rPr lang="en" sz="1300">
                <a:solidFill>
                  <a:schemeClr val="accent3"/>
                </a:solidFill>
              </a:rPr>
              <a:t>, </a:t>
            </a:r>
            <a:endParaRPr sz="13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∗"/>
            </a:pPr>
            <a:r>
              <a:rPr b="1" lang="en" sz="1300">
                <a:solidFill>
                  <a:schemeClr val="accent3"/>
                </a:solidFill>
              </a:rPr>
              <a:t>create a new course</a:t>
            </a:r>
            <a:r>
              <a:rPr lang="en" sz="1300">
                <a:solidFill>
                  <a:schemeClr val="accent3"/>
                </a:solidFill>
              </a:rPr>
              <a:t>, </a:t>
            </a:r>
            <a:endParaRPr sz="13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∗"/>
            </a:pPr>
            <a:r>
              <a:rPr b="1" lang="en" sz="1300">
                <a:solidFill>
                  <a:schemeClr val="accent3"/>
                </a:solidFill>
              </a:rPr>
              <a:t>add students in the course</a:t>
            </a:r>
            <a:r>
              <a:rPr lang="en" sz="1300">
                <a:solidFill>
                  <a:schemeClr val="accent3"/>
                </a:solidFill>
              </a:rPr>
              <a:t> </a:t>
            </a:r>
            <a:endParaRPr b="1" sz="13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∗"/>
            </a:pPr>
            <a:r>
              <a:rPr b="1" lang="en" sz="1300">
                <a:solidFill>
                  <a:schemeClr val="accent3"/>
                </a:solidFill>
              </a:rPr>
              <a:t>see the details of that course</a:t>
            </a:r>
            <a:endParaRPr b="1"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</a:t>
            </a:r>
            <a:r>
              <a:rPr lang="en">
                <a:solidFill>
                  <a:schemeClr val="accent3"/>
                </a:solidFill>
              </a:rPr>
              <a:t>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99" y="0"/>
            <a:ext cx="831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/>
          <p:nvPr>
            <p:ph type="title"/>
          </p:nvPr>
        </p:nvSpPr>
        <p:spPr>
          <a:xfrm>
            <a:off x="5354175" y="1563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"/>
          <p:cNvSpPr txBox="1"/>
          <p:nvPr>
            <p:ph type="title"/>
          </p:nvPr>
        </p:nvSpPr>
        <p:spPr>
          <a:xfrm flipH="1">
            <a:off x="1396788" y="1176775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" name="Google Shape;483;p28"/>
          <p:cNvSpPr txBox="1"/>
          <p:nvPr>
            <p:ph idx="1" type="subTitle"/>
          </p:nvPr>
        </p:nvSpPr>
        <p:spPr>
          <a:xfrm>
            <a:off x="2545209" y="1358000"/>
            <a:ext cx="5480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You can enter the Student’s name and ID &gt;</a:t>
            </a:r>
            <a:endParaRPr/>
          </a:p>
        </p:txBody>
      </p:sp>
      <p:sp>
        <p:nvSpPr>
          <p:cNvPr id="484" name="Google Shape;484;p28"/>
          <p:cNvSpPr txBox="1"/>
          <p:nvPr>
            <p:ph idx="2" type="subTitle"/>
          </p:nvPr>
        </p:nvSpPr>
        <p:spPr>
          <a:xfrm>
            <a:off x="2268888" y="11503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Class</a:t>
            </a:r>
            <a:endParaRPr/>
          </a:p>
        </p:txBody>
      </p:sp>
      <p:sp>
        <p:nvSpPr>
          <p:cNvPr id="485" name="Google Shape;485;p28"/>
          <p:cNvSpPr txBox="1"/>
          <p:nvPr>
            <p:ph idx="3" type="title"/>
          </p:nvPr>
        </p:nvSpPr>
        <p:spPr>
          <a:xfrm flipH="1">
            <a:off x="2642838" y="1686875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6" name="Google Shape;486;p28"/>
          <p:cNvSpPr txBox="1"/>
          <p:nvPr>
            <p:ph idx="4" type="subTitle"/>
          </p:nvPr>
        </p:nvSpPr>
        <p:spPr>
          <a:xfrm>
            <a:off x="3568749" y="2025050"/>
            <a:ext cx="4865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You can add the student and check if they’re enrolled in the course of not &gt;</a:t>
            </a:r>
            <a:endParaRPr/>
          </a:p>
        </p:txBody>
      </p:sp>
      <p:sp>
        <p:nvSpPr>
          <p:cNvPr id="487" name="Google Shape;487;p28"/>
          <p:cNvSpPr txBox="1"/>
          <p:nvPr>
            <p:ph idx="5" type="subTitle"/>
          </p:nvPr>
        </p:nvSpPr>
        <p:spPr>
          <a:xfrm>
            <a:off x="3392888" y="1713413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Class</a:t>
            </a:r>
            <a:endParaRPr/>
          </a:p>
        </p:txBody>
      </p:sp>
      <p:sp>
        <p:nvSpPr>
          <p:cNvPr id="488" name="Google Shape;488;p28"/>
          <p:cNvSpPr txBox="1"/>
          <p:nvPr>
            <p:ph idx="6" type="title"/>
          </p:nvPr>
        </p:nvSpPr>
        <p:spPr>
          <a:xfrm flipH="1">
            <a:off x="3924163" y="25131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28"/>
          <p:cNvSpPr txBox="1"/>
          <p:nvPr>
            <p:ph idx="8" type="subTitle"/>
          </p:nvPr>
        </p:nvSpPr>
        <p:spPr>
          <a:xfrm>
            <a:off x="4743113" y="2514538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</a:t>
            </a:r>
            <a:endParaRPr/>
          </a:p>
        </p:txBody>
      </p:sp>
      <p:sp>
        <p:nvSpPr>
          <p:cNvPr id="490" name="Google Shape;490;p28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Classes in The Project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1" name="Google Shape;491;p2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6" name="Google Shape;496;p28"/>
          <p:cNvSpPr txBox="1"/>
          <p:nvPr>
            <p:ph idx="6" type="title"/>
          </p:nvPr>
        </p:nvSpPr>
        <p:spPr>
          <a:xfrm flipH="1">
            <a:off x="5019438" y="3521399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7" name="Google Shape;497;p28"/>
          <p:cNvSpPr txBox="1"/>
          <p:nvPr>
            <p:ph idx="7" type="subTitle"/>
          </p:nvPr>
        </p:nvSpPr>
        <p:spPr>
          <a:xfrm>
            <a:off x="5721502" y="3923550"/>
            <a:ext cx="35049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Where There’s the implementation of The UI Using AWT  &gt;</a:t>
            </a:r>
            <a:endParaRPr/>
          </a:p>
        </p:txBody>
      </p:sp>
      <p:sp>
        <p:nvSpPr>
          <p:cNvPr id="498" name="Google Shape;498;p28"/>
          <p:cNvSpPr txBox="1"/>
          <p:nvPr>
            <p:ph idx="8" type="subTitle"/>
          </p:nvPr>
        </p:nvSpPr>
        <p:spPr>
          <a:xfrm>
            <a:off x="5785263" y="3521388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Class</a:t>
            </a:r>
            <a:endParaRPr/>
          </a:p>
        </p:txBody>
      </p:sp>
      <p:sp>
        <p:nvSpPr>
          <p:cNvPr id="499" name="Google Shape;499;p28"/>
          <p:cNvSpPr txBox="1"/>
          <p:nvPr>
            <p:ph idx="7" type="subTitle"/>
          </p:nvPr>
        </p:nvSpPr>
        <p:spPr>
          <a:xfrm>
            <a:off x="4796278" y="2908613"/>
            <a:ext cx="3845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It C</a:t>
            </a:r>
            <a:r>
              <a:rPr lang="en"/>
              <a:t>reates a new instance of a class called "GUI" and runs it&gt;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Student class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6" name="Google Shape;506;p29"/>
          <p:cNvSpPr txBox="1"/>
          <p:nvPr>
            <p:ph idx="1" type="subTitle"/>
          </p:nvPr>
        </p:nvSpPr>
        <p:spPr>
          <a:xfrm>
            <a:off x="3123388" y="253717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the Student’s name and ID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8" name="Google Shape;508;p29"/>
          <p:cNvCxnSpPr>
            <a:endCxn id="50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0" name="Google Shape;510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6" name="Google Shape;516;p30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Course</a:t>
            </a:r>
            <a:r>
              <a:rPr lang="en">
                <a:solidFill>
                  <a:schemeClr val="accent1"/>
                </a:solidFill>
              </a:rPr>
              <a:t> class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7" name="Google Shape;517;p30"/>
          <p:cNvSpPr txBox="1"/>
          <p:nvPr>
            <p:ph idx="1" type="subTitle"/>
          </p:nvPr>
        </p:nvSpPr>
        <p:spPr>
          <a:xfrm>
            <a:off x="3123400" y="2537175"/>
            <a:ext cx="5210400" cy="11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add the student and check if they’re enrolled in the course of not 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9" name="Google Shape;519;p30"/>
          <p:cNvCxnSpPr>
            <a:endCxn id="51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7" name="Google Shape;527;p31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Main</a:t>
            </a:r>
            <a:r>
              <a:rPr lang="en">
                <a:solidFill>
                  <a:schemeClr val="accent1"/>
                </a:solidFill>
              </a:rPr>
              <a:t> class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p31"/>
          <p:cNvSpPr txBox="1"/>
          <p:nvPr>
            <p:ph idx="1" type="subTitle"/>
          </p:nvPr>
        </p:nvSpPr>
        <p:spPr>
          <a:xfrm>
            <a:off x="3123400" y="2537175"/>
            <a:ext cx="5210400" cy="11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It Creates a new instance of a class called "GUI" and runs it&gt;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0" name="Google Shape;530;p31"/>
          <p:cNvCxnSpPr>
            <a:endCxn id="52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2" name="Google Shape;53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8" name="Google Shape;538;p32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GUI</a:t>
            </a:r>
            <a:r>
              <a:rPr lang="en">
                <a:solidFill>
                  <a:schemeClr val="accent1"/>
                </a:solidFill>
              </a:rPr>
              <a:t> class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9" name="Google Shape;539;p32"/>
          <p:cNvSpPr txBox="1"/>
          <p:nvPr>
            <p:ph idx="1" type="subTitle"/>
          </p:nvPr>
        </p:nvSpPr>
        <p:spPr>
          <a:xfrm>
            <a:off x="3094600" y="2537175"/>
            <a:ext cx="52392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Where There’s the implementation of The UI Using AWT 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1" name="Google Shape;541;p32"/>
          <p:cNvCxnSpPr>
            <a:endCxn id="540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/>
          <p:nvPr>
            <p:ph idx="2" type="title"/>
          </p:nvPr>
        </p:nvSpPr>
        <p:spPr>
          <a:xfrm>
            <a:off x="969200" y="1546475"/>
            <a:ext cx="79278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[</a:t>
            </a:r>
            <a:r>
              <a:rPr lang="en" sz="2200">
                <a:solidFill>
                  <a:schemeClr val="accent1"/>
                </a:solidFill>
              </a:rPr>
              <a:t>GUI class</a:t>
            </a:r>
            <a:r>
              <a:rPr lang="en" sz="2200">
                <a:solidFill>
                  <a:schemeClr val="accent6"/>
                </a:solidFill>
              </a:rPr>
              <a:t>]: Implemented AWT(Abstract Window Toolkit) Packages</a:t>
            </a:r>
            <a:endParaRPr sz="2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Package : a Set Of Classes</a:t>
            </a:r>
            <a:r>
              <a:rPr lang="en" sz="2200">
                <a:solidFill>
                  <a:schemeClr val="accent1"/>
                </a:solidFill>
              </a:rPr>
              <a:t>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Reference : AWT Documentation //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https://docs.oracle.com/javase/7/docs/api/java/awt/package-summary.html</a:t>
            </a:r>
            <a:r>
              <a:rPr lang="en" sz="2200">
                <a:solidFill>
                  <a:schemeClr val="accent1"/>
                </a:solidFill>
              </a:rPr>
              <a:t> //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549" name="Google Shape;549;p33"/>
          <p:cNvSpPr txBox="1"/>
          <p:nvPr>
            <p:ph idx="4294967295" type="subTitle"/>
          </p:nvPr>
        </p:nvSpPr>
        <p:spPr>
          <a:xfrm>
            <a:off x="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0" name="Google Shape;550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