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6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4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53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11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47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3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431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605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9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8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46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1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8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5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56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0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84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846C79F2-8E7D-4677-A497-5C7037AE8EF5}"/>
              </a:ext>
            </a:extLst>
          </p:cNvPr>
          <p:cNvSpPr txBox="1">
            <a:spLocks/>
          </p:cNvSpPr>
          <p:nvPr/>
        </p:nvSpPr>
        <p:spPr>
          <a:xfrm>
            <a:off x="91282" y="6261234"/>
            <a:ext cx="8676222" cy="49570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1200" b="0" i="0" u="none" strike="noStrike" kern="1200" cap="small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40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Intellectual property of mayera. Corp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800" b="0" i="0" u="none" strike="noStrike" kern="1200" cap="small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75000"/>
                      </a:prstClr>
                    </a:gs>
                  </a:gsLst>
                  <a:lin ang="540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Protected by us law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C63061-C130-4BE1-B7EE-038EEA546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011" y="305489"/>
            <a:ext cx="8676222" cy="79649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Flow Diagram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BEEEB7-9EC1-48C0-BBC8-AF88B3417DBE}"/>
              </a:ext>
            </a:extLst>
          </p:cNvPr>
          <p:cNvSpPr/>
          <p:nvPr/>
        </p:nvSpPr>
        <p:spPr>
          <a:xfrm>
            <a:off x="610109" y="1862356"/>
            <a:ext cx="2158257" cy="4068661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C69CA6-83F9-4A05-9C09-28AFACA32A51}"/>
              </a:ext>
            </a:extLst>
          </p:cNvPr>
          <p:cNvSpPr txBox="1"/>
          <p:nvPr/>
        </p:nvSpPr>
        <p:spPr>
          <a:xfrm>
            <a:off x="931178" y="2013358"/>
            <a:ext cx="161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Access</a:t>
            </a:r>
          </a:p>
          <a:p>
            <a:pPr algn="ctr"/>
            <a:r>
              <a:rPr lang="en-US" dirty="0"/>
              <a:t>(API)</a:t>
            </a:r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637A7FC7-A50D-4593-A24A-3B5EB42B6E4D}"/>
              </a:ext>
            </a:extLst>
          </p:cNvPr>
          <p:cNvSpPr>
            <a:spLocks noEditPoints="1"/>
          </p:cNvSpPr>
          <p:nvPr/>
        </p:nvSpPr>
        <p:spPr bwMode="auto">
          <a:xfrm>
            <a:off x="878577" y="2939191"/>
            <a:ext cx="643019" cy="413259"/>
          </a:xfrm>
          <a:custGeom>
            <a:avLst/>
            <a:gdLst>
              <a:gd name="T0" fmla="*/ 3464 w 3464"/>
              <a:gd name="T1" fmla="*/ 507 h 2321"/>
              <a:gd name="T2" fmla="*/ 2317 w 3464"/>
              <a:gd name="T3" fmla="*/ 441 h 2321"/>
              <a:gd name="T4" fmla="*/ 2141 w 3464"/>
              <a:gd name="T5" fmla="*/ 211 h 2321"/>
              <a:gd name="T6" fmla="*/ 1323 w 3464"/>
              <a:gd name="T7" fmla="*/ 211 h 2321"/>
              <a:gd name="T8" fmla="*/ 1147 w 3464"/>
              <a:gd name="T9" fmla="*/ 441 h 2321"/>
              <a:gd name="T10" fmla="*/ 0 w 3464"/>
              <a:gd name="T11" fmla="*/ 507 h 2321"/>
              <a:gd name="T12" fmla="*/ 1323 w 3464"/>
              <a:gd name="T13" fmla="*/ 211 h 2321"/>
              <a:gd name="T14" fmla="*/ 2515 w 3464"/>
              <a:gd name="T15" fmla="*/ 1139 h 2321"/>
              <a:gd name="T16" fmla="*/ 950 w 3464"/>
              <a:gd name="T17" fmla="*/ 790 h 2321"/>
              <a:gd name="T18" fmla="*/ 2278 w 3464"/>
              <a:gd name="T19" fmla="*/ 597 h 2321"/>
              <a:gd name="T20" fmla="*/ 1186 w 3464"/>
              <a:gd name="T21" fmla="*/ 597 h 2321"/>
              <a:gd name="T22" fmla="*/ 1186 w 3464"/>
              <a:gd name="T23" fmla="*/ 816 h 2321"/>
              <a:gd name="T24" fmla="*/ 2278 w 3464"/>
              <a:gd name="T25" fmla="*/ 816 h 2321"/>
              <a:gd name="T26" fmla="*/ 2278 w 3464"/>
              <a:gd name="T27" fmla="*/ 597 h 2321"/>
              <a:gd name="T28" fmla="*/ 2515 w 3464"/>
              <a:gd name="T29" fmla="*/ 1599 h 2321"/>
              <a:gd name="T30" fmla="*/ 950 w 3464"/>
              <a:gd name="T31" fmla="*/ 1250 h 2321"/>
              <a:gd name="T32" fmla="*/ 2515 w 3464"/>
              <a:gd name="T33" fmla="*/ 1711 h 2321"/>
              <a:gd name="T34" fmla="*/ 950 w 3464"/>
              <a:gd name="T35" fmla="*/ 2060 h 2321"/>
              <a:gd name="T36" fmla="*/ 2515 w 3464"/>
              <a:gd name="T37" fmla="*/ 1711 h 2321"/>
              <a:gd name="T38" fmla="*/ 662 w 3464"/>
              <a:gd name="T39" fmla="*/ 0 h 2321"/>
              <a:gd name="T40" fmla="*/ 26 w 3464"/>
              <a:gd name="T41" fmla="*/ 141 h 2321"/>
              <a:gd name="T42" fmla="*/ 662 w 3464"/>
              <a:gd name="T43" fmla="*/ 282 h 2321"/>
              <a:gd name="T44" fmla="*/ 1297 w 3464"/>
              <a:gd name="T45" fmla="*/ 141 h 2321"/>
              <a:gd name="T46" fmla="*/ 789 w 3464"/>
              <a:gd name="T47" fmla="*/ 1059 h 2321"/>
              <a:gd name="T48" fmla="*/ 0 w 3464"/>
              <a:gd name="T49" fmla="*/ 601 h 2321"/>
              <a:gd name="T50" fmla="*/ 789 w 3464"/>
              <a:gd name="T51" fmla="*/ 790 h 2321"/>
              <a:gd name="T52" fmla="*/ 789 w 3464"/>
              <a:gd name="T53" fmla="*/ 1448 h 2321"/>
              <a:gd name="T54" fmla="*/ 0 w 3464"/>
              <a:gd name="T55" fmla="*/ 990 h 2321"/>
              <a:gd name="T56" fmla="*/ 789 w 3464"/>
              <a:gd name="T57" fmla="*/ 1448 h 2321"/>
              <a:gd name="T58" fmla="*/ 2803 w 3464"/>
              <a:gd name="T59" fmla="*/ 0 h 2321"/>
              <a:gd name="T60" fmla="*/ 2167 w 3464"/>
              <a:gd name="T61" fmla="*/ 141 h 2321"/>
              <a:gd name="T62" fmla="*/ 2803 w 3464"/>
              <a:gd name="T63" fmla="*/ 282 h 2321"/>
              <a:gd name="T64" fmla="*/ 3438 w 3464"/>
              <a:gd name="T65" fmla="*/ 141 h 2321"/>
              <a:gd name="T66" fmla="*/ 3464 w 3464"/>
              <a:gd name="T67" fmla="*/ 601 h 2321"/>
              <a:gd name="T68" fmla="*/ 2675 w 3464"/>
              <a:gd name="T69" fmla="*/ 1059 h 2321"/>
              <a:gd name="T70" fmla="*/ 2672 w 3464"/>
              <a:gd name="T71" fmla="*/ 755 h 2321"/>
              <a:gd name="T72" fmla="*/ 3464 w 3464"/>
              <a:gd name="T73" fmla="*/ 990 h 2321"/>
              <a:gd name="T74" fmla="*/ 2675 w 3464"/>
              <a:gd name="T75" fmla="*/ 1448 h 2321"/>
              <a:gd name="T76" fmla="*/ 3464 w 3464"/>
              <a:gd name="T77" fmla="*/ 990 h 2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464" h="2321">
                <a:moveTo>
                  <a:pt x="3464" y="211"/>
                </a:moveTo>
                <a:lnTo>
                  <a:pt x="3464" y="507"/>
                </a:lnTo>
                <a:cubicBezTo>
                  <a:pt x="3451" y="635"/>
                  <a:pt x="3010" y="689"/>
                  <a:pt x="2641" y="667"/>
                </a:cubicBezTo>
                <a:cubicBezTo>
                  <a:pt x="2613" y="528"/>
                  <a:pt x="2439" y="472"/>
                  <a:pt x="2317" y="441"/>
                </a:cubicBezTo>
                <a:cubicBezTo>
                  <a:pt x="2261" y="427"/>
                  <a:pt x="2201" y="415"/>
                  <a:pt x="2141" y="406"/>
                </a:cubicBezTo>
                <a:lnTo>
                  <a:pt x="2141" y="211"/>
                </a:lnTo>
                <a:cubicBezTo>
                  <a:pt x="2197" y="416"/>
                  <a:pt x="3411" y="428"/>
                  <a:pt x="3464" y="211"/>
                </a:cubicBezTo>
                <a:close/>
                <a:moveTo>
                  <a:pt x="1323" y="211"/>
                </a:moveTo>
                <a:lnTo>
                  <a:pt x="1323" y="406"/>
                </a:lnTo>
                <a:cubicBezTo>
                  <a:pt x="1263" y="415"/>
                  <a:pt x="1204" y="427"/>
                  <a:pt x="1147" y="441"/>
                </a:cubicBezTo>
                <a:cubicBezTo>
                  <a:pt x="1025" y="472"/>
                  <a:pt x="851" y="528"/>
                  <a:pt x="824" y="667"/>
                </a:cubicBezTo>
                <a:cubicBezTo>
                  <a:pt x="454" y="689"/>
                  <a:pt x="13" y="635"/>
                  <a:pt x="0" y="507"/>
                </a:cubicBezTo>
                <a:lnTo>
                  <a:pt x="0" y="211"/>
                </a:lnTo>
                <a:cubicBezTo>
                  <a:pt x="56" y="416"/>
                  <a:pt x="1270" y="428"/>
                  <a:pt x="1323" y="211"/>
                </a:cubicBezTo>
                <a:close/>
                <a:moveTo>
                  <a:pt x="2515" y="790"/>
                </a:moveTo>
                <a:lnTo>
                  <a:pt x="2515" y="1139"/>
                </a:lnTo>
                <a:cubicBezTo>
                  <a:pt x="2489" y="1400"/>
                  <a:pt x="976" y="1400"/>
                  <a:pt x="950" y="1139"/>
                </a:cubicBezTo>
                <a:lnTo>
                  <a:pt x="950" y="790"/>
                </a:lnTo>
                <a:cubicBezTo>
                  <a:pt x="1016" y="1032"/>
                  <a:pt x="2451" y="1046"/>
                  <a:pt x="2515" y="790"/>
                </a:cubicBezTo>
                <a:close/>
                <a:moveTo>
                  <a:pt x="2278" y="597"/>
                </a:moveTo>
                <a:cubicBezTo>
                  <a:pt x="2139" y="562"/>
                  <a:pt x="1946" y="540"/>
                  <a:pt x="1732" y="540"/>
                </a:cubicBezTo>
                <a:cubicBezTo>
                  <a:pt x="1519" y="540"/>
                  <a:pt x="1326" y="562"/>
                  <a:pt x="1186" y="597"/>
                </a:cubicBezTo>
                <a:cubicBezTo>
                  <a:pt x="1059" y="629"/>
                  <a:pt x="981" y="668"/>
                  <a:pt x="981" y="707"/>
                </a:cubicBezTo>
                <a:cubicBezTo>
                  <a:pt x="981" y="745"/>
                  <a:pt x="1059" y="784"/>
                  <a:pt x="1186" y="816"/>
                </a:cubicBezTo>
                <a:cubicBezTo>
                  <a:pt x="1326" y="852"/>
                  <a:pt x="1519" y="873"/>
                  <a:pt x="1732" y="873"/>
                </a:cubicBezTo>
                <a:cubicBezTo>
                  <a:pt x="1946" y="873"/>
                  <a:pt x="2139" y="852"/>
                  <a:pt x="2278" y="816"/>
                </a:cubicBezTo>
                <a:cubicBezTo>
                  <a:pt x="2405" y="784"/>
                  <a:pt x="2484" y="745"/>
                  <a:pt x="2484" y="707"/>
                </a:cubicBezTo>
                <a:cubicBezTo>
                  <a:pt x="2484" y="668"/>
                  <a:pt x="2405" y="629"/>
                  <a:pt x="2278" y="597"/>
                </a:cubicBezTo>
                <a:close/>
                <a:moveTo>
                  <a:pt x="2515" y="1250"/>
                </a:moveTo>
                <a:lnTo>
                  <a:pt x="2515" y="1599"/>
                </a:lnTo>
                <a:cubicBezTo>
                  <a:pt x="2489" y="1860"/>
                  <a:pt x="976" y="1860"/>
                  <a:pt x="950" y="1599"/>
                </a:cubicBezTo>
                <a:lnTo>
                  <a:pt x="950" y="1250"/>
                </a:lnTo>
                <a:cubicBezTo>
                  <a:pt x="1016" y="1492"/>
                  <a:pt x="2451" y="1507"/>
                  <a:pt x="2515" y="1250"/>
                </a:cubicBezTo>
                <a:close/>
                <a:moveTo>
                  <a:pt x="2515" y="1711"/>
                </a:moveTo>
                <a:lnTo>
                  <a:pt x="2515" y="2060"/>
                </a:lnTo>
                <a:cubicBezTo>
                  <a:pt x="2489" y="2321"/>
                  <a:pt x="976" y="2321"/>
                  <a:pt x="950" y="2060"/>
                </a:cubicBezTo>
                <a:lnTo>
                  <a:pt x="950" y="1711"/>
                </a:lnTo>
                <a:cubicBezTo>
                  <a:pt x="1016" y="1953"/>
                  <a:pt x="2451" y="1967"/>
                  <a:pt x="2515" y="1711"/>
                </a:cubicBezTo>
                <a:close/>
                <a:moveTo>
                  <a:pt x="1123" y="48"/>
                </a:moveTo>
                <a:cubicBezTo>
                  <a:pt x="1006" y="18"/>
                  <a:pt x="842" y="0"/>
                  <a:pt x="662" y="0"/>
                </a:cubicBezTo>
                <a:cubicBezTo>
                  <a:pt x="481" y="0"/>
                  <a:pt x="318" y="18"/>
                  <a:pt x="200" y="48"/>
                </a:cubicBezTo>
                <a:cubicBezTo>
                  <a:pt x="93" y="75"/>
                  <a:pt x="26" y="108"/>
                  <a:pt x="26" y="141"/>
                </a:cubicBezTo>
                <a:cubicBezTo>
                  <a:pt x="26" y="174"/>
                  <a:pt x="93" y="207"/>
                  <a:pt x="200" y="234"/>
                </a:cubicBezTo>
                <a:cubicBezTo>
                  <a:pt x="318" y="264"/>
                  <a:pt x="481" y="282"/>
                  <a:pt x="662" y="282"/>
                </a:cubicBezTo>
                <a:cubicBezTo>
                  <a:pt x="842" y="282"/>
                  <a:pt x="1006" y="264"/>
                  <a:pt x="1123" y="234"/>
                </a:cubicBezTo>
                <a:cubicBezTo>
                  <a:pt x="1231" y="207"/>
                  <a:pt x="1297" y="174"/>
                  <a:pt x="1297" y="141"/>
                </a:cubicBezTo>
                <a:cubicBezTo>
                  <a:pt x="1297" y="108"/>
                  <a:pt x="1231" y="75"/>
                  <a:pt x="1123" y="48"/>
                </a:cubicBezTo>
                <a:close/>
                <a:moveTo>
                  <a:pt x="789" y="1059"/>
                </a:moveTo>
                <a:cubicBezTo>
                  <a:pt x="427" y="1075"/>
                  <a:pt x="13" y="1021"/>
                  <a:pt x="0" y="896"/>
                </a:cubicBezTo>
                <a:lnTo>
                  <a:pt x="0" y="601"/>
                </a:lnTo>
                <a:cubicBezTo>
                  <a:pt x="32" y="717"/>
                  <a:pt x="438" y="771"/>
                  <a:pt x="793" y="756"/>
                </a:cubicBezTo>
                <a:cubicBezTo>
                  <a:pt x="790" y="767"/>
                  <a:pt x="789" y="778"/>
                  <a:pt x="789" y="790"/>
                </a:cubicBezTo>
                <a:lnTo>
                  <a:pt x="789" y="1059"/>
                </a:lnTo>
                <a:close/>
                <a:moveTo>
                  <a:pt x="789" y="1448"/>
                </a:moveTo>
                <a:cubicBezTo>
                  <a:pt x="427" y="1464"/>
                  <a:pt x="13" y="1410"/>
                  <a:pt x="0" y="1285"/>
                </a:cubicBezTo>
                <a:lnTo>
                  <a:pt x="0" y="990"/>
                </a:lnTo>
                <a:cubicBezTo>
                  <a:pt x="32" y="1106"/>
                  <a:pt x="436" y="1160"/>
                  <a:pt x="789" y="1146"/>
                </a:cubicBezTo>
                <a:lnTo>
                  <a:pt x="789" y="1448"/>
                </a:lnTo>
                <a:close/>
                <a:moveTo>
                  <a:pt x="3264" y="48"/>
                </a:moveTo>
                <a:cubicBezTo>
                  <a:pt x="3147" y="18"/>
                  <a:pt x="2983" y="0"/>
                  <a:pt x="2803" y="0"/>
                </a:cubicBezTo>
                <a:cubicBezTo>
                  <a:pt x="2622" y="0"/>
                  <a:pt x="2459" y="18"/>
                  <a:pt x="2341" y="48"/>
                </a:cubicBezTo>
                <a:cubicBezTo>
                  <a:pt x="2234" y="75"/>
                  <a:pt x="2167" y="108"/>
                  <a:pt x="2167" y="141"/>
                </a:cubicBezTo>
                <a:cubicBezTo>
                  <a:pt x="2167" y="174"/>
                  <a:pt x="2234" y="207"/>
                  <a:pt x="2341" y="234"/>
                </a:cubicBezTo>
                <a:cubicBezTo>
                  <a:pt x="2459" y="264"/>
                  <a:pt x="2622" y="282"/>
                  <a:pt x="2803" y="282"/>
                </a:cubicBezTo>
                <a:cubicBezTo>
                  <a:pt x="2983" y="282"/>
                  <a:pt x="3147" y="264"/>
                  <a:pt x="3264" y="234"/>
                </a:cubicBezTo>
                <a:cubicBezTo>
                  <a:pt x="3372" y="207"/>
                  <a:pt x="3438" y="174"/>
                  <a:pt x="3438" y="141"/>
                </a:cubicBezTo>
                <a:cubicBezTo>
                  <a:pt x="3438" y="108"/>
                  <a:pt x="3372" y="75"/>
                  <a:pt x="3264" y="48"/>
                </a:cubicBezTo>
                <a:close/>
                <a:moveTo>
                  <a:pt x="3464" y="601"/>
                </a:moveTo>
                <a:lnTo>
                  <a:pt x="3464" y="896"/>
                </a:lnTo>
                <a:cubicBezTo>
                  <a:pt x="3452" y="1021"/>
                  <a:pt x="3037" y="1075"/>
                  <a:pt x="2675" y="1059"/>
                </a:cubicBezTo>
                <a:lnTo>
                  <a:pt x="2675" y="790"/>
                </a:lnTo>
                <a:cubicBezTo>
                  <a:pt x="2675" y="778"/>
                  <a:pt x="2674" y="766"/>
                  <a:pt x="2672" y="755"/>
                </a:cubicBezTo>
                <a:cubicBezTo>
                  <a:pt x="3027" y="773"/>
                  <a:pt x="3434" y="724"/>
                  <a:pt x="3464" y="601"/>
                </a:cubicBezTo>
                <a:close/>
                <a:moveTo>
                  <a:pt x="3464" y="990"/>
                </a:moveTo>
                <a:lnTo>
                  <a:pt x="3464" y="1285"/>
                </a:lnTo>
                <a:cubicBezTo>
                  <a:pt x="3452" y="1410"/>
                  <a:pt x="3037" y="1464"/>
                  <a:pt x="2675" y="1448"/>
                </a:cubicBezTo>
                <a:lnTo>
                  <a:pt x="2675" y="1145"/>
                </a:lnTo>
                <a:cubicBezTo>
                  <a:pt x="3029" y="1163"/>
                  <a:pt x="3434" y="1113"/>
                  <a:pt x="3464" y="990"/>
                </a:cubicBezTo>
                <a:close/>
              </a:path>
            </a:pathLst>
          </a:custGeom>
          <a:solidFill>
            <a:srgbClr val="A5A5A5">
              <a:lumMod val="75000"/>
            </a:srgbClr>
          </a:solidFill>
          <a:ln>
            <a:solidFill>
              <a:srgbClr val="5CD9E2"/>
            </a:solidFill>
          </a:ln>
          <a:effectLst>
            <a:glow rad="63500">
              <a:srgbClr val="5B9BD5">
                <a:satMod val="175000"/>
                <a:alpha val="40000"/>
              </a:srgbClr>
            </a:glow>
            <a:innerShdw blurRad="114300">
              <a:prstClr val="black"/>
            </a:inn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 panose="02040502050405020303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9EFB9C-C2E0-4896-923B-6D288B535F8F}"/>
              </a:ext>
            </a:extLst>
          </p:cNvPr>
          <p:cNvSpPr txBox="1"/>
          <p:nvPr/>
        </p:nvSpPr>
        <p:spPr>
          <a:xfrm>
            <a:off x="819372" y="3505551"/>
            <a:ext cx="76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Fitbit</a:t>
            </a:r>
          </a:p>
        </p:txBody>
      </p:sp>
      <p:sp>
        <p:nvSpPr>
          <p:cNvPr id="15" name="Freeform 45">
            <a:extLst>
              <a:ext uri="{FF2B5EF4-FFF2-40B4-BE49-F238E27FC236}">
                <a16:creationId xmlns:a16="http://schemas.microsoft.com/office/drawing/2014/main" id="{CEA9856B-A253-4976-9D1A-E9D3EC11A7AC}"/>
              </a:ext>
            </a:extLst>
          </p:cNvPr>
          <p:cNvSpPr>
            <a:spLocks noEditPoints="1"/>
          </p:cNvSpPr>
          <p:nvPr/>
        </p:nvSpPr>
        <p:spPr bwMode="auto">
          <a:xfrm>
            <a:off x="1785537" y="2939191"/>
            <a:ext cx="643019" cy="413259"/>
          </a:xfrm>
          <a:custGeom>
            <a:avLst/>
            <a:gdLst>
              <a:gd name="T0" fmla="*/ 3464 w 3464"/>
              <a:gd name="T1" fmla="*/ 507 h 2321"/>
              <a:gd name="T2" fmla="*/ 2317 w 3464"/>
              <a:gd name="T3" fmla="*/ 441 h 2321"/>
              <a:gd name="T4" fmla="*/ 2141 w 3464"/>
              <a:gd name="T5" fmla="*/ 211 h 2321"/>
              <a:gd name="T6" fmla="*/ 1323 w 3464"/>
              <a:gd name="T7" fmla="*/ 211 h 2321"/>
              <a:gd name="T8" fmla="*/ 1147 w 3464"/>
              <a:gd name="T9" fmla="*/ 441 h 2321"/>
              <a:gd name="T10" fmla="*/ 0 w 3464"/>
              <a:gd name="T11" fmla="*/ 507 h 2321"/>
              <a:gd name="T12" fmla="*/ 1323 w 3464"/>
              <a:gd name="T13" fmla="*/ 211 h 2321"/>
              <a:gd name="T14" fmla="*/ 2515 w 3464"/>
              <a:gd name="T15" fmla="*/ 1139 h 2321"/>
              <a:gd name="T16" fmla="*/ 950 w 3464"/>
              <a:gd name="T17" fmla="*/ 790 h 2321"/>
              <a:gd name="T18" fmla="*/ 2278 w 3464"/>
              <a:gd name="T19" fmla="*/ 597 h 2321"/>
              <a:gd name="T20" fmla="*/ 1186 w 3464"/>
              <a:gd name="T21" fmla="*/ 597 h 2321"/>
              <a:gd name="T22" fmla="*/ 1186 w 3464"/>
              <a:gd name="T23" fmla="*/ 816 h 2321"/>
              <a:gd name="T24" fmla="*/ 2278 w 3464"/>
              <a:gd name="T25" fmla="*/ 816 h 2321"/>
              <a:gd name="T26" fmla="*/ 2278 w 3464"/>
              <a:gd name="T27" fmla="*/ 597 h 2321"/>
              <a:gd name="T28" fmla="*/ 2515 w 3464"/>
              <a:gd name="T29" fmla="*/ 1599 h 2321"/>
              <a:gd name="T30" fmla="*/ 950 w 3464"/>
              <a:gd name="T31" fmla="*/ 1250 h 2321"/>
              <a:gd name="T32" fmla="*/ 2515 w 3464"/>
              <a:gd name="T33" fmla="*/ 1711 h 2321"/>
              <a:gd name="T34" fmla="*/ 950 w 3464"/>
              <a:gd name="T35" fmla="*/ 2060 h 2321"/>
              <a:gd name="T36" fmla="*/ 2515 w 3464"/>
              <a:gd name="T37" fmla="*/ 1711 h 2321"/>
              <a:gd name="T38" fmla="*/ 662 w 3464"/>
              <a:gd name="T39" fmla="*/ 0 h 2321"/>
              <a:gd name="T40" fmla="*/ 26 w 3464"/>
              <a:gd name="T41" fmla="*/ 141 h 2321"/>
              <a:gd name="T42" fmla="*/ 662 w 3464"/>
              <a:gd name="T43" fmla="*/ 282 h 2321"/>
              <a:gd name="T44" fmla="*/ 1297 w 3464"/>
              <a:gd name="T45" fmla="*/ 141 h 2321"/>
              <a:gd name="T46" fmla="*/ 789 w 3464"/>
              <a:gd name="T47" fmla="*/ 1059 h 2321"/>
              <a:gd name="T48" fmla="*/ 0 w 3464"/>
              <a:gd name="T49" fmla="*/ 601 h 2321"/>
              <a:gd name="T50" fmla="*/ 789 w 3464"/>
              <a:gd name="T51" fmla="*/ 790 h 2321"/>
              <a:gd name="T52" fmla="*/ 789 w 3464"/>
              <a:gd name="T53" fmla="*/ 1448 h 2321"/>
              <a:gd name="T54" fmla="*/ 0 w 3464"/>
              <a:gd name="T55" fmla="*/ 990 h 2321"/>
              <a:gd name="T56" fmla="*/ 789 w 3464"/>
              <a:gd name="T57" fmla="*/ 1448 h 2321"/>
              <a:gd name="T58" fmla="*/ 2803 w 3464"/>
              <a:gd name="T59" fmla="*/ 0 h 2321"/>
              <a:gd name="T60" fmla="*/ 2167 w 3464"/>
              <a:gd name="T61" fmla="*/ 141 h 2321"/>
              <a:gd name="T62" fmla="*/ 2803 w 3464"/>
              <a:gd name="T63" fmla="*/ 282 h 2321"/>
              <a:gd name="T64" fmla="*/ 3438 w 3464"/>
              <a:gd name="T65" fmla="*/ 141 h 2321"/>
              <a:gd name="T66" fmla="*/ 3464 w 3464"/>
              <a:gd name="T67" fmla="*/ 601 h 2321"/>
              <a:gd name="T68" fmla="*/ 2675 w 3464"/>
              <a:gd name="T69" fmla="*/ 1059 h 2321"/>
              <a:gd name="T70" fmla="*/ 2672 w 3464"/>
              <a:gd name="T71" fmla="*/ 755 h 2321"/>
              <a:gd name="T72" fmla="*/ 3464 w 3464"/>
              <a:gd name="T73" fmla="*/ 990 h 2321"/>
              <a:gd name="T74" fmla="*/ 2675 w 3464"/>
              <a:gd name="T75" fmla="*/ 1448 h 2321"/>
              <a:gd name="T76" fmla="*/ 3464 w 3464"/>
              <a:gd name="T77" fmla="*/ 990 h 2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464" h="2321">
                <a:moveTo>
                  <a:pt x="3464" y="211"/>
                </a:moveTo>
                <a:lnTo>
                  <a:pt x="3464" y="507"/>
                </a:lnTo>
                <a:cubicBezTo>
                  <a:pt x="3451" y="635"/>
                  <a:pt x="3010" y="689"/>
                  <a:pt x="2641" y="667"/>
                </a:cubicBezTo>
                <a:cubicBezTo>
                  <a:pt x="2613" y="528"/>
                  <a:pt x="2439" y="472"/>
                  <a:pt x="2317" y="441"/>
                </a:cubicBezTo>
                <a:cubicBezTo>
                  <a:pt x="2261" y="427"/>
                  <a:pt x="2201" y="415"/>
                  <a:pt x="2141" y="406"/>
                </a:cubicBezTo>
                <a:lnTo>
                  <a:pt x="2141" y="211"/>
                </a:lnTo>
                <a:cubicBezTo>
                  <a:pt x="2197" y="416"/>
                  <a:pt x="3411" y="428"/>
                  <a:pt x="3464" y="211"/>
                </a:cubicBezTo>
                <a:close/>
                <a:moveTo>
                  <a:pt x="1323" y="211"/>
                </a:moveTo>
                <a:lnTo>
                  <a:pt x="1323" y="406"/>
                </a:lnTo>
                <a:cubicBezTo>
                  <a:pt x="1263" y="415"/>
                  <a:pt x="1204" y="427"/>
                  <a:pt x="1147" y="441"/>
                </a:cubicBezTo>
                <a:cubicBezTo>
                  <a:pt x="1025" y="472"/>
                  <a:pt x="851" y="528"/>
                  <a:pt x="824" y="667"/>
                </a:cubicBezTo>
                <a:cubicBezTo>
                  <a:pt x="454" y="689"/>
                  <a:pt x="13" y="635"/>
                  <a:pt x="0" y="507"/>
                </a:cubicBezTo>
                <a:lnTo>
                  <a:pt x="0" y="211"/>
                </a:lnTo>
                <a:cubicBezTo>
                  <a:pt x="56" y="416"/>
                  <a:pt x="1270" y="428"/>
                  <a:pt x="1323" y="211"/>
                </a:cubicBezTo>
                <a:close/>
                <a:moveTo>
                  <a:pt x="2515" y="790"/>
                </a:moveTo>
                <a:lnTo>
                  <a:pt x="2515" y="1139"/>
                </a:lnTo>
                <a:cubicBezTo>
                  <a:pt x="2489" y="1400"/>
                  <a:pt x="976" y="1400"/>
                  <a:pt x="950" y="1139"/>
                </a:cubicBezTo>
                <a:lnTo>
                  <a:pt x="950" y="790"/>
                </a:lnTo>
                <a:cubicBezTo>
                  <a:pt x="1016" y="1032"/>
                  <a:pt x="2451" y="1046"/>
                  <a:pt x="2515" y="790"/>
                </a:cubicBezTo>
                <a:close/>
                <a:moveTo>
                  <a:pt x="2278" y="597"/>
                </a:moveTo>
                <a:cubicBezTo>
                  <a:pt x="2139" y="562"/>
                  <a:pt x="1946" y="540"/>
                  <a:pt x="1732" y="540"/>
                </a:cubicBezTo>
                <a:cubicBezTo>
                  <a:pt x="1519" y="540"/>
                  <a:pt x="1326" y="562"/>
                  <a:pt x="1186" y="597"/>
                </a:cubicBezTo>
                <a:cubicBezTo>
                  <a:pt x="1059" y="629"/>
                  <a:pt x="981" y="668"/>
                  <a:pt x="981" y="707"/>
                </a:cubicBezTo>
                <a:cubicBezTo>
                  <a:pt x="981" y="745"/>
                  <a:pt x="1059" y="784"/>
                  <a:pt x="1186" y="816"/>
                </a:cubicBezTo>
                <a:cubicBezTo>
                  <a:pt x="1326" y="852"/>
                  <a:pt x="1519" y="873"/>
                  <a:pt x="1732" y="873"/>
                </a:cubicBezTo>
                <a:cubicBezTo>
                  <a:pt x="1946" y="873"/>
                  <a:pt x="2139" y="852"/>
                  <a:pt x="2278" y="816"/>
                </a:cubicBezTo>
                <a:cubicBezTo>
                  <a:pt x="2405" y="784"/>
                  <a:pt x="2484" y="745"/>
                  <a:pt x="2484" y="707"/>
                </a:cubicBezTo>
                <a:cubicBezTo>
                  <a:pt x="2484" y="668"/>
                  <a:pt x="2405" y="629"/>
                  <a:pt x="2278" y="597"/>
                </a:cubicBezTo>
                <a:close/>
                <a:moveTo>
                  <a:pt x="2515" y="1250"/>
                </a:moveTo>
                <a:lnTo>
                  <a:pt x="2515" y="1599"/>
                </a:lnTo>
                <a:cubicBezTo>
                  <a:pt x="2489" y="1860"/>
                  <a:pt x="976" y="1860"/>
                  <a:pt x="950" y="1599"/>
                </a:cubicBezTo>
                <a:lnTo>
                  <a:pt x="950" y="1250"/>
                </a:lnTo>
                <a:cubicBezTo>
                  <a:pt x="1016" y="1492"/>
                  <a:pt x="2451" y="1507"/>
                  <a:pt x="2515" y="1250"/>
                </a:cubicBezTo>
                <a:close/>
                <a:moveTo>
                  <a:pt x="2515" y="1711"/>
                </a:moveTo>
                <a:lnTo>
                  <a:pt x="2515" y="2060"/>
                </a:lnTo>
                <a:cubicBezTo>
                  <a:pt x="2489" y="2321"/>
                  <a:pt x="976" y="2321"/>
                  <a:pt x="950" y="2060"/>
                </a:cubicBezTo>
                <a:lnTo>
                  <a:pt x="950" y="1711"/>
                </a:lnTo>
                <a:cubicBezTo>
                  <a:pt x="1016" y="1953"/>
                  <a:pt x="2451" y="1967"/>
                  <a:pt x="2515" y="1711"/>
                </a:cubicBezTo>
                <a:close/>
                <a:moveTo>
                  <a:pt x="1123" y="48"/>
                </a:moveTo>
                <a:cubicBezTo>
                  <a:pt x="1006" y="18"/>
                  <a:pt x="842" y="0"/>
                  <a:pt x="662" y="0"/>
                </a:cubicBezTo>
                <a:cubicBezTo>
                  <a:pt x="481" y="0"/>
                  <a:pt x="318" y="18"/>
                  <a:pt x="200" y="48"/>
                </a:cubicBezTo>
                <a:cubicBezTo>
                  <a:pt x="93" y="75"/>
                  <a:pt x="26" y="108"/>
                  <a:pt x="26" y="141"/>
                </a:cubicBezTo>
                <a:cubicBezTo>
                  <a:pt x="26" y="174"/>
                  <a:pt x="93" y="207"/>
                  <a:pt x="200" y="234"/>
                </a:cubicBezTo>
                <a:cubicBezTo>
                  <a:pt x="318" y="264"/>
                  <a:pt x="481" y="282"/>
                  <a:pt x="662" y="282"/>
                </a:cubicBezTo>
                <a:cubicBezTo>
                  <a:pt x="842" y="282"/>
                  <a:pt x="1006" y="264"/>
                  <a:pt x="1123" y="234"/>
                </a:cubicBezTo>
                <a:cubicBezTo>
                  <a:pt x="1231" y="207"/>
                  <a:pt x="1297" y="174"/>
                  <a:pt x="1297" y="141"/>
                </a:cubicBezTo>
                <a:cubicBezTo>
                  <a:pt x="1297" y="108"/>
                  <a:pt x="1231" y="75"/>
                  <a:pt x="1123" y="48"/>
                </a:cubicBezTo>
                <a:close/>
                <a:moveTo>
                  <a:pt x="789" y="1059"/>
                </a:moveTo>
                <a:cubicBezTo>
                  <a:pt x="427" y="1075"/>
                  <a:pt x="13" y="1021"/>
                  <a:pt x="0" y="896"/>
                </a:cubicBezTo>
                <a:lnTo>
                  <a:pt x="0" y="601"/>
                </a:lnTo>
                <a:cubicBezTo>
                  <a:pt x="32" y="717"/>
                  <a:pt x="438" y="771"/>
                  <a:pt x="793" y="756"/>
                </a:cubicBezTo>
                <a:cubicBezTo>
                  <a:pt x="790" y="767"/>
                  <a:pt x="789" y="778"/>
                  <a:pt x="789" y="790"/>
                </a:cubicBezTo>
                <a:lnTo>
                  <a:pt x="789" y="1059"/>
                </a:lnTo>
                <a:close/>
                <a:moveTo>
                  <a:pt x="789" y="1448"/>
                </a:moveTo>
                <a:cubicBezTo>
                  <a:pt x="427" y="1464"/>
                  <a:pt x="13" y="1410"/>
                  <a:pt x="0" y="1285"/>
                </a:cubicBezTo>
                <a:lnTo>
                  <a:pt x="0" y="990"/>
                </a:lnTo>
                <a:cubicBezTo>
                  <a:pt x="32" y="1106"/>
                  <a:pt x="436" y="1160"/>
                  <a:pt x="789" y="1146"/>
                </a:cubicBezTo>
                <a:lnTo>
                  <a:pt x="789" y="1448"/>
                </a:lnTo>
                <a:close/>
                <a:moveTo>
                  <a:pt x="3264" y="48"/>
                </a:moveTo>
                <a:cubicBezTo>
                  <a:pt x="3147" y="18"/>
                  <a:pt x="2983" y="0"/>
                  <a:pt x="2803" y="0"/>
                </a:cubicBezTo>
                <a:cubicBezTo>
                  <a:pt x="2622" y="0"/>
                  <a:pt x="2459" y="18"/>
                  <a:pt x="2341" y="48"/>
                </a:cubicBezTo>
                <a:cubicBezTo>
                  <a:pt x="2234" y="75"/>
                  <a:pt x="2167" y="108"/>
                  <a:pt x="2167" y="141"/>
                </a:cubicBezTo>
                <a:cubicBezTo>
                  <a:pt x="2167" y="174"/>
                  <a:pt x="2234" y="207"/>
                  <a:pt x="2341" y="234"/>
                </a:cubicBezTo>
                <a:cubicBezTo>
                  <a:pt x="2459" y="264"/>
                  <a:pt x="2622" y="282"/>
                  <a:pt x="2803" y="282"/>
                </a:cubicBezTo>
                <a:cubicBezTo>
                  <a:pt x="2983" y="282"/>
                  <a:pt x="3147" y="264"/>
                  <a:pt x="3264" y="234"/>
                </a:cubicBezTo>
                <a:cubicBezTo>
                  <a:pt x="3372" y="207"/>
                  <a:pt x="3438" y="174"/>
                  <a:pt x="3438" y="141"/>
                </a:cubicBezTo>
                <a:cubicBezTo>
                  <a:pt x="3438" y="108"/>
                  <a:pt x="3372" y="75"/>
                  <a:pt x="3264" y="48"/>
                </a:cubicBezTo>
                <a:close/>
                <a:moveTo>
                  <a:pt x="3464" y="601"/>
                </a:moveTo>
                <a:lnTo>
                  <a:pt x="3464" y="896"/>
                </a:lnTo>
                <a:cubicBezTo>
                  <a:pt x="3452" y="1021"/>
                  <a:pt x="3037" y="1075"/>
                  <a:pt x="2675" y="1059"/>
                </a:cubicBezTo>
                <a:lnTo>
                  <a:pt x="2675" y="790"/>
                </a:lnTo>
                <a:cubicBezTo>
                  <a:pt x="2675" y="778"/>
                  <a:pt x="2674" y="766"/>
                  <a:pt x="2672" y="755"/>
                </a:cubicBezTo>
                <a:cubicBezTo>
                  <a:pt x="3027" y="773"/>
                  <a:pt x="3434" y="724"/>
                  <a:pt x="3464" y="601"/>
                </a:cubicBezTo>
                <a:close/>
                <a:moveTo>
                  <a:pt x="3464" y="990"/>
                </a:moveTo>
                <a:lnTo>
                  <a:pt x="3464" y="1285"/>
                </a:lnTo>
                <a:cubicBezTo>
                  <a:pt x="3452" y="1410"/>
                  <a:pt x="3037" y="1464"/>
                  <a:pt x="2675" y="1448"/>
                </a:cubicBezTo>
                <a:lnTo>
                  <a:pt x="2675" y="1145"/>
                </a:lnTo>
                <a:cubicBezTo>
                  <a:pt x="3029" y="1163"/>
                  <a:pt x="3434" y="1113"/>
                  <a:pt x="3464" y="990"/>
                </a:cubicBezTo>
                <a:close/>
              </a:path>
            </a:pathLst>
          </a:custGeom>
          <a:solidFill>
            <a:srgbClr val="A5A5A5">
              <a:lumMod val="75000"/>
            </a:srgbClr>
          </a:solidFill>
          <a:ln>
            <a:solidFill>
              <a:srgbClr val="5CD9E2"/>
            </a:solidFill>
          </a:ln>
          <a:effectLst>
            <a:glow rad="63500">
              <a:srgbClr val="5B9BD5">
                <a:satMod val="175000"/>
                <a:alpha val="40000"/>
              </a:srgbClr>
            </a:glow>
            <a:innerShdw blurRad="114300">
              <a:prstClr val="black"/>
            </a:inn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 panose="02040502050405020303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CC90D7-BD28-4ECF-BE90-C53ED4A119DF}"/>
              </a:ext>
            </a:extLst>
          </p:cNvPr>
          <p:cNvSpPr txBox="1"/>
          <p:nvPr/>
        </p:nvSpPr>
        <p:spPr>
          <a:xfrm>
            <a:off x="1543104" y="3443996"/>
            <a:ext cx="1014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To be announced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E46F434-CAB3-4590-B97B-376C4360F387}"/>
              </a:ext>
            </a:extLst>
          </p:cNvPr>
          <p:cNvSpPr/>
          <p:nvPr/>
        </p:nvSpPr>
        <p:spPr>
          <a:xfrm>
            <a:off x="4550374" y="1862355"/>
            <a:ext cx="2158257" cy="4068661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B30695-1AF6-4038-80F0-D41B217EBB1E}"/>
              </a:ext>
            </a:extLst>
          </p:cNvPr>
          <p:cNvSpPr txBox="1"/>
          <p:nvPr/>
        </p:nvSpPr>
        <p:spPr>
          <a:xfrm>
            <a:off x="4824158" y="2043771"/>
            <a:ext cx="1691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Warehousing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65860B9-C47E-4179-B91A-A1B7BC5AB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766" y="4462208"/>
            <a:ext cx="881371" cy="5950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FF0577C-30E0-4C84-9A54-9B0495833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46" y="4219183"/>
            <a:ext cx="742950" cy="10810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0D10017-36F5-4710-A364-9DA0E9E77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236" y="3905296"/>
            <a:ext cx="1040531" cy="168692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3CD066F-8FFF-433C-9BBF-89921C7B87A9}"/>
              </a:ext>
            </a:extLst>
          </p:cNvPr>
          <p:cNvSpPr txBox="1"/>
          <p:nvPr/>
        </p:nvSpPr>
        <p:spPr>
          <a:xfrm>
            <a:off x="4802952" y="3102956"/>
            <a:ext cx="1573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Data model for reporting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42A1C5-6887-4739-848B-D7550570F00A}"/>
              </a:ext>
            </a:extLst>
          </p:cNvPr>
          <p:cNvSpPr/>
          <p:nvPr/>
        </p:nvSpPr>
        <p:spPr>
          <a:xfrm>
            <a:off x="8490639" y="1862355"/>
            <a:ext cx="2158257" cy="4068661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96830B-32EE-40C7-903F-CAB675FD5868}"/>
              </a:ext>
            </a:extLst>
          </p:cNvPr>
          <p:cNvSpPr txBox="1"/>
          <p:nvPr/>
        </p:nvSpPr>
        <p:spPr>
          <a:xfrm>
            <a:off x="8607243" y="2011648"/>
            <a:ext cx="1925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Integration with Application Later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936D20-9CC4-495A-AD7B-EC296B6EDBC2}"/>
              </a:ext>
            </a:extLst>
          </p:cNvPr>
          <p:cNvSpPr txBox="1"/>
          <p:nvPr/>
        </p:nvSpPr>
        <p:spPr>
          <a:xfrm>
            <a:off x="8539710" y="3112308"/>
            <a:ext cx="19925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Reports to trigger UI designs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App generated User </a:t>
            </a:r>
            <a:r>
              <a:rPr lang="en-US" sz="1400"/>
              <a:t>data to be </a:t>
            </a:r>
            <a:r>
              <a:rPr lang="en-US" sz="1400" dirty="0"/>
              <a:t>stored at DynamoDB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Single-sign on with: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42C7466-3961-4276-AE0F-F2A19ACBD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8838" y="4923971"/>
            <a:ext cx="738983" cy="86214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1DB9559-88B9-4AF5-ADAB-0B505A855117}"/>
              </a:ext>
            </a:extLst>
          </p:cNvPr>
          <p:cNvSpPr txBox="1"/>
          <p:nvPr/>
        </p:nvSpPr>
        <p:spPr>
          <a:xfrm>
            <a:off x="8531862" y="5141710"/>
            <a:ext cx="1014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AWS Cognito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6A087EC-DBD1-4326-8670-2097358C37F0}"/>
              </a:ext>
            </a:extLst>
          </p:cNvPr>
          <p:cNvSpPr/>
          <p:nvPr/>
        </p:nvSpPr>
        <p:spPr>
          <a:xfrm>
            <a:off x="3264481" y="3443996"/>
            <a:ext cx="779646" cy="49570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56613F1-701F-44F5-9845-61A1DFF473F3}"/>
              </a:ext>
            </a:extLst>
          </p:cNvPr>
          <p:cNvSpPr/>
          <p:nvPr/>
        </p:nvSpPr>
        <p:spPr>
          <a:xfrm>
            <a:off x="7192333" y="3352450"/>
            <a:ext cx="779646" cy="49570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AEEFDB5-06AE-4610-AAA1-DE6A677C04BB}"/>
              </a:ext>
            </a:extLst>
          </p:cNvPr>
          <p:cNvSpPr/>
          <p:nvPr/>
        </p:nvSpPr>
        <p:spPr>
          <a:xfrm rot="10800000">
            <a:off x="7152129" y="3966506"/>
            <a:ext cx="779646" cy="49570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1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Georgia</vt:lpstr>
      <vt:lpstr>Wingdings</vt:lpstr>
      <vt:lpstr>Mesh</vt:lpstr>
      <vt:lpstr>Data Flow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Flow Diagram</dc:title>
  <dc:creator>Cenk Turkmen</dc:creator>
  <cp:lastModifiedBy>Cenk Turkmen</cp:lastModifiedBy>
  <cp:revision>4</cp:revision>
  <dcterms:created xsi:type="dcterms:W3CDTF">2018-03-21T13:44:51Z</dcterms:created>
  <dcterms:modified xsi:type="dcterms:W3CDTF">2018-03-21T14:11:06Z</dcterms:modified>
</cp:coreProperties>
</file>