
<file path=[Content_Types].xml><?xml version="1.0" encoding="utf-8"?>
<Types xmlns="http://schemas.openxmlformats.org/package/2006/content-types">
  <Default Extension="bin"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media/image2.bin" ContentType="image/png"/>
  <Override PartName="/ppt/media/image3.bin" ContentType="image/png"/>
  <Override PartName="/ppt/theme/theme2.xml" ContentType="application/vnd.openxmlformats-officedocument.theme+xml"/>
  <Override PartName="/ppt/theme/theme3.xml" ContentType="application/vnd.openxmlformats-officedocument.theme+xml"/>
  <Override PartName="/ppt/tags/tag6.xml" ContentType="application/vnd.openxmlformats-officedocument.presentationml.tags+xml"/>
  <Override PartName="/ppt/notesSlides/notesSlide1.xml" ContentType="application/vnd.openxmlformats-officedocument.presentationml.notesSlide+xml"/>
  <Override PartName="/ppt/tags/tag7.xml" ContentType="application/vnd.openxmlformats-officedocument.presentationml.tags+xml"/>
  <Override PartName="/ppt/notesSlides/notesSlide2.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notesSlides/notesSlide3.xml" ContentType="application/vnd.openxmlformats-officedocument.presentationml.notesSlide+xml"/>
  <Override PartName="/ppt/media/image4.bin" ContentType="image/png"/>
  <Override PartName="/ppt/tags/tag11.xml" ContentType="application/vnd.openxmlformats-officedocument.presentationml.tags+xml"/>
  <Override PartName="/ppt/notesSlides/notesSlide4.xml" ContentType="application/vnd.openxmlformats-officedocument.presentationml.notesSlide+xml"/>
  <Override PartName="/ppt/tags/tag12.xml" ContentType="application/vnd.openxmlformats-officedocument.presentationml.tags+xml"/>
  <Override PartName="/ppt/notesSlides/notesSlide5.xml" ContentType="application/vnd.openxmlformats-officedocument.presentationml.notesSlide+xml"/>
  <Override PartName="/ppt/tags/tag13.xml" ContentType="application/vnd.openxmlformats-officedocument.presentationml.tags+xml"/>
  <Override PartName="/ppt/notesSlides/notesSlide6.xml" ContentType="application/vnd.openxmlformats-officedocument.presentationml.notesSlide+xml"/>
  <Override PartName="/ppt/tags/tag14.xml" ContentType="application/vnd.openxmlformats-officedocument.presentationml.tags+xml"/>
  <Override PartName="/ppt/notesSlides/notesSlide7.xml" ContentType="application/vnd.openxmlformats-officedocument.presentationml.notesSlide+xml"/>
  <Override PartName="/ppt/tags/tag15.xml" ContentType="application/vnd.openxmlformats-officedocument.presentationml.tags+xml"/>
  <Override PartName="/ppt/notesSlides/notesSlide8.xml" ContentType="application/vnd.openxmlformats-officedocument.presentationml.notesSlide+xml"/>
  <Override PartName="/ppt/tags/tag16.xml" ContentType="application/vnd.openxmlformats-officedocument.presentationml.tags+xml"/>
  <Override PartName="/ppt/notesSlides/notesSlide9.xml" ContentType="application/vnd.openxmlformats-officedocument.presentationml.notesSlide+xml"/>
  <Override PartName="/ppt/tags/tag17.xml" ContentType="application/vnd.openxmlformats-officedocument.presentationml.tags+xml"/>
  <Override PartName="/ppt/notesSlides/notesSlide10.xml" ContentType="application/vnd.openxmlformats-officedocument.presentationml.notesSlide+xml"/>
  <Override PartName="/ppt/tags/tag18.xml" ContentType="application/vnd.openxmlformats-officedocument.presentationml.tags+xml"/>
  <Override PartName="/ppt/notesSlides/notesSlide11.xml" ContentType="application/vnd.openxmlformats-officedocument.presentationml.notesSlide+xml"/>
  <Override PartName="/ppt/tags/tag19.xml" ContentType="application/vnd.openxmlformats-officedocument.presentationml.tags+xml"/>
  <Override PartName="/ppt/notesSlides/notesSlide12.xml" ContentType="application/vnd.openxmlformats-officedocument.presentationml.notesSlide+xml"/>
  <Override PartName="/ppt/tags/tag20.xml" ContentType="application/vnd.openxmlformats-officedocument.presentationml.tags+xml"/>
  <Override PartName="/ppt/tags/tag21.xml" ContentType="application/vnd.openxmlformats-officedocument.presentationml.tags+xml"/>
  <Override PartName="/ppt/notesSlides/notesSlide13.xml" ContentType="application/vnd.openxmlformats-officedocument.presentationml.notesSlide+xml"/>
  <Override PartName="/ppt/tags/tag22.xml" ContentType="application/vnd.openxmlformats-officedocument.presentationml.tags+xml"/>
  <Override PartName="/ppt/notesSlides/notesSlide14.xml" ContentType="application/vnd.openxmlformats-officedocument.presentationml.notesSlide+xml"/>
  <Override PartName="/ppt/tags/tag23.xml" ContentType="application/vnd.openxmlformats-officedocument.presentationml.tags+xml"/>
  <Override PartName="/ppt/tags/tag24.xml" ContentType="application/vnd.openxmlformats-officedocument.presentationml.tags+xml"/>
  <Override PartName="/ppt/notesSlides/notesSlide15.xml" ContentType="application/vnd.openxmlformats-officedocument.presentationml.notesSlide+xml"/>
  <Override PartName="/ppt/tags/tag25.xml" ContentType="application/vnd.openxmlformats-officedocument.presentationml.tags+xml"/>
  <Override PartName="/ppt/tags/tag26.xml" ContentType="application/vnd.openxmlformats-officedocument.presentationml.tags+xml"/>
  <Override PartName="/ppt/notesSlides/notesSlide16.xml" ContentType="application/vnd.openxmlformats-officedocument.presentationml.notesSlide+xml"/>
  <Override PartName="/ppt/media/image5.bin" ContentType="image/jpeg"/>
  <Override PartName="/ppt/tags/tag27.xml" ContentType="application/vnd.openxmlformats-officedocument.presentationml.tags+xml"/>
  <Override PartName="/ppt/notesSlides/notesSlide17.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p14="http://schemas.microsoft.com/office/powerpoint/2010/main" xmlns:p15="http://schemas.microsoft.com/office/powerpoint/2012/main" xmlns:a="http://schemas.openxmlformats.org/drawingml/2006/main" xmlns:r="http://schemas.openxmlformats.org/officeDocument/2006/relationships" xmlns:p="http://schemas.openxmlformats.org/presentationml/2006/main" saveSubsetFonts="1" autoCompressPictures="0">
  <p:sldMasterIdLst>
    <p:sldMasterId id="2147483648" r:id="rId8"/>
  </p:sldMasterIdLst>
  <p:notesMasterIdLst>
    <p:notesMasterId r:id="rId26"/>
  </p:notesMasterIdLst>
  <p:handoutMasterIdLst>
    <p:handoutMasterId r:id="rId27"/>
  </p:handout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Lst>
  <p:sldSz cx="12192000" cy="6858000"/>
  <p:notesSz cx="6858000" cy="9144000"/>
  <p:custDataLst>
    <p:tags r:id="rId28"/>
  </p:custDataLst>
  <p:defaultTextStyle>
    <a:defPPr>
      <a:defRPr lang="en-US"/>
    </a:defPPr>
    <a:lvl1pPr marL="0" algn="l" defTabSz="914460" rtl="0" eaLnBrk="1" latinLnBrk="0" hangingPunct="1">
      <a:defRPr sz="1765" kern="1200">
        <a:solidFill>
          <a:schemeClr val="tx1"/>
        </a:solidFill>
        <a:latin typeface="+mn-lt"/>
        <a:ea typeface="+mn-ea"/>
        <a:cs typeface="+mn-cs"/>
      </a:defRPr>
    </a:lvl1pPr>
    <a:lvl2pPr marL="457230" algn="l" defTabSz="914460" rtl="0" eaLnBrk="1" latinLnBrk="0" hangingPunct="1">
      <a:defRPr sz="1765" kern="1200">
        <a:solidFill>
          <a:schemeClr val="tx1"/>
        </a:solidFill>
        <a:latin typeface="+mn-lt"/>
        <a:ea typeface="+mn-ea"/>
        <a:cs typeface="+mn-cs"/>
      </a:defRPr>
    </a:lvl2pPr>
    <a:lvl3pPr marL="914460" algn="l" defTabSz="914460" rtl="0" eaLnBrk="1" latinLnBrk="0" hangingPunct="1">
      <a:defRPr sz="1765" kern="1200">
        <a:solidFill>
          <a:schemeClr val="tx1"/>
        </a:solidFill>
        <a:latin typeface="+mn-lt"/>
        <a:ea typeface="+mn-ea"/>
        <a:cs typeface="+mn-cs"/>
      </a:defRPr>
    </a:lvl3pPr>
    <a:lvl4pPr marL="1371690" algn="l" defTabSz="914460" rtl="0" eaLnBrk="1" latinLnBrk="0" hangingPunct="1">
      <a:defRPr sz="1765" kern="1200">
        <a:solidFill>
          <a:schemeClr val="tx1"/>
        </a:solidFill>
        <a:latin typeface="+mn-lt"/>
        <a:ea typeface="+mn-ea"/>
        <a:cs typeface="+mn-cs"/>
      </a:defRPr>
    </a:lvl4pPr>
    <a:lvl5pPr marL="1828921" algn="l" defTabSz="914460" rtl="0" eaLnBrk="1" latinLnBrk="0" hangingPunct="1">
      <a:defRPr sz="1765" kern="1200">
        <a:solidFill>
          <a:schemeClr val="tx1"/>
        </a:solidFill>
        <a:latin typeface="+mn-lt"/>
        <a:ea typeface="+mn-ea"/>
        <a:cs typeface="+mn-cs"/>
      </a:defRPr>
    </a:lvl5pPr>
    <a:lvl6pPr marL="2286152" algn="l" defTabSz="914460" rtl="0" eaLnBrk="1" latinLnBrk="0" hangingPunct="1">
      <a:defRPr sz="1765" kern="1200">
        <a:solidFill>
          <a:schemeClr val="tx1"/>
        </a:solidFill>
        <a:latin typeface="+mn-lt"/>
        <a:ea typeface="+mn-ea"/>
        <a:cs typeface="+mn-cs"/>
      </a:defRPr>
    </a:lvl6pPr>
    <a:lvl7pPr marL="2743381" algn="l" defTabSz="914460" rtl="0" eaLnBrk="1" latinLnBrk="0" hangingPunct="1">
      <a:defRPr sz="1765" kern="1200">
        <a:solidFill>
          <a:schemeClr val="tx1"/>
        </a:solidFill>
        <a:latin typeface="+mn-lt"/>
        <a:ea typeface="+mn-ea"/>
        <a:cs typeface="+mn-cs"/>
      </a:defRPr>
    </a:lvl7pPr>
    <a:lvl8pPr marL="3200611" algn="l" defTabSz="914460" rtl="0" eaLnBrk="1" latinLnBrk="0" hangingPunct="1">
      <a:defRPr sz="1765" kern="1200">
        <a:solidFill>
          <a:schemeClr val="tx1"/>
        </a:solidFill>
        <a:latin typeface="+mn-lt"/>
        <a:ea typeface="+mn-ea"/>
        <a:cs typeface="+mn-cs"/>
      </a:defRPr>
    </a:lvl8pPr>
    <a:lvl9pPr marL="3657842" algn="l" defTabSz="914460"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WorkshopPLUS - Windows PowerShell: Tool Building" id="{2EA458D7-D7FC-4A44-9D13-8E81E6083EA7}">
          <p14:sldIdLst>
            <p14:sldId id="256"/>
            <p14:sldId id="257"/>
            <p14:sldId id="258"/>
            <p14:sldId id="259"/>
            <p14:sldId id="260"/>
            <p14:sldId id="261"/>
            <p14:sldId id="262"/>
            <p14:sldId id="263"/>
            <p14:sldId id="264"/>
            <p14:sldId id="265"/>
            <p14:sldId id="266"/>
            <p14:sldId id="267"/>
            <p14:sldId id="268"/>
            <p14:sldId id="269"/>
            <p14:sldId id="270"/>
            <p14:sldId id="271"/>
            <p14:sldId id="272"/>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7EC4DA09-A143-8FFA-254E-10C8880A7B10}" name="Saku Uchikawa" initials="SU" userId="Anonymous_Saku Uchikawa" providerId="None"/>
  <p188:author id="{0D76C70B-614B-682B-771C-9F674AD2EF18}" name="Martijn van Geffen" initials="MvG" userId="S::mavangef@microsoft.com::0d8ea57d-840a-4839-b208-007caa94e8f4" providerId="AD"/>
  <p188:author id="{9C54B51B-B11F-3A38-BE84-966141B38A11}" name="Daniele De Angelis" initials="DA" userId="S::dadea@microsoft.com::923242f7-b5ee-4cfe-bd76-24f60a508424" providerId="AD"/>
  <p188:author id="{2EFD172E-C533-0181-99D3-961D485BFB69}" name="Monica Lueder" initials="ML" userId="S-1-5-21-2127521184-1604012920-1887927527-2598260" providerId="AD"/>
  <p188:author id="{65BD7E4F-8142-13A4-5C07-CEF6D3C8332B}" name="Kory Thacher" initials="KT" userId="Kory Thacher" providerId="None"/>
  <p188:author id="{B3D18764-E50E-DF36-9CE8-061B19BE6AF6}" name="Mary Feil-Jacobs" initials="MFJ" userId="Anonymous_Mary Feil-Jacobs" providerId="None"/>
  <p188:author id="{5713B1A0-5F91-B529-7EE0-8C05B7055D6C}" name="Mark Short" initials="MS" userId="S-1-5-21-2127521184-1604012920-1887927527-228755" providerId="AD"/>
  <p188:author id="{903D06F5-1E01-5A4A-2E05-DDFB59BD23BB}" name="Mary Feil-Jacobs" initials="MF" userId="S-1-5-21-2127521184-1604012920-1887927527-65006" providerId="AD"/>
  <p188:author id="{6E4136F9-DE9F-0969-349E-7522608E6DE3}" name="Jonathan Allen (PFE)" initials="J(" userId="S::jonallen@microsoft.com::815e99bf-997e-4f94-a36b-1b5cdf2fa0be"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 id="4" name="Mark Short" initials="MS" lastIdx="3" clrIdx="4">
    <p:extLst>
      <p:ext uri="{19B8F6BF-5375-455C-9EA6-DF929625EA0E}">
        <p15:presenceInfo xmlns:p15="http://schemas.microsoft.com/office/powerpoint/2012/main" userId="S-1-5-21-2127521184-1604012920-1887927527-228755" providerId="AD"/>
      </p:ext>
    </p:extLst>
  </p:cmAuthor>
  <p:cmAuthor id="5" name="Kory Thacher" initials="KT" lastIdx="9" clrIdx="5">
    <p:extLst>
      <p:ext uri="{19B8F6BF-5375-455C-9EA6-DF929625EA0E}">
        <p15:presenceInfo xmlns:p15="http://schemas.microsoft.com/office/powerpoint/2012/main" userId="Kory Thacher" providerId="None"/>
      </p:ext>
    </p:extLst>
  </p:cmAuthor>
  <p:cmAuthor id="6" name="Martijn van Geffen" initials="MvG" lastIdx="4" clrIdx="6">
    <p:extLst>
      <p:ext uri="{19B8F6BF-5375-455C-9EA6-DF929625EA0E}">
        <p15:presenceInfo xmlns:p15="http://schemas.microsoft.com/office/powerpoint/2012/main" userId="S::mavangef@microsoft.com::0d8ea57d-840a-4839-b208-007caa94e8f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C005C"/>
    <a:srgbClr val="E3008C"/>
    <a:srgbClr val="002050"/>
    <a:srgbClr val="32145A"/>
    <a:srgbClr val="107C10"/>
    <a:srgbClr val="4F7FB7"/>
    <a:srgbClr val="0078D7"/>
    <a:srgbClr val="969696"/>
    <a:srgbClr val="D7D7D7"/>
    <a:srgbClr val="52525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AACD71-261A-4415-8939-60FDC6BE8D79}" v="277" dt="2020-02-27T18:58:16.310"/>
  </p1510:revLst>
</p1510:revInfo>
</file>

<file path=ppt/tableStyles.xml><?xml version="1.0" encoding="utf-8"?>
<a:tblStyleLst xmlns:a="http://schemas.openxmlformats.org/drawingml/2006/main" def="{5C22544A-7EE6-4342-B048-85BDC9FD1C3A}">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0" autoAdjust="0"/>
    <p:restoredTop sz="80289" autoAdjust="0"/>
  </p:normalViewPr>
  <p:slideViewPr>
    <p:cSldViewPr snapToGrid="0">
      <p:cViewPr varScale="1">
        <p:scale>
          <a:sx n="60" d="100"/>
          <a:sy n="60" d="100"/>
        </p:scale>
        <p:origin x="2107" y="43"/>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1.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3.xml"/><Relationship Id="rId34" Type="http://schemas.microsoft.com/office/2015/10/relationships/revisionInfo" Target="revisionInfo.xml"/><Relationship Id="rId7" Type="http://schemas.openxmlformats.org/officeDocument/2006/relationships/customXml" Target="../customXml/item7.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theme" Target="theme/theme1.xml"/><Relationship Id="rId5" Type="http://schemas.openxmlformats.org/officeDocument/2006/relationships/customXml" Target="../customXml/item5.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tags" Target="tags/tag1.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viewProps" Target="viewProps.xml"/><Relationship Id="rId4" Type="http://schemas.openxmlformats.org/officeDocument/2006/relationships/customXml" Target="../customXml/item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handoutMaster" Target="handoutMasters/handoutMaster1.xml"/><Relationship Id="rId30" Type="http://schemas.openxmlformats.org/officeDocument/2006/relationships/presProps" Target="presProps.xml"/><Relationship Id="rId35"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p14="http://schemas.microsoft.com/office/powerpoint/2010/main"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5"/>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95D4D88-BF28-4553-8204-4C69621EE518}" type="datetime8">
              <a:rPr lang="en-US">
                <a:latin typeface="Segoe UI" pitchFamily="34" charset="0"/>
              </a:rPr>
              <a:t>3/2/2020 1:31 PM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5"/>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2017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685800" y="887413"/>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a:pPr/>
              <a:t>‹#›</a:t>
            </a:fld>
            <a:endParaRPr lang="en-US"/>
          </a:p>
        </p:txBody>
      </p:sp>
      <p:sp>
        <p:nvSpPr>
          <p:cNvPr id="2" name="Date Placeholder 1">
            <a:extLst>
              <a:ext uri="{FF2B5EF4-FFF2-40B4-BE49-F238E27FC236}">
                <a16:creationId xmlns:a16="http://schemas.microsoft.com/office/drawing/2014/main" id="{A02B0B40-81CD-4EB3-BC26-BB787EEFD0A9}"/>
              </a:ext>
            </a:extLst>
          </p:cNvPr>
          <p:cNvSpPr>
            <a:spLocks noGrp="1"/>
          </p:cNvSpPr>
          <p:nvPr>
            <p:ph type="dt" idx="1"/>
          </p:nvPr>
        </p:nvSpPr>
        <p:spPr>
          <a:xfrm>
            <a:off x="3884613" y="1"/>
            <a:ext cx="2971800" cy="458788"/>
          </a:xfrm>
          <a:prstGeom prst="rect">
            <a:avLst/>
          </a:prstGeom>
        </p:spPr>
        <p:txBody>
          <a:bodyPr vert="horz" lIns="91440" tIns="45720" rIns="91440" bIns="45720" rtlCol="0"/>
          <a:lstStyle>
            <a:lvl1pPr algn="r">
              <a:defRPr sz="1200">
                <a:latin typeface="Segoe UI Light" panose="020B0502040204020203" pitchFamily="34" charset="0"/>
                <a:cs typeface="Segoe UI Light" panose="020B0502040204020203" pitchFamily="34" charset="0"/>
              </a:defRPr>
            </a:lvl1pPr>
          </a:lstStyle>
          <a:p>
            <a:fld id="{B63683C5-D28F-4EF7-868C-6B282EBD67F9}" type="datetime8">
              <a:rPr lang="en-US"/>
              <a:t>3/2/2020 1:31 PM</a:t>
            </a:fld>
            <a:endParaRPr lang="en-US"/>
          </a:p>
        </p:txBody>
      </p:sp>
      <p:sp>
        <p:nvSpPr>
          <p:cNvPr id="3" name="Footer Placeholder 2">
            <a:extLst>
              <a:ext uri="{FF2B5EF4-FFF2-40B4-BE49-F238E27FC236}">
                <a16:creationId xmlns:a16="http://schemas.microsoft.com/office/drawing/2014/main" id="{FF80F9E5-2A8A-4CC6-87EE-0FA1E1FAC953}"/>
              </a:ext>
            </a:extLst>
          </p:cNvPr>
          <p:cNvSpPr>
            <a:spLocks noGrp="1"/>
          </p:cNvSpPr>
          <p:nvPr>
            <p:ph type="ftr" sz="quarter" idx="4"/>
          </p:nvPr>
        </p:nvSpPr>
        <p:spPr>
          <a:xfrm>
            <a:off x="0" y="8685213"/>
            <a:ext cx="5909309" cy="458787"/>
          </a:xfrm>
          <a:prstGeom prst="rect">
            <a:avLst/>
          </a:prstGeom>
        </p:spPr>
        <p:txBody>
          <a:bodyPr vert="horz" lIns="91440" tIns="45720" rIns="91440" bIns="45720" rtlCol="0" anchor="b"/>
          <a:lstStyle>
            <a:lvl1pPr algn="l">
              <a:defRPr sz="900">
                <a:latin typeface="Segoe UI Light" panose="020B0502040204020203" pitchFamily="34" charset="0"/>
                <a:cs typeface="Segoe UI Light" panose="020B0502040204020203" pitchFamily="34" charset="0"/>
              </a:defRPr>
            </a:lvl1pPr>
          </a:lstStyle>
          <a:p>
            <a:r>
              <a:rPr lang="en-US"/>
              <a:t>© 2017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hdr="0" ftr="0"/>
  <p:notesStyle>
    <a:lvl1pPr marL="0" algn="l" defTabSz="914460"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3004" indent="-105840" algn="l" defTabSz="914460"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105" indent="-115102" algn="l" defTabSz="914460"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97" indent="-146853" algn="l" defTabSz="914460"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97" indent="-115102" algn="l" defTabSz="914460"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6152" algn="l" defTabSz="914460" rtl="0" eaLnBrk="1" latinLnBrk="0" hangingPunct="1">
      <a:defRPr sz="1176" kern="1200">
        <a:solidFill>
          <a:schemeClr val="tx1"/>
        </a:solidFill>
        <a:latin typeface="+mn-lt"/>
        <a:ea typeface="+mn-ea"/>
        <a:cs typeface="+mn-cs"/>
      </a:defRPr>
    </a:lvl6pPr>
    <a:lvl7pPr marL="2743381" algn="l" defTabSz="914460" rtl="0" eaLnBrk="1" latinLnBrk="0" hangingPunct="1">
      <a:defRPr sz="1176" kern="1200">
        <a:solidFill>
          <a:schemeClr val="tx1"/>
        </a:solidFill>
        <a:latin typeface="+mn-lt"/>
        <a:ea typeface="+mn-ea"/>
        <a:cs typeface="+mn-cs"/>
      </a:defRPr>
    </a:lvl7pPr>
    <a:lvl8pPr marL="3200611" algn="l" defTabSz="914460" rtl="0" eaLnBrk="1" latinLnBrk="0" hangingPunct="1">
      <a:defRPr sz="1176" kern="1200">
        <a:solidFill>
          <a:schemeClr val="tx1"/>
        </a:solidFill>
        <a:latin typeface="+mn-lt"/>
        <a:ea typeface="+mn-ea"/>
        <a:cs typeface="+mn-cs"/>
      </a:defRPr>
    </a:lvl8pPr>
    <a:lvl9pPr marL="3657842" algn="l" defTabSz="914460"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3"/>
          </p:nvPr>
        </p:nvSpPr>
        <p:spPr/>
        <p:txBody>
          <a:bodyPr/>
          <a:lstStyle/>
          <a:p>
            <a:fld id="{B4008EB6-D09E-4580-8CD6-DDB14511944F}" type="slidenum">
              <a:rPr lang="en-US"/>
              <a:pPr/>
              <a:t>1</a:t>
            </a:fld>
            <a:endParaRPr lang="en-US"/>
          </a:p>
        </p:txBody>
      </p:sp>
      <p:sp>
        <p:nvSpPr>
          <p:cNvPr id="2" name="Date Placeholder 1">
            <a:extLst>
              <a:ext uri="{FF2B5EF4-FFF2-40B4-BE49-F238E27FC236}">
                <a16:creationId xmlns:a16="http://schemas.microsoft.com/office/drawing/2014/main" id="{9E5055FA-07D8-4DA6-AC32-4413A421166A}"/>
              </a:ext>
            </a:extLst>
          </p:cNvPr>
          <p:cNvSpPr>
            <a:spLocks noGrp="1"/>
          </p:cNvSpPr>
          <p:nvPr>
            <p:ph type="dt" idx="14"/>
          </p:nvPr>
        </p:nvSpPr>
        <p:spPr/>
        <p:txBody>
          <a:bodyPr/>
          <a:lstStyle/>
          <a:p>
            <a:fld id="{D452F1B2-5A1B-401B-80FA-F451C4A333CD}" type="datetime8">
              <a:rPr lang="en-US"/>
              <a:pPr/>
              <a:t>3/2/2020 1:31 PM</a:t>
            </a:fld>
            <a:endParaRPr lang="en-US"/>
          </a:p>
        </p:txBody>
      </p:sp>
      <p:sp>
        <p:nvSpPr>
          <p:cNvPr id="6" name="Slide Image Placeholder 5">
            <a:extLst>
              <a:ext uri="{FF2B5EF4-FFF2-40B4-BE49-F238E27FC236}">
                <a16:creationId xmlns:a16="http://schemas.microsoft.com/office/drawing/2014/main" id="{33502380-9092-4FF3-B02C-A2938DCFEE50}"/>
              </a:ext>
            </a:extLst>
          </p:cNvPr>
          <p:cNvSpPr>
            <a:spLocks noGrp="1" noRot="1" noChangeAspect="1"/>
          </p:cNvSpPr>
          <p:nvPr>
            <p:ph type="sldImg"/>
          </p:nvPr>
        </p:nvSpPr>
        <p:spPr/>
      </p:sp>
      <p:sp>
        <p:nvSpPr>
          <p:cNvPr id="8" name="Notes Placeholder 7">
            <a:extLst>
              <a:ext uri="{FF2B5EF4-FFF2-40B4-BE49-F238E27FC236}">
                <a16:creationId xmlns:a16="http://schemas.microsoft.com/office/drawing/2014/main" id="{19988937-EEB7-4434-8C3A-2875505BEEB5}"/>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525532100"/>
      </p:ext>
    </p:extLst>
  </p:cSld>
  <p:clrMapOvr>
    <a:masterClrMapping/>
  </p:clrMapOvr>
</p:notes>
</file>

<file path=ppt/notesSlides/notesSlide10.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A function is a named block of code that performs an action. When you type the function name, the code in the function runs. </a:t>
            </a:r>
          </a:p>
          <a:p>
            <a:endParaRPr lang="en-GB"/>
          </a:p>
          <a:p>
            <a:r>
              <a:rPr lang="en-GB"/>
              <a:t>Functions</a:t>
            </a:r>
            <a:r>
              <a:rPr lang="en-GB" baseline="0"/>
              <a:t> can return objects and data as well as executing code.  Functions can also take parameters as input.</a:t>
            </a:r>
          </a:p>
          <a:p>
            <a:endParaRPr lang="en-GB" baseline="0"/>
          </a:p>
          <a:p>
            <a:r>
              <a:rPr lang="en-GB" baseline="0"/>
              <a:t>Functions must be defined in the script before they are called.</a:t>
            </a:r>
          </a:p>
          <a:p>
            <a:endParaRPr lang="en-GB"/>
          </a:p>
        </p:txBody>
      </p:sp>
      <p:sp>
        <p:nvSpPr>
          <p:cNvPr id="4" name="Footer Placeholder 3"/>
          <p:cNvSpPr>
            <a:spLocks noGrp="1"/>
          </p:cNvSpPr>
          <p:nvPr>
            <p:ph type="ftr" sz="quarter" idx="10"/>
          </p:nvPr>
        </p:nvSpPr>
        <p:spPr>
          <a:xfrm>
            <a:off x="0" y="8915400"/>
            <a:ext cx="4572000" cy="314033"/>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latin typeface="Calibri"/>
                <a:ea typeface="+mn-ea"/>
                <a:cs typeface="+mn-cs"/>
              </a:rPr>
              <a:t>© 2011 Microsoft Corporation    	Microsoft Confidential</a:t>
            </a:r>
          </a:p>
        </p:txBody>
      </p:sp>
      <p:sp>
        <p:nvSpPr>
          <p:cNvPr id="5" name="Slide Number Placeholder 4"/>
          <p:cNvSpPr>
            <a:spLocks noGrp="1"/>
          </p:cNvSpPr>
          <p:nvPr>
            <p:ph type="sldNum" sz="quarter" idx="11"/>
          </p:nvPr>
        </p:nvSpPr>
        <p:spPr>
          <a:xfrm>
            <a:off x="5257800" y="8829967"/>
            <a:ext cx="1750978" cy="46482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9920E16-7E2D-4061-8759-5F8497A7A433}" type="slidenum">
              <a:rPr kumimoji="0" lang="en-US" sz="1800" b="0" i="0" u="none" strike="noStrike" kern="0" cap="none" spc="0" normalizeH="0" baseline="0" noProof="0">
                <a:ln>
                  <a:noFill/>
                </a:ln>
                <a:solidFill>
                  <a:sysClr val="windowText" lastClr="000000"/>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a:t>
            </a:fld>
            <a:endParaRPr kumimoji="0" lang="en-US" sz="1800" b="0" i="0" u="none" strike="noStrike" kern="0" cap="none" spc="0" normalizeH="0" baseline="0" noProof="0">
              <a:ln>
                <a:noFill/>
              </a:ln>
              <a:solidFill>
                <a:sysClr val="windowText" lastClr="000000"/>
              </a:solidFill>
              <a:effectLst/>
              <a:uLnTx/>
              <a:uFillTx/>
              <a:latin typeface="Calibri"/>
              <a:ea typeface="+mn-ea"/>
              <a:cs typeface="+mn-cs"/>
            </a:endParaRPr>
          </a:p>
        </p:txBody>
      </p:sp>
    </p:spTree>
    <p:extLst>
      <p:ext uri="{BB962C8B-B14F-4D97-AF65-F5344CB8AC3E}">
        <p14:creationId xmlns:p14="http://schemas.microsoft.com/office/powerpoint/2010/main" val="4290825923"/>
      </p:ext>
    </p:extLst>
  </p:cSld>
  <p:clrMapOvr>
    <a:masterClrMapping/>
  </p:clrMapOvr>
</p:notes>
</file>

<file path=ppt/notesSlides/notesSlide11.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76996135"/>
      </p:ext>
    </p:extLst>
  </p:cSld>
  <p:clrMapOvr>
    <a:masterClrMapping/>
  </p:clrMapOvr>
</p:notes>
</file>

<file path=ppt/notesSlides/notesSlide12.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Point out that we show them how to make their own data types with classes in this course</a:t>
            </a:r>
          </a:p>
        </p:txBody>
      </p:sp>
    </p:spTree>
    <p:extLst>
      <p:ext uri="{BB962C8B-B14F-4D97-AF65-F5344CB8AC3E}">
        <p14:creationId xmlns:p14="http://schemas.microsoft.com/office/powerpoint/2010/main" val="3233529793"/>
      </p:ext>
    </p:extLst>
  </p:cSld>
  <p:clrMapOvr>
    <a:masterClrMapping/>
  </p:clrMapOvr>
</p:notes>
</file>

<file path=ppt/notesSlides/notesSlide13.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sp>
    </p:spTree>
    <p:extLst>
      <p:ext uri="{BB962C8B-B14F-4D97-AF65-F5344CB8AC3E}">
        <p14:creationId xmlns:p14="http://schemas.microsoft.com/office/powerpoint/2010/main" val="3080529236"/>
      </p:ext>
    </p:extLst>
  </p:cSld>
  <p:clrMapOvr>
    <a:masterClrMapping/>
  </p:clrMapOvr>
</p:notes>
</file>

<file path=ppt/notesSlides/notesSlide14.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32742" rtl="0" eaLnBrk="1" fontAlgn="auto" latinLnBrk="0" hangingPunct="1">
              <a:lnSpc>
                <a:spcPct val="90000"/>
              </a:lnSpc>
              <a:spcBef>
                <a:spcPts val="0"/>
              </a:spcBef>
              <a:spcAft>
                <a:spcPts val="340"/>
              </a:spcAft>
              <a:buClrTx/>
              <a:buSzTx/>
              <a:buFont typeface="Arial" panose="020B0604020202020204" pitchFamily="34" charset="0"/>
              <a:buChar char="•"/>
              <a:tabLst/>
              <a:defRPr/>
            </a:pPr>
            <a:r>
              <a:rPr lang="en-US" u="sng" dirty="0"/>
              <a:t>Note: </a:t>
            </a:r>
            <a:r>
              <a:rPr lang="en-US" dirty="0"/>
              <a:t>we learn all about $matches and these symbols coming up, this is just to show them a use case to get them excited to learn the content</a:t>
            </a:r>
          </a:p>
          <a:p>
            <a:pPr marL="171450" indent="-171450">
              <a:buFont typeface="Arial" panose="020B0604020202020204" pitchFamily="34" charset="0"/>
              <a:buChar char="•"/>
            </a:pPr>
            <a:r>
              <a:rPr lang="en-US" dirty="0"/>
              <a:t>Let’s see some </a:t>
            </a:r>
            <a:r>
              <a:rPr lang="en-US" dirty="0" err="1"/>
              <a:t>RegEx</a:t>
            </a:r>
            <a:r>
              <a:rPr lang="en-US" dirty="0"/>
              <a:t> in action before we tear into the symbols</a:t>
            </a:r>
          </a:p>
          <a:p>
            <a:pPr marL="388712" lvl="1" indent="-171450">
              <a:buFont typeface="Arial" panose="020B0604020202020204" pitchFamily="34" charset="0"/>
              <a:buChar char="•"/>
            </a:pPr>
            <a:r>
              <a:rPr lang="en-US" dirty="0"/>
              <a:t>We have some data</a:t>
            </a:r>
          </a:p>
          <a:p>
            <a:pPr marL="388712" lvl="1" indent="-171450">
              <a:buFont typeface="Arial" panose="020B0604020202020204" pitchFamily="34" charset="0"/>
              <a:buChar char="•"/>
            </a:pPr>
            <a:r>
              <a:rPr lang="en-US" dirty="0"/>
              <a:t>We want the phone numbers from that data</a:t>
            </a:r>
          </a:p>
          <a:p>
            <a:pPr marL="388712" lvl="1" indent="-171450">
              <a:buFont typeface="Arial" panose="020B0604020202020204" pitchFamily="34" charset="0"/>
              <a:buChar char="•"/>
            </a:pPr>
            <a:r>
              <a:rPr lang="en-US" dirty="0"/>
              <a:t>Let’s use regex and a loop to pull it all out: see how much easier this is than if you use a bunch of IF statements and sub strings?</a:t>
            </a:r>
          </a:p>
          <a:p>
            <a:pPr marL="171450" lvl="0" indent="-171450">
              <a:buFont typeface="Arial" panose="020B0604020202020204" pitchFamily="34" charset="0"/>
              <a:buChar char="•"/>
            </a:pPr>
            <a:endParaRPr lang="en-US" dirty="0"/>
          </a:p>
          <a:p>
            <a:pPr marL="0" lvl="0" indent="0">
              <a:buFont typeface="Arial" panose="020B0604020202020204" pitchFamily="34" charset="0"/>
              <a:buNone/>
            </a:pPr>
            <a:r>
              <a:rPr lang="en-US" dirty="0"/>
              <a:t>.</a:t>
            </a:r>
          </a:p>
        </p:txBody>
      </p:sp>
    </p:spTree>
    <p:extLst>
      <p:ext uri="{BB962C8B-B14F-4D97-AF65-F5344CB8AC3E}">
        <p14:creationId xmlns:p14="http://schemas.microsoft.com/office/powerpoint/2010/main" val="4010970357"/>
      </p:ext>
    </p:extLst>
  </p:cSld>
  <p:clrMapOvr>
    <a:masterClrMapping/>
  </p:clrMapOvr>
</p:notes>
</file>

<file path=ppt/notesSlides/notesSlide15.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AU" dirty="0"/>
          </a:p>
          <a:p>
            <a:pPr marL="171450" indent="-171450">
              <a:buFont typeface="Arial" panose="020B0604020202020204" pitchFamily="34" charset="0"/>
              <a:buChar char="•"/>
            </a:pPr>
            <a:r>
              <a:rPr lang="en-AU" dirty="0"/>
              <a:t>Notice that the split gives us empty strings each time it splits on the first character of the text, which might mean your data needs some extra processing to look nice. </a:t>
            </a:r>
            <a:br>
              <a:rPr lang="en-AU" dirty="0"/>
            </a:br>
            <a:br>
              <a:rPr lang="en-AU" dirty="0"/>
            </a:br>
            <a:endParaRPr lang="en-AU" dirty="0"/>
          </a:p>
        </p:txBody>
      </p:sp>
    </p:spTree>
    <p:extLst>
      <p:ext uri="{BB962C8B-B14F-4D97-AF65-F5344CB8AC3E}">
        <p14:creationId xmlns:p14="http://schemas.microsoft.com/office/powerpoint/2010/main" val="3989549813"/>
      </p:ext>
    </p:extLst>
  </p:cSld>
  <p:clrMapOvr>
    <a:masterClrMapping/>
  </p:clrMapOvr>
</p:notes>
</file>

<file path=ppt/notesSlides/notesSlide16.xml><?xml version="1.0" encoding="utf-8"?>
<p:notes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a:pPr/>
              <a:t>16</a:t>
            </a:fld>
            <a:endParaRPr lang="en-US" dirty="0"/>
          </a:p>
        </p:txBody>
      </p:sp>
      <p:sp>
        <p:nvSpPr>
          <p:cNvPr id="3" name="Date Placeholder 2">
            <a:extLst>
              <a:ext uri="{FF2B5EF4-FFF2-40B4-BE49-F238E27FC236}">
                <a16:creationId xmlns:a16="http://schemas.microsoft.com/office/drawing/2014/main" id="{3F5CF34F-AAAC-430A-B32E-0E692172CC07}"/>
              </a:ext>
            </a:extLst>
          </p:cNvPr>
          <p:cNvSpPr>
            <a:spLocks noGrp="1"/>
          </p:cNvSpPr>
          <p:nvPr>
            <p:ph type="dt" idx="12"/>
          </p:nvPr>
        </p:nvSpPr>
        <p:spPr/>
        <p:txBody>
          <a:bodyPr/>
          <a:lstStyle/>
          <a:p>
            <a:fld id="{592BAB5C-9CDE-47A0-89B0-1BD39C8B7942}" type="datetime1">
              <a:rPr lang="en-US"/>
              <a:t>3/2/2020</a:t>
            </a:fld>
            <a:endParaRPr lang="en-US" dirty="0"/>
          </a:p>
        </p:txBody>
      </p:sp>
      <p:sp>
        <p:nvSpPr>
          <p:cNvPr id="8" name="Slide Image Placeholder 7">
            <a:extLst>
              <a:ext uri="{FF2B5EF4-FFF2-40B4-BE49-F238E27FC236}">
                <a16:creationId xmlns:a16="http://schemas.microsoft.com/office/drawing/2014/main" id="{654651DE-103E-4094-B964-7B0DFE8C6CAE}"/>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C3520F82-A4D0-447A-A8E5-3467A10ECFD1}"/>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5" name="Header Placeholder 4">
            <a:extLst>
              <a:ext uri="{FF2B5EF4-FFF2-40B4-BE49-F238E27FC236}">
                <a16:creationId xmlns:a16="http://schemas.microsoft.com/office/drawing/2014/main" id="{8EE692BC-11D2-4F9E-8DF7-B5F3979836BF}"/>
              </a:ext>
            </a:extLst>
          </p:cNvPr>
          <p:cNvSpPr>
            <a:spLocks noGrp="1"/>
          </p:cNvSpPr>
          <p:nvPr>
            <p:ph type="hdr" sz="quarter" idx="13"/>
          </p:nvPr>
        </p:nvSpPr>
        <p:spPr>
          <a:xfrm>
            <a:off x="0" y="0"/>
            <a:ext cx="2971800" cy="458788"/>
          </a:xfrm>
          <a:prstGeom prst="rect">
            <a:avLst/>
          </a:prstGeom>
        </p:spPr>
        <p:txBody>
          <a:bodyPr/>
          <a:lstStyle/>
          <a:p>
            <a:r>
              <a:rPr lang="en-US" dirty="0"/>
              <a:t>[[HEADER]]</a:t>
            </a:r>
          </a:p>
        </p:txBody>
      </p:sp>
    </p:spTree>
    <p:extLst>
      <p:ext uri="{BB962C8B-B14F-4D97-AF65-F5344CB8AC3E}">
        <p14:creationId xmlns:p14="http://schemas.microsoft.com/office/powerpoint/2010/main" val="313223718"/>
      </p:ext>
    </p:extLst>
  </p:cSld>
  <p:clrMapOvr>
    <a:masterClrMapping/>
  </p:clrMapOvr>
</p:notes>
</file>

<file path=ppt/notesSlides/notesSlide17.xml><?xml version="1.0" encoding="utf-8"?>
<p:notes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3"/>
          </p:nvPr>
        </p:nvSpPr>
        <p:spPr/>
        <p:txBody>
          <a:bodyPr/>
          <a:lstStyle/>
          <a:p>
            <a:fld id="{EC87E0CF-87F6-4B58-B8B8-DCAB2DAAF3CA}" type="slidenum">
              <a:rPr lang="en-US"/>
              <a:pPr/>
              <a:t>17</a:t>
            </a:fld>
            <a:endParaRPr lang="en-US"/>
          </a:p>
        </p:txBody>
      </p:sp>
      <p:sp>
        <p:nvSpPr>
          <p:cNvPr id="10" name="Slide Image Placeholder 9">
            <a:extLst>
              <a:ext uri="{FF2B5EF4-FFF2-40B4-BE49-F238E27FC236}">
                <a16:creationId xmlns:a16="http://schemas.microsoft.com/office/drawing/2014/main" id="{78F88C93-2AC6-4259-8E72-48689E75DD8E}"/>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5875227C-7667-4D34-AC4C-D2C34D66B61D}"/>
              </a:ext>
            </a:extLst>
          </p:cNvPr>
          <p:cNvSpPr>
            <a:spLocks noGrp="1"/>
          </p:cNvSpPr>
          <p:nvPr>
            <p:ph type="body" idx="1"/>
          </p:nvPr>
        </p:nvSpPr>
        <p:spPr/>
        <p:txBody>
          <a:bodyPr/>
          <a:lstStyle/>
          <a:p>
            <a:endParaRPr lang="en-US"/>
          </a:p>
        </p:txBody>
      </p:sp>
      <p:sp>
        <p:nvSpPr>
          <p:cNvPr id="2" name="Date Placeholder 1">
            <a:extLst>
              <a:ext uri="{FF2B5EF4-FFF2-40B4-BE49-F238E27FC236}">
                <a16:creationId xmlns:a16="http://schemas.microsoft.com/office/drawing/2014/main" id="{CF2BF15B-46B3-461E-B4BD-0EA1A9EAF87F}"/>
              </a:ext>
            </a:extLst>
          </p:cNvPr>
          <p:cNvSpPr>
            <a:spLocks noGrp="1"/>
          </p:cNvSpPr>
          <p:nvPr>
            <p:ph type="dt" idx="15"/>
          </p:nvPr>
        </p:nvSpPr>
        <p:spPr/>
        <p:txBody>
          <a:bodyPr/>
          <a:lstStyle/>
          <a:p>
            <a:fld id="{FEF7E070-ACE9-4688-9DF6-05A4C1EB9BC3}" type="datetime8">
              <a:rPr lang="en-US"/>
              <a:t>3/2/2020 1:31 PM</a:t>
            </a:fld>
            <a:endParaRPr lang="en-US"/>
          </a:p>
        </p:txBody>
      </p:sp>
    </p:spTree>
    <p:extLst>
      <p:ext uri="{BB962C8B-B14F-4D97-AF65-F5344CB8AC3E}">
        <p14:creationId xmlns:p14="http://schemas.microsoft.com/office/powerpoint/2010/main" val="1507187855"/>
      </p:ext>
    </p:extLst>
  </p:cSld>
  <p:clrMapOvr>
    <a:masterClrMapping/>
  </p:clrMapOvr>
</p:notes>
</file>

<file path=ppt/notesSlides/notesSlide2.xml><?xml version="1.0" encoding="utf-8"?>
<p:notes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D05318A-054E-416C-A1EB-50D2E4AB3C8E}"/>
              </a:ext>
            </a:extLst>
          </p:cNvPr>
          <p:cNvSpPr>
            <a:spLocks noGrp="1"/>
          </p:cNvSpPr>
          <p:nvPr>
            <p:ph type="sldNum" sz="quarter" idx="10"/>
          </p:nvPr>
        </p:nvSpPr>
        <p:spPr/>
        <p:txBody>
          <a:bodyPr/>
          <a:lstStyle/>
          <a:p>
            <a:fld id="{B4008EB6-D09E-4580-8CD6-DDB14511944F}" type="slidenum">
              <a:rPr lang="en-US"/>
              <a:pPr/>
              <a:t>2</a:t>
            </a:fld>
            <a:endParaRPr lang="en-US"/>
          </a:p>
        </p:txBody>
      </p:sp>
      <p:sp>
        <p:nvSpPr>
          <p:cNvPr id="6" name="Slide Image Placeholder 5">
            <a:extLst>
              <a:ext uri="{FF2B5EF4-FFF2-40B4-BE49-F238E27FC236}">
                <a16:creationId xmlns:a16="http://schemas.microsoft.com/office/drawing/2014/main" id="{AB3A5A5B-5223-4DD5-B85D-9233C92BDFA0}"/>
              </a:ext>
            </a:extLst>
          </p:cNvPr>
          <p:cNvSpPr>
            <a:spLocks noGrp="1" noRot="1" noChangeAspect="1"/>
          </p:cNvSpPr>
          <p:nvPr>
            <p:ph type="sldImg"/>
          </p:nvPr>
        </p:nvSpPr>
        <p:spPr/>
      </p:sp>
      <p:sp>
        <p:nvSpPr>
          <p:cNvPr id="7" name="Notes Placeholder 6">
            <a:extLst>
              <a:ext uri="{FF2B5EF4-FFF2-40B4-BE49-F238E27FC236}">
                <a16:creationId xmlns:a16="http://schemas.microsoft.com/office/drawing/2014/main" id="{49C6FDCB-6BB2-45D6-9E4C-5FD135C2D1FC}"/>
              </a:ext>
            </a:extLst>
          </p:cNvPr>
          <p:cNvSpPr>
            <a:spLocks noGrp="1"/>
          </p:cNvSpPr>
          <p:nvPr>
            <p:ph type="body" idx="1"/>
          </p:nvPr>
        </p:nvSpPr>
        <p:spPr/>
        <p:txBody>
          <a:bodyPr/>
          <a:lstStyle/>
          <a:p>
            <a:endParaRPr lang="en-US"/>
          </a:p>
        </p:txBody>
      </p:sp>
      <p:sp>
        <p:nvSpPr>
          <p:cNvPr id="2" name="Date Placeholder 1">
            <a:extLst>
              <a:ext uri="{FF2B5EF4-FFF2-40B4-BE49-F238E27FC236}">
                <a16:creationId xmlns:a16="http://schemas.microsoft.com/office/drawing/2014/main" id="{E54A3777-CF28-491E-9D6F-EDB52FCF7CC7}"/>
              </a:ext>
            </a:extLst>
          </p:cNvPr>
          <p:cNvSpPr>
            <a:spLocks noGrp="1"/>
          </p:cNvSpPr>
          <p:nvPr>
            <p:ph type="dt" idx="11"/>
          </p:nvPr>
        </p:nvSpPr>
        <p:spPr/>
        <p:txBody>
          <a:bodyPr/>
          <a:lstStyle/>
          <a:p>
            <a:fld id="{8BF1F277-1E2C-482D-B27F-EC05DCDBE7D6}" type="datetime8">
              <a:rPr lang="en-US"/>
              <a:t>3/2/2020 1:31 PM</a:t>
            </a:fld>
            <a:endParaRPr lang="en-US"/>
          </a:p>
        </p:txBody>
      </p:sp>
    </p:spTree>
    <p:extLst>
      <p:ext uri="{BB962C8B-B14F-4D97-AF65-F5344CB8AC3E}">
        <p14:creationId xmlns:p14="http://schemas.microsoft.com/office/powerpoint/2010/main" val="2685669984"/>
      </p:ext>
    </p:extLst>
  </p:cSld>
  <p:clrMapOvr>
    <a:masterClrMapping/>
  </p:clrMapOvr>
</p:notes>
</file>

<file path=ppt/notesSlides/notesSlide3.xml><?xml version="1.0" encoding="utf-8"?>
<p:notes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pPr lvl="0"/>
            <a:fld id="{8B263312-38AA-4E1E-B2B5-0F8F122B24FE}" type="slidenum">
              <a:rPr lang="en-US" noProof="0"/>
              <a:pPr lvl="0"/>
              <a:t>3</a:t>
            </a:fld>
            <a:endParaRPr lang="en-US" noProof="0" dirty="0"/>
          </a:p>
        </p:txBody>
      </p:sp>
      <p:sp>
        <p:nvSpPr>
          <p:cNvPr id="3" name="Date Placeholder 2">
            <a:extLst>
              <a:ext uri="{FF2B5EF4-FFF2-40B4-BE49-F238E27FC236}">
                <a16:creationId xmlns:a16="http://schemas.microsoft.com/office/drawing/2014/main" id="{AADD9822-205E-411A-98E8-614EE76611C1}"/>
              </a:ext>
            </a:extLst>
          </p:cNvPr>
          <p:cNvSpPr>
            <a:spLocks noGrp="1"/>
          </p:cNvSpPr>
          <p:nvPr>
            <p:ph type="dt" idx="14"/>
          </p:nvPr>
        </p:nvSpPr>
        <p:spPr/>
        <p:txBody>
          <a:bodyPr/>
          <a:lstStyle/>
          <a:p>
            <a:fld id="{C6C9641A-9089-4752-A056-B1CBB82B5AD3}" type="datetime1">
              <a:rPr lang="en-US"/>
              <a:t>3/2/2020</a:t>
            </a:fld>
            <a:endParaRPr lang="en-US" dirty="0"/>
          </a:p>
        </p:txBody>
      </p:sp>
      <p:sp>
        <p:nvSpPr>
          <p:cNvPr id="8" name="Slide Image Placeholder 7">
            <a:extLst>
              <a:ext uri="{FF2B5EF4-FFF2-40B4-BE49-F238E27FC236}">
                <a16:creationId xmlns:a16="http://schemas.microsoft.com/office/drawing/2014/main" id="{93D79A44-A14C-46C2-9D88-AA4F08A12BF7}"/>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A6027BF1-B3D5-47B5-BC6F-966DC5AB1C5A}"/>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4" name="Header Placeholder 3">
            <a:extLst>
              <a:ext uri="{FF2B5EF4-FFF2-40B4-BE49-F238E27FC236}">
                <a16:creationId xmlns:a16="http://schemas.microsoft.com/office/drawing/2014/main" id="{024AF13D-BB1E-4F4A-BD0B-2ACA4B636AC1}"/>
              </a:ext>
            </a:extLst>
          </p:cNvPr>
          <p:cNvSpPr>
            <a:spLocks noGrp="1"/>
          </p:cNvSpPr>
          <p:nvPr>
            <p:ph type="hdr" sz="quarter" idx="15"/>
          </p:nvPr>
        </p:nvSpPr>
        <p:spPr>
          <a:xfrm>
            <a:off x="0" y="0"/>
            <a:ext cx="2971800" cy="458788"/>
          </a:xfrm>
          <a:prstGeom prst="rect">
            <a:avLst/>
          </a:prstGeom>
        </p:spPr>
        <p:txBody>
          <a:bodyPr/>
          <a:lstStyle/>
          <a:p>
            <a:r>
              <a:rPr lang="en-US" dirty="0"/>
              <a:t>[[HEADER]]</a:t>
            </a:r>
          </a:p>
        </p:txBody>
      </p:sp>
    </p:spTree>
    <p:extLst>
      <p:ext uri="{BB962C8B-B14F-4D97-AF65-F5344CB8AC3E}">
        <p14:creationId xmlns:p14="http://schemas.microsoft.com/office/powerpoint/2010/main" val="2513252009"/>
      </p:ext>
    </p:extLst>
  </p:cSld>
  <p:clrMapOvr>
    <a:masterClrMapping/>
  </p:clrMapOvr>
</p:notes>
</file>

<file path=ppt/notesSlides/notesSlide4.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sp>
      <p:sp>
        <p:nvSpPr>
          <p:cNvPr id="4" name="Footer Placeholder 3"/>
          <p:cNvSpPr>
            <a:spLocks noGrp="1"/>
          </p:cNvSpPr>
          <p:nvPr>
            <p:ph type="ftr" sz="quarter" idx="10"/>
          </p:nvPr>
        </p:nvSpPr>
        <p:spPr>
          <a:xfrm>
            <a:off x="0" y="8915400"/>
            <a:ext cx="4572000" cy="314033"/>
          </a:xfrm>
          <a:prstGeom prst="rect">
            <a:avLst/>
          </a:prstGeom>
        </p:spPr>
        <p:txBody>
          <a:bodyPr/>
          <a:lstStyle/>
          <a:p>
            <a:r>
              <a:rPr lang="en-US"/>
              <a:t>© 2011 Microsoft Corporation    	Microsoft Confidential</a:t>
            </a:r>
          </a:p>
        </p:txBody>
      </p:sp>
      <p:sp>
        <p:nvSpPr>
          <p:cNvPr id="5" name="Slide Number Placeholder 4"/>
          <p:cNvSpPr>
            <a:spLocks noGrp="1"/>
          </p:cNvSpPr>
          <p:nvPr>
            <p:ph type="sldNum" sz="quarter" idx="11"/>
          </p:nvPr>
        </p:nvSpPr>
        <p:spPr>
          <a:xfrm>
            <a:off x="5257800" y="8829967"/>
            <a:ext cx="1750978" cy="464820"/>
          </a:xfrm>
          <a:prstGeom prst="rect">
            <a:avLst/>
          </a:prstGeom>
        </p:spPr>
        <p:txBody>
          <a:bodyPr/>
          <a:lstStyle/>
          <a:p>
            <a:fld id="{89920E16-7E2D-4061-8759-5F8497A7A433}" type="slidenum">
              <a:rPr lang="en-US"/>
              <a:pPr/>
              <a:t>4</a:t>
            </a:fld>
            <a:endParaRPr lang="en-US"/>
          </a:p>
        </p:txBody>
      </p:sp>
    </p:spTree>
    <p:extLst>
      <p:ext uri="{BB962C8B-B14F-4D97-AF65-F5344CB8AC3E}">
        <p14:creationId xmlns:p14="http://schemas.microsoft.com/office/powerpoint/2010/main" val="3860476360"/>
      </p:ext>
    </p:extLst>
  </p:cSld>
  <p:clrMapOvr>
    <a:masterClrMapping/>
  </p:clrMapOvr>
</p:notes>
</file>

<file path=ppt/notesSlides/notesSlide5.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60" rtl="0" eaLnBrk="1" fontAlgn="auto" latinLnBrk="0" hangingPunct="1">
              <a:lnSpc>
                <a:spcPct val="90000"/>
              </a:lnSpc>
              <a:spcBef>
                <a:spcPts val="0"/>
              </a:spcBef>
              <a:spcAft>
                <a:spcPts val="333"/>
              </a:spcAft>
              <a:buClrTx/>
              <a:buSzTx/>
              <a:buFontTx/>
              <a:buNone/>
              <a:tabLst/>
              <a:defRPr/>
            </a:pPr>
            <a:r>
              <a:rPr lang="en-US"/>
              <a:t>“Do Loops” start directly and then evaluate the equation</a:t>
            </a:r>
          </a:p>
          <a:p>
            <a:r>
              <a:rPr lang="en-US"/>
              <a:t>“For” and “While” will first evaluate the equation</a:t>
            </a:r>
          </a:p>
          <a:p>
            <a:r>
              <a:rPr lang="en-US"/>
              <a:t>“Foreach” processes each item in a list</a:t>
            </a:r>
          </a:p>
        </p:txBody>
      </p:sp>
    </p:spTree>
    <p:extLst>
      <p:ext uri="{BB962C8B-B14F-4D97-AF65-F5344CB8AC3E}">
        <p14:creationId xmlns:p14="http://schemas.microsoft.com/office/powerpoint/2010/main" val="3932051255"/>
      </p:ext>
    </p:extLst>
  </p:cSld>
  <p:clrMapOvr>
    <a:masterClrMapping/>
  </p:clrMapOvr>
</p:notes>
</file>

<file path=ppt/notesSlides/notesSlide6.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60" rtl="0" eaLnBrk="1" fontAlgn="auto" latinLnBrk="0" hangingPunct="1">
              <a:lnSpc>
                <a:spcPct val="90000"/>
              </a:lnSpc>
              <a:spcBef>
                <a:spcPts val="0"/>
              </a:spcBef>
              <a:spcAft>
                <a:spcPts val="333"/>
              </a:spcAft>
              <a:buClrTx/>
              <a:buSzTx/>
              <a:buFontTx/>
              <a:buNone/>
              <a:tabLst/>
              <a:defRPr/>
            </a:pPr>
            <a:r>
              <a:rPr lang="en-US" dirty="0"/>
              <a:t>A “Switch” can also have a default just like a else, it will be run when no condition evaluated a $true.</a:t>
            </a:r>
          </a:p>
        </p:txBody>
      </p:sp>
    </p:spTree>
    <p:extLst>
      <p:ext uri="{BB962C8B-B14F-4D97-AF65-F5344CB8AC3E}">
        <p14:creationId xmlns:p14="http://schemas.microsoft.com/office/powerpoint/2010/main" val="4288160697"/>
      </p:ext>
    </p:extLst>
  </p:cSld>
  <p:clrMapOvr>
    <a:masterClrMapping/>
  </p:clrMapOvr>
</p:notes>
</file>

<file path=ppt/notesSlides/notesSlide7.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Break will always find something to break, even if it has to search all the way up to the start. Use with caution.</a:t>
            </a:r>
          </a:p>
        </p:txBody>
      </p:sp>
    </p:spTree>
    <p:extLst>
      <p:ext uri="{BB962C8B-B14F-4D97-AF65-F5344CB8AC3E}">
        <p14:creationId xmlns:p14="http://schemas.microsoft.com/office/powerpoint/2010/main" val="2521867576"/>
      </p:ext>
    </p:extLst>
  </p:cSld>
  <p:clrMapOvr>
    <a:masterClrMapping/>
  </p:clrMapOvr>
</p:notes>
</file>

<file path=ppt/notesSlides/notesSlide8.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686013550"/>
      </p:ext>
    </p:extLst>
  </p:cSld>
  <p:clrMapOvr>
    <a:masterClrMapping/>
  </p:clrMapOvr>
</p:notes>
</file>

<file path=ppt/notesSlides/notesSlide9.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A function is a named block of code that performs an action. When you type the function name, the code in the function runs. </a:t>
            </a:r>
          </a:p>
          <a:p>
            <a:endParaRPr lang="en-GB"/>
          </a:p>
          <a:p>
            <a:r>
              <a:rPr lang="en-GB"/>
              <a:t>Functions</a:t>
            </a:r>
            <a:r>
              <a:rPr lang="en-GB" baseline="0"/>
              <a:t> can return objects and data as well as executing code.  Functions can also take parameters as input.</a:t>
            </a:r>
          </a:p>
          <a:p>
            <a:endParaRPr lang="en-GB" baseline="0"/>
          </a:p>
          <a:p>
            <a:r>
              <a:rPr lang="en-GB" baseline="0"/>
              <a:t>Functions must be defined in the script before they are called.</a:t>
            </a:r>
            <a:endParaRPr lang="en-GB"/>
          </a:p>
        </p:txBody>
      </p:sp>
      <p:sp>
        <p:nvSpPr>
          <p:cNvPr id="4" name="Footer Placeholder 3"/>
          <p:cNvSpPr>
            <a:spLocks noGrp="1"/>
          </p:cNvSpPr>
          <p:nvPr>
            <p:ph type="ftr" sz="quarter" idx="10"/>
          </p:nvPr>
        </p:nvSpPr>
        <p:spPr>
          <a:xfrm>
            <a:off x="0" y="8915400"/>
            <a:ext cx="4572000" cy="314033"/>
          </a:xfrm>
          <a:prstGeom prst="rect">
            <a:avLst/>
          </a:prstGeom>
        </p:spPr>
        <p:txBody>
          <a:bodyPr/>
          <a:lstStyle/>
          <a:p>
            <a:r>
              <a:rPr lang="en-US"/>
              <a:t>© 2011 Microsoft Corporation    	Microsoft Confidential</a:t>
            </a:r>
          </a:p>
        </p:txBody>
      </p:sp>
      <p:sp>
        <p:nvSpPr>
          <p:cNvPr id="5" name="Slide Number Placeholder 4"/>
          <p:cNvSpPr>
            <a:spLocks noGrp="1"/>
          </p:cNvSpPr>
          <p:nvPr>
            <p:ph type="sldNum" sz="quarter" idx="11"/>
          </p:nvPr>
        </p:nvSpPr>
        <p:spPr>
          <a:xfrm>
            <a:off x="5257800" y="8829967"/>
            <a:ext cx="1750978" cy="464820"/>
          </a:xfrm>
          <a:prstGeom prst="rect">
            <a:avLst/>
          </a:prstGeom>
        </p:spPr>
        <p:txBody>
          <a:bodyPr/>
          <a:lstStyle/>
          <a:p>
            <a:fld id="{89920E16-7E2D-4061-8759-5F8497A7A433}" type="slidenum">
              <a:rPr lang="en-US"/>
              <a:pPr/>
              <a:t>9</a:t>
            </a:fld>
            <a:endParaRPr lang="en-US"/>
          </a:p>
        </p:txBody>
      </p:sp>
    </p:spTree>
    <p:extLst>
      <p:ext uri="{BB962C8B-B14F-4D97-AF65-F5344CB8AC3E}">
        <p14:creationId xmlns:p14="http://schemas.microsoft.com/office/powerpoint/2010/main" val="29210757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bin"/><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bin"/><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hyperlink" Target="https://www.microsoft.com/en-us/legal/intellectualproperty/permissions/default.aspx" TargetMode="External"/><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3.bin"/><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bin"/><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bin"/><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bin"/><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hoto_Option">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9688A36C-BC63-4BAF-B681-46924F4FEF72}"/>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2000" cy="6858000"/>
          </a:xfrm>
        </p:spPr>
        <p:txBody>
          <a:bodyPr/>
          <a:lstStyle>
            <a:lvl1pPr marL="0" indent="0">
              <a:buNone/>
              <a:defRPr/>
            </a:lvl1pPr>
          </a:lstStyle>
          <a:p>
            <a:r>
              <a:rPr lang="en-US" dirty="0"/>
              <a:t> </a:t>
            </a:r>
          </a:p>
        </p:txBody>
      </p:sp>
      <p:sp>
        <p:nvSpPr>
          <p:cNvPr id="10" name="Title 1">
            <a:extLst>
              <a:ext uri="{FF2B5EF4-FFF2-40B4-BE49-F238E27FC236}">
                <a16:creationId xmlns:a16="http://schemas.microsoft.com/office/drawing/2014/main" id="{6918950D-BA52-4C37-9FC7-9B2441DABC4D}"/>
              </a:ext>
            </a:extLst>
          </p:cNvPr>
          <p:cNvSpPr>
            <a:spLocks noGrp="1"/>
          </p:cNvSpPr>
          <p:nvPr>
            <p:ph type="title" hasCustomPrompt="1"/>
          </p:nvPr>
        </p:nvSpPr>
        <p:spPr>
          <a:xfrm>
            <a:off x="621451" y="4519136"/>
            <a:ext cx="10960949" cy="738664"/>
          </a:xfrm>
          <a:noFill/>
        </p:spPr>
        <p:txBody>
          <a:bodyPr wrap="square" lIns="0" tIns="0" rIns="0" bIns="182880" anchor="b" anchorCtr="0">
            <a:spAutoFit/>
          </a:bodyPr>
          <a:lstStyle>
            <a:lvl1pPr>
              <a:lnSpc>
                <a:spcPct val="100000"/>
              </a:lnSpc>
              <a:defRPr sz="3600" strike="noStrike" spc="-147" baseline="0">
                <a:solidFill>
                  <a:schemeClr val="bg2"/>
                </a:solidFill>
              </a:defRPr>
            </a:lvl1pPr>
          </a:lstStyle>
          <a:p>
            <a:r>
              <a:rPr lang="en-US" dirty="0"/>
              <a:t>Presentation Title</a:t>
            </a:r>
          </a:p>
        </p:txBody>
      </p:sp>
      <p:sp>
        <p:nvSpPr>
          <p:cNvPr id="11" name="Text Placeholder 4">
            <a:extLst>
              <a:ext uri="{FF2B5EF4-FFF2-40B4-BE49-F238E27FC236}">
                <a16:creationId xmlns:a16="http://schemas.microsoft.com/office/drawing/2014/main" id="{4B7969DA-51E9-4FB3-BFCC-63C88E80862C}"/>
              </a:ext>
            </a:extLst>
          </p:cNvPr>
          <p:cNvSpPr>
            <a:spLocks noGrp="1"/>
          </p:cNvSpPr>
          <p:nvPr>
            <p:ph type="body" sz="quarter" idx="12" hasCustomPrompt="1"/>
          </p:nvPr>
        </p:nvSpPr>
        <p:spPr>
          <a:xfrm>
            <a:off x="621759" y="5257800"/>
            <a:ext cx="10960641" cy="915892"/>
          </a:xfrm>
          <a:noFill/>
        </p:spPr>
        <p:txBody>
          <a:bodyPr lIns="0" tIns="0" rIns="0" bIns="0" anchor="t">
            <a:noAutofit/>
          </a:bodyPr>
          <a:lstStyle>
            <a:lvl1pPr marL="0" indent="0">
              <a:lnSpc>
                <a:spcPct val="100000"/>
              </a:lnSpc>
              <a:spcBef>
                <a:spcPts val="0"/>
              </a:spcBef>
              <a:buNone/>
              <a:defRPr sz="2200" spc="0" baseline="0">
                <a:solidFill>
                  <a:schemeClr val="bg2"/>
                </a:solidFill>
                <a:latin typeface="+mn-lt"/>
              </a:defRPr>
            </a:lvl1pPr>
          </a:lstStyle>
          <a:p>
            <a:pPr lvl="0"/>
            <a:r>
              <a:rPr lang="en-US" dirty="0"/>
              <a:t>Presenter Name</a:t>
            </a:r>
          </a:p>
        </p:txBody>
      </p:sp>
      <p:sp>
        <p:nvSpPr>
          <p:cNvPr id="3" name="Picture Placeholder 2" descr="Logo">
            <a:extLst>
              <a:ext uri="{FF2B5EF4-FFF2-40B4-BE49-F238E27FC236}">
                <a16:creationId xmlns:a16="http://schemas.microsoft.com/office/drawing/2014/main" id="{E6B00F91-76AF-4D03-A6BF-A8C5D64009A9}"/>
              </a:ext>
              <a:ext uri="{C183D7F6-B498-43B3-948B-1728B52AA6E4}">
                <adec:decorative xmlns:adec="http://schemas.microsoft.com/office/drawing/2017/decorative" val="0"/>
              </a:ext>
            </a:extLst>
          </p:cNvPr>
          <p:cNvSpPr>
            <a:spLocks noGrp="1"/>
          </p:cNvSpPr>
          <p:nvPr>
            <p:ph type="pic" sz="quarter" idx="14" hasCustomPrompt="1"/>
          </p:nvPr>
        </p:nvSpPr>
        <p:spPr>
          <a:xfrm>
            <a:off x="304809" y="304800"/>
            <a:ext cx="2062163" cy="924737"/>
          </a:xfrm>
          <a:noFill/>
        </p:spPr>
        <p:txBody>
          <a:bodyPr anchor="ctr"/>
          <a:lstStyle>
            <a:lvl1pPr marL="0" indent="0" algn="ctr">
              <a:buNone/>
              <a:defRPr>
                <a:solidFill>
                  <a:schemeClr val="bg1">
                    <a:lumMod val="50000"/>
                  </a:schemeClr>
                </a:solidFill>
              </a:defRPr>
            </a:lvl1pPr>
          </a:lstStyle>
          <a:p>
            <a:r>
              <a:rPr lang="en-US" dirty="0"/>
              <a:t> Select Logo</a:t>
            </a:r>
          </a:p>
        </p:txBody>
      </p:sp>
    </p:spTree>
    <p:extLst>
      <p:ext uri="{BB962C8B-B14F-4D97-AF65-F5344CB8AC3E}">
        <p14:creationId xmlns:p14="http://schemas.microsoft.com/office/powerpoint/2010/main" val="247893907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endParaRPr lang="en-US" noProof="0" dirty="0"/>
          </a:p>
        </p:txBody>
      </p:sp>
      <p:sp>
        <p:nvSpPr>
          <p:cNvPr id="7" name="3 Content Placeholder">
            <a:extLst>
              <a:ext uri="{FF2B5EF4-FFF2-40B4-BE49-F238E27FC236}">
                <a16:creationId xmlns:a16="http://schemas.microsoft.com/office/drawing/2014/main" id="{67FFA91E-2F74-4D40-9DCA-2240811B5980}"/>
              </a:ext>
            </a:extLst>
          </p:cNvPr>
          <p:cNvSpPr>
            <a:spLocks noGrp="1"/>
          </p:cNvSpPr>
          <p:nvPr>
            <p:ph sz="quarter" idx="13"/>
          </p:nvPr>
        </p:nvSpPr>
        <p:spPr>
          <a:xfrm>
            <a:off x="655638" y="1408114"/>
            <a:ext cx="10880726" cy="4819650"/>
          </a:xfrm>
          <a:prstGeom prst="rect">
            <a:avLst/>
          </a:prstGeom>
        </p:spPr>
        <p:txBody>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718628521"/>
      </p:ext>
    </p:extLst>
  </p:cSld>
  <p:clrMapOvr>
    <a:masterClrMapping/>
  </p:clrMapOvr>
  <p:hf sldNum="0" hdr="0" ftr="0" dt="0"/>
  <p:extLst>
    <p:ext uri="{DCECCB84-F9BA-43D5-87BE-67443E8EF086}">
      <p15:sldGuideLst xmlns:p15="http://schemas.microsoft.com/office/powerpoint/2012/main">
        <p15:guide id="1" orient="horz" pos="887">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 Subtitle &amp; Non-bulleted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endParaRPr lang="en-US" noProof="0" dirty="0"/>
          </a:p>
        </p:txBody>
      </p:sp>
      <p:sp>
        <p:nvSpPr>
          <p:cNvPr id="8" name="2 Subtitle">
            <a:extLst>
              <a:ext uri="{FF2B5EF4-FFF2-40B4-BE49-F238E27FC236}">
                <a16:creationId xmlns:a16="http://schemas.microsoft.com/office/drawing/2014/main" id="{C7C3AFAE-72AD-4B70-BB9C-37420C66D45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
        <p:nvSpPr>
          <p:cNvPr id="7" name="3 Content Placeholder">
            <a:extLst>
              <a:ext uri="{FF2B5EF4-FFF2-40B4-BE49-F238E27FC236}">
                <a16:creationId xmlns:a16="http://schemas.microsoft.com/office/drawing/2014/main" id="{67FFA91E-2F74-4D40-9DCA-2240811B5980}"/>
              </a:ext>
            </a:extLst>
          </p:cNvPr>
          <p:cNvSpPr>
            <a:spLocks noGrp="1"/>
          </p:cNvSpPr>
          <p:nvPr>
            <p:ph sz="quarter" idx="13"/>
          </p:nvPr>
        </p:nvSpPr>
        <p:spPr>
          <a:xfrm>
            <a:off x="655638" y="1408114"/>
            <a:ext cx="10880726" cy="4819650"/>
          </a:xfrm>
          <a:prstGeom prst="rect">
            <a:avLst/>
          </a:prstGeom>
        </p:spPr>
        <p:txBody>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1081201757"/>
      </p:ext>
    </p:extLst>
  </p:cSld>
  <p:clrMapOvr>
    <a:masterClrMapping/>
  </p:clrMapOvr>
  <p:hf sldNum="0" hdr="0" ftr="0" dt="0"/>
  <p:extLst>
    <p:ext uri="{DCECCB84-F9BA-43D5-87BE-67443E8EF086}">
      <p15:sldGuideLst xmlns:p15="http://schemas.microsoft.com/office/powerpoint/2012/main">
        <p15:guide id="1" orient="horz" pos="887">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D75157F-D103-4B72-869F-2D01AFADEC9B}"/>
              </a:ext>
            </a:extLst>
          </p:cNvPr>
          <p:cNvSpPr>
            <a:spLocks noGrp="1"/>
          </p:cNvSpPr>
          <p:nvPr>
            <p:ph type="title"/>
          </p:nvPr>
        </p:nvSpPr>
        <p:spPr/>
        <p:txBody>
          <a:bodyPr/>
          <a:lstStyle/>
          <a:p>
            <a:r>
              <a:rPr lang="en-US" noProof="0"/>
              <a:t>Click to edit Master title style</a:t>
            </a:r>
          </a:p>
        </p:txBody>
      </p:sp>
      <p:sp>
        <p:nvSpPr>
          <p:cNvPr id="8" name="3 Content Placeholder left">
            <a:extLst>
              <a:ext uri="{FF2B5EF4-FFF2-40B4-BE49-F238E27FC236}">
                <a16:creationId xmlns:a16="http://schemas.microsoft.com/office/drawing/2014/main" id="{DA942A9C-8106-42F7-9928-B8F912CDD29D}"/>
              </a:ext>
            </a:extLst>
          </p:cNvPr>
          <p:cNvSpPr>
            <a:spLocks noGrp="1"/>
          </p:cNvSpPr>
          <p:nvPr>
            <p:ph sz="quarter" idx="13"/>
          </p:nvPr>
        </p:nvSpPr>
        <p:spPr>
          <a:xfrm>
            <a:off x="655638" y="1408113"/>
            <a:ext cx="5284787"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4 Content Placeholder right">
            <a:extLst>
              <a:ext uri="{FF2B5EF4-FFF2-40B4-BE49-F238E27FC236}">
                <a16:creationId xmlns:a16="http://schemas.microsoft.com/office/drawing/2014/main" id="{9405EA7B-7E1D-4443-AC76-BECBECB0EC78}"/>
              </a:ext>
            </a:extLst>
          </p:cNvPr>
          <p:cNvSpPr>
            <a:spLocks noGrp="1"/>
          </p:cNvSpPr>
          <p:nvPr>
            <p:ph sz="quarter" idx="14"/>
          </p:nvPr>
        </p:nvSpPr>
        <p:spPr>
          <a:xfrm>
            <a:off x="6251576" y="1408113"/>
            <a:ext cx="528478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5525651"/>
      </p:ext>
    </p:extLst>
  </p:cSld>
  <p:clrMapOvr>
    <a:masterClrMapping/>
  </p:clrMapOvr>
  <p:hf sldNum="0" hdr="0" ftr="0" dt="0"/>
  <p:extLst>
    <p:ext uri="{DCECCB84-F9BA-43D5-87BE-67443E8EF086}">
      <p15:sldGuideLst xmlns:p15="http://schemas.microsoft.com/office/powerpoint/2012/main">
        <p15:guide id="10" pos="413">
          <p15:clr>
            <a:srgbClr val="547EBF"/>
          </p15:clr>
        </p15:guide>
        <p15:guide id="11" orient="horz" pos="789">
          <p15:clr>
            <a:srgbClr val="547EBF"/>
          </p15:clr>
        </p15:guide>
        <p15:guide id="12" orient="horz" pos="887">
          <p15:clr>
            <a:srgbClr val="547EBF"/>
          </p15:clr>
        </p15:guide>
        <p15:guide id="13" pos="3742">
          <p15:clr>
            <a:srgbClr val="547EBF"/>
          </p15:clr>
        </p15:guide>
        <p15:guide id="14" pos="3938">
          <p15:clr>
            <a:srgbClr val="547EBF"/>
          </p15:clr>
        </p15:guide>
        <p15:guide id="15" pos="7267">
          <p15:clr>
            <a:srgbClr val="547EBF"/>
          </p15:clr>
        </p15:guide>
        <p15:guide id="16" orient="horz" pos="495">
          <p15:clr>
            <a:srgbClr val="547EBF"/>
          </p15:clr>
        </p15:guide>
        <p15:guide id="17" orient="horz" pos="202">
          <p15:clr>
            <a:srgbClr val="547EBF"/>
          </p15:clr>
        </p15:guide>
        <p15:guide id="18" orient="horz" pos="3923">
          <p15:clr>
            <a:srgbClr val="547EBF"/>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wo Column Bullet text with sub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D75157F-D103-4B72-869F-2D01AFADEC9B}"/>
              </a:ext>
            </a:extLst>
          </p:cNvPr>
          <p:cNvSpPr>
            <a:spLocks noGrp="1"/>
          </p:cNvSpPr>
          <p:nvPr>
            <p:ph type="title"/>
          </p:nvPr>
        </p:nvSpPr>
        <p:spPr/>
        <p:txBody>
          <a:bodyPr/>
          <a:lstStyle/>
          <a:p>
            <a:r>
              <a:rPr lang="en-US" noProof="0"/>
              <a:t>Click to edit Master title style</a:t>
            </a:r>
          </a:p>
        </p:txBody>
      </p:sp>
      <p:sp>
        <p:nvSpPr>
          <p:cNvPr id="12" name="2 Subtitle">
            <a:extLst>
              <a:ext uri="{FF2B5EF4-FFF2-40B4-BE49-F238E27FC236}">
                <a16:creationId xmlns:a16="http://schemas.microsoft.com/office/drawing/2014/main" id="{A80DD196-90AE-4754-8926-D676551AB9C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
        <p:nvSpPr>
          <p:cNvPr id="8" name="3 Content Placeholder left">
            <a:extLst>
              <a:ext uri="{FF2B5EF4-FFF2-40B4-BE49-F238E27FC236}">
                <a16:creationId xmlns:a16="http://schemas.microsoft.com/office/drawing/2014/main" id="{DA942A9C-8106-42F7-9928-B8F912CDD29D}"/>
              </a:ext>
            </a:extLst>
          </p:cNvPr>
          <p:cNvSpPr>
            <a:spLocks noGrp="1"/>
          </p:cNvSpPr>
          <p:nvPr>
            <p:ph sz="quarter" idx="13"/>
          </p:nvPr>
        </p:nvSpPr>
        <p:spPr>
          <a:xfrm>
            <a:off x="655638" y="1408113"/>
            <a:ext cx="5284787"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4 Content Placeholder right">
            <a:extLst>
              <a:ext uri="{FF2B5EF4-FFF2-40B4-BE49-F238E27FC236}">
                <a16:creationId xmlns:a16="http://schemas.microsoft.com/office/drawing/2014/main" id="{9405EA7B-7E1D-4443-AC76-BECBECB0EC78}"/>
              </a:ext>
            </a:extLst>
          </p:cNvPr>
          <p:cNvSpPr>
            <a:spLocks noGrp="1"/>
          </p:cNvSpPr>
          <p:nvPr>
            <p:ph sz="quarter" idx="14"/>
          </p:nvPr>
        </p:nvSpPr>
        <p:spPr>
          <a:xfrm>
            <a:off x="6251576" y="1408113"/>
            <a:ext cx="528478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74354461"/>
      </p:ext>
    </p:extLst>
  </p:cSld>
  <p:clrMapOvr>
    <a:masterClrMapping/>
  </p:clrMapOvr>
  <p:hf sldNum="0" hdr="0" ftr="0" dt="0"/>
  <p:extLst>
    <p:ext uri="{DCECCB84-F9BA-43D5-87BE-67443E8EF086}">
      <p15:sldGuideLst xmlns:p15="http://schemas.microsoft.com/office/powerpoint/2012/main">
        <p15:guide id="10" pos="413">
          <p15:clr>
            <a:srgbClr val="547EBF"/>
          </p15:clr>
        </p15:guide>
        <p15:guide id="11" orient="horz" pos="789">
          <p15:clr>
            <a:srgbClr val="547EBF"/>
          </p15:clr>
        </p15:guide>
        <p15:guide id="12" orient="horz" pos="887">
          <p15:clr>
            <a:srgbClr val="547EBF"/>
          </p15:clr>
        </p15:guide>
        <p15:guide id="13" pos="3742">
          <p15:clr>
            <a:srgbClr val="547EBF"/>
          </p15:clr>
        </p15:guide>
        <p15:guide id="14" pos="3938">
          <p15:clr>
            <a:srgbClr val="547EBF"/>
          </p15:clr>
        </p15:guide>
        <p15:guide id="15" pos="7267">
          <p15:clr>
            <a:srgbClr val="547EBF"/>
          </p15:clr>
        </p15:guide>
        <p15:guide id="16" orient="horz" pos="495">
          <p15:clr>
            <a:srgbClr val="547EBF"/>
          </p15:clr>
        </p15:guide>
        <p15:guide id="17" orient="horz" pos="202">
          <p15:clr>
            <a:srgbClr val="547EBF"/>
          </p15:clr>
        </p15:guide>
        <p15:guide id="18" orient="horz" pos="3923">
          <p15:clr>
            <a:srgbClr val="547EBF"/>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D427F378-647E-40F7-B8E4-09A5941F1007}"/>
              </a:ext>
            </a:extLst>
          </p:cNvPr>
          <p:cNvSpPr>
            <a:spLocks noGrp="1"/>
          </p:cNvSpPr>
          <p:nvPr>
            <p:ph type="title"/>
          </p:nvPr>
        </p:nvSpPr>
        <p:spPr/>
        <p:txBody>
          <a:bodyPr/>
          <a:lstStyle/>
          <a:p>
            <a:r>
              <a:rPr lang="en-US" noProof="0"/>
              <a:t>Click to edit Master title style</a:t>
            </a:r>
            <a:endParaRPr lang="en-US" noProof="0" dirty="0"/>
          </a:p>
        </p:txBody>
      </p:sp>
    </p:spTree>
    <p:extLst>
      <p:ext uri="{BB962C8B-B14F-4D97-AF65-F5344CB8AC3E}">
        <p14:creationId xmlns:p14="http://schemas.microsoft.com/office/powerpoint/2010/main" val="1595434222"/>
      </p:ext>
    </p:extLst>
  </p:cSld>
  <p:clrMapOvr>
    <a:masterClrMapping/>
  </p:clrMapOvr>
  <p:extLst>
    <p:ext uri="{DCECCB84-F9BA-43D5-87BE-67443E8EF086}">
      <p15:sldGuideLst xmlns:p15="http://schemas.microsoft.com/office/powerpoint/2012/main">
        <p15:guide id="30" pos="3742">
          <p15:clr>
            <a:srgbClr val="547EBF"/>
          </p15:clr>
        </p15:guide>
        <p15:guide id="31" orient="horz" pos="887">
          <p15:clr>
            <a:srgbClr val="547EBF"/>
          </p15:clr>
        </p15:guide>
        <p15:guide id="32" pos="3938">
          <p15:clr>
            <a:srgbClr val="547EBF"/>
          </p15:clr>
        </p15:guide>
        <p15:guide id="33" pos="3350">
          <p15:clr>
            <a:srgbClr val="A4A3A4"/>
          </p15:clr>
        </p15:guide>
        <p15:guide id="34" pos="3155">
          <p15:clr>
            <a:srgbClr val="A4A3A4"/>
          </p15:clr>
        </p15:guide>
        <p15:guide id="35" pos="2763">
          <p15:clr>
            <a:srgbClr val="A4A3A4"/>
          </p15:clr>
        </p15:guide>
        <p15:guide id="36" pos="2567">
          <p15:clr>
            <a:srgbClr val="A4A3A4"/>
          </p15:clr>
        </p15:guide>
        <p15:guide id="37" pos="2175">
          <p15:clr>
            <a:srgbClr val="A4A3A4"/>
          </p15:clr>
        </p15:guide>
        <p15:guide id="38" pos="1980">
          <p15:clr>
            <a:srgbClr val="A4A3A4"/>
          </p15:clr>
        </p15:guide>
        <p15:guide id="39" pos="1588">
          <p15:clr>
            <a:srgbClr val="A4A3A4"/>
          </p15:clr>
        </p15:guide>
        <p15:guide id="40" pos="1392">
          <p15:clr>
            <a:srgbClr val="A4A3A4"/>
          </p15:clr>
        </p15:guide>
        <p15:guide id="41" pos="1000">
          <p15:clr>
            <a:srgbClr val="A4A3A4"/>
          </p15:clr>
        </p15:guide>
        <p15:guide id="42" pos="804">
          <p15:clr>
            <a:srgbClr val="A4A3A4"/>
          </p15:clr>
        </p15:guide>
        <p15:guide id="43" pos="413">
          <p15:clr>
            <a:srgbClr val="547EBF"/>
          </p15:clr>
        </p15:guide>
        <p15:guide id="44" pos="4330">
          <p15:clr>
            <a:srgbClr val="A4A3A4"/>
          </p15:clr>
        </p15:guide>
        <p15:guide id="45" pos="4525">
          <p15:clr>
            <a:srgbClr val="A4A3A4"/>
          </p15:clr>
        </p15:guide>
        <p15:guide id="46" pos="5505">
          <p15:clr>
            <a:srgbClr val="A4A3A4"/>
          </p15:clr>
        </p15:guide>
        <p15:guide id="47" pos="5113">
          <p15:clr>
            <a:srgbClr val="A4A3A4"/>
          </p15:clr>
        </p15:guide>
        <p15:guide id="48" pos="4917">
          <p15:clr>
            <a:srgbClr val="A4A3A4"/>
          </p15:clr>
        </p15:guide>
        <p15:guide id="49" pos="5700">
          <p15:clr>
            <a:srgbClr val="A4A3A4"/>
          </p15:clr>
        </p15:guide>
        <p15:guide id="50" pos="6092">
          <p15:clr>
            <a:srgbClr val="A4A3A4"/>
          </p15:clr>
        </p15:guide>
        <p15:guide id="51" pos="6288">
          <p15:clr>
            <a:srgbClr val="A4A3A4"/>
          </p15:clr>
        </p15:guide>
        <p15:guide id="52" pos="6680">
          <p15:clr>
            <a:srgbClr val="A4A3A4"/>
          </p15:clr>
        </p15:guide>
        <p15:guide id="53" pos="6876">
          <p15:clr>
            <a:srgbClr val="A4A3A4"/>
          </p15:clr>
        </p15:guide>
        <p15:guide id="54" pos="7267">
          <p15:clr>
            <a:srgbClr val="547EBF"/>
          </p15:clr>
        </p15:guide>
        <p15:guide id="55" orient="horz" pos="3923">
          <p15:clr>
            <a:srgbClr val="547EBF"/>
          </p15:clr>
        </p15:guide>
        <p15:guide id="56" orient="horz" pos="789">
          <p15:clr>
            <a:srgbClr val="547EBF"/>
          </p15:clr>
        </p15:guide>
        <p15:guide id="57" orient="horz" pos="202">
          <p15:clr>
            <a:srgbClr val="547EBF"/>
          </p15:clr>
        </p15:guide>
        <p15:guide id="58" orient="horz" pos="495">
          <p15:clr>
            <a:srgbClr val="547EBF"/>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with sub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D427F378-647E-40F7-B8E4-09A5941F1007}"/>
              </a:ext>
            </a:extLst>
          </p:cNvPr>
          <p:cNvSpPr>
            <a:spLocks noGrp="1"/>
          </p:cNvSpPr>
          <p:nvPr>
            <p:ph type="title"/>
          </p:nvPr>
        </p:nvSpPr>
        <p:spPr/>
        <p:txBody>
          <a:bodyPr/>
          <a:lstStyle/>
          <a:p>
            <a:r>
              <a:rPr lang="en-US" noProof="0"/>
              <a:t>Click to edit Master title style</a:t>
            </a:r>
            <a:endParaRPr lang="en-US" noProof="0" dirty="0"/>
          </a:p>
        </p:txBody>
      </p:sp>
      <p:sp>
        <p:nvSpPr>
          <p:cNvPr id="6" name="2 Subtitle">
            <a:extLst>
              <a:ext uri="{FF2B5EF4-FFF2-40B4-BE49-F238E27FC236}">
                <a16:creationId xmlns:a16="http://schemas.microsoft.com/office/drawing/2014/main" id="{11FC2D5A-AAFB-433D-8F41-FB1BF5F8682D}"/>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Tree>
    <p:extLst>
      <p:ext uri="{BB962C8B-B14F-4D97-AF65-F5344CB8AC3E}">
        <p14:creationId xmlns:p14="http://schemas.microsoft.com/office/powerpoint/2010/main" val="671393474"/>
      </p:ext>
    </p:extLst>
  </p:cSld>
  <p:clrMapOvr>
    <a:masterClrMapping/>
  </p:clrMapOvr>
  <p:hf sldNum="0" hdr="0" ftr="0" dt="0"/>
  <p:extLst>
    <p:ext uri="{DCECCB84-F9BA-43D5-87BE-67443E8EF086}">
      <p15:sldGuideLst xmlns:p15="http://schemas.microsoft.com/office/powerpoint/2012/main">
        <p15:guide id="30" pos="413">
          <p15:clr>
            <a:srgbClr val="547EBF"/>
          </p15:clr>
        </p15:guide>
        <p15:guide id="31" orient="horz" pos="887">
          <p15:clr>
            <a:srgbClr val="547EBF"/>
          </p15:clr>
        </p15:guide>
        <p15:guide id="32" orient="horz" pos="789">
          <p15:clr>
            <a:srgbClr val="547EBF"/>
          </p15:clr>
        </p15:guide>
        <p15:guide id="33" orient="horz" pos="495">
          <p15:clr>
            <a:srgbClr val="547EBF"/>
          </p15:clr>
        </p15:guide>
        <p15:guide id="34" orient="horz" pos="202">
          <p15:clr>
            <a:srgbClr val="547EBF"/>
          </p15:clr>
        </p15:guide>
        <p15:guide id="35" orient="horz" pos="3923">
          <p15:clr>
            <a:srgbClr val="547EBF"/>
          </p15:clr>
        </p15:guide>
        <p15:guide id="36" pos="804">
          <p15:clr>
            <a:srgbClr val="A4A3A4"/>
          </p15:clr>
        </p15:guide>
        <p15:guide id="37" pos="1000">
          <p15:clr>
            <a:srgbClr val="A4A3A4"/>
          </p15:clr>
        </p15:guide>
        <p15:guide id="38" pos="1392">
          <p15:clr>
            <a:srgbClr val="A4A3A4"/>
          </p15:clr>
        </p15:guide>
        <p15:guide id="39" pos="1588">
          <p15:clr>
            <a:srgbClr val="A4A3A4"/>
          </p15:clr>
        </p15:guide>
        <p15:guide id="40" pos="1980">
          <p15:clr>
            <a:srgbClr val="A4A3A4"/>
          </p15:clr>
        </p15:guide>
        <p15:guide id="41" pos="2175">
          <p15:clr>
            <a:srgbClr val="A4A3A4"/>
          </p15:clr>
        </p15:guide>
        <p15:guide id="42" pos="2567">
          <p15:clr>
            <a:srgbClr val="A4A3A4"/>
          </p15:clr>
        </p15:guide>
        <p15:guide id="43" pos="2763">
          <p15:clr>
            <a:srgbClr val="A4A3A4"/>
          </p15:clr>
        </p15:guide>
        <p15:guide id="44" pos="3155">
          <p15:clr>
            <a:srgbClr val="A4A3A4"/>
          </p15:clr>
        </p15:guide>
        <p15:guide id="45" pos="3350">
          <p15:clr>
            <a:srgbClr val="A4A3A4"/>
          </p15:clr>
        </p15:guide>
        <p15:guide id="46" pos="3742">
          <p15:clr>
            <a:srgbClr val="547EBF"/>
          </p15:clr>
        </p15:guide>
        <p15:guide id="47" pos="3938">
          <p15:clr>
            <a:srgbClr val="547EBF"/>
          </p15:clr>
        </p15:guide>
        <p15:guide id="48" pos="4330">
          <p15:clr>
            <a:srgbClr val="A4A3A4"/>
          </p15:clr>
        </p15:guide>
        <p15:guide id="49" pos="4525">
          <p15:clr>
            <a:srgbClr val="A4A3A4"/>
          </p15:clr>
        </p15:guide>
        <p15:guide id="50" pos="5113">
          <p15:clr>
            <a:srgbClr val="A4A3A4"/>
          </p15:clr>
        </p15:guide>
        <p15:guide id="51" pos="4917">
          <p15:clr>
            <a:srgbClr val="A4A3A4"/>
          </p15:clr>
        </p15:guide>
        <p15:guide id="52" pos="5505">
          <p15:clr>
            <a:srgbClr val="A4A3A4"/>
          </p15:clr>
        </p15:guide>
        <p15:guide id="53" pos="5700">
          <p15:clr>
            <a:srgbClr val="A4A3A4"/>
          </p15:clr>
        </p15:guide>
        <p15:guide id="54" pos="6092">
          <p15:clr>
            <a:srgbClr val="A4A3A4"/>
          </p15:clr>
        </p15:guide>
        <p15:guide id="55" pos="6288">
          <p15:clr>
            <a:srgbClr val="A4A3A4"/>
          </p15:clr>
        </p15:guide>
        <p15:guide id="56" pos="6680">
          <p15:clr>
            <a:srgbClr val="A4A3A4"/>
          </p15:clr>
        </p15:guide>
        <p15:guide id="57" pos="6876">
          <p15:clr>
            <a:srgbClr val="A4A3A4"/>
          </p15:clr>
        </p15:guide>
        <p15:guide id="58" pos="7267">
          <p15:clr>
            <a:srgbClr val="547EBF"/>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Section Title Color">
    <p:bg>
      <p:bgPr>
        <a:solidFill>
          <a:srgbClr val="737373"/>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endParaRPr lang="en-US" noProof="0" dirty="0"/>
          </a:p>
        </p:txBody>
      </p:sp>
    </p:spTree>
    <p:extLst>
      <p:ext uri="{BB962C8B-B14F-4D97-AF65-F5344CB8AC3E}">
        <p14:creationId xmlns:p14="http://schemas.microsoft.com/office/powerpoint/2010/main" val="2126769425"/>
      </p:ext>
    </p:extLst>
  </p:cSld>
  <p:clrMapOvr>
    <a:masterClrMapping/>
  </p:clrMapOvr>
  <p:hf sldNum="0" hdr="0" ftr="0" dt="0"/>
  <p:extLst>
    <p:ext uri="{DCECCB84-F9BA-43D5-87BE-67443E8EF086}">
      <p15:sldGuideLst xmlns:p15="http://schemas.microsoft.com/office/powerpoint/2012/main">
        <p15:guide id="6" pos="413">
          <p15:clr>
            <a:srgbClr val="FFFFFF"/>
          </p15:clr>
        </p15:guide>
        <p15:guide id="7" orient="horz" pos="2258">
          <p15:clr>
            <a:srgbClr val="FFFFFF"/>
          </p15:clr>
        </p15:guide>
        <p15:guide id="8" orient="horz" pos="2160">
          <p15:clr>
            <a:srgbClr val="FFFFFF"/>
          </p15:clr>
        </p15:guide>
        <p15:guide id="9" orient="horz" pos="1866">
          <p15:clr>
            <a:srgbClr val="FFFFFF"/>
          </p15:clr>
        </p15:guide>
        <p15:guide id="10" pos="6092">
          <p15:clr>
            <a:srgbClr val="FFFFFF"/>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Section Title Light Color">
    <p:bg>
      <p:bgPr>
        <a:solidFill>
          <a:srgbClr val="E6E6E6"/>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rgbClr val="000000"/>
                </a:solidFill>
              </a:defRPr>
            </a:lvl1pPr>
          </a:lstStyle>
          <a:p>
            <a:pPr lvl="0"/>
            <a:r>
              <a:rPr lang="en-US" noProof="0"/>
              <a:t>Click to edit Master title style</a:t>
            </a:r>
            <a:endParaRPr lang="en-US" noProof="0" dirty="0"/>
          </a:p>
        </p:txBody>
      </p:sp>
    </p:spTree>
    <p:extLst>
      <p:ext uri="{BB962C8B-B14F-4D97-AF65-F5344CB8AC3E}">
        <p14:creationId xmlns:p14="http://schemas.microsoft.com/office/powerpoint/2010/main" val="811395006"/>
      </p:ext>
    </p:extLst>
  </p:cSld>
  <p:clrMapOvr>
    <a:masterClrMapping/>
  </p:clrMapOvr>
  <p:hf sldNum="0" hdr="0" ftr="0" dt="0"/>
  <p:extLst>
    <p:ext uri="{DCECCB84-F9BA-43D5-87BE-67443E8EF086}">
      <p15:sldGuideLst xmlns:p15="http://schemas.microsoft.com/office/powerpoint/2012/main">
        <p15:guide id="6" pos="413">
          <p15:clr>
            <a:srgbClr val="FFFFFF"/>
          </p15:clr>
        </p15:guide>
        <p15:guide id="7" orient="horz" pos="2258">
          <p15:clr>
            <a:srgbClr val="FFFFFF"/>
          </p15:clr>
        </p15:guide>
        <p15:guide id="8" orient="horz" pos="2160">
          <p15:clr>
            <a:srgbClr val="FFFFFF"/>
          </p15:clr>
        </p15:guide>
        <p15:guide id="9" orient="horz" pos="1866">
          <p15:clr>
            <a:srgbClr val="FFFFFF"/>
          </p15:clr>
        </p15:guide>
        <p15:guide id="10" pos="6092">
          <p15:clr>
            <a:srgbClr val="FFFFFF"/>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Section Title">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lvl1pPr>
          </a:lstStyle>
          <a:p>
            <a:pPr lvl="0"/>
            <a:r>
              <a:rPr lang="en-US" noProof="0"/>
              <a:t>Click to edit Master title style</a:t>
            </a:r>
            <a:endParaRPr lang="en-US" noProof="0" dirty="0"/>
          </a:p>
        </p:txBody>
      </p:sp>
    </p:spTree>
    <p:extLst>
      <p:ext uri="{BB962C8B-B14F-4D97-AF65-F5344CB8AC3E}">
        <p14:creationId xmlns:p14="http://schemas.microsoft.com/office/powerpoint/2010/main" val="3811723256"/>
      </p:ext>
    </p:extLst>
  </p:cSld>
  <p:clrMapOvr>
    <a:masterClrMapping/>
  </p:clrMapOvr>
  <p:hf sldNum="0" hdr="0" ftr="0" dt="0"/>
  <p:extLst>
    <p:ext uri="{DCECCB84-F9BA-43D5-87BE-67443E8EF086}">
      <p15:sldGuideLst xmlns:p15="http://schemas.microsoft.com/office/powerpoint/2012/main">
        <p15:guide id="6" pos="413">
          <p15:clr>
            <a:srgbClr val="547EBF"/>
          </p15:clr>
        </p15:guide>
        <p15:guide id="7" pos="6092">
          <p15:clr>
            <a:srgbClr val="547EBF"/>
          </p15:clr>
        </p15:guide>
        <p15:guide id="8" orient="horz" pos="2160">
          <p15:clr>
            <a:srgbClr val="547EBF"/>
          </p15:clr>
        </p15:guide>
        <p15:guide id="9" orient="horz" pos="2258">
          <p15:clr>
            <a:srgbClr val="547EBF"/>
          </p15:clr>
        </p15:guide>
        <p15:guide id="10" orient="horz" pos="1866">
          <p15:clr>
            <a:srgbClr val="547EBF"/>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ection Title Photo Option">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262BA849-E620-4C30-BACF-8D6B5D158257}"/>
              </a:ext>
              <a:ext uri="{C183D7F6-B498-43B3-948B-1728B52AA6E4}">
                <adec:decorative xmlns:adec="http://schemas.microsoft.com/office/drawing/2017/decorative" val="1"/>
              </a:ext>
            </a:extLst>
          </p:cNvPr>
          <p:cNvSpPr>
            <a:spLocks noGrp="1"/>
          </p:cNvSpPr>
          <p:nvPr>
            <p:ph type="pic" sz="quarter" idx="10" hasCustomPrompt="1"/>
          </p:nvPr>
        </p:nvSpPr>
        <p:spPr>
          <a:xfrm>
            <a:off x="0" y="0"/>
            <a:ext cx="12192000" cy="6858000"/>
          </a:xfrm>
        </p:spPr>
        <p:txBody>
          <a:bodyPr/>
          <a:lstStyle>
            <a:lvl1pPr marL="0" indent="0">
              <a:buNone/>
              <a:defRPr/>
            </a:lvl1pPr>
          </a:lstStyle>
          <a:p>
            <a:r>
              <a:rPr lang="en-US" dirty="0"/>
              <a:t> </a:t>
            </a:r>
          </a:p>
        </p:txBody>
      </p:sp>
      <p:sp>
        <p:nvSpPr>
          <p:cNvPr id="6" name="1 Title">
            <a:extLst>
              <a:ext uri="{FF2B5EF4-FFF2-40B4-BE49-F238E27FC236}">
                <a16:creationId xmlns:a16="http://schemas.microsoft.com/office/drawing/2014/main" id="{BD9B88E4-190C-4F7B-81CC-01238B1F36BF}"/>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endParaRPr lang="en-US" noProof="0" dirty="0"/>
          </a:p>
        </p:txBody>
      </p:sp>
    </p:spTree>
    <p:extLst>
      <p:ext uri="{BB962C8B-B14F-4D97-AF65-F5344CB8AC3E}">
        <p14:creationId xmlns:p14="http://schemas.microsoft.com/office/powerpoint/2010/main" val="1117532731"/>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Photo_Option 2">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B21D95A3-707B-494A-8F6A-B2065D3E09E2}"/>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2000" cy="6858000"/>
          </a:xfrm>
        </p:spPr>
        <p:txBody>
          <a:bodyPr/>
          <a:lstStyle>
            <a:lvl1pPr marL="0" indent="0">
              <a:buNone/>
              <a:defRPr/>
            </a:lvl1pPr>
          </a:lstStyle>
          <a:p>
            <a:r>
              <a:rPr lang="en-US" dirty="0"/>
              <a:t> </a:t>
            </a:r>
          </a:p>
        </p:txBody>
      </p:sp>
      <p:sp>
        <p:nvSpPr>
          <p:cNvPr id="4" name="Title 1">
            <a:extLst>
              <a:ext uri="{FF2B5EF4-FFF2-40B4-BE49-F238E27FC236}">
                <a16:creationId xmlns:a16="http://schemas.microsoft.com/office/drawing/2014/main" id="{0442A5CB-2756-47D2-94A4-25B9E27E02AB}"/>
              </a:ext>
            </a:extLst>
          </p:cNvPr>
          <p:cNvSpPr>
            <a:spLocks noGrp="1"/>
          </p:cNvSpPr>
          <p:nvPr>
            <p:ph type="title" hasCustomPrompt="1"/>
          </p:nvPr>
        </p:nvSpPr>
        <p:spPr>
          <a:xfrm>
            <a:off x="621452" y="4519136"/>
            <a:ext cx="10960948" cy="738664"/>
          </a:xfrm>
          <a:noFill/>
        </p:spPr>
        <p:txBody>
          <a:bodyPr wrap="square" lIns="0" tIns="0" rIns="0" bIns="182880" anchor="b" anchorCtr="0">
            <a:noAutofit/>
          </a:bodyPr>
          <a:lstStyle>
            <a:lvl1pPr>
              <a:lnSpc>
                <a:spcPct val="100000"/>
              </a:lnSpc>
              <a:defRPr sz="3600" strike="noStrike" spc="-147" baseline="0">
                <a:solidFill>
                  <a:schemeClr val="bg2"/>
                </a:solidFill>
              </a:defRPr>
            </a:lvl1pPr>
          </a:lstStyle>
          <a:p>
            <a:r>
              <a:rPr lang="en-US" dirty="0"/>
              <a:t>Presentation Title</a:t>
            </a:r>
          </a:p>
        </p:txBody>
      </p:sp>
      <p:sp>
        <p:nvSpPr>
          <p:cNvPr id="5" name="Text Placeholder 4">
            <a:extLst>
              <a:ext uri="{FF2B5EF4-FFF2-40B4-BE49-F238E27FC236}">
                <a16:creationId xmlns:a16="http://schemas.microsoft.com/office/drawing/2014/main" id="{1FA97999-5655-43B5-8C83-B51E643EF449}"/>
              </a:ext>
            </a:extLst>
          </p:cNvPr>
          <p:cNvSpPr>
            <a:spLocks noGrp="1"/>
          </p:cNvSpPr>
          <p:nvPr>
            <p:ph type="body" sz="quarter" idx="12" hasCustomPrompt="1"/>
          </p:nvPr>
        </p:nvSpPr>
        <p:spPr>
          <a:xfrm>
            <a:off x="621759" y="5257800"/>
            <a:ext cx="10960641" cy="915892"/>
          </a:xfrm>
          <a:noFill/>
        </p:spPr>
        <p:txBody>
          <a:bodyPr lIns="0" tIns="0" rIns="0" bIns="0" anchor="t">
            <a:noAutofit/>
          </a:bodyPr>
          <a:lstStyle>
            <a:lvl1pPr marL="0" indent="0">
              <a:lnSpc>
                <a:spcPct val="100000"/>
              </a:lnSpc>
              <a:spcBef>
                <a:spcPts val="0"/>
              </a:spcBef>
              <a:buNone/>
              <a:defRPr sz="2200" spc="0" baseline="0">
                <a:solidFill>
                  <a:schemeClr val="bg2"/>
                </a:solidFill>
                <a:latin typeface="+mn-lt"/>
              </a:defRPr>
            </a:lvl1pPr>
          </a:lstStyle>
          <a:p>
            <a:pPr lvl="0"/>
            <a:r>
              <a:rPr lang="en-US" dirty="0"/>
              <a:t>Presenter Name</a:t>
            </a:r>
          </a:p>
        </p:txBody>
      </p:sp>
    </p:spTree>
    <p:extLst>
      <p:ext uri="{BB962C8B-B14F-4D97-AF65-F5344CB8AC3E}">
        <p14:creationId xmlns:p14="http://schemas.microsoft.com/office/powerpoint/2010/main" val="1156217018"/>
      </p:ext>
    </p:extLst>
  </p:cSld>
  <p:clrMapOvr>
    <a:masterClrMapping/>
  </p:clrMapOvr>
  <p:hf sldNum="0" hdr="0" ftr="0" dt="0"/>
</p:sldLayout>
</file>

<file path=ppt/slideLayouts/slideLayout20.xml><?xml version="1.0" encoding="utf-8"?>
<p:sldLayout xmlns:a16="http://schemas.microsoft.com/office/drawing/2014/main" xmlns:adec="http://schemas.microsoft.com/office/drawing/2017/decorative" xmlns:p14="http://schemas.microsoft.com/office/powerpoint/2010/main" xmlns:p15="http://schemas.microsoft.com/office/powerpoint/2012/main"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p:nvPr>
        </p:nvSpPr>
        <p:spPr>
          <a:xfrm>
            <a:off x="655637" y="630237"/>
            <a:ext cx="4352926" cy="2493962"/>
          </a:xfrm>
        </p:spPr>
        <p:txBody>
          <a:bodyPr anchor="ctr">
            <a:noAutofit/>
          </a:bodyPr>
          <a:lstStyle>
            <a:lvl1pPr algn="ctr">
              <a:defRPr/>
            </a:lvl1pPr>
          </a:lstStyle>
          <a:p>
            <a:r>
              <a:rPr lang="en-US" noProof="0"/>
              <a:t>Click to edit Master title style</a:t>
            </a:r>
            <a:endParaRPr lang="en-US" noProof="0" dirty="0"/>
          </a:p>
        </p:txBody>
      </p:sp>
      <p:sp>
        <p:nvSpPr>
          <p:cNvPr id="4" name="2 Text Placeholder">
            <a:extLst>
              <a:ext uri="{FF2B5EF4-FFF2-40B4-BE49-F238E27FC236}">
                <a16:creationId xmlns:a16="http://schemas.microsoft.com/office/drawing/2014/main" id="{0E780C89-4FC1-4FE7-AFCA-1C41A1B0944C}"/>
              </a:ext>
            </a:extLst>
          </p:cNvPr>
          <p:cNvSpPr>
            <a:spLocks noGrp="1"/>
          </p:cNvSpPr>
          <p:nvPr>
            <p:ph type="body" sz="quarter" idx="10"/>
          </p:nvPr>
        </p:nvSpPr>
        <p:spPr>
          <a:xfrm>
            <a:off x="655320" y="3584448"/>
            <a:ext cx="4352925" cy="2643188"/>
          </a:xfrm>
          <a:prstGeom prst="rect">
            <a:avLst/>
          </a:prstGeom>
        </p:spPr>
        <p:txBody>
          <a:bodyPr>
            <a:noAutofit/>
          </a:bodyPr>
          <a:lstStyle>
            <a:lvl1pPr marL="0" indent="0">
              <a:buNone/>
              <a:defRPr sz="24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noProof="0"/>
              <a:t>Click to edit Master text styles</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61524"/>
          </a:xfrm>
          <a:solidFill>
            <a:srgbClr val="E6E6E6"/>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3535467801"/>
      </p:ext>
    </p:extLst>
  </p:cSld>
  <p:clrMapOvr>
    <a:masterClrMapping/>
  </p:clrMapOvr>
  <p:hf sldNum="0" hdr="0" ftr="0" dt="0"/>
  <p:extLst>
    <p:ext uri="{DCECCB84-F9BA-43D5-87BE-67443E8EF086}">
      <p15:sldGuideLst xmlns:p15="http://schemas.microsoft.com/office/powerpoint/2012/main">
        <p15:guide id="17" orient="horz" pos="19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21.xml><?xml version="1.0" encoding="utf-8"?>
<p:sldLayout xmlns:a16="http://schemas.microsoft.com/office/drawing/2014/main" xmlns:adec="http://schemas.microsoft.com/office/drawing/2017/decorative" xmlns:p14="http://schemas.microsoft.com/office/powerpoint/2010/main" xmlns:p15="http://schemas.microsoft.com/office/powerpoint/2012/main" xmlns:a="http://schemas.openxmlformats.org/drawingml/2006/main" xmlns:r="http://schemas.openxmlformats.org/officeDocument/2006/relationships" xmlns:p="http://schemas.openxmlformats.org/presentationml/2006/main" preserve="1">
  <p:cSld name="Title - Content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hasCustomPrompt="1"/>
          </p:nvPr>
        </p:nvSpPr>
        <p:spPr>
          <a:xfrm>
            <a:off x="655637" y="320040"/>
            <a:ext cx="4352926" cy="461665"/>
          </a:xfrm>
        </p:spPr>
        <p:txBody>
          <a:bodyPr anchor="t">
            <a:noAutofit/>
          </a:bodyPr>
          <a:lstStyle>
            <a:lvl1pPr algn="l">
              <a:defRPr/>
            </a:lvl1pPr>
          </a:lstStyle>
          <a:p>
            <a:r>
              <a:rPr lang="en-US" noProof="0" dirty="0"/>
              <a:t>Title</a:t>
            </a:r>
          </a:p>
        </p:txBody>
      </p:sp>
      <p:sp>
        <p:nvSpPr>
          <p:cNvPr id="8" name="Text Placeholder 7">
            <a:extLst>
              <a:ext uri="{FF2B5EF4-FFF2-40B4-BE49-F238E27FC236}">
                <a16:creationId xmlns:a16="http://schemas.microsoft.com/office/drawing/2014/main" id="{81A8F63C-5D9B-4647-8C88-F5B85777FE46}"/>
              </a:ext>
            </a:extLst>
          </p:cNvPr>
          <p:cNvSpPr>
            <a:spLocks noGrp="1"/>
          </p:cNvSpPr>
          <p:nvPr>
            <p:ph type="body" sz="quarter" idx="16"/>
          </p:nvPr>
        </p:nvSpPr>
        <p:spPr>
          <a:xfrm>
            <a:off x="655320" y="1408113"/>
            <a:ext cx="435292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58000"/>
          </a:xfrm>
          <a:solidFill>
            <a:srgbClr val="E6E6E6"/>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4030722901"/>
      </p:ext>
    </p:extLst>
  </p:cSld>
  <p:clrMapOvr>
    <a:masterClrMapping/>
  </p:clrMapOvr>
  <p:hf sldNum="0" hdr="0" ftr="0" dt="0"/>
  <p:extLst>
    <p:ext uri="{DCECCB84-F9BA-43D5-87BE-67443E8EF086}">
      <p15:sldGuideLst xmlns:p15="http://schemas.microsoft.com/office/powerpoint/2012/main">
        <p15:guide id="17" orient="horz" pos="8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22.xml><?xml version="1.0" encoding="utf-8"?>
<p:sldLayout xmlns:a16="http://schemas.microsoft.com/office/drawing/2014/main" xmlns:adec="http://schemas.microsoft.com/office/drawing/2017/decorative" xmlns:p14="http://schemas.microsoft.com/office/powerpoint/2010/main" xmlns:p15="http://schemas.microsoft.com/office/powerpoint/2012/main" xmlns:a="http://schemas.openxmlformats.org/drawingml/2006/main" xmlns:r="http://schemas.openxmlformats.org/officeDocument/2006/relationships" xmlns:p="http://schemas.openxmlformats.org/presentationml/2006/main" preserve="1">
  <p:cSld name="Title - Subtitle - Content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hasCustomPrompt="1"/>
          </p:nvPr>
        </p:nvSpPr>
        <p:spPr>
          <a:xfrm>
            <a:off x="655637" y="320040"/>
            <a:ext cx="4352926" cy="461665"/>
          </a:xfrm>
        </p:spPr>
        <p:txBody>
          <a:bodyPr anchor="t">
            <a:noAutofit/>
          </a:bodyPr>
          <a:lstStyle>
            <a:lvl1pPr algn="l">
              <a:defRPr/>
            </a:lvl1pPr>
          </a:lstStyle>
          <a:p>
            <a:r>
              <a:rPr lang="en-US" noProof="0" dirty="0"/>
              <a:t>Title</a:t>
            </a:r>
          </a:p>
        </p:txBody>
      </p:sp>
      <p:sp>
        <p:nvSpPr>
          <p:cNvPr id="8" name="Text Placeholder 7">
            <a:extLst>
              <a:ext uri="{FF2B5EF4-FFF2-40B4-BE49-F238E27FC236}">
                <a16:creationId xmlns:a16="http://schemas.microsoft.com/office/drawing/2014/main" id="{81A8F63C-5D9B-4647-8C88-F5B85777FE46}"/>
              </a:ext>
            </a:extLst>
          </p:cNvPr>
          <p:cNvSpPr>
            <a:spLocks noGrp="1"/>
          </p:cNvSpPr>
          <p:nvPr>
            <p:ph type="body" sz="quarter" idx="16"/>
          </p:nvPr>
        </p:nvSpPr>
        <p:spPr>
          <a:xfrm>
            <a:off x="655320" y="1408113"/>
            <a:ext cx="435292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58000"/>
          </a:xfrm>
          <a:solidFill>
            <a:srgbClr val="E6E6E6"/>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5" name="2 Subtitle">
            <a:extLst>
              <a:ext uri="{FF2B5EF4-FFF2-40B4-BE49-F238E27FC236}">
                <a16:creationId xmlns:a16="http://schemas.microsoft.com/office/drawing/2014/main" id="{9347F9EC-F1BB-42CE-A353-EFF001250A0F}"/>
              </a:ext>
            </a:extLst>
          </p:cNvPr>
          <p:cNvSpPr>
            <a:spLocks noGrp="1"/>
          </p:cNvSpPr>
          <p:nvPr>
            <p:ph type="subTitle" idx="1"/>
          </p:nvPr>
        </p:nvSpPr>
        <p:spPr>
          <a:xfrm>
            <a:off x="655638" y="786383"/>
            <a:ext cx="4352926"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Tree>
    <p:extLst>
      <p:ext uri="{BB962C8B-B14F-4D97-AF65-F5344CB8AC3E}">
        <p14:creationId xmlns:p14="http://schemas.microsoft.com/office/powerpoint/2010/main" val="2647255560"/>
      </p:ext>
    </p:extLst>
  </p:cSld>
  <p:clrMapOvr>
    <a:masterClrMapping/>
  </p:clrMapOvr>
  <p:hf sldNum="0" hdr="0" ftr="0" dt="0"/>
  <p:extLst>
    <p:ext uri="{DCECCB84-F9BA-43D5-87BE-67443E8EF086}">
      <p15:sldGuideLst xmlns:p15="http://schemas.microsoft.com/office/powerpoint/2012/main">
        <p15:guide id="17" orient="horz" pos="8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23.xml><?xml version="1.0" encoding="utf-8"?>
<p:sldLayout xmlns:a16="http://schemas.microsoft.com/office/drawing/2014/main" xmlns:adec="http://schemas.microsoft.com/office/drawing/2017/decorative" xmlns:p14="http://schemas.microsoft.com/office/powerpoint/2010/main" xmlns:p15="http://schemas.microsoft.com/office/powerpoint/2012/main"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1 Title">
            <a:extLst>
              <a:ext uri="{FF2B5EF4-FFF2-40B4-BE49-F238E27FC236}">
                <a16:creationId xmlns:a16="http://schemas.microsoft.com/office/drawing/2014/main" id="{43FA5608-4C5E-4C7D-8DAE-08A3B02645A1}"/>
              </a:ext>
            </a:extLst>
          </p:cNvPr>
          <p:cNvSpPr>
            <a:spLocks noGrp="1"/>
          </p:cNvSpPr>
          <p:nvPr>
            <p:ph type="title" hasCustomPrompt="1"/>
          </p:nvPr>
        </p:nvSpPr>
        <p:spPr>
          <a:xfrm>
            <a:off x="663258" y="-461665"/>
            <a:ext cx="4352926" cy="461665"/>
          </a:xfrm>
        </p:spPr>
        <p:txBody>
          <a:bodyPr anchor="b">
            <a:noAutofit/>
          </a:bodyPr>
          <a:lstStyle>
            <a:lvl1pPr algn="ctr">
              <a:defRPr/>
            </a:lvl1pPr>
          </a:lstStyle>
          <a:p>
            <a:r>
              <a:rPr lang="en-US" noProof="0" dirty="0"/>
              <a:t>Title</a:t>
            </a:r>
          </a:p>
        </p:txBody>
      </p:sp>
      <p:sp>
        <p:nvSpPr>
          <p:cNvPr id="16" name="Text Placeholder 6">
            <a:extLst>
              <a:ext uri="{FF2B5EF4-FFF2-40B4-BE49-F238E27FC236}">
                <a16:creationId xmlns:a16="http://schemas.microsoft.com/office/drawing/2014/main" id="{49244260-7270-4E52-B887-E991DA8E4E28}"/>
              </a:ext>
            </a:extLst>
          </p:cNvPr>
          <p:cNvSpPr>
            <a:spLocks noGrp="1"/>
          </p:cNvSpPr>
          <p:nvPr>
            <p:ph idx="16" hasCustomPrompt="1"/>
          </p:nvPr>
        </p:nvSpPr>
        <p:spPr>
          <a:xfrm>
            <a:off x="655638" y="630237"/>
            <a:ext cx="4352925" cy="5597525"/>
          </a:xfrm>
          <a:prstGeom prst="rect">
            <a:avLst/>
          </a:prstGeom>
        </p:spPr>
        <p:txBody>
          <a:bodyPr vert="horz" lIns="0" tIns="0" rIns="0" bIns="0" rtlCol="0">
            <a:normAutofit/>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Picture Placeholder 8">
            <a:extLst>
              <a:ext uri="{FF2B5EF4-FFF2-40B4-BE49-F238E27FC236}">
                <a16:creationId xmlns:a16="http://schemas.microsoft.com/office/drawing/2014/main" id="{9F6E60FE-54B4-4C7F-AB24-D739EFDBAD7B}"/>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61524"/>
          </a:xfrm>
          <a:solidFill>
            <a:srgbClr val="E6E6E6"/>
          </a:solidFill>
        </p:spPr>
        <p:txBody>
          <a:bodyPr tIns="18288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208885624"/>
      </p:ext>
    </p:extLst>
  </p:cSld>
  <p:clrMapOvr>
    <a:masterClrMapping/>
  </p:clrMapOvr>
  <p:hf sldNum="0" hdr="0" ftr="0" dt="0"/>
  <p:extLst>
    <p:ext uri="{DCECCB84-F9BA-43D5-87BE-67443E8EF086}">
      <p15:sldGuideLst xmlns:p15="http://schemas.microsoft.com/office/powerpoint/2012/main">
        <p15:guide id="10" orient="horz" pos="397">
          <p15:clr>
            <a:srgbClr val="547EBF"/>
          </p15:clr>
        </p15:guide>
        <p15:guide id="11" pos="3155">
          <p15:clr>
            <a:srgbClr val="547EBF"/>
          </p15:clr>
        </p15:guide>
        <p15:guide id="12" pos="3350">
          <p15:clr>
            <a:srgbClr val="547EBF"/>
          </p15:clr>
        </p15:guide>
        <p15:guide id="13" pos="413">
          <p15:clr>
            <a:srgbClr val="547EBF"/>
          </p15:clr>
        </p15:guide>
        <p15:guide id="14" orient="horz" pos="3923">
          <p15:clr>
            <a:srgbClr val="547EBF"/>
          </p15:clr>
        </p15:guide>
      </p15:sldGuideLst>
    </p:ext>
  </p:extLst>
</p:sldLayout>
</file>

<file path=ppt/slideLayouts/slideLayout24.xml><?xml version="1.0" encoding="utf-8"?>
<p:sldLayout xmlns:a16="http://schemas.microsoft.com/office/drawing/2014/main" xmlns:adec="http://schemas.microsoft.com/office/drawing/2017/decorative" xmlns:p14="http://schemas.microsoft.com/office/powerpoint/2010/main" xmlns:p15="http://schemas.microsoft.com/office/powerpoint/2012/main"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4E2C6C6-B442-4DE7-9C6C-405B9005314D}"/>
              </a:ext>
            </a:extLst>
          </p:cNvPr>
          <p:cNvSpPr>
            <a:spLocks noGrp="1"/>
          </p:cNvSpPr>
          <p:nvPr>
            <p:ph type="title" hasCustomPrompt="1"/>
          </p:nvPr>
        </p:nvSpPr>
        <p:spPr>
          <a:xfrm>
            <a:off x="655637" y="2979738"/>
            <a:ext cx="4352925" cy="3248025"/>
          </a:xfrm>
        </p:spPr>
        <p:txBody>
          <a:bodyPr anchor="t">
            <a:noAutofit/>
          </a:bodyPr>
          <a:lstStyle>
            <a:lvl1pPr>
              <a:defRPr sz="2800"/>
            </a:lvl1pPr>
          </a:lstStyle>
          <a:p>
            <a:r>
              <a:rPr lang="en-US" noProof="0" dirty="0"/>
              <a:t>Square photo layout with smaller text</a:t>
            </a:r>
          </a:p>
        </p:txBody>
      </p:sp>
      <p:sp>
        <p:nvSpPr>
          <p:cNvPr id="7" name="Picture Placeholder 8">
            <a:extLst>
              <a:ext uri="{FF2B5EF4-FFF2-40B4-BE49-F238E27FC236}">
                <a16:creationId xmlns:a16="http://schemas.microsoft.com/office/drawing/2014/main" id="{557F8FE2-0CEA-423C-A997-F795E3DC7448}"/>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61524"/>
          </a:xfrm>
          <a:solidFill>
            <a:srgbClr val="E6E6E6"/>
          </a:solidFill>
        </p:spPr>
        <p:txBody>
          <a:bodyPr tIns="18288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523037458"/>
      </p:ext>
    </p:extLst>
  </p:cSld>
  <p:clrMapOvr>
    <a:masterClrMapping/>
  </p:clrMapOvr>
  <p:hf sldNum="0" hdr="0" ftr="0" dt="0"/>
  <p:extLst>
    <p:ext uri="{DCECCB84-F9BA-43D5-87BE-67443E8EF086}">
      <p15:sldGuideLst xmlns:p15="http://schemas.microsoft.com/office/powerpoint/2012/main">
        <p15:guide id="8" orient="horz" pos="1877">
          <p15:clr>
            <a:srgbClr val="547EBF"/>
          </p15:clr>
        </p15:guide>
        <p15:guide id="9" orient="horz" pos="3923">
          <p15:clr>
            <a:srgbClr val="547EBF"/>
          </p15:clr>
        </p15:guide>
        <p15:guide id="10" pos="3350">
          <p15:clr>
            <a:srgbClr val="547EBF"/>
          </p15:clr>
        </p15:guide>
        <p15:guide id="11" pos="3155">
          <p15:clr>
            <a:srgbClr val="547EBF"/>
          </p15:clr>
        </p15:guide>
        <p15:guide id="12" pos="413">
          <p15:clr>
            <a:srgbClr val="547EBF"/>
          </p15:clr>
        </p15:guide>
      </p15:sldGuideLst>
    </p:ext>
  </p:extLst>
</p:sldLayout>
</file>

<file path=ppt/slideLayouts/slideLayout25.xml><?xml version="1.0" encoding="utf-8"?>
<p:sldLayout xmlns:a16="http://schemas.microsoft.com/office/drawing/2014/main" xmlns:adec="http://schemas.microsoft.com/office/drawing/2017/decorative" xmlns:p14="http://schemas.microsoft.com/office/powerpoint/2010/main" xmlns:p15="http://schemas.microsoft.com/office/powerpoint/2012/main"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38E01E45-D858-46CB-8C37-2ADA7A8B4F38}"/>
              </a:ext>
            </a:extLst>
          </p:cNvPr>
          <p:cNvSpPr>
            <a:spLocks noGrp="1"/>
          </p:cNvSpPr>
          <p:nvPr>
            <p:ph type="title"/>
          </p:nvPr>
        </p:nvSpPr>
        <p:spPr>
          <a:xfrm>
            <a:off x="655638" y="4983164"/>
            <a:ext cx="10880726" cy="1244599"/>
          </a:xfrm>
        </p:spPr>
        <p:txBody>
          <a:bodyPr anchor="ctr">
            <a:noAutofit/>
          </a:bodyPr>
          <a:lstStyle>
            <a:lvl1pPr algn="ctr">
              <a:defRPr/>
            </a:lvl1pPr>
          </a:lstStyle>
          <a:p>
            <a:r>
              <a:rPr lang="en-US" noProof="0"/>
              <a:t>Click to edit Master title style</a:t>
            </a:r>
          </a:p>
        </p:txBody>
      </p:sp>
      <p:sp>
        <p:nvSpPr>
          <p:cNvPr id="7" name="Picture Placeholder 8">
            <a:extLst>
              <a:ext uri="{FF2B5EF4-FFF2-40B4-BE49-F238E27FC236}">
                <a16:creationId xmlns:a16="http://schemas.microsoft.com/office/drawing/2014/main" id="{8DAC1AB8-B848-4140-ADBF-53800EEC5897}"/>
              </a:ext>
              <a:ext uri="{C183D7F6-B498-43B3-948B-1728B52AA6E4}">
                <adec:decorative xmlns:adec="http://schemas.microsoft.com/office/drawing/2017/decorative" val="1"/>
              </a:ext>
            </a:extLst>
          </p:cNvPr>
          <p:cNvSpPr>
            <a:spLocks noGrp="1"/>
          </p:cNvSpPr>
          <p:nvPr>
            <p:ph type="pic" sz="quarter" idx="15" hasCustomPrompt="1"/>
          </p:nvPr>
        </p:nvSpPr>
        <p:spPr>
          <a:xfrm>
            <a:off x="0" y="-1"/>
            <a:ext cx="12191682" cy="4672013"/>
          </a:xfrm>
          <a:solidFill>
            <a:srgbClr val="E6E6E6"/>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1121214498"/>
      </p:ext>
    </p:extLst>
  </p:cSld>
  <p:clrMapOvr>
    <a:masterClrMapping/>
  </p:clrMapOvr>
  <p:hf sldNum="0" hdr="0" ftr="0" dt="0"/>
  <p:extLst>
    <p:ext uri="{DCECCB84-F9BA-43D5-87BE-67443E8EF086}">
      <p15:sldGuideLst xmlns:p15="http://schemas.microsoft.com/office/powerpoint/2012/main">
        <p15:guide id="10" orient="horz" pos="2943">
          <p15:clr>
            <a:srgbClr val="547EBF"/>
          </p15:clr>
        </p15:guide>
        <p15:guide id="11" orient="horz" pos="3923">
          <p15:clr>
            <a:srgbClr val="547EBF"/>
          </p15:clr>
        </p15:guide>
        <p15:guide id="12" orient="horz" pos="3139">
          <p15:clr>
            <a:srgbClr val="547EBF"/>
          </p15:clr>
        </p15:guide>
        <p15:guide id="13" pos="413">
          <p15:clr>
            <a:srgbClr val="547EBF"/>
          </p15:clr>
        </p15:guide>
        <p15:guide id="14" pos="7267">
          <p15:clr>
            <a:srgbClr val="547EBF"/>
          </p15:clr>
        </p15:guide>
      </p15:sldGuideLst>
    </p:ext>
  </p:extLst>
</p:sldLayout>
</file>

<file path=ppt/slideLayouts/slideLayout26.xml><?xml version="1.0" encoding="utf-8"?>
<p:sldLayout xmlns:a16="http://schemas.microsoft.com/office/drawing/2014/main" xmlns:adec="http://schemas.microsoft.com/office/drawing/2017/decorative" xmlns:p14="http://schemas.microsoft.com/office/powerpoint/2010/main" xmlns:p15="http://schemas.microsoft.com/office/powerpoint/2012/main"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45563AC-3A0B-4839-A9DC-F00E8E5411A6}"/>
              </a:ext>
            </a:extLst>
          </p:cNvPr>
          <p:cNvSpPr>
            <a:spLocks noGrp="1"/>
          </p:cNvSpPr>
          <p:nvPr>
            <p:ph type="title"/>
          </p:nvPr>
        </p:nvSpPr>
        <p:spPr>
          <a:xfrm>
            <a:off x="655954" y="629920"/>
            <a:ext cx="10880726" cy="1244600"/>
          </a:xfrm>
        </p:spPr>
        <p:txBody>
          <a:bodyPr anchor="ctr">
            <a:noAutofit/>
          </a:bodyPr>
          <a:lstStyle>
            <a:lvl1pPr algn="ctr">
              <a:defRPr/>
            </a:lvl1pPr>
          </a:lstStyle>
          <a:p>
            <a:r>
              <a:rPr lang="en-US" noProof="0"/>
              <a:t>Click to edit Master title style</a:t>
            </a:r>
          </a:p>
        </p:txBody>
      </p:sp>
      <p:sp>
        <p:nvSpPr>
          <p:cNvPr id="7" name="Picture Placeholder 8">
            <a:extLst>
              <a:ext uri="{FF2B5EF4-FFF2-40B4-BE49-F238E27FC236}">
                <a16:creationId xmlns:a16="http://schemas.microsoft.com/office/drawing/2014/main" id="{CBF73C5A-523C-4B06-A660-E8B8CE1663EC}"/>
              </a:ext>
              <a:ext uri="{C183D7F6-B498-43B3-948B-1728B52AA6E4}">
                <adec:decorative xmlns:adec="http://schemas.microsoft.com/office/drawing/2017/decorative" val="1"/>
              </a:ext>
            </a:extLst>
          </p:cNvPr>
          <p:cNvSpPr>
            <a:spLocks noGrp="1"/>
          </p:cNvSpPr>
          <p:nvPr>
            <p:ph type="pic" sz="quarter" idx="15" hasCustomPrompt="1"/>
          </p:nvPr>
        </p:nvSpPr>
        <p:spPr>
          <a:xfrm>
            <a:off x="0" y="2030414"/>
            <a:ext cx="12191682" cy="4827586"/>
          </a:xfrm>
          <a:solidFill>
            <a:srgbClr val="E6E6E6"/>
          </a:solidFill>
        </p:spPr>
        <p:txBody>
          <a:bodyPr tIns="1005840" anchor="t">
            <a:noAutofit/>
          </a:bodyPr>
          <a:lstStyle>
            <a:lvl1pPr marL="0" marR="0" indent="0" algn="ctr" defTabSz="932688" rtl="0" eaLnBrk="1" fontAlgn="auto" latinLnBrk="0" hangingPunct="1">
              <a:lnSpc>
                <a:spcPct val="100000"/>
              </a:lnSpc>
              <a:spcBef>
                <a:spcPts val="0"/>
              </a:spcBef>
              <a:spcAft>
                <a:spcPts val="0"/>
              </a:spcAft>
              <a:buClr>
                <a:schemeClr val="tx1"/>
              </a:buClr>
              <a:buSzPct val="90000"/>
              <a:buFont typeface="Wingdings" panose="05000000000000000000" pitchFamily="2" charset="2"/>
              <a:buNone/>
              <a:tabLst/>
              <a:defRPr lang="en-US" sz="16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29298503"/>
      </p:ext>
    </p:extLst>
  </p:cSld>
  <p:clrMapOvr>
    <a:masterClrMapping/>
  </p:clrMapOvr>
  <p:hf sldNum="0" hdr="0" ftr="0" dt="0"/>
  <p:extLst>
    <p:ext uri="{DCECCB84-F9BA-43D5-87BE-67443E8EF086}">
      <p15:sldGuideLst xmlns:p15="http://schemas.microsoft.com/office/powerpoint/2012/main">
        <p15:guide id="10" orient="horz" pos="1279">
          <p15:clr>
            <a:srgbClr val="547EBF"/>
          </p15:clr>
        </p15:guide>
        <p15:guide id="11" orient="horz" pos="397">
          <p15:clr>
            <a:srgbClr val="547EBF"/>
          </p15:clr>
        </p15:guide>
        <p15:guide id="12" orient="horz" pos="1181">
          <p15:clr>
            <a:srgbClr val="547EBF"/>
          </p15:clr>
        </p15:guide>
        <p15:guide id="13" pos="413">
          <p15:clr>
            <a:srgbClr val="547EBF"/>
          </p15:clr>
        </p15:guide>
        <p15:guide id="14" pos="7267">
          <p15:clr>
            <a:srgbClr val="547EBF"/>
          </p15:clr>
        </p15:guide>
      </p15:sldGuideLst>
    </p:ext>
  </p:extLst>
</p:sldLayout>
</file>

<file path=ppt/slideLayouts/slideLayout27.xml><?xml version="1.0" encoding="utf-8"?>
<p:sldLayout xmlns:a16="http://schemas.microsoft.com/office/drawing/2014/main" xmlns:adec="http://schemas.microsoft.com/office/drawing/2017/decorative" xmlns:p14="http://schemas.microsoft.com/office/powerpoint/2010/main" xmlns:p15="http://schemas.microsoft.com/office/powerpoint/2012/main"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12" name="1 Title">
            <a:extLst>
              <a:ext uri="{FF2B5EF4-FFF2-40B4-BE49-F238E27FC236}">
                <a16:creationId xmlns:a16="http://schemas.microsoft.com/office/drawing/2014/main" id="{3915DA9E-3F69-4252-A259-4CE858ED7C6C}"/>
              </a:ext>
            </a:extLst>
          </p:cNvPr>
          <p:cNvSpPr>
            <a:spLocks noGrp="1"/>
          </p:cNvSpPr>
          <p:nvPr>
            <p:ph type="title"/>
          </p:nvPr>
        </p:nvSpPr>
        <p:spPr/>
        <p:txBody>
          <a:bodyPr/>
          <a:lstStyle/>
          <a:p>
            <a:r>
              <a:rPr lang="en-US"/>
              <a:t>Click to edit Master 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320" y="5605462"/>
            <a:ext cx="5294504" cy="62210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4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6242175" y="5605463"/>
            <a:ext cx="5294505"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9050A269-C0FA-4C85-9E2E-B4F678DCF865}"/>
              </a:ext>
              <a:ext uri="{C183D7F6-B498-43B3-948B-1728B52AA6E4}">
                <adec:decorative xmlns:adec="http://schemas.microsoft.com/office/drawing/2017/decorative" val="1"/>
              </a:ext>
            </a:extLst>
          </p:cNvPr>
          <p:cNvSpPr>
            <a:spLocks noGrp="1"/>
          </p:cNvSpPr>
          <p:nvPr>
            <p:ph type="pic" sz="quarter" idx="22" hasCustomPrompt="1"/>
          </p:nvPr>
        </p:nvSpPr>
        <p:spPr>
          <a:xfrm>
            <a:off x="655638" y="2025650"/>
            <a:ext cx="5295900" cy="3424238"/>
          </a:xfrm>
          <a:solidFill>
            <a:srgbClr val="E6E6E6"/>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5" name="Picture Placeholder 8">
            <a:extLst>
              <a:ext uri="{FF2B5EF4-FFF2-40B4-BE49-F238E27FC236}">
                <a16:creationId xmlns:a16="http://schemas.microsoft.com/office/drawing/2014/main" id="{92E88746-5F0E-4661-8968-5B8D31168BAC}"/>
              </a:ext>
              <a:ext uri="{C183D7F6-B498-43B3-948B-1728B52AA6E4}">
                <adec:decorative xmlns:adec="http://schemas.microsoft.com/office/drawing/2017/decorative" val="1"/>
              </a:ext>
            </a:extLst>
          </p:cNvPr>
          <p:cNvSpPr>
            <a:spLocks noGrp="1"/>
          </p:cNvSpPr>
          <p:nvPr>
            <p:ph type="pic" sz="quarter" idx="23" hasCustomPrompt="1"/>
          </p:nvPr>
        </p:nvSpPr>
        <p:spPr>
          <a:xfrm>
            <a:off x="6251387" y="2025650"/>
            <a:ext cx="5295900" cy="3424238"/>
          </a:xfrm>
          <a:solidFill>
            <a:srgbClr val="E6E6E6"/>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1915979834"/>
      </p:ext>
    </p:extLst>
  </p:cSld>
  <p:clrMapOvr>
    <a:masterClrMapping/>
  </p:clrMapOvr>
  <p:hf sldNum="0" hdr="0" ftr="0" dt="0"/>
  <p:extLst>
    <p:ext uri="{DCECCB84-F9BA-43D5-87BE-67443E8EF086}">
      <p15:sldGuideLst xmlns:p15="http://schemas.microsoft.com/office/powerpoint/2012/main">
        <p15:guide id="15" orient="horz" pos="3433">
          <p15:clr>
            <a:srgbClr val="547EBF"/>
          </p15:clr>
        </p15:guide>
        <p15:guide id="16" orient="horz" pos="1276">
          <p15:clr>
            <a:srgbClr val="547EBF"/>
          </p15:clr>
        </p15:guide>
        <p15:guide id="17" pos="3749">
          <p15:clr>
            <a:srgbClr val="547EBF"/>
          </p15:clr>
        </p15:guide>
        <p15:guide id="18" pos="3931">
          <p15:clr>
            <a:srgbClr val="547EBF"/>
          </p15:clr>
        </p15:guide>
        <p15:guide id="19" orient="horz" pos="3531">
          <p15:clr>
            <a:srgbClr val="547EBF"/>
          </p15:clr>
        </p15:guide>
        <p15:guide id="20" orient="horz" pos="3923">
          <p15:clr>
            <a:srgbClr val="547EBF"/>
          </p15:clr>
        </p15:guide>
        <p15:guide id="21" pos="413">
          <p15:clr>
            <a:srgbClr val="547EBF"/>
          </p15:clr>
        </p15:guide>
        <p15:guide id="22" pos="7267">
          <p15:clr>
            <a:srgbClr val="547EBF"/>
          </p15:clr>
        </p15:guide>
        <p15:guide id="23" orient="horz" pos="202">
          <p15:clr>
            <a:srgbClr val="547EBF"/>
          </p15:clr>
        </p15:guide>
        <p15:guide id="24" orient="horz" pos="495">
          <p15:clr>
            <a:srgbClr val="547EBF"/>
          </p15:clr>
        </p15:guide>
        <p15:guide id="25" orient="horz" pos="789">
          <p15:clr>
            <a:srgbClr val="547EBF"/>
          </p15:clr>
        </p15:guide>
      </p15:sldGuideLst>
    </p:ext>
  </p:extLst>
</p:sldLayout>
</file>

<file path=ppt/slideLayouts/slideLayout28.xml><?xml version="1.0" encoding="utf-8"?>
<p:sldLayout xmlns:a16="http://schemas.microsoft.com/office/drawing/2014/main" xmlns:adec="http://schemas.microsoft.com/office/drawing/2017/decorative" xmlns:p14="http://schemas.microsoft.com/office/powerpoint/2010/main" xmlns:p15="http://schemas.microsoft.com/office/powerpoint/2012/main" xmlns:a="http://schemas.openxmlformats.org/drawingml/2006/main" xmlns:r="http://schemas.openxmlformats.org/officeDocument/2006/relationships" xmlns:p="http://schemas.openxmlformats.org/presentationml/2006/main" preserve="1">
  <p:cSld name="Two picture content Subtitle">
    <p:spTree>
      <p:nvGrpSpPr>
        <p:cNvPr id="1" name=""/>
        <p:cNvGrpSpPr/>
        <p:nvPr/>
      </p:nvGrpSpPr>
      <p:grpSpPr>
        <a:xfrm>
          <a:off x="0" y="0"/>
          <a:ext cx="0" cy="0"/>
          <a:chOff x="0" y="0"/>
          <a:chExt cx="0" cy="0"/>
        </a:xfrm>
      </p:grpSpPr>
      <p:sp>
        <p:nvSpPr>
          <p:cNvPr id="12" name="1 Title">
            <a:extLst>
              <a:ext uri="{FF2B5EF4-FFF2-40B4-BE49-F238E27FC236}">
                <a16:creationId xmlns:a16="http://schemas.microsoft.com/office/drawing/2014/main" id="{3915DA9E-3F69-4252-A259-4CE858ED7C6C}"/>
              </a:ext>
            </a:extLst>
          </p:cNvPr>
          <p:cNvSpPr>
            <a:spLocks noGrp="1"/>
          </p:cNvSpPr>
          <p:nvPr>
            <p:ph type="title"/>
          </p:nvPr>
        </p:nvSpPr>
        <p:spPr/>
        <p:txBody>
          <a:bodyPr/>
          <a:lstStyle/>
          <a:p>
            <a:r>
              <a:rPr lang="en-US"/>
              <a:t>Click to edit Master title style</a:t>
            </a:r>
          </a:p>
        </p:txBody>
      </p:sp>
      <p:sp>
        <p:nvSpPr>
          <p:cNvPr id="7" name="2 Subtitle">
            <a:extLst>
              <a:ext uri="{FF2B5EF4-FFF2-40B4-BE49-F238E27FC236}">
                <a16:creationId xmlns:a16="http://schemas.microsoft.com/office/drawing/2014/main" id="{AFCFF5C5-9399-4727-A79B-706F8A010D58}"/>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320" y="5605462"/>
            <a:ext cx="5294504" cy="62210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4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6242175" y="5605463"/>
            <a:ext cx="5294505"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9050A269-C0FA-4C85-9E2E-B4F678DCF865}"/>
              </a:ext>
              <a:ext uri="{C183D7F6-B498-43B3-948B-1728B52AA6E4}">
                <adec:decorative xmlns:adec="http://schemas.microsoft.com/office/drawing/2017/decorative" val="1"/>
              </a:ext>
            </a:extLst>
          </p:cNvPr>
          <p:cNvSpPr>
            <a:spLocks noGrp="1"/>
          </p:cNvSpPr>
          <p:nvPr>
            <p:ph type="pic" sz="quarter" idx="22" hasCustomPrompt="1"/>
          </p:nvPr>
        </p:nvSpPr>
        <p:spPr>
          <a:xfrm>
            <a:off x="655638" y="2025650"/>
            <a:ext cx="5295900" cy="3424238"/>
          </a:xfrm>
          <a:solidFill>
            <a:srgbClr val="E6E6E6"/>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5" name="Picture Placeholder 8">
            <a:extLst>
              <a:ext uri="{FF2B5EF4-FFF2-40B4-BE49-F238E27FC236}">
                <a16:creationId xmlns:a16="http://schemas.microsoft.com/office/drawing/2014/main" id="{92E88746-5F0E-4661-8968-5B8D31168BAC}"/>
              </a:ext>
              <a:ext uri="{C183D7F6-B498-43B3-948B-1728B52AA6E4}">
                <adec:decorative xmlns:adec="http://schemas.microsoft.com/office/drawing/2017/decorative" val="1"/>
              </a:ext>
            </a:extLst>
          </p:cNvPr>
          <p:cNvSpPr>
            <a:spLocks noGrp="1"/>
          </p:cNvSpPr>
          <p:nvPr>
            <p:ph type="pic" sz="quarter" idx="23" hasCustomPrompt="1"/>
          </p:nvPr>
        </p:nvSpPr>
        <p:spPr>
          <a:xfrm>
            <a:off x="6251387" y="2025650"/>
            <a:ext cx="5295900" cy="3424238"/>
          </a:xfrm>
          <a:solidFill>
            <a:srgbClr val="E6E6E6"/>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3073523084"/>
      </p:ext>
    </p:extLst>
  </p:cSld>
  <p:clrMapOvr>
    <a:masterClrMapping/>
  </p:clrMapOvr>
  <p:hf sldNum="0" hdr="0" ftr="0" dt="0"/>
  <p:extLst>
    <p:ext uri="{DCECCB84-F9BA-43D5-87BE-67443E8EF086}">
      <p15:sldGuideLst xmlns:p15="http://schemas.microsoft.com/office/powerpoint/2012/main">
        <p15:guide id="15" orient="horz" pos="3433">
          <p15:clr>
            <a:srgbClr val="547EBF"/>
          </p15:clr>
        </p15:guide>
        <p15:guide id="16" orient="horz" pos="1276">
          <p15:clr>
            <a:srgbClr val="547EBF"/>
          </p15:clr>
        </p15:guide>
        <p15:guide id="17" pos="3749">
          <p15:clr>
            <a:srgbClr val="547EBF"/>
          </p15:clr>
        </p15:guide>
        <p15:guide id="18" pos="3931">
          <p15:clr>
            <a:srgbClr val="547EBF"/>
          </p15:clr>
        </p15:guide>
        <p15:guide id="19" orient="horz" pos="3531">
          <p15:clr>
            <a:srgbClr val="547EBF"/>
          </p15:clr>
        </p15:guide>
        <p15:guide id="20" orient="horz" pos="3923">
          <p15:clr>
            <a:srgbClr val="547EBF"/>
          </p15:clr>
        </p15:guide>
        <p15:guide id="21" pos="413">
          <p15:clr>
            <a:srgbClr val="547EBF"/>
          </p15:clr>
        </p15:guide>
        <p15:guide id="22" pos="7267">
          <p15:clr>
            <a:srgbClr val="547EBF"/>
          </p15:clr>
        </p15:guide>
        <p15:guide id="23" orient="horz" pos="202">
          <p15:clr>
            <a:srgbClr val="547EBF"/>
          </p15:clr>
        </p15:guide>
        <p15:guide id="24" orient="horz" pos="495">
          <p15:clr>
            <a:srgbClr val="547EBF"/>
          </p15:clr>
        </p15:guide>
        <p15:guide id="25" orient="horz" pos="789">
          <p15:clr>
            <a:srgbClr val="547EBF"/>
          </p15:clr>
        </p15:guide>
      </p15:sldGuideLst>
    </p:ext>
  </p:extLst>
</p:sldLayout>
</file>

<file path=ppt/slideLayouts/slideLayout29.xml><?xml version="1.0" encoding="utf-8"?>
<p:sldLayout xmlns:a16="http://schemas.microsoft.com/office/drawing/2014/main" xmlns:adec="http://schemas.microsoft.com/office/drawing/2017/decorative" xmlns:p14="http://schemas.microsoft.com/office/powerpoint/2010/main" xmlns:p15="http://schemas.microsoft.com/office/powerpoint/2012/main"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7" name="1 Title">
            <a:extLst>
              <a:ext uri="{FF2B5EF4-FFF2-40B4-BE49-F238E27FC236}">
                <a16:creationId xmlns:a16="http://schemas.microsoft.com/office/drawing/2014/main" id="{31661C59-CCA8-44E7-8B4C-9304DAEE9B55}"/>
              </a:ext>
            </a:extLst>
          </p:cNvPr>
          <p:cNvSpPr>
            <a:spLocks noGrp="1"/>
          </p:cNvSpPr>
          <p:nvPr>
            <p:ph type="title"/>
          </p:nvPr>
        </p:nvSpPr>
        <p:spPr/>
        <p:txBody>
          <a:bodyPr/>
          <a:lstStyle/>
          <a:p>
            <a:r>
              <a:rPr lang="en-US"/>
              <a:t>Click to edit Master 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5605464"/>
            <a:ext cx="3402012"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2" name="4 Text Placeholder center">
            <a:extLst>
              <a:ext uri="{FF2B5EF4-FFF2-40B4-BE49-F238E27FC236}">
                <a16:creationId xmlns:a16="http://schemas.microsoft.com/office/drawing/2014/main" id="{7E8A9C08-F392-459F-B90B-EDBF4A830C55}"/>
              </a:ext>
            </a:extLst>
          </p:cNvPr>
          <p:cNvSpPr>
            <a:spLocks noGrp="1"/>
          </p:cNvSpPr>
          <p:nvPr>
            <p:ph type="body" sz="quarter" idx="17"/>
          </p:nvPr>
        </p:nvSpPr>
        <p:spPr>
          <a:xfrm>
            <a:off x="4386263" y="5605464"/>
            <a:ext cx="3419476"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6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8134352" y="5605464"/>
            <a:ext cx="3402010"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2AA5860C-EE70-47FF-987F-4224254C4B9E}"/>
              </a:ext>
              <a:ext uri="{C183D7F6-B498-43B3-948B-1728B52AA6E4}">
                <adec:decorative xmlns:adec="http://schemas.microsoft.com/office/drawing/2017/decorative" val="1"/>
              </a:ext>
            </a:extLst>
          </p:cNvPr>
          <p:cNvSpPr>
            <a:spLocks noGrp="1"/>
          </p:cNvSpPr>
          <p:nvPr>
            <p:ph type="pic" sz="quarter" idx="24" hasCustomPrompt="1"/>
          </p:nvPr>
        </p:nvSpPr>
        <p:spPr>
          <a:xfrm>
            <a:off x="655637" y="2025650"/>
            <a:ext cx="3419475" cy="3424238"/>
          </a:xfrm>
          <a:solidFill>
            <a:srgbClr val="E6E6E6"/>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5" name="Picture Placeholder 8">
            <a:extLst>
              <a:ext uri="{FF2B5EF4-FFF2-40B4-BE49-F238E27FC236}">
                <a16:creationId xmlns:a16="http://schemas.microsoft.com/office/drawing/2014/main" id="{4397C538-A917-4CA4-B610-4514941AC36D}"/>
              </a:ext>
              <a:ext uri="{C183D7F6-B498-43B3-948B-1728B52AA6E4}">
                <adec:decorative xmlns:adec="http://schemas.microsoft.com/office/drawing/2017/decorative" val="1"/>
              </a:ext>
            </a:extLst>
          </p:cNvPr>
          <p:cNvSpPr>
            <a:spLocks noGrp="1"/>
          </p:cNvSpPr>
          <p:nvPr>
            <p:ph type="pic" sz="quarter" idx="25" hasCustomPrompt="1"/>
          </p:nvPr>
        </p:nvSpPr>
        <p:spPr>
          <a:xfrm>
            <a:off x="4386261" y="2030413"/>
            <a:ext cx="3419475" cy="3424238"/>
          </a:xfrm>
          <a:solidFill>
            <a:srgbClr val="E6E6E6"/>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6" name="Picture Placeholder 8">
            <a:extLst>
              <a:ext uri="{FF2B5EF4-FFF2-40B4-BE49-F238E27FC236}">
                <a16:creationId xmlns:a16="http://schemas.microsoft.com/office/drawing/2014/main" id="{76CB0616-DF08-466B-BA17-373057FDF2B8}"/>
              </a:ext>
              <a:ext uri="{C183D7F6-B498-43B3-948B-1728B52AA6E4}">
                <adec:decorative xmlns:adec="http://schemas.microsoft.com/office/drawing/2017/decorative" val="1"/>
              </a:ext>
            </a:extLst>
          </p:cNvPr>
          <p:cNvSpPr>
            <a:spLocks noGrp="1"/>
          </p:cNvSpPr>
          <p:nvPr>
            <p:ph type="pic" sz="quarter" idx="26" hasCustomPrompt="1"/>
          </p:nvPr>
        </p:nvSpPr>
        <p:spPr>
          <a:xfrm>
            <a:off x="8116888" y="2030413"/>
            <a:ext cx="3419475" cy="3424238"/>
          </a:xfrm>
          <a:solidFill>
            <a:srgbClr val="E6E6E6"/>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2782930884"/>
      </p:ext>
    </p:extLst>
  </p:cSld>
  <p:clrMapOvr>
    <a:masterClrMapping/>
  </p:clrMapOvr>
  <p:hf sldNum="0" hdr="0" ftr="0" dt="0"/>
  <p:extLst>
    <p:ext uri="{DCECCB84-F9BA-43D5-87BE-67443E8EF086}">
      <p15:sldGuideLst xmlns:p15="http://schemas.microsoft.com/office/powerpoint/2012/main">
        <p15:guide id="21" orient="horz" pos="3531">
          <p15:clr>
            <a:srgbClr val="547EBF"/>
          </p15:clr>
        </p15:guide>
        <p15:guide id="22" orient="horz" pos="1279">
          <p15:clr>
            <a:srgbClr val="547EBF"/>
          </p15:clr>
        </p15:guide>
        <p15:guide id="23" orient="horz" pos="3433">
          <p15:clr>
            <a:srgbClr val="547EBF"/>
          </p15:clr>
        </p15:guide>
        <p15:guide id="24" orient="horz" pos="202">
          <p15:clr>
            <a:srgbClr val="547EBF"/>
          </p15:clr>
        </p15:guide>
        <p15:guide id="25" orient="horz" pos="495">
          <p15:clr>
            <a:srgbClr val="547EBF"/>
          </p15:clr>
        </p15:guide>
        <p15:guide id="26" orient="horz" pos="789">
          <p15:clr>
            <a:srgbClr val="547EBF"/>
          </p15:clr>
        </p15:guide>
        <p15:guide id="27" pos="413">
          <p15:clr>
            <a:srgbClr val="547EBF"/>
          </p15:clr>
        </p15:guide>
        <p15:guide id="28" pos="7267">
          <p15:clr>
            <a:srgbClr val="547EBF"/>
          </p15:clr>
        </p15:guide>
        <p15:guide id="29" orient="horz" pos="3923">
          <p15:clr>
            <a:srgbClr val="547EBF"/>
          </p15:clr>
        </p15:guide>
        <p15:guide id="30" pos="2567">
          <p15:clr>
            <a:srgbClr val="547EBF"/>
          </p15:clr>
        </p15:guide>
        <p15:guide id="31" pos="2763">
          <p15:clr>
            <a:srgbClr val="547EBF"/>
          </p15:clr>
        </p15:guide>
        <p15:guide id="32" pos="4917">
          <p15:clr>
            <a:srgbClr val="547EBF"/>
          </p15:clr>
        </p15:guide>
        <p15:guide id="33" pos="5113">
          <p15:clr>
            <a:srgbClr val="547EBF"/>
          </p15:clr>
        </p15:guide>
      </p15:sldGuideLst>
    </p:ext>
  </p:extLst>
</p:sldLayout>
</file>

<file path=ppt/slideLayouts/slideLayout3.xml><?xml version="1.0" encoding="utf-8"?>
<p:sldLayout xmlns:a16="http://schemas.microsoft.com/office/drawing/2014/main" xmlns:a14="http://schemas.microsoft.com/office/drawing/2010/main" xmlns:p14="http://schemas.microsoft.com/office/powerpoint/2010/main" xmlns:p15="http://schemas.microsoft.com/office/powerpoint/2012/main" xmlns:a="http://schemas.openxmlformats.org/drawingml/2006/main" xmlns:r="http://schemas.openxmlformats.org/officeDocument/2006/relationships" xmlns:p="http://schemas.openxmlformats.org/presentationml/2006/main" preserve="1">
  <p:cSld name="Title Slide Square Photo">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Lst>
          </p:cNvPr>
          <p:cNvSpPr>
            <a:spLocks noGrp="1"/>
          </p:cNvSpPr>
          <p:nvPr>
            <p:ph type="ctrTitle"/>
          </p:nvPr>
        </p:nvSpPr>
        <p:spPr>
          <a:xfrm>
            <a:off x="655637" y="2487168"/>
            <a:ext cx="4352925" cy="1097280"/>
          </a:xfrm>
        </p:spPr>
        <p:txBody>
          <a:bodyPr bIns="45720" anchor="b">
            <a:noAutofit/>
          </a:bodyPr>
          <a:lstStyle>
            <a:lvl1pPr algn="l">
              <a:defRPr sz="3600">
                <a:solidFill>
                  <a:schemeClr val="tx1"/>
                </a:solidFill>
              </a:defRPr>
            </a:lvl1pPr>
          </a:lstStyle>
          <a:p>
            <a:r>
              <a:rPr lang="en-US" noProof="0"/>
              <a:t>Click to edit Master title style</a:t>
            </a:r>
            <a:endParaRPr lang="en-US" noProof="0" dirty="0"/>
          </a:p>
        </p:txBody>
      </p:sp>
      <p:sp>
        <p:nvSpPr>
          <p:cNvPr id="10" name="2 Subtitle">
            <a:extLst>
              <a:ext uri="{FF2B5EF4-FFF2-40B4-BE49-F238E27FC236}">
                <a16:creationId xmlns:a16="http://schemas.microsoft.com/office/drawing/2014/main" id="{D55E7899-E90B-4B88-95E2-00E3DAC8A7A7}"/>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
        <p:nvSpPr>
          <p:cNvPr id="13" name="Picture Placeholder 8">
            <a:extLst>
              <a:ext uri="{FF2B5EF4-FFF2-40B4-BE49-F238E27FC236}">
                <a16:creationId xmlns:a16="http://schemas.microsoft.com/office/drawing/2014/main" id="{182FB499-89AE-4177-A821-127E0BD7F722}"/>
              </a:ext>
            </a:extLst>
          </p:cNvPr>
          <p:cNvSpPr>
            <a:spLocks noGrp="1"/>
          </p:cNvSpPr>
          <p:nvPr>
            <p:ph type="pic" sz="quarter" idx="17" hasCustomPrompt="1"/>
          </p:nvPr>
        </p:nvSpPr>
        <p:spPr>
          <a:xfrm>
            <a:off x="5333682" y="3524"/>
            <a:ext cx="6858000" cy="6858000"/>
          </a:xfrm>
          <a:no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pic>
        <p:nvPicPr>
          <p:cNvPr id="7" name="Picture 6" descr="Microsoft Logo">
            <a:extLst>
              <a:ext uri="{FF2B5EF4-FFF2-40B4-BE49-F238E27FC236}">
                <a16:creationId xmlns:a16="http://schemas.microsoft.com/office/drawing/2014/main" id="{47E9D3B8-4995-4497-883C-57B842669D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451507426"/>
      </p:ext>
    </p:extLst>
  </p:cSld>
  <p:clrMapOvr>
    <a:masterClrMapping/>
  </p:clrMapOvr>
  <p:hf sldNum="0" hdr="0" ftr="0" dt="0"/>
  <p:extLst>
    <p:ext uri="{DCECCB84-F9BA-43D5-87BE-67443E8EF086}">
      <p15:sldGuideLst xmlns:p15="http://schemas.microsoft.com/office/powerpoint/2012/main">
        <p15:guide id="9" orient="horz" pos="2160">
          <p15:clr>
            <a:srgbClr val="547EBF"/>
          </p15:clr>
        </p15:guide>
        <p15:guide id="10" orient="horz" pos="1572">
          <p15:clr>
            <a:srgbClr val="547EBF"/>
          </p15:clr>
        </p15:guide>
        <p15:guide id="11" orient="horz" pos="2258">
          <p15:clr>
            <a:srgbClr val="547EBF"/>
          </p15:clr>
        </p15:guide>
        <p15:guide id="12" orient="horz" pos="2454">
          <p15:clr>
            <a:srgbClr val="547EBF"/>
          </p15:clr>
        </p15:guide>
        <p15:guide id="13" orient="horz" pos="2650">
          <p15:clr>
            <a:srgbClr val="547EBF"/>
          </p15:clr>
        </p15:guide>
        <p15:guide id="14" pos="3155">
          <p15:clr>
            <a:srgbClr val="547EBF"/>
          </p15:clr>
        </p15:guide>
        <p15:guide id="15" pos="413">
          <p15:clr>
            <a:srgbClr val="547EBF"/>
          </p15:clr>
        </p15:guide>
      </p15:sldGuideLst>
    </p:ext>
  </p:extLst>
</p:sldLayout>
</file>

<file path=ppt/slideLayouts/slideLayout30.xml><?xml version="1.0" encoding="utf-8"?>
<p:sldLayout xmlns:a16="http://schemas.microsoft.com/office/drawing/2014/main" xmlns:adec="http://schemas.microsoft.com/office/drawing/2017/decorative" xmlns:p14="http://schemas.microsoft.com/office/powerpoint/2010/main" xmlns:p15="http://schemas.microsoft.com/office/powerpoint/2012/main" xmlns:a="http://schemas.openxmlformats.org/drawingml/2006/main" xmlns:r="http://schemas.openxmlformats.org/officeDocument/2006/relationships" xmlns:p="http://schemas.openxmlformats.org/presentationml/2006/main" preserve="1">
  <p:cSld name="Three picture content Subtitle">
    <p:spTree>
      <p:nvGrpSpPr>
        <p:cNvPr id="1" name=""/>
        <p:cNvGrpSpPr/>
        <p:nvPr/>
      </p:nvGrpSpPr>
      <p:grpSpPr>
        <a:xfrm>
          <a:off x="0" y="0"/>
          <a:ext cx="0" cy="0"/>
          <a:chOff x="0" y="0"/>
          <a:chExt cx="0" cy="0"/>
        </a:xfrm>
      </p:grpSpPr>
      <p:sp>
        <p:nvSpPr>
          <p:cNvPr id="7" name="1 Title">
            <a:extLst>
              <a:ext uri="{FF2B5EF4-FFF2-40B4-BE49-F238E27FC236}">
                <a16:creationId xmlns:a16="http://schemas.microsoft.com/office/drawing/2014/main" id="{31661C59-CCA8-44E7-8B4C-9304DAEE9B55}"/>
              </a:ext>
            </a:extLst>
          </p:cNvPr>
          <p:cNvSpPr>
            <a:spLocks noGrp="1"/>
          </p:cNvSpPr>
          <p:nvPr>
            <p:ph type="title"/>
          </p:nvPr>
        </p:nvSpPr>
        <p:spPr/>
        <p:txBody>
          <a:bodyPr/>
          <a:lstStyle/>
          <a:p>
            <a:r>
              <a:rPr lang="en-US"/>
              <a:t>Click to edit Master title style</a:t>
            </a:r>
          </a:p>
        </p:txBody>
      </p:sp>
      <p:sp>
        <p:nvSpPr>
          <p:cNvPr id="9" name="2 Subtitle">
            <a:extLst>
              <a:ext uri="{FF2B5EF4-FFF2-40B4-BE49-F238E27FC236}">
                <a16:creationId xmlns:a16="http://schemas.microsoft.com/office/drawing/2014/main" id="{094A59E2-8D7A-4B5E-94D4-C0D9922BF500}"/>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5605464"/>
            <a:ext cx="3402012"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2" name="4 Text Placeholder center">
            <a:extLst>
              <a:ext uri="{FF2B5EF4-FFF2-40B4-BE49-F238E27FC236}">
                <a16:creationId xmlns:a16="http://schemas.microsoft.com/office/drawing/2014/main" id="{7E8A9C08-F392-459F-B90B-EDBF4A830C55}"/>
              </a:ext>
            </a:extLst>
          </p:cNvPr>
          <p:cNvSpPr>
            <a:spLocks noGrp="1"/>
          </p:cNvSpPr>
          <p:nvPr>
            <p:ph type="body" sz="quarter" idx="17"/>
          </p:nvPr>
        </p:nvSpPr>
        <p:spPr>
          <a:xfrm>
            <a:off x="4386263" y="5605464"/>
            <a:ext cx="3419476"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6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8134352" y="5605464"/>
            <a:ext cx="3402010"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2AA5860C-EE70-47FF-987F-4224254C4B9E}"/>
              </a:ext>
              <a:ext uri="{C183D7F6-B498-43B3-948B-1728B52AA6E4}">
                <adec:decorative xmlns:adec="http://schemas.microsoft.com/office/drawing/2017/decorative" val="1"/>
              </a:ext>
            </a:extLst>
          </p:cNvPr>
          <p:cNvSpPr>
            <a:spLocks noGrp="1"/>
          </p:cNvSpPr>
          <p:nvPr>
            <p:ph type="pic" sz="quarter" idx="24" hasCustomPrompt="1"/>
          </p:nvPr>
        </p:nvSpPr>
        <p:spPr>
          <a:xfrm>
            <a:off x="655637" y="2025650"/>
            <a:ext cx="3419475" cy="3424238"/>
          </a:xfrm>
          <a:solidFill>
            <a:srgbClr val="E6E6E6"/>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5" name="Picture Placeholder 8">
            <a:extLst>
              <a:ext uri="{FF2B5EF4-FFF2-40B4-BE49-F238E27FC236}">
                <a16:creationId xmlns:a16="http://schemas.microsoft.com/office/drawing/2014/main" id="{4397C538-A917-4CA4-B610-4514941AC36D}"/>
              </a:ext>
              <a:ext uri="{C183D7F6-B498-43B3-948B-1728B52AA6E4}">
                <adec:decorative xmlns:adec="http://schemas.microsoft.com/office/drawing/2017/decorative" val="1"/>
              </a:ext>
            </a:extLst>
          </p:cNvPr>
          <p:cNvSpPr>
            <a:spLocks noGrp="1"/>
          </p:cNvSpPr>
          <p:nvPr>
            <p:ph type="pic" sz="quarter" idx="25" hasCustomPrompt="1"/>
          </p:nvPr>
        </p:nvSpPr>
        <p:spPr>
          <a:xfrm>
            <a:off x="4386261" y="2030413"/>
            <a:ext cx="3419475" cy="3424238"/>
          </a:xfrm>
          <a:solidFill>
            <a:srgbClr val="E6E6E6"/>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6" name="Picture Placeholder 8">
            <a:extLst>
              <a:ext uri="{FF2B5EF4-FFF2-40B4-BE49-F238E27FC236}">
                <a16:creationId xmlns:a16="http://schemas.microsoft.com/office/drawing/2014/main" id="{76CB0616-DF08-466B-BA17-373057FDF2B8}"/>
              </a:ext>
              <a:ext uri="{C183D7F6-B498-43B3-948B-1728B52AA6E4}">
                <adec:decorative xmlns:adec="http://schemas.microsoft.com/office/drawing/2017/decorative" val="1"/>
              </a:ext>
            </a:extLst>
          </p:cNvPr>
          <p:cNvSpPr>
            <a:spLocks noGrp="1"/>
          </p:cNvSpPr>
          <p:nvPr>
            <p:ph type="pic" sz="quarter" idx="26" hasCustomPrompt="1"/>
          </p:nvPr>
        </p:nvSpPr>
        <p:spPr>
          <a:xfrm>
            <a:off x="8116888" y="2030413"/>
            <a:ext cx="3419475" cy="3424238"/>
          </a:xfrm>
          <a:solidFill>
            <a:srgbClr val="E6E6E6"/>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3516244906"/>
      </p:ext>
    </p:extLst>
  </p:cSld>
  <p:clrMapOvr>
    <a:masterClrMapping/>
  </p:clrMapOvr>
  <p:hf sldNum="0" hdr="0" ftr="0" dt="0"/>
  <p:extLst>
    <p:ext uri="{DCECCB84-F9BA-43D5-87BE-67443E8EF086}">
      <p15:sldGuideLst xmlns:p15="http://schemas.microsoft.com/office/powerpoint/2012/main">
        <p15:guide id="21" orient="horz" pos="3531">
          <p15:clr>
            <a:srgbClr val="547EBF"/>
          </p15:clr>
        </p15:guide>
        <p15:guide id="22" orient="horz" pos="1279">
          <p15:clr>
            <a:srgbClr val="547EBF"/>
          </p15:clr>
        </p15:guide>
        <p15:guide id="23" orient="horz" pos="3433">
          <p15:clr>
            <a:srgbClr val="547EBF"/>
          </p15:clr>
        </p15:guide>
        <p15:guide id="24" orient="horz" pos="202">
          <p15:clr>
            <a:srgbClr val="547EBF"/>
          </p15:clr>
        </p15:guide>
        <p15:guide id="25" orient="horz" pos="495">
          <p15:clr>
            <a:srgbClr val="547EBF"/>
          </p15:clr>
        </p15:guide>
        <p15:guide id="26" orient="horz" pos="789">
          <p15:clr>
            <a:srgbClr val="547EBF"/>
          </p15:clr>
        </p15:guide>
        <p15:guide id="27" pos="413">
          <p15:clr>
            <a:srgbClr val="547EBF"/>
          </p15:clr>
        </p15:guide>
        <p15:guide id="28" pos="7267">
          <p15:clr>
            <a:srgbClr val="547EBF"/>
          </p15:clr>
        </p15:guide>
        <p15:guide id="29" orient="horz" pos="3923">
          <p15:clr>
            <a:srgbClr val="547EBF"/>
          </p15:clr>
        </p15:guide>
        <p15:guide id="30" pos="2567">
          <p15:clr>
            <a:srgbClr val="547EBF"/>
          </p15:clr>
        </p15:guide>
        <p15:guide id="31" pos="2763">
          <p15:clr>
            <a:srgbClr val="547EBF"/>
          </p15:clr>
        </p15:guide>
        <p15:guide id="32" pos="4917">
          <p15:clr>
            <a:srgbClr val="547EBF"/>
          </p15:clr>
        </p15:guide>
        <p15:guide id="33" pos="5113">
          <p15:clr>
            <a:srgbClr val="547EBF"/>
          </p15:clr>
        </p15:guide>
      </p15:sldGuideLst>
    </p:ext>
  </p:extLst>
</p:sldLayout>
</file>

<file path=ppt/slideLayouts/slideLayout31.xml><?xml version="1.0" encoding="utf-8"?>
<p:sldLayout xmlns:a16="http://schemas.microsoft.com/office/drawing/2014/main" xmlns:adec="http://schemas.microsoft.com/office/drawing/2017/decorative" xmlns:p14="http://schemas.microsoft.com/office/powerpoint/2010/main" xmlns:p15="http://schemas.microsoft.com/office/powerpoint/2012/main"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9057C-87AC-42DB-B763-DB393374FEF2}"/>
              </a:ext>
            </a:extLst>
          </p:cNvPr>
          <p:cNvSpPr>
            <a:spLocks noGrp="1"/>
          </p:cNvSpPr>
          <p:nvPr>
            <p:ph type="title"/>
          </p:nvPr>
        </p:nvSpPr>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467201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52940" y="4672014"/>
            <a:ext cx="2487612"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51448"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49512"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6" name="Picture Placeholder 8">
            <a:extLst>
              <a:ext uri="{FF2B5EF4-FFF2-40B4-BE49-F238E27FC236}">
                <a16:creationId xmlns:a16="http://schemas.microsoft.com/office/drawing/2014/main" id="{DA8B8813-90DD-49F0-8139-24CFB9E3C9AA}"/>
              </a:ext>
              <a:ext uri="{C183D7F6-B498-43B3-948B-1728B52AA6E4}">
                <adec:decorative xmlns:adec="http://schemas.microsoft.com/office/drawing/2017/decorative" val="1"/>
              </a:ext>
            </a:extLst>
          </p:cNvPr>
          <p:cNvSpPr>
            <a:spLocks noGrp="1"/>
          </p:cNvSpPr>
          <p:nvPr>
            <p:ph type="pic" sz="quarter" idx="24" hasCustomPrompt="1"/>
          </p:nvPr>
        </p:nvSpPr>
        <p:spPr>
          <a:xfrm>
            <a:off x="655638" y="2025650"/>
            <a:ext cx="2487612" cy="2490788"/>
          </a:xfrm>
          <a:solidFill>
            <a:srgbClr val="E6E6E6"/>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7" name="Picture Placeholder 8">
            <a:extLst>
              <a:ext uri="{FF2B5EF4-FFF2-40B4-BE49-F238E27FC236}">
                <a16:creationId xmlns:a16="http://schemas.microsoft.com/office/drawing/2014/main" id="{AB4AECCB-E11D-4EBC-A3CE-09C78FCB79E1}"/>
              </a:ext>
              <a:ext uri="{C183D7F6-B498-43B3-948B-1728B52AA6E4}">
                <adec:decorative xmlns:adec="http://schemas.microsoft.com/office/drawing/2017/decorative" val="1"/>
              </a:ext>
            </a:extLst>
          </p:cNvPr>
          <p:cNvSpPr>
            <a:spLocks noGrp="1"/>
          </p:cNvSpPr>
          <p:nvPr>
            <p:ph type="pic" sz="quarter" idx="25" hasCustomPrompt="1"/>
          </p:nvPr>
        </p:nvSpPr>
        <p:spPr>
          <a:xfrm>
            <a:off x="3452940" y="2030413"/>
            <a:ext cx="2487612" cy="2490788"/>
          </a:xfrm>
          <a:solidFill>
            <a:srgbClr val="E6E6E6"/>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8" name="Picture Placeholder 8">
            <a:extLst>
              <a:ext uri="{FF2B5EF4-FFF2-40B4-BE49-F238E27FC236}">
                <a16:creationId xmlns:a16="http://schemas.microsoft.com/office/drawing/2014/main" id="{2FA1BF05-D284-472F-9EF0-F7254B7FF62D}"/>
              </a:ext>
              <a:ext uri="{C183D7F6-B498-43B3-948B-1728B52AA6E4}">
                <adec:decorative xmlns:adec="http://schemas.microsoft.com/office/drawing/2017/decorative" val="1"/>
              </a:ext>
            </a:extLst>
          </p:cNvPr>
          <p:cNvSpPr>
            <a:spLocks noGrp="1"/>
          </p:cNvSpPr>
          <p:nvPr>
            <p:ph type="pic" sz="quarter" idx="26" hasCustomPrompt="1"/>
          </p:nvPr>
        </p:nvSpPr>
        <p:spPr>
          <a:xfrm>
            <a:off x="6259504" y="2025205"/>
            <a:ext cx="2487612" cy="2490788"/>
          </a:xfrm>
          <a:solidFill>
            <a:srgbClr val="E6E6E6"/>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9" name="Picture Placeholder 8">
            <a:extLst>
              <a:ext uri="{FF2B5EF4-FFF2-40B4-BE49-F238E27FC236}">
                <a16:creationId xmlns:a16="http://schemas.microsoft.com/office/drawing/2014/main" id="{B07BF657-C527-4471-9592-14860859A6BF}"/>
              </a:ext>
              <a:ext uri="{C183D7F6-B498-43B3-948B-1728B52AA6E4}">
                <adec:decorative xmlns:adec="http://schemas.microsoft.com/office/drawing/2017/decorative" val="1"/>
              </a:ext>
            </a:extLst>
          </p:cNvPr>
          <p:cNvSpPr>
            <a:spLocks noGrp="1"/>
          </p:cNvSpPr>
          <p:nvPr>
            <p:ph type="pic" sz="quarter" idx="27" hasCustomPrompt="1"/>
          </p:nvPr>
        </p:nvSpPr>
        <p:spPr>
          <a:xfrm>
            <a:off x="9055357" y="2025205"/>
            <a:ext cx="2487612" cy="2490788"/>
          </a:xfrm>
          <a:solidFill>
            <a:srgbClr val="E6E6E6"/>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3928805880"/>
      </p:ext>
    </p:extLst>
  </p:cSld>
  <p:clrMapOvr>
    <a:masterClrMapping/>
  </p:clrMapOvr>
  <p:hf sldNum="0" hdr="0" ftr="0" dt="0"/>
  <p:extLst>
    <p:ext uri="{DCECCB84-F9BA-43D5-87BE-67443E8EF086}">
      <p15:sldGuideLst xmlns:p15="http://schemas.microsoft.com/office/powerpoint/2012/main">
        <p15:guide id="18" orient="horz" pos="2943">
          <p15:clr>
            <a:srgbClr val="547EBF"/>
          </p15:clr>
        </p15:guide>
        <p15:guide id="19" orient="horz" pos="1279">
          <p15:clr>
            <a:srgbClr val="547EBF"/>
          </p15:clr>
        </p15:guide>
        <p15:guide id="20" orient="horz" pos="2845">
          <p15:clr>
            <a:srgbClr val="547EBF"/>
          </p15:clr>
        </p15:guide>
        <p15:guide id="21" orient="horz" pos="3936">
          <p15:clr>
            <a:srgbClr val="547EBF"/>
          </p15:clr>
        </p15:guide>
        <p15:guide id="22" orient="horz" pos="202">
          <p15:clr>
            <a:srgbClr val="547EBF"/>
          </p15:clr>
        </p15:guide>
        <p15:guide id="23" orient="horz" pos="495">
          <p15:clr>
            <a:srgbClr val="547EBF"/>
          </p15:clr>
        </p15:guide>
        <p15:guide id="24" orient="horz" pos="789">
          <p15:clr>
            <a:srgbClr val="547EBF"/>
          </p15:clr>
        </p15:guide>
        <p15:guide id="25" pos="413">
          <p15:clr>
            <a:srgbClr val="547EBF"/>
          </p15:clr>
        </p15:guide>
        <p15:guide id="26" pos="7267">
          <p15:clr>
            <a:srgbClr val="547EBF"/>
          </p15:clr>
        </p15:guide>
        <p15:guide id="27" pos="1980">
          <p15:clr>
            <a:srgbClr val="547EBF"/>
          </p15:clr>
        </p15:guide>
        <p15:guide id="28" pos="2175">
          <p15:clr>
            <a:srgbClr val="547EBF"/>
          </p15:clr>
        </p15:guide>
        <p15:guide id="29" pos="3742">
          <p15:clr>
            <a:srgbClr val="547EBF"/>
          </p15:clr>
        </p15:guide>
        <p15:guide id="30" pos="3938">
          <p15:clr>
            <a:srgbClr val="547EBF"/>
          </p15:clr>
        </p15:guide>
        <p15:guide id="31" pos="5700">
          <p15:clr>
            <a:srgbClr val="547EBF"/>
          </p15:clr>
        </p15:guide>
        <p15:guide id="32" pos="5505">
          <p15:clr>
            <a:srgbClr val="547EBF"/>
          </p15:clr>
        </p15:guide>
      </p15:sldGuideLst>
    </p:ext>
  </p:extLst>
</p:sldLayout>
</file>

<file path=ppt/slideLayouts/slideLayout32.xml><?xml version="1.0" encoding="utf-8"?>
<p:sldLayout xmlns:a16="http://schemas.microsoft.com/office/drawing/2014/main" xmlns:adec="http://schemas.microsoft.com/office/drawing/2017/decorative" xmlns:p14="http://schemas.microsoft.com/office/powerpoint/2010/main" xmlns:p15="http://schemas.microsoft.com/office/powerpoint/2012/main" xmlns:a="http://schemas.openxmlformats.org/drawingml/2006/main" xmlns:r="http://schemas.openxmlformats.org/officeDocument/2006/relationships" xmlns:p="http://schemas.openxmlformats.org/presentationml/2006/main" preserve="1">
  <p:cSld name="Four picture content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9057C-87AC-42DB-B763-DB393374FEF2}"/>
              </a:ext>
            </a:extLst>
          </p:cNvPr>
          <p:cNvSpPr>
            <a:spLocks noGrp="1"/>
          </p:cNvSpPr>
          <p:nvPr>
            <p:ph type="title"/>
          </p:nvPr>
        </p:nvSpPr>
        <p:spPr/>
        <p:txBody>
          <a:bodyPr/>
          <a:lstStyle/>
          <a:p>
            <a:r>
              <a:rPr lang="en-US"/>
              <a:t>Click to edit Master title style</a:t>
            </a:r>
            <a:endParaRPr lang="en-US" dirty="0"/>
          </a:p>
        </p:txBody>
      </p:sp>
      <p:sp>
        <p:nvSpPr>
          <p:cNvPr id="11" name="2 Subtitle">
            <a:extLst>
              <a:ext uri="{FF2B5EF4-FFF2-40B4-BE49-F238E27FC236}">
                <a16:creationId xmlns:a16="http://schemas.microsoft.com/office/drawing/2014/main" id="{F9EAAEB7-AABE-452B-8FFC-D112B4818ECE}"/>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467201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52940" y="4672014"/>
            <a:ext cx="2487612"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51448"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49512"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6" name="Picture Placeholder 8">
            <a:extLst>
              <a:ext uri="{FF2B5EF4-FFF2-40B4-BE49-F238E27FC236}">
                <a16:creationId xmlns:a16="http://schemas.microsoft.com/office/drawing/2014/main" id="{DA8B8813-90DD-49F0-8139-24CFB9E3C9AA}"/>
              </a:ext>
              <a:ext uri="{C183D7F6-B498-43B3-948B-1728B52AA6E4}">
                <adec:decorative xmlns:adec="http://schemas.microsoft.com/office/drawing/2017/decorative" val="1"/>
              </a:ext>
            </a:extLst>
          </p:cNvPr>
          <p:cNvSpPr>
            <a:spLocks noGrp="1"/>
          </p:cNvSpPr>
          <p:nvPr>
            <p:ph type="pic" sz="quarter" idx="24" hasCustomPrompt="1"/>
          </p:nvPr>
        </p:nvSpPr>
        <p:spPr>
          <a:xfrm>
            <a:off x="655638" y="2025650"/>
            <a:ext cx="2487612" cy="2490788"/>
          </a:xfrm>
          <a:solidFill>
            <a:srgbClr val="E6E6E6"/>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7" name="Picture Placeholder 8">
            <a:extLst>
              <a:ext uri="{FF2B5EF4-FFF2-40B4-BE49-F238E27FC236}">
                <a16:creationId xmlns:a16="http://schemas.microsoft.com/office/drawing/2014/main" id="{AB4AECCB-E11D-4EBC-A3CE-09C78FCB79E1}"/>
              </a:ext>
              <a:ext uri="{C183D7F6-B498-43B3-948B-1728B52AA6E4}">
                <adec:decorative xmlns:adec="http://schemas.microsoft.com/office/drawing/2017/decorative" val="1"/>
              </a:ext>
            </a:extLst>
          </p:cNvPr>
          <p:cNvSpPr>
            <a:spLocks noGrp="1"/>
          </p:cNvSpPr>
          <p:nvPr>
            <p:ph type="pic" sz="quarter" idx="25" hasCustomPrompt="1"/>
          </p:nvPr>
        </p:nvSpPr>
        <p:spPr>
          <a:xfrm>
            <a:off x="3452940" y="2030413"/>
            <a:ext cx="2487612" cy="2490788"/>
          </a:xfrm>
          <a:solidFill>
            <a:srgbClr val="E6E6E6"/>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8" name="Picture Placeholder 8">
            <a:extLst>
              <a:ext uri="{FF2B5EF4-FFF2-40B4-BE49-F238E27FC236}">
                <a16:creationId xmlns:a16="http://schemas.microsoft.com/office/drawing/2014/main" id="{2FA1BF05-D284-472F-9EF0-F7254B7FF62D}"/>
              </a:ext>
              <a:ext uri="{C183D7F6-B498-43B3-948B-1728B52AA6E4}">
                <adec:decorative xmlns:adec="http://schemas.microsoft.com/office/drawing/2017/decorative" val="1"/>
              </a:ext>
            </a:extLst>
          </p:cNvPr>
          <p:cNvSpPr>
            <a:spLocks noGrp="1"/>
          </p:cNvSpPr>
          <p:nvPr>
            <p:ph type="pic" sz="quarter" idx="26" hasCustomPrompt="1"/>
          </p:nvPr>
        </p:nvSpPr>
        <p:spPr>
          <a:xfrm>
            <a:off x="6259504" y="2025205"/>
            <a:ext cx="2487612" cy="2490788"/>
          </a:xfrm>
          <a:solidFill>
            <a:srgbClr val="E6E6E6"/>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9" name="Picture Placeholder 8">
            <a:extLst>
              <a:ext uri="{FF2B5EF4-FFF2-40B4-BE49-F238E27FC236}">
                <a16:creationId xmlns:a16="http://schemas.microsoft.com/office/drawing/2014/main" id="{B07BF657-C527-4471-9592-14860859A6BF}"/>
              </a:ext>
              <a:ext uri="{C183D7F6-B498-43B3-948B-1728B52AA6E4}">
                <adec:decorative xmlns:adec="http://schemas.microsoft.com/office/drawing/2017/decorative" val="1"/>
              </a:ext>
            </a:extLst>
          </p:cNvPr>
          <p:cNvSpPr>
            <a:spLocks noGrp="1"/>
          </p:cNvSpPr>
          <p:nvPr>
            <p:ph type="pic" sz="quarter" idx="27" hasCustomPrompt="1"/>
          </p:nvPr>
        </p:nvSpPr>
        <p:spPr>
          <a:xfrm>
            <a:off x="9055357" y="2025205"/>
            <a:ext cx="2487612" cy="2490788"/>
          </a:xfrm>
          <a:solidFill>
            <a:srgbClr val="E6E6E6"/>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1547254762"/>
      </p:ext>
    </p:extLst>
  </p:cSld>
  <p:clrMapOvr>
    <a:masterClrMapping/>
  </p:clrMapOvr>
  <p:hf sldNum="0" hdr="0" ftr="0" dt="0"/>
  <p:extLst>
    <p:ext uri="{DCECCB84-F9BA-43D5-87BE-67443E8EF086}">
      <p15:sldGuideLst xmlns:p15="http://schemas.microsoft.com/office/powerpoint/2012/main">
        <p15:guide id="18" orient="horz" pos="2943">
          <p15:clr>
            <a:srgbClr val="547EBF"/>
          </p15:clr>
        </p15:guide>
        <p15:guide id="19" orient="horz" pos="1279">
          <p15:clr>
            <a:srgbClr val="547EBF"/>
          </p15:clr>
        </p15:guide>
        <p15:guide id="20" orient="horz" pos="2845">
          <p15:clr>
            <a:srgbClr val="547EBF"/>
          </p15:clr>
        </p15:guide>
        <p15:guide id="21" orient="horz" pos="3936">
          <p15:clr>
            <a:srgbClr val="547EBF"/>
          </p15:clr>
        </p15:guide>
        <p15:guide id="22" orient="horz" pos="202">
          <p15:clr>
            <a:srgbClr val="547EBF"/>
          </p15:clr>
        </p15:guide>
        <p15:guide id="23" orient="horz" pos="495">
          <p15:clr>
            <a:srgbClr val="547EBF"/>
          </p15:clr>
        </p15:guide>
        <p15:guide id="24" orient="horz" pos="789">
          <p15:clr>
            <a:srgbClr val="547EBF"/>
          </p15:clr>
        </p15:guide>
        <p15:guide id="25" pos="413">
          <p15:clr>
            <a:srgbClr val="547EBF"/>
          </p15:clr>
        </p15:guide>
        <p15:guide id="26" pos="7267">
          <p15:clr>
            <a:srgbClr val="547EBF"/>
          </p15:clr>
        </p15:guide>
        <p15:guide id="27" pos="1980">
          <p15:clr>
            <a:srgbClr val="547EBF"/>
          </p15:clr>
        </p15:guide>
        <p15:guide id="28" pos="2175">
          <p15:clr>
            <a:srgbClr val="547EBF"/>
          </p15:clr>
        </p15:guide>
        <p15:guide id="29" pos="3742">
          <p15:clr>
            <a:srgbClr val="547EBF"/>
          </p15:clr>
        </p15:guide>
        <p15:guide id="30" pos="3938">
          <p15:clr>
            <a:srgbClr val="547EBF"/>
          </p15:clr>
        </p15:guide>
        <p15:guide id="31" pos="5700">
          <p15:clr>
            <a:srgbClr val="547EBF"/>
          </p15:clr>
        </p15:guide>
        <p15:guide id="32" pos="5505">
          <p15:clr>
            <a:srgbClr val="547EBF"/>
          </p15:clr>
        </p15:guide>
      </p15:sldGuideLst>
    </p:ext>
  </p:extLst>
</p:sldLayout>
</file>

<file path=ppt/slideLayouts/slideLayout33.xml><?xml version="1.0" encoding="utf-8"?>
<p:sldLayout xmlns:a16="http://schemas.microsoft.com/office/drawing/2014/main" xmlns:adec="http://schemas.microsoft.com/office/drawing/2017/decorative" xmlns:p14="http://schemas.microsoft.com/office/powerpoint/2010/main" xmlns:p15="http://schemas.microsoft.com/office/powerpoint/2012/main"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endParaRPr lang="en-US" dirty="0"/>
          </a:p>
        </p:txBody>
      </p:sp>
      <p:sp>
        <p:nvSpPr>
          <p:cNvPr id="5" name="Picture Placeholder 8">
            <a:extLst>
              <a:ext uri="{FF2B5EF4-FFF2-40B4-BE49-F238E27FC236}">
                <a16:creationId xmlns:a16="http://schemas.microsoft.com/office/drawing/2014/main" id="{BC9BB614-934E-4D33-8136-678FECFA2E4C}"/>
              </a:ext>
              <a:ext uri="{C183D7F6-B498-43B3-948B-1728B52AA6E4}">
                <adec:decorative xmlns:adec="http://schemas.microsoft.com/office/drawing/2017/decorative" val="1"/>
              </a:ext>
            </a:extLst>
          </p:cNvPr>
          <p:cNvSpPr>
            <a:spLocks noGrp="1"/>
          </p:cNvSpPr>
          <p:nvPr>
            <p:ph type="pic" sz="quarter" idx="22" hasCustomPrompt="1"/>
          </p:nvPr>
        </p:nvSpPr>
        <p:spPr>
          <a:xfrm>
            <a:off x="655638" y="1436688"/>
            <a:ext cx="7181850" cy="4832350"/>
          </a:xfrm>
          <a:solidFill>
            <a:srgbClr val="E6E6E6"/>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6" name="Text Placeholder 2">
            <a:extLst>
              <a:ext uri="{FF2B5EF4-FFF2-40B4-BE49-F238E27FC236}">
                <a16:creationId xmlns:a16="http://schemas.microsoft.com/office/drawing/2014/main" id="{C23B6F60-A422-4774-A893-F6F72F7B22D6}"/>
              </a:ext>
            </a:extLst>
          </p:cNvPr>
          <p:cNvSpPr>
            <a:spLocks noGrp="1"/>
          </p:cNvSpPr>
          <p:nvPr>
            <p:ph type="body" sz="quarter" idx="23"/>
          </p:nvPr>
        </p:nvSpPr>
        <p:spPr>
          <a:xfrm>
            <a:off x="8115300" y="1436689"/>
            <a:ext cx="3421062" cy="4832350"/>
          </a:xfrm>
        </p:spPr>
        <p:txBody>
          <a:bodyPr/>
          <a:lstStyle>
            <a:lvl1pPr marL="0" indent="0">
              <a:buNone/>
              <a:defRPr sz="2000">
                <a:latin typeface="Segoe UI Semibold" panose="020B0702040204020203" pitchFamily="34" charset="0"/>
                <a:cs typeface="Segoe UI Semibold" panose="020B0702040204020203" pitchFamily="34" charset="0"/>
              </a:defRPr>
            </a:lvl1pPr>
            <a:lvl2pPr marL="168275" indent="-168275">
              <a:defRPr sz="1800"/>
            </a:lvl2pPr>
            <a:lvl3pPr marL="0" indent="0">
              <a:buNone/>
              <a:defRPr sz="18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744809431"/>
      </p:ext>
    </p:extLst>
  </p:cSld>
  <p:clrMapOvr>
    <a:masterClrMapping/>
  </p:clrMapOvr>
  <p:hf sldNum="0" hdr="0" ftr="0" dt="0"/>
  <p:extLst>
    <p:ext uri="{DCECCB84-F9BA-43D5-87BE-67443E8EF086}">
      <p15:sldGuideLst xmlns:p15="http://schemas.microsoft.com/office/powerpoint/2012/main">
        <p15:guide id="20" pos="4944">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4.xml><?xml version="1.0" encoding="utf-8"?>
<p:sldLayout xmlns:a16="http://schemas.microsoft.com/office/drawing/2014/main" xmlns:adec="http://schemas.microsoft.com/office/drawing/2017/decorative" xmlns:p14="http://schemas.microsoft.com/office/powerpoint/2010/main" xmlns:p15="http://schemas.microsoft.com/office/powerpoint/2012/main" xmlns:a="http://schemas.openxmlformats.org/drawingml/2006/main" xmlns:r="http://schemas.openxmlformats.org/officeDocument/2006/relationships" xmlns:p="http://schemas.openxmlformats.org/presentationml/2006/main" preserve="1">
  <p:cSld name="Screenshot and caption Subtitle">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endParaRPr lang="en-US" dirty="0"/>
          </a:p>
        </p:txBody>
      </p:sp>
      <p:sp>
        <p:nvSpPr>
          <p:cNvPr id="6" name="2 Subtitle">
            <a:extLst>
              <a:ext uri="{FF2B5EF4-FFF2-40B4-BE49-F238E27FC236}">
                <a16:creationId xmlns:a16="http://schemas.microsoft.com/office/drawing/2014/main" id="{8F2C19A0-A7BB-4DAA-8F3E-C8260891FB7D}"/>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
        <p:nvSpPr>
          <p:cNvPr id="5" name="Picture Placeholder 8">
            <a:extLst>
              <a:ext uri="{FF2B5EF4-FFF2-40B4-BE49-F238E27FC236}">
                <a16:creationId xmlns:a16="http://schemas.microsoft.com/office/drawing/2014/main" id="{BC9BB614-934E-4D33-8136-678FECFA2E4C}"/>
              </a:ext>
              <a:ext uri="{C183D7F6-B498-43B3-948B-1728B52AA6E4}">
                <adec:decorative xmlns:adec="http://schemas.microsoft.com/office/drawing/2017/decorative" val="1"/>
              </a:ext>
            </a:extLst>
          </p:cNvPr>
          <p:cNvSpPr>
            <a:spLocks noGrp="1"/>
          </p:cNvSpPr>
          <p:nvPr>
            <p:ph type="pic" sz="quarter" idx="22" hasCustomPrompt="1"/>
          </p:nvPr>
        </p:nvSpPr>
        <p:spPr>
          <a:xfrm>
            <a:off x="655638" y="1436688"/>
            <a:ext cx="7181850" cy="4832350"/>
          </a:xfrm>
          <a:solidFill>
            <a:srgbClr val="E6E6E6"/>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7" name="Text Placeholder 2">
            <a:extLst>
              <a:ext uri="{FF2B5EF4-FFF2-40B4-BE49-F238E27FC236}">
                <a16:creationId xmlns:a16="http://schemas.microsoft.com/office/drawing/2014/main" id="{52DFC09F-D5CA-4DF7-8673-A157E8B3F810}"/>
              </a:ext>
            </a:extLst>
          </p:cNvPr>
          <p:cNvSpPr>
            <a:spLocks noGrp="1"/>
          </p:cNvSpPr>
          <p:nvPr>
            <p:ph type="body" sz="quarter" idx="23"/>
          </p:nvPr>
        </p:nvSpPr>
        <p:spPr>
          <a:xfrm>
            <a:off x="8115300" y="1436689"/>
            <a:ext cx="3421062" cy="4832350"/>
          </a:xfrm>
        </p:spPr>
        <p:txBody>
          <a:bodyPr/>
          <a:lstStyle>
            <a:lvl1pPr marL="0" indent="0">
              <a:buNone/>
              <a:defRPr sz="2000">
                <a:latin typeface="Segoe UI Semibold" panose="020B0702040204020203" pitchFamily="34" charset="0"/>
                <a:cs typeface="Segoe UI Semibold" panose="020B0702040204020203" pitchFamily="34" charset="0"/>
              </a:defRPr>
            </a:lvl1pPr>
            <a:lvl2pPr marL="168275" indent="-168275">
              <a:defRPr sz="1800"/>
            </a:lvl2pPr>
            <a:lvl3pPr marL="0" indent="0">
              <a:buNone/>
              <a:defRPr sz="18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616064956"/>
      </p:ext>
    </p:extLst>
  </p:cSld>
  <p:clrMapOvr>
    <a:masterClrMapping/>
  </p:clrMapOvr>
  <p:hf sldNum="0" hdr="0" ftr="0" dt="0"/>
  <p:extLst>
    <p:ext uri="{DCECCB84-F9BA-43D5-87BE-67443E8EF086}">
      <p15:sldGuideLst xmlns:p15="http://schemas.microsoft.com/office/powerpoint/2012/main">
        <p15:guide id="20" pos="4944">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Screenshot and caption 2">
    <p:spTree>
      <p:nvGrpSpPr>
        <p:cNvPr id="1" name=""/>
        <p:cNvGrpSpPr/>
        <p:nvPr/>
      </p:nvGrpSpPr>
      <p:grpSpPr>
        <a:xfrm>
          <a:off x="0" y="0"/>
          <a:ext cx="0" cy="0"/>
          <a:chOff x="0" y="0"/>
          <a:chExt cx="0" cy="0"/>
        </a:xfrm>
      </p:grpSpPr>
      <p:sp>
        <p:nvSpPr>
          <p:cNvPr id="9" name="Title 7">
            <a:extLst>
              <a:ext uri="{FF2B5EF4-FFF2-40B4-BE49-F238E27FC236}">
                <a16:creationId xmlns:a16="http://schemas.microsoft.com/office/drawing/2014/main" id="{66AEE150-FB8B-41B9-8C47-5CA3E6A6A435}"/>
              </a:ext>
            </a:extLst>
          </p:cNvPr>
          <p:cNvSpPr>
            <a:spLocks noGrp="1"/>
          </p:cNvSpPr>
          <p:nvPr>
            <p:ph type="title"/>
          </p:nvPr>
        </p:nvSpPr>
        <p:spPr>
          <a:xfrm>
            <a:off x="655639" y="320040"/>
            <a:ext cx="6735762" cy="461665"/>
          </a:xfrm>
        </p:spPr>
        <p:txBody>
          <a:bodyPr/>
          <a:lstStyle/>
          <a:p>
            <a:r>
              <a:rPr lang="en-US"/>
              <a:t>Click to edit Master title style</a:t>
            </a:r>
            <a:endParaRPr lang="en-US" dirty="0"/>
          </a:p>
        </p:txBody>
      </p:sp>
      <p:sp>
        <p:nvSpPr>
          <p:cNvPr id="13" name="2 Subtitle">
            <a:extLst>
              <a:ext uri="{FF2B5EF4-FFF2-40B4-BE49-F238E27FC236}">
                <a16:creationId xmlns:a16="http://schemas.microsoft.com/office/drawing/2014/main" id="{018DFCC7-CC7B-4498-870F-D94259C879E8}"/>
              </a:ext>
            </a:extLst>
          </p:cNvPr>
          <p:cNvSpPr>
            <a:spLocks noGrp="1"/>
          </p:cNvSpPr>
          <p:nvPr>
            <p:ph type="subTitle" idx="1"/>
          </p:nvPr>
        </p:nvSpPr>
        <p:spPr>
          <a:xfrm>
            <a:off x="655637" y="786383"/>
            <a:ext cx="6735763"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
        <p:nvSpPr>
          <p:cNvPr id="3" name="Picture Placeholder 2">
            <a:extLst>
              <a:ext uri="{FF2B5EF4-FFF2-40B4-BE49-F238E27FC236}">
                <a16:creationId xmlns:a16="http://schemas.microsoft.com/office/drawing/2014/main" id="{0DEC932C-684F-41D2-BCA8-8869DE0524D9}"/>
              </a:ext>
              <a:ext uri="{C183D7F6-B498-43B3-948B-1728B52AA6E4}">
                <adec:decorative xmlns:adec="http://schemas.microsoft.com/office/drawing/2017/decorative" val="1"/>
              </a:ext>
            </a:extLst>
          </p:cNvPr>
          <p:cNvSpPr>
            <a:spLocks noGrp="1"/>
          </p:cNvSpPr>
          <p:nvPr>
            <p:ph type="pic" sz="quarter" idx="11" hasCustomPrompt="1"/>
          </p:nvPr>
        </p:nvSpPr>
        <p:spPr>
          <a:xfrm>
            <a:off x="7620000" y="0"/>
            <a:ext cx="4572000" cy="6858000"/>
          </a:xfr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lvl1pPr marL="0" indent="0">
              <a:buNone/>
              <a:defRPr lang="en-US" sz="2000" dirty="0">
                <a:gradFill>
                  <a:gsLst>
                    <a:gs pos="0">
                      <a:srgbClr val="FFFFFF"/>
                    </a:gs>
                    <a:gs pos="100000">
                      <a:srgbClr val="FFFFFF"/>
                    </a:gs>
                  </a:gsLst>
                  <a:lin ang="5400000" scaled="0"/>
                </a:gradFill>
                <a:ea typeface="Segoe UI" pitchFamily="34" charset="0"/>
              </a:defRPr>
            </a:lvl1pPr>
          </a:lstStyle>
          <a:p>
            <a:pPr marL="0" lvl="0" defTabSz="932472" fontAlgn="base">
              <a:spcBef>
                <a:spcPct val="0"/>
              </a:spcBef>
              <a:spcAft>
                <a:spcPct val="0"/>
              </a:spcAft>
            </a:pPr>
            <a:r>
              <a:rPr lang="en-US" dirty="0"/>
              <a:t> </a:t>
            </a:r>
          </a:p>
        </p:txBody>
      </p:sp>
      <p:sp>
        <p:nvSpPr>
          <p:cNvPr id="6" name="Text Placeholder 2">
            <a:extLst>
              <a:ext uri="{FF2B5EF4-FFF2-40B4-BE49-F238E27FC236}">
                <a16:creationId xmlns:a16="http://schemas.microsoft.com/office/drawing/2014/main" id="{758BC28E-7238-471F-9FCB-2F750E178DB5}"/>
              </a:ext>
            </a:extLst>
          </p:cNvPr>
          <p:cNvSpPr>
            <a:spLocks noGrp="1"/>
          </p:cNvSpPr>
          <p:nvPr>
            <p:ph type="body" sz="quarter" idx="23"/>
          </p:nvPr>
        </p:nvSpPr>
        <p:spPr>
          <a:xfrm>
            <a:off x="655638" y="1397001"/>
            <a:ext cx="6735761" cy="4851400"/>
          </a:xfrm>
        </p:spPr>
        <p:txBody>
          <a:bodyPr/>
          <a:lstStyle>
            <a:lvl1pPr marL="0" indent="0">
              <a:buNone/>
              <a:defRPr sz="2400">
                <a:latin typeface="Segoe UI Semibold" panose="020B0702040204020203" pitchFamily="34" charset="0"/>
                <a:cs typeface="Segoe UI Semibold" panose="020B0702040204020203" pitchFamily="34" charset="0"/>
              </a:defRPr>
            </a:lvl1pPr>
            <a:lvl2pPr marL="628650" indent="-342900">
              <a:defRPr sz="2000"/>
            </a:lvl2pPr>
            <a:lvl3pPr marL="0" indent="0">
              <a:buNone/>
              <a:defRPr sz="24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15911519"/>
      </p:ext>
    </p:extLst>
  </p:cSld>
  <p:clrMapOvr>
    <a:masterClrMapping/>
  </p:clrMapOvr>
  <p:hf sldNum="0" hdr="0" ftr="0" dt="0"/>
  <p:extLst>
    <p:ext uri="{DCECCB84-F9BA-43D5-87BE-67443E8EF086}">
      <p15:sldGuideLst xmlns:p15="http://schemas.microsoft.com/office/powerpoint/2012/main">
        <p15:guide id="36" orient="horz" pos="3936">
          <p15:clr>
            <a:srgbClr val="547EBF"/>
          </p15:clr>
        </p15:guide>
        <p15:guide id="37" pos="2376">
          <p15:clr>
            <a:srgbClr val="FFFFFF"/>
          </p15:clr>
        </p15:guide>
        <p15:guide id="38" orient="horz" pos="880">
          <p15:clr>
            <a:srgbClr val="547EBF"/>
          </p15:clr>
        </p15:guide>
        <p15:guide id="39" pos="4656">
          <p15:clr>
            <a:srgbClr val="547EBF"/>
          </p15:clr>
        </p15:guide>
        <p15:guide id="40" pos="7267">
          <p15:clr>
            <a:srgbClr val="547EBF"/>
          </p15:clr>
        </p15:guide>
        <p15:guide id="41" pos="2763">
          <p15:clr>
            <a:srgbClr val="547EBF"/>
          </p15:clr>
        </p15:guide>
        <p15:guide id="42" pos="413">
          <p15:clr>
            <a:srgbClr val="FFFFFF"/>
          </p15:clr>
        </p15:guide>
        <p15:guide id="43" pos="480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8A04219-0E5A-4E6E-A0ED-3A6EADE03470}"/>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Title 4">
            <a:extLst>
              <a:ext uri="{FF2B5EF4-FFF2-40B4-BE49-F238E27FC236}">
                <a16:creationId xmlns:a16="http://schemas.microsoft.com/office/drawing/2014/main" id="{E022844A-5550-4DFB-8572-F08DCD6402C8}"/>
              </a:ext>
            </a:extLst>
          </p:cNvPr>
          <p:cNvSpPr>
            <a:spLocks noGrp="1"/>
          </p:cNvSpPr>
          <p:nvPr>
            <p:ph type="title" hasCustomPrompt="1"/>
          </p:nvPr>
        </p:nvSpPr>
        <p:spPr>
          <a:xfrm>
            <a:off x="655637" y="630238"/>
            <a:ext cx="3116263" cy="5597525"/>
          </a:xfrm>
        </p:spPr>
        <p:txBody>
          <a:bodyPr anchor="ctr">
            <a:noAutofit/>
          </a:bodyPr>
          <a:lstStyle>
            <a:lvl1pPr>
              <a:defRPr>
                <a:solidFill>
                  <a:srgbClr val="000000"/>
                </a:solidFill>
              </a:defRPr>
            </a:lvl1pPr>
          </a:lstStyle>
          <a:p>
            <a:r>
              <a:rPr lang="en-US" dirty="0"/>
              <a:t>Title</a:t>
            </a:r>
          </a:p>
        </p:txBody>
      </p:sp>
      <p:sp>
        <p:nvSpPr>
          <p:cNvPr id="5" name="2 Text Placeholder">
            <a:extLst>
              <a:ext uri="{FF2B5EF4-FFF2-40B4-BE49-F238E27FC236}">
                <a16:creationId xmlns:a16="http://schemas.microsoft.com/office/drawing/2014/main" id="{206E366F-7522-4E1B-A403-30AD9B1B27B9}"/>
              </a:ext>
            </a:extLst>
          </p:cNvPr>
          <p:cNvSpPr>
            <a:spLocks noGrp="1"/>
          </p:cNvSpPr>
          <p:nvPr>
            <p:ph type="body" sz="quarter" idx="10"/>
          </p:nvPr>
        </p:nvSpPr>
        <p:spPr>
          <a:xfrm>
            <a:off x="5008563" y="630238"/>
            <a:ext cx="6527800" cy="5597525"/>
          </a:xfrm>
          <a:prstGeom prst="rect">
            <a:avLst/>
          </a:prstGeom>
        </p:spPr>
        <p:txBody>
          <a:bodyPr anchor="ctr" anchorCtr="0">
            <a:noAutofit/>
          </a:bodyPr>
          <a:lstStyle>
            <a:lvl1pPr marL="457200" indent="-457200">
              <a:spcAft>
                <a:spcPts val="1200"/>
              </a:spcAft>
              <a:buFont typeface="Arial" panose="020B0604020202020204" pitchFamily="34" charset="0"/>
              <a:buChar char="•"/>
              <a:defRPr sz="2400"/>
            </a:lvl1pPr>
            <a:lvl2pPr marL="0" indent="0">
              <a:buNone/>
              <a:defRPr sz="24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066153333"/>
      </p:ext>
    </p:extLst>
  </p:cSld>
  <p:clrMapOvr>
    <a:masterClrMapping/>
  </p:clrMapOvr>
  <p:hf sldNum="0" hdr="0" ftr="0" dt="0"/>
  <p:extLst>
    <p:ext uri="{DCECCB84-F9BA-43D5-87BE-67443E8EF086}">
      <p15:sldGuideLst xmlns:p15="http://schemas.microsoft.com/office/powerpoint/2012/main">
        <p15:guide id="36" orient="horz" pos="3923">
          <p15:clr>
            <a:srgbClr val="547EBF"/>
          </p15:clr>
        </p15:guide>
        <p15:guide id="37" pos="2376">
          <p15:clr>
            <a:srgbClr val="FFFFFF"/>
          </p15:clr>
        </p15:guide>
        <p15:guide id="38" orient="horz" pos="397">
          <p15:clr>
            <a:srgbClr val="547EBF"/>
          </p15:clr>
        </p15:guide>
        <p15:guide id="39" pos="3155">
          <p15:clr>
            <a:srgbClr val="547EBF"/>
          </p15:clr>
        </p15:guide>
        <p15:guide id="40" pos="7267">
          <p15:clr>
            <a:srgbClr val="547EBF"/>
          </p15:clr>
        </p15:guide>
        <p15:guide id="41" pos="2763">
          <p15:clr>
            <a:srgbClr val="547EBF"/>
          </p15:clr>
        </p15:guide>
        <p15:guide id="42" pos="413">
          <p15:clr>
            <a:srgbClr val="FFFFFF"/>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39E5C076-3B78-4451-8068-576892A08E9C}"/>
              </a:ext>
            </a:extLst>
          </p:cNvPr>
          <p:cNvSpPr>
            <a:spLocks noGrp="1"/>
          </p:cNvSpPr>
          <p:nvPr>
            <p:ph type="title" hasCustomPrompt="1"/>
          </p:nvPr>
        </p:nvSpPr>
        <p:spPr>
          <a:xfrm>
            <a:off x="655320" y="630936"/>
            <a:ext cx="3114650" cy="5596826"/>
          </a:xfrm>
        </p:spPr>
        <p:txBody>
          <a:bodyPr anchor="ctr">
            <a:noAutofit/>
          </a:bodyPr>
          <a:lstStyle>
            <a:lvl1pPr>
              <a:defRPr/>
            </a:lvl1pPr>
          </a:lstStyle>
          <a:p>
            <a:r>
              <a:rPr lang="en-US" dirty="0"/>
              <a:t>Title</a:t>
            </a:r>
          </a:p>
        </p:txBody>
      </p:sp>
      <p:cxnSp>
        <p:nvCxnSpPr>
          <p:cNvPr id="8" name="Straight Connector 4">
            <a:extLst>
              <a:ext uri="{FF2B5EF4-FFF2-40B4-BE49-F238E27FC236}">
                <a16:creationId xmlns:a16="http://schemas.microsoft.com/office/drawing/2014/main" id="{EA167103-4543-493E-9E7F-A1FD9EC58369}"/>
              </a:ext>
              <a:ext uri="{C183D7F6-B498-43B3-948B-1728B52AA6E4}">
                <adec:decorative xmlns:adec="http://schemas.microsoft.com/office/drawing/2017/decorative" val="1"/>
              </a:ext>
            </a:extLst>
          </p:cNvPr>
          <p:cNvCxnSpPr/>
          <p:nvPr/>
        </p:nvCxnSpPr>
        <p:spPr>
          <a:xfrm>
            <a:off x="4386072" y="2578100"/>
            <a:ext cx="0" cy="1701800"/>
          </a:xfrm>
          <a:prstGeom prst="line">
            <a:avLst/>
          </a:prstGeom>
          <a:ln w="28575">
            <a:solidFill>
              <a:srgbClr val="41424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2 Text Placeholder">
            <a:extLst>
              <a:ext uri="{FF2B5EF4-FFF2-40B4-BE49-F238E27FC236}">
                <a16:creationId xmlns:a16="http://schemas.microsoft.com/office/drawing/2014/main" id="{18DE0510-3D61-47C9-A3C6-965784AA9205}"/>
              </a:ext>
            </a:extLst>
          </p:cNvPr>
          <p:cNvSpPr>
            <a:spLocks noGrp="1"/>
          </p:cNvSpPr>
          <p:nvPr>
            <p:ph type="body" sz="quarter" idx="10"/>
          </p:nvPr>
        </p:nvSpPr>
        <p:spPr>
          <a:xfrm>
            <a:off x="5008563" y="630238"/>
            <a:ext cx="6527800" cy="5597525"/>
          </a:xfrm>
          <a:prstGeom prst="rect">
            <a:avLst/>
          </a:prstGeom>
        </p:spPr>
        <p:txBody>
          <a:bodyPr anchor="ctr" anchorCtr="0">
            <a:noAutofit/>
          </a:bodyPr>
          <a:lstStyle>
            <a:lvl1pPr marL="457200" indent="-457200">
              <a:spcAft>
                <a:spcPts val="1200"/>
              </a:spcAft>
              <a:buFont typeface="Arial" panose="020B0604020202020204" pitchFamily="34" charset="0"/>
              <a:buChar char="•"/>
              <a:defRPr sz="2400"/>
            </a:lvl1pPr>
            <a:lvl2pPr marL="0" indent="0">
              <a:buNone/>
              <a:defRPr sz="24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2596486783"/>
      </p:ext>
    </p:extLst>
  </p:cSld>
  <p:clrMapOvr>
    <a:masterClrMapping/>
  </p:clrMapOvr>
  <p:hf sldNum="0" hdr="0" ftr="0" dt="0"/>
  <p:extLst>
    <p:ext uri="{DCECCB84-F9BA-43D5-87BE-67443E8EF086}">
      <p15:sldGuideLst xmlns:p15="http://schemas.microsoft.com/office/powerpoint/2012/main">
        <p15:guide id="37" orient="horz" pos="397">
          <p15:clr>
            <a:srgbClr val="547EBF"/>
          </p15:clr>
        </p15:guide>
        <p15:guide id="38" orient="horz" pos="3923">
          <p15:clr>
            <a:srgbClr val="547EBF"/>
          </p15:clr>
        </p15:guide>
        <p15:guide id="39" pos="2763">
          <p15:clr>
            <a:srgbClr val="547EBF"/>
          </p15:clr>
        </p15:guide>
        <p15:guide id="40" pos="413">
          <p15:clr>
            <a:srgbClr val="547EBF"/>
          </p15:clr>
        </p15:guide>
        <p15:guide id="41" pos="2371">
          <p15:clr>
            <a:srgbClr val="547EBF"/>
          </p15:clr>
        </p15:guide>
        <p15:guide id="42" pos="3155">
          <p15:clr>
            <a:srgbClr val="547EBF"/>
          </p15:clr>
        </p15:guide>
        <p15:guide id="43" pos="7267">
          <p15:clr>
            <a:srgbClr val="547EBF"/>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2 Text Placeholder"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655638" y="1436688"/>
            <a:ext cx="10880726" cy="4791075"/>
          </a:xfrm>
          <a:prstGeom prst="rect">
            <a:avLst/>
          </a:prstGeom>
        </p:spPr>
        <p:txBody>
          <a:bodyPr/>
          <a:lstStyle>
            <a:lvl1pPr marL="0"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vl6pPr marL="1051560" indent="0">
              <a:spcBef>
                <a:spcPts val="330"/>
              </a:spcBef>
              <a:buFontTx/>
              <a:buNone/>
              <a:defRPr sz="1800" baseline="0">
                <a:solidFill>
                  <a:schemeClr val="tx1"/>
                </a:solidFill>
                <a:latin typeface="Comic Sans MS" panose="030F0702030302020204" pitchFamily="66" charset="0"/>
              </a:defRPr>
            </a:lvl6pPr>
            <a:lvl7pPr marL="1051560" indent="0">
              <a:spcBef>
                <a:spcPts val="330"/>
              </a:spcBef>
              <a:buFontTx/>
              <a:buNone/>
              <a:defRPr sz="1800" baseline="0">
                <a:solidFill>
                  <a:schemeClr val="tx1"/>
                </a:solidFill>
                <a:latin typeface="Comic Sans MS" panose="030F0702030302020204" pitchFamily="66" charset="0"/>
              </a:defRPr>
            </a:lvl7pPr>
            <a:lvl8pPr marL="1051560" indent="0">
              <a:spcBef>
                <a:spcPts val="330"/>
              </a:spcBef>
              <a:buFontTx/>
              <a:buNone/>
              <a:defRPr sz="1800" baseline="0">
                <a:solidFill>
                  <a:schemeClr val="tx1"/>
                </a:solidFill>
                <a:latin typeface="Comic Sans MS" panose="030F0702030302020204" pitchFamily="66" charset="0"/>
              </a:defRPr>
            </a:lvl8pPr>
            <a:lvl9pPr marL="1051560" indent="0">
              <a:spcBef>
                <a:spcPts val="330"/>
              </a:spcBef>
              <a:buFontTx/>
              <a:buNone/>
              <a:defRPr sz="1800" baseline="0">
                <a:solidFill>
                  <a:schemeClr val="tx1"/>
                </a:solidFill>
                <a:latin typeface="Comic Sans MS" panose="030F0702030302020204" pitchFamily="66" charset="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24883096"/>
      </p:ext>
    </p:extLst>
  </p:cSld>
  <p:clrMapOvr>
    <a:masterClrMapping/>
  </p:clrMapOvr>
  <p:extLst>
    <p:ext uri="{DCECCB84-F9BA-43D5-87BE-67443E8EF086}">
      <p15:sldGuideLst xmlns:p15="http://schemas.microsoft.com/office/powerpoint/2012/main">
        <p15:guide id="8" pos="413">
          <p15:clr>
            <a:srgbClr val="547EBF"/>
          </p15:clr>
        </p15:guide>
        <p15:guide id="9" orient="horz" pos="495">
          <p15:clr>
            <a:srgbClr val="547EBF"/>
          </p15:clr>
        </p15:guide>
        <p15:guide id="10" pos="7267">
          <p15:clr>
            <a:srgbClr val="547EBF"/>
          </p15:clr>
        </p15:guide>
        <p15:guide id="11" orient="horz" pos="202">
          <p15:clr>
            <a:srgbClr val="547EBF"/>
          </p15:clr>
        </p15:guide>
        <p15:guide id="12" orient="horz" pos="789">
          <p15:clr>
            <a:srgbClr val="547EBF"/>
          </p15:clr>
        </p15:guide>
        <p15:guide id="13" orient="horz" pos="912">
          <p15:clr>
            <a:srgbClr val="547EBF"/>
          </p15:clr>
        </p15:guide>
        <p15:guide id="14" orient="horz" pos="3923">
          <p15:clr>
            <a:srgbClr val="547EBF"/>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Developer Code Layout Subtitle">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4" name="2 Subtitle">
            <a:extLst>
              <a:ext uri="{FF2B5EF4-FFF2-40B4-BE49-F238E27FC236}">
                <a16:creationId xmlns:a16="http://schemas.microsoft.com/office/drawing/2014/main" id="{FEFC21FB-8EFB-4F7C-80D3-C6600B5FDCB9}"/>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
        <p:nvSpPr>
          <p:cNvPr id="5" name="2 Text Placeholder"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655638" y="1436688"/>
            <a:ext cx="10880726" cy="4791075"/>
          </a:xfrm>
          <a:prstGeom prst="rect">
            <a:avLst/>
          </a:prstGeom>
        </p:spPr>
        <p:txBody>
          <a:bodyPr/>
          <a:lstStyle>
            <a:lvl1pPr marL="0"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vl6pPr marL="1051560" indent="0">
              <a:spcBef>
                <a:spcPts val="330"/>
              </a:spcBef>
              <a:buFontTx/>
              <a:buNone/>
              <a:defRPr sz="1800" baseline="0">
                <a:solidFill>
                  <a:schemeClr val="tx1"/>
                </a:solidFill>
                <a:latin typeface="Comic Sans MS" panose="030F0702030302020204" pitchFamily="66" charset="0"/>
              </a:defRPr>
            </a:lvl6pPr>
            <a:lvl7pPr marL="1051560" indent="0">
              <a:spcBef>
                <a:spcPts val="330"/>
              </a:spcBef>
              <a:buFontTx/>
              <a:buNone/>
              <a:defRPr sz="1800" baseline="0">
                <a:solidFill>
                  <a:schemeClr val="tx1"/>
                </a:solidFill>
                <a:latin typeface="Comic Sans MS" panose="030F0702030302020204" pitchFamily="66" charset="0"/>
              </a:defRPr>
            </a:lvl7pPr>
            <a:lvl8pPr marL="1051560" indent="0">
              <a:spcBef>
                <a:spcPts val="330"/>
              </a:spcBef>
              <a:buFontTx/>
              <a:buNone/>
              <a:defRPr sz="1800" baseline="0">
                <a:solidFill>
                  <a:schemeClr val="tx1"/>
                </a:solidFill>
                <a:latin typeface="Comic Sans MS" panose="030F0702030302020204" pitchFamily="66" charset="0"/>
              </a:defRPr>
            </a:lvl8pPr>
            <a:lvl9pPr marL="1051560" indent="0">
              <a:spcBef>
                <a:spcPts val="330"/>
              </a:spcBef>
              <a:buFontTx/>
              <a:buNone/>
              <a:defRPr sz="1800" baseline="0">
                <a:solidFill>
                  <a:schemeClr val="tx1"/>
                </a:solidFill>
                <a:latin typeface="Comic Sans MS" panose="030F0702030302020204" pitchFamily="66" charset="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07996670"/>
      </p:ext>
    </p:extLst>
  </p:cSld>
  <p:clrMapOvr>
    <a:masterClrMapping/>
  </p:clrMapOvr>
  <p:hf sldNum="0" hdr="0" ftr="0" dt="0"/>
  <p:extLst>
    <p:ext uri="{DCECCB84-F9BA-43D5-87BE-67443E8EF086}">
      <p15:sldGuideLst xmlns:p15="http://schemas.microsoft.com/office/powerpoint/2012/main">
        <p15:guide id="8" pos="413">
          <p15:clr>
            <a:srgbClr val="547EBF"/>
          </p15:clr>
        </p15:guide>
        <p15:guide id="9" orient="horz" pos="495">
          <p15:clr>
            <a:srgbClr val="547EBF"/>
          </p15:clr>
        </p15:guide>
        <p15:guide id="10" pos="7267">
          <p15:clr>
            <a:srgbClr val="547EBF"/>
          </p15:clr>
        </p15:guide>
        <p15:guide id="11" orient="horz" pos="202">
          <p15:clr>
            <a:srgbClr val="547EBF"/>
          </p15:clr>
        </p15:guide>
        <p15:guide id="12" orient="horz" pos="789">
          <p15:clr>
            <a:srgbClr val="547EBF"/>
          </p15:clr>
        </p15:guide>
        <p15:guide id="13" orient="horz" pos="912">
          <p15:clr>
            <a:srgbClr val="547EBF"/>
          </p15:clr>
        </p15:guide>
        <p15:guide id="14" orient="horz" pos="3923">
          <p15:clr>
            <a:srgbClr val="547EBF"/>
          </p15:clr>
        </p15:guide>
      </p15:sldGuideLst>
    </p:ext>
  </p:extLst>
</p:sldLayout>
</file>

<file path=ppt/slideLayouts/slideLayout4.xml><?xml version="1.0" encoding="utf-8"?>
<p:sldLayout xmlns:a16="http://schemas.microsoft.com/office/drawing/2014/main" xmlns:a14="http://schemas.microsoft.com/office/drawing/2010/main" xmlns:p14="http://schemas.microsoft.com/office/powerpoint/2010/main" xmlns:p15="http://schemas.microsoft.com/office/powerpoint/2012/main" xmlns:a="http://schemas.openxmlformats.org/drawingml/2006/main" xmlns:r="http://schemas.openxmlformats.org/officeDocument/2006/relationships" xmlns:p="http://schemas.openxmlformats.org/presentationml/2006/main" preserve="1">
  <p:cSld name="Title Slide Square Photo 1">
    <p:bg>
      <p:bgPr>
        <a:solidFill>
          <a:srgbClr val="E6E6E6"/>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Lst>
          </p:cNvPr>
          <p:cNvSpPr>
            <a:spLocks noGrp="1"/>
          </p:cNvSpPr>
          <p:nvPr>
            <p:ph type="ctrTitle"/>
          </p:nvPr>
        </p:nvSpPr>
        <p:spPr>
          <a:xfrm>
            <a:off x="655638" y="2487168"/>
            <a:ext cx="4352925" cy="1097280"/>
          </a:xfrm>
          <a:noFill/>
        </p:spPr>
        <p:txBody>
          <a:bodyPr bIns="45720" anchor="b">
            <a:noAutofit/>
          </a:bodyPr>
          <a:lstStyle>
            <a:lvl1pPr algn="l">
              <a:defRPr sz="3600">
                <a:solidFill>
                  <a:srgbClr val="000000"/>
                </a:solidFill>
              </a:defRPr>
            </a:lvl1pPr>
          </a:lstStyle>
          <a:p>
            <a:r>
              <a:rPr lang="en-US" noProof="0"/>
              <a:t>Click to edit Master title style</a:t>
            </a:r>
            <a:endParaRPr lang="en-US" noProof="0" dirty="0"/>
          </a:p>
        </p:txBody>
      </p:sp>
      <p:sp>
        <p:nvSpPr>
          <p:cNvPr id="3" name="2 Subtitle">
            <a:extLst>
              <a:ext uri="{FF2B5EF4-FFF2-40B4-BE49-F238E27FC236}">
                <a16:creationId xmlns:a16="http://schemas.microsoft.com/office/drawing/2014/main" id="{24B82284-0B36-4B6A-8B07-D375444A511C}"/>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rgbClr val="000000"/>
                </a:solidFill>
              </a:defRPr>
            </a:lvl1pPr>
            <a:lvl2pPr marL="0" indent="0" algn="l" defTabSz="932688">
              <a:lnSpc>
                <a:spcPct val="100000"/>
              </a:lnSpc>
              <a:spcBef>
                <a:spcPts val="672"/>
              </a:spcBef>
              <a:buFontTx/>
              <a:buNone/>
              <a:defRPr sz="2200" baseline="0">
                <a:solidFill>
                  <a:schemeClr val="bg1"/>
                </a:solidFill>
              </a:defRPr>
            </a:lvl2pPr>
            <a:lvl3pPr marL="0" indent="0" algn="l" defTabSz="932688">
              <a:lnSpc>
                <a:spcPct val="100000"/>
              </a:lnSpc>
              <a:spcBef>
                <a:spcPts val="672"/>
              </a:spcBef>
              <a:buFontTx/>
              <a:buNone/>
              <a:defRPr sz="2200" baseline="0">
                <a:solidFill>
                  <a:schemeClr val="bg1"/>
                </a:solidFill>
              </a:defRPr>
            </a:lvl3pPr>
            <a:lvl4pPr marL="0" indent="0" algn="l" defTabSz="932688">
              <a:lnSpc>
                <a:spcPct val="100000"/>
              </a:lnSpc>
              <a:spcBef>
                <a:spcPts val="672"/>
              </a:spcBef>
              <a:buFontTx/>
              <a:buNone/>
              <a:defRPr sz="2200" baseline="0">
                <a:solidFill>
                  <a:schemeClr val="bg1"/>
                </a:solidFill>
              </a:defRPr>
            </a:lvl4pPr>
            <a:lvl5pPr marL="0" indent="0" algn="l">
              <a:lnSpc>
                <a:spcPct val="110000"/>
              </a:lnSpc>
              <a:buNone/>
              <a:defRPr sz="2200" baseline="0">
                <a:solidFill>
                  <a:schemeClr val="bg1"/>
                </a:solidFill>
              </a:defRPr>
            </a:lvl5pPr>
            <a:lvl6pPr marL="0" indent="0" algn="l" defTabSz="932688">
              <a:lnSpc>
                <a:spcPct val="100000"/>
              </a:lnSpc>
              <a:spcBef>
                <a:spcPts val="672"/>
              </a:spcBef>
              <a:buFontTx/>
              <a:buNone/>
              <a:defRPr sz="2200" baseline="0">
                <a:solidFill>
                  <a:schemeClr val="bg1"/>
                </a:solidFill>
              </a:defRPr>
            </a:lvl6pPr>
            <a:lvl7pPr marL="0" indent="0" algn="l" defTabSz="932688">
              <a:lnSpc>
                <a:spcPct val="100000"/>
              </a:lnSpc>
              <a:spcBef>
                <a:spcPts val="672"/>
              </a:spcBef>
              <a:buFontTx/>
              <a:buNone/>
              <a:defRPr sz="2200" baseline="0">
                <a:solidFill>
                  <a:schemeClr val="bg1"/>
                </a:solidFill>
              </a:defRPr>
            </a:lvl7pPr>
            <a:lvl8pPr marL="0" indent="0" algn="l" defTabSz="932688">
              <a:lnSpc>
                <a:spcPct val="100000"/>
              </a:lnSpc>
              <a:spcBef>
                <a:spcPts val="672"/>
              </a:spcBef>
              <a:buFontTx/>
              <a:buNone/>
              <a:defRPr sz="2200" baseline="0">
                <a:solidFill>
                  <a:schemeClr val="bg1"/>
                </a:solidFill>
              </a:defRPr>
            </a:lvl8pPr>
            <a:lvl9pPr marL="0" indent="0" algn="l" defTabSz="932688">
              <a:lnSpc>
                <a:spcPct val="100000"/>
              </a:lnSpc>
              <a:spcBef>
                <a:spcPts val="672"/>
              </a:spcBef>
              <a:buFontTx/>
              <a:buNone/>
              <a:defRPr sz="2200" baseline="0">
                <a:solidFill>
                  <a:schemeClr val="bg1"/>
                </a:solidFill>
              </a:defRPr>
            </a:lvl9pPr>
          </a:lstStyle>
          <a:p>
            <a:r>
              <a:rPr lang="en-US" noProof="0"/>
              <a:t>Click to edit Master subtitle style</a:t>
            </a:r>
            <a:endParaRPr lang="en-US" noProof="0" dirty="0"/>
          </a:p>
        </p:txBody>
      </p:sp>
      <p:sp>
        <p:nvSpPr>
          <p:cNvPr id="12" name="Picture Placeholder 8">
            <a:extLst>
              <a:ext uri="{FF2B5EF4-FFF2-40B4-BE49-F238E27FC236}">
                <a16:creationId xmlns:a16="http://schemas.microsoft.com/office/drawing/2014/main" id="{B932132E-B617-4844-ABE7-BFFF16E12CCA}"/>
              </a:ext>
            </a:extLst>
          </p:cNvPr>
          <p:cNvSpPr>
            <a:spLocks noGrp="1"/>
          </p:cNvSpPr>
          <p:nvPr>
            <p:ph type="pic" sz="quarter" idx="17" hasCustomPrompt="1"/>
          </p:nvPr>
        </p:nvSpPr>
        <p:spPr>
          <a:xfrm>
            <a:off x="5333682" y="3524"/>
            <a:ext cx="6858000" cy="6858000"/>
          </a:xfrm>
          <a:solidFill>
            <a:schemeClr val="bg1"/>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pic>
        <p:nvPicPr>
          <p:cNvPr id="8" name="Picture 7">
            <a:extLst>
              <a:ext uri="{FF2B5EF4-FFF2-40B4-BE49-F238E27FC236}">
                <a16:creationId xmlns:a16="http://schemas.microsoft.com/office/drawing/2014/main" id="{7E765150-9B8A-4E90-9E2E-0FE3601E617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07096" y="304800"/>
            <a:ext cx="2058616" cy="924737"/>
          </a:xfrm>
          <a:prstGeom prst="rect">
            <a:avLst/>
          </a:prstGeom>
        </p:spPr>
      </p:pic>
    </p:spTree>
    <p:extLst>
      <p:ext uri="{BB962C8B-B14F-4D97-AF65-F5344CB8AC3E}">
        <p14:creationId xmlns:p14="http://schemas.microsoft.com/office/powerpoint/2010/main" val="1230331982"/>
      </p:ext>
    </p:extLst>
  </p:cSld>
  <p:clrMapOvr>
    <a:masterClrMapping/>
  </p:clrMapOvr>
  <p:hf sldNum="0" hdr="0" ftr="0" dt="0"/>
  <p:extLst>
    <p:ext uri="{DCECCB84-F9BA-43D5-87BE-67443E8EF086}">
      <p15:sldGuideLst xmlns:p15="http://schemas.microsoft.com/office/powerpoint/2012/main">
        <p15:guide id="8" orient="horz" pos="2160">
          <p15:clr>
            <a:srgbClr val="FFFFFF"/>
          </p15:clr>
        </p15:guide>
        <p15:guide id="9" pos="413">
          <p15:clr>
            <a:srgbClr val="FFFFFF"/>
          </p15:clr>
        </p15:guide>
        <p15:guide id="10" pos="3155">
          <p15:clr>
            <a:srgbClr val="FFFFFF"/>
          </p15:clr>
        </p15:guide>
        <p15:guide id="11" orient="horz" pos="1572">
          <p15:clr>
            <a:srgbClr val="FFFFFF"/>
          </p15:clr>
        </p15:guide>
        <p15:guide id="12" orient="horz" pos="2258">
          <p15:clr>
            <a:srgbClr val="FFFFFF"/>
          </p15:clr>
        </p15:guide>
        <p15:guide id="13" orient="horz" pos="2454">
          <p15:clr>
            <a:srgbClr val="FFFFFF"/>
          </p15:clr>
        </p15:guide>
        <p15:guide id="14" orient="horz" pos="2650">
          <p15:clr>
            <a:srgbClr val="FFFFFF"/>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01378878"/>
      </p:ext>
    </p:extLst>
  </p:cSld>
  <p:clrMapOvr>
    <a:masterClrMapping/>
  </p:clrMapOvr>
  <p:extLst>
    <p:ext uri="{DCECCB84-F9BA-43D5-87BE-67443E8EF086}">
      <p15:sldGuideLst xmlns:p15="http://schemas.microsoft.com/office/powerpoint/2012/main"/>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Blank color">
    <p:bg>
      <p:bgPr>
        <a:solidFill>
          <a:srgbClr val="E6E6E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27219691"/>
      </p:ext>
    </p:extLst>
  </p:cSld>
  <p:clrMapOvr>
    <a:masterClrMapping/>
  </p:clrMapOvr>
  <p:hf sldNum="0" hdr="0" ftr="0" dt="0"/>
  <p:extLst>
    <p:ext uri="{DCECCB84-F9BA-43D5-87BE-67443E8EF086}">
      <p15:sldGuideLst xmlns:p15="http://schemas.microsoft.com/office/powerpoint/2012/main"/>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Copyright">
    <p:spTree>
      <p:nvGrpSpPr>
        <p:cNvPr id="1" name=""/>
        <p:cNvGrpSpPr/>
        <p:nvPr/>
      </p:nvGrpSpPr>
      <p:grpSpPr>
        <a:xfrm>
          <a:off x="0" y="0"/>
          <a:ext cx="0" cy="0"/>
          <a:chOff x="0" y="0"/>
          <a:chExt cx="0" cy="0"/>
        </a:xfrm>
      </p:grpSpPr>
      <p:sp>
        <p:nvSpPr>
          <p:cNvPr id="11" name="Content Placeholder 2">
            <a:extLst>
              <a:ext uri="{FF2B5EF4-FFF2-40B4-BE49-F238E27FC236}">
                <a16:creationId xmlns:a16="http://schemas.microsoft.com/office/drawing/2014/main" id="{4F94614A-5991-48D1-BAE0-C77F81393F2D}"/>
              </a:ext>
            </a:extLst>
          </p:cNvPr>
          <p:cNvSpPr txBox="1">
            <a:spLocks/>
          </p:cNvSpPr>
          <p:nvPr/>
        </p:nvSpPr>
        <p:spPr>
          <a:xfrm>
            <a:off x="228601" y="361950"/>
            <a:ext cx="11811000" cy="5962650"/>
          </a:xfrm>
          <a:prstGeom prst="rect">
            <a:avLst/>
          </a:prstGeom>
        </p:spPr>
        <p:txBody>
          <a:bodyPr vert="horz" lIns="91427" tIns="45713" rIns="91427" bIns="45713" rtlCol="0">
            <a:normAutofit fontScale="85000" lnSpcReduction="20000"/>
          </a:bodyPr>
          <a:lstStyle>
            <a:lvl1pPr marL="112713" indent="6350" algn="l" defTabSz="914400" rtl="0" eaLnBrk="1" latinLnBrk="0" hangingPunct="1">
              <a:spcBef>
                <a:spcPct val="20000"/>
              </a:spcBef>
              <a:spcAft>
                <a:spcPts val="300"/>
              </a:spcAft>
              <a:buSzPct val="100000"/>
              <a:buFont typeface="Arial" pitchFamily="34" charset="0"/>
              <a:buNone/>
              <a:defRPr sz="1050" kern="1200">
                <a:solidFill>
                  <a:schemeClr val="tx1"/>
                </a:solidFill>
                <a:latin typeface="Calibri Light" panose="020F0302020204030204" pitchFamily="34" charset="0"/>
                <a:ea typeface="+mn-ea"/>
                <a:cs typeface="+mn-cs"/>
              </a:defRPr>
            </a:lvl1pPr>
            <a:lvl2pPr marL="112713" indent="6350" algn="l" defTabSz="914400" rtl="0" eaLnBrk="1" latinLnBrk="0" hangingPunct="1">
              <a:spcBef>
                <a:spcPct val="20000"/>
              </a:spcBef>
              <a:buSzPct val="110000"/>
              <a:buFont typeface="Arial" pitchFamily="34" charset="0"/>
              <a:buNone/>
              <a:defRPr sz="2000" kern="1200">
                <a:solidFill>
                  <a:schemeClr val="tx1"/>
                </a:solidFill>
                <a:latin typeface="Calibri Light" panose="020F0302020204030204" pitchFamily="34" charset="0"/>
                <a:ea typeface="+mn-ea"/>
                <a:cs typeface="+mn-cs"/>
              </a:defRPr>
            </a:lvl2pPr>
            <a:lvl3pPr marL="112713" indent="6350" algn="l" defTabSz="914400" rtl="0" eaLnBrk="1" latinLnBrk="0" hangingPunct="1">
              <a:spcBef>
                <a:spcPct val="20000"/>
              </a:spcBef>
              <a:buSzPct val="110000"/>
              <a:buFont typeface="Arial" pitchFamily="34" charset="0"/>
              <a:buNone/>
              <a:defRPr sz="1800" kern="1200">
                <a:solidFill>
                  <a:schemeClr val="tx1"/>
                </a:solidFill>
                <a:latin typeface="Calibri Light" panose="020F0302020204030204" pitchFamily="34" charset="0"/>
                <a:ea typeface="+mn-ea"/>
                <a:cs typeface="+mn-cs"/>
              </a:defRPr>
            </a:lvl3pPr>
            <a:lvl4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4pPr>
            <a:lvl5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00" b="1" dirty="0">
                <a:solidFill>
                  <a:srgbClr val="000000"/>
                </a:solidFill>
              </a:rPr>
              <a:t>Conditions and Terms of Use</a:t>
            </a:r>
          </a:p>
          <a:p>
            <a:r>
              <a:rPr lang="en-US" sz="1500" dirty="0">
                <a:solidFill>
                  <a:srgbClr val="0A5BBA"/>
                </a:solidFill>
              </a:rPr>
              <a:t>Microsoft Confidential</a:t>
            </a:r>
          </a:p>
          <a:p>
            <a:r>
              <a:rPr lang="en-US" sz="1800" dirty="0">
                <a:solidFill>
                  <a:srgbClr val="000000"/>
                </a:solidFill>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r>
              <a:rPr lang="en-US" sz="1800" dirty="0">
                <a:solidFill>
                  <a:srgbClr val="000000"/>
                </a:solidFill>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r>
              <a:rPr lang="en-US" sz="1800" dirty="0">
                <a:solidFill>
                  <a:srgbClr val="000000"/>
                </a:solidFill>
              </a:rPr>
              <a:t>Training package content, including URLs and other Internet website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 </a:t>
            </a:r>
          </a:p>
          <a:p>
            <a:endParaRPr lang="en-US" sz="1800" dirty="0">
              <a:solidFill>
                <a:srgbClr val="000000"/>
              </a:solidFill>
            </a:endParaRPr>
          </a:p>
          <a:p>
            <a:r>
              <a:rPr lang="en-US" sz="2300" b="1" dirty="0">
                <a:solidFill>
                  <a:srgbClr val="000000"/>
                </a:solidFill>
              </a:rPr>
              <a:t>Copyright and Trademarks </a:t>
            </a:r>
          </a:p>
          <a:p>
            <a:r>
              <a:rPr lang="en-US" sz="1500" dirty="0">
                <a:solidFill>
                  <a:srgbClr val="0A5BBA"/>
                </a:solidFill>
              </a:rPr>
              <a:t>© 2020 Microsoft Corporation. All rights reserved.</a:t>
            </a:r>
          </a:p>
          <a:p>
            <a:r>
              <a:rPr lang="en-US" sz="1800" dirty="0">
                <a:solidFill>
                  <a:srgbClr val="000000"/>
                </a:solidFill>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r>
              <a:rPr lang="en-US" sz="1800" dirty="0">
                <a:solidFill>
                  <a:srgbClr val="000000"/>
                </a:solidFill>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a:r>
              <a:rPr lang="en-US" sz="1800" dirty="0">
                <a:solidFill>
                  <a:srgbClr val="000000"/>
                </a:solidFill>
              </a:rPr>
              <a:t>For more information, see </a:t>
            </a:r>
            <a:r>
              <a:rPr lang="en-US" sz="1800" b="1" dirty="0">
                <a:solidFill>
                  <a:srgbClr val="000000"/>
                </a:solidFill>
              </a:rPr>
              <a:t>Use of Microsoft Copyrighted Content </a:t>
            </a:r>
            <a:r>
              <a:rPr lang="en-US" sz="1800" dirty="0">
                <a:solidFill>
                  <a:srgbClr val="000000"/>
                </a:solidFill>
              </a:rPr>
              <a:t>at</a:t>
            </a:r>
            <a:br>
              <a:rPr lang="en-US" sz="1800" dirty="0">
                <a:solidFill>
                  <a:srgbClr val="000000"/>
                </a:solidFill>
              </a:rPr>
            </a:br>
            <a:r>
              <a:rPr lang="en-US" sz="1800" dirty="0">
                <a:solidFill>
                  <a:srgbClr val="FF0000"/>
                </a:solidFill>
                <a:hlinkClick r:id="rId2"/>
              </a:rPr>
              <a:t>https://www.microsoft.com/en-us/legal/intellectualproperty/permissions/default.aspx</a:t>
            </a:r>
            <a:r>
              <a:rPr lang="en-US" sz="1800" dirty="0">
                <a:solidFill>
                  <a:srgbClr val="FF0000"/>
                </a:solidFill>
              </a:rPr>
              <a:t> </a:t>
            </a:r>
          </a:p>
          <a:p>
            <a:r>
              <a:rPr lang="en-US" sz="1800" dirty="0">
                <a:solidFill>
                  <a:srgbClr val="000000"/>
                </a:solidFill>
              </a:rPr>
              <a:t>Microsoft®, Internet Explorer®, Outlook®, OneDrive®, DirectX®, Windows Server® and Windows® are 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p>
        </p:txBody>
      </p:sp>
    </p:spTree>
    <p:extLst>
      <p:ext uri="{BB962C8B-B14F-4D97-AF65-F5344CB8AC3E}">
        <p14:creationId xmlns:p14="http://schemas.microsoft.com/office/powerpoint/2010/main" val="2373690170"/>
      </p:ext>
    </p:extLst>
  </p:cSld>
  <p:clrMapOvr>
    <a:masterClrMapping/>
  </p:clrMapOvr>
  <p:extLst>
    <p:ext uri="{DCECCB84-F9BA-43D5-87BE-67443E8EF086}">
      <p15:sldGuideLst xmlns:p15="http://schemas.microsoft.com/office/powerpoint/2012/main"/>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Closing logo slide">
    <p:bg>
      <p:bgPr>
        <a:solidFill>
          <a:srgbClr val="E6E6E6"/>
        </a:solidFill>
        <a:effectLst/>
      </p:bgPr>
    </p:bg>
    <p:spTree>
      <p:nvGrpSpPr>
        <p:cNvPr id="1" name=""/>
        <p:cNvGrpSpPr/>
        <p:nvPr/>
      </p:nvGrpSpPr>
      <p:grpSpPr>
        <a:xfrm>
          <a:off x="0" y="0"/>
          <a:ext cx="0" cy="0"/>
          <a:chOff x="0" y="0"/>
          <a:chExt cx="0" cy="0"/>
        </a:xfrm>
      </p:grpSpPr>
      <p:sp>
        <p:nvSpPr>
          <p:cNvPr id="7" name="Text Box 3" descr="This is a copyright notice that should be included on the final slide.">
            <a:extLst>
              <a:ext uri="{FF2B5EF4-FFF2-40B4-BE49-F238E27FC236}">
                <a16:creationId xmlns:a16="http://schemas.microsoft.com/office/drawing/2014/main" id="{04B4E2A9-F0F4-40BC-A66B-ACB987CEF1B9}"/>
              </a:ext>
            </a:extLst>
          </p:cNvPr>
          <p:cNvSpPr txBox="1">
            <a:spLocks noChangeArrowheads="1"/>
          </p:cNvSpPr>
          <p:nvPr/>
        </p:nvSpPr>
        <p:spPr bwMode="blackWhite">
          <a:xfrm>
            <a:off x="655320" y="6119342"/>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solidFill>
                  <a:schemeClr val="bg1"/>
                </a:solidFill>
                <a:cs typeface="Segoe UI" pitchFamily="34" charset="0"/>
              </a:rPr>
              <a:t>© Copyright Microsoft Corporation. All rights reserved. </a:t>
            </a:r>
          </a:p>
        </p:txBody>
      </p:sp>
      <p:sp>
        <p:nvSpPr>
          <p:cNvPr id="9" name="Text Box 3" descr="This is a copyright notice that should be included on the final slide.">
            <a:extLst>
              <a:ext uri="{FF2B5EF4-FFF2-40B4-BE49-F238E27FC236}">
                <a16:creationId xmlns:a16="http://schemas.microsoft.com/office/drawing/2014/main" id="{7AD92277-6098-4206-B386-69952695A2E1}"/>
              </a:ext>
            </a:extLst>
          </p:cNvPr>
          <p:cNvSpPr txBox="1">
            <a:spLocks noChangeArrowheads="1"/>
          </p:cNvSpPr>
          <p:nvPr/>
        </p:nvSpPr>
        <p:spPr bwMode="blackWhite">
          <a:xfrm>
            <a:off x="655320" y="6119342"/>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solidFill>
                  <a:srgbClr val="000000"/>
                </a:solidFill>
                <a:cs typeface="Segoe UI" pitchFamily="34" charset="0"/>
              </a:rPr>
              <a:t>© Copyright Microsoft Corporation. All rights reserved. </a:t>
            </a:r>
          </a:p>
        </p:txBody>
      </p:sp>
      <p:pic>
        <p:nvPicPr>
          <p:cNvPr id="10" name="Picture 9">
            <a:extLst>
              <a:ext uri="{FF2B5EF4-FFF2-40B4-BE49-F238E27FC236}">
                <a16:creationId xmlns:a16="http://schemas.microsoft.com/office/drawing/2014/main" id="{39CFB6CB-1976-4EE2-955F-8B81CCB05A6D}"/>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07096" y="304800"/>
            <a:ext cx="2058616" cy="924737"/>
          </a:xfrm>
          <a:prstGeom prst="rect">
            <a:avLst/>
          </a:prstGeom>
        </p:spPr>
      </p:pic>
    </p:spTree>
    <p:extLst>
      <p:ext uri="{BB962C8B-B14F-4D97-AF65-F5344CB8AC3E}">
        <p14:creationId xmlns:p14="http://schemas.microsoft.com/office/powerpoint/2010/main" val="1128222083"/>
      </p:ext>
    </p:extLst>
  </p:cSld>
  <p:clrMapOvr>
    <a:masterClrMapping/>
  </p:clrMapOvr>
  <p:extLst>
    <p:ext uri="{DCECCB84-F9BA-43D5-87BE-67443E8EF086}">
      <p15:sldGuideLst xmlns:p15="http://schemas.microsoft.com/office/powerpoint/2012/main"/>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1 Title"/>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2 Text Placeholder">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655638" y="1436688"/>
            <a:ext cx="10880725" cy="4832349"/>
          </a:xfrm>
          <a:prstGeom prst="rect">
            <a:avLst/>
          </a:prstGeom>
        </p:spPr>
        <p:txBody>
          <a:bodyPr wrap="square">
            <a:noAutofit/>
          </a:bodyPr>
          <a:lstStyle>
            <a:lvl1pPr>
              <a:defRPr sz="2400">
                <a:latin typeface="+mn-lt"/>
              </a:defRPr>
            </a:lvl1pPr>
            <a:lvl2pPr>
              <a:defRPr sz="2000">
                <a:latin typeface="+mn-lt"/>
              </a:defRPr>
            </a:lvl2pPr>
            <a:lvl3pPr>
              <a:defRPr sz="1800">
                <a:latin typeface="+mn-lt"/>
              </a:defRPr>
            </a:lvl3pPr>
            <a:lvl4pPr>
              <a:defRPr sz="1600">
                <a:latin typeface="+mn-lt"/>
              </a:defRPr>
            </a:lvl4pPr>
            <a:lvl5pPr>
              <a:defRPr sz="1400">
                <a:latin typeface="+mn-lt"/>
              </a:defRPr>
            </a:lvl5pPr>
            <a:lvl6pPr marL="1024128" indent="-164592">
              <a:spcBef>
                <a:spcPts val="330"/>
              </a:spcBef>
              <a:defRPr sz="1800" baseline="0"/>
            </a:lvl6pPr>
            <a:lvl7pPr marL="1024128" indent="-164592">
              <a:spcBef>
                <a:spcPts val="330"/>
              </a:spcBef>
              <a:defRPr sz="1800" baseline="0"/>
            </a:lvl7pPr>
            <a:lvl8pPr marL="1024128" indent="-164592">
              <a:spcBef>
                <a:spcPts val="330"/>
              </a:spcBef>
              <a:defRPr sz="1800" baseline="0"/>
            </a:lvl8pPr>
            <a:lvl9pPr marL="1024128" indent="-164592">
              <a:spcBef>
                <a:spcPts val="330"/>
              </a:spcBef>
              <a:defRPr sz="18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2890882054"/>
      </p:ext>
    </p:extLst>
  </p:cSld>
  <p:clrMapOvr>
    <a:overrideClrMapping bg1="dk1" tx1="lt1" bg2="dk2" tx2="lt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9" orient="horz" pos="202">
          <p15:clr>
            <a:srgbClr val="FFFFFF"/>
          </p15:clr>
        </p15:guide>
        <p15:guide id="10" orient="horz" pos="495">
          <p15:clr>
            <a:srgbClr val="FFFFFF"/>
          </p15:clr>
        </p15:guide>
        <p15:guide id="11" orient="horz" pos="887">
          <p15:clr>
            <a:srgbClr val="FFFFFF"/>
          </p15:clr>
        </p15:guide>
        <p15:guide id="12" orient="horz" pos="3923">
          <p15:clr>
            <a:srgbClr val="FFFFFF"/>
          </p15:clr>
        </p15:guide>
        <p15:guide id="13" pos="413">
          <p15:clr>
            <a:srgbClr val="FFFFFF"/>
          </p15:clr>
        </p15:guide>
        <p15:guide id="14" pos="7267">
          <p15:clr>
            <a:srgbClr val="FFFFFF"/>
          </p15:clr>
        </p15:guide>
      </p15:sldGuideLst>
    </p:ext>
  </p:extLst>
</p:sldLayout>
</file>

<file path=ppt/slideLayouts/slideLayout5.xml><?xml version="1.0" encoding="utf-8"?>
<p:sldLayout xmlns:a16="http://schemas.microsoft.com/office/drawing/2014/main" xmlns:a14="http://schemas.microsoft.com/office/drawing/2010/main" xmlns:adec="http://schemas.microsoft.com/office/drawing/2017/decorative" xmlns:p14="http://schemas.microsoft.com/office/powerpoint/2010/main" xmlns:p15="http://schemas.microsoft.com/office/powerpoint/2012/main" xmlns:a="http://schemas.openxmlformats.org/drawingml/2006/main" xmlns:r="http://schemas.openxmlformats.org/officeDocument/2006/relationships" xmlns:p="http://schemas.openxmlformats.org/presentationml/2006/main" preserve="1">
  <p:cSld name="Title Slide Square Photo 2">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Lst>
          </p:cNvPr>
          <p:cNvSpPr>
            <a:spLocks noGrp="1"/>
          </p:cNvSpPr>
          <p:nvPr>
            <p:ph type="ctrTitle"/>
          </p:nvPr>
        </p:nvSpPr>
        <p:spPr>
          <a:xfrm>
            <a:off x="655637" y="2487168"/>
            <a:ext cx="4352925" cy="1097280"/>
          </a:xfrm>
        </p:spPr>
        <p:txBody>
          <a:bodyPr bIns="45720" anchor="b">
            <a:noAutofit/>
          </a:bodyPr>
          <a:lstStyle>
            <a:lvl1pPr algn="l">
              <a:defRPr sz="3600">
                <a:solidFill>
                  <a:schemeClr val="tx1"/>
                </a:solidFill>
              </a:defRPr>
            </a:lvl1pPr>
          </a:lstStyle>
          <a:p>
            <a:r>
              <a:rPr lang="en-US" noProof="0"/>
              <a:t>Click to edit Master title style</a:t>
            </a:r>
            <a:endParaRPr lang="en-US" noProof="0" dirty="0"/>
          </a:p>
        </p:txBody>
      </p:sp>
      <p:sp>
        <p:nvSpPr>
          <p:cNvPr id="10" name="2 Subtitle">
            <a:extLst>
              <a:ext uri="{FF2B5EF4-FFF2-40B4-BE49-F238E27FC236}">
                <a16:creationId xmlns:a16="http://schemas.microsoft.com/office/drawing/2014/main" id="{D55E7899-E90B-4B88-95E2-00E3DAC8A7A7}"/>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pic>
        <p:nvPicPr>
          <p:cNvPr id="9" name="Picture 8" descr="Microsoft Logo">
            <a:extLst>
              <a:ext uri="{FF2B5EF4-FFF2-40B4-BE49-F238E27FC236}">
                <a16:creationId xmlns:a16="http://schemas.microsoft.com/office/drawing/2014/main" id="{7B2B8873-2FD0-4CA6-96D3-EB6C967911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
        <p:nvSpPr>
          <p:cNvPr id="13" name="Picture Placeholder 8">
            <a:extLst>
              <a:ext uri="{FF2B5EF4-FFF2-40B4-BE49-F238E27FC236}">
                <a16:creationId xmlns:a16="http://schemas.microsoft.com/office/drawing/2014/main" id="{182FB499-89AE-4177-A821-127E0BD7F722}"/>
              </a:ext>
              <a:ext uri="{C183D7F6-B498-43B3-948B-1728B52AA6E4}">
                <adec:decorative xmlns:adec="http://schemas.microsoft.com/office/drawing/2017/decorative" val="1"/>
              </a:ext>
            </a:extLst>
          </p:cNvPr>
          <p:cNvSpPr>
            <a:spLocks noGrp="1"/>
          </p:cNvSpPr>
          <p:nvPr>
            <p:ph type="pic" sz="quarter" idx="17" hasCustomPrompt="1"/>
          </p:nvPr>
        </p:nvSpPr>
        <p:spPr>
          <a:xfrm>
            <a:off x="5333682" y="0"/>
            <a:ext cx="6858000" cy="6861524"/>
          </a:xfrm>
          <a:solidFill>
            <a:srgbClr val="E6E6E6"/>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2260857781"/>
      </p:ext>
    </p:extLst>
  </p:cSld>
  <p:clrMapOvr>
    <a:masterClrMapping/>
  </p:clrMapOvr>
  <p:hf sldNum="0" hdr="0" ftr="0" dt="0"/>
  <p:extLst>
    <p:ext uri="{DCECCB84-F9BA-43D5-87BE-67443E8EF086}">
      <p15:sldGuideLst xmlns:p15="http://schemas.microsoft.com/office/powerpoint/2012/main">
        <p15:guide id="9" orient="horz" pos="2160">
          <p15:clr>
            <a:srgbClr val="547EBF"/>
          </p15:clr>
        </p15:guide>
        <p15:guide id="10" orient="horz" pos="1572">
          <p15:clr>
            <a:srgbClr val="547EBF"/>
          </p15:clr>
        </p15:guide>
        <p15:guide id="11" orient="horz" pos="2258">
          <p15:clr>
            <a:srgbClr val="547EBF"/>
          </p15:clr>
        </p15:guide>
        <p15:guide id="12" orient="horz" pos="2454">
          <p15:clr>
            <a:srgbClr val="547EBF"/>
          </p15:clr>
        </p15:guide>
        <p15:guide id="13" orient="horz" pos="2650">
          <p15:clr>
            <a:srgbClr val="547EBF"/>
          </p15:clr>
        </p15:guide>
        <p15:guide id="14" pos="3155">
          <p15:clr>
            <a:srgbClr val="547EBF"/>
          </p15:clr>
        </p15:guide>
        <p15:guide id="15" pos="413">
          <p15:clr>
            <a:srgbClr val="547EBF"/>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Slide">
    <p:bg>
      <p:bgPr>
        <a:solidFill>
          <a:srgbClr val="E6E6E6"/>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rgbClr val="000000"/>
                </a:solidFill>
              </a:defRPr>
            </a:lvl1pPr>
          </a:lstStyle>
          <a:p>
            <a:pPr lvl="0"/>
            <a:r>
              <a:rPr lang="en-US" noProof="0"/>
              <a:t>Click to edit Master title style</a:t>
            </a:r>
            <a:endParaRPr lang="en-US" noProof="0" dirty="0"/>
          </a:p>
        </p:txBody>
      </p:sp>
      <p:sp>
        <p:nvSpPr>
          <p:cNvPr id="8" name="2 Subtitle">
            <a:extLst>
              <a:ext uri="{FF2B5EF4-FFF2-40B4-BE49-F238E27FC236}">
                <a16:creationId xmlns:a16="http://schemas.microsoft.com/office/drawing/2014/main" id="{16A44250-24E5-40C9-A0C6-F8F7E55B832B}"/>
              </a:ext>
            </a:extLst>
          </p:cNvPr>
          <p:cNvSpPr>
            <a:spLocks noGrp="1"/>
          </p:cNvSpPr>
          <p:nvPr>
            <p:ph type="subTitle" idx="1"/>
          </p:nvPr>
        </p:nvSpPr>
        <p:spPr>
          <a:xfrm>
            <a:off x="655638" y="3895090"/>
            <a:ext cx="9015730" cy="311150"/>
          </a:xfrm>
          <a:prstGeom prst="rect">
            <a:avLst/>
          </a:prstGeom>
        </p:spPr>
        <p:txBody>
          <a:bodyPr/>
          <a:lstStyle>
            <a:lvl1pPr marL="0" indent="0" algn="l" defTabSz="932688">
              <a:lnSpc>
                <a:spcPct val="100000"/>
              </a:lnSpc>
              <a:spcBef>
                <a:spcPts val="672"/>
              </a:spcBef>
              <a:buFontTx/>
              <a:buNone/>
              <a:defRPr sz="2200" baseline="0">
                <a:solidFill>
                  <a:srgbClr val="000000"/>
                </a:solidFill>
              </a:defRPr>
            </a:lvl1pPr>
            <a:lvl2pPr marL="0" indent="0" algn="l" defTabSz="932688">
              <a:lnSpc>
                <a:spcPct val="100000"/>
              </a:lnSpc>
              <a:spcBef>
                <a:spcPts val="672"/>
              </a:spcBef>
              <a:buFontTx/>
              <a:buNone/>
              <a:defRPr sz="2200" baseline="0">
                <a:solidFill>
                  <a:schemeClr val="bg1"/>
                </a:solidFill>
              </a:defRPr>
            </a:lvl2pPr>
            <a:lvl3pPr marL="0" indent="0" algn="l" defTabSz="932688">
              <a:lnSpc>
                <a:spcPct val="100000"/>
              </a:lnSpc>
              <a:spcBef>
                <a:spcPts val="672"/>
              </a:spcBef>
              <a:buFontTx/>
              <a:buNone/>
              <a:defRPr sz="2200" baseline="0">
                <a:solidFill>
                  <a:schemeClr val="bg1"/>
                </a:solidFill>
              </a:defRPr>
            </a:lvl3pPr>
            <a:lvl4pPr marL="0" indent="0" algn="l" defTabSz="932688">
              <a:lnSpc>
                <a:spcPct val="100000"/>
              </a:lnSpc>
              <a:spcBef>
                <a:spcPts val="672"/>
              </a:spcBef>
              <a:buFontTx/>
              <a:buNone/>
              <a:defRPr sz="2200" baseline="0">
                <a:solidFill>
                  <a:schemeClr val="bg1"/>
                </a:solidFill>
              </a:defRPr>
            </a:lvl4pPr>
            <a:lvl5pPr marL="0" indent="0" algn="l">
              <a:lnSpc>
                <a:spcPct val="110000"/>
              </a:lnSpc>
              <a:buNone/>
              <a:defRPr sz="2200" baseline="0">
                <a:solidFill>
                  <a:schemeClr val="bg1"/>
                </a:solidFill>
              </a:defRPr>
            </a:lvl5pPr>
            <a:lvl6pPr marL="0" indent="0" algn="l" defTabSz="932688">
              <a:lnSpc>
                <a:spcPct val="100000"/>
              </a:lnSpc>
              <a:spcBef>
                <a:spcPts val="672"/>
              </a:spcBef>
              <a:buFontTx/>
              <a:buNone/>
              <a:defRPr sz="2200" baseline="0">
                <a:solidFill>
                  <a:schemeClr val="bg1"/>
                </a:solidFill>
              </a:defRPr>
            </a:lvl6pPr>
            <a:lvl7pPr marL="0" indent="0" algn="l" defTabSz="932688">
              <a:lnSpc>
                <a:spcPct val="100000"/>
              </a:lnSpc>
              <a:spcBef>
                <a:spcPts val="672"/>
              </a:spcBef>
              <a:buFontTx/>
              <a:buNone/>
              <a:defRPr sz="2200" baseline="0">
                <a:solidFill>
                  <a:schemeClr val="bg1"/>
                </a:solidFill>
              </a:defRPr>
            </a:lvl7pPr>
            <a:lvl8pPr marL="0" indent="0" algn="l" defTabSz="932688">
              <a:lnSpc>
                <a:spcPct val="100000"/>
              </a:lnSpc>
              <a:spcBef>
                <a:spcPts val="672"/>
              </a:spcBef>
              <a:buFontTx/>
              <a:buNone/>
              <a:defRPr sz="2200" baseline="0">
                <a:solidFill>
                  <a:schemeClr val="bg1"/>
                </a:solidFill>
              </a:defRPr>
            </a:lvl8pPr>
            <a:lvl9pPr marL="0" indent="0" algn="l" defTabSz="932688">
              <a:lnSpc>
                <a:spcPct val="100000"/>
              </a:lnSpc>
              <a:spcBef>
                <a:spcPts val="672"/>
              </a:spcBef>
              <a:buFontTx/>
              <a:buNone/>
              <a:defRPr sz="2200" baseline="0">
                <a:solidFill>
                  <a:schemeClr val="bg1"/>
                </a:solidFill>
              </a:defRPr>
            </a:lvl9pPr>
          </a:lstStyle>
          <a:p>
            <a:r>
              <a:rPr lang="en-US" noProof="0"/>
              <a:t>Click to edit Master subtitle style</a:t>
            </a:r>
          </a:p>
        </p:txBody>
      </p:sp>
      <p:pic>
        <p:nvPicPr>
          <p:cNvPr id="9" name="Picture 8">
            <a:extLst>
              <a:ext uri="{FF2B5EF4-FFF2-40B4-BE49-F238E27FC236}">
                <a16:creationId xmlns:a16="http://schemas.microsoft.com/office/drawing/2014/main" id="{13DA2EB4-5DF2-403D-BFDD-4C2B21B71DB7}"/>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07096" y="304800"/>
            <a:ext cx="2058616" cy="924737"/>
          </a:xfrm>
          <a:prstGeom prst="rect">
            <a:avLst/>
          </a:prstGeom>
        </p:spPr>
      </p:pic>
    </p:spTree>
    <p:extLst>
      <p:ext uri="{BB962C8B-B14F-4D97-AF65-F5344CB8AC3E}">
        <p14:creationId xmlns:p14="http://schemas.microsoft.com/office/powerpoint/2010/main" val="1779342713"/>
      </p:ext>
    </p:extLst>
  </p:cSld>
  <p:clrMapOvr>
    <a:masterClrMapping/>
  </p:clrMapOvr>
  <p:extLst>
    <p:ext uri="{DCECCB84-F9BA-43D5-87BE-67443E8EF086}">
      <p15:sldGuideLst xmlns:p15="http://schemas.microsoft.com/office/powerpoint/2012/main">
        <p15:guide id="1" pos="413">
          <p15:clr>
            <a:srgbClr val="FFFFFF"/>
          </p15:clr>
        </p15:guide>
        <p15:guide id="2" pos="6092">
          <p15:clr>
            <a:srgbClr val="FFFFFF"/>
          </p15:clr>
        </p15:guide>
        <p15:guide id="3" orient="horz" pos="2160">
          <p15:clr>
            <a:srgbClr val="FFFFFF"/>
          </p15:clr>
        </p15:guide>
        <p15:guide id="4" orient="horz" pos="1866">
          <p15:clr>
            <a:srgbClr val="FFFFFF"/>
          </p15:clr>
        </p15:guide>
        <p15:guide id="5" orient="horz" pos="2258">
          <p15:clr>
            <a:srgbClr val="FFFFFF"/>
          </p15:clr>
        </p15:guide>
        <p15:guide id="6" orient="horz" pos="2454">
          <p15:clr>
            <a:srgbClr val="FFFFFF"/>
          </p15:clr>
        </p15:guide>
        <p15:guide id="7" orient="horz" pos="2650">
          <p15:clr>
            <a:srgbClr val="FFFFFF"/>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Slide 2">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lvl1pPr>
          </a:lstStyle>
          <a:p>
            <a:pPr lvl="0"/>
            <a:r>
              <a:rPr lang="en-US" noProof="0"/>
              <a:t>Click to edit Master title style</a:t>
            </a:r>
            <a:endParaRPr lang="en-US" noProof="0" dirty="0"/>
          </a:p>
        </p:txBody>
      </p:sp>
      <p:sp>
        <p:nvSpPr>
          <p:cNvPr id="10" name="2 Subtitle">
            <a:extLst>
              <a:ext uri="{FF2B5EF4-FFF2-40B4-BE49-F238E27FC236}">
                <a16:creationId xmlns:a16="http://schemas.microsoft.com/office/drawing/2014/main" id="{EBA27D59-8026-4A20-9B79-094DBDACB810}"/>
              </a:ext>
            </a:extLst>
          </p:cNvPr>
          <p:cNvSpPr>
            <a:spLocks noGrp="1"/>
          </p:cNvSpPr>
          <p:nvPr>
            <p:ph type="subTitle" idx="1"/>
          </p:nvPr>
        </p:nvSpPr>
        <p:spPr>
          <a:xfrm>
            <a:off x="655638" y="3895090"/>
            <a:ext cx="9015730"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pic>
        <p:nvPicPr>
          <p:cNvPr id="9" name="Picture 8" descr="Microsoft Logo">
            <a:extLst>
              <a:ext uri="{FF2B5EF4-FFF2-40B4-BE49-F238E27FC236}">
                <a16:creationId xmlns:a16="http://schemas.microsoft.com/office/drawing/2014/main" id="{9B4ADFB7-6E01-4D7D-8D44-0FC68CECDD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2013463680"/>
      </p:ext>
    </p:extLst>
  </p:cSld>
  <p:clrMapOvr>
    <a:masterClrMapping/>
  </p:clrMapOvr>
  <p:hf sldNum="0" hdr="0" ftr="0" dt="0"/>
  <p:extLst>
    <p:ext uri="{DCECCB84-F9BA-43D5-87BE-67443E8EF086}">
      <p15:sldGuideLst xmlns:p15="http://schemas.microsoft.com/office/powerpoint/2012/main">
        <p15:guide id="9" orient="horz" pos="2160">
          <p15:clr>
            <a:srgbClr val="A4A3A4"/>
          </p15:clr>
        </p15:guide>
        <p15:guide id="10" orient="horz" pos="2258">
          <p15:clr>
            <a:srgbClr val="547EBF"/>
          </p15:clr>
        </p15:guide>
        <p15:guide id="11" orient="horz" pos="1866">
          <p15:clr>
            <a:srgbClr val="547EBF"/>
          </p15:clr>
        </p15:guide>
        <p15:guide id="12" orient="horz" pos="2650">
          <p15:clr>
            <a:srgbClr val="547EBF"/>
          </p15:clr>
        </p15:guide>
        <p15:guide id="13" orient="horz" pos="2454">
          <p15:clr>
            <a:srgbClr val="547EBF"/>
          </p15:clr>
        </p15:guide>
        <p15:guide id="14" pos="413">
          <p15:clr>
            <a:srgbClr val="547EBF"/>
          </p15:clr>
        </p15:guide>
        <p15:guide id="15" pos="6092">
          <p15:clr>
            <a:srgbClr val="547EBF"/>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endParaRPr lang="en-US" noProof="0" dirty="0"/>
          </a:p>
        </p:txBody>
      </p:sp>
      <p:sp>
        <p:nvSpPr>
          <p:cNvPr id="7" name="3 Content Placeholder">
            <a:extLst>
              <a:ext uri="{FF2B5EF4-FFF2-40B4-BE49-F238E27FC236}">
                <a16:creationId xmlns:a16="http://schemas.microsoft.com/office/drawing/2014/main" id="{67FFA91E-2F74-4D40-9DCA-2240811B5980}"/>
              </a:ext>
            </a:extLst>
          </p:cNvPr>
          <p:cNvSpPr>
            <a:spLocks noGrp="1"/>
          </p:cNvSpPr>
          <p:nvPr>
            <p:ph sz="quarter" idx="13"/>
          </p:nvPr>
        </p:nvSpPr>
        <p:spPr>
          <a:xfrm>
            <a:off x="655638" y="1408114"/>
            <a:ext cx="10880726" cy="4819650"/>
          </a:xfrm>
          <a:prstGeom prst="rect">
            <a:avLst/>
          </a:prstGeom>
        </p:spPr>
        <p:txBody>
          <a:bodyPr/>
          <a:lstStyle>
            <a:lvl1pPr>
              <a:defRPr sz="2400"/>
            </a:lvl1pPr>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524863365"/>
      </p:ext>
    </p:extLst>
  </p:cSld>
  <p:clrMapOvr>
    <a:masterClrMapping/>
  </p:clrMapOvr>
  <p:hf sldNum="0" hdr="0" ftr="0" dt="0"/>
  <p:extLst>
    <p:ext uri="{DCECCB84-F9BA-43D5-87BE-67443E8EF086}">
      <p15:sldGuideLst xmlns:p15="http://schemas.microsoft.com/office/powerpoint/2012/main">
        <p15:guide id="1" orient="horz" pos="880">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 Sub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endParaRPr lang="en-US" noProof="0" dirty="0"/>
          </a:p>
        </p:txBody>
      </p:sp>
      <p:sp>
        <p:nvSpPr>
          <p:cNvPr id="8" name="2 Subtitle">
            <a:extLst>
              <a:ext uri="{FF2B5EF4-FFF2-40B4-BE49-F238E27FC236}">
                <a16:creationId xmlns:a16="http://schemas.microsoft.com/office/drawing/2014/main" id="{C7C3AFAE-72AD-4B70-BB9C-37420C66D45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
        <p:nvSpPr>
          <p:cNvPr id="7" name="3 Content Placeholder">
            <a:extLst>
              <a:ext uri="{FF2B5EF4-FFF2-40B4-BE49-F238E27FC236}">
                <a16:creationId xmlns:a16="http://schemas.microsoft.com/office/drawing/2014/main" id="{67FFA91E-2F74-4D40-9DCA-2240811B5980}"/>
              </a:ext>
            </a:extLst>
          </p:cNvPr>
          <p:cNvSpPr>
            <a:spLocks noGrp="1"/>
          </p:cNvSpPr>
          <p:nvPr>
            <p:ph sz="quarter" idx="13"/>
          </p:nvPr>
        </p:nvSpPr>
        <p:spPr>
          <a:xfrm>
            <a:off x="655638" y="1408114"/>
            <a:ext cx="10880726" cy="4819650"/>
          </a:xfrm>
          <a:prstGeom prst="rect">
            <a:avLst/>
          </a:prstGeom>
        </p:spPr>
        <p:txBody>
          <a:bodyPr/>
          <a:lstStyle>
            <a:lvl1pPr>
              <a:defRPr sz="2400"/>
            </a:lvl1pPr>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3838195070"/>
      </p:ext>
    </p:extLst>
  </p:cSld>
  <p:clrMapOvr>
    <a:masterClrMapping/>
  </p:clrMapOvr>
  <p:extLst>
    <p:ext uri="{DCECCB84-F9BA-43D5-87BE-67443E8EF086}">
      <p15:sldGuideLst xmlns:p15="http://schemas.microsoft.com/office/powerpoint/2012/main">
        <p15:guide id="1" orient="horz" pos="880">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tags" Target="../tags/tag3.xml"/><Relationship Id="rId50" Type="http://schemas.openxmlformats.org/officeDocument/2006/relationships/image" Target="../media/image1.bin"/><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tags" Target="../tags/tag2.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tags" Target="../tags/tag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tags" Target="../tags/tag4.xml"/><Relationship Id="rId8" Type="http://schemas.openxmlformats.org/officeDocument/2006/relationships/slideLayout" Target="../slideLayouts/slideLayout8.xml"/></Relationships>
</file>

<file path=ppt/slideMasters/slideMaster1.xml><?xml version="1.0" encoding="utf-8"?>
<p:sldMaster xmlns:a16="http://schemas.microsoft.com/office/drawing/2014/main" xmlns:adec="http://schemas.microsoft.com/office/drawing/2017/decorative" xmlns:p14="http://schemas.microsoft.com/office/powerpoint/2010/main" xmlns:p15="http://schemas.microsoft.com/office/powerpoint/2012/main"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FC8F91-29D2-46D6-B97C-60B7917783E4}"/>
              </a:ext>
            </a:extLst>
          </p:cNvPr>
          <p:cNvSpPr>
            <a:spLocks noGrp="1"/>
          </p:cNvSpPr>
          <p:nvPr>
            <p:ph type="title"/>
          </p:nvPr>
        </p:nvSpPr>
        <p:spPr>
          <a:xfrm>
            <a:off x="655638" y="320040"/>
            <a:ext cx="10880725" cy="461665"/>
          </a:xfrm>
          <a:prstGeom prst="rect">
            <a:avLst/>
          </a:prstGeom>
          <a:ln>
            <a:noFill/>
          </a:ln>
        </p:spPr>
        <p:txBody>
          <a:bodyPr vert="horz" wrap="square" lIns="0" tIns="0" rIns="0" bIns="0" rtlCol="0" anchor="t">
            <a:spAutoFit/>
          </a:bodyPr>
          <a:lstStyle/>
          <a:p>
            <a:pPr lvl="0"/>
            <a:endParaRPr lang="en-US" noProof="0" dirty="0"/>
          </a:p>
        </p:txBody>
      </p:sp>
      <p:sp>
        <p:nvSpPr>
          <p:cNvPr id="7" name="Text Placeholder 6">
            <a:extLst>
              <a:ext uri="{FF2B5EF4-FFF2-40B4-BE49-F238E27FC236}">
                <a16:creationId xmlns:a16="http://schemas.microsoft.com/office/drawing/2014/main" id="{410D62B6-BDC2-4365-8282-7CDE25F8F3C0}"/>
              </a:ext>
            </a:extLst>
          </p:cNvPr>
          <p:cNvSpPr>
            <a:spLocks noGrp="1"/>
          </p:cNvSpPr>
          <p:nvPr>
            <p:ph type="body" idx="1"/>
          </p:nvPr>
        </p:nvSpPr>
        <p:spPr>
          <a:xfrm>
            <a:off x="655638" y="1408113"/>
            <a:ext cx="10880725" cy="4819650"/>
          </a:xfrm>
          <a:prstGeom prst="rect">
            <a:avLst/>
          </a:prstGeom>
        </p:spPr>
        <p:txBody>
          <a:bodyPr vert="horz" lIns="0" tIns="0" rIns="0" bIns="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pic>
        <p:nvPicPr>
          <p:cNvPr id="8" name="MS Brand colors">
            <a:extLst>
              <a:ext uri="{FF2B5EF4-FFF2-40B4-BE49-F238E27FC236}">
                <a16:creationId xmlns:a16="http://schemas.microsoft.com/office/drawing/2014/main" id="{7FDDEAB1-5CAC-4401-B7CF-8D3A04EEA501}"/>
              </a:ext>
              <a:ext uri="{C183D7F6-B498-43B3-948B-1728B52AA6E4}">
                <adec:decorative xmlns:adec="http://schemas.microsoft.com/office/drawing/2017/decorative" val="1"/>
              </a:ext>
            </a:extLst>
          </p:cNvPr>
          <p:cNvPicPr>
            <a:picLocks noChangeAspect="1"/>
          </p:cNvPicPr>
          <p:nvPr/>
        </p:nvPicPr>
        <p:blipFill rotWithShape="1">
          <a:blip r:embed="rId50"/>
          <a:srcRect l="762"/>
          <a:stretch/>
        </p:blipFill>
        <p:spPr>
          <a:xfrm rot="5400000">
            <a:off x="9411411" y="2852917"/>
            <a:ext cx="6858000" cy="1170455"/>
          </a:xfrm>
          <a:prstGeom prst="rect">
            <a:avLst/>
          </a:prstGeom>
        </p:spPr>
      </p:pic>
      <p:sp>
        <p:nvSpPr>
          <p:cNvPr id="3" name="empower - DO NOT DELETE!!!">
            <a:extLst>
              <a:ext uri="{FF2B5EF4-FFF2-40B4-BE49-F238E27FC236}">
                <a16:creationId xmlns:a16="http://schemas.microsoft.com/office/drawing/2014/main" id="{0F122836-CB97-4F90-AC88-C28ED272EA5B}"/>
              </a:ext>
              <a:ext uri="{C183D7F6-B498-43B3-948B-1728B52AA6E4}">
                <adec:decorative xmlns:adec="http://schemas.microsoft.com/office/drawing/2017/decorative" val="1"/>
              </a:ext>
            </a:extLst>
          </p:cNvPr>
          <p:cNvSpPr/>
          <p:nvPr>
            <p:custDataLst>
              <p:tags r:id="rId46"/>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l" defTabSz="932472" fontAlgn="base">
              <a:spcBef>
                <a:spcPct val="0"/>
              </a:spcBef>
              <a:spcAft>
                <a:spcPct val="0"/>
              </a:spcAft>
            </a:pPr>
            <a:endParaRPr lang="de-DE"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empower - DO NOT DELETE!!!">
            <a:extLst>
              <a:ext uri="{FF2B5EF4-FFF2-40B4-BE49-F238E27FC236}">
                <a16:creationId xmlns:a16="http://schemas.microsoft.com/office/drawing/2014/main" id="{20A69E4A-20B1-4C0B-AFCB-B1CD4F146A0F}"/>
              </a:ext>
              <a:ext uri="{C183D7F6-B498-43B3-948B-1728B52AA6E4}">
                <adec:decorative xmlns:adec="http://schemas.microsoft.com/office/drawing/2017/decorative" val="1"/>
              </a:ext>
            </a:extLst>
          </p:cNvPr>
          <p:cNvSpPr/>
          <p:nvPr>
            <p:custDataLst>
              <p:tags r:id="rId47"/>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l" defTabSz="932472" fontAlgn="base">
              <a:spcBef>
                <a:spcPct val="0"/>
              </a:spcBef>
              <a:spcAft>
                <a:spcPct val="0"/>
              </a:spcAft>
            </a:pPr>
            <a:endParaRPr lang="de-DE"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empower - DO NOT DELETE!!!">
            <a:extLst>
              <a:ext uri="{FF2B5EF4-FFF2-40B4-BE49-F238E27FC236}">
                <a16:creationId xmlns:a16="http://schemas.microsoft.com/office/drawing/2014/main" id="{E97C987E-6476-40C2-BAC6-7FBEF25233F3}"/>
              </a:ext>
              <a:ext uri="{C183D7F6-B498-43B3-948B-1728B52AA6E4}">
                <adec:decorative xmlns:adec="http://schemas.microsoft.com/office/drawing/2017/decorative" val="1"/>
              </a:ext>
            </a:extLst>
          </p:cNvPr>
          <p:cNvSpPr/>
          <p:nvPr>
            <p:custDataLst>
              <p:tags r:id="rId48"/>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empower - DO NOT DELETE!!!" hidden="1">
            <a:extLst>
              <a:ext uri="{FF2B5EF4-FFF2-40B4-BE49-F238E27FC236}">
                <a16:creationId xmlns:a16="http://schemas.microsoft.com/office/drawing/2014/main" id="{D1AA79B0-C3B6-4DDF-97F7-FA69F72E18DA}"/>
              </a:ext>
            </a:extLst>
          </p:cNvPr>
          <p:cNvSpPr/>
          <p:nvPr>
            <p:custDataLst>
              <p:tags r:id="rId49"/>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195276142"/>
      </p:ext>
    </p:extLst>
  </p:cSld>
  <p:clrMap bg1="lt1" tx1="dk1" bg2="lt2" tx2="dk2" accent1="accent1" accent2="accent2" accent3="accent3" accent4="accent4" accent5="accent5" accent6="accent6" hlink="hlink" folHlink="folHlink"/>
  <p:sldLayoutIdLst>
    <p:sldLayoutId id="2147483668" r:id="rId1"/>
    <p:sldLayoutId id="2147483663" r:id="rId2"/>
    <p:sldLayoutId id="2147483653" r:id="rId3"/>
    <p:sldLayoutId id="2147483684" r:id="rId4"/>
    <p:sldLayoutId id="2147483675" r:id="rId5"/>
    <p:sldLayoutId id="2147483669" r:id="rId6"/>
    <p:sldLayoutId id="2147483657" r:id="rId7"/>
    <p:sldLayoutId id="2147483692" r:id="rId8"/>
    <p:sldLayoutId id="2147483685" r:id="rId9"/>
    <p:sldLayoutId id="2147483680" r:id="rId10"/>
    <p:sldLayoutId id="2147483670" r:id="rId11"/>
    <p:sldLayoutId id="2147483658" r:id="rId12"/>
    <p:sldLayoutId id="2147483649" r:id="rId13"/>
    <p:sldLayoutId id="2147483686" r:id="rId14"/>
    <p:sldLayoutId id="2147483676" r:id="rId15"/>
    <p:sldLayoutId id="2147483664" r:id="rId16"/>
    <p:sldLayoutId id="2147483659" r:id="rId17"/>
    <p:sldLayoutId id="2147483650" r:id="rId18"/>
    <p:sldLayoutId id="2147483681" r:id="rId19"/>
    <p:sldLayoutId id="2147483665" r:id="rId20"/>
    <p:sldLayoutId id="2147483654" r:id="rId21"/>
    <p:sldLayoutId id="2147483687" r:id="rId22"/>
    <p:sldLayoutId id="2147483677" r:id="rId23"/>
    <p:sldLayoutId id="2147483671" r:id="rId24"/>
    <p:sldLayoutId id="2147483660" r:id="rId25"/>
    <p:sldLayoutId id="2147483651" r:id="rId26"/>
    <p:sldLayoutId id="2147483688" r:id="rId27"/>
    <p:sldLayoutId id="2147483678" r:id="rId28"/>
    <p:sldLayoutId id="2147483666" r:id="rId29"/>
    <p:sldLayoutId id="2147483689" r:id="rId30"/>
    <p:sldLayoutId id="2147483682" r:id="rId31"/>
    <p:sldLayoutId id="2147483672" r:id="rId32"/>
    <p:sldLayoutId id="2147483661" r:id="rId33"/>
    <p:sldLayoutId id="2147483655" r:id="rId34"/>
    <p:sldLayoutId id="2147483690" r:id="rId35"/>
    <p:sldLayoutId id="2147483679" r:id="rId36"/>
    <p:sldLayoutId id="2147483673" r:id="rId37"/>
    <p:sldLayoutId id="2147483662" r:id="rId38"/>
    <p:sldLayoutId id="2147483652" r:id="rId39"/>
    <p:sldLayoutId id="2147483674" r:id="rId40"/>
    <p:sldLayoutId id="2147483667" r:id="rId41"/>
    <p:sldLayoutId id="2147483656" r:id="rId42"/>
    <p:sldLayoutId id="2147483691" r:id="rId43"/>
    <p:sldLayoutId id="2147483683" r:id="rId44"/>
  </p:sldLayoutIdLst>
  <p:hf sldNum="0" hdr="0" ftr="0" dt="0"/>
  <p:txStyles>
    <p:titleStyle>
      <a:lvl1pPr algn="l" defTabSz="932742" rtl="0" eaLnBrk="1" latinLnBrk="0" hangingPunct="1">
        <a:lnSpc>
          <a:spcPts val="3620"/>
        </a:lnSpc>
        <a:spcBef>
          <a:spcPct val="0"/>
        </a:spcBef>
        <a:buNone/>
        <a:defRPr lang="en-GB" sz="3200" b="0" kern="1200" cap="none" spc="-50" baseline="0" dirty="0">
          <a:ln w="3175">
            <a:noFill/>
          </a:ln>
          <a:solidFill>
            <a:schemeClr val="tx1"/>
          </a:solidFill>
          <a:effectLst/>
          <a:latin typeface="+mj-lt"/>
          <a:ea typeface="+mn-ea"/>
          <a:cs typeface="Segoe UI" pitchFamily="34" charset="0"/>
        </a:defRPr>
      </a:lvl1pPr>
    </p:titleStyle>
    <p:bodyStyle>
      <a:lvl1pPr marL="310896" indent="-310896" algn="l" defTabSz="932688" rtl="0" eaLnBrk="1" latinLnBrk="0" hangingPunct="1">
        <a:lnSpc>
          <a:spcPct val="100000"/>
        </a:lnSpc>
        <a:spcBef>
          <a:spcPts val="672"/>
        </a:spcBef>
        <a:buClr>
          <a:schemeClr val="tx1"/>
        </a:buClr>
        <a:buSzPct val="90000"/>
        <a:buFont typeface="Wingdings" panose="05000000000000000000" pitchFamily="2" charset="2"/>
        <a:buChar char=""/>
        <a:defRPr lang="en-US" sz="2400" kern="1200" spc="0" baseline="0" dirty="0">
          <a:solidFill>
            <a:schemeClr val="tx1"/>
          </a:solidFill>
          <a:latin typeface="+mn-lt"/>
          <a:ea typeface="+mn-ea"/>
          <a:cs typeface="Segoe UI" panose="020B0502040204020203" pitchFamily="34" charset="0"/>
        </a:defRPr>
      </a:lvl1pPr>
      <a:lvl2pPr marL="621792" indent="-310896" algn="l" defTabSz="932688" rtl="0" eaLnBrk="1" latinLnBrk="0" hangingPunct="1">
        <a:lnSpc>
          <a:spcPct val="100000"/>
        </a:lnSpc>
        <a:spcBef>
          <a:spcPts val="480"/>
        </a:spcBef>
        <a:buClr>
          <a:schemeClr val="tx1"/>
        </a:buClr>
        <a:buSzPct val="90000"/>
        <a:buFont typeface="Wingdings" panose="05000000000000000000" pitchFamily="2" charset="2"/>
        <a:buChar char=""/>
        <a:defRPr lang="en-US" sz="2000" kern="1200" spc="0" baseline="0" dirty="0">
          <a:solidFill>
            <a:schemeClr val="tx1"/>
          </a:solidFill>
          <a:latin typeface="+mn-lt"/>
          <a:ea typeface="+mn-ea"/>
          <a:cs typeface="+mn-cs"/>
        </a:defRPr>
      </a:lvl2pPr>
      <a:lvl3pPr marL="932688" indent="-310896" algn="l" defTabSz="932688" rtl="0" eaLnBrk="1" latinLnBrk="0" hangingPunct="1">
        <a:lnSpc>
          <a:spcPct val="100000"/>
        </a:lnSpc>
        <a:spcBef>
          <a:spcPts val="384"/>
        </a:spcBef>
        <a:buClr>
          <a:schemeClr val="tx1"/>
        </a:buClr>
        <a:buSzPct val="90000"/>
        <a:buFont typeface="Wingdings" panose="05000000000000000000" pitchFamily="2" charset="2"/>
        <a:buChar char=""/>
        <a:defRPr lang="en-US" sz="1600" kern="1200" spc="0" baseline="0" dirty="0">
          <a:solidFill>
            <a:schemeClr val="tx1"/>
          </a:solidFill>
          <a:latin typeface="+mn-lt"/>
          <a:ea typeface="+mn-ea"/>
          <a:cs typeface="+mn-cs"/>
        </a:defRPr>
      </a:lvl3pPr>
      <a:lvl4pPr marL="1243584" indent="-310896"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a:solidFill>
            <a:schemeClr val="tx1"/>
          </a:solidFill>
          <a:latin typeface="+mn-lt"/>
          <a:ea typeface="+mn-ea"/>
          <a:cs typeface="+mn-cs"/>
        </a:defRPr>
      </a:lvl4pPr>
      <a:lvl5pPr marL="1554480" indent="-329184"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a:solidFill>
            <a:schemeClr val="tx1"/>
          </a:solidFill>
          <a:latin typeface="+mn-lt"/>
          <a:ea typeface="+mn-ea"/>
          <a:cs typeface="+mn-cs"/>
        </a:defRPr>
      </a:lvl5pPr>
      <a:lvl6pPr marL="310896" indent="-310896" algn="l" defTabSz="932688" rtl="0" eaLnBrk="1" latinLnBrk="0" hangingPunct="1">
        <a:lnSpc>
          <a:spcPct val="100000"/>
        </a:lnSpc>
        <a:spcBef>
          <a:spcPts val="480"/>
        </a:spcBef>
        <a:buSzPct val="100000"/>
        <a:buFont typeface="+mj-lt"/>
        <a:buAutoNum type="arabicPeriod"/>
        <a:defRPr sz="2000" kern="1200" baseline="0">
          <a:solidFill>
            <a:schemeClr val="tx1"/>
          </a:solidFill>
          <a:latin typeface="+mn-lt"/>
          <a:ea typeface="+mn-ea"/>
          <a:cs typeface="+mn-cs"/>
        </a:defRPr>
      </a:lvl6pPr>
      <a:lvl7pPr marL="621792" indent="-310896" algn="l" defTabSz="932688" rtl="0" eaLnBrk="1" latinLnBrk="0" hangingPunct="1">
        <a:lnSpc>
          <a:spcPct val="100000"/>
        </a:lnSpc>
        <a:spcBef>
          <a:spcPts val="480"/>
        </a:spcBef>
        <a:buSzPct val="90000"/>
        <a:buFont typeface="+mj-lt"/>
        <a:buAutoNum type="alphaLcPeriod"/>
        <a:defRPr lang="en-US" sz="1600" b="0" i="0" u="none" kern="1200" baseline="0" noProof="0" dirty="0">
          <a:ln>
            <a:noFill/>
          </a:ln>
          <a:solidFill>
            <a:schemeClr val="tx1"/>
          </a:solidFill>
          <a:latin typeface="+mn-lt"/>
          <a:ea typeface="+mn-ea"/>
          <a:cs typeface="Arial" panose="020B0604020202020204" pitchFamily="34" charset="0"/>
        </a:defRPr>
      </a:lvl7pPr>
      <a:lvl8pPr marL="0" indent="0" algn="l" defTabSz="932688" rtl="0" eaLnBrk="1" latinLnBrk="0" hangingPunct="1">
        <a:lnSpc>
          <a:spcPct val="100000"/>
        </a:lnSpc>
        <a:spcBef>
          <a:spcPts val="288"/>
        </a:spcBef>
        <a:buSzPct val="90000"/>
        <a:buFontTx/>
        <a:buNone/>
        <a:defRPr sz="1200" kern="1200" baseline="0">
          <a:solidFill>
            <a:schemeClr val="tx1"/>
          </a:solidFill>
          <a:latin typeface="+mn-lt"/>
          <a:ea typeface="+mn-ea"/>
          <a:cs typeface="+mn-cs"/>
        </a:defRPr>
      </a:lvl8pPr>
      <a:lvl9pPr marL="0" indent="0" algn="l" defTabSz="932688" rtl="0" eaLnBrk="1" latinLnBrk="0" hangingPunct="1">
        <a:lnSpc>
          <a:spcPct val="100000"/>
        </a:lnSpc>
        <a:spcBef>
          <a:spcPts val="240"/>
        </a:spcBef>
        <a:buSzPct val="90000"/>
        <a:buFont typeface="Wingdings" panose="05000000000000000000" pitchFamily="2" charset="2"/>
        <a:buNone/>
        <a:defRPr sz="10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92">
          <p15:clr>
            <a:srgbClr val="A4A3A4"/>
          </p15:clr>
        </p15:guide>
        <p15:guide id="2" pos="192">
          <p15:clr>
            <a:srgbClr val="A4A3A4"/>
          </p15:clr>
        </p15:guide>
        <p15:guide id="3" orient="horz" pos="384">
          <p15:clr>
            <a:srgbClr val="F26B43"/>
          </p15:clr>
        </p15:guide>
        <p15:guide id="5" orient="horz" pos="4128">
          <p15:clr>
            <a:srgbClr val="A4A3A4"/>
          </p15:clr>
        </p15:guide>
        <p15:guide id="6" orient="horz" pos="3936">
          <p15:clr>
            <a:srgbClr val="F26B43"/>
          </p15:clr>
        </p15:guide>
        <p15:guide id="7" pos="7296">
          <p15:clr>
            <a:srgbClr val="F26B43"/>
          </p15:clr>
        </p15:guide>
        <p15:guide id="8" pos="7488">
          <p15:clr>
            <a:srgbClr val="A4A3A4"/>
          </p15:clr>
        </p15:guide>
        <p15:guide id="9" pos="38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6.xml"/><Relationship Id="rId1" Type="http://schemas.openxmlformats.org/officeDocument/2006/relationships/tags" Target="../tags/tag6.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1.xml"/><Relationship Id="rId1" Type="http://schemas.openxmlformats.org/officeDocument/2006/relationships/tags" Target="../tags/tag17.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8.xml"/><Relationship Id="rId1" Type="http://schemas.openxmlformats.org/officeDocument/2006/relationships/tags" Target="../tags/tag18.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8.xml"/><Relationship Id="rId1" Type="http://schemas.openxmlformats.org/officeDocument/2006/relationships/tags" Target="../tags/tag19.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tags" Target="../tags/tag21.xml"/><Relationship Id="rId1" Type="http://schemas.openxmlformats.org/officeDocument/2006/relationships/tags" Target="../tags/tag20.xml"/><Relationship Id="rId4"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4.xml"/><Relationship Id="rId1" Type="http://schemas.openxmlformats.org/officeDocument/2006/relationships/tags" Target="../tags/tag22.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tags" Target="../tags/tag24.xml"/><Relationship Id="rId1" Type="http://schemas.openxmlformats.org/officeDocument/2006/relationships/tags" Target="../tags/tag23.xml"/><Relationship Id="rId4"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tags" Target="../tags/tag26.xml"/><Relationship Id="rId1" Type="http://schemas.openxmlformats.org/officeDocument/2006/relationships/tags" Target="../tags/tag25.xml"/><Relationship Id="rId5" Type="http://schemas.openxmlformats.org/officeDocument/2006/relationships/image" Target="../media/image5.bin"/><Relationship Id="rId4"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43.xml"/><Relationship Id="rId1" Type="http://schemas.openxmlformats.org/officeDocument/2006/relationships/tags" Target="../tags/tag27.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2.xml"/><Relationship Id="rId1" Type="http://schemas.openxmlformats.org/officeDocument/2006/relationships/tags" Target="../tags/tag7.xml"/></Relationships>
</file>

<file path=ppt/slides/_rels/slide3.xml.rels><?xml version="1.0" encoding="UTF-8" standalone="yes"?>
<Relationships xmlns="http://schemas.openxmlformats.org/package/2006/relationships"><Relationship Id="rId8" Type="http://schemas.openxmlformats.org/officeDocument/2006/relationships/image" Target="../media/image4.bin"/><Relationship Id="rId3" Type="http://schemas.openxmlformats.org/officeDocument/2006/relationships/customXml" Target="../../customXml/item6.xml"/><Relationship Id="rId7" Type="http://schemas.openxmlformats.org/officeDocument/2006/relationships/notesSlide" Target="../notesSlides/notesSlide3.xml"/><Relationship Id="rId2" Type="http://schemas.openxmlformats.org/officeDocument/2006/relationships/customXml" Target="../../customXml/item5.xml"/><Relationship Id="rId1" Type="http://schemas.openxmlformats.org/officeDocument/2006/relationships/tags" Target="../tags/tag8.xml"/><Relationship Id="rId6" Type="http://schemas.openxmlformats.org/officeDocument/2006/relationships/slideLayout" Target="../slideLayouts/slideLayout9.xml"/><Relationship Id="rId5" Type="http://schemas.openxmlformats.org/officeDocument/2006/relationships/tags" Target="../tags/tag10.xml"/><Relationship Id="rId4" Type="http://schemas.openxmlformats.org/officeDocument/2006/relationships/tags" Target="../tags/tag9.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5.xml"/><Relationship Id="rId1" Type="http://schemas.openxmlformats.org/officeDocument/2006/relationships/tags" Target="../tags/tag11.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1.xml"/><Relationship Id="rId1" Type="http://schemas.openxmlformats.org/officeDocument/2006/relationships/tags" Target="../tags/tag1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1.xml"/><Relationship Id="rId1" Type="http://schemas.openxmlformats.org/officeDocument/2006/relationships/tags" Target="../tags/tag13.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4.xml"/><Relationship Id="rId1" Type="http://schemas.openxmlformats.org/officeDocument/2006/relationships/tags" Target="../tags/tag14.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4.xml"/><Relationship Id="rId1" Type="http://schemas.openxmlformats.org/officeDocument/2006/relationships/tags" Target="../tags/tag15.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6.xml"/><Relationship Id="rId1" Type="http://schemas.openxmlformats.org/officeDocument/2006/relationships/tags" Target="../tags/tag16.xml"/></Relationships>
</file>

<file path=ppt/slides/slide1.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rmAutofit/>
          </a:bodyPr>
          <a:lstStyle/>
          <a:p>
            <a:r>
              <a:rPr lang="en-US"/>
              <a:t>Knowledge Refresh</a:t>
            </a:r>
          </a:p>
        </p:txBody>
      </p:sp>
      <p:sp>
        <p:nvSpPr>
          <p:cNvPr id="7" name="Subtitle 6">
            <a:extLst>
              <a:ext uri="{FF2B5EF4-FFF2-40B4-BE49-F238E27FC236}">
                <a16:creationId xmlns:a16="http://schemas.microsoft.com/office/drawing/2014/main" id="{15AD7CB0-A737-4032-A3F3-4652E7E1FB2B}"/>
              </a:ext>
            </a:extLst>
          </p:cNvPr>
          <p:cNvSpPr>
            <a:spLocks noGrp="1"/>
          </p:cNvSpPr>
          <p:nvPr>
            <p:ph type="subTitle" idx="1"/>
          </p:nvPr>
        </p:nvSpPr>
        <p:spPr/>
        <p:txBody>
          <a:bodyPr>
            <a:normAutofit lnSpcReduction="10000"/>
          </a:bodyPr>
          <a:lstStyle/>
          <a:p>
            <a:r>
              <a:rPr lang="en-US" dirty="0"/>
              <a:t>Module 1</a:t>
            </a:r>
          </a:p>
        </p:txBody>
      </p:sp>
    </p:spTree>
    <p:custDataLst>
      <p:tags r:id="rId1"/>
    </p:custDataLst>
    <p:extLst>
      <p:ext uri="{BB962C8B-B14F-4D97-AF65-F5344CB8AC3E}">
        <p14:creationId xmlns:p14="http://schemas.microsoft.com/office/powerpoint/2010/main" val="1325058836"/>
      </p:ext>
    </p:extLst>
  </p:cSld>
  <p:clrMapOvr>
    <a:masterClrMapping/>
  </p:clrMapOvr>
  <p:transition spd="slow"/>
</p:sld>
</file>

<file path=ppt/slides/slide10.xml><?xml version="1.0" encoding="utf-8"?>
<p:sld xmlns:a16="http://schemas.microsoft.com/office/drawing/2014/main" xmlns:adec="http://schemas.microsoft.com/office/drawing/2017/decorative"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What Does a Function Look Like?</a:t>
            </a:r>
          </a:p>
        </p:txBody>
      </p:sp>
      <p:sp>
        <p:nvSpPr>
          <p:cNvPr id="11" name="Text Placeholder 10">
            <a:extLst>
              <a:ext uri="{FF2B5EF4-FFF2-40B4-BE49-F238E27FC236}">
                <a16:creationId xmlns:a16="http://schemas.microsoft.com/office/drawing/2014/main" id="{A1A8470E-0A66-4E12-807C-6343B1B9A368}"/>
              </a:ext>
            </a:extLst>
          </p:cNvPr>
          <p:cNvSpPr>
            <a:spLocks noGrp="1"/>
          </p:cNvSpPr>
          <p:nvPr>
            <p:ph type="body" sz="quarter" idx="16"/>
          </p:nvPr>
        </p:nvSpPr>
        <p:spPr/>
        <p:txBody>
          <a:bodyPr/>
          <a:lstStyle/>
          <a:p>
            <a:endParaRPr lang="en-US" dirty="0"/>
          </a:p>
          <a:p>
            <a:pPr marL="457200" indent="-457200">
              <a:buFont typeface="+mj-lt"/>
              <a:buAutoNum type="arabicPeriod"/>
            </a:pPr>
            <a:r>
              <a:rPr lang="en-US" dirty="0"/>
              <a:t>Function Keyword</a:t>
            </a:r>
          </a:p>
          <a:p>
            <a:pPr marL="457200" indent="-457200">
              <a:buFont typeface="+mj-lt"/>
              <a:buAutoNum type="arabicPeriod"/>
            </a:pPr>
            <a:r>
              <a:rPr lang="en-US" dirty="0"/>
              <a:t>Function Name</a:t>
            </a:r>
          </a:p>
          <a:p>
            <a:pPr marL="457200" indent="-457200">
              <a:buFont typeface="+mj-lt"/>
              <a:buAutoNum type="arabicPeriod"/>
            </a:pPr>
            <a:r>
              <a:rPr lang="en-US" dirty="0"/>
              <a:t>Matching Open/Close Curly Braces</a:t>
            </a:r>
          </a:p>
          <a:p>
            <a:pPr marL="457200" indent="-457200">
              <a:buFont typeface="+mj-lt"/>
              <a:buAutoNum type="arabicPeriod"/>
            </a:pPr>
            <a:r>
              <a:rPr lang="en-US" dirty="0"/>
              <a:t>Statement List</a:t>
            </a:r>
          </a:p>
          <a:p>
            <a:pPr marL="457200" indent="-457200">
              <a:buFont typeface="+mj-lt"/>
              <a:buAutoNum type="arabicPeriod"/>
            </a:pPr>
            <a:r>
              <a:rPr lang="en-US" dirty="0"/>
              <a:t>Use Function</a:t>
            </a:r>
          </a:p>
          <a:p>
            <a:endParaRPr lang="nl-NL" dirty="0"/>
          </a:p>
        </p:txBody>
      </p:sp>
      <p:sp>
        <p:nvSpPr>
          <p:cNvPr id="10" name="Picture Placeholder 9">
            <a:extLst>
              <a:ext uri="{FF2B5EF4-FFF2-40B4-BE49-F238E27FC236}">
                <a16:creationId xmlns:a16="http://schemas.microsoft.com/office/drawing/2014/main" id="{6C72CCC6-7740-4D11-B90F-FD7FE0B049D0}"/>
              </a:ext>
              <a:ext uri="{C183D7F6-B498-43B3-948B-1728B52AA6E4}">
                <adec:decorative xmlns:adec="http://schemas.microsoft.com/office/drawing/2017/decorative" val="1"/>
              </a:ext>
            </a:extLst>
          </p:cNvPr>
          <p:cNvSpPr>
            <a:spLocks noGrp="1"/>
          </p:cNvSpPr>
          <p:nvPr>
            <p:ph type="pic" sz="quarter" idx="15"/>
          </p:nvPr>
        </p:nvSpPr>
        <p:spPr/>
      </p:sp>
      <p:graphicFrame>
        <p:nvGraphicFramePr>
          <p:cNvPr id="8" name="Table 7"/>
          <p:cNvGraphicFramePr>
            <a:graphicFrameLocks noGrp="1"/>
          </p:cNvGraphicFramePr>
          <p:nvPr>
            <p:extLst>
              <p:ext uri="{D42A27DB-BD31-4B8C-83A1-F6EECF244321}">
                <p14:modId xmlns:p14="http://schemas.microsoft.com/office/powerpoint/2010/main" val="2011340335"/>
              </p:ext>
            </p:extLst>
          </p:nvPr>
        </p:nvGraphicFramePr>
        <p:xfrm>
          <a:off x="5835701" y="2438400"/>
          <a:ext cx="5700662" cy="2286000"/>
        </p:xfrm>
        <a:graphic>
          <a:graphicData uri="http://schemas.openxmlformats.org/drawingml/2006/table">
            <a:tbl>
              <a:tblPr firstRow="1" bandRow="1">
                <a:tableStyleId>{5C22544A-7EE6-4342-B048-85BDC9FD1C3A}</a:tableStyleId>
              </a:tblPr>
              <a:tblGrid>
                <a:gridCol w="5700662">
                  <a:extLst>
                    <a:ext uri="{9D8B030D-6E8A-4147-A177-3AD203B41FA5}">
                      <a16:colId xmlns:a16="http://schemas.microsoft.com/office/drawing/2014/main" val="4014968930"/>
                    </a:ext>
                  </a:extLst>
                </a:gridCol>
              </a:tblGrid>
              <a:tr h="1437297">
                <a:tc>
                  <a:txBody>
                    <a:bodyPr/>
                    <a:lstStyle/>
                    <a:p>
                      <a:r>
                        <a:rPr lang="en-AU" sz="2400" b="0" dirty="0">
                          <a:solidFill>
                            <a:srgbClr val="E0FFFF"/>
                          </a:solidFill>
                          <a:latin typeface="Lucida Console" panose="020B0609040504020204" pitchFamily="49" charset="0"/>
                        </a:rPr>
                        <a:t>function</a:t>
                      </a:r>
                      <a:r>
                        <a:rPr lang="en-AU" sz="2400" b="0" dirty="0">
                          <a:solidFill>
                            <a:srgbClr val="F5F5F5"/>
                          </a:solidFill>
                          <a:latin typeface="Lucida Console" panose="020B0609040504020204" pitchFamily="49" charset="0"/>
                        </a:rPr>
                        <a:t> Do-Something</a:t>
                      </a:r>
                    </a:p>
                    <a:p>
                      <a:r>
                        <a:rPr lang="en-AU" sz="2400" b="0" dirty="0">
                          <a:solidFill>
                            <a:srgbClr val="F5F5F5"/>
                          </a:solidFill>
                          <a:latin typeface="Lucida Console" panose="020B0609040504020204" pitchFamily="49" charset="0"/>
                        </a:rPr>
                        <a:t>{ </a:t>
                      </a:r>
                    </a:p>
                    <a:p>
                      <a:r>
                        <a:rPr lang="en-AU" sz="2400" b="0" dirty="0">
                          <a:solidFill>
                            <a:srgbClr val="EE82EE"/>
                          </a:solidFill>
                          <a:latin typeface="Lucida Console" panose="020B0609040504020204" pitchFamily="49" charset="0"/>
                          <a:ea typeface="+mn-ea"/>
                          <a:cs typeface="+mn-cs"/>
                        </a:rPr>
                        <a:t>   </a:t>
                      </a:r>
                      <a:r>
                        <a:rPr lang="en-AU" sz="2400" b="0" dirty="0">
                          <a:solidFill>
                            <a:srgbClr val="F5F5F5"/>
                          </a:solidFill>
                          <a:latin typeface="Lucida Console" panose="020B0609040504020204" pitchFamily="49" charset="0"/>
                        </a:rPr>
                        <a:t> </a:t>
                      </a:r>
                      <a:r>
                        <a:rPr lang="en-AU" sz="2400" b="0" dirty="0">
                          <a:solidFill>
                            <a:srgbClr val="E0FFFF"/>
                          </a:solidFill>
                          <a:latin typeface="Lucida Console" panose="020B0609040504020204" pitchFamily="49" charset="0"/>
                        </a:rPr>
                        <a:t>Write-Host</a:t>
                      </a:r>
                      <a:r>
                        <a:rPr lang="en-AU" sz="2400" b="0" dirty="0">
                          <a:solidFill>
                            <a:srgbClr val="F5F5F5"/>
                          </a:solidFill>
                          <a:latin typeface="Lucida Console" panose="020B0609040504020204" pitchFamily="49" charset="0"/>
                        </a:rPr>
                        <a:t> </a:t>
                      </a:r>
                      <a:r>
                        <a:rPr lang="en-AU" sz="2400" b="0" dirty="0">
                          <a:solidFill>
                            <a:srgbClr val="EE82EE"/>
                          </a:solidFill>
                          <a:latin typeface="Lucida Console" panose="020B0609040504020204" pitchFamily="49" charset="0"/>
                          <a:ea typeface="+mn-ea"/>
                          <a:cs typeface="+mn-cs"/>
                        </a:rPr>
                        <a:t>“</a:t>
                      </a:r>
                      <a:r>
                        <a:rPr lang="en-AU" sz="2400" b="0" dirty="0">
                          <a:solidFill>
                            <a:srgbClr val="EE82EE"/>
                          </a:solidFill>
                          <a:latin typeface="Lucida Console" panose="020B0609040504020204" pitchFamily="49" charset="0"/>
                        </a:rPr>
                        <a:t>Do Something”</a:t>
                      </a:r>
                      <a:r>
                        <a:rPr lang="en-AU" sz="2400" b="0" dirty="0">
                          <a:solidFill>
                            <a:srgbClr val="F5F5F5"/>
                          </a:solidFill>
                          <a:latin typeface="Lucida Console" panose="020B0609040504020204" pitchFamily="49" charset="0"/>
                        </a:rPr>
                        <a:t> </a:t>
                      </a:r>
                    </a:p>
                    <a:p>
                      <a:r>
                        <a:rPr lang="en-AU" sz="2400" b="0" dirty="0">
                          <a:solidFill>
                            <a:srgbClr val="F5F5F5"/>
                          </a:solidFill>
                          <a:latin typeface="Lucida Console" panose="020B0609040504020204" pitchFamily="49" charset="0"/>
                        </a:rPr>
                        <a:t>} </a:t>
                      </a:r>
                    </a:p>
                    <a:p>
                      <a:endParaRPr lang="en-AU" sz="2400" b="0" dirty="0">
                        <a:solidFill>
                          <a:srgbClr val="F5F5F5"/>
                        </a:solidFill>
                        <a:latin typeface="Lucida Console" panose="020B0609040504020204" pitchFamily="49" charset="0"/>
                      </a:endParaRPr>
                    </a:p>
                    <a:p>
                      <a:r>
                        <a:rPr lang="en-AU" sz="2400" b="0" dirty="0">
                          <a:solidFill>
                            <a:srgbClr val="F5F5F5"/>
                          </a:solidFill>
                          <a:latin typeface="Lucida Console" panose="020B0609040504020204" pitchFamily="49" charset="0"/>
                        </a:rPr>
                        <a:t>Do-Something</a:t>
                      </a:r>
                    </a:p>
                  </a:txBody>
                  <a:tcPr>
                    <a:solidFill>
                      <a:srgbClr val="012456"/>
                    </a:solidFill>
                  </a:tcPr>
                </a:tc>
                <a:extLst>
                  <a:ext uri="{0D108BD9-81ED-4DB2-BD59-A6C34878D82A}">
                    <a16:rowId xmlns:a16="http://schemas.microsoft.com/office/drawing/2014/main" val="1204656433"/>
                  </a:ext>
                </a:extLst>
              </a:tr>
            </a:tbl>
          </a:graphicData>
        </a:graphic>
      </p:graphicFrame>
      <p:sp>
        <p:nvSpPr>
          <p:cNvPr id="13" name="Oval 12"/>
          <p:cNvSpPr/>
          <p:nvPr/>
        </p:nvSpPr>
        <p:spPr>
          <a:xfrm>
            <a:off x="5711877" y="2306650"/>
            <a:ext cx="258034" cy="255182"/>
          </a:xfrm>
          <a:prstGeom prst="ellipse">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Segoe UI"/>
                <a:ea typeface="+mn-ea"/>
                <a:cs typeface="+mn-cs"/>
              </a:rPr>
              <a:t>1</a:t>
            </a:r>
          </a:p>
        </p:txBody>
      </p:sp>
      <p:sp>
        <p:nvSpPr>
          <p:cNvPr id="14" name="Oval 13"/>
          <p:cNvSpPr/>
          <p:nvPr/>
        </p:nvSpPr>
        <p:spPr>
          <a:xfrm>
            <a:off x="7453085" y="2343950"/>
            <a:ext cx="258034" cy="255182"/>
          </a:xfrm>
          <a:prstGeom prst="ellipse">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Segoe UI"/>
                <a:ea typeface="+mn-ea"/>
                <a:cs typeface="+mn-cs"/>
              </a:rPr>
              <a:t>2</a:t>
            </a:r>
          </a:p>
        </p:txBody>
      </p:sp>
      <p:sp>
        <p:nvSpPr>
          <p:cNvPr id="15" name="Oval 14"/>
          <p:cNvSpPr/>
          <p:nvPr/>
        </p:nvSpPr>
        <p:spPr>
          <a:xfrm>
            <a:off x="6328984" y="3088049"/>
            <a:ext cx="258034" cy="255182"/>
          </a:xfrm>
          <a:prstGeom prst="ellipse">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Segoe UI"/>
                <a:ea typeface="+mn-ea"/>
                <a:cs typeface="+mn-cs"/>
              </a:rPr>
              <a:t>4</a:t>
            </a:r>
          </a:p>
        </p:txBody>
      </p:sp>
      <p:sp>
        <p:nvSpPr>
          <p:cNvPr id="16" name="Oval 15"/>
          <p:cNvSpPr/>
          <p:nvPr/>
        </p:nvSpPr>
        <p:spPr>
          <a:xfrm>
            <a:off x="5711877" y="2776341"/>
            <a:ext cx="258034" cy="255182"/>
          </a:xfrm>
          <a:prstGeom prst="ellipse">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Segoe UI"/>
                <a:ea typeface="+mn-ea"/>
                <a:cs typeface="+mn-cs"/>
              </a:rPr>
              <a:t>3</a:t>
            </a:r>
          </a:p>
        </p:txBody>
      </p:sp>
      <p:sp>
        <p:nvSpPr>
          <p:cNvPr id="17" name="Oval 16"/>
          <p:cNvSpPr/>
          <p:nvPr/>
        </p:nvSpPr>
        <p:spPr>
          <a:xfrm>
            <a:off x="5706684" y="3504517"/>
            <a:ext cx="258034" cy="255182"/>
          </a:xfrm>
          <a:prstGeom prst="ellipse">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Segoe UI"/>
                <a:ea typeface="+mn-ea"/>
                <a:cs typeface="+mn-cs"/>
              </a:rPr>
              <a:t>3</a:t>
            </a:r>
          </a:p>
        </p:txBody>
      </p:sp>
      <p:sp>
        <p:nvSpPr>
          <p:cNvPr id="18" name="Oval 17"/>
          <p:cNvSpPr/>
          <p:nvPr/>
        </p:nvSpPr>
        <p:spPr>
          <a:xfrm>
            <a:off x="5680756" y="4232693"/>
            <a:ext cx="258034" cy="255182"/>
          </a:xfrm>
          <a:prstGeom prst="ellipse">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Segoe UI"/>
                <a:ea typeface="+mn-ea"/>
                <a:cs typeface="+mn-cs"/>
              </a:rPr>
              <a:t>5</a:t>
            </a:r>
          </a:p>
        </p:txBody>
      </p:sp>
    </p:spTree>
    <p:custDataLst>
      <p:tags r:id="rId1"/>
    </p:custDataLst>
    <p:extLst>
      <p:ext uri="{BB962C8B-B14F-4D97-AF65-F5344CB8AC3E}">
        <p14:creationId xmlns:p14="http://schemas.microsoft.com/office/powerpoint/2010/main" val="3990183896"/>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 presetClass="entr" presetSubtype="0" fill="hold" nodeType="withEffect">
                                  <p:stCondLst>
                                    <p:cond delay="0"/>
                                  </p:stCondLst>
                                  <p:childTnLst>
                                    <p:set>
                                      <p:cBhvr>
                                        <p:cTn id="9"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fade">
                                      <p:cBhvr>
                                        <p:cTn id="14" dur="500"/>
                                        <p:tgtEl>
                                          <p:spTgt spid="14"/>
                                        </p:tgtEl>
                                      </p:cBhvr>
                                    </p:animEffect>
                                  </p:childTnLst>
                                </p:cTn>
                              </p:par>
                              <p:par>
                                <p:cTn id="15" presetID="1" presetClass="entr" presetSubtype="0" fill="hold" nodeType="withEffect">
                                  <p:stCondLst>
                                    <p:cond delay="0"/>
                                  </p:stCondLst>
                                  <p:childTnLst>
                                    <p:set>
                                      <p:cBhvr>
                                        <p:cTn id="16"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fade">
                                      <p:cBhvr>
                                        <p:cTn id="21" dur="500"/>
                                        <p:tgtEl>
                                          <p:spTgt spid="16"/>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fade">
                                      <p:cBhvr>
                                        <p:cTn id="24" dur="500"/>
                                        <p:tgtEl>
                                          <p:spTgt spid="17"/>
                                        </p:tgtEl>
                                      </p:cBhvr>
                                    </p:animEffect>
                                  </p:childTnLst>
                                </p:cTn>
                              </p:par>
                              <p:par>
                                <p:cTn id="25" presetID="1" presetClass="entr" presetSubtype="0" fill="hold" nodeType="withEffect">
                                  <p:stCondLst>
                                    <p:cond delay="0"/>
                                  </p:stCondLst>
                                  <p:childTnLst>
                                    <p:set>
                                      <p:cBhvr>
                                        <p:cTn id="26"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fade">
                                      <p:cBhvr>
                                        <p:cTn id="31" dur="500"/>
                                        <p:tgtEl>
                                          <p:spTgt spid="15"/>
                                        </p:tgtEl>
                                      </p:cBhvr>
                                    </p:animEffect>
                                  </p:childTnLst>
                                </p:cTn>
                              </p:par>
                              <p:par>
                                <p:cTn id="32" presetID="1" presetClass="entr" presetSubtype="0" fill="hold" nodeType="withEffect">
                                  <p:stCondLst>
                                    <p:cond delay="0"/>
                                  </p:stCondLst>
                                  <p:childTnLst>
                                    <p:set>
                                      <p:cBhvr>
                                        <p:cTn id="33"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8"/>
                                        </p:tgtEl>
                                        <p:attrNameLst>
                                          <p:attrName>style.visibility</p:attrName>
                                        </p:attrNameLst>
                                      </p:cBhvr>
                                      <p:to>
                                        <p:strVal val="visible"/>
                                      </p:to>
                                    </p:set>
                                    <p:animEffect transition="in" filter="fade">
                                      <p:cBhvr>
                                        <p:cTn id="38" dur="500"/>
                                        <p:tgtEl>
                                          <p:spTgt spid="18"/>
                                        </p:tgtEl>
                                      </p:cBhvr>
                                    </p:animEffect>
                                  </p:childTnLst>
                                </p:cTn>
                              </p:par>
                              <p:par>
                                <p:cTn id="39" presetID="1" presetClass="entr" presetSubtype="0" fill="hold" nodeType="withEffect">
                                  <p:stCondLst>
                                    <p:cond delay="0"/>
                                  </p:stCondLst>
                                  <p:childTnLst>
                                    <p:set>
                                      <p:cBhvr>
                                        <p:cTn id="40"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6" grpId="0" animBg="1"/>
      <p:bldP spid="17" grpId="0" animBg="1"/>
      <p:bldP spid="18" grpId="0" animBg="1"/>
    </p:bldLst>
  </p:timing>
</p:sld>
</file>

<file path=ppt/slides/slide11.xml><?xml version="1.0" encoding="utf-8"?>
<p:sld xmlns:a16="http://schemas.microsoft.com/office/drawing/2014/main" xmlns:p14="http://schemas.microsoft.com/office/powerpoint/2010/main" xmlns:adec="http://schemas.microsoft.com/office/drawing/2017/decorative"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AU"/>
              <a:t>Parameters in a function</a:t>
            </a:r>
          </a:p>
        </p:txBody>
      </p:sp>
      <p:sp>
        <p:nvSpPr>
          <p:cNvPr id="6" name="Content Placeholder 5">
            <a:extLst>
              <a:ext uri="{FF2B5EF4-FFF2-40B4-BE49-F238E27FC236}">
                <a16:creationId xmlns:a16="http://schemas.microsoft.com/office/drawing/2014/main" id="{E6FE8FA1-576A-4005-8BB8-242F9B0E7819}"/>
              </a:ext>
            </a:extLst>
          </p:cNvPr>
          <p:cNvSpPr>
            <a:spLocks noGrp="1"/>
          </p:cNvSpPr>
          <p:nvPr>
            <p:ph sz="quarter" idx="13"/>
          </p:nvPr>
        </p:nvSpPr>
        <p:spPr/>
        <p:txBody>
          <a:bodyPr/>
          <a:lstStyle/>
          <a:p>
            <a:r>
              <a:rPr lang="en-US" dirty="0"/>
              <a:t>Defined using param statement</a:t>
            </a:r>
          </a:p>
          <a:p>
            <a:r>
              <a:rPr lang="en-US" dirty="0"/>
              <a:t>Used just like variables</a:t>
            </a:r>
          </a:p>
          <a:p>
            <a:r>
              <a:rPr lang="en-US" dirty="0"/>
              <a:t>Passed in using Dash notation</a:t>
            </a:r>
          </a:p>
          <a:p>
            <a:r>
              <a:rPr lang="en-US" dirty="0"/>
              <a:t>Can have advanced attributes</a:t>
            </a:r>
            <a:endParaRPr lang="en-AU" dirty="0"/>
          </a:p>
          <a:p>
            <a:endParaRPr lang="en-US" dirty="0"/>
          </a:p>
        </p:txBody>
      </p:sp>
      <p:graphicFrame>
        <p:nvGraphicFramePr>
          <p:cNvPr id="17" name="Table 16">
            <a:extLst>
              <a:ext uri="{FF2B5EF4-FFF2-40B4-BE49-F238E27FC236}">
                <a16:creationId xmlns:a16="http://schemas.microsoft.com/office/drawing/2014/main" id="{012A938E-E70C-4074-B815-AAA8D6E2C29B}"/>
              </a:ext>
            </a:extLst>
          </p:cNvPr>
          <p:cNvGraphicFramePr>
            <a:graphicFrameLocks noGrp="1"/>
          </p:cNvGraphicFramePr>
          <p:nvPr>
            <p:extLst>
              <p:ext uri="{D42A27DB-BD31-4B8C-83A1-F6EECF244321}">
                <p14:modId xmlns:p14="http://schemas.microsoft.com/office/powerpoint/2010/main" val="1819055423"/>
              </p:ext>
            </p:extLst>
          </p:nvPr>
        </p:nvGraphicFramePr>
        <p:xfrm>
          <a:off x="655638" y="5825089"/>
          <a:ext cx="10880725" cy="402673"/>
        </p:xfrm>
        <a:graphic>
          <a:graphicData uri="http://schemas.openxmlformats.org/drawingml/2006/table">
            <a:tbl>
              <a:tblPr firstRow="1" bandRow="1"/>
              <a:tblGrid>
                <a:gridCol w="10880725">
                  <a:extLst>
                    <a:ext uri="{9D8B030D-6E8A-4147-A177-3AD203B41FA5}">
                      <a16:colId xmlns:a16="http://schemas.microsoft.com/office/drawing/2014/main" val="2301771837"/>
                    </a:ext>
                  </a:extLst>
                </a:gridCol>
              </a:tblGrid>
              <a:tr h="402673">
                <a:tc>
                  <a:txBody>
                    <a:bodyPr/>
                    <a:lstStyle>
                      <a:lvl1pPr marL="0" algn="l" defTabSz="914367" rtl="0" eaLnBrk="1" latinLnBrk="0" hangingPunct="1">
                        <a:defRPr sz="1765" b="1" kern="1200">
                          <a:solidFill>
                            <a:schemeClr val="lt1"/>
                          </a:solidFill>
                          <a:latin typeface="Segoe UI"/>
                        </a:defRPr>
                      </a:lvl1pPr>
                      <a:lvl2pPr marL="457183" algn="l" defTabSz="914367" rtl="0" eaLnBrk="1" latinLnBrk="0" hangingPunct="1">
                        <a:defRPr sz="1765" b="1" kern="1200">
                          <a:solidFill>
                            <a:schemeClr val="lt1"/>
                          </a:solidFill>
                          <a:latin typeface="Segoe UI"/>
                        </a:defRPr>
                      </a:lvl2pPr>
                      <a:lvl3pPr marL="914367" algn="l" defTabSz="914367" rtl="0" eaLnBrk="1" latinLnBrk="0" hangingPunct="1">
                        <a:defRPr sz="1765" b="1" kern="1200">
                          <a:solidFill>
                            <a:schemeClr val="lt1"/>
                          </a:solidFill>
                          <a:latin typeface="Segoe UI"/>
                        </a:defRPr>
                      </a:lvl3pPr>
                      <a:lvl4pPr marL="1371550" algn="l" defTabSz="914367" rtl="0" eaLnBrk="1" latinLnBrk="0" hangingPunct="1">
                        <a:defRPr sz="1765" b="1" kern="1200">
                          <a:solidFill>
                            <a:schemeClr val="lt1"/>
                          </a:solidFill>
                          <a:latin typeface="Segoe UI"/>
                        </a:defRPr>
                      </a:lvl4pPr>
                      <a:lvl5pPr marL="1828734" algn="l" defTabSz="914367" rtl="0" eaLnBrk="1" latinLnBrk="0" hangingPunct="1">
                        <a:defRPr sz="1765" b="1" kern="1200">
                          <a:solidFill>
                            <a:schemeClr val="lt1"/>
                          </a:solidFill>
                          <a:latin typeface="Segoe UI"/>
                        </a:defRPr>
                      </a:lvl5pPr>
                      <a:lvl6pPr marL="2285918" algn="l" defTabSz="914367" rtl="0" eaLnBrk="1" latinLnBrk="0" hangingPunct="1">
                        <a:defRPr sz="1765" b="1" kern="1200">
                          <a:solidFill>
                            <a:schemeClr val="lt1"/>
                          </a:solidFill>
                          <a:latin typeface="Segoe UI"/>
                        </a:defRPr>
                      </a:lvl6pPr>
                      <a:lvl7pPr marL="2743101" algn="l" defTabSz="914367" rtl="0" eaLnBrk="1" latinLnBrk="0" hangingPunct="1">
                        <a:defRPr sz="1765" b="1" kern="1200">
                          <a:solidFill>
                            <a:schemeClr val="lt1"/>
                          </a:solidFill>
                          <a:latin typeface="Segoe UI"/>
                        </a:defRPr>
                      </a:lvl7pPr>
                      <a:lvl8pPr marL="3200284" algn="l" defTabSz="914367" rtl="0" eaLnBrk="1" latinLnBrk="0" hangingPunct="1">
                        <a:defRPr sz="1765" b="1" kern="1200">
                          <a:solidFill>
                            <a:schemeClr val="lt1"/>
                          </a:solidFill>
                          <a:latin typeface="Segoe UI"/>
                        </a:defRPr>
                      </a:lvl8pPr>
                      <a:lvl9pPr marL="3657469" algn="l" defTabSz="914367" rtl="0" eaLnBrk="1" latinLnBrk="0" hangingPunct="1">
                        <a:defRPr sz="1765" b="1" kern="1200">
                          <a:solidFill>
                            <a:schemeClr val="lt1"/>
                          </a:solidFill>
                          <a:latin typeface="Segoe UI"/>
                        </a:defRPr>
                      </a:lvl9pPr>
                    </a:lstStyle>
                    <a:p>
                      <a:r>
                        <a:rPr lang="en-AU" sz="1900" b="0" dirty="0">
                          <a:solidFill>
                            <a:srgbClr val="F5F5F5"/>
                          </a:solidFill>
                          <a:latin typeface="Lucida Console" panose="020B0609040504020204" pitchFamily="49" charset="0"/>
                        </a:rPr>
                        <a:t>PS C:\&gt; </a:t>
                      </a:r>
                      <a:r>
                        <a:rPr lang="en-AU" sz="1900" b="0" dirty="0">
                          <a:solidFill>
                            <a:srgbClr val="E0FFFF"/>
                          </a:solidFill>
                          <a:latin typeface="Lucida Console" panose="020B0609040504020204" pitchFamily="49" charset="0"/>
                        </a:rPr>
                        <a:t>Get-</a:t>
                      </a:r>
                      <a:r>
                        <a:rPr lang="en-AU" sz="1900" b="0" dirty="0" err="1">
                          <a:solidFill>
                            <a:srgbClr val="E0FFFF"/>
                          </a:solidFill>
                          <a:latin typeface="Lucida Console" panose="020B0609040504020204" pitchFamily="49" charset="0"/>
                        </a:rPr>
                        <a:t>ServiceInfo</a:t>
                      </a:r>
                      <a:r>
                        <a:rPr lang="en-AU" sz="1900" b="0" dirty="0">
                          <a:solidFill>
                            <a:srgbClr val="F5F5F5"/>
                          </a:solidFill>
                          <a:latin typeface="Lucida Console" panose="020B0609040504020204" pitchFamily="49" charset="0"/>
                        </a:rPr>
                        <a:t> </a:t>
                      </a:r>
                      <a:r>
                        <a:rPr lang="en-AU" sz="1900" b="0" dirty="0">
                          <a:solidFill>
                            <a:srgbClr val="FFE4B5"/>
                          </a:solidFill>
                          <a:latin typeface="Lucida Console" panose="020B0609040504020204" pitchFamily="49" charset="0"/>
                        </a:rPr>
                        <a:t>-svc</a:t>
                      </a:r>
                      <a:r>
                        <a:rPr lang="en-AU" sz="1900" b="0" dirty="0">
                          <a:solidFill>
                            <a:srgbClr val="F5F5F5"/>
                          </a:solidFill>
                          <a:latin typeface="Lucida Console" panose="020B0609040504020204" pitchFamily="49" charset="0"/>
                        </a:rPr>
                        <a:t> </a:t>
                      </a:r>
                      <a:r>
                        <a:rPr lang="en-AU" sz="1900" b="0" dirty="0">
                          <a:solidFill>
                            <a:srgbClr val="EE82EE"/>
                          </a:solidFill>
                          <a:latin typeface="Lucida Console" panose="020B0609040504020204" pitchFamily="49" charset="0"/>
                        </a:rPr>
                        <a:t>spooler</a:t>
                      </a:r>
                      <a:r>
                        <a:rPr lang="en-AU" sz="1900" b="0" dirty="0">
                          <a:solidFill>
                            <a:srgbClr val="F5F5F5"/>
                          </a:solidFill>
                          <a:latin typeface="Lucida Console" panose="020B0609040504020204" pitchFamily="49" charset="0"/>
                        </a:rPr>
                        <a:t> </a:t>
                      </a:r>
                      <a:r>
                        <a:rPr lang="en-AU" sz="1900" b="0" dirty="0">
                          <a:solidFill>
                            <a:srgbClr val="FFE4B5"/>
                          </a:solidFill>
                          <a:latin typeface="Lucida Console" panose="020B0609040504020204" pitchFamily="49" charset="0"/>
                        </a:rPr>
                        <a:t>-computer</a:t>
                      </a:r>
                      <a:r>
                        <a:rPr lang="en-AU" sz="1900" b="0" dirty="0">
                          <a:solidFill>
                            <a:srgbClr val="F5F5F5"/>
                          </a:solidFill>
                          <a:latin typeface="Lucida Console" panose="020B0609040504020204" pitchFamily="49" charset="0"/>
                        </a:rPr>
                        <a:t> </a:t>
                      </a:r>
                      <a:r>
                        <a:rPr lang="en-AU" sz="1900" b="0" dirty="0">
                          <a:solidFill>
                            <a:srgbClr val="EE82EE"/>
                          </a:solidFill>
                          <a:latin typeface="Lucida Console" panose="020B0609040504020204" pitchFamily="49" charset="0"/>
                        </a:rPr>
                        <a:t>localhost</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012456"/>
                    </a:solidFill>
                  </a:tcPr>
                </a:tc>
                <a:extLst>
                  <a:ext uri="{0D108BD9-81ED-4DB2-BD59-A6C34878D82A}">
                    <a16:rowId xmlns:a16="http://schemas.microsoft.com/office/drawing/2014/main" val="3826568006"/>
                  </a:ext>
                </a:extLst>
              </a:tr>
            </a:tbl>
          </a:graphicData>
        </a:graphic>
      </p:graphicFrame>
      <p:sp>
        <p:nvSpPr>
          <p:cNvPr id="21" name="Down Arrow 13">
            <a:extLst>
              <a:ext uri="{FF2B5EF4-FFF2-40B4-BE49-F238E27FC236}">
                <a16:creationId xmlns:a16="http://schemas.microsoft.com/office/drawing/2014/main" id="{DFF85D27-16EB-4DDA-830B-E3229F8CA900}"/>
              </a:ext>
              <a:ext uri="{C183D7F6-B498-43B3-948B-1728B52AA6E4}">
                <adec:decorative xmlns:adec="http://schemas.microsoft.com/office/drawing/2017/decorative" val="1"/>
              </a:ext>
            </a:extLst>
          </p:cNvPr>
          <p:cNvSpPr/>
          <p:nvPr/>
        </p:nvSpPr>
        <p:spPr>
          <a:xfrm>
            <a:off x="5833461" y="5087262"/>
            <a:ext cx="525079" cy="614028"/>
          </a:xfrm>
          <a:prstGeom prst="downArrow">
            <a:avLst/>
          </a:prstGeom>
          <a:solidFill>
            <a:srgbClr val="0000FF"/>
          </a:solidFill>
          <a:ln w="9525" cap="flat" cmpd="sng" algn="ctr">
            <a:solidFill>
              <a:srgbClr val="0000FF"/>
            </a:solidFill>
            <a:prstDash val="solid"/>
            <a:round/>
            <a:headEnd type="none" w="med" len="med"/>
            <a:tailEnd type="none" w="med" len="med"/>
          </a:ln>
          <a:effectLst>
            <a:outerShdw blurRad="40000" dist="230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AU" sz="1800" b="0" i="0" u="none" strike="noStrike" kern="0" cap="none" spc="0" normalizeH="0" baseline="0" noProof="0">
              <a:ln>
                <a:noFill/>
              </a:ln>
              <a:solidFill>
                <a:prstClr val="white"/>
              </a:solidFill>
              <a:effectLst/>
              <a:uLnTx/>
              <a:uFillTx/>
              <a:latin typeface="Segoe UI"/>
              <a:ea typeface="+mn-ea"/>
              <a:cs typeface="+mn-cs"/>
            </a:endParaRPr>
          </a:p>
        </p:txBody>
      </p:sp>
      <p:sp>
        <p:nvSpPr>
          <p:cNvPr id="3" name="Rectangle 2">
            <a:extLst>
              <a:ext uri="{FF2B5EF4-FFF2-40B4-BE49-F238E27FC236}">
                <a16:creationId xmlns:a16="http://schemas.microsoft.com/office/drawing/2014/main" id="{9BC5EB03-8595-40CC-A244-DC6E71005B90}"/>
              </a:ext>
            </a:extLst>
          </p:cNvPr>
          <p:cNvSpPr/>
          <p:nvPr/>
        </p:nvSpPr>
        <p:spPr>
          <a:xfrm>
            <a:off x="655638" y="3574992"/>
            <a:ext cx="10880725" cy="1554272"/>
          </a:xfrm>
          <a:prstGeom prst="rect">
            <a:avLst/>
          </a:prstGeom>
          <a:noFill/>
        </p:spPr>
        <p:txBody>
          <a:bodyPr wrap="square">
            <a:spAutoFit/>
          </a:bodyPr>
          <a:lstStyle/>
          <a:p>
            <a:r>
              <a:rPr lang="en-US" sz="1900" dirty="0">
                <a:solidFill>
                  <a:srgbClr val="00008B"/>
                </a:solidFill>
                <a:latin typeface="Lucida Console" panose="020B0609040504020204" pitchFamily="49" charset="0"/>
              </a:rPr>
              <a:t>function</a:t>
            </a:r>
            <a:r>
              <a:rPr lang="en-US" sz="1900" dirty="0">
                <a:solidFill>
                  <a:prstClr val="black"/>
                </a:solidFill>
                <a:latin typeface="Lucida Console" panose="020B0609040504020204" pitchFamily="49" charset="0"/>
              </a:rPr>
              <a:t> </a:t>
            </a:r>
            <a:r>
              <a:rPr lang="en-US" sz="1900" dirty="0">
                <a:solidFill>
                  <a:srgbClr val="8A2BE2"/>
                </a:solidFill>
                <a:latin typeface="Lucida Console" panose="020B0609040504020204" pitchFamily="49" charset="0"/>
              </a:rPr>
              <a:t>Get-</a:t>
            </a:r>
            <a:r>
              <a:rPr lang="en-US" sz="1900" dirty="0" err="1">
                <a:solidFill>
                  <a:srgbClr val="8A2BE2"/>
                </a:solidFill>
                <a:latin typeface="Lucida Console" panose="020B0609040504020204" pitchFamily="49" charset="0"/>
              </a:rPr>
              <a:t>ServiceInfo</a:t>
            </a:r>
            <a:endParaRPr lang="en-US" sz="2000" dirty="0">
              <a:solidFill>
                <a:prstClr val="black"/>
              </a:solidFill>
              <a:latin typeface="Lucida Console" panose="020B0609040504020204" pitchFamily="49" charset="0"/>
            </a:endParaRPr>
          </a:p>
          <a:p>
            <a:r>
              <a:rPr lang="en-US" sz="1900" dirty="0">
                <a:solidFill>
                  <a:prstClr val="black"/>
                </a:solidFill>
                <a:latin typeface="Lucida Console" panose="020B0609040504020204" pitchFamily="49" charset="0"/>
              </a:rPr>
              <a:t>{</a:t>
            </a:r>
          </a:p>
          <a:p>
            <a:r>
              <a:rPr lang="en-US" sz="1900" dirty="0">
                <a:solidFill>
                  <a:prstClr val="black"/>
                </a:solidFill>
                <a:latin typeface="Lucida Console" panose="020B0609040504020204" pitchFamily="49" charset="0"/>
              </a:rPr>
              <a:t>    </a:t>
            </a:r>
            <a:r>
              <a:rPr lang="en-US" sz="1900" dirty="0">
                <a:solidFill>
                  <a:srgbClr val="00008B"/>
                </a:solidFill>
                <a:latin typeface="Lucida Console" panose="020B0609040504020204" pitchFamily="49" charset="0"/>
              </a:rPr>
              <a:t>Param</a:t>
            </a:r>
            <a:r>
              <a:rPr lang="en-US" sz="1900" dirty="0">
                <a:solidFill>
                  <a:prstClr val="black"/>
                </a:solidFill>
                <a:latin typeface="Lucida Console" panose="020B0609040504020204" pitchFamily="49" charset="0"/>
              </a:rPr>
              <a:t> (</a:t>
            </a:r>
            <a:r>
              <a:rPr lang="en-US" sz="1900" dirty="0">
                <a:solidFill>
                  <a:srgbClr val="FF4500"/>
                </a:solidFill>
                <a:latin typeface="Lucida Console" panose="020B0609040504020204" pitchFamily="49" charset="0"/>
              </a:rPr>
              <a:t>$svc</a:t>
            </a:r>
            <a:r>
              <a:rPr lang="en-US" sz="1900" dirty="0">
                <a:solidFill>
                  <a:srgbClr val="A9A9A9"/>
                </a:solidFill>
                <a:latin typeface="Lucida Console" panose="020B0609040504020204" pitchFamily="49" charset="0"/>
              </a:rPr>
              <a:t>,</a:t>
            </a:r>
            <a:r>
              <a:rPr lang="en-US" sz="1900" dirty="0">
                <a:solidFill>
                  <a:prstClr val="black"/>
                </a:solidFill>
                <a:latin typeface="Lucida Console" panose="020B0609040504020204" pitchFamily="49" charset="0"/>
              </a:rPr>
              <a:t> </a:t>
            </a:r>
            <a:r>
              <a:rPr lang="en-US" sz="1900" dirty="0">
                <a:solidFill>
                  <a:srgbClr val="FF4500"/>
                </a:solidFill>
                <a:latin typeface="Lucida Console" panose="020B0609040504020204" pitchFamily="49" charset="0"/>
              </a:rPr>
              <a:t>$computer</a:t>
            </a:r>
            <a:r>
              <a:rPr lang="en-US" sz="1900" dirty="0">
                <a:solidFill>
                  <a:prstClr val="black"/>
                </a:solidFill>
                <a:latin typeface="Lucida Console" panose="020B0609040504020204" pitchFamily="49" charset="0"/>
              </a:rPr>
              <a:t>)</a:t>
            </a:r>
          </a:p>
          <a:p>
            <a:r>
              <a:rPr lang="en-US" sz="1900" dirty="0">
                <a:solidFill>
                  <a:prstClr val="black"/>
                </a:solidFill>
                <a:latin typeface="Lucida Console" panose="020B0609040504020204" pitchFamily="49" charset="0"/>
              </a:rPr>
              <a:t>    </a:t>
            </a:r>
            <a:r>
              <a:rPr lang="en-US" sz="1900" dirty="0">
                <a:solidFill>
                  <a:srgbClr val="0000FF"/>
                </a:solidFill>
                <a:latin typeface="Lucida Console" panose="020B0609040504020204" pitchFamily="49" charset="0"/>
              </a:rPr>
              <a:t>Get-Service</a:t>
            </a:r>
            <a:r>
              <a:rPr lang="en-US" sz="1900" dirty="0">
                <a:solidFill>
                  <a:prstClr val="black"/>
                </a:solidFill>
                <a:latin typeface="Lucida Console" panose="020B0609040504020204" pitchFamily="49" charset="0"/>
              </a:rPr>
              <a:t> </a:t>
            </a:r>
            <a:r>
              <a:rPr lang="en-US" sz="1900" dirty="0">
                <a:solidFill>
                  <a:srgbClr val="000080"/>
                </a:solidFill>
                <a:latin typeface="Lucida Console" panose="020B0609040504020204" pitchFamily="49" charset="0"/>
              </a:rPr>
              <a:t>-Name</a:t>
            </a:r>
            <a:r>
              <a:rPr lang="en-US" sz="1900" dirty="0">
                <a:solidFill>
                  <a:prstClr val="black"/>
                </a:solidFill>
                <a:latin typeface="Lucida Console" panose="020B0609040504020204" pitchFamily="49" charset="0"/>
              </a:rPr>
              <a:t> </a:t>
            </a:r>
            <a:r>
              <a:rPr lang="en-US" sz="1900" dirty="0">
                <a:solidFill>
                  <a:srgbClr val="FF4500"/>
                </a:solidFill>
                <a:latin typeface="Lucida Console" panose="020B0609040504020204" pitchFamily="49" charset="0"/>
              </a:rPr>
              <a:t>$svc</a:t>
            </a:r>
            <a:r>
              <a:rPr lang="en-US" sz="1900" dirty="0">
                <a:solidFill>
                  <a:prstClr val="black"/>
                </a:solidFill>
                <a:latin typeface="Lucida Console" panose="020B0609040504020204" pitchFamily="49" charset="0"/>
              </a:rPr>
              <a:t> </a:t>
            </a:r>
            <a:r>
              <a:rPr lang="en-US" sz="1900" dirty="0">
                <a:solidFill>
                  <a:srgbClr val="000080"/>
                </a:solidFill>
                <a:latin typeface="Lucida Console" panose="020B0609040504020204" pitchFamily="49" charset="0"/>
              </a:rPr>
              <a:t>-</a:t>
            </a:r>
            <a:r>
              <a:rPr lang="en-US" sz="1900" dirty="0" err="1">
                <a:solidFill>
                  <a:srgbClr val="000080"/>
                </a:solidFill>
                <a:latin typeface="Lucida Console" panose="020B0609040504020204" pitchFamily="49" charset="0"/>
              </a:rPr>
              <a:t>RequiredServices</a:t>
            </a:r>
            <a:r>
              <a:rPr lang="en-US" sz="1900" dirty="0">
                <a:solidFill>
                  <a:prstClr val="black"/>
                </a:solidFill>
                <a:latin typeface="Lucida Console" panose="020B0609040504020204" pitchFamily="49" charset="0"/>
              </a:rPr>
              <a:t> </a:t>
            </a:r>
            <a:r>
              <a:rPr lang="en-US" sz="1900" dirty="0">
                <a:solidFill>
                  <a:srgbClr val="000080"/>
                </a:solidFill>
                <a:latin typeface="Lucida Console" panose="020B0609040504020204" pitchFamily="49" charset="0"/>
              </a:rPr>
              <a:t>-</a:t>
            </a:r>
            <a:r>
              <a:rPr lang="en-US" sz="1900" dirty="0" err="1">
                <a:solidFill>
                  <a:srgbClr val="000080"/>
                </a:solidFill>
                <a:latin typeface="Lucida Console" panose="020B0609040504020204" pitchFamily="49" charset="0"/>
              </a:rPr>
              <a:t>ComputerName</a:t>
            </a:r>
            <a:r>
              <a:rPr lang="en-US" sz="1900" dirty="0">
                <a:solidFill>
                  <a:prstClr val="black"/>
                </a:solidFill>
                <a:latin typeface="Lucida Console" panose="020B0609040504020204" pitchFamily="49" charset="0"/>
              </a:rPr>
              <a:t> </a:t>
            </a:r>
            <a:r>
              <a:rPr lang="en-US" sz="1900" dirty="0">
                <a:solidFill>
                  <a:srgbClr val="FF4500"/>
                </a:solidFill>
                <a:latin typeface="Lucida Console" panose="020B0609040504020204" pitchFamily="49" charset="0"/>
              </a:rPr>
              <a:t>$computer</a:t>
            </a:r>
            <a:endParaRPr lang="en-US" sz="2000" dirty="0">
              <a:solidFill>
                <a:prstClr val="black"/>
              </a:solidFill>
              <a:latin typeface="Lucida Console" panose="020B0609040504020204" pitchFamily="49" charset="0"/>
            </a:endParaRPr>
          </a:p>
          <a:p>
            <a:r>
              <a:rPr lang="en-US" sz="1900" dirty="0">
                <a:solidFill>
                  <a:prstClr val="black"/>
                </a:solidFill>
                <a:latin typeface="Lucida Console" panose="020B0609040504020204" pitchFamily="49" charset="0"/>
              </a:rPr>
              <a:t>} </a:t>
            </a:r>
          </a:p>
        </p:txBody>
      </p:sp>
    </p:spTree>
    <p:custDataLst>
      <p:tags r:id="rId1"/>
    </p:custDataLst>
    <p:extLst>
      <p:ext uri="{BB962C8B-B14F-4D97-AF65-F5344CB8AC3E}">
        <p14:creationId xmlns:p14="http://schemas.microsoft.com/office/powerpoint/2010/main" val="3923577830"/>
      </p:ext>
    </p:extLst>
  </p:cSld>
  <p:clrMapOvr>
    <a:masterClrMapping/>
  </p:clrMapOvr>
  <p:transition spd="slow"/>
</p:sld>
</file>

<file path=ppt/slides/slide12.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Object-Based Shell Vocabulary</a:t>
            </a:r>
          </a:p>
        </p:txBody>
      </p:sp>
      <p:sp>
        <p:nvSpPr>
          <p:cNvPr id="7" name="Content Placeholder 6"/>
          <p:cNvSpPr>
            <a:spLocks noGrp="1"/>
          </p:cNvSpPr>
          <p:nvPr>
            <p:ph sz="quarter" idx="13"/>
          </p:nvPr>
        </p:nvSpPr>
        <p:spPr/>
        <p:txBody>
          <a:bodyPr/>
          <a:lstStyle/>
          <a:p>
            <a:pPr marL="0" indent="0">
              <a:buNone/>
            </a:pPr>
            <a:r>
              <a:rPr lang="en-US" dirty="0"/>
              <a:t>Objects are the way we represent data in PowerShell</a:t>
            </a:r>
          </a:p>
          <a:p>
            <a:r>
              <a:rPr lang="en-US" dirty="0"/>
              <a:t>Everything in PowerShell is represented as an </a:t>
            </a:r>
            <a:r>
              <a:rPr lang="en-US" b="1" dirty="0"/>
              <a:t>OBJECT</a:t>
            </a:r>
            <a:r>
              <a:rPr lang="en-US" dirty="0"/>
              <a:t> </a:t>
            </a:r>
          </a:p>
          <a:p>
            <a:r>
              <a:rPr lang="en-US" dirty="0"/>
              <a:t>The Object consist of information (</a:t>
            </a:r>
            <a:r>
              <a:rPr lang="en-US" b="1" dirty="0"/>
              <a:t>PROPERTIES</a:t>
            </a:r>
            <a:r>
              <a:rPr lang="en-US" dirty="0"/>
              <a:t>) and actions (</a:t>
            </a:r>
            <a:r>
              <a:rPr lang="en-US" b="1" dirty="0"/>
              <a:t>METHODS</a:t>
            </a:r>
            <a:r>
              <a:rPr lang="en-US" dirty="0"/>
              <a:t>)</a:t>
            </a:r>
          </a:p>
          <a:p>
            <a:r>
              <a:rPr lang="en-US" dirty="0"/>
              <a:t>PROPERTIES and METHODS are known as </a:t>
            </a:r>
            <a:r>
              <a:rPr lang="en-US" b="1" dirty="0"/>
              <a:t>MEMBERS</a:t>
            </a:r>
          </a:p>
          <a:p>
            <a:pPr lvl="1"/>
            <a:r>
              <a:rPr lang="en-US" sz="2400" dirty="0"/>
              <a:t>Explore them with Get-Member cmdlet</a:t>
            </a:r>
          </a:p>
          <a:p>
            <a:r>
              <a:rPr lang="en-AU" dirty="0"/>
              <a:t>A </a:t>
            </a:r>
            <a:r>
              <a:rPr lang="en-AU" b="1" dirty="0"/>
              <a:t>TYPE</a:t>
            </a:r>
            <a:r>
              <a:rPr lang="en-AU" dirty="0"/>
              <a:t> represents the template of available MEMBERS</a:t>
            </a:r>
            <a:endParaRPr lang="en-US" dirty="0"/>
          </a:p>
          <a:p>
            <a:r>
              <a:rPr lang="en-US" dirty="0"/>
              <a:t>A specific object is an </a:t>
            </a:r>
            <a:r>
              <a:rPr lang="en-US" b="1" dirty="0"/>
              <a:t>INSTANCE</a:t>
            </a:r>
            <a:r>
              <a:rPr lang="en-US" dirty="0"/>
              <a:t> of a TYPE</a:t>
            </a:r>
          </a:p>
          <a:p>
            <a:endParaRPr lang="en-US" dirty="0"/>
          </a:p>
        </p:txBody>
      </p:sp>
      <p:sp>
        <p:nvSpPr>
          <p:cNvPr id="2" name="Rectangle 1">
            <a:extLst>
              <a:ext uri="{FF2B5EF4-FFF2-40B4-BE49-F238E27FC236}">
                <a16:creationId xmlns:a16="http://schemas.microsoft.com/office/drawing/2014/main" id="{29EFC7D7-CF30-433C-B0DE-A72971A29B92}"/>
              </a:ext>
            </a:extLst>
          </p:cNvPr>
          <p:cNvSpPr/>
          <p:nvPr/>
        </p:nvSpPr>
        <p:spPr>
          <a:xfrm>
            <a:off x="835823" y="4504215"/>
            <a:ext cx="6934200" cy="400110"/>
          </a:xfrm>
          <a:prstGeom prst="rect">
            <a:avLst/>
          </a:prstGeom>
        </p:spPr>
        <p:txBody>
          <a:bodyPr wrap="square">
            <a:spAutoFit/>
          </a:bodyPr>
          <a:lstStyle/>
          <a:p>
            <a:r>
              <a:rPr lang="en-US" sz="2000" dirty="0">
                <a:solidFill>
                  <a:srgbClr val="A82D00"/>
                </a:solidFill>
                <a:latin typeface="Lucida Console" panose="020B0609040504020204" pitchFamily="49" charset="0"/>
              </a:rPr>
              <a:t>$service</a:t>
            </a:r>
            <a:r>
              <a:rPr lang="en-US" sz="2000" dirty="0">
                <a:solidFill>
                  <a:prstClr val="black"/>
                </a:solidFill>
                <a:latin typeface="Lucida Console" panose="020B0609040504020204" pitchFamily="49" charset="0"/>
              </a:rPr>
              <a:t> </a:t>
            </a:r>
            <a:r>
              <a:rPr lang="en-US" sz="2000" dirty="0">
                <a:solidFill>
                  <a:srgbClr val="696969"/>
                </a:solidFill>
                <a:latin typeface="Lucida Console" panose="020B0609040504020204" pitchFamily="49" charset="0"/>
              </a:rPr>
              <a:t>=</a:t>
            </a:r>
            <a:r>
              <a:rPr lang="en-US" sz="2000" dirty="0">
                <a:solidFill>
                  <a:prstClr val="black"/>
                </a:solidFill>
                <a:latin typeface="Lucida Console" panose="020B0609040504020204" pitchFamily="49" charset="0"/>
              </a:rPr>
              <a:t> </a:t>
            </a:r>
            <a:r>
              <a:rPr lang="en-US" sz="2000" dirty="0">
                <a:solidFill>
                  <a:srgbClr val="0000FF"/>
                </a:solidFill>
                <a:latin typeface="Lucida Console" panose="020B0609040504020204" pitchFamily="49" charset="0"/>
              </a:rPr>
              <a:t>get-service</a:t>
            </a:r>
            <a:r>
              <a:rPr lang="en-US" sz="2000" dirty="0">
                <a:solidFill>
                  <a:prstClr val="black"/>
                </a:solidFill>
                <a:latin typeface="Lucida Console" panose="020B0609040504020204" pitchFamily="49" charset="0"/>
              </a:rPr>
              <a:t> </a:t>
            </a:r>
            <a:r>
              <a:rPr lang="en-US" sz="2000" dirty="0" err="1">
                <a:solidFill>
                  <a:srgbClr val="8A2BE2"/>
                </a:solidFill>
                <a:latin typeface="Lucida Console" panose="020B0609040504020204" pitchFamily="49" charset="0"/>
              </a:rPr>
              <a:t>alg</a:t>
            </a:r>
            <a:endParaRPr lang="en-US" sz="2000" dirty="0">
              <a:solidFill>
                <a:prstClr val="black"/>
              </a:solidFill>
              <a:latin typeface="Lucida Console" panose="020B0609040504020204" pitchFamily="49" charset="0"/>
            </a:endParaRPr>
          </a:p>
        </p:txBody>
      </p:sp>
      <p:sp>
        <p:nvSpPr>
          <p:cNvPr id="3" name="Rectangle 2">
            <a:extLst>
              <a:ext uri="{FF2B5EF4-FFF2-40B4-BE49-F238E27FC236}">
                <a16:creationId xmlns:a16="http://schemas.microsoft.com/office/drawing/2014/main" id="{D62E6488-4CB8-4EE8-9B3C-7248E4AB7330}"/>
              </a:ext>
            </a:extLst>
          </p:cNvPr>
          <p:cNvSpPr/>
          <p:nvPr/>
        </p:nvSpPr>
        <p:spPr>
          <a:xfrm>
            <a:off x="835823" y="5027436"/>
            <a:ext cx="6934200" cy="969496"/>
          </a:xfrm>
          <a:prstGeom prst="rect">
            <a:avLst/>
          </a:prstGeom>
          <a:solidFill>
            <a:srgbClr val="012456"/>
          </a:solidFill>
        </p:spPr>
        <p:txBody>
          <a:bodyPr wrap="square">
            <a:spAutoFit/>
          </a:bodyPr>
          <a:lstStyle/>
          <a:p>
            <a:r>
              <a:rPr lang="en-US" sz="1900" dirty="0">
                <a:solidFill>
                  <a:schemeClr val="bg1"/>
                </a:solidFill>
                <a:latin typeface="Lucida Console" panose="020B0609040504020204" pitchFamily="49" charset="0"/>
              </a:rPr>
              <a:t>&gt;</a:t>
            </a:r>
            <a:r>
              <a:rPr lang="en-US" sz="1900" dirty="0">
                <a:solidFill>
                  <a:srgbClr val="FF4500"/>
                </a:solidFill>
                <a:latin typeface="Lucida Console" panose="020B0609040504020204" pitchFamily="49" charset="0"/>
              </a:rPr>
              <a:t> $</a:t>
            </a:r>
            <a:r>
              <a:rPr lang="en-US" sz="1900" dirty="0" err="1">
                <a:solidFill>
                  <a:srgbClr val="FF4500"/>
                </a:solidFill>
                <a:latin typeface="Lucida Console" panose="020B0609040504020204" pitchFamily="49" charset="0"/>
              </a:rPr>
              <a:t>service</a:t>
            </a:r>
            <a:r>
              <a:rPr lang="en-US" sz="1900" dirty="0" err="1">
                <a:solidFill>
                  <a:srgbClr val="D3D3D3"/>
                </a:solidFill>
                <a:latin typeface="Lucida Console" panose="020B0609040504020204" pitchFamily="49" charset="0"/>
              </a:rPr>
              <a:t>.</a:t>
            </a:r>
            <a:r>
              <a:rPr lang="en-US" sz="1900" dirty="0" err="1">
                <a:solidFill>
                  <a:srgbClr val="F5F5F5"/>
                </a:solidFill>
                <a:latin typeface="Lucida Console" panose="020B0609040504020204" pitchFamily="49" charset="0"/>
              </a:rPr>
              <a:t>DisplayName</a:t>
            </a:r>
            <a:endParaRPr lang="en-US" sz="1900" dirty="0">
              <a:solidFill>
                <a:srgbClr val="F5F5F5"/>
              </a:solidFill>
              <a:latin typeface="Lucida Console" panose="020B0609040504020204" pitchFamily="49" charset="0"/>
            </a:endParaRPr>
          </a:p>
          <a:p>
            <a:r>
              <a:rPr lang="en-US" sz="1900" dirty="0">
                <a:latin typeface="Lucida Console" panose="020B0609040504020204" pitchFamily="49" charset="0"/>
              </a:rPr>
              <a:t> </a:t>
            </a:r>
            <a:r>
              <a:rPr lang="en-US" sz="1900" dirty="0">
                <a:solidFill>
                  <a:srgbClr val="F5F5F5"/>
                </a:solidFill>
                <a:latin typeface="Lucida Console" panose="020B0609040504020204" pitchFamily="49" charset="0"/>
              </a:rPr>
              <a:t>Application Layer Gateway Service </a:t>
            </a:r>
          </a:p>
          <a:p>
            <a:r>
              <a:rPr lang="en-US" sz="1900" dirty="0">
                <a:solidFill>
                  <a:schemeClr val="bg1"/>
                </a:solidFill>
                <a:latin typeface="Lucida Console" panose="020B0609040504020204" pitchFamily="49" charset="0"/>
              </a:rPr>
              <a:t>&gt;</a:t>
            </a:r>
            <a:r>
              <a:rPr lang="en-US" sz="1900" dirty="0">
                <a:solidFill>
                  <a:srgbClr val="FF4500"/>
                </a:solidFill>
                <a:latin typeface="Lucida Console" panose="020B0609040504020204" pitchFamily="49" charset="0"/>
              </a:rPr>
              <a:t> $</a:t>
            </a:r>
            <a:r>
              <a:rPr lang="en-US" sz="1900" dirty="0" err="1">
                <a:solidFill>
                  <a:srgbClr val="FF4500"/>
                </a:solidFill>
                <a:latin typeface="Lucida Console" panose="020B0609040504020204" pitchFamily="49" charset="0"/>
              </a:rPr>
              <a:t>service</a:t>
            </a:r>
            <a:r>
              <a:rPr lang="en-US" sz="1900" dirty="0" err="1">
                <a:solidFill>
                  <a:srgbClr val="D3D3D3"/>
                </a:solidFill>
                <a:latin typeface="Lucida Console" panose="020B0609040504020204" pitchFamily="49" charset="0"/>
              </a:rPr>
              <a:t>.</a:t>
            </a:r>
            <a:r>
              <a:rPr lang="en-US" sz="1900" dirty="0" err="1">
                <a:solidFill>
                  <a:srgbClr val="F5F5F5"/>
                </a:solidFill>
                <a:latin typeface="Lucida Console" panose="020B0609040504020204" pitchFamily="49" charset="0"/>
              </a:rPr>
              <a:t>Stop</a:t>
            </a:r>
            <a:r>
              <a:rPr lang="en-US" sz="1900" dirty="0">
                <a:solidFill>
                  <a:srgbClr val="F5F5F5"/>
                </a:solidFill>
                <a:latin typeface="Lucida Console" panose="020B0609040504020204" pitchFamily="49" charset="0"/>
              </a:rPr>
              <a:t>() </a:t>
            </a:r>
          </a:p>
        </p:txBody>
      </p:sp>
      <p:sp>
        <p:nvSpPr>
          <p:cNvPr id="8" name="Speech Bubble: Rectangle 7">
            <a:extLst>
              <a:ext uri="{FF2B5EF4-FFF2-40B4-BE49-F238E27FC236}">
                <a16:creationId xmlns:a16="http://schemas.microsoft.com/office/drawing/2014/main" id="{4D62097C-E3F7-4134-B065-8CB548FBD65A}"/>
              </a:ext>
            </a:extLst>
          </p:cNvPr>
          <p:cNvSpPr/>
          <p:nvPr/>
        </p:nvSpPr>
        <p:spPr>
          <a:xfrm>
            <a:off x="8031164" y="4027369"/>
            <a:ext cx="3048000" cy="889706"/>
          </a:xfrm>
          <a:prstGeom prst="wedgeRectCallout">
            <a:avLst>
              <a:gd name="adj1" fmla="val -134212"/>
              <a:gd name="adj2" fmla="val 93701"/>
            </a:avLst>
          </a:prstGeom>
          <a:solidFill>
            <a:schemeClr val="accent1"/>
          </a:solidFill>
          <a:ln w="12700" cap="flat" cmpd="sng" algn="ctr">
            <a:solidFill>
              <a:schemeClr val="accent1"/>
            </a:solidFill>
            <a:prstDash val="solid"/>
            <a:miter lim="800000"/>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sz="2400"/>
              <a:t>Dot-Notation to access member</a:t>
            </a:r>
          </a:p>
        </p:txBody>
      </p:sp>
      <p:sp>
        <p:nvSpPr>
          <p:cNvPr id="9" name="Speech Bubble: Rectangle 8">
            <a:extLst>
              <a:ext uri="{FF2B5EF4-FFF2-40B4-BE49-F238E27FC236}">
                <a16:creationId xmlns:a16="http://schemas.microsoft.com/office/drawing/2014/main" id="{8F0CA93B-A25A-4A78-BDCA-2B4FABE4E69C}"/>
              </a:ext>
            </a:extLst>
          </p:cNvPr>
          <p:cNvSpPr/>
          <p:nvPr/>
        </p:nvSpPr>
        <p:spPr>
          <a:xfrm>
            <a:off x="8488363" y="5027436"/>
            <a:ext cx="3048000" cy="1190369"/>
          </a:xfrm>
          <a:prstGeom prst="wedgeRectCallout">
            <a:avLst>
              <a:gd name="adj1" fmla="val -195168"/>
              <a:gd name="adj2" fmla="val 23002"/>
            </a:avLst>
          </a:prstGeom>
          <a:solidFill>
            <a:srgbClr val="0000FF"/>
          </a:solidFill>
          <a:ln w="12700" cap="flat" cmpd="sng" algn="ctr">
            <a:solidFill>
              <a:srgbClr val="0000FF"/>
            </a:solidFill>
            <a:prstDash val="solid"/>
            <a:miter lim="800000"/>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sz="2400" dirty="0"/>
              <a:t>Methods use </a:t>
            </a:r>
            <a:r>
              <a:rPr lang="en-US" sz="2400" dirty="0" err="1"/>
              <a:t>parens</a:t>
            </a:r>
            <a:r>
              <a:rPr lang="en-US" sz="2400" dirty="0"/>
              <a:t>, which sometimes take data</a:t>
            </a:r>
          </a:p>
        </p:txBody>
      </p:sp>
    </p:spTree>
    <p:custDataLst>
      <p:tags r:id="rId1"/>
    </p:custDataLst>
    <p:extLst>
      <p:ext uri="{BB962C8B-B14F-4D97-AF65-F5344CB8AC3E}">
        <p14:creationId xmlns:p14="http://schemas.microsoft.com/office/powerpoint/2010/main" val="172115419"/>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8" grpId="0" animBg="1"/>
      <p:bldP spid="9" grpId="0" animBg="1"/>
    </p:bldLst>
  </p:timing>
</p:sld>
</file>

<file path=ppt/slides/slide13.xml><?xml version="1.0" encoding="utf-8"?>
<p:sld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Regular Expression (RegEx) overview</a:t>
            </a:r>
          </a:p>
        </p:txBody>
      </p:sp>
      <p:sp>
        <p:nvSpPr>
          <p:cNvPr id="3" name="Content Placeholder 2"/>
          <p:cNvSpPr>
            <a:spLocks noGrp="1"/>
          </p:cNvSpPr>
          <p:nvPr>
            <p:ph sz="quarter" idx="13"/>
            <p:custDataLst>
              <p:tags r:id="rId2"/>
            </p:custDataLst>
          </p:nvPr>
        </p:nvSpPr>
        <p:spPr/>
        <p:txBody>
          <a:bodyPr/>
          <a:lstStyle>
            <a:lvl1pPr marL="310896" indent="-310896" algn="l" defTabSz="932688" rtl="0" eaLnBrk="1" latinLnBrk="0" hangingPunct="1">
              <a:buClr>
                <a:schemeClr val="tx1"/>
              </a:buClr>
              <a:buSzPct val="90000"/>
              <a:buFont typeface="Wingdings" panose="05000000000000000000" pitchFamily="2" charset="2"/>
              <a:buChar char=""/>
            </a:lvl1pPr>
            <a:lvl2pPr marL="621792" indent="-310896" algn="l" defTabSz="932688" rtl="0" eaLnBrk="1" latinLnBrk="0" hangingPunct="1">
              <a:buClr>
                <a:schemeClr val="tx1"/>
              </a:buClr>
              <a:buSzPct val="90000"/>
              <a:buFont typeface="Wingdings" panose="05000000000000000000" pitchFamily="2" charset="2"/>
              <a:buChar char=""/>
            </a:lvl2pPr>
            <a:lvl3pPr marL="932688" indent="-310896" algn="l" defTabSz="932688" rtl="0" eaLnBrk="1" latinLnBrk="0" hangingPunct="1">
              <a:buClr>
                <a:schemeClr val="tx1"/>
              </a:buClr>
              <a:buSzPct val="90000"/>
              <a:buFont typeface="Wingdings" panose="05000000000000000000" pitchFamily="2" charset="2"/>
              <a:buChar char=""/>
            </a:lvl3pPr>
            <a:lvl4pPr marL="1243584" indent="-310896" algn="l" defTabSz="932688" rtl="0" eaLnBrk="1" latinLnBrk="0" hangingPunct="1">
              <a:buClr>
                <a:schemeClr val="tx1"/>
              </a:buClr>
              <a:buSzPct val="90000"/>
              <a:buFont typeface="Wingdings" panose="05000000000000000000" pitchFamily="2" charset="2"/>
              <a:buChar char=""/>
            </a:lvl4pPr>
            <a:lvl5pPr marL="1554480" indent="-329184" algn="l" defTabSz="932688" rtl="0" eaLnBrk="1" latinLnBrk="0" hangingPunct="1">
              <a:buClr>
                <a:schemeClr val="tx1"/>
              </a:buClr>
              <a:buSzPct val="90000"/>
              <a:buFont typeface="Wingdings" panose="05000000000000000000" pitchFamily="2" charset="2"/>
              <a:buChar char=""/>
            </a:lvl5pPr>
            <a:lvl6pPr marL="310896" indent="-310896" algn="l" defTabSz="932688" rtl="0" eaLnBrk="1" latinLnBrk="0" hangingPunct="1">
              <a:buSzPct val="100000"/>
              <a:buFont typeface="+mj-lt"/>
              <a:buAutoNum type="arabicPeriod"/>
            </a:lvl6pPr>
            <a:lvl7pPr marL="621792" indent="-310896" algn="l" defTabSz="932688" rtl="0" eaLnBrk="1" latinLnBrk="0" hangingPunct="1">
              <a:buSzPct val="90000"/>
              <a:buFont typeface="+mj-lt"/>
              <a:buAutoNum type="alphaLcPeriod"/>
            </a:lvl7pPr>
          </a:lstStyle>
          <a:p>
            <a:pPr marL="0" indent="0">
              <a:buNone/>
            </a:pPr>
            <a:r>
              <a:rPr lang="en-AU" dirty="0" err="1"/>
              <a:t>RegEx</a:t>
            </a:r>
            <a:r>
              <a:rPr lang="en-AU" dirty="0"/>
              <a:t> - Think of it as “Wild cards on steroids”</a:t>
            </a:r>
          </a:p>
          <a:p>
            <a:endParaRPr lang="en-AU" dirty="0"/>
          </a:p>
          <a:p>
            <a:pPr marL="0" indent="0">
              <a:buNone/>
            </a:pPr>
            <a:r>
              <a:rPr lang="en-AU" dirty="0"/>
              <a:t>Why is it worth learning?</a:t>
            </a:r>
          </a:p>
          <a:p>
            <a:pPr lvl="1"/>
            <a:r>
              <a:rPr lang="en-AU" dirty="0"/>
              <a:t>Data validation</a:t>
            </a:r>
          </a:p>
          <a:p>
            <a:pPr lvl="1"/>
            <a:r>
              <a:rPr lang="en-AU" dirty="0"/>
              <a:t>Data extraction</a:t>
            </a:r>
          </a:p>
          <a:p>
            <a:pPr lvl="1"/>
            <a:r>
              <a:rPr lang="en-AU" dirty="0"/>
              <a:t>Data manipulation</a:t>
            </a:r>
          </a:p>
          <a:p>
            <a:pPr marL="0" indent="0">
              <a:buNone/>
            </a:pPr>
            <a:endParaRPr lang="en-AU" dirty="0"/>
          </a:p>
          <a:p>
            <a:pPr marL="0" indent="0">
              <a:buNone/>
            </a:pPr>
            <a:r>
              <a:rPr lang="en-AU" dirty="0"/>
              <a:t>What gives it the reputation for being difficult?</a:t>
            </a:r>
          </a:p>
          <a:p>
            <a:pPr lvl="1"/>
            <a:r>
              <a:rPr lang="en-AU" dirty="0"/>
              <a:t>Symbols will look different than ‘normal’ PowerShell</a:t>
            </a:r>
          </a:p>
          <a:p>
            <a:pPr lvl="1"/>
            <a:r>
              <a:rPr lang="en-AU" dirty="0" err="1"/>
              <a:t>RegEx</a:t>
            </a:r>
            <a:r>
              <a:rPr lang="en-AU" dirty="0"/>
              <a:t> pattern is difficult to read</a:t>
            </a:r>
          </a:p>
        </p:txBody>
      </p:sp>
    </p:spTree>
    <p:custDataLst>
      <p:tags r:id="rId1"/>
    </p:custDataLst>
    <p:extLst>
      <p:ext uri="{BB962C8B-B14F-4D97-AF65-F5344CB8AC3E}">
        <p14:creationId xmlns:p14="http://schemas.microsoft.com/office/powerpoint/2010/main" val="503354775"/>
      </p:ext>
    </p:extLst>
  </p:cSld>
  <p:clrMapOvr>
    <a:masterClrMapping/>
  </p:clrMapOvr>
  <p:transition spd="slow"/>
</p:sld>
</file>

<file path=ppt/slides/slide14.xml><?xml version="1.0" encoding="utf-8"?>
<p:sld xmlns:adec="http://schemas.microsoft.com/office/drawing/2017/decorative"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err="1"/>
              <a:t>RegEx</a:t>
            </a:r>
            <a:r>
              <a:rPr lang="en-AU"/>
              <a:t> examples</a:t>
            </a:r>
          </a:p>
        </p:txBody>
      </p:sp>
      <p:sp>
        <p:nvSpPr>
          <p:cNvPr id="9" name="TextBox 8"/>
          <p:cNvSpPr txBox="1"/>
          <p:nvPr/>
        </p:nvSpPr>
        <p:spPr>
          <a:xfrm>
            <a:off x="6320530" y="1135159"/>
            <a:ext cx="5415586" cy="392245"/>
          </a:xfrm>
          <a:prstGeom prst="rect">
            <a:avLst/>
          </a:prstGeom>
          <a:solidFill>
            <a:schemeClr val="bg1"/>
          </a:solidFill>
        </p:spPr>
        <p:txBody>
          <a:bodyPr wrap="square" rtlCol="0">
            <a:spAutoFit/>
          </a:bodyPr>
          <a:lstStyle/>
          <a:p>
            <a:r>
              <a:rPr lang="en-US" sz="1900" u="sng" dirty="0">
                <a:solidFill>
                  <a:schemeClr val="tx1">
                    <a:lumMod val="50000"/>
                  </a:schemeClr>
                </a:solidFill>
                <a:latin typeface="Segoe UI Light" panose="020B0502040204020203" pitchFamily="34" charset="0"/>
                <a:cs typeface="Segoe UI Light" panose="020B0502040204020203" pitchFamily="34" charset="0"/>
              </a:rPr>
              <a:t>The Code:</a:t>
            </a:r>
          </a:p>
        </p:txBody>
      </p:sp>
      <p:sp>
        <p:nvSpPr>
          <p:cNvPr id="15" name="TextBox 14"/>
          <p:cNvSpPr txBox="1"/>
          <p:nvPr/>
        </p:nvSpPr>
        <p:spPr>
          <a:xfrm>
            <a:off x="690335" y="4439106"/>
            <a:ext cx="5761397" cy="693970"/>
          </a:xfrm>
          <a:prstGeom prst="rect">
            <a:avLst/>
          </a:prstGeom>
          <a:noFill/>
        </p:spPr>
        <p:txBody>
          <a:bodyPr wrap="square" rtlCol="0" anchor="t">
            <a:spAutoFit/>
          </a:bodyPr>
          <a:lstStyle/>
          <a:p>
            <a:r>
              <a:rPr lang="en-US" sz="1900" u="sng" dirty="0">
                <a:solidFill>
                  <a:schemeClr val="bg1"/>
                </a:solidFill>
                <a:latin typeface="Segoe UI Light" panose="020B0502040204020203" pitchFamily="34" charset="0"/>
                <a:cs typeface="Segoe UI Light" panose="020B0502040204020203" pitchFamily="34" charset="0"/>
              </a:rPr>
              <a:t>The </a:t>
            </a:r>
            <a:r>
              <a:rPr lang="en-US" sz="1900" u="sng" dirty="0" err="1">
                <a:solidFill>
                  <a:schemeClr val="tx1">
                    <a:lumMod val="50000"/>
                  </a:schemeClr>
                </a:solidFill>
                <a:latin typeface="Segoe UI Light" panose="020B0502040204020203" pitchFamily="34" charset="0"/>
                <a:cs typeface="Segoe UI Light" panose="020B0502040204020203" pitchFamily="34" charset="0"/>
              </a:rPr>
              <a:t>RegEx</a:t>
            </a:r>
            <a:r>
              <a:rPr lang="en-US" sz="1900" u="sng" dirty="0">
                <a:solidFill>
                  <a:schemeClr val="bg1"/>
                </a:solidFill>
                <a:latin typeface="Segoe UI Light" panose="020B0502040204020203" pitchFamily="34" charset="0"/>
                <a:cs typeface="Segoe UI Light" panose="020B0502040204020203" pitchFamily="34" charset="0"/>
              </a:rPr>
              <a:t>:</a:t>
            </a:r>
            <a:r>
              <a:rPr lang="en-US" sz="1900" dirty="0">
                <a:solidFill>
                  <a:schemeClr val="bg1"/>
                </a:solidFill>
                <a:latin typeface="Segoe UI Light" panose="020B0502040204020203" pitchFamily="34" charset="0"/>
                <a:cs typeface="Segoe UI Light" panose="020B0502040204020203" pitchFamily="34" charset="0"/>
              </a:rPr>
              <a:t> </a:t>
            </a:r>
            <a:r>
              <a:rPr lang="en-US" sz="1900" dirty="0"/>
              <a:t> </a:t>
            </a:r>
            <a:r>
              <a:rPr lang="en-US" sz="1900" dirty="0">
                <a:solidFill>
                  <a:srgbClr val="8B0000"/>
                </a:solidFill>
                <a:latin typeface="Lucida Console" panose="020B0609040504020204" pitchFamily="49" charset="0"/>
              </a:rPr>
              <a:t>"1-\d{3}-\d{3}-\d{4}"</a:t>
            </a:r>
          </a:p>
          <a:p>
            <a:endParaRPr lang="en-US" sz="1961" dirty="0">
              <a:solidFill>
                <a:schemeClr val="bg1"/>
              </a:solidFill>
              <a:latin typeface="Segoe UI Light" panose="020B0502040204020203" pitchFamily="34" charset="0"/>
              <a:cs typeface="Segoe UI Light" panose="020B0502040204020203" pitchFamily="34" charset="0"/>
            </a:endParaRPr>
          </a:p>
        </p:txBody>
      </p:sp>
      <p:grpSp>
        <p:nvGrpSpPr>
          <p:cNvPr id="3" name="Group 2">
            <a:extLst>
              <a:ext uri="{C183D7F6-B498-43B3-948B-1728B52AA6E4}">
                <adec:decorative xmlns:adec="http://schemas.microsoft.com/office/drawing/2017/decorative" val="1"/>
              </a:ext>
            </a:extLst>
          </p:cNvPr>
          <p:cNvGrpSpPr/>
          <p:nvPr/>
        </p:nvGrpSpPr>
        <p:grpSpPr>
          <a:xfrm>
            <a:off x="655638" y="1066800"/>
            <a:ext cx="5326888" cy="2019662"/>
            <a:chOff x="6603112" y="954550"/>
            <a:chExt cx="4606272" cy="1648789"/>
          </a:xfrm>
        </p:grpSpPr>
        <p:sp>
          <p:nvSpPr>
            <p:cNvPr id="12" name="TextBox 11"/>
            <p:cNvSpPr txBox="1"/>
            <p:nvPr/>
          </p:nvSpPr>
          <p:spPr>
            <a:xfrm>
              <a:off x="6696073" y="1321918"/>
              <a:ext cx="4513310" cy="1281421"/>
            </a:xfrm>
            <a:prstGeom prst="rect">
              <a:avLst/>
            </a:prstGeom>
            <a:solidFill>
              <a:srgbClr val="D3D3D3"/>
            </a:solidFill>
          </p:spPr>
          <p:txBody>
            <a:bodyPr wrap="square" rtlCol="0">
              <a:spAutoFit/>
            </a:bodyPr>
            <a:lstStyle/>
            <a:p>
              <a:r>
                <a:rPr lang="en-US" sz="1600" dirty="0">
                  <a:solidFill>
                    <a:schemeClr val="tx1">
                      <a:lumMod val="50000"/>
                    </a:schemeClr>
                  </a:solidFill>
                  <a:latin typeface="Segoe UI Light" panose="020B0502040204020203" pitchFamily="34" charset="0"/>
                  <a:cs typeface="Segoe UI Light" panose="020B0502040204020203" pitchFamily="34" charset="0"/>
                </a:rPr>
                <a:t>1. Michele	Holden	English (US)	1-190-555-1087</a:t>
              </a:r>
            </a:p>
            <a:p>
              <a:r>
                <a:rPr lang="en-US" sz="1600" dirty="0">
                  <a:solidFill>
                    <a:schemeClr val="tx1">
                      <a:lumMod val="50000"/>
                    </a:schemeClr>
                  </a:solidFill>
                  <a:latin typeface="Segoe UI Light" panose="020B0502040204020203" pitchFamily="34" charset="0"/>
                  <a:cs typeface="Segoe UI Light" panose="020B0502040204020203" pitchFamily="34" charset="0"/>
                </a:rPr>
                <a:t>2. Mildred	Frye	English (US)	1-586-555-1081</a:t>
              </a:r>
            </a:p>
            <a:p>
              <a:r>
                <a:rPr lang="en-US" sz="1600" dirty="0">
                  <a:solidFill>
                    <a:schemeClr val="tx1">
                      <a:lumMod val="50000"/>
                    </a:schemeClr>
                  </a:solidFill>
                  <a:latin typeface="Segoe UI Light" panose="020B0502040204020203" pitchFamily="34" charset="0"/>
                  <a:cs typeface="Segoe UI Light" panose="020B0502040204020203" pitchFamily="34" charset="0"/>
                </a:rPr>
                <a:t>3. Cleveland Matheson   English (US)	1-560-555-1014</a:t>
              </a:r>
            </a:p>
            <a:p>
              <a:r>
                <a:rPr lang="en-US" sz="1600" dirty="0">
                  <a:solidFill>
                    <a:schemeClr val="tx1">
                      <a:lumMod val="50000"/>
                    </a:schemeClr>
                  </a:solidFill>
                  <a:latin typeface="Segoe UI Light" panose="020B0502040204020203" pitchFamily="34" charset="0"/>
                  <a:cs typeface="Segoe UI Light" panose="020B0502040204020203" pitchFamily="34" charset="0"/>
                </a:rPr>
                <a:t>4. Scotty	Frazer	English (US)	1-845-555-1053</a:t>
              </a:r>
            </a:p>
            <a:p>
              <a:r>
                <a:rPr lang="en-US" sz="1600" dirty="0">
                  <a:solidFill>
                    <a:schemeClr val="tx1">
                      <a:lumMod val="50000"/>
                    </a:schemeClr>
                  </a:solidFill>
                  <a:latin typeface="Segoe UI Light" panose="020B0502040204020203" pitchFamily="34" charset="0"/>
                  <a:cs typeface="Segoe UI Light" panose="020B0502040204020203" pitchFamily="34" charset="0"/>
                </a:rPr>
                <a:t>5. Mollie	Walter	English (US)	1-701-555-1097</a:t>
              </a:r>
            </a:p>
          </p:txBody>
        </p:sp>
        <p:sp>
          <p:nvSpPr>
            <p:cNvPr id="16" name="TextBox 15"/>
            <p:cNvSpPr txBox="1"/>
            <p:nvPr/>
          </p:nvSpPr>
          <p:spPr>
            <a:xfrm>
              <a:off x="6603112" y="954550"/>
              <a:ext cx="4606272" cy="314074"/>
            </a:xfrm>
            <a:prstGeom prst="rect">
              <a:avLst/>
            </a:prstGeom>
            <a:noFill/>
          </p:spPr>
          <p:txBody>
            <a:bodyPr wrap="square" rtlCol="0">
              <a:spAutoFit/>
            </a:bodyPr>
            <a:lstStyle/>
            <a:p>
              <a:r>
                <a:rPr lang="en-US" sz="1900" u="sng" dirty="0">
                  <a:solidFill>
                    <a:schemeClr val="tx1">
                      <a:lumMod val="50000"/>
                    </a:schemeClr>
                  </a:solidFill>
                  <a:latin typeface="Segoe UI Light" panose="020B0502040204020203" pitchFamily="34" charset="0"/>
                  <a:cs typeface="Segoe UI Light" panose="020B0502040204020203" pitchFamily="34" charset="0"/>
                </a:rPr>
                <a:t>The Data:</a:t>
              </a:r>
            </a:p>
          </p:txBody>
        </p:sp>
      </p:grpSp>
      <p:sp>
        <p:nvSpPr>
          <p:cNvPr id="14" name="TextBox 13"/>
          <p:cNvSpPr txBox="1"/>
          <p:nvPr/>
        </p:nvSpPr>
        <p:spPr>
          <a:xfrm>
            <a:off x="6282631" y="4357546"/>
            <a:ext cx="5376519" cy="392245"/>
          </a:xfrm>
          <a:prstGeom prst="rect">
            <a:avLst/>
          </a:prstGeom>
          <a:solidFill>
            <a:schemeClr val="lt1"/>
          </a:solidFill>
        </p:spPr>
        <p:txBody>
          <a:bodyPr wrap="square" rtlCol="0">
            <a:spAutoFit/>
          </a:bodyPr>
          <a:lstStyle/>
          <a:p>
            <a:r>
              <a:rPr lang="en-US" sz="1900" u="sng" dirty="0">
                <a:solidFill>
                  <a:schemeClr val="tx1">
                    <a:lumMod val="50000"/>
                  </a:schemeClr>
                </a:solidFill>
                <a:latin typeface="Segoe UI Light" panose="020B0502040204020203" pitchFamily="34" charset="0"/>
                <a:cs typeface="Segoe UI Light" panose="020B0502040204020203" pitchFamily="34" charset="0"/>
              </a:rPr>
              <a:t>The Output:</a:t>
            </a:r>
          </a:p>
        </p:txBody>
      </p:sp>
      <p:sp>
        <p:nvSpPr>
          <p:cNvPr id="17" name="TextBox 16"/>
          <p:cNvSpPr txBox="1"/>
          <p:nvPr/>
        </p:nvSpPr>
        <p:spPr>
          <a:xfrm>
            <a:off x="6328159" y="4768575"/>
            <a:ext cx="5370058" cy="1631216"/>
          </a:xfrm>
          <a:prstGeom prst="rect">
            <a:avLst/>
          </a:prstGeom>
          <a:solidFill>
            <a:srgbClr val="505050"/>
          </a:solidFill>
        </p:spPr>
        <p:txBody>
          <a:bodyPr wrap="square" rtlCol="0">
            <a:spAutoFit/>
          </a:bodyPr>
          <a:lstStyle/>
          <a:p>
            <a:r>
              <a:rPr lang="en-US" sz="2000" dirty="0">
                <a:solidFill>
                  <a:schemeClr val="bg1"/>
                </a:solidFill>
              </a:rPr>
              <a:t>1-190-555-1087</a:t>
            </a:r>
          </a:p>
          <a:p>
            <a:r>
              <a:rPr lang="en-US" sz="2000" dirty="0">
                <a:solidFill>
                  <a:schemeClr val="bg1"/>
                </a:solidFill>
              </a:rPr>
              <a:t>1-586-555-1081</a:t>
            </a:r>
          </a:p>
          <a:p>
            <a:r>
              <a:rPr lang="en-US" sz="2000" dirty="0">
                <a:solidFill>
                  <a:schemeClr val="bg1"/>
                </a:solidFill>
              </a:rPr>
              <a:t>1-560-555-1014</a:t>
            </a:r>
          </a:p>
          <a:p>
            <a:r>
              <a:rPr lang="en-US" sz="2000" dirty="0">
                <a:solidFill>
                  <a:schemeClr val="bg1"/>
                </a:solidFill>
              </a:rPr>
              <a:t>1-845-555-1053</a:t>
            </a:r>
          </a:p>
          <a:p>
            <a:r>
              <a:rPr lang="en-US" sz="2000" dirty="0">
                <a:solidFill>
                  <a:schemeClr val="bg1"/>
                </a:solidFill>
              </a:rPr>
              <a:t>1-701-555-1097</a:t>
            </a:r>
          </a:p>
        </p:txBody>
      </p:sp>
      <p:sp>
        <p:nvSpPr>
          <p:cNvPr id="19" name="TextBox 18"/>
          <p:cNvSpPr txBox="1"/>
          <p:nvPr/>
        </p:nvSpPr>
        <p:spPr>
          <a:xfrm>
            <a:off x="655638" y="3275501"/>
            <a:ext cx="5761397" cy="400110"/>
          </a:xfrm>
          <a:prstGeom prst="rect">
            <a:avLst/>
          </a:prstGeom>
          <a:noFill/>
        </p:spPr>
        <p:txBody>
          <a:bodyPr wrap="square" rtlCol="0">
            <a:spAutoFit/>
          </a:bodyPr>
          <a:lstStyle/>
          <a:p>
            <a:r>
              <a:rPr lang="en-US" sz="2000" u="sng" dirty="0">
                <a:solidFill>
                  <a:schemeClr val="tx1">
                    <a:lumMod val="50000"/>
                  </a:schemeClr>
                </a:solidFill>
                <a:latin typeface="Segoe UI Light" panose="020B0502040204020203" pitchFamily="34" charset="0"/>
                <a:cs typeface="Segoe UI Light" panose="020B0502040204020203" pitchFamily="34" charset="0"/>
              </a:rPr>
              <a:t>Need:</a:t>
            </a:r>
            <a:r>
              <a:rPr lang="en-US" sz="2000" dirty="0">
                <a:solidFill>
                  <a:schemeClr val="tx1">
                    <a:lumMod val="50000"/>
                  </a:schemeClr>
                </a:solidFill>
                <a:latin typeface="Segoe UI Light" panose="020B0502040204020203" pitchFamily="34" charset="0"/>
                <a:cs typeface="Segoe UI Light" panose="020B0502040204020203" pitchFamily="34" charset="0"/>
              </a:rPr>
              <a:t> Only phone numbers</a:t>
            </a:r>
          </a:p>
        </p:txBody>
      </p:sp>
      <p:sp>
        <p:nvSpPr>
          <p:cNvPr id="18" name="Rectangle 17"/>
          <p:cNvSpPr/>
          <p:nvPr/>
        </p:nvSpPr>
        <p:spPr>
          <a:xfrm>
            <a:off x="795455" y="5673170"/>
            <a:ext cx="5131957" cy="1034395"/>
          </a:xfrm>
          <a:prstGeom prst="rect">
            <a:avLst/>
          </a:prstGeom>
          <a:solidFill>
            <a:srgbClr val="D3D3D3"/>
          </a:solidFill>
          <a:ln>
            <a:noFill/>
          </a:ln>
        </p:spPr>
        <p:style>
          <a:lnRef idx="1">
            <a:schemeClr val="accent1"/>
          </a:lnRef>
          <a:fillRef idx="2">
            <a:schemeClr val="accent1"/>
          </a:fillRef>
          <a:effectRef idx="1">
            <a:schemeClr val="accent1"/>
          </a:effectRef>
          <a:fontRef idx="minor">
            <a:schemeClr val="dk1"/>
          </a:fontRef>
        </p:style>
        <p:txBody>
          <a:bodyPr rtlCol="0" anchor="ctr"/>
          <a:lstStyle/>
          <a:p>
            <a:r>
              <a:rPr lang="en-US" sz="2000" dirty="0">
                <a:solidFill>
                  <a:schemeClr val="tx1">
                    <a:lumMod val="50000"/>
                  </a:schemeClr>
                </a:solidFill>
                <a:latin typeface="Segoe UI Light" panose="020B0502040204020203" pitchFamily="34" charset="0"/>
                <a:cs typeface="Segoe UI Light" panose="020B0502040204020203" pitchFamily="34" charset="0"/>
              </a:rPr>
              <a:t>By default –Match pulls out the first thing it</a:t>
            </a:r>
            <a:r>
              <a:rPr lang="en-US" sz="2000" dirty="0">
                <a:solidFill>
                  <a:schemeClr val="bg1"/>
                </a:solidFill>
                <a:latin typeface="Segoe UI Light" panose="020B0502040204020203" pitchFamily="34" charset="0"/>
                <a:cs typeface="Segoe UI Light" panose="020B0502040204020203" pitchFamily="34" charset="0"/>
              </a:rPr>
              <a:t> </a:t>
            </a:r>
            <a:r>
              <a:rPr lang="en-US" sz="2000" dirty="0">
                <a:solidFill>
                  <a:schemeClr val="tx1">
                    <a:lumMod val="50000"/>
                  </a:schemeClr>
                </a:solidFill>
                <a:latin typeface="Segoe UI Light" panose="020B0502040204020203" pitchFamily="34" charset="0"/>
                <a:cs typeface="Segoe UI Light" panose="020B0502040204020203" pitchFamily="34" charset="0"/>
              </a:rPr>
              <a:t>sees into </a:t>
            </a:r>
            <a:r>
              <a:rPr lang="en-US" sz="2000" dirty="0">
                <a:solidFill>
                  <a:srgbClr val="FF4500"/>
                </a:solidFill>
                <a:latin typeface="Lucida Console" panose="020B0609040504020204" pitchFamily="49" charset="0"/>
              </a:rPr>
              <a:t>$matches</a:t>
            </a:r>
            <a:r>
              <a:rPr lang="en-US" sz="2000" dirty="0">
                <a:solidFill>
                  <a:schemeClr val="tx1">
                    <a:lumMod val="50000"/>
                  </a:schemeClr>
                </a:solidFill>
                <a:latin typeface="Lucida Console" panose="020B0609040504020204" pitchFamily="49" charset="0"/>
              </a:rPr>
              <a:t>[</a:t>
            </a:r>
            <a:r>
              <a:rPr lang="en-US" sz="2000" dirty="0">
                <a:solidFill>
                  <a:srgbClr val="800080"/>
                </a:solidFill>
                <a:latin typeface="Lucida Console" panose="020B0609040504020204" pitchFamily="49" charset="0"/>
              </a:rPr>
              <a:t>0</a:t>
            </a:r>
            <a:r>
              <a:rPr lang="en-US" sz="2000" dirty="0">
                <a:solidFill>
                  <a:schemeClr val="tx1">
                    <a:lumMod val="50000"/>
                  </a:schemeClr>
                </a:solidFill>
                <a:latin typeface="Lucida Console" panose="020B0609040504020204" pitchFamily="49" charset="0"/>
              </a:rPr>
              <a:t>]</a:t>
            </a:r>
            <a:r>
              <a:rPr lang="en-US" sz="2000" dirty="0">
                <a:solidFill>
                  <a:schemeClr val="tx1">
                    <a:lumMod val="50000"/>
                  </a:schemeClr>
                </a:solidFill>
                <a:latin typeface="Segoe UI Light" panose="020B0502040204020203" pitchFamily="34" charset="0"/>
                <a:cs typeface="Segoe UI Light" panose="020B0502040204020203" pitchFamily="34" charset="0"/>
              </a:rPr>
              <a:t>.</a:t>
            </a:r>
          </a:p>
          <a:p>
            <a:r>
              <a:rPr lang="en-US" sz="2000" u="sng" dirty="0">
                <a:solidFill>
                  <a:schemeClr val="tx1">
                    <a:lumMod val="50000"/>
                  </a:schemeClr>
                </a:solidFill>
                <a:latin typeface="Segoe UI Light" panose="020B0502040204020203" pitchFamily="34" charset="0"/>
                <a:cs typeface="Segoe UI Light" panose="020B0502040204020203" pitchFamily="34" charset="0"/>
              </a:rPr>
              <a:t>The other matches get ignored for now. </a:t>
            </a:r>
            <a:r>
              <a:rPr lang="en-US" sz="2000" u="sng" dirty="0">
                <a:solidFill>
                  <a:schemeClr val="tx1">
                    <a:lumMod val="50000"/>
                  </a:schemeClr>
                </a:solidFill>
                <a:latin typeface="Lucida Console" panose="020B0609040504020204" pitchFamily="49" charset="0"/>
              </a:rPr>
              <a:t> </a:t>
            </a:r>
          </a:p>
        </p:txBody>
      </p:sp>
      <p:sp>
        <p:nvSpPr>
          <p:cNvPr id="20" name="TextBox 19"/>
          <p:cNvSpPr txBox="1"/>
          <p:nvPr/>
        </p:nvSpPr>
        <p:spPr>
          <a:xfrm>
            <a:off x="655639" y="5329592"/>
            <a:ext cx="5250968" cy="392245"/>
          </a:xfrm>
          <a:prstGeom prst="rect">
            <a:avLst/>
          </a:prstGeom>
          <a:solidFill>
            <a:schemeClr val="lt1"/>
          </a:solidFill>
          <a:ln>
            <a:noFill/>
          </a:ln>
        </p:spPr>
        <p:txBody>
          <a:bodyPr wrap="square" rtlCol="0">
            <a:spAutoFit/>
          </a:bodyPr>
          <a:lstStyle/>
          <a:p>
            <a:r>
              <a:rPr lang="en-US" sz="1900" u="sng" dirty="0">
                <a:solidFill>
                  <a:schemeClr val="tx1">
                    <a:lumMod val="50000"/>
                  </a:schemeClr>
                </a:solidFill>
                <a:latin typeface="Segoe UI Light" panose="020B0502040204020203" pitchFamily="34" charset="0"/>
                <a:cs typeface="Segoe UI Light" panose="020B0502040204020203" pitchFamily="34" charset="0"/>
              </a:rPr>
              <a:t>How we use it:</a:t>
            </a:r>
            <a:endParaRPr lang="en-US" sz="1900" dirty="0">
              <a:solidFill>
                <a:schemeClr val="tx1">
                  <a:lumMod val="50000"/>
                </a:schemeClr>
              </a:solidFill>
              <a:latin typeface="Segoe UI Light" panose="020B0502040204020203" pitchFamily="34" charset="0"/>
              <a:cs typeface="Segoe UI Light" panose="020B0502040204020203" pitchFamily="34" charset="0"/>
            </a:endParaRPr>
          </a:p>
        </p:txBody>
      </p:sp>
      <p:grpSp>
        <p:nvGrpSpPr>
          <p:cNvPr id="10" name="Group 9">
            <a:extLst>
              <a:ext uri="{C183D7F6-B498-43B3-948B-1728B52AA6E4}">
                <adec:decorative xmlns:adec="http://schemas.microsoft.com/office/drawing/2017/decorative" val="1"/>
              </a:ext>
            </a:extLst>
          </p:cNvPr>
          <p:cNvGrpSpPr/>
          <p:nvPr/>
        </p:nvGrpSpPr>
        <p:grpSpPr>
          <a:xfrm>
            <a:off x="2431815" y="3882931"/>
            <a:ext cx="876583" cy="670738"/>
            <a:chOff x="2172295" y="3688209"/>
            <a:chExt cx="894160" cy="684188"/>
          </a:xfrm>
        </p:grpSpPr>
        <p:sp>
          <p:nvSpPr>
            <p:cNvPr id="7" name="Right Brace 6"/>
            <p:cNvSpPr/>
            <p:nvPr/>
          </p:nvSpPr>
          <p:spPr>
            <a:xfrm rot="16200000">
              <a:off x="2446443" y="3799415"/>
              <a:ext cx="345864" cy="800100"/>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730">
                <a:solidFill>
                  <a:schemeClr val="tx1">
                    <a:lumMod val="50000"/>
                  </a:schemeClr>
                </a:solidFill>
              </a:endParaRPr>
            </a:p>
          </p:txBody>
        </p:sp>
        <p:sp>
          <p:nvSpPr>
            <p:cNvPr id="8" name="TextBox 7"/>
            <p:cNvSpPr txBox="1"/>
            <p:nvPr/>
          </p:nvSpPr>
          <p:spPr>
            <a:xfrm>
              <a:off x="2172295" y="3688209"/>
              <a:ext cx="894160"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700" dirty="0">
                  <a:solidFill>
                    <a:schemeClr val="tx1">
                      <a:lumMod val="50000"/>
                    </a:schemeClr>
                  </a:solidFill>
                  <a:latin typeface="Segoe UI Light" panose="020B0502040204020203" pitchFamily="34" charset="0"/>
                  <a:cs typeface="Segoe UI Light" panose="020B0502040204020203" pitchFamily="34" charset="0"/>
                </a:rPr>
                <a:t>3 digits</a:t>
              </a:r>
            </a:p>
          </p:txBody>
        </p:sp>
      </p:grpSp>
      <p:grpSp>
        <p:nvGrpSpPr>
          <p:cNvPr id="21" name="Group 20">
            <a:extLst>
              <a:ext uri="{C183D7F6-B498-43B3-948B-1728B52AA6E4}">
                <adec:decorative xmlns:adec="http://schemas.microsoft.com/office/drawing/2017/decorative" val="1"/>
              </a:ext>
            </a:extLst>
          </p:cNvPr>
          <p:cNvGrpSpPr/>
          <p:nvPr/>
        </p:nvGrpSpPr>
        <p:grpSpPr>
          <a:xfrm>
            <a:off x="3367931" y="3884317"/>
            <a:ext cx="876583" cy="670738"/>
            <a:chOff x="2172295" y="3688209"/>
            <a:chExt cx="894160" cy="684188"/>
          </a:xfrm>
        </p:grpSpPr>
        <p:sp>
          <p:nvSpPr>
            <p:cNvPr id="22" name="Right Brace 21"/>
            <p:cNvSpPr/>
            <p:nvPr/>
          </p:nvSpPr>
          <p:spPr>
            <a:xfrm rot="16200000">
              <a:off x="2446443" y="3799415"/>
              <a:ext cx="345864" cy="800100"/>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730">
                <a:solidFill>
                  <a:schemeClr val="tx1">
                    <a:lumMod val="50000"/>
                  </a:schemeClr>
                </a:solidFill>
              </a:endParaRPr>
            </a:p>
          </p:txBody>
        </p:sp>
        <p:sp>
          <p:nvSpPr>
            <p:cNvPr id="23" name="TextBox 22"/>
            <p:cNvSpPr txBox="1"/>
            <p:nvPr/>
          </p:nvSpPr>
          <p:spPr>
            <a:xfrm>
              <a:off x="2172295" y="3688209"/>
              <a:ext cx="894160"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700" dirty="0">
                  <a:solidFill>
                    <a:schemeClr val="tx1">
                      <a:lumMod val="50000"/>
                    </a:schemeClr>
                  </a:solidFill>
                  <a:latin typeface="Segoe UI Light" panose="020B0502040204020203" pitchFamily="34" charset="0"/>
                  <a:cs typeface="Segoe UI Light" panose="020B0502040204020203" pitchFamily="34" charset="0"/>
                </a:rPr>
                <a:t>3 digits</a:t>
              </a:r>
            </a:p>
          </p:txBody>
        </p:sp>
      </p:grpSp>
      <p:grpSp>
        <p:nvGrpSpPr>
          <p:cNvPr id="24" name="Group 23">
            <a:extLst>
              <a:ext uri="{C183D7F6-B498-43B3-948B-1728B52AA6E4}">
                <adec:decorative xmlns:adec="http://schemas.microsoft.com/office/drawing/2017/decorative" val="1"/>
              </a:ext>
            </a:extLst>
          </p:cNvPr>
          <p:cNvGrpSpPr/>
          <p:nvPr/>
        </p:nvGrpSpPr>
        <p:grpSpPr>
          <a:xfrm>
            <a:off x="4231084" y="3882932"/>
            <a:ext cx="1075667" cy="670738"/>
            <a:chOff x="2110574" y="3688209"/>
            <a:chExt cx="955881" cy="684188"/>
          </a:xfrm>
        </p:grpSpPr>
        <p:sp>
          <p:nvSpPr>
            <p:cNvPr id="25" name="Right Brace 24"/>
            <p:cNvSpPr/>
            <p:nvPr/>
          </p:nvSpPr>
          <p:spPr>
            <a:xfrm rot="16200000">
              <a:off x="2273707" y="3863400"/>
              <a:ext cx="345864" cy="672129"/>
            </a:xfrm>
            <a:prstGeom prst="rightBrace">
              <a:avLst>
                <a:gd name="adj1" fmla="val 8333"/>
                <a:gd name="adj2" fmla="val 74691"/>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730">
                <a:solidFill>
                  <a:schemeClr val="tx1">
                    <a:lumMod val="50000"/>
                  </a:schemeClr>
                </a:solidFill>
              </a:endParaRPr>
            </a:p>
          </p:txBody>
        </p:sp>
        <p:sp>
          <p:nvSpPr>
            <p:cNvPr id="26" name="TextBox 25"/>
            <p:cNvSpPr txBox="1"/>
            <p:nvPr/>
          </p:nvSpPr>
          <p:spPr>
            <a:xfrm>
              <a:off x="2172295" y="3688209"/>
              <a:ext cx="894160"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700" dirty="0">
                  <a:solidFill>
                    <a:schemeClr val="tx1">
                      <a:lumMod val="50000"/>
                    </a:schemeClr>
                  </a:solidFill>
                  <a:latin typeface="Segoe UI Light" panose="020B0502040204020203" pitchFamily="34" charset="0"/>
                  <a:cs typeface="Segoe UI Light" panose="020B0502040204020203" pitchFamily="34" charset="0"/>
                </a:rPr>
                <a:t>4 digits</a:t>
              </a:r>
            </a:p>
          </p:txBody>
        </p:sp>
      </p:grpSp>
      <p:grpSp>
        <p:nvGrpSpPr>
          <p:cNvPr id="31" name="Group 30">
            <a:extLst>
              <a:ext uri="{C183D7F6-B498-43B3-948B-1728B52AA6E4}">
                <adec:decorative xmlns:adec="http://schemas.microsoft.com/office/drawing/2017/decorative" val="1"/>
              </a:ext>
            </a:extLst>
          </p:cNvPr>
          <p:cNvGrpSpPr/>
          <p:nvPr/>
        </p:nvGrpSpPr>
        <p:grpSpPr>
          <a:xfrm>
            <a:off x="2148305" y="4746240"/>
            <a:ext cx="351403" cy="595031"/>
            <a:chOff x="2235630" y="3276241"/>
            <a:chExt cx="358449" cy="606963"/>
          </a:xfrm>
        </p:grpSpPr>
        <p:sp>
          <p:nvSpPr>
            <p:cNvPr id="32" name="Right Brace 31"/>
            <p:cNvSpPr/>
            <p:nvPr/>
          </p:nvSpPr>
          <p:spPr>
            <a:xfrm rot="5400000">
              <a:off x="2312247" y="3211997"/>
              <a:ext cx="217588" cy="346075"/>
            </a:xfrm>
            <a:prstGeom prst="rightBrace">
              <a:avLst>
                <a:gd name="adj1" fmla="val 21689"/>
                <a:gd name="adj2" fmla="val 48779"/>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730">
                <a:solidFill>
                  <a:schemeClr val="tx1">
                    <a:lumMod val="50000"/>
                  </a:schemeClr>
                </a:solidFill>
              </a:endParaRPr>
            </a:p>
          </p:txBody>
        </p:sp>
        <p:sp>
          <p:nvSpPr>
            <p:cNvPr id="33" name="TextBox 32"/>
            <p:cNvSpPr txBox="1"/>
            <p:nvPr/>
          </p:nvSpPr>
          <p:spPr>
            <a:xfrm>
              <a:off x="2235630" y="3513872"/>
              <a:ext cx="358449"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700" dirty="0">
                  <a:solidFill>
                    <a:schemeClr val="tx1">
                      <a:lumMod val="50000"/>
                    </a:schemeClr>
                  </a:solidFill>
                  <a:latin typeface="Segoe UI Light" panose="020B0502040204020203" pitchFamily="34" charset="0"/>
                  <a:cs typeface="Segoe UI Light" panose="020B0502040204020203" pitchFamily="34" charset="0"/>
                </a:rPr>
                <a:t>1-</a:t>
              </a:r>
            </a:p>
          </p:txBody>
        </p:sp>
      </p:grpSp>
      <p:grpSp>
        <p:nvGrpSpPr>
          <p:cNvPr id="34" name="Group 33">
            <a:extLst>
              <a:ext uri="{C183D7F6-B498-43B3-948B-1728B52AA6E4}">
                <adec:decorative xmlns:adec="http://schemas.microsoft.com/office/drawing/2017/decorative" val="1"/>
              </a:ext>
            </a:extLst>
          </p:cNvPr>
          <p:cNvGrpSpPr/>
          <p:nvPr/>
        </p:nvGrpSpPr>
        <p:grpSpPr>
          <a:xfrm>
            <a:off x="3223807" y="4734330"/>
            <a:ext cx="259939" cy="611799"/>
            <a:chOff x="2248003" y="3276241"/>
            <a:chExt cx="390560" cy="588569"/>
          </a:xfrm>
        </p:grpSpPr>
        <p:sp>
          <p:nvSpPr>
            <p:cNvPr id="35" name="Right Brace 34"/>
            <p:cNvSpPr/>
            <p:nvPr/>
          </p:nvSpPr>
          <p:spPr>
            <a:xfrm rot="5400000">
              <a:off x="2312247" y="3211997"/>
              <a:ext cx="217588" cy="346075"/>
            </a:xfrm>
            <a:prstGeom prst="rightBrace">
              <a:avLst>
                <a:gd name="adj1" fmla="val 21689"/>
                <a:gd name="adj2" fmla="val 48779"/>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730">
                <a:solidFill>
                  <a:schemeClr val="tx1">
                    <a:lumMod val="50000"/>
                  </a:schemeClr>
                </a:solidFill>
              </a:endParaRPr>
            </a:p>
          </p:txBody>
        </p:sp>
        <p:sp>
          <p:nvSpPr>
            <p:cNvPr id="36" name="TextBox 35"/>
            <p:cNvSpPr txBox="1"/>
            <p:nvPr/>
          </p:nvSpPr>
          <p:spPr>
            <a:xfrm>
              <a:off x="2248003" y="3516486"/>
              <a:ext cx="390560" cy="34832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700" dirty="0">
                  <a:solidFill>
                    <a:schemeClr val="tx1">
                      <a:lumMod val="50000"/>
                    </a:schemeClr>
                  </a:solidFill>
                  <a:latin typeface="Segoe UI Light" panose="020B0502040204020203" pitchFamily="34" charset="0"/>
                  <a:cs typeface="Segoe UI Light" panose="020B0502040204020203" pitchFamily="34" charset="0"/>
                </a:rPr>
                <a:t>-</a:t>
              </a:r>
            </a:p>
          </p:txBody>
        </p:sp>
      </p:grpSp>
      <p:grpSp>
        <p:nvGrpSpPr>
          <p:cNvPr id="37" name="Group 36">
            <a:extLst>
              <a:ext uri="{C183D7F6-B498-43B3-948B-1728B52AA6E4}">
                <adec:decorative xmlns:adec="http://schemas.microsoft.com/office/drawing/2017/decorative" val="1"/>
              </a:ext>
            </a:extLst>
          </p:cNvPr>
          <p:cNvGrpSpPr/>
          <p:nvPr/>
        </p:nvGrpSpPr>
        <p:grpSpPr>
          <a:xfrm>
            <a:off x="4170571" y="4722519"/>
            <a:ext cx="259939" cy="611799"/>
            <a:chOff x="2248003" y="3276241"/>
            <a:chExt cx="390560" cy="588569"/>
          </a:xfrm>
        </p:grpSpPr>
        <p:sp>
          <p:nvSpPr>
            <p:cNvPr id="38" name="Right Brace 37"/>
            <p:cNvSpPr/>
            <p:nvPr/>
          </p:nvSpPr>
          <p:spPr>
            <a:xfrm rot="5400000">
              <a:off x="2312247" y="3211997"/>
              <a:ext cx="217588" cy="346075"/>
            </a:xfrm>
            <a:prstGeom prst="rightBrace">
              <a:avLst>
                <a:gd name="adj1" fmla="val 21689"/>
                <a:gd name="adj2" fmla="val 48779"/>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730">
                <a:solidFill>
                  <a:schemeClr val="tx1">
                    <a:lumMod val="50000"/>
                  </a:schemeClr>
                </a:solidFill>
              </a:endParaRPr>
            </a:p>
          </p:txBody>
        </p:sp>
        <p:sp>
          <p:nvSpPr>
            <p:cNvPr id="39" name="TextBox 38"/>
            <p:cNvSpPr txBox="1"/>
            <p:nvPr/>
          </p:nvSpPr>
          <p:spPr>
            <a:xfrm>
              <a:off x="2248003" y="3516486"/>
              <a:ext cx="390560" cy="34832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700" dirty="0">
                  <a:solidFill>
                    <a:schemeClr val="tx1">
                      <a:lumMod val="50000"/>
                    </a:schemeClr>
                  </a:solidFill>
                  <a:latin typeface="Segoe UI Light" panose="020B0502040204020203" pitchFamily="34" charset="0"/>
                  <a:cs typeface="Segoe UI Light" panose="020B0502040204020203" pitchFamily="34" charset="0"/>
                </a:rPr>
                <a:t>-</a:t>
              </a:r>
            </a:p>
          </p:txBody>
        </p:sp>
      </p:grpSp>
      <p:sp>
        <p:nvSpPr>
          <p:cNvPr id="27" name="Rectangle 26">
            <a:extLst>
              <a:ext uri="{FF2B5EF4-FFF2-40B4-BE49-F238E27FC236}">
                <a16:creationId xmlns:a16="http://schemas.microsoft.com/office/drawing/2014/main" id="{92094398-C78A-48B1-A146-6EA4E2F27F46}"/>
              </a:ext>
            </a:extLst>
          </p:cNvPr>
          <p:cNvSpPr/>
          <p:nvPr/>
        </p:nvSpPr>
        <p:spPr>
          <a:xfrm>
            <a:off x="6320531" y="1516803"/>
            <a:ext cx="5415586" cy="2723823"/>
          </a:xfrm>
          <a:prstGeom prst="rect">
            <a:avLst/>
          </a:prstGeom>
          <a:solidFill>
            <a:srgbClr val="012456"/>
          </a:solidFill>
        </p:spPr>
        <p:txBody>
          <a:bodyPr wrap="square">
            <a:spAutoFit/>
          </a:bodyPr>
          <a:lstStyle/>
          <a:p>
            <a:r>
              <a:rPr lang="en-US" sz="1900" dirty="0">
                <a:solidFill>
                  <a:srgbClr val="FF4500"/>
                </a:solidFill>
                <a:latin typeface="Lucida Console" panose="020B0609040504020204" pitchFamily="49" charset="0"/>
              </a:rPr>
              <a:t>$file</a:t>
            </a:r>
            <a:r>
              <a:rPr lang="en-US" sz="1900" dirty="0">
                <a:solidFill>
                  <a:srgbClr val="F5F5F5"/>
                </a:solidFill>
                <a:latin typeface="Lucida Console" panose="020B0609040504020204" pitchFamily="49" charset="0"/>
              </a:rPr>
              <a:t> </a:t>
            </a:r>
            <a:r>
              <a:rPr lang="en-US" sz="1900" dirty="0">
                <a:solidFill>
                  <a:srgbClr val="D3D3D3"/>
                </a:solidFill>
                <a:latin typeface="Lucida Console" panose="020B0609040504020204" pitchFamily="49" charset="0"/>
              </a:rPr>
              <a:t>=</a:t>
            </a:r>
            <a:r>
              <a:rPr lang="en-US" sz="1900" dirty="0">
                <a:solidFill>
                  <a:srgbClr val="F5F5F5"/>
                </a:solidFill>
                <a:latin typeface="Lucida Console" panose="020B0609040504020204" pitchFamily="49" charset="0"/>
              </a:rPr>
              <a:t> </a:t>
            </a:r>
            <a:r>
              <a:rPr lang="en-US" sz="1900" dirty="0">
                <a:solidFill>
                  <a:srgbClr val="E0FFFF"/>
                </a:solidFill>
                <a:latin typeface="Lucida Console" panose="020B0609040504020204" pitchFamily="49" charset="0"/>
              </a:rPr>
              <a:t>get-content</a:t>
            </a:r>
            <a:r>
              <a:rPr lang="en-US" sz="1900" dirty="0">
                <a:solidFill>
                  <a:srgbClr val="F5F5F5"/>
                </a:solidFill>
                <a:latin typeface="Lucida Console" panose="020B0609040504020204" pitchFamily="49" charset="0"/>
              </a:rPr>
              <a:t> </a:t>
            </a:r>
            <a:r>
              <a:rPr lang="en-US" sz="1900" dirty="0">
                <a:solidFill>
                  <a:srgbClr val="EE82EE"/>
                </a:solidFill>
                <a:latin typeface="Lucida Console" panose="020B0609040504020204" pitchFamily="49" charset="0"/>
              </a:rPr>
              <a:t>C:\users.txt</a:t>
            </a:r>
            <a:endParaRPr lang="en-US" sz="2000" dirty="0">
              <a:solidFill>
                <a:srgbClr val="F5F5F5"/>
              </a:solidFill>
              <a:latin typeface="Lucida Console" panose="020B0609040504020204" pitchFamily="49" charset="0"/>
            </a:endParaRPr>
          </a:p>
          <a:p>
            <a:r>
              <a:rPr lang="en-US" sz="1900" dirty="0">
                <a:solidFill>
                  <a:srgbClr val="FF4500"/>
                </a:solidFill>
                <a:latin typeface="Lucida Console" panose="020B0609040504020204" pitchFamily="49" charset="0"/>
              </a:rPr>
              <a:t>$regex</a:t>
            </a:r>
            <a:r>
              <a:rPr lang="en-US" sz="1900" dirty="0">
                <a:solidFill>
                  <a:srgbClr val="F5F5F5"/>
                </a:solidFill>
                <a:latin typeface="Lucida Console" panose="020B0609040504020204" pitchFamily="49" charset="0"/>
              </a:rPr>
              <a:t> </a:t>
            </a:r>
            <a:r>
              <a:rPr lang="en-US" sz="1900" dirty="0">
                <a:solidFill>
                  <a:srgbClr val="D3D3D3"/>
                </a:solidFill>
                <a:latin typeface="Lucida Console" panose="020B0609040504020204" pitchFamily="49" charset="0"/>
              </a:rPr>
              <a:t>=</a:t>
            </a:r>
            <a:r>
              <a:rPr lang="en-US" sz="1900" dirty="0">
                <a:solidFill>
                  <a:srgbClr val="F5F5F5"/>
                </a:solidFill>
                <a:latin typeface="Lucida Console" panose="020B0609040504020204" pitchFamily="49" charset="0"/>
              </a:rPr>
              <a:t>  </a:t>
            </a:r>
            <a:r>
              <a:rPr lang="en-US" sz="1900" dirty="0">
                <a:solidFill>
                  <a:srgbClr val="DB7093"/>
                </a:solidFill>
                <a:latin typeface="Lucida Console" panose="020B0609040504020204" pitchFamily="49" charset="0"/>
              </a:rPr>
              <a:t>"1-\d{3}-\d{3}-\d{4}"</a:t>
            </a:r>
            <a:r>
              <a:rPr lang="en-US" sz="1900" dirty="0">
                <a:solidFill>
                  <a:srgbClr val="F5F5F5"/>
                </a:solidFill>
                <a:latin typeface="Lucida Console" panose="020B0609040504020204" pitchFamily="49" charset="0"/>
              </a:rPr>
              <a:t> </a:t>
            </a:r>
          </a:p>
          <a:p>
            <a:r>
              <a:rPr lang="en-US" sz="1900" dirty="0">
                <a:solidFill>
                  <a:srgbClr val="E0FFFF"/>
                </a:solidFill>
                <a:latin typeface="Lucida Console" panose="020B0609040504020204" pitchFamily="49" charset="0"/>
              </a:rPr>
              <a:t>foreach</a:t>
            </a:r>
            <a:r>
              <a:rPr lang="en-US" sz="1900" dirty="0">
                <a:solidFill>
                  <a:srgbClr val="F5F5F5"/>
                </a:solidFill>
                <a:latin typeface="Lucida Console" panose="020B0609040504020204" pitchFamily="49" charset="0"/>
              </a:rPr>
              <a:t> (</a:t>
            </a:r>
            <a:r>
              <a:rPr lang="en-US" sz="1900" dirty="0">
                <a:solidFill>
                  <a:srgbClr val="FF4500"/>
                </a:solidFill>
                <a:latin typeface="Lucida Console" panose="020B0609040504020204" pitchFamily="49" charset="0"/>
              </a:rPr>
              <a:t>$line</a:t>
            </a:r>
            <a:r>
              <a:rPr lang="en-US" sz="1900" dirty="0">
                <a:solidFill>
                  <a:srgbClr val="F5F5F5"/>
                </a:solidFill>
                <a:latin typeface="Lucida Console" panose="020B0609040504020204" pitchFamily="49" charset="0"/>
              </a:rPr>
              <a:t> </a:t>
            </a:r>
            <a:r>
              <a:rPr lang="en-US" sz="1900" dirty="0">
                <a:solidFill>
                  <a:srgbClr val="E0FFFF"/>
                </a:solidFill>
                <a:latin typeface="Lucida Console" panose="020B0609040504020204" pitchFamily="49" charset="0"/>
              </a:rPr>
              <a:t>in</a:t>
            </a:r>
            <a:r>
              <a:rPr lang="en-US" sz="1900" dirty="0">
                <a:solidFill>
                  <a:srgbClr val="F5F5F5"/>
                </a:solidFill>
                <a:latin typeface="Lucida Console" panose="020B0609040504020204" pitchFamily="49" charset="0"/>
              </a:rPr>
              <a:t> </a:t>
            </a:r>
            <a:r>
              <a:rPr lang="en-US" sz="1900" dirty="0">
                <a:solidFill>
                  <a:srgbClr val="FF4500"/>
                </a:solidFill>
                <a:latin typeface="Lucida Console" panose="020B0609040504020204" pitchFamily="49" charset="0"/>
              </a:rPr>
              <a:t>$file</a:t>
            </a:r>
            <a:r>
              <a:rPr lang="en-US" sz="1900" dirty="0">
                <a:solidFill>
                  <a:srgbClr val="F5F5F5"/>
                </a:solidFill>
                <a:latin typeface="Lucida Console" panose="020B0609040504020204" pitchFamily="49" charset="0"/>
              </a:rPr>
              <a:t>)</a:t>
            </a:r>
          </a:p>
          <a:p>
            <a:r>
              <a:rPr lang="en-US" sz="1900" dirty="0">
                <a:solidFill>
                  <a:srgbClr val="F5F5F5"/>
                </a:solidFill>
                <a:latin typeface="Lucida Console" panose="020B0609040504020204" pitchFamily="49" charset="0"/>
              </a:rPr>
              <a:t>{</a:t>
            </a:r>
          </a:p>
          <a:p>
            <a:r>
              <a:rPr lang="en-US" sz="1900" dirty="0">
                <a:solidFill>
                  <a:srgbClr val="F5F5F5"/>
                </a:solidFill>
                <a:latin typeface="Lucida Console" panose="020B0609040504020204" pitchFamily="49" charset="0"/>
              </a:rPr>
              <a:t>    </a:t>
            </a:r>
            <a:r>
              <a:rPr lang="en-US" sz="1900" dirty="0">
                <a:solidFill>
                  <a:srgbClr val="E0FFFF"/>
                </a:solidFill>
                <a:latin typeface="Lucida Console" panose="020B0609040504020204" pitchFamily="49" charset="0"/>
              </a:rPr>
              <a:t>if</a:t>
            </a:r>
            <a:r>
              <a:rPr lang="en-US" sz="1900" dirty="0">
                <a:solidFill>
                  <a:srgbClr val="F5F5F5"/>
                </a:solidFill>
                <a:latin typeface="Lucida Console" panose="020B0609040504020204" pitchFamily="49" charset="0"/>
              </a:rPr>
              <a:t>(</a:t>
            </a:r>
            <a:r>
              <a:rPr lang="en-US" sz="1900" dirty="0">
                <a:solidFill>
                  <a:srgbClr val="FF4500"/>
                </a:solidFill>
                <a:latin typeface="Lucida Console" panose="020B0609040504020204" pitchFamily="49" charset="0"/>
              </a:rPr>
              <a:t>$line</a:t>
            </a:r>
            <a:r>
              <a:rPr lang="en-US" sz="1900" dirty="0">
                <a:solidFill>
                  <a:srgbClr val="F5F5F5"/>
                </a:solidFill>
                <a:latin typeface="Lucida Console" panose="020B0609040504020204" pitchFamily="49" charset="0"/>
              </a:rPr>
              <a:t> </a:t>
            </a:r>
            <a:r>
              <a:rPr lang="en-US" sz="1900" dirty="0">
                <a:solidFill>
                  <a:srgbClr val="D3D3D3"/>
                </a:solidFill>
                <a:latin typeface="Lucida Console" panose="020B0609040504020204" pitchFamily="49" charset="0"/>
              </a:rPr>
              <a:t>-match</a:t>
            </a:r>
            <a:r>
              <a:rPr lang="en-US" sz="1900" dirty="0">
                <a:solidFill>
                  <a:srgbClr val="F5F5F5"/>
                </a:solidFill>
                <a:latin typeface="Lucida Console" panose="020B0609040504020204" pitchFamily="49" charset="0"/>
              </a:rPr>
              <a:t> </a:t>
            </a:r>
            <a:r>
              <a:rPr lang="en-US" sz="1900" dirty="0">
                <a:solidFill>
                  <a:srgbClr val="FF4500"/>
                </a:solidFill>
                <a:latin typeface="Lucida Console" panose="020B0609040504020204" pitchFamily="49" charset="0"/>
              </a:rPr>
              <a:t>$regex</a:t>
            </a:r>
            <a:r>
              <a:rPr lang="en-US" sz="1900" dirty="0">
                <a:solidFill>
                  <a:srgbClr val="F5F5F5"/>
                </a:solidFill>
                <a:latin typeface="Lucida Console" panose="020B0609040504020204" pitchFamily="49" charset="0"/>
              </a:rPr>
              <a:t>)</a:t>
            </a:r>
          </a:p>
          <a:p>
            <a:r>
              <a:rPr lang="en-US" sz="1900" dirty="0">
                <a:solidFill>
                  <a:srgbClr val="F5F5F5"/>
                </a:solidFill>
                <a:latin typeface="Lucida Console" panose="020B0609040504020204" pitchFamily="49" charset="0"/>
              </a:rPr>
              <a:t>    {</a:t>
            </a:r>
          </a:p>
          <a:p>
            <a:r>
              <a:rPr lang="en-US" sz="1900" dirty="0">
                <a:solidFill>
                  <a:srgbClr val="F5F5F5"/>
                </a:solidFill>
                <a:latin typeface="Lucida Console" panose="020B0609040504020204" pitchFamily="49" charset="0"/>
              </a:rPr>
              <a:t>        </a:t>
            </a:r>
            <a:r>
              <a:rPr lang="en-US" sz="1900" dirty="0">
                <a:solidFill>
                  <a:srgbClr val="FF4500"/>
                </a:solidFill>
                <a:latin typeface="Lucida Console" panose="020B0609040504020204" pitchFamily="49" charset="0"/>
              </a:rPr>
              <a:t>$matches</a:t>
            </a:r>
            <a:r>
              <a:rPr lang="en-US" sz="1900" dirty="0">
                <a:solidFill>
                  <a:srgbClr val="D3D3D3"/>
                </a:solidFill>
                <a:latin typeface="Lucida Console" panose="020B0609040504020204" pitchFamily="49" charset="0"/>
              </a:rPr>
              <a:t>[</a:t>
            </a:r>
            <a:r>
              <a:rPr lang="en-US" sz="1900" dirty="0">
                <a:solidFill>
                  <a:srgbClr val="FFE4C4"/>
                </a:solidFill>
                <a:latin typeface="Lucida Console" panose="020B0609040504020204" pitchFamily="49" charset="0"/>
              </a:rPr>
              <a:t>0</a:t>
            </a:r>
            <a:r>
              <a:rPr lang="en-US" sz="1900" dirty="0">
                <a:solidFill>
                  <a:srgbClr val="D3D3D3"/>
                </a:solidFill>
                <a:latin typeface="Lucida Console" panose="020B0609040504020204" pitchFamily="49" charset="0"/>
              </a:rPr>
              <a:t>]</a:t>
            </a:r>
            <a:endParaRPr lang="en-US" sz="2000" dirty="0">
              <a:solidFill>
                <a:srgbClr val="F5F5F5"/>
              </a:solidFill>
              <a:latin typeface="Lucida Console" panose="020B0609040504020204" pitchFamily="49" charset="0"/>
            </a:endParaRPr>
          </a:p>
          <a:p>
            <a:r>
              <a:rPr lang="en-US" sz="1900" dirty="0">
                <a:solidFill>
                  <a:srgbClr val="F5F5F5"/>
                </a:solidFill>
                <a:latin typeface="Lucida Console" panose="020B0609040504020204" pitchFamily="49" charset="0"/>
              </a:rPr>
              <a:t>    }</a:t>
            </a:r>
          </a:p>
          <a:p>
            <a:r>
              <a:rPr lang="en-US" sz="1900" dirty="0">
                <a:solidFill>
                  <a:srgbClr val="F5F5F5"/>
                </a:solidFill>
                <a:latin typeface="Lucida Console" panose="020B0609040504020204" pitchFamily="49" charset="0"/>
              </a:rPr>
              <a:t>}  </a:t>
            </a:r>
          </a:p>
        </p:txBody>
      </p:sp>
    </p:spTree>
    <p:custDataLst>
      <p:tags r:id="rId1"/>
    </p:custDataLst>
    <p:extLst>
      <p:ext uri="{BB962C8B-B14F-4D97-AF65-F5344CB8AC3E}">
        <p14:creationId xmlns:p14="http://schemas.microsoft.com/office/powerpoint/2010/main" val="2731517307"/>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4" grpId="0" animBg="1"/>
      <p:bldP spid="17" grpId="0" animBg="1"/>
      <p:bldP spid="19" grpId="0"/>
      <p:bldP spid="18" grpId="0" animBg="1"/>
      <p:bldP spid="20" grpId="0" animBg="1"/>
    </p:bldLst>
  </p:timing>
</p:sld>
</file>

<file path=ppt/slides/slide15.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9A981-38C8-4F2E-B6D4-991C054C2487}"/>
              </a:ext>
            </a:extLst>
          </p:cNvPr>
          <p:cNvSpPr>
            <a:spLocks noGrp="1"/>
          </p:cNvSpPr>
          <p:nvPr>
            <p:ph type="title"/>
          </p:nvPr>
        </p:nvSpPr>
        <p:spPr/>
        <p:txBody>
          <a:bodyPr/>
          <a:lstStyle/>
          <a:p>
            <a:r>
              <a:rPr lang="en-AU" dirty="0"/>
              <a:t>Example: split text with –split or –</a:t>
            </a:r>
            <a:r>
              <a:rPr lang="en-AU" dirty="0" err="1"/>
              <a:t>csplit</a:t>
            </a:r>
            <a:r>
              <a:rPr lang="en-AU" dirty="0"/>
              <a:t> using </a:t>
            </a:r>
            <a:r>
              <a:rPr lang="en-AU" dirty="0" err="1"/>
              <a:t>RegEx</a:t>
            </a:r>
            <a:br>
              <a:rPr lang="en-AU" dirty="0"/>
            </a:br>
            <a:endParaRPr lang="en-US" dirty="0"/>
          </a:p>
        </p:txBody>
      </p:sp>
      <p:sp>
        <p:nvSpPr>
          <p:cNvPr id="5" name="Code Box">
            <a:extLst>
              <a:ext uri="{FF2B5EF4-FFF2-40B4-BE49-F238E27FC236}">
                <a16:creationId xmlns:a16="http://schemas.microsoft.com/office/drawing/2014/main" id="{D556D812-6300-4547-9BE6-3AEA76F281B1}"/>
              </a:ext>
            </a:extLst>
          </p:cNvPr>
          <p:cNvSpPr/>
          <p:nvPr>
            <p:custDataLst>
              <p:tags r:id="rId2"/>
            </p:custDataLst>
          </p:nvPr>
        </p:nvSpPr>
        <p:spPr>
          <a:xfrm>
            <a:off x="655638" y="1408113"/>
            <a:ext cx="10880725" cy="4819652"/>
          </a:xfrm>
          <a:prstGeom prst="rect">
            <a:avLst/>
          </a:prstGeom>
          <a:solidFill>
            <a:srgbClr val="012456"/>
          </a:solidFill>
        </p:spPr>
        <p:txBody>
          <a:bodyPr wrap="square">
            <a:noAutofit/>
          </a:bodyPr>
          <a:lstStyle/>
          <a:p>
            <a:r>
              <a:rPr lang="en-AU" sz="2000" dirty="0">
                <a:solidFill>
                  <a:srgbClr val="F5F5F5"/>
                </a:solidFill>
                <a:latin typeface="Lucida Console" panose="020B0609040504020204" pitchFamily="49" charset="0"/>
              </a:rPr>
              <a:t>PS C:\&gt; </a:t>
            </a:r>
            <a:r>
              <a:rPr lang="en-AU" sz="2000" dirty="0">
                <a:solidFill>
                  <a:srgbClr val="FF4500"/>
                </a:solidFill>
                <a:latin typeface="Lucida Console" panose="020B0609040504020204" pitchFamily="49" charset="0"/>
              </a:rPr>
              <a:t>$a</a:t>
            </a:r>
            <a:r>
              <a:rPr lang="en-AU" sz="2000" dirty="0">
                <a:solidFill>
                  <a:srgbClr val="F5F5F5"/>
                </a:solidFill>
                <a:latin typeface="Lucida Console" panose="020B0609040504020204" pitchFamily="49" charset="0"/>
              </a:rPr>
              <a:t> </a:t>
            </a:r>
            <a:r>
              <a:rPr lang="en-AU" sz="2000" dirty="0">
                <a:solidFill>
                  <a:srgbClr val="D3D3D3"/>
                </a:solidFill>
                <a:latin typeface="Lucida Console" panose="020B0609040504020204" pitchFamily="49" charset="0"/>
              </a:rPr>
              <a:t>=</a:t>
            </a:r>
            <a:r>
              <a:rPr lang="en-AU" sz="2000" dirty="0">
                <a:solidFill>
                  <a:srgbClr val="F5F5F5"/>
                </a:solidFill>
                <a:latin typeface="Lucida Console" panose="020B0609040504020204" pitchFamily="49" charset="0"/>
              </a:rPr>
              <a:t> </a:t>
            </a:r>
            <a:r>
              <a:rPr lang="en-AU" sz="2000" dirty="0">
                <a:solidFill>
                  <a:srgbClr val="DB7093"/>
                </a:solidFill>
                <a:latin typeface="Lucida Console" panose="020B0609040504020204" pitchFamily="49" charset="0"/>
              </a:rPr>
              <a:t>@"</a:t>
            </a:r>
          </a:p>
          <a:p>
            <a:r>
              <a:rPr lang="en-AU" sz="2000" dirty="0">
                <a:solidFill>
                  <a:srgbClr val="DB7093"/>
                </a:solidFill>
                <a:latin typeface="Lucida Console" panose="020B0609040504020204" pitchFamily="49" charset="0"/>
              </a:rPr>
              <a:t>1The first line.</a:t>
            </a:r>
          </a:p>
          <a:p>
            <a:r>
              <a:rPr lang="en-AU" sz="2000" dirty="0">
                <a:solidFill>
                  <a:srgbClr val="DB7093"/>
                </a:solidFill>
                <a:latin typeface="Lucida Console" panose="020B0609040504020204" pitchFamily="49" charset="0"/>
              </a:rPr>
              <a:t>2The second line.</a:t>
            </a:r>
          </a:p>
          <a:p>
            <a:r>
              <a:rPr lang="en-AU" sz="2000" dirty="0">
                <a:solidFill>
                  <a:srgbClr val="DB7093"/>
                </a:solidFill>
                <a:latin typeface="Lucida Console" panose="020B0609040504020204" pitchFamily="49" charset="0"/>
              </a:rPr>
              <a:t>3The third of three lines.</a:t>
            </a:r>
          </a:p>
          <a:p>
            <a:r>
              <a:rPr lang="en-AU" sz="2000" dirty="0">
                <a:solidFill>
                  <a:srgbClr val="DB7093"/>
                </a:solidFill>
                <a:latin typeface="Lucida Console" panose="020B0609040504020204" pitchFamily="49" charset="0"/>
              </a:rPr>
              <a:t>"@ </a:t>
            </a:r>
          </a:p>
          <a:p>
            <a:pPr marL="0" marR="0" lvl="0" indent="0" defTabSz="914400" eaLnBrk="1" fontAlgn="auto" latinLnBrk="0" hangingPunct="1">
              <a:lnSpc>
                <a:spcPct val="100000"/>
              </a:lnSpc>
              <a:spcBef>
                <a:spcPts val="0"/>
              </a:spcBef>
              <a:spcAft>
                <a:spcPts val="0"/>
              </a:spcAft>
              <a:buClrTx/>
              <a:buSzTx/>
              <a:buFontTx/>
              <a:buNone/>
              <a:tabLst/>
              <a:defRPr/>
            </a:pPr>
            <a:r>
              <a:rPr lang="en-AU" sz="2000" dirty="0">
                <a:solidFill>
                  <a:srgbClr val="F5F5F5"/>
                </a:solidFill>
                <a:latin typeface="Lucida Console" panose="020B0609040504020204" pitchFamily="49" charset="0"/>
              </a:rPr>
              <a:t>PS C:\&gt; </a:t>
            </a:r>
            <a:r>
              <a:rPr lang="en-AU" sz="2000" dirty="0">
                <a:solidFill>
                  <a:srgbClr val="FF4500"/>
                </a:solidFill>
                <a:latin typeface="Lucida Console" panose="020B0609040504020204" pitchFamily="49" charset="0"/>
              </a:rPr>
              <a:t>$a</a:t>
            </a:r>
            <a:r>
              <a:rPr lang="en-AU" sz="2000" dirty="0">
                <a:solidFill>
                  <a:srgbClr val="F5F5F5"/>
                </a:solidFill>
                <a:latin typeface="Lucida Console" panose="020B0609040504020204" pitchFamily="49" charset="0"/>
              </a:rPr>
              <a:t> </a:t>
            </a:r>
            <a:r>
              <a:rPr lang="en-AU" sz="2000" dirty="0">
                <a:solidFill>
                  <a:srgbClr val="D3D3D3"/>
                </a:solidFill>
                <a:latin typeface="Lucida Console" panose="020B0609040504020204" pitchFamily="49" charset="0"/>
              </a:rPr>
              <a:t>-split</a:t>
            </a:r>
            <a:r>
              <a:rPr lang="en-AU" sz="2000" dirty="0">
                <a:solidFill>
                  <a:srgbClr val="F5F5F5"/>
                </a:solidFill>
                <a:latin typeface="Lucida Console" panose="020B0609040504020204" pitchFamily="49" charset="0"/>
              </a:rPr>
              <a:t> </a:t>
            </a:r>
            <a:r>
              <a:rPr lang="en-AU" sz="2000" dirty="0">
                <a:solidFill>
                  <a:srgbClr val="DB7093"/>
                </a:solidFill>
                <a:latin typeface="Lucida Console" panose="020B0609040504020204" pitchFamily="49" charset="0"/>
              </a:rPr>
              <a:t>"\d" </a:t>
            </a:r>
            <a:r>
              <a:rPr lang="en-US" sz="1800" dirty="0">
                <a:solidFill>
                  <a:srgbClr val="98FB98"/>
                </a:solidFill>
                <a:latin typeface="Lucida Console" panose="020B0609040504020204" pitchFamily="49" charset="0"/>
              </a:rPr>
              <a:t># Any digit </a:t>
            </a:r>
            <a:endParaRPr lang="en-AU" sz="2000" dirty="0">
              <a:solidFill>
                <a:srgbClr val="DB7093"/>
              </a:solidFill>
              <a:latin typeface="Lucida Console" panose="020B0609040504020204" pitchFamily="49" charset="0"/>
            </a:endParaRPr>
          </a:p>
          <a:p>
            <a:endParaRPr lang="en-AU" sz="2000" dirty="0">
              <a:solidFill>
                <a:srgbClr val="EE82EE"/>
              </a:solidFill>
              <a:latin typeface="Lucida Console" panose="020B0609040504020204" pitchFamily="49" charset="0"/>
            </a:endParaRPr>
          </a:p>
          <a:p>
            <a:r>
              <a:rPr lang="en-AU" sz="2000" dirty="0">
                <a:solidFill>
                  <a:srgbClr val="F5F5F5"/>
                </a:solidFill>
                <a:latin typeface="Lucida Console" panose="020B0609040504020204" pitchFamily="49" charset="0"/>
              </a:rPr>
              <a:t>The first line.</a:t>
            </a:r>
          </a:p>
          <a:p>
            <a:endParaRPr lang="en-AU" sz="2000" dirty="0">
              <a:solidFill>
                <a:srgbClr val="F5F5F5"/>
              </a:solidFill>
              <a:latin typeface="Lucida Console" panose="020B0609040504020204" pitchFamily="49" charset="0"/>
            </a:endParaRPr>
          </a:p>
          <a:p>
            <a:r>
              <a:rPr lang="en-AU" sz="2000" dirty="0">
                <a:solidFill>
                  <a:srgbClr val="F5F5F5"/>
                </a:solidFill>
                <a:latin typeface="Lucida Console" panose="020B0609040504020204" pitchFamily="49" charset="0"/>
              </a:rPr>
              <a:t>The second line.</a:t>
            </a:r>
          </a:p>
          <a:p>
            <a:endParaRPr lang="en-AU" sz="2000" dirty="0">
              <a:solidFill>
                <a:srgbClr val="F5F5F5"/>
              </a:solidFill>
              <a:latin typeface="Lucida Console" panose="020B0609040504020204" pitchFamily="49" charset="0"/>
            </a:endParaRPr>
          </a:p>
          <a:p>
            <a:r>
              <a:rPr lang="en-AU" sz="2000" dirty="0">
                <a:solidFill>
                  <a:srgbClr val="F5F5F5"/>
                </a:solidFill>
                <a:latin typeface="Lucida Console" panose="020B0609040504020204" pitchFamily="49" charset="0"/>
              </a:rPr>
              <a:t>The third of three lines.</a:t>
            </a:r>
          </a:p>
        </p:txBody>
      </p:sp>
    </p:spTree>
    <p:custDataLst>
      <p:tags r:id="rId1"/>
    </p:custDataLst>
    <p:extLst>
      <p:ext uri="{BB962C8B-B14F-4D97-AF65-F5344CB8AC3E}">
        <p14:creationId xmlns:p14="http://schemas.microsoft.com/office/powerpoint/2010/main" val="3566644398"/>
      </p:ext>
    </p:extLst>
  </p:cSld>
  <p:clrMapOvr>
    <a:masterClrMapping/>
  </p:clrMapOvr>
  <p:transition spd="slow"/>
</p:sld>
</file>

<file path=ppt/slides/slide16.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5BB0C-211A-4A6B-A4FE-D9C725309C49}"/>
              </a:ext>
            </a:extLst>
          </p:cNvPr>
          <p:cNvSpPr>
            <a:spLocks noGrp="1"/>
          </p:cNvSpPr>
          <p:nvPr>
            <p:ph type="title"/>
          </p:nvPr>
        </p:nvSpPr>
        <p:spPr/>
        <p:txBody>
          <a:bodyPr/>
          <a:lstStyle/>
          <a:p>
            <a:r>
              <a:rPr lang="en-US" dirty="0"/>
              <a:t>Questions?</a:t>
            </a:r>
          </a:p>
        </p:txBody>
      </p:sp>
      <p:pic>
        <p:nvPicPr>
          <p:cNvPr id="36" name="Multiple Question Marks" descr="Multiple Question Marks">
            <a:extLst>
              <a:ext uri="{FF2B5EF4-FFF2-40B4-BE49-F238E27FC236}">
                <a16:creationId xmlns:a16="http://schemas.microsoft.com/office/drawing/2014/main" id="{E609CE4D-9188-4CF4-804D-5F16F38688F4}"/>
              </a:ext>
            </a:extLst>
          </p:cNvPr>
          <p:cNvPicPr>
            <a:picLocks noGrp="1" noChangeAspect="1"/>
          </p:cNvPicPr>
          <p:nvPr>
            <p:ph type="pic" sz="quarter" idx="15"/>
            <p:custDataLst>
              <p:tags r:id="rId2"/>
            </p:custDataLst>
          </p:nvPr>
        </p:nvPicPr>
        <p:blipFill rotWithShape="1">
          <a:blip r:embed="rId5">
            <a:extLst>
              <a:ext uri="{28A0092B-C50C-407E-A947-70E740481C1C}">
                <a14:useLocalDpi xmlns:a14="http://schemas.microsoft.com/office/drawing/2010/main" val="0"/>
              </a:ext>
            </a:extLst>
          </a:blip>
          <a:srcRect t="386" b="386"/>
          <a:stretch/>
        </p:blipFill>
        <p:spPr>
          <a:xfrm>
            <a:off x="5333682" y="0"/>
            <a:ext cx="6858000" cy="6861524"/>
          </a:xfrm>
          <a:prstGeom prst="rect">
            <a:avLst/>
          </a:prstGeom>
        </p:spPr>
      </p:pic>
    </p:spTree>
    <p:custDataLst>
      <p:tags r:id="rId1"/>
    </p:custDataLst>
    <p:extLst>
      <p:ext uri="{BB962C8B-B14F-4D97-AF65-F5344CB8AC3E}">
        <p14:creationId xmlns:p14="http://schemas.microsoft.com/office/powerpoint/2010/main" val="2693534482"/>
      </p:ext>
    </p:extLst>
  </p:cSld>
  <p:clrMapOvr>
    <a:masterClrMapping/>
  </p:clrMapOvr>
  <p:transition spd="slow"/>
</p:sld>
</file>

<file path=ppt/slides/slide17.xml><?xml version="1.0" encoding="utf-8"?>
<p:sld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2789188734"/>
      </p:ext>
    </p:extLst>
  </p:cSld>
  <p:clrMapOvr>
    <a:masterClrMapping/>
  </p:clrMapOvr>
  <p:transition spd="slow"/>
</p:sld>
</file>

<file path=ppt/slides/slide2.xml><?xml version="1.0" encoding="utf-8"?>
<p:sld xmlns:p14="http://schemas.microsoft.com/office/powerpoint/2010/main"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1076368552"/>
      </p:ext>
    </p:extLst>
  </p:cSld>
  <p:clrMapOvr>
    <a:masterClrMapping/>
  </p:clrMapOvr>
  <p:transition spd="slow"/>
</p:sld>
</file>

<file path=ppt/slides/slide3.xml><?xml version="1.0" encoding="utf-8"?>
<p:sld xmlns:a16="http://schemas.microsoft.com/office/drawing/2014/main" xmlns:adec="http://schemas.microsoft.com/office/drawing/2017/decorative"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26C7312-6643-4F44-86B4-FA64F536177B}"/>
              </a:ext>
            </a:extLst>
          </p:cNvPr>
          <p:cNvSpPr>
            <a:spLocks noGrp="1"/>
          </p:cNvSpPr>
          <p:nvPr>
            <p:ph type="title"/>
          </p:nvPr>
        </p:nvSpPr>
        <p:spPr/>
        <p:txBody>
          <a:bodyPr>
            <a:normAutofit/>
          </a:bodyPr>
          <a:lstStyle/>
          <a:p>
            <a:r>
              <a:rPr lang="en-US" dirty="0"/>
              <a:t>Objectives</a:t>
            </a:r>
          </a:p>
        </p:txBody>
      </p:sp>
      <p:sp>
        <p:nvSpPr>
          <p:cNvPr id="4" name="Text Placeholder 3">
            <a:extLst>
              <a:ext uri="{FF2B5EF4-FFF2-40B4-BE49-F238E27FC236}">
                <a16:creationId xmlns:a16="http://schemas.microsoft.com/office/drawing/2014/main" id="{3BDD850C-29B9-4641-B580-0B91B9EBAE00}"/>
              </a:ext>
            </a:extLst>
          </p:cNvPr>
          <p:cNvSpPr>
            <a:spLocks noGrp="1"/>
          </p:cNvSpPr>
          <p:nvPr>
            <p:ph type="subTitle" idx="1"/>
            <p:custDataLst>
              <p:custData r:id="rId2"/>
            </p:custDataLst>
          </p:nvPr>
        </p:nvSpPr>
        <p:spPr/>
        <p:txBody>
          <a:bodyPr>
            <a:normAutofit/>
          </a:bodyPr>
          <a:lstStyle/>
          <a:p>
            <a:r>
              <a:rPr lang="en-US" dirty="0"/>
              <a:t>The purpose of this learning unit is to do a quick review of expected knowledge:</a:t>
            </a:r>
          </a:p>
        </p:txBody>
      </p:sp>
      <p:sp>
        <p:nvSpPr>
          <p:cNvPr id="5" name="Text Placeholder 4">
            <a:extLst>
              <a:ext uri="{FF2B5EF4-FFF2-40B4-BE49-F238E27FC236}">
                <a16:creationId xmlns:a16="http://schemas.microsoft.com/office/drawing/2014/main" id="{55182462-DFDF-4D48-A92C-42FD52821C4E}"/>
              </a:ext>
            </a:extLst>
          </p:cNvPr>
          <p:cNvSpPr>
            <a:spLocks noGrp="1"/>
          </p:cNvSpPr>
          <p:nvPr>
            <p:ph sz="quarter" idx="13"/>
            <p:custDataLst>
              <p:custData r:id="rId3"/>
              <p:tags r:id="rId4"/>
            </p:custDataLst>
          </p:nvPr>
        </p:nvSpPr>
        <p:spPr>
          <a:xfrm>
            <a:off x="655638" y="1408114"/>
            <a:ext cx="10880726" cy="5373651"/>
          </a:xfrm>
        </p:spPr>
        <p:txBody>
          <a:bodyPr/>
          <a:lstStyle>
            <a:lvl1pPr marL="310896" indent="-310896" algn="l" defTabSz="932688" rtl="0" eaLnBrk="1" latinLnBrk="0" hangingPunct="1">
              <a:buClr>
                <a:schemeClr val="tx1"/>
              </a:buClr>
              <a:buSzPct val="90000"/>
              <a:buFont typeface="Wingdings" panose="05000000000000000000" pitchFamily="2" charset="2"/>
              <a:buChar char=""/>
            </a:lvl1pPr>
            <a:lvl2pPr marL="621792" indent="-310896" algn="l" defTabSz="932688" rtl="0" eaLnBrk="1" latinLnBrk="0" hangingPunct="1">
              <a:buClr>
                <a:schemeClr val="tx1"/>
              </a:buClr>
              <a:buSzPct val="90000"/>
              <a:buFont typeface="Wingdings" panose="05000000000000000000" pitchFamily="2" charset="2"/>
              <a:buChar char=""/>
            </a:lvl2pPr>
            <a:lvl3pPr marL="932688" indent="-310896" algn="l" defTabSz="932688" rtl="0" eaLnBrk="1" latinLnBrk="0" hangingPunct="1">
              <a:buClr>
                <a:schemeClr val="tx1"/>
              </a:buClr>
              <a:buSzPct val="90000"/>
              <a:buFont typeface="Wingdings" panose="05000000000000000000" pitchFamily="2" charset="2"/>
              <a:buChar char=""/>
            </a:lvl3pPr>
            <a:lvl4pPr marL="1243584" indent="-310896" algn="l" defTabSz="932688" rtl="0" eaLnBrk="1" latinLnBrk="0" hangingPunct="1">
              <a:buClr>
                <a:schemeClr val="tx1"/>
              </a:buClr>
              <a:buSzPct val="90000"/>
              <a:buFont typeface="Wingdings" panose="05000000000000000000" pitchFamily="2" charset="2"/>
              <a:buChar char=""/>
            </a:lvl4pPr>
            <a:lvl5pPr marL="1554480" indent="-329184" algn="l" defTabSz="932688" rtl="0" eaLnBrk="1" latinLnBrk="0" hangingPunct="1">
              <a:buClr>
                <a:schemeClr val="tx1"/>
              </a:buClr>
              <a:buSzPct val="90000"/>
              <a:buFont typeface="Wingdings" panose="05000000000000000000" pitchFamily="2" charset="2"/>
              <a:buChar char=""/>
            </a:lvl5pPr>
            <a:lvl6pPr marL="310896" indent="-310896" algn="l" defTabSz="932688" rtl="0" eaLnBrk="1" latinLnBrk="0" hangingPunct="1">
              <a:buSzPct val="100000"/>
              <a:buFont typeface="+mj-lt"/>
              <a:buAutoNum type="arabicPeriod"/>
            </a:lvl6pPr>
            <a:lvl7pPr marL="621792" indent="-310896" algn="l" defTabSz="932688" rtl="0" eaLnBrk="1" latinLnBrk="0" hangingPunct="1">
              <a:buSzPct val="90000"/>
              <a:buFont typeface="+mj-lt"/>
              <a:buAutoNum type="alphaLcPeriod"/>
            </a:lvl7pPr>
          </a:lstStyle>
          <a:p>
            <a:pPr marL="0" indent="0">
              <a:buNone/>
            </a:pPr>
            <a:r>
              <a:rPr lang="en-US" dirty="0"/>
              <a:t>PowerShell Foundations Course </a:t>
            </a:r>
          </a:p>
          <a:p>
            <a:r>
              <a:rPr lang="en-US" dirty="0"/>
              <a:t>Script Basics</a:t>
            </a:r>
          </a:p>
          <a:p>
            <a:r>
              <a:rPr lang="en-US" dirty="0"/>
              <a:t>Flow Control</a:t>
            </a:r>
          </a:p>
          <a:p>
            <a:r>
              <a:rPr lang="en-US" dirty="0"/>
              <a:t>Functions</a:t>
            </a:r>
          </a:p>
          <a:p>
            <a:pPr marL="0" indent="0">
              <a:buNone/>
            </a:pPr>
            <a:endParaRPr lang="en-US" dirty="0"/>
          </a:p>
          <a:p>
            <a:pPr marL="0" indent="0">
              <a:buNone/>
            </a:pPr>
            <a:r>
              <a:rPr lang="en-US" dirty="0"/>
              <a:t>PowerShell IT Management Course</a:t>
            </a:r>
          </a:p>
          <a:p>
            <a:r>
              <a:rPr lang="en-US" dirty="0"/>
              <a:t>Object Models </a:t>
            </a:r>
          </a:p>
          <a:p>
            <a:r>
              <a:rPr lang="en-US" dirty="0"/>
              <a:t>Regular Expressions</a:t>
            </a:r>
          </a:p>
        </p:txBody>
      </p:sp>
      <p:pic>
        <p:nvPicPr>
          <p:cNvPr id="33" name="Business (13)">
            <a:extLst>
              <a:ext uri="{FF2B5EF4-FFF2-40B4-BE49-F238E27FC236}">
                <a16:creationId xmlns:a16="http://schemas.microsoft.com/office/drawing/2014/main" id="{BC22353F-89C7-45EE-831B-77CDADFC2251}"/>
              </a:ext>
              <a:ext uri="{C183D7F6-B498-43B3-948B-1728B52AA6E4}">
                <adec:decorative xmlns:adec="http://schemas.microsoft.com/office/drawing/2017/decorative" val="1"/>
              </a:ext>
            </a:extLst>
          </p:cNvPr>
          <p:cNvPicPr>
            <a:picLocks noChangeAspect="1"/>
          </p:cNvPicPr>
          <p:nvPr>
            <p:custDataLst>
              <p:tags r:id="rId5"/>
            </p:custDataLst>
          </p:nvPr>
        </p:nvPicPr>
        <p:blipFill>
          <a:blip r:embed="rId8">
            <a:extLst>
              <a:ext uri="{28A0092B-C50C-407E-A947-70E740481C1C}">
                <a14:useLocalDpi xmlns:a14="http://schemas.microsoft.com/office/drawing/2010/main" val="0"/>
              </a:ext>
            </a:extLst>
          </a:blip>
          <a:stretch>
            <a:fillRect/>
          </a:stretch>
        </p:blipFill>
        <p:spPr>
          <a:xfrm>
            <a:off x="9701308" y="3857249"/>
            <a:ext cx="1835055" cy="2371550"/>
          </a:xfrm>
          <a:prstGeom prst="rect">
            <a:avLst/>
          </a:prstGeom>
        </p:spPr>
      </p:pic>
    </p:spTree>
    <p:custDataLst>
      <p:tags r:id="rId1"/>
    </p:custDataLst>
    <p:extLst>
      <p:ext uri="{BB962C8B-B14F-4D97-AF65-F5344CB8AC3E}">
        <p14:creationId xmlns:p14="http://schemas.microsoft.com/office/powerpoint/2010/main" val="66010529"/>
      </p:ext>
    </p:extLst>
  </p:cSld>
  <p:clrMapOvr>
    <a:masterClrMapping/>
  </p:clrMapOvr>
  <p:transition spd="slow"/>
</p:sld>
</file>

<file path=ppt/slides/slide4.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a:t>Script Basics</a:t>
            </a:r>
            <a:endParaRPr lang="en-AU" dirty="0"/>
          </a:p>
        </p:txBody>
      </p:sp>
      <p:sp>
        <p:nvSpPr>
          <p:cNvPr id="4" name="Text Placeholder 3"/>
          <p:cNvSpPr>
            <a:spLocks noGrp="1"/>
          </p:cNvSpPr>
          <p:nvPr>
            <p:ph type="subTitle" idx="1"/>
          </p:nvPr>
        </p:nvSpPr>
        <p:spPr/>
        <p:txBody>
          <a:bodyPr>
            <a:normAutofit fontScale="70000" lnSpcReduction="20000"/>
          </a:bodyPr>
          <a:lstStyle/>
          <a:p>
            <a:pPr marL="0" indent="0">
              <a:buNone/>
            </a:pPr>
            <a:endParaRPr lang="en-AU" dirty="0"/>
          </a:p>
          <a:p>
            <a:pPr marL="0" indent="0">
              <a:buNone/>
            </a:pPr>
            <a:r>
              <a:rPr lang="en-AU" dirty="0"/>
              <a:t>What should you consider when building / working with scripts?</a:t>
            </a:r>
          </a:p>
          <a:p>
            <a:pPr marL="0" indent="0">
              <a:buNone/>
            </a:pPr>
            <a:endParaRPr lang="en-AU" dirty="0"/>
          </a:p>
          <a:p>
            <a:endParaRPr lang="en-AU" dirty="0"/>
          </a:p>
        </p:txBody>
      </p:sp>
      <p:sp>
        <p:nvSpPr>
          <p:cNvPr id="3" name="TextBox 2">
            <a:extLst>
              <a:ext uri="{FF2B5EF4-FFF2-40B4-BE49-F238E27FC236}">
                <a16:creationId xmlns:a16="http://schemas.microsoft.com/office/drawing/2014/main" id="{75A8492C-FC32-45AF-B5A2-638BCCE317AF}"/>
              </a:ext>
            </a:extLst>
          </p:cNvPr>
          <p:cNvSpPr txBox="1"/>
          <p:nvPr/>
        </p:nvSpPr>
        <p:spPr>
          <a:xfrm>
            <a:off x="1219200" y="3337788"/>
            <a:ext cx="3583353" cy="787908"/>
          </a:xfrm>
          <a:prstGeom prst="rect">
            <a:avLst/>
          </a:prstGeom>
          <a:noFill/>
        </p:spPr>
        <p:txBody>
          <a:bodyPr wrap="none" lIns="182880" tIns="146304" rIns="182880" bIns="146304" rtlCol="0">
            <a:spAutoFit/>
          </a:bodyPr>
          <a:lstStyle/>
          <a:p>
            <a:r>
              <a:rPr lang="en-AU" sz="3200" dirty="0"/>
              <a:t>Execution policies</a:t>
            </a:r>
            <a:endParaRPr lang="en-US" sz="3200" dirty="0">
              <a:gradFill>
                <a:gsLst>
                  <a:gs pos="2917">
                    <a:schemeClr val="tx1"/>
                  </a:gs>
                  <a:gs pos="30000">
                    <a:schemeClr val="tx1"/>
                  </a:gs>
                </a:gsLst>
                <a:lin ang="5400000" scaled="0"/>
              </a:gradFill>
            </a:endParaRPr>
          </a:p>
        </p:txBody>
      </p:sp>
      <p:sp>
        <p:nvSpPr>
          <p:cNvPr id="5" name="TextBox 4">
            <a:extLst>
              <a:ext uri="{FF2B5EF4-FFF2-40B4-BE49-F238E27FC236}">
                <a16:creationId xmlns:a16="http://schemas.microsoft.com/office/drawing/2014/main" id="{EC64A9F7-F93C-46C9-8C7A-3132414F0C55}"/>
              </a:ext>
            </a:extLst>
          </p:cNvPr>
          <p:cNvSpPr txBox="1"/>
          <p:nvPr/>
        </p:nvSpPr>
        <p:spPr>
          <a:xfrm>
            <a:off x="8686800" y="5040959"/>
            <a:ext cx="2220801" cy="627864"/>
          </a:xfrm>
          <a:prstGeom prst="rect">
            <a:avLst/>
          </a:prstGeom>
          <a:noFill/>
        </p:spPr>
        <p:txBody>
          <a:bodyPr wrap="none" lIns="182880" tIns="146304" rIns="182880" bIns="146304" rtlCol="0">
            <a:spAutoFit/>
          </a:bodyPr>
          <a:lstStyle>
            <a:defPPr>
              <a:defRPr lang="en-US"/>
            </a:defPPr>
            <a:lvl1pPr>
              <a:lnSpc>
                <a:spcPct val="90000"/>
              </a:lnSpc>
              <a:spcAft>
                <a:spcPts val="600"/>
              </a:spcAft>
              <a:defRPr sz="3200"/>
            </a:lvl1pPr>
          </a:lstStyle>
          <a:p>
            <a:r>
              <a:rPr lang="en-AU"/>
              <a:t>Script signing</a:t>
            </a:r>
          </a:p>
        </p:txBody>
      </p:sp>
      <p:sp>
        <p:nvSpPr>
          <p:cNvPr id="6" name="TextBox 5">
            <a:extLst>
              <a:ext uri="{FF2B5EF4-FFF2-40B4-BE49-F238E27FC236}">
                <a16:creationId xmlns:a16="http://schemas.microsoft.com/office/drawing/2014/main" id="{B700AECB-8FAB-496F-A52B-C0EAA7D24C94}"/>
              </a:ext>
            </a:extLst>
          </p:cNvPr>
          <p:cNvSpPr txBox="1"/>
          <p:nvPr/>
        </p:nvSpPr>
        <p:spPr>
          <a:xfrm>
            <a:off x="3657600" y="5181600"/>
            <a:ext cx="1546898" cy="627864"/>
          </a:xfrm>
          <a:prstGeom prst="rect">
            <a:avLst/>
          </a:prstGeom>
          <a:noFill/>
        </p:spPr>
        <p:txBody>
          <a:bodyPr wrap="none" lIns="182880" tIns="146304" rIns="182880" bIns="146304" rtlCol="0">
            <a:spAutoFit/>
          </a:bodyPr>
          <a:lstStyle>
            <a:defPPr>
              <a:defRPr lang="en-US"/>
            </a:defPPr>
            <a:lvl1pPr>
              <a:lnSpc>
                <a:spcPct val="90000"/>
              </a:lnSpc>
              <a:spcAft>
                <a:spcPts val="600"/>
              </a:spcAft>
              <a:defRPr sz="3200"/>
            </a:lvl1pPr>
          </a:lstStyle>
          <a:p>
            <a:r>
              <a:rPr lang="en-AU"/>
              <a:t>Synopsis</a:t>
            </a:r>
          </a:p>
        </p:txBody>
      </p:sp>
      <p:sp>
        <p:nvSpPr>
          <p:cNvPr id="7" name="TextBox 6">
            <a:extLst>
              <a:ext uri="{FF2B5EF4-FFF2-40B4-BE49-F238E27FC236}">
                <a16:creationId xmlns:a16="http://schemas.microsoft.com/office/drawing/2014/main" id="{F2EFBA06-C054-4890-B267-4378061068D3}"/>
              </a:ext>
            </a:extLst>
          </p:cNvPr>
          <p:cNvSpPr txBox="1"/>
          <p:nvPr/>
        </p:nvSpPr>
        <p:spPr>
          <a:xfrm>
            <a:off x="8250302" y="2632815"/>
            <a:ext cx="1547540" cy="627864"/>
          </a:xfrm>
          <a:prstGeom prst="rect">
            <a:avLst/>
          </a:prstGeom>
          <a:noFill/>
        </p:spPr>
        <p:txBody>
          <a:bodyPr wrap="none" lIns="182880" tIns="146304" rIns="182880" bIns="146304" rtlCol="0">
            <a:spAutoFit/>
          </a:bodyPr>
          <a:lstStyle>
            <a:defPPr>
              <a:defRPr lang="en-US"/>
            </a:defPPr>
            <a:lvl1pPr>
              <a:lnSpc>
                <a:spcPct val="90000"/>
              </a:lnSpc>
              <a:spcAft>
                <a:spcPts val="600"/>
              </a:spcAft>
              <a:defRPr sz="3200"/>
            </a:lvl1pPr>
          </a:lstStyle>
          <a:p>
            <a:r>
              <a:rPr lang="en-AU"/>
              <a:t>Modules</a:t>
            </a:r>
          </a:p>
        </p:txBody>
      </p:sp>
      <p:sp>
        <p:nvSpPr>
          <p:cNvPr id="8" name="TextBox 7">
            <a:extLst>
              <a:ext uri="{FF2B5EF4-FFF2-40B4-BE49-F238E27FC236}">
                <a16:creationId xmlns:a16="http://schemas.microsoft.com/office/drawing/2014/main" id="{E91D6FDE-6696-474B-822F-FEDE8887A788}"/>
              </a:ext>
            </a:extLst>
          </p:cNvPr>
          <p:cNvSpPr txBox="1"/>
          <p:nvPr/>
        </p:nvSpPr>
        <p:spPr>
          <a:xfrm>
            <a:off x="5638800" y="3998448"/>
            <a:ext cx="2929328" cy="738664"/>
          </a:xfrm>
          <a:prstGeom prst="rect">
            <a:avLst/>
          </a:prstGeom>
          <a:noFill/>
        </p:spPr>
        <p:txBody>
          <a:bodyPr wrap="none" lIns="182880" tIns="146304" rIns="182880" bIns="146304" rtlCol="0">
            <a:spAutoFit/>
          </a:bodyPr>
          <a:lstStyle/>
          <a:p>
            <a:pPr>
              <a:lnSpc>
                <a:spcPct val="90000"/>
              </a:lnSpc>
              <a:spcAft>
                <a:spcPts val="600"/>
              </a:spcAft>
            </a:pPr>
            <a:r>
              <a:rPr lang="en-AU" sz="3200"/>
              <a:t>Dependencies</a:t>
            </a:r>
          </a:p>
        </p:txBody>
      </p:sp>
    </p:spTree>
    <p:custDataLst>
      <p:tags r:id="rId1"/>
    </p:custDataLst>
    <p:extLst>
      <p:ext uri="{BB962C8B-B14F-4D97-AF65-F5344CB8AC3E}">
        <p14:creationId xmlns:p14="http://schemas.microsoft.com/office/powerpoint/2010/main" val="422149451"/>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0-#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1"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0-#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6" grpId="0"/>
      <p:bldP spid="7" grpId="0"/>
      <p:bldP spid="8" grpId="0"/>
    </p:bldLst>
  </p:timing>
</p:sld>
</file>

<file path=ppt/slides/slide5.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Flow Control</a:t>
            </a:r>
          </a:p>
        </p:txBody>
      </p:sp>
      <p:sp>
        <p:nvSpPr>
          <p:cNvPr id="4" name="Subtitle 3">
            <a:extLst>
              <a:ext uri="{FF2B5EF4-FFF2-40B4-BE49-F238E27FC236}">
                <a16:creationId xmlns:a16="http://schemas.microsoft.com/office/drawing/2014/main" id="{8C9632A2-9A8C-4F20-A9CE-696FF2433D1F}"/>
              </a:ext>
            </a:extLst>
          </p:cNvPr>
          <p:cNvSpPr>
            <a:spLocks noGrp="1"/>
          </p:cNvSpPr>
          <p:nvPr>
            <p:ph type="subTitle" idx="1"/>
          </p:nvPr>
        </p:nvSpPr>
        <p:spPr/>
        <p:txBody>
          <a:bodyPr/>
          <a:lstStyle/>
          <a:p>
            <a:r>
              <a:rPr lang="en-US" dirty="0"/>
              <a:t>The loops in PowerShell repeat code</a:t>
            </a:r>
          </a:p>
        </p:txBody>
      </p:sp>
      <p:sp>
        <p:nvSpPr>
          <p:cNvPr id="3" name="Content Placeholder 2"/>
          <p:cNvSpPr>
            <a:spLocks noGrp="1"/>
          </p:cNvSpPr>
          <p:nvPr>
            <p:ph sz="quarter" idx="13"/>
          </p:nvPr>
        </p:nvSpPr>
        <p:spPr/>
        <p:txBody>
          <a:bodyPr/>
          <a:lstStyle/>
          <a:p>
            <a:pPr marL="0" indent="0">
              <a:buNone/>
            </a:pPr>
            <a:r>
              <a:rPr lang="en-US" sz="2800" dirty="0"/>
              <a:t>Five different logical variations:</a:t>
            </a:r>
          </a:p>
        </p:txBody>
      </p:sp>
      <p:graphicFrame>
        <p:nvGraphicFramePr>
          <p:cNvPr id="7" name="Table 6">
            <a:extLst>
              <a:ext uri="{FF2B5EF4-FFF2-40B4-BE49-F238E27FC236}">
                <a16:creationId xmlns:a16="http://schemas.microsoft.com/office/drawing/2014/main" id="{C1535088-8C7B-4D21-A6E7-E79D8D39A14B}"/>
              </a:ext>
            </a:extLst>
          </p:cNvPr>
          <p:cNvGraphicFramePr>
            <a:graphicFrameLocks noGrp="1"/>
          </p:cNvGraphicFramePr>
          <p:nvPr>
            <p:extLst>
              <p:ext uri="{D42A27DB-BD31-4B8C-83A1-F6EECF244321}">
                <p14:modId xmlns:p14="http://schemas.microsoft.com/office/powerpoint/2010/main" val="3282984232"/>
              </p:ext>
            </p:extLst>
          </p:nvPr>
        </p:nvGraphicFramePr>
        <p:xfrm>
          <a:off x="1479624" y="2570163"/>
          <a:ext cx="9232753" cy="3657600"/>
        </p:xfrm>
        <a:graphic>
          <a:graphicData uri="http://schemas.openxmlformats.org/drawingml/2006/table">
            <a:tbl>
              <a:tblPr firstRow="1" bandRow="1">
                <a:tableStyleId>{073A0DAA-6AF3-43AB-8588-CEC1D06C72B9}</a:tableStyleId>
              </a:tblPr>
              <a:tblGrid>
                <a:gridCol w="1381564">
                  <a:extLst>
                    <a:ext uri="{9D8B030D-6E8A-4147-A177-3AD203B41FA5}">
                      <a16:colId xmlns:a16="http://schemas.microsoft.com/office/drawing/2014/main" val="1546153883"/>
                    </a:ext>
                  </a:extLst>
                </a:gridCol>
                <a:gridCol w="1769807">
                  <a:extLst>
                    <a:ext uri="{9D8B030D-6E8A-4147-A177-3AD203B41FA5}">
                      <a16:colId xmlns:a16="http://schemas.microsoft.com/office/drawing/2014/main" val="1263602627"/>
                    </a:ext>
                  </a:extLst>
                </a:gridCol>
                <a:gridCol w="6081382">
                  <a:extLst>
                    <a:ext uri="{9D8B030D-6E8A-4147-A177-3AD203B41FA5}">
                      <a16:colId xmlns:a16="http://schemas.microsoft.com/office/drawing/2014/main" val="1783656120"/>
                    </a:ext>
                  </a:extLst>
                </a:gridCol>
              </a:tblGrid>
              <a:tr h="350664">
                <a:tc>
                  <a:txBody>
                    <a:bodyPr/>
                    <a:lstStyle>
                      <a:lvl1pPr marL="0" algn="l" defTabSz="914367" rtl="0" eaLnBrk="1" latinLnBrk="0" hangingPunct="1">
                        <a:defRPr sz="1765" b="1" kern="1200">
                          <a:solidFill>
                            <a:schemeClr val="lt1"/>
                          </a:solidFill>
                          <a:latin typeface="Segoe UI"/>
                        </a:defRPr>
                      </a:lvl1pPr>
                      <a:lvl2pPr marL="457183" algn="l" defTabSz="914367" rtl="0" eaLnBrk="1" latinLnBrk="0" hangingPunct="1">
                        <a:defRPr sz="1765" b="1" kern="1200">
                          <a:solidFill>
                            <a:schemeClr val="lt1"/>
                          </a:solidFill>
                          <a:latin typeface="Segoe UI"/>
                        </a:defRPr>
                      </a:lvl2pPr>
                      <a:lvl3pPr marL="914367" algn="l" defTabSz="914367" rtl="0" eaLnBrk="1" latinLnBrk="0" hangingPunct="1">
                        <a:defRPr sz="1765" b="1" kern="1200">
                          <a:solidFill>
                            <a:schemeClr val="lt1"/>
                          </a:solidFill>
                          <a:latin typeface="Segoe UI"/>
                        </a:defRPr>
                      </a:lvl3pPr>
                      <a:lvl4pPr marL="1371550" algn="l" defTabSz="914367" rtl="0" eaLnBrk="1" latinLnBrk="0" hangingPunct="1">
                        <a:defRPr sz="1765" b="1" kern="1200">
                          <a:solidFill>
                            <a:schemeClr val="lt1"/>
                          </a:solidFill>
                          <a:latin typeface="Segoe UI"/>
                        </a:defRPr>
                      </a:lvl4pPr>
                      <a:lvl5pPr marL="1828734" algn="l" defTabSz="914367" rtl="0" eaLnBrk="1" latinLnBrk="0" hangingPunct="1">
                        <a:defRPr sz="1765" b="1" kern="1200">
                          <a:solidFill>
                            <a:schemeClr val="lt1"/>
                          </a:solidFill>
                          <a:latin typeface="Segoe UI"/>
                        </a:defRPr>
                      </a:lvl5pPr>
                      <a:lvl6pPr marL="2285918" algn="l" defTabSz="914367" rtl="0" eaLnBrk="1" latinLnBrk="0" hangingPunct="1">
                        <a:defRPr sz="1765" b="1" kern="1200">
                          <a:solidFill>
                            <a:schemeClr val="lt1"/>
                          </a:solidFill>
                          <a:latin typeface="Segoe UI"/>
                        </a:defRPr>
                      </a:lvl6pPr>
                      <a:lvl7pPr marL="2743101" algn="l" defTabSz="914367" rtl="0" eaLnBrk="1" latinLnBrk="0" hangingPunct="1">
                        <a:defRPr sz="1765" b="1" kern="1200">
                          <a:solidFill>
                            <a:schemeClr val="lt1"/>
                          </a:solidFill>
                          <a:latin typeface="Segoe UI"/>
                        </a:defRPr>
                      </a:lvl7pPr>
                      <a:lvl8pPr marL="3200284" algn="l" defTabSz="914367" rtl="0" eaLnBrk="1" latinLnBrk="0" hangingPunct="1">
                        <a:defRPr sz="1765" b="1" kern="1200">
                          <a:solidFill>
                            <a:schemeClr val="lt1"/>
                          </a:solidFill>
                          <a:latin typeface="Segoe UI"/>
                        </a:defRPr>
                      </a:lvl8pPr>
                      <a:lvl9pPr marL="3657469" algn="l" defTabSz="914367" rtl="0" eaLnBrk="1" latinLnBrk="0" hangingPunct="1">
                        <a:defRPr sz="1765" b="1" kern="1200">
                          <a:solidFill>
                            <a:schemeClr val="lt1"/>
                          </a:solidFill>
                          <a:latin typeface="Segoe UI"/>
                        </a:defRPr>
                      </a:lvl9pPr>
                    </a:lstStyle>
                    <a:p>
                      <a:r>
                        <a:rPr lang="en-AU" sz="2400"/>
                        <a:t>Name</a:t>
                      </a:r>
                      <a:endParaRPr lang="en-AU" sz="2400" b="0">
                        <a:latin typeface="Segoe UI Light" panose="020B0502040204020203" pitchFamily="34" charset="0"/>
                        <a:cs typeface="Segoe UI Light" panose="020B0502040204020203" pitchFamily="34" charset="0"/>
                      </a:endParaRPr>
                    </a:p>
                  </a:txBody>
                  <a:tcPr/>
                </a:tc>
                <a:tc>
                  <a:txBody>
                    <a:bodyPr/>
                    <a:lstStyle>
                      <a:lvl1pPr marL="0" algn="l" defTabSz="914367" rtl="0" eaLnBrk="1" latinLnBrk="0" hangingPunct="1">
                        <a:defRPr sz="1765" b="1" kern="1200">
                          <a:solidFill>
                            <a:schemeClr val="lt1"/>
                          </a:solidFill>
                          <a:latin typeface="Segoe UI"/>
                        </a:defRPr>
                      </a:lvl1pPr>
                      <a:lvl2pPr marL="457183" algn="l" defTabSz="914367" rtl="0" eaLnBrk="1" latinLnBrk="0" hangingPunct="1">
                        <a:defRPr sz="1765" b="1" kern="1200">
                          <a:solidFill>
                            <a:schemeClr val="lt1"/>
                          </a:solidFill>
                          <a:latin typeface="Segoe UI"/>
                        </a:defRPr>
                      </a:lvl2pPr>
                      <a:lvl3pPr marL="914367" algn="l" defTabSz="914367" rtl="0" eaLnBrk="1" latinLnBrk="0" hangingPunct="1">
                        <a:defRPr sz="1765" b="1" kern="1200">
                          <a:solidFill>
                            <a:schemeClr val="lt1"/>
                          </a:solidFill>
                          <a:latin typeface="Segoe UI"/>
                        </a:defRPr>
                      </a:lvl3pPr>
                      <a:lvl4pPr marL="1371550" algn="l" defTabSz="914367" rtl="0" eaLnBrk="1" latinLnBrk="0" hangingPunct="1">
                        <a:defRPr sz="1765" b="1" kern="1200">
                          <a:solidFill>
                            <a:schemeClr val="lt1"/>
                          </a:solidFill>
                          <a:latin typeface="Segoe UI"/>
                        </a:defRPr>
                      </a:lvl4pPr>
                      <a:lvl5pPr marL="1828734" algn="l" defTabSz="914367" rtl="0" eaLnBrk="1" latinLnBrk="0" hangingPunct="1">
                        <a:defRPr sz="1765" b="1" kern="1200">
                          <a:solidFill>
                            <a:schemeClr val="lt1"/>
                          </a:solidFill>
                          <a:latin typeface="Segoe UI"/>
                        </a:defRPr>
                      </a:lvl5pPr>
                      <a:lvl6pPr marL="2285918" algn="l" defTabSz="914367" rtl="0" eaLnBrk="1" latinLnBrk="0" hangingPunct="1">
                        <a:defRPr sz="1765" b="1" kern="1200">
                          <a:solidFill>
                            <a:schemeClr val="lt1"/>
                          </a:solidFill>
                          <a:latin typeface="Segoe UI"/>
                        </a:defRPr>
                      </a:lvl6pPr>
                      <a:lvl7pPr marL="2743101" algn="l" defTabSz="914367" rtl="0" eaLnBrk="1" latinLnBrk="0" hangingPunct="1">
                        <a:defRPr sz="1765" b="1" kern="1200">
                          <a:solidFill>
                            <a:schemeClr val="lt1"/>
                          </a:solidFill>
                          <a:latin typeface="Segoe UI"/>
                        </a:defRPr>
                      </a:lvl7pPr>
                      <a:lvl8pPr marL="3200284" algn="l" defTabSz="914367" rtl="0" eaLnBrk="1" latinLnBrk="0" hangingPunct="1">
                        <a:defRPr sz="1765" b="1" kern="1200">
                          <a:solidFill>
                            <a:schemeClr val="lt1"/>
                          </a:solidFill>
                          <a:latin typeface="Segoe UI"/>
                        </a:defRPr>
                      </a:lvl8pPr>
                      <a:lvl9pPr marL="3657469" algn="l" defTabSz="914367" rtl="0" eaLnBrk="1" latinLnBrk="0" hangingPunct="1">
                        <a:defRPr sz="1765" b="1" kern="1200">
                          <a:solidFill>
                            <a:schemeClr val="lt1"/>
                          </a:solidFill>
                          <a:latin typeface="Segoe UI"/>
                        </a:defRPr>
                      </a:lvl9pPr>
                    </a:lstStyle>
                    <a:p>
                      <a:r>
                        <a:rPr lang="en-AU" sz="2400"/>
                        <a:t>Loop Type</a:t>
                      </a:r>
                      <a:endParaRPr lang="en-AU" sz="2400" b="0">
                        <a:latin typeface="Segoe UI Light" panose="020B0502040204020203" pitchFamily="34" charset="0"/>
                        <a:cs typeface="Segoe UI Light" panose="020B0502040204020203" pitchFamily="34" charset="0"/>
                      </a:endParaRPr>
                    </a:p>
                  </a:txBody>
                  <a:tcPr/>
                </a:tc>
                <a:tc>
                  <a:txBody>
                    <a:bodyPr/>
                    <a:lstStyle>
                      <a:lvl1pPr marL="0" algn="l" defTabSz="914367" rtl="0" eaLnBrk="1" latinLnBrk="0" hangingPunct="1">
                        <a:defRPr sz="1765" b="1" kern="1200">
                          <a:solidFill>
                            <a:schemeClr val="lt1"/>
                          </a:solidFill>
                          <a:latin typeface="Segoe UI"/>
                        </a:defRPr>
                      </a:lvl1pPr>
                      <a:lvl2pPr marL="457183" algn="l" defTabSz="914367" rtl="0" eaLnBrk="1" latinLnBrk="0" hangingPunct="1">
                        <a:defRPr sz="1765" b="1" kern="1200">
                          <a:solidFill>
                            <a:schemeClr val="lt1"/>
                          </a:solidFill>
                          <a:latin typeface="Segoe UI"/>
                        </a:defRPr>
                      </a:lvl2pPr>
                      <a:lvl3pPr marL="914367" algn="l" defTabSz="914367" rtl="0" eaLnBrk="1" latinLnBrk="0" hangingPunct="1">
                        <a:defRPr sz="1765" b="1" kern="1200">
                          <a:solidFill>
                            <a:schemeClr val="lt1"/>
                          </a:solidFill>
                          <a:latin typeface="Segoe UI"/>
                        </a:defRPr>
                      </a:lvl3pPr>
                      <a:lvl4pPr marL="1371550" algn="l" defTabSz="914367" rtl="0" eaLnBrk="1" latinLnBrk="0" hangingPunct="1">
                        <a:defRPr sz="1765" b="1" kern="1200">
                          <a:solidFill>
                            <a:schemeClr val="lt1"/>
                          </a:solidFill>
                          <a:latin typeface="Segoe UI"/>
                        </a:defRPr>
                      </a:lvl4pPr>
                      <a:lvl5pPr marL="1828734" algn="l" defTabSz="914367" rtl="0" eaLnBrk="1" latinLnBrk="0" hangingPunct="1">
                        <a:defRPr sz="1765" b="1" kern="1200">
                          <a:solidFill>
                            <a:schemeClr val="lt1"/>
                          </a:solidFill>
                          <a:latin typeface="Segoe UI"/>
                        </a:defRPr>
                      </a:lvl5pPr>
                      <a:lvl6pPr marL="2285918" algn="l" defTabSz="914367" rtl="0" eaLnBrk="1" latinLnBrk="0" hangingPunct="1">
                        <a:defRPr sz="1765" b="1" kern="1200">
                          <a:solidFill>
                            <a:schemeClr val="lt1"/>
                          </a:solidFill>
                          <a:latin typeface="Segoe UI"/>
                        </a:defRPr>
                      </a:lvl6pPr>
                      <a:lvl7pPr marL="2743101" algn="l" defTabSz="914367" rtl="0" eaLnBrk="1" latinLnBrk="0" hangingPunct="1">
                        <a:defRPr sz="1765" b="1" kern="1200">
                          <a:solidFill>
                            <a:schemeClr val="lt1"/>
                          </a:solidFill>
                          <a:latin typeface="Segoe UI"/>
                        </a:defRPr>
                      </a:lvl7pPr>
                      <a:lvl8pPr marL="3200284" algn="l" defTabSz="914367" rtl="0" eaLnBrk="1" latinLnBrk="0" hangingPunct="1">
                        <a:defRPr sz="1765" b="1" kern="1200">
                          <a:solidFill>
                            <a:schemeClr val="lt1"/>
                          </a:solidFill>
                          <a:latin typeface="Segoe UI"/>
                        </a:defRPr>
                      </a:lvl8pPr>
                      <a:lvl9pPr marL="3657469" algn="l" defTabSz="914367" rtl="0" eaLnBrk="1" latinLnBrk="0" hangingPunct="1">
                        <a:defRPr sz="1765" b="1" kern="1200">
                          <a:solidFill>
                            <a:schemeClr val="lt1"/>
                          </a:solidFill>
                          <a:latin typeface="Segoe UI"/>
                        </a:defRPr>
                      </a:lvl9pPr>
                    </a:lstStyle>
                    <a:p>
                      <a:r>
                        <a:rPr lang="en-AU" sz="2400"/>
                        <a:t>Features</a:t>
                      </a:r>
                      <a:endParaRPr lang="en-AU" sz="2400" b="0">
                        <a:latin typeface="Segoe UI Light" panose="020B0502040204020203" pitchFamily="34" charset="0"/>
                        <a:cs typeface="Segoe UI Light" panose="020B0502040204020203" pitchFamily="34" charset="0"/>
                      </a:endParaRPr>
                    </a:p>
                  </a:txBody>
                  <a:tcPr/>
                </a:tc>
                <a:extLst>
                  <a:ext uri="{0D108BD9-81ED-4DB2-BD59-A6C34878D82A}">
                    <a16:rowId xmlns:a16="http://schemas.microsoft.com/office/drawing/2014/main" val="4172429280"/>
                  </a:ext>
                </a:extLst>
              </a:tr>
              <a:tr h="370840">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r>
                        <a:rPr lang="en-AU" sz="2000" dirty="0"/>
                        <a:t>While</a:t>
                      </a:r>
                      <a:endParaRPr lang="en-AU" sz="2000" dirty="0">
                        <a:latin typeface="Segoe UI Light" panose="020B0502040204020203" pitchFamily="34" charset="0"/>
                        <a:cs typeface="Segoe UI Light" panose="020B0502040204020203" pitchFamily="34" charset="0"/>
                      </a:endParaRPr>
                    </a:p>
                  </a:txBody>
                  <a:tcPr>
                    <a:solidFill>
                      <a:schemeClr val="accent6"/>
                    </a:solidFill>
                  </a:tcPr>
                </a:tc>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r>
                        <a:rPr lang="en-AU" sz="2000"/>
                        <a:t>Conditional</a:t>
                      </a:r>
                      <a:endParaRPr lang="en-AU" sz="2000">
                        <a:latin typeface="Segoe UI Light" panose="020B0502040204020203" pitchFamily="34" charset="0"/>
                        <a:cs typeface="Segoe UI Light" panose="020B0502040204020203" pitchFamily="34" charset="0"/>
                      </a:endParaRPr>
                    </a:p>
                  </a:txBody>
                  <a:tcPr>
                    <a:solidFill>
                      <a:schemeClr val="accent6"/>
                    </a:solidFill>
                  </a:tcPr>
                </a:tc>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pPr marL="0" indent="0">
                        <a:buFont typeface="Arial" panose="020B0604020202020204" pitchFamily="34" charset="0"/>
                        <a:buNone/>
                      </a:pPr>
                      <a:r>
                        <a:rPr lang="en-AU" sz="2000"/>
                        <a:t>Tests for $True condition</a:t>
                      </a:r>
                      <a:endParaRPr lang="en-AU" sz="2000">
                        <a:latin typeface="Segoe UI Light" panose="020B0502040204020203" pitchFamily="34" charset="0"/>
                        <a:cs typeface="Segoe UI Light" panose="020B0502040204020203" pitchFamily="34" charset="0"/>
                      </a:endParaRPr>
                    </a:p>
                  </a:txBody>
                  <a:tcPr>
                    <a:solidFill>
                      <a:schemeClr val="accent6"/>
                    </a:solidFill>
                  </a:tcPr>
                </a:tc>
                <a:extLst>
                  <a:ext uri="{0D108BD9-81ED-4DB2-BD59-A6C34878D82A}">
                    <a16:rowId xmlns:a16="http://schemas.microsoft.com/office/drawing/2014/main" val="614110441"/>
                  </a:ext>
                </a:extLst>
              </a:tr>
              <a:tr h="370840">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r>
                        <a:rPr lang="en-AU" sz="2000"/>
                        <a:t>Do While</a:t>
                      </a:r>
                      <a:endParaRPr lang="en-AU" sz="2000">
                        <a:latin typeface="Segoe UI Light" panose="020B0502040204020203" pitchFamily="34" charset="0"/>
                        <a:cs typeface="Segoe UI Light" panose="020B0502040204020203" pitchFamily="34" charset="0"/>
                      </a:endParaRPr>
                    </a:p>
                  </a:txBody>
                  <a:tcPr>
                    <a:solidFill>
                      <a:srgbClr val="F2F2F2"/>
                    </a:solidFill>
                  </a:tcPr>
                </a:tc>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pPr marL="0" marR="0" indent="0" defTabSz="914400" eaLnBrk="1" fontAlgn="auto" latinLnBrk="0" hangingPunct="1">
                        <a:lnSpc>
                          <a:spcPct val="100000"/>
                        </a:lnSpc>
                        <a:spcBef>
                          <a:spcPts val="0"/>
                        </a:spcBef>
                        <a:spcAft>
                          <a:spcPts val="0"/>
                        </a:spcAft>
                        <a:buClrTx/>
                        <a:buSzTx/>
                        <a:buFontTx/>
                        <a:buNone/>
                        <a:tabLst/>
                        <a:defRPr/>
                      </a:pPr>
                      <a:r>
                        <a:rPr lang="en-AU" sz="2000"/>
                        <a:t>Conditional</a:t>
                      </a:r>
                    </a:p>
                    <a:p>
                      <a:endParaRPr lang="en-AU" sz="2000">
                        <a:latin typeface="Segoe UI Light" panose="020B0502040204020203" pitchFamily="34" charset="0"/>
                        <a:cs typeface="Segoe UI Light" panose="020B0502040204020203" pitchFamily="34" charset="0"/>
                      </a:endParaRPr>
                    </a:p>
                  </a:txBody>
                  <a:tcPr>
                    <a:solidFill>
                      <a:srgbClr val="F2F2F2"/>
                    </a:solidFill>
                  </a:tcPr>
                </a:tc>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lang="en-AU" sz="2000"/>
                        <a:t>Tests for $True condition</a:t>
                      </a: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lang="en-AU" sz="2000"/>
                        <a:t>     Code block runs at least once</a:t>
                      </a:r>
                      <a:endParaRPr lang="en-AU" sz="2000">
                        <a:latin typeface="Segoe UI Light" panose="020B0502040204020203" pitchFamily="34" charset="0"/>
                        <a:cs typeface="Segoe UI Light" panose="020B0502040204020203" pitchFamily="34" charset="0"/>
                      </a:endParaRPr>
                    </a:p>
                  </a:txBody>
                  <a:tcPr>
                    <a:solidFill>
                      <a:srgbClr val="F2F2F2"/>
                    </a:solidFill>
                  </a:tcPr>
                </a:tc>
                <a:extLst>
                  <a:ext uri="{0D108BD9-81ED-4DB2-BD59-A6C34878D82A}">
                    <a16:rowId xmlns:a16="http://schemas.microsoft.com/office/drawing/2014/main" val="3383734802"/>
                  </a:ext>
                </a:extLst>
              </a:tr>
              <a:tr h="370840">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r>
                        <a:rPr lang="en-AU" sz="2000"/>
                        <a:t>Do Until</a:t>
                      </a:r>
                      <a:endParaRPr lang="en-AU" sz="2000">
                        <a:latin typeface="Segoe UI Light" panose="020B0502040204020203" pitchFamily="34" charset="0"/>
                        <a:cs typeface="Segoe UI Light" panose="020B0502040204020203" pitchFamily="34" charset="0"/>
                      </a:endParaRPr>
                    </a:p>
                  </a:txBody>
                  <a:tcPr>
                    <a:solidFill>
                      <a:schemeClr val="accent6"/>
                    </a:solidFill>
                  </a:tcPr>
                </a:tc>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pPr marL="0" marR="0" indent="0" defTabSz="914400" eaLnBrk="1" fontAlgn="auto" latinLnBrk="0" hangingPunct="1">
                        <a:lnSpc>
                          <a:spcPct val="100000"/>
                        </a:lnSpc>
                        <a:spcBef>
                          <a:spcPts val="0"/>
                        </a:spcBef>
                        <a:spcAft>
                          <a:spcPts val="0"/>
                        </a:spcAft>
                        <a:buClrTx/>
                        <a:buSzTx/>
                        <a:buFontTx/>
                        <a:buNone/>
                        <a:tabLst/>
                        <a:defRPr/>
                      </a:pPr>
                      <a:r>
                        <a:rPr lang="en-AU" sz="2000"/>
                        <a:t>Conditional</a:t>
                      </a:r>
                    </a:p>
                    <a:p>
                      <a:pPr marL="0" marR="0" indent="0" defTabSz="914400" eaLnBrk="1" fontAlgn="auto" latinLnBrk="0" hangingPunct="1">
                        <a:lnSpc>
                          <a:spcPct val="100000"/>
                        </a:lnSpc>
                        <a:spcBef>
                          <a:spcPts val="0"/>
                        </a:spcBef>
                        <a:spcAft>
                          <a:spcPts val="0"/>
                        </a:spcAft>
                        <a:buClrTx/>
                        <a:buSzTx/>
                        <a:buFontTx/>
                        <a:buNone/>
                        <a:tabLst/>
                        <a:defRPr/>
                      </a:pPr>
                      <a:endParaRPr lang="en-AU" sz="2000">
                        <a:latin typeface="Segoe UI Light" panose="020B0502040204020203" pitchFamily="34" charset="0"/>
                        <a:cs typeface="Segoe UI Light" panose="020B0502040204020203" pitchFamily="34" charset="0"/>
                      </a:endParaRPr>
                    </a:p>
                  </a:txBody>
                  <a:tcPr>
                    <a:solidFill>
                      <a:schemeClr val="accent6"/>
                    </a:solidFill>
                  </a:tcPr>
                </a:tc>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lang="en-AU" sz="2000"/>
                        <a:t>Tests for $False condition</a:t>
                      </a: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lang="en-AU" sz="2000"/>
                        <a:t>     Code block runs at least once</a:t>
                      </a:r>
                      <a:endParaRPr lang="en-AU" sz="2000">
                        <a:latin typeface="Segoe UI Light" panose="020B0502040204020203" pitchFamily="34" charset="0"/>
                        <a:cs typeface="Segoe UI Light" panose="020B0502040204020203" pitchFamily="34" charset="0"/>
                      </a:endParaRPr>
                    </a:p>
                  </a:txBody>
                  <a:tcPr>
                    <a:solidFill>
                      <a:schemeClr val="accent6"/>
                    </a:solidFill>
                  </a:tcPr>
                </a:tc>
                <a:extLst>
                  <a:ext uri="{0D108BD9-81ED-4DB2-BD59-A6C34878D82A}">
                    <a16:rowId xmlns:a16="http://schemas.microsoft.com/office/drawing/2014/main" val="4196616788"/>
                  </a:ext>
                </a:extLst>
              </a:tr>
              <a:tr h="370840">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r>
                        <a:rPr lang="en-AU" sz="2000"/>
                        <a:t>For</a:t>
                      </a:r>
                      <a:endParaRPr lang="en-AU" sz="2000">
                        <a:latin typeface="Segoe UI Light" panose="020B0502040204020203" pitchFamily="34" charset="0"/>
                        <a:cs typeface="Segoe UI Light" panose="020B0502040204020203" pitchFamily="34" charset="0"/>
                      </a:endParaRPr>
                    </a:p>
                  </a:txBody>
                  <a:tcPr>
                    <a:solidFill>
                      <a:srgbClr val="F2F2F2"/>
                    </a:solidFill>
                  </a:tcPr>
                </a:tc>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pPr marL="0" marR="0" indent="0" defTabSz="914400" eaLnBrk="1" fontAlgn="auto" latinLnBrk="0" hangingPunct="1">
                        <a:lnSpc>
                          <a:spcPct val="100000"/>
                        </a:lnSpc>
                        <a:spcBef>
                          <a:spcPts val="0"/>
                        </a:spcBef>
                        <a:spcAft>
                          <a:spcPts val="0"/>
                        </a:spcAft>
                        <a:buClrTx/>
                        <a:buSzTx/>
                        <a:buFontTx/>
                        <a:buNone/>
                        <a:tabLst/>
                        <a:defRPr/>
                      </a:pPr>
                      <a:r>
                        <a:rPr lang="en-AU" sz="2000"/>
                        <a:t>Conditional</a:t>
                      </a:r>
                    </a:p>
                    <a:p>
                      <a:endParaRPr lang="en-AU" sz="2000">
                        <a:latin typeface="Segoe UI Light" panose="020B0502040204020203" pitchFamily="34" charset="0"/>
                        <a:cs typeface="Segoe UI Light" panose="020B0502040204020203" pitchFamily="34" charset="0"/>
                      </a:endParaRPr>
                    </a:p>
                  </a:txBody>
                  <a:tcPr>
                    <a:solidFill>
                      <a:srgbClr val="F2F2F2"/>
                    </a:solidFill>
                  </a:tcPr>
                </a:tc>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pPr marL="0" indent="0">
                        <a:buFont typeface="Arial" panose="020B0604020202020204" pitchFamily="34" charset="0"/>
                        <a:buNone/>
                      </a:pPr>
                      <a:r>
                        <a:rPr lang="en-AU" sz="2000"/>
                        <a:t>Tests for $True condition</a:t>
                      </a:r>
                    </a:p>
                    <a:p>
                      <a:pPr marL="0" indent="0">
                        <a:buFont typeface="Arial" panose="020B0604020202020204" pitchFamily="34" charset="0"/>
                        <a:buNone/>
                      </a:pPr>
                      <a:r>
                        <a:rPr lang="en-AU" sz="2000"/>
                        <a:t>     Includes Initialization and Repeat blocks</a:t>
                      </a:r>
                      <a:endParaRPr lang="en-AU" sz="2000">
                        <a:latin typeface="Segoe UI Light" panose="020B0502040204020203" pitchFamily="34" charset="0"/>
                        <a:cs typeface="Segoe UI Light" panose="020B0502040204020203" pitchFamily="34" charset="0"/>
                      </a:endParaRPr>
                    </a:p>
                  </a:txBody>
                  <a:tcPr>
                    <a:solidFill>
                      <a:srgbClr val="F2F2F2"/>
                    </a:solidFill>
                  </a:tcPr>
                </a:tc>
                <a:extLst>
                  <a:ext uri="{0D108BD9-81ED-4DB2-BD59-A6C34878D82A}">
                    <a16:rowId xmlns:a16="http://schemas.microsoft.com/office/drawing/2014/main" val="3682023619"/>
                  </a:ext>
                </a:extLst>
              </a:tr>
              <a:tr h="370840">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r>
                        <a:rPr lang="en-AU" sz="2000" err="1"/>
                        <a:t>Foreach</a:t>
                      </a:r>
                      <a:endParaRPr lang="en-AU" sz="2000">
                        <a:latin typeface="Segoe UI Light" panose="020B0502040204020203" pitchFamily="34" charset="0"/>
                        <a:cs typeface="Segoe UI Light" panose="020B0502040204020203" pitchFamily="34" charset="0"/>
                      </a:endParaRPr>
                    </a:p>
                  </a:txBody>
                  <a:tcPr>
                    <a:solidFill>
                      <a:schemeClr val="accent6"/>
                    </a:solidFill>
                  </a:tcPr>
                </a:tc>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r>
                        <a:rPr lang="en-AU" sz="2000"/>
                        <a:t>Enumeration</a:t>
                      </a:r>
                      <a:endParaRPr lang="en-AU" sz="2000">
                        <a:latin typeface="Segoe UI Light" panose="020B0502040204020203" pitchFamily="34" charset="0"/>
                        <a:cs typeface="Segoe UI Light" panose="020B0502040204020203" pitchFamily="34" charset="0"/>
                      </a:endParaRPr>
                    </a:p>
                  </a:txBody>
                  <a:tcPr>
                    <a:solidFill>
                      <a:schemeClr val="accent6"/>
                    </a:solidFill>
                  </a:tcPr>
                </a:tc>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pPr marL="0" indent="0">
                        <a:buFont typeface="Arial" panose="020B0604020202020204" pitchFamily="34" charset="0"/>
                        <a:buNone/>
                      </a:pPr>
                      <a:r>
                        <a:rPr lang="en-AU" sz="2000" dirty="0"/>
                        <a:t>Runs</a:t>
                      </a:r>
                      <a:r>
                        <a:rPr lang="en-AU" sz="2000" baseline="0" dirty="0"/>
                        <a:t> code once for each item in collection/array</a:t>
                      </a:r>
                    </a:p>
                    <a:p>
                      <a:pPr marL="0" indent="0">
                        <a:buFont typeface="Arial" panose="020B0604020202020204" pitchFamily="34" charset="0"/>
                        <a:buNone/>
                      </a:pPr>
                      <a:r>
                        <a:rPr lang="en-AU" sz="2000" baseline="0" dirty="0"/>
                        <a:t>     Choose automatic variable name</a:t>
                      </a:r>
                      <a:endParaRPr lang="en-AU" sz="2000" dirty="0">
                        <a:latin typeface="Segoe UI Light" panose="020B0502040204020203" pitchFamily="34" charset="0"/>
                        <a:cs typeface="Segoe UI Light" panose="020B0502040204020203" pitchFamily="34" charset="0"/>
                      </a:endParaRPr>
                    </a:p>
                  </a:txBody>
                  <a:tcPr>
                    <a:solidFill>
                      <a:schemeClr val="accent6"/>
                    </a:solidFill>
                  </a:tcPr>
                </a:tc>
                <a:extLst>
                  <a:ext uri="{0D108BD9-81ED-4DB2-BD59-A6C34878D82A}">
                    <a16:rowId xmlns:a16="http://schemas.microsoft.com/office/drawing/2014/main" val="4050312634"/>
                  </a:ext>
                </a:extLst>
              </a:tr>
            </a:tbl>
          </a:graphicData>
        </a:graphic>
      </p:graphicFrame>
    </p:spTree>
    <p:custDataLst>
      <p:tags r:id="rId1"/>
    </p:custDataLst>
    <p:extLst>
      <p:ext uri="{BB962C8B-B14F-4D97-AF65-F5344CB8AC3E}">
        <p14:creationId xmlns:p14="http://schemas.microsoft.com/office/powerpoint/2010/main" val="2380885158"/>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tests</a:t>
            </a:r>
          </a:p>
        </p:txBody>
      </p:sp>
      <p:sp>
        <p:nvSpPr>
          <p:cNvPr id="4" name="Subtitle 3">
            <a:extLst>
              <a:ext uri="{FF2B5EF4-FFF2-40B4-BE49-F238E27FC236}">
                <a16:creationId xmlns:a16="http://schemas.microsoft.com/office/drawing/2014/main" id="{8C9632A2-9A8C-4F20-A9CE-696FF2433D1F}"/>
              </a:ext>
            </a:extLst>
          </p:cNvPr>
          <p:cNvSpPr>
            <a:spLocks noGrp="1"/>
          </p:cNvSpPr>
          <p:nvPr>
            <p:ph type="subTitle" idx="1"/>
          </p:nvPr>
        </p:nvSpPr>
        <p:spPr/>
        <p:txBody>
          <a:bodyPr/>
          <a:lstStyle/>
          <a:p>
            <a:r>
              <a:rPr lang="en-US" dirty="0"/>
              <a:t>The tests alter code flow based on the outcome of the test</a:t>
            </a:r>
          </a:p>
        </p:txBody>
      </p:sp>
      <p:sp>
        <p:nvSpPr>
          <p:cNvPr id="3" name="Content Placeholder 2"/>
          <p:cNvSpPr>
            <a:spLocks noGrp="1"/>
          </p:cNvSpPr>
          <p:nvPr>
            <p:ph sz="quarter" idx="13"/>
          </p:nvPr>
        </p:nvSpPr>
        <p:spPr/>
        <p:txBody>
          <a:bodyPr/>
          <a:lstStyle/>
          <a:p>
            <a:pPr marL="0" indent="0">
              <a:buNone/>
            </a:pPr>
            <a:r>
              <a:rPr lang="en-US" sz="2800" dirty="0"/>
              <a:t>Five different logical variations:</a:t>
            </a:r>
          </a:p>
        </p:txBody>
      </p:sp>
      <p:graphicFrame>
        <p:nvGraphicFramePr>
          <p:cNvPr id="7" name="Table 6">
            <a:extLst>
              <a:ext uri="{FF2B5EF4-FFF2-40B4-BE49-F238E27FC236}">
                <a16:creationId xmlns:a16="http://schemas.microsoft.com/office/drawing/2014/main" id="{C1535088-8C7B-4D21-A6E7-E79D8D39A14B}"/>
              </a:ext>
            </a:extLst>
          </p:cNvPr>
          <p:cNvGraphicFramePr>
            <a:graphicFrameLocks noGrp="1"/>
          </p:cNvGraphicFramePr>
          <p:nvPr>
            <p:extLst>
              <p:ext uri="{D42A27DB-BD31-4B8C-83A1-F6EECF244321}">
                <p14:modId xmlns:p14="http://schemas.microsoft.com/office/powerpoint/2010/main" val="2093494565"/>
              </p:ext>
            </p:extLst>
          </p:nvPr>
        </p:nvGraphicFramePr>
        <p:xfrm>
          <a:off x="801913" y="2425020"/>
          <a:ext cx="10588172" cy="3352800"/>
        </p:xfrm>
        <a:graphic>
          <a:graphicData uri="http://schemas.openxmlformats.org/drawingml/2006/table">
            <a:tbl>
              <a:tblPr firstRow="1" bandRow="1">
                <a:tableStyleId>{073A0DAA-6AF3-43AB-8588-CEC1D06C72B9}</a:tableStyleId>
              </a:tblPr>
              <a:tblGrid>
                <a:gridCol w="1960115">
                  <a:extLst>
                    <a:ext uri="{9D8B030D-6E8A-4147-A177-3AD203B41FA5}">
                      <a16:colId xmlns:a16="http://schemas.microsoft.com/office/drawing/2014/main" val="1546153883"/>
                    </a:ext>
                  </a:extLst>
                </a:gridCol>
                <a:gridCol w="8628057">
                  <a:extLst>
                    <a:ext uri="{9D8B030D-6E8A-4147-A177-3AD203B41FA5}">
                      <a16:colId xmlns:a16="http://schemas.microsoft.com/office/drawing/2014/main" val="1783656120"/>
                    </a:ext>
                  </a:extLst>
                </a:gridCol>
              </a:tblGrid>
              <a:tr h="350664">
                <a:tc>
                  <a:txBody>
                    <a:bodyPr/>
                    <a:lstStyle>
                      <a:lvl1pPr marL="0" algn="l" defTabSz="914367" rtl="0" eaLnBrk="1" latinLnBrk="0" hangingPunct="1">
                        <a:defRPr sz="1765" b="1" kern="1200">
                          <a:solidFill>
                            <a:schemeClr val="lt1"/>
                          </a:solidFill>
                          <a:latin typeface="Segoe UI"/>
                        </a:defRPr>
                      </a:lvl1pPr>
                      <a:lvl2pPr marL="457183" algn="l" defTabSz="914367" rtl="0" eaLnBrk="1" latinLnBrk="0" hangingPunct="1">
                        <a:defRPr sz="1765" b="1" kern="1200">
                          <a:solidFill>
                            <a:schemeClr val="lt1"/>
                          </a:solidFill>
                          <a:latin typeface="Segoe UI"/>
                        </a:defRPr>
                      </a:lvl2pPr>
                      <a:lvl3pPr marL="914367" algn="l" defTabSz="914367" rtl="0" eaLnBrk="1" latinLnBrk="0" hangingPunct="1">
                        <a:defRPr sz="1765" b="1" kern="1200">
                          <a:solidFill>
                            <a:schemeClr val="lt1"/>
                          </a:solidFill>
                          <a:latin typeface="Segoe UI"/>
                        </a:defRPr>
                      </a:lvl3pPr>
                      <a:lvl4pPr marL="1371550" algn="l" defTabSz="914367" rtl="0" eaLnBrk="1" latinLnBrk="0" hangingPunct="1">
                        <a:defRPr sz="1765" b="1" kern="1200">
                          <a:solidFill>
                            <a:schemeClr val="lt1"/>
                          </a:solidFill>
                          <a:latin typeface="Segoe UI"/>
                        </a:defRPr>
                      </a:lvl4pPr>
                      <a:lvl5pPr marL="1828734" algn="l" defTabSz="914367" rtl="0" eaLnBrk="1" latinLnBrk="0" hangingPunct="1">
                        <a:defRPr sz="1765" b="1" kern="1200">
                          <a:solidFill>
                            <a:schemeClr val="lt1"/>
                          </a:solidFill>
                          <a:latin typeface="Segoe UI"/>
                        </a:defRPr>
                      </a:lvl5pPr>
                      <a:lvl6pPr marL="2285918" algn="l" defTabSz="914367" rtl="0" eaLnBrk="1" latinLnBrk="0" hangingPunct="1">
                        <a:defRPr sz="1765" b="1" kern="1200">
                          <a:solidFill>
                            <a:schemeClr val="lt1"/>
                          </a:solidFill>
                          <a:latin typeface="Segoe UI"/>
                        </a:defRPr>
                      </a:lvl6pPr>
                      <a:lvl7pPr marL="2743101" algn="l" defTabSz="914367" rtl="0" eaLnBrk="1" latinLnBrk="0" hangingPunct="1">
                        <a:defRPr sz="1765" b="1" kern="1200">
                          <a:solidFill>
                            <a:schemeClr val="lt1"/>
                          </a:solidFill>
                          <a:latin typeface="Segoe UI"/>
                        </a:defRPr>
                      </a:lvl7pPr>
                      <a:lvl8pPr marL="3200284" algn="l" defTabSz="914367" rtl="0" eaLnBrk="1" latinLnBrk="0" hangingPunct="1">
                        <a:defRPr sz="1765" b="1" kern="1200">
                          <a:solidFill>
                            <a:schemeClr val="lt1"/>
                          </a:solidFill>
                          <a:latin typeface="Segoe UI"/>
                        </a:defRPr>
                      </a:lvl8pPr>
                      <a:lvl9pPr marL="3657469" algn="l" defTabSz="914367" rtl="0" eaLnBrk="1" latinLnBrk="0" hangingPunct="1">
                        <a:defRPr sz="1765" b="1" kern="1200">
                          <a:solidFill>
                            <a:schemeClr val="lt1"/>
                          </a:solidFill>
                          <a:latin typeface="Segoe UI"/>
                        </a:defRPr>
                      </a:lvl9pPr>
                    </a:lstStyle>
                    <a:p>
                      <a:r>
                        <a:rPr lang="en-AU" sz="2400"/>
                        <a:t>Name</a:t>
                      </a:r>
                      <a:endParaRPr lang="en-AU" sz="2400" b="0">
                        <a:latin typeface="Segoe UI Light" panose="020B0502040204020203" pitchFamily="34" charset="0"/>
                        <a:cs typeface="Segoe UI Light" panose="020B0502040204020203" pitchFamily="34" charset="0"/>
                      </a:endParaRPr>
                    </a:p>
                  </a:txBody>
                  <a:tcPr/>
                </a:tc>
                <a:tc>
                  <a:txBody>
                    <a:bodyPr/>
                    <a:lstStyle>
                      <a:lvl1pPr marL="0" algn="l" defTabSz="914367" rtl="0" eaLnBrk="1" latinLnBrk="0" hangingPunct="1">
                        <a:defRPr sz="1765" b="1" kern="1200">
                          <a:solidFill>
                            <a:schemeClr val="lt1"/>
                          </a:solidFill>
                          <a:latin typeface="Segoe UI"/>
                        </a:defRPr>
                      </a:lvl1pPr>
                      <a:lvl2pPr marL="457183" algn="l" defTabSz="914367" rtl="0" eaLnBrk="1" latinLnBrk="0" hangingPunct="1">
                        <a:defRPr sz="1765" b="1" kern="1200">
                          <a:solidFill>
                            <a:schemeClr val="lt1"/>
                          </a:solidFill>
                          <a:latin typeface="Segoe UI"/>
                        </a:defRPr>
                      </a:lvl2pPr>
                      <a:lvl3pPr marL="914367" algn="l" defTabSz="914367" rtl="0" eaLnBrk="1" latinLnBrk="0" hangingPunct="1">
                        <a:defRPr sz="1765" b="1" kern="1200">
                          <a:solidFill>
                            <a:schemeClr val="lt1"/>
                          </a:solidFill>
                          <a:latin typeface="Segoe UI"/>
                        </a:defRPr>
                      </a:lvl3pPr>
                      <a:lvl4pPr marL="1371550" algn="l" defTabSz="914367" rtl="0" eaLnBrk="1" latinLnBrk="0" hangingPunct="1">
                        <a:defRPr sz="1765" b="1" kern="1200">
                          <a:solidFill>
                            <a:schemeClr val="lt1"/>
                          </a:solidFill>
                          <a:latin typeface="Segoe UI"/>
                        </a:defRPr>
                      </a:lvl4pPr>
                      <a:lvl5pPr marL="1828734" algn="l" defTabSz="914367" rtl="0" eaLnBrk="1" latinLnBrk="0" hangingPunct="1">
                        <a:defRPr sz="1765" b="1" kern="1200">
                          <a:solidFill>
                            <a:schemeClr val="lt1"/>
                          </a:solidFill>
                          <a:latin typeface="Segoe UI"/>
                        </a:defRPr>
                      </a:lvl5pPr>
                      <a:lvl6pPr marL="2285918" algn="l" defTabSz="914367" rtl="0" eaLnBrk="1" latinLnBrk="0" hangingPunct="1">
                        <a:defRPr sz="1765" b="1" kern="1200">
                          <a:solidFill>
                            <a:schemeClr val="lt1"/>
                          </a:solidFill>
                          <a:latin typeface="Segoe UI"/>
                        </a:defRPr>
                      </a:lvl6pPr>
                      <a:lvl7pPr marL="2743101" algn="l" defTabSz="914367" rtl="0" eaLnBrk="1" latinLnBrk="0" hangingPunct="1">
                        <a:defRPr sz="1765" b="1" kern="1200">
                          <a:solidFill>
                            <a:schemeClr val="lt1"/>
                          </a:solidFill>
                          <a:latin typeface="Segoe UI"/>
                        </a:defRPr>
                      </a:lvl7pPr>
                      <a:lvl8pPr marL="3200284" algn="l" defTabSz="914367" rtl="0" eaLnBrk="1" latinLnBrk="0" hangingPunct="1">
                        <a:defRPr sz="1765" b="1" kern="1200">
                          <a:solidFill>
                            <a:schemeClr val="lt1"/>
                          </a:solidFill>
                          <a:latin typeface="Segoe UI"/>
                        </a:defRPr>
                      </a:lvl8pPr>
                      <a:lvl9pPr marL="3657469" algn="l" defTabSz="914367" rtl="0" eaLnBrk="1" latinLnBrk="0" hangingPunct="1">
                        <a:defRPr sz="1765" b="1" kern="1200">
                          <a:solidFill>
                            <a:schemeClr val="lt1"/>
                          </a:solidFill>
                          <a:latin typeface="Segoe UI"/>
                        </a:defRPr>
                      </a:lvl9pPr>
                    </a:lstStyle>
                    <a:p>
                      <a:r>
                        <a:rPr lang="en-AU" sz="2400"/>
                        <a:t>Features</a:t>
                      </a:r>
                      <a:endParaRPr lang="en-AU" sz="2400" b="0">
                        <a:latin typeface="Segoe UI Light" panose="020B0502040204020203" pitchFamily="34" charset="0"/>
                        <a:cs typeface="Segoe UI Light" panose="020B0502040204020203" pitchFamily="34" charset="0"/>
                      </a:endParaRPr>
                    </a:p>
                  </a:txBody>
                  <a:tcPr/>
                </a:tc>
                <a:extLst>
                  <a:ext uri="{0D108BD9-81ED-4DB2-BD59-A6C34878D82A}">
                    <a16:rowId xmlns:a16="http://schemas.microsoft.com/office/drawing/2014/main" val="4172429280"/>
                  </a:ext>
                </a:extLst>
              </a:tr>
              <a:tr h="370840">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r>
                        <a:rPr lang="en-AU" sz="2000" dirty="0"/>
                        <a:t>If … </a:t>
                      </a:r>
                      <a:endParaRPr lang="en-AU" sz="2000" dirty="0">
                        <a:latin typeface="Segoe UI Light" panose="020B0502040204020203" pitchFamily="34" charset="0"/>
                        <a:cs typeface="Segoe UI Light" panose="020B0502040204020203" pitchFamily="34" charset="0"/>
                      </a:endParaRPr>
                    </a:p>
                  </a:txBody>
                  <a:tcPr>
                    <a:solidFill>
                      <a:schemeClr val="accent6"/>
                    </a:solidFill>
                  </a:tcPr>
                </a:tc>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pPr marL="0" indent="0">
                        <a:buFont typeface="Arial" panose="020B0604020202020204" pitchFamily="34" charset="0"/>
                        <a:buNone/>
                      </a:pPr>
                      <a:r>
                        <a:rPr lang="en-AU" sz="2000" dirty="0"/>
                        <a:t>Tests condition and run code block on $true</a:t>
                      </a:r>
                      <a:endParaRPr lang="en-AU" sz="2000" dirty="0">
                        <a:latin typeface="Segoe UI Light" panose="020B0502040204020203" pitchFamily="34" charset="0"/>
                        <a:cs typeface="Segoe UI Light" panose="020B0502040204020203" pitchFamily="34" charset="0"/>
                      </a:endParaRPr>
                    </a:p>
                  </a:txBody>
                  <a:tcPr>
                    <a:solidFill>
                      <a:schemeClr val="accent6"/>
                    </a:solidFill>
                  </a:tcPr>
                </a:tc>
                <a:extLst>
                  <a:ext uri="{0D108BD9-81ED-4DB2-BD59-A6C34878D82A}">
                    <a16:rowId xmlns:a16="http://schemas.microsoft.com/office/drawing/2014/main" val="614110441"/>
                  </a:ext>
                </a:extLst>
              </a:tr>
              <a:tr h="370840">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r>
                        <a:rPr lang="en-AU" sz="2000" dirty="0"/>
                        <a:t>If … else …</a:t>
                      </a:r>
                      <a:endParaRPr lang="en-AU" sz="2000" dirty="0">
                        <a:latin typeface="Segoe UI Light" panose="020B0502040204020203" pitchFamily="34" charset="0"/>
                        <a:cs typeface="Segoe UI Light" panose="020B0502040204020203" pitchFamily="34" charset="0"/>
                      </a:endParaRPr>
                    </a:p>
                  </a:txBody>
                  <a:tcPr>
                    <a:solidFill>
                      <a:srgbClr val="F2F2F2"/>
                    </a:solidFill>
                  </a:tcPr>
                </a:tc>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pPr marL="0" indent="0">
                        <a:buFont typeface="Arial" panose="020B0604020202020204" pitchFamily="34" charset="0"/>
                        <a:buNone/>
                      </a:pPr>
                      <a:r>
                        <a:rPr lang="en-AU" sz="2000" dirty="0"/>
                        <a:t>Tests condition and run code block on $true, run else code block on $false</a:t>
                      </a:r>
                      <a:endParaRPr lang="en-AU" sz="2000" dirty="0">
                        <a:latin typeface="Segoe UI Light" panose="020B0502040204020203" pitchFamily="34" charset="0"/>
                        <a:cs typeface="Segoe UI Light" panose="020B0502040204020203" pitchFamily="34" charset="0"/>
                      </a:endParaRPr>
                    </a:p>
                  </a:txBody>
                  <a:tcPr>
                    <a:solidFill>
                      <a:srgbClr val="F2F2F2"/>
                    </a:solidFill>
                  </a:tcPr>
                </a:tc>
                <a:extLst>
                  <a:ext uri="{0D108BD9-81ED-4DB2-BD59-A6C34878D82A}">
                    <a16:rowId xmlns:a16="http://schemas.microsoft.com/office/drawing/2014/main" val="3383734802"/>
                  </a:ext>
                </a:extLst>
              </a:tr>
              <a:tr h="370840">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r>
                        <a:rPr lang="en-AU" sz="2000" dirty="0"/>
                        <a:t>If … elseif …</a:t>
                      </a:r>
                      <a:endParaRPr lang="en-AU" sz="2000" dirty="0">
                        <a:latin typeface="Segoe UI Light" panose="020B0502040204020203" pitchFamily="34" charset="0"/>
                        <a:cs typeface="Segoe UI Light" panose="020B0502040204020203" pitchFamily="34" charset="0"/>
                      </a:endParaRPr>
                    </a:p>
                  </a:txBody>
                  <a:tcPr>
                    <a:solidFill>
                      <a:schemeClr val="accent6"/>
                    </a:solidFill>
                  </a:tcPr>
                </a:tc>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pPr marL="0" indent="0">
                        <a:buFont typeface="Arial" panose="020B0604020202020204" pitchFamily="34" charset="0"/>
                        <a:buNone/>
                      </a:pPr>
                      <a:r>
                        <a:rPr lang="en-AU" sz="2000" dirty="0"/>
                        <a:t>Tests condition and run code block on $true, </a:t>
                      </a:r>
                    </a:p>
                    <a:p>
                      <a:pPr marL="0" indent="0">
                        <a:buFont typeface="Arial" panose="020B0604020202020204" pitchFamily="34" charset="0"/>
                        <a:buNone/>
                      </a:pPr>
                      <a:r>
                        <a:rPr lang="en-AU" sz="2000" dirty="0"/>
                        <a:t>    on $false, Tests 2</a:t>
                      </a:r>
                      <a:r>
                        <a:rPr lang="en-AU" sz="2000" baseline="30000" dirty="0"/>
                        <a:t>nd</a:t>
                      </a:r>
                      <a:r>
                        <a:rPr lang="en-AU" sz="2000" dirty="0"/>
                        <a:t> condition and run code block on $true</a:t>
                      </a:r>
                      <a:endParaRPr lang="en-AU" sz="2000" dirty="0">
                        <a:latin typeface="Segoe UI Light" panose="020B0502040204020203" pitchFamily="34" charset="0"/>
                        <a:cs typeface="Segoe UI Light" panose="020B0502040204020203" pitchFamily="34" charset="0"/>
                      </a:endParaRPr>
                    </a:p>
                  </a:txBody>
                  <a:tcPr>
                    <a:solidFill>
                      <a:schemeClr val="accent6"/>
                    </a:solidFill>
                  </a:tcPr>
                </a:tc>
                <a:extLst>
                  <a:ext uri="{0D108BD9-81ED-4DB2-BD59-A6C34878D82A}">
                    <a16:rowId xmlns:a16="http://schemas.microsoft.com/office/drawing/2014/main" val="4196616788"/>
                  </a:ext>
                </a:extLst>
              </a:tr>
              <a:tr h="370840">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AU" sz="2000" kern="1200" dirty="0">
                          <a:solidFill>
                            <a:schemeClr val="dk1"/>
                          </a:solidFill>
                          <a:latin typeface="Segoe UI"/>
                          <a:ea typeface="+mn-ea"/>
                          <a:cs typeface="+mn-cs"/>
                        </a:rPr>
                        <a:t>If … elseif … else ….</a:t>
                      </a:r>
                    </a:p>
                  </a:txBody>
                  <a:tcPr>
                    <a:solidFill>
                      <a:srgbClr val="F2F2F2"/>
                    </a:solidFill>
                  </a:tcPr>
                </a:tc>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pPr marL="0" indent="0">
                        <a:buFont typeface="Arial" panose="020B0604020202020204" pitchFamily="34" charset="0"/>
                        <a:buNone/>
                      </a:pPr>
                      <a:r>
                        <a:rPr lang="en-AU" sz="2000" dirty="0"/>
                        <a:t>Tests condition and run code block on $true, </a:t>
                      </a:r>
                    </a:p>
                    <a:p>
                      <a:pPr marL="0" indent="0">
                        <a:buFont typeface="Arial" panose="020B0604020202020204" pitchFamily="34" charset="0"/>
                        <a:buNone/>
                      </a:pPr>
                      <a:r>
                        <a:rPr lang="en-AU" sz="2000" dirty="0"/>
                        <a:t>    on $false, Tests 2</a:t>
                      </a:r>
                      <a:r>
                        <a:rPr lang="en-AU" sz="2000" baseline="30000" dirty="0"/>
                        <a:t>nd</a:t>
                      </a:r>
                      <a:r>
                        <a:rPr lang="en-AU" sz="2000" dirty="0"/>
                        <a:t> condition and run code block on $true</a:t>
                      </a:r>
                    </a:p>
                    <a:p>
                      <a:pPr marL="0" indent="0">
                        <a:buFont typeface="Arial" panose="020B0604020202020204" pitchFamily="34" charset="0"/>
                        <a:buNone/>
                      </a:pPr>
                      <a:r>
                        <a:rPr lang="en-AU" sz="2000" dirty="0"/>
                        <a:t>        on $false, run else code block</a:t>
                      </a:r>
                    </a:p>
                  </a:txBody>
                  <a:tcPr>
                    <a:solidFill>
                      <a:srgbClr val="F2F2F2"/>
                    </a:solidFill>
                  </a:tcPr>
                </a:tc>
                <a:extLst>
                  <a:ext uri="{0D108BD9-81ED-4DB2-BD59-A6C34878D82A}">
                    <a16:rowId xmlns:a16="http://schemas.microsoft.com/office/drawing/2014/main" val="3682023619"/>
                  </a:ext>
                </a:extLst>
              </a:tr>
              <a:tr h="370840">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r>
                        <a:rPr lang="en-AU" sz="2000" dirty="0"/>
                        <a:t>switch</a:t>
                      </a:r>
                      <a:endParaRPr lang="en-AU" sz="2000" dirty="0">
                        <a:latin typeface="Segoe UI Light" panose="020B0502040204020203" pitchFamily="34" charset="0"/>
                        <a:cs typeface="Segoe UI Light" panose="020B0502040204020203" pitchFamily="34" charset="0"/>
                      </a:endParaRPr>
                    </a:p>
                  </a:txBody>
                  <a:tcPr>
                    <a:solidFill>
                      <a:schemeClr val="accent6"/>
                    </a:solidFill>
                  </a:tcPr>
                </a:tc>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pPr marL="0" indent="0">
                        <a:buFont typeface="Arial" panose="020B0604020202020204" pitchFamily="34" charset="0"/>
                        <a:buNone/>
                      </a:pPr>
                      <a:r>
                        <a:rPr lang="en-AU" sz="2000" dirty="0"/>
                        <a:t>Test condition and run </a:t>
                      </a:r>
                      <a:r>
                        <a:rPr lang="en-AU" sz="2000" b="1" u="sng" dirty="0"/>
                        <a:t>All </a:t>
                      </a:r>
                      <a:r>
                        <a:rPr lang="en-AU" sz="2000" b="0" u="none" dirty="0"/>
                        <a:t>code blocks that match test</a:t>
                      </a:r>
                      <a:endParaRPr lang="en-AU" sz="2000" b="1" u="sng" dirty="0">
                        <a:latin typeface="Segoe UI Light" panose="020B0502040204020203" pitchFamily="34" charset="0"/>
                        <a:cs typeface="Segoe UI Light" panose="020B0502040204020203" pitchFamily="34" charset="0"/>
                      </a:endParaRPr>
                    </a:p>
                  </a:txBody>
                  <a:tcPr>
                    <a:solidFill>
                      <a:schemeClr val="accent6"/>
                    </a:solidFill>
                  </a:tcPr>
                </a:tc>
                <a:extLst>
                  <a:ext uri="{0D108BD9-81ED-4DB2-BD59-A6C34878D82A}">
                    <a16:rowId xmlns:a16="http://schemas.microsoft.com/office/drawing/2014/main" val="4050312634"/>
                  </a:ext>
                </a:extLst>
              </a:tr>
            </a:tbl>
          </a:graphicData>
        </a:graphic>
      </p:graphicFrame>
    </p:spTree>
    <p:custDataLst>
      <p:tags r:id="rId1"/>
    </p:custDataLst>
    <p:extLst>
      <p:ext uri="{BB962C8B-B14F-4D97-AF65-F5344CB8AC3E}">
        <p14:creationId xmlns:p14="http://schemas.microsoft.com/office/powerpoint/2010/main" val="3296583447"/>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AU"/>
              <a:t>Flow Control Keywords</a:t>
            </a:r>
          </a:p>
        </p:txBody>
      </p:sp>
      <p:graphicFrame>
        <p:nvGraphicFramePr>
          <p:cNvPr id="5" name="Table 4">
            <a:extLst>
              <a:ext uri="{FF2B5EF4-FFF2-40B4-BE49-F238E27FC236}">
                <a16:creationId xmlns:a16="http://schemas.microsoft.com/office/drawing/2014/main" id="{CD059BEF-9F70-449D-8DF4-3464C6DABF25}"/>
              </a:ext>
            </a:extLst>
          </p:cNvPr>
          <p:cNvGraphicFramePr>
            <a:graphicFrameLocks noGrp="1"/>
          </p:cNvGraphicFramePr>
          <p:nvPr>
            <p:extLst>
              <p:ext uri="{D42A27DB-BD31-4B8C-83A1-F6EECF244321}">
                <p14:modId xmlns:p14="http://schemas.microsoft.com/office/powerpoint/2010/main" val="1518916153"/>
              </p:ext>
            </p:extLst>
          </p:nvPr>
        </p:nvGraphicFramePr>
        <p:xfrm>
          <a:off x="655638" y="1408113"/>
          <a:ext cx="10880725" cy="4850243"/>
        </p:xfrm>
        <a:graphic>
          <a:graphicData uri="http://schemas.openxmlformats.org/drawingml/2006/table">
            <a:tbl>
              <a:tblPr firstRow="1" bandRow="1">
                <a:tableStyleId>{073A0DAA-6AF3-43AB-8588-CEC1D06C72B9}</a:tableStyleId>
              </a:tblPr>
              <a:tblGrid>
                <a:gridCol w="1152146">
                  <a:extLst>
                    <a:ext uri="{9D8B030D-6E8A-4147-A177-3AD203B41FA5}">
                      <a16:colId xmlns:a16="http://schemas.microsoft.com/office/drawing/2014/main" val="1622051604"/>
                    </a:ext>
                  </a:extLst>
                </a:gridCol>
                <a:gridCol w="2382929">
                  <a:extLst>
                    <a:ext uri="{9D8B030D-6E8A-4147-A177-3AD203B41FA5}">
                      <a16:colId xmlns:a16="http://schemas.microsoft.com/office/drawing/2014/main" val="751262874"/>
                    </a:ext>
                  </a:extLst>
                </a:gridCol>
                <a:gridCol w="7345650">
                  <a:extLst>
                    <a:ext uri="{9D8B030D-6E8A-4147-A177-3AD203B41FA5}">
                      <a16:colId xmlns:a16="http://schemas.microsoft.com/office/drawing/2014/main" val="3872640127"/>
                    </a:ext>
                  </a:extLst>
                </a:gridCol>
              </a:tblGrid>
              <a:tr h="365748">
                <a:tc>
                  <a:txBody>
                    <a:bodyPr/>
                    <a:lstStyle>
                      <a:lvl1pPr marL="0" algn="l" defTabSz="914367" rtl="0" eaLnBrk="1" latinLnBrk="0" hangingPunct="1">
                        <a:defRPr sz="1765" b="1" kern="1200">
                          <a:solidFill>
                            <a:schemeClr val="lt1"/>
                          </a:solidFill>
                          <a:latin typeface="Segoe UI"/>
                        </a:defRPr>
                      </a:lvl1pPr>
                      <a:lvl2pPr marL="457183" algn="l" defTabSz="914367" rtl="0" eaLnBrk="1" latinLnBrk="0" hangingPunct="1">
                        <a:defRPr sz="1765" b="1" kern="1200">
                          <a:solidFill>
                            <a:schemeClr val="lt1"/>
                          </a:solidFill>
                          <a:latin typeface="Segoe UI"/>
                        </a:defRPr>
                      </a:lvl2pPr>
                      <a:lvl3pPr marL="914367" algn="l" defTabSz="914367" rtl="0" eaLnBrk="1" latinLnBrk="0" hangingPunct="1">
                        <a:defRPr sz="1765" b="1" kern="1200">
                          <a:solidFill>
                            <a:schemeClr val="lt1"/>
                          </a:solidFill>
                          <a:latin typeface="Segoe UI"/>
                        </a:defRPr>
                      </a:lvl3pPr>
                      <a:lvl4pPr marL="1371550" algn="l" defTabSz="914367" rtl="0" eaLnBrk="1" latinLnBrk="0" hangingPunct="1">
                        <a:defRPr sz="1765" b="1" kern="1200">
                          <a:solidFill>
                            <a:schemeClr val="lt1"/>
                          </a:solidFill>
                          <a:latin typeface="Segoe UI"/>
                        </a:defRPr>
                      </a:lvl4pPr>
                      <a:lvl5pPr marL="1828734" algn="l" defTabSz="914367" rtl="0" eaLnBrk="1" latinLnBrk="0" hangingPunct="1">
                        <a:defRPr sz="1765" b="1" kern="1200">
                          <a:solidFill>
                            <a:schemeClr val="lt1"/>
                          </a:solidFill>
                          <a:latin typeface="Segoe UI"/>
                        </a:defRPr>
                      </a:lvl5pPr>
                      <a:lvl6pPr marL="2285918" algn="l" defTabSz="914367" rtl="0" eaLnBrk="1" latinLnBrk="0" hangingPunct="1">
                        <a:defRPr sz="1765" b="1" kern="1200">
                          <a:solidFill>
                            <a:schemeClr val="lt1"/>
                          </a:solidFill>
                          <a:latin typeface="Segoe UI"/>
                        </a:defRPr>
                      </a:lvl6pPr>
                      <a:lvl7pPr marL="2743101" algn="l" defTabSz="914367" rtl="0" eaLnBrk="1" latinLnBrk="0" hangingPunct="1">
                        <a:defRPr sz="1765" b="1" kern="1200">
                          <a:solidFill>
                            <a:schemeClr val="lt1"/>
                          </a:solidFill>
                          <a:latin typeface="Segoe UI"/>
                        </a:defRPr>
                      </a:lvl7pPr>
                      <a:lvl8pPr marL="3200284" algn="l" defTabSz="914367" rtl="0" eaLnBrk="1" latinLnBrk="0" hangingPunct="1">
                        <a:defRPr sz="1765" b="1" kern="1200">
                          <a:solidFill>
                            <a:schemeClr val="lt1"/>
                          </a:solidFill>
                          <a:latin typeface="Segoe UI"/>
                        </a:defRPr>
                      </a:lvl8pPr>
                      <a:lvl9pPr marL="3657469" algn="l" defTabSz="914367" rtl="0" eaLnBrk="1" latinLnBrk="0" hangingPunct="1">
                        <a:defRPr sz="1765" b="1" kern="1200">
                          <a:solidFill>
                            <a:schemeClr val="lt1"/>
                          </a:solidFill>
                          <a:latin typeface="Segoe UI"/>
                        </a:defRPr>
                      </a:lvl9pPr>
                    </a:lstStyle>
                    <a:p>
                      <a:r>
                        <a:rPr lang="en-AU" sz="1800"/>
                        <a:t>Keyword</a:t>
                      </a:r>
                      <a:endParaRPr lang="en-AU" sz="1800" b="0">
                        <a:latin typeface="Segoe UI Light" panose="020B0502040204020203" pitchFamily="34" charset="0"/>
                        <a:cs typeface="Segoe UI Light" panose="020B0502040204020203" pitchFamily="34" charset="0"/>
                      </a:endParaRPr>
                    </a:p>
                  </a:txBody>
                  <a:tcPr/>
                </a:tc>
                <a:tc>
                  <a:txBody>
                    <a:bodyPr/>
                    <a:lstStyle>
                      <a:lvl1pPr marL="0" algn="l" defTabSz="914367" rtl="0" eaLnBrk="1" latinLnBrk="0" hangingPunct="1">
                        <a:defRPr sz="1765" b="1" kern="1200">
                          <a:solidFill>
                            <a:schemeClr val="lt1"/>
                          </a:solidFill>
                          <a:latin typeface="Segoe UI"/>
                        </a:defRPr>
                      </a:lvl1pPr>
                      <a:lvl2pPr marL="457183" algn="l" defTabSz="914367" rtl="0" eaLnBrk="1" latinLnBrk="0" hangingPunct="1">
                        <a:defRPr sz="1765" b="1" kern="1200">
                          <a:solidFill>
                            <a:schemeClr val="lt1"/>
                          </a:solidFill>
                          <a:latin typeface="Segoe UI"/>
                        </a:defRPr>
                      </a:lvl2pPr>
                      <a:lvl3pPr marL="914367" algn="l" defTabSz="914367" rtl="0" eaLnBrk="1" latinLnBrk="0" hangingPunct="1">
                        <a:defRPr sz="1765" b="1" kern="1200">
                          <a:solidFill>
                            <a:schemeClr val="lt1"/>
                          </a:solidFill>
                          <a:latin typeface="Segoe UI"/>
                        </a:defRPr>
                      </a:lvl3pPr>
                      <a:lvl4pPr marL="1371550" algn="l" defTabSz="914367" rtl="0" eaLnBrk="1" latinLnBrk="0" hangingPunct="1">
                        <a:defRPr sz="1765" b="1" kern="1200">
                          <a:solidFill>
                            <a:schemeClr val="lt1"/>
                          </a:solidFill>
                          <a:latin typeface="Segoe UI"/>
                        </a:defRPr>
                      </a:lvl4pPr>
                      <a:lvl5pPr marL="1828734" algn="l" defTabSz="914367" rtl="0" eaLnBrk="1" latinLnBrk="0" hangingPunct="1">
                        <a:defRPr sz="1765" b="1" kern="1200">
                          <a:solidFill>
                            <a:schemeClr val="lt1"/>
                          </a:solidFill>
                          <a:latin typeface="Segoe UI"/>
                        </a:defRPr>
                      </a:lvl5pPr>
                      <a:lvl6pPr marL="2285918" algn="l" defTabSz="914367" rtl="0" eaLnBrk="1" latinLnBrk="0" hangingPunct="1">
                        <a:defRPr sz="1765" b="1" kern="1200">
                          <a:solidFill>
                            <a:schemeClr val="lt1"/>
                          </a:solidFill>
                          <a:latin typeface="Segoe UI"/>
                        </a:defRPr>
                      </a:lvl6pPr>
                      <a:lvl7pPr marL="2743101" algn="l" defTabSz="914367" rtl="0" eaLnBrk="1" latinLnBrk="0" hangingPunct="1">
                        <a:defRPr sz="1765" b="1" kern="1200">
                          <a:solidFill>
                            <a:schemeClr val="lt1"/>
                          </a:solidFill>
                          <a:latin typeface="Segoe UI"/>
                        </a:defRPr>
                      </a:lvl7pPr>
                      <a:lvl8pPr marL="3200284" algn="l" defTabSz="914367" rtl="0" eaLnBrk="1" latinLnBrk="0" hangingPunct="1">
                        <a:defRPr sz="1765" b="1" kern="1200">
                          <a:solidFill>
                            <a:schemeClr val="lt1"/>
                          </a:solidFill>
                          <a:latin typeface="Segoe UI"/>
                        </a:defRPr>
                      </a:lvl8pPr>
                      <a:lvl9pPr marL="3657469" algn="l" defTabSz="914367" rtl="0" eaLnBrk="1" latinLnBrk="0" hangingPunct="1">
                        <a:defRPr sz="1765" b="1" kern="1200">
                          <a:solidFill>
                            <a:schemeClr val="lt1"/>
                          </a:solidFill>
                          <a:latin typeface="Segoe UI"/>
                        </a:defRPr>
                      </a:lvl9pPr>
                    </a:lstStyle>
                    <a:p>
                      <a:r>
                        <a:rPr lang="en-AU" sz="1800"/>
                        <a:t>Description</a:t>
                      </a:r>
                      <a:endParaRPr lang="en-AU" sz="1800" b="0">
                        <a:latin typeface="Segoe UI Light" panose="020B0502040204020203" pitchFamily="34" charset="0"/>
                        <a:cs typeface="Segoe UI Light" panose="020B0502040204020203" pitchFamily="34" charset="0"/>
                      </a:endParaRPr>
                    </a:p>
                  </a:txBody>
                  <a:tcPr/>
                </a:tc>
                <a:tc>
                  <a:txBody>
                    <a:bodyPr/>
                    <a:lstStyle>
                      <a:lvl1pPr marL="0" algn="l" defTabSz="914367" rtl="0" eaLnBrk="1" latinLnBrk="0" hangingPunct="1">
                        <a:defRPr sz="1765" b="1" kern="1200">
                          <a:solidFill>
                            <a:schemeClr val="lt1"/>
                          </a:solidFill>
                          <a:latin typeface="Segoe UI"/>
                        </a:defRPr>
                      </a:lvl1pPr>
                      <a:lvl2pPr marL="457183" algn="l" defTabSz="914367" rtl="0" eaLnBrk="1" latinLnBrk="0" hangingPunct="1">
                        <a:defRPr sz="1765" b="1" kern="1200">
                          <a:solidFill>
                            <a:schemeClr val="lt1"/>
                          </a:solidFill>
                          <a:latin typeface="Segoe UI"/>
                        </a:defRPr>
                      </a:lvl2pPr>
                      <a:lvl3pPr marL="914367" algn="l" defTabSz="914367" rtl="0" eaLnBrk="1" latinLnBrk="0" hangingPunct="1">
                        <a:defRPr sz="1765" b="1" kern="1200">
                          <a:solidFill>
                            <a:schemeClr val="lt1"/>
                          </a:solidFill>
                          <a:latin typeface="Segoe UI"/>
                        </a:defRPr>
                      </a:lvl3pPr>
                      <a:lvl4pPr marL="1371550" algn="l" defTabSz="914367" rtl="0" eaLnBrk="1" latinLnBrk="0" hangingPunct="1">
                        <a:defRPr sz="1765" b="1" kern="1200">
                          <a:solidFill>
                            <a:schemeClr val="lt1"/>
                          </a:solidFill>
                          <a:latin typeface="Segoe UI"/>
                        </a:defRPr>
                      </a:lvl4pPr>
                      <a:lvl5pPr marL="1828734" algn="l" defTabSz="914367" rtl="0" eaLnBrk="1" latinLnBrk="0" hangingPunct="1">
                        <a:defRPr sz="1765" b="1" kern="1200">
                          <a:solidFill>
                            <a:schemeClr val="lt1"/>
                          </a:solidFill>
                          <a:latin typeface="Segoe UI"/>
                        </a:defRPr>
                      </a:lvl5pPr>
                      <a:lvl6pPr marL="2285918" algn="l" defTabSz="914367" rtl="0" eaLnBrk="1" latinLnBrk="0" hangingPunct="1">
                        <a:defRPr sz="1765" b="1" kern="1200">
                          <a:solidFill>
                            <a:schemeClr val="lt1"/>
                          </a:solidFill>
                          <a:latin typeface="Segoe UI"/>
                        </a:defRPr>
                      </a:lvl6pPr>
                      <a:lvl7pPr marL="2743101" algn="l" defTabSz="914367" rtl="0" eaLnBrk="1" latinLnBrk="0" hangingPunct="1">
                        <a:defRPr sz="1765" b="1" kern="1200">
                          <a:solidFill>
                            <a:schemeClr val="lt1"/>
                          </a:solidFill>
                          <a:latin typeface="Segoe UI"/>
                        </a:defRPr>
                      </a:lvl7pPr>
                      <a:lvl8pPr marL="3200284" algn="l" defTabSz="914367" rtl="0" eaLnBrk="1" latinLnBrk="0" hangingPunct="1">
                        <a:defRPr sz="1765" b="1" kern="1200">
                          <a:solidFill>
                            <a:schemeClr val="lt1"/>
                          </a:solidFill>
                          <a:latin typeface="Segoe UI"/>
                        </a:defRPr>
                      </a:lvl8pPr>
                      <a:lvl9pPr marL="3657469" algn="l" defTabSz="914367" rtl="0" eaLnBrk="1" latinLnBrk="0" hangingPunct="1">
                        <a:defRPr sz="1765" b="1" kern="1200">
                          <a:solidFill>
                            <a:schemeClr val="lt1"/>
                          </a:solidFill>
                          <a:latin typeface="Segoe UI"/>
                        </a:defRPr>
                      </a:lvl9pPr>
                    </a:lstStyle>
                    <a:p>
                      <a:r>
                        <a:rPr lang="en-AU" sz="1800"/>
                        <a:t>Example(s)</a:t>
                      </a:r>
                      <a:endParaRPr lang="en-AU" sz="1800" b="0">
                        <a:latin typeface="Segoe UI Light" panose="020B0502040204020203" pitchFamily="34" charset="0"/>
                        <a:cs typeface="Segoe UI Light" panose="020B0502040204020203" pitchFamily="34" charset="0"/>
                      </a:endParaRPr>
                    </a:p>
                  </a:txBody>
                  <a:tcPr/>
                </a:tc>
                <a:extLst>
                  <a:ext uri="{0D108BD9-81ED-4DB2-BD59-A6C34878D82A}">
                    <a16:rowId xmlns:a16="http://schemas.microsoft.com/office/drawing/2014/main" val="1210576525"/>
                  </a:ext>
                </a:extLst>
              </a:tr>
              <a:tr h="1466963">
                <a:tc rowSpan="2">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r>
                        <a:rPr lang="en-AU" sz="1800"/>
                        <a:t>Break</a:t>
                      </a:r>
                      <a:endParaRPr lang="en-AU" sz="1800">
                        <a:latin typeface="Segoe UI Light" panose="020B0502040204020203" pitchFamily="34" charset="0"/>
                        <a:cs typeface="Segoe UI Light" panose="020B0502040204020203" pitchFamily="34" charset="0"/>
                      </a:endParaRPr>
                    </a:p>
                  </a:txBody>
                  <a:tcPr>
                    <a:solidFill>
                      <a:schemeClr val="accent6"/>
                    </a:solidFill>
                  </a:tcPr>
                </a:tc>
                <a:tc rowSpan="2">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r>
                        <a:rPr lang="en-AU" sz="1800" dirty="0"/>
                        <a:t>Immediately exit Loop</a:t>
                      </a:r>
                    </a:p>
                    <a:p>
                      <a:endParaRPr lang="en-AU" sz="1800" dirty="0"/>
                    </a:p>
                    <a:p>
                      <a:r>
                        <a:rPr lang="en-AU" sz="1800" dirty="0"/>
                        <a:t>Example breaks after 1 match to avoid multiple matches</a:t>
                      </a:r>
                      <a:endParaRPr lang="en-AU" sz="1800" dirty="0">
                        <a:latin typeface="Segoe UI Light" panose="020B0502040204020203" pitchFamily="34" charset="0"/>
                        <a:cs typeface="Segoe UI Light" panose="020B0502040204020203" pitchFamily="34" charset="0"/>
                      </a:endParaRPr>
                    </a:p>
                  </a:txBody>
                  <a:tcPr>
                    <a:solidFill>
                      <a:schemeClr val="accent6"/>
                    </a:solidFill>
                  </a:tcPr>
                </a:tc>
                <a:tc>
                  <a:txBody>
                    <a:bodyPr/>
                    <a:lstStyle/>
                    <a:p>
                      <a:r>
                        <a:rPr lang="en-US" sz="1800" dirty="0">
                          <a:solidFill>
                            <a:srgbClr val="00008B"/>
                          </a:solidFill>
                          <a:latin typeface="Lucida Console" panose="020B0609040504020204" pitchFamily="49" charset="0"/>
                        </a:rPr>
                        <a:t>Switch</a:t>
                      </a:r>
                      <a:r>
                        <a:rPr lang="en-US" sz="1800" dirty="0">
                          <a:solidFill>
                            <a:prstClr val="black"/>
                          </a:solidFill>
                          <a:latin typeface="Lucida Console" panose="020B0609040504020204" pitchFamily="49" charset="0"/>
                        </a:rPr>
                        <a:t> </a:t>
                      </a:r>
                      <a:r>
                        <a:rPr lang="en-US" sz="1800" dirty="0">
                          <a:solidFill>
                            <a:srgbClr val="000080"/>
                          </a:solidFill>
                          <a:latin typeface="Lucida Console" panose="020B0609040504020204" pitchFamily="49" charset="0"/>
                        </a:rPr>
                        <a:t>–Wildcard</a:t>
                      </a:r>
                      <a:r>
                        <a:rPr lang="en-US" sz="1800" dirty="0">
                          <a:solidFill>
                            <a:prstClr val="black"/>
                          </a:solidFill>
                          <a:latin typeface="Lucida Console" panose="020B0609040504020204" pitchFamily="49" charset="0"/>
                        </a:rPr>
                        <a:t> (</a:t>
                      </a:r>
                      <a:r>
                        <a:rPr lang="en-US" sz="1800" dirty="0">
                          <a:solidFill>
                            <a:srgbClr val="8B0000"/>
                          </a:solidFill>
                          <a:latin typeface="Lucida Console" panose="020B0609040504020204" pitchFamily="49" charset="0"/>
                        </a:rPr>
                        <a:t>"WMF 5.0"</a:t>
                      </a:r>
                      <a:r>
                        <a:rPr lang="en-US" sz="1800" dirty="0">
                          <a:solidFill>
                            <a:prstClr val="black"/>
                          </a:solidFill>
                          <a:latin typeface="Lucida Console" panose="020B0609040504020204" pitchFamily="49" charset="0"/>
                        </a:rPr>
                        <a:t>)</a:t>
                      </a:r>
                    </a:p>
                    <a:p>
                      <a:r>
                        <a:rPr lang="en-US" sz="1800" dirty="0">
                          <a:solidFill>
                            <a:prstClr val="black"/>
                          </a:solidFill>
                          <a:latin typeface="Lucida Console" panose="020B0609040504020204" pitchFamily="49" charset="0"/>
                        </a:rPr>
                        <a:t>{</a:t>
                      </a:r>
                    </a:p>
                    <a:p>
                      <a:r>
                        <a:rPr lang="en-US" sz="1800" dirty="0">
                          <a:solidFill>
                            <a:prstClr val="black"/>
                          </a:solidFill>
                          <a:latin typeface="Lucida Console" panose="020B0609040504020204" pitchFamily="49" charset="0"/>
                        </a:rPr>
                        <a:t>   </a:t>
                      </a:r>
                      <a:r>
                        <a:rPr lang="en-US" sz="1800" dirty="0">
                          <a:solidFill>
                            <a:srgbClr val="8B0000"/>
                          </a:solidFill>
                          <a:latin typeface="Lucida Console" panose="020B0609040504020204" pitchFamily="49" charset="0"/>
                        </a:rPr>
                        <a:t>"WMF 5.0"</a:t>
                      </a:r>
                      <a:r>
                        <a:rPr lang="en-US" sz="1800" dirty="0">
                          <a:solidFill>
                            <a:prstClr val="black"/>
                          </a:solidFill>
                          <a:latin typeface="Lucida Console" panose="020B0609040504020204" pitchFamily="49" charset="0"/>
                        </a:rPr>
                        <a:t> {</a:t>
                      </a:r>
                      <a:r>
                        <a:rPr lang="en-US" sz="1800" dirty="0">
                          <a:solidFill>
                            <a:srgbClr val="8B0000"/>
                          </a:solidFill>
                          <a:latin typeface="Lucida Console" panose="020B0609040504020204" pitchFamily="49" charset="0"/>
                        </a:rPr>
                        <a:t>"Matched First"</a:t>
                      </a:r>
                      <a:r>
                        <a:rPr lang="en-US" sz="1800" dirty="0">
                          <a:solidFill>
                            <a:prstClr val="black"/>
                          </a:solidFill>
                          <a:latin typeface="Lucida Console" panose="020B0609040504020204" pitchFamily="49" charset="0"/>
                        </a:rPr>
                        <a:t>; </a:t>
                      </a:r>
                      <a:r>
                        <a:rPr lang="en-US" sz="1800" dirty="0">
                          <a:solidFill>
                            <a:srgbClr val="00008B"/>
                          </a:solidFill>
                          <a:latin typeface="Lucida Console" panose="020B0609040504020204" pitchFamily="49" charset="0"/>
                        </a:rPr>
                        <a:t>Break</a:t>
                      </a:r>
                      <a:r>
                        <a:rPr lang="en-US" sz="1800" dirty="0">
                          <a:solidFill>
                            <a:prstClr val="black"/>
                          </a:solidFill>
                          <a:latin typeface="Lucida Console" panose="020B0609040504020204" pitchFamily="49" charset="0"/>
                        </a:rPr>
                        <a:t>}</a:t>
                      </a:r>
                    </a:p>
                    <a:p>
                      <a:r>
                        <a:rPr lang="en-US" sz="1800" dirty="0">
                          <a:solidFill>
                            <a:prstClr val="black"/>
                          </a:solidFill>
                          <a:latin typeface="Lucida Console" panose="020B0609040504020204" pitchFamily="49" charset="0"/>
                        </a:rPr>
                        <a:t>   </a:t>
                      </a:r>
                      <a:r>
                        <a:rPr lang="en-US" sz="1800" dirty="0">
                          <a:solidFill>
                            <a:srgbClr val="8B0000"/>
                          </a:solidFill>
                          <a:latin typeface="Lucida Console" panose="020B0609040504020204" pitchFamily="49" charset="0"/>
                        </a:rPr>
                        <a:t>"W*"</a:t>
                      </a:r>
                      <a:r>
                        <a:rPr lang="en-US" sz="1800" dirty="0">
                          <a:solidFill>
                            <a:prstClr val="black"/>
                          </a:solidFill>
                          <a:latin typeface="Lucida Console" panose="020B0609040504020204" pitchFamily="49" charset="0"/>
                        </a:rPr>
                        <a:t>      {</a:t>
                      </a:r>
                      <a:r>
                        <a:rPr lang="en-US" sz="1800" dirty="0">
                          <a:solidFill>
                            <a:srgbClr val="8B0000"/>
                          </a:solidFill>
                          <a:latin typeface="Lucida Console" panose="020B0609040504020204" pitchFamily="49" charset="0"/>
                        </a:rPr>
                        <a:t>"Matched Second"</a:t>
                      </a:r>
                      <a:r>
                        <a:rPr lang="en-US" sz="1800" dirty="0">
                          <a:solidFill>
                            <a:prstClr val="black"/>
                          </a:solidFill>
                          <a:latin typeface="Lucida Console" panose="020B0609040504020204" pitchFamily="49" charset="0"/>
                        </a:rPr>
                        <a:t>}</a:t>
                      </a:r>
                    </a:p>
                    <a:p>
                      <a:r>
                        <a:rPr lang="en-US" sz="1800" dirty="0">
                          <a:solidFill>
                            <a:prstClr val="black"/>
                          </a:solidFill>
                          <a:latin typeface="Lucida Console" panose="020B0609040504020204" pitchFamily="49" charset="0"/>
                        </a:rPr>
                        <a:t>} </a:t>
                      </a:r>
                    </a:p>
                  </a:txBody>
                  <a:tcPr>
                    <a:noFill/>
                  </a:tcPr>
                </a:tc>
                <a:extLst>
                  <a:ext uri="{0D108BD9-81ED-4DB2-BD59-A6C34878D82A}">
                    <a16:rowId xmlns:a16="http://schemas.microsoft.com/office/drawing/2014/main" val="1018590980"/>
                  </a:ext>
                </a:extLst>
              </a:tr>
              <a:tr h="335269">
                <a:tc vMerge="1">
                  <a:txBody>
                    <a:bodyPr/>
                    <a:lstStyle/>
                    <a:p>
                      <a:endParaRPr lang="en-US"/>
                    </a:p>
                  </a:txBody>
                  <a:tcPr/>
                </a:tc>
                <a:tc vMerge="1">
                  <a:txBody>
                    <a:bodyPr/>
                    <a:lstStyle/>
                    <a:p>
                      <a:endParaRPr lang="en-US"/>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800" dirty="0">
                          <a:solidFill>
                            <a:srgbClr val="F5F5F5"/>
                          </a:solidFill>
                          <a:latin typeface="Lucida Console" panose="020B0609040504020204" pitchFamily="49" charset="0"/>
                        </a:rPr>
                        <a:t>Matched First</a:t>
                      </a:r>
                    </a:p>
                  </a:txBody>
                  <a:tcPr>
                    <a:solidFill>
                      <a:srgbClr val="012456"/>
                    </a:solidFill>
                  </a:tcPr>
                </a:tc>
                <a:extLst>
                  <a:ext uri="{0D108BD9-81ED-4DB2-BD59-A6C34878D82A}">
                    <a16:rowId xmlns:a16="http://schemas.microsoft.com/office/drawing/2014/main" val="3589229484"/>
                  </a:ext>
                </a:extLst>
              </a:tr>
              <a:tr h="2011612">
                <a:tc rowSpan="2">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r>
                        <a:rPr lang="en-AU" sz="1800"/>
                        <a:t>Continue</a:t>
                      </a:r>
                      <a:endParaRPr lang="en-AU" sz="1800">
                        <a:latin typeface="Segoe UI Light" panose="020B0502040204020203" pitchFamily="34" charset="0"/>
                        <a:cs typeface="Segoe UI Light" panose="020B0502040204020203" pitchFamily="34" charset="0"/>
                      </a:endParaRPr>
                    </a:p>
                  </a:txBody>
                  <a:tcPr>
                    <a:solidFill>
                      <a:schemeClr val="accent6"/>
                    </a:solidFill>
                  </a:tcPr>
                </a:tc>
                <a:tc rowSpan="2">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r>
                        <a:rPr lang="en-AU" sz="1800" dirty="0"/>
                        <a:t>Immediately returns to top of loop</a:t>
                      </a:r>
                    </a:p>
                    <a:p>
                      <a:endParaRPr lang="en-AU" sz="1800" dirty="0"/>
                    </a:p>
                    <a:p>
                      <a:r>
                        <a:rPr lang="en-AU" sz="1800" dirty="0"/>
                        <a:t>Example skips over 2</a:t>
                      </a:r>
                      <a:endParaRPr lang="en-AU" sz="1800" dirty="0">
                        <a:latin typeface="Segoe UI Light" panose="020B0502040204020203" pitchFamily="34" charset="0"/>
                        <a:cs typeface="Segoe UI Light" panose="020B0502040204020203" pitchFamily="34" charset="0"/>
                      </a:endParaRPr>
                    </a:p>
                  </a:txBody>
                  <a:tcPr>
                    <a:solidFill>
                      <a:schemeClr val="accent6"/>
                    </a:solidFill>
                  </a:tcPr>
                </a:tc>
                <a:tc>
                  <a:txBody>
                    <a:bodyPr/>
                    <a:lstStyle/>
                    <a:p>
                      <a:r>
                        <a:rPr lang="en-US" sz="1800" dirty="0">
                          <a:solidFill>
                            <a:srgbClr val="FF4500"/>
                          </a:solidFill>
                          <a:latin typeface="Lucida Console" panose="020B0609040504020204" pitchFamily="49" charset="0"/>
                        </a:rPr>
                        <a:t>$c</a:t>
                      </a:r>
                      <a:r>
                        <a:rPr lang="en-US" sz="1800" dirty="0">
                          <a:solidFill>
                            <a:prstClr val="black"/>
                          </a:solidFill>
                          <a:latin typeface="Lucida Console" panose="020B0609040504020204" pitchFamily="49" charset="0"/>
                        </a:rPr>
                        <a:t> </a:t>
                      </a:r>
                      <a:r>
                        <a:rPr lang="en-US" sz="1800" dirty="0">
                          <a:solidFill>
                            <a:srgbClr val="A9A9A9"/>
                          </a:solidFill>
                          <a:latin typeface="Lucida Console" panose="020B0609040504020204" pitchFamily="49" charset="0"/>
                        </a:rPr>
                        <a:t>=</a:t>
                      </a:r>
                      <a:r>
                        <a:rPr lang="en-US" sz="1800" dirty="0">
                          <a:solidFill>
                            <a:prstClr val="black"/>
                          </a:solidFill>
                          <a:latin typeface="Lucida Console" panose="020B0609040504020204" pitchFamily="49" charset="0"/>
                        </a:rPr>
                        <a:t> </a:t>
                      </a:r>
                      <a:r>
                        <a:rPr lang="en-US" sz="1800" dirty="0">
                          <a:solidFill>
                            <a:srgbClr val="800080"/>
                          </a:solidFill>
                          <a:latin typeface="Lucida Console" panose="020B0609040504020204" pitchFamily="49" charset="0"/>
                        </a:rPr>
                        <a:t>0</a:t>
                      </a:r>
                      <a:endParaRPr lang="en-US" sz="1700" dirty="0">
                        <a:solidFill>
                          <a:prstClr val="black"/>
                        </a:solidFill>
                        <a:latin typeface="Lucida Console" panose="020B0609040504020204" pitchFamily="49" charset="0"/>
                      </a:endParaRPr>
                    </a:p>
                    <a:p>
                      <a:r>
                        <a:rPr lang="en-US" sz="1800" dirty="0">
                          <a:solidFill>
                            <a:srgbClr val="00008B"/>
                          </a:solidFill>
                          <a:latin typeface="Lucida Console" panose="020B0609040504020204" pitchFamily="49" charset="0"/>
                        </a:rPr>
                        <a:t>While</a:t>
                      </a:r>
                      <a:r>
                        <a:rPr lang="en-US" sz="1800" dirty="0">
                          <a:solidFill>
                            <a:prstClr val="black"/>
                          </a:solidFill>
                          <a:latin typeface="Lucida Console" panose="020B0609040504020204" pitchFamily="49" charset="0"/>
                        </a:rPr>
                        <a:t> (</a:t>
                      </a:r>
                      <a:r>
                        <a:rPr lang="en-US" sz="1800" dirty="0">
                          <a:solidFill>
                            <a:srgbClr val="FF4500"/>
                          </a:solidFill>
                          <a:latin typeface="Lucida Console" panose="020B0609040504020204" pitchFamily="49" charset="0"/>
                        </a:rPr>
                        <a:t>$c</a:t>
                      </a:r>
                      <a:r>
                        <a:rPr lang="en-US" sz="1800" dirty="0">
                          <a:solidFill>
                            <a:prstClr val="black"/>
                          </a:solidFill>
                          <a:latin typeface="Lucida Console" panose="020B0609040504020204" pitchFamily="49" charset="0"/>
                        </a:rPr>
                        <a:t> </a:t>
                      </a:r>
                      <a:r>
                        <a:rPr lang="en-US" sz="1800" dirty="0">
                          <a:solidFill>
                            <a:srgbClr val="A9A9A9"/>
                          </a:solidFill>
                          <a:latin typeface="Lucida Console" panose="020B0609040504020204" pitchFamily="49" charset="0"/>
                        </a:rPr>
                        <a:t>-</a:t>
                      </a:r>
                      <a:r>
                        <a:rPr lang="en-US" sz="1800" dirty="0" err="1">
                          <a:solidFill>
                            <a:srgbClr val="A9A9A9"/>
                          </a:solidFill>
                          <a:latin typeface="Lucida Console" panose="020B0609040504020204" pitchFamily="49" charset="0"/>
                        </a:rPr>
                        <a:t>lt</a:t>
                      </a:r>
                      <a:r>
                        <a:rPr lang="en-US" sz="1800" dirty="0">
                          <a:solidFill>
                            <a:prstClr val="black"/>
                          </a:solidFill>
                          <a:latin typeface="Lucida Console" panose="020B0609040504020204" pitchFamily="49" charset="0"/>
                        </a:rPr>
                        <a:t> </a:t>
                      </a:r>
                      <a:r>
                        <a:rPr lang="en-US" sz="1800" dirty="0">
                          <a:solidFill>
                            <a:srgbClr val="800080"/>
                          </a:solidFill>
                          <a:latin typeface="Lucida Console" panose="020B0609040504020204" pitchFamily="49" charset="0"/>
                        </a:rPr>
                        <a:t>3</a:t>
                      </a:r>
                      <a:r>
                        <a:rPr lang="en-US" sz="1800" dirty="0">
                          <a:solidFill>
                            <a:prstClr val="black"/>
                          </a:solidFill>
                          <a:latin typeface="Lucida Console" panose="020B0609040504020204" pitchFamily="49" charset="0"/>
                        </a:rPr>
                        <a:t>)</a:t>
                      </a:r>
                    </a:p>
                    <a:p>
                      <a:r>
                        <a:rPr lang="en-US" sz="1800" dirty="0">
                          <a:solidFill>
                            <a:prstClr val="black"/>
                          </a:solidFill>
                          <a:latin typeface="Lucida Console" panose="020B0609040504020204" pitchFamily="49" charset="0"/>
                        </a:rPr>
                        <a:t>{</a:t>
                      </a:r>
                    </a:p>
                    <a:p>
                      <a:r>
                        <a:rPr lang="en-US" sz="1800" dirty="0">
                          <a:solidFill>
                            <a:prstClr val="black"/>
                          </a:solidFill>
                          <a:latin typeface="Lucida Console" panose="020B0609040504020204" pitchFamily="49" charset="0"/>
                        </a:rPr>
                        <a:t>    </a:t>
                      </a:r>
                      <a:r>
                        <a:rPr lang="en-US" sz="1800" dirty="0">
                          <a:solidFill>
                            <a:srgbClr val="FF4500"/>
                          </a:solidFill>
                          <a:latin typeface="Lucida Console" panose="020B0609040504020204" pitchFamily="49" charset="0"/>
                        </a:rPr>
                        <a:t>$</a:t>
                      </a:r>
                      <a:r>
                        <a:rPr lang="en-US" sz="1800" dirty="0" err="1">
                          <a:solidFill>
                            <a:srgbClr val="FF4500"/>
                          </a:solidFill>
                          <a:latin typeface="Lucida Console" panose="020B0609040504020204" pitchFamily="49" charset="0"/>
                        </a:rPr>
                        <a:t>c</a:t>
                      </a:r>
                      <a:r>
                        <a:rPr lang="en-US" sz="1800" dirty="0" err="1">
                          <a:solidFill>
                            <a:srgbClr val="A9A9A9"/>
                          </a:solidFill>
                          <a:latin typeface="Lucida Console" panose="020B0609040504020204" pitchFamily="49" charset="0"/>
                        </a:rPr>
                        <a:t>++</a:t>
                      </a:r>
                      <a:r>
                        <a:rPr lang="en-US" sz="1800" dirty="0">
                          <a:solidFill>
                            <a:prstClr val="black"/>
                          </a:solidFill>
                          <a:latin typeface="Lucida Console" panose="020B0609040504020204" pitchFamily="49" charset="0"/>
                        </a:rPr>
                        <a:t> </a:t>
                      </a:r>
                    </a:p>
                    <a:p>
                      <a:r>
                        <a:rPr lang="en-US" sz="1800" dirty="0">
                          <a:solidFill>
                            <a:prstClr val="black"/>
                          </a:solidFill>
                          <a:latin typeface="Lucida Console" panose="020B0609040504020204" pitchFamily="49" charset="0"/>
                        </a:rPr>
                        <a:t>    </a:t>
                      </a:r>
                      <a:r>
                        <a:rPr lang="en-US" sz="1800" dirty="0">
                          <a:solidFill>
                            <a:srgbClr val="00008B"/>
                          </a:solidFill>
                          <a:latin typeface="Lucida Console" panose="020B0609040504020204" pitchFamily="49" charset="0"/>
                        </a:rPr>
                        <a:t>if</a:t>
                      </a:r>
                      <a:r>
                        <a:rPr lang="en-US" sz="1800" dirty="0">
                          <a:solidFill>
                            <a:prstClr val="black"/>
                          </a:solidFill>
                          <a:latin typeface="Lucida Console" panose="020B0609040504020204" pitchFamily="49" charset="0"/>
                        </a:rPr>
                        <a:t> (</a:t>
                      </a:r>
                      <a:r>
                        <a:rPr lang="en-US" sz="1800" dirty="0">
                          <a:solidFill>
                            <a:srgbClr val="FF4500"/>
                          </a:solidFill>
                          <a:latin typeface="Lucida Console" panose="020B0609040504020204" pitchFamily="49" charset="0"/>
                        </a:rPr>
                        <a:t>$c</a:t>
                      </a:r>
                      <a:r>
                        <a:rPr lang="en-US" sz="1800" dirty="0">
                          <a:solidFill>
                            <a:prstClr val="black"/>
                          </a:solidFill>
                          <a:latin typeface="Lucida Console" panose="020B0609040504020204" pitchFamily="49" charset="0"/>
                        </a:rPr>
                        <a:t> </a:t>
                      </a:r>
                      <a:r>
                        <a:rPr lang="en-US" sz="1800" dirty="0">
                          <a:solidFill>
                            <a:srgbClr val="A9A9A9"/>
                          </a:solidFill>
                          <a:latin typeface="Lucida Console" panose="020B0609040504020204" pitchFamily="49" charset="0"/>
                        </a:rPr>
                        <a:t>-eq</a:t>
                      </a:r>
                      <a:r>
                        <a:rPr lang="en-US" sz="1800" dirty="0">
                          <a:solidFill>
                            <a:prstClr val="black"/>
                          </a:solidFill>
                          <a:latin typeface="Lucida Console" panose="020B0609040504020204" pitchFamily="49" charset="0"/>
                        </a:rPr>
                        <a:t> </a:t>
                      </a:r>
                      <a:r>
                        <a:rPr lang="en-US" sz="1800" dirty="0">
                          <a:solidFill>
                            <a:srgbClr val="800080"/>
                          </a:solidFill>
                          <a:latin typeface="Lucida Console" panose="020B0609040504020204" pitchFamily="49" charset="0"/>
                        </a:rPr>
                        <a:t>2</a:t>
                      </a:r>
                      <a:r>
                        <a:rPr lang="en-US" sz="1800" dirty="0">
                          <a:solidFill>
                            <a:prstClr val="black"/>
                          </a:solidFill>
                          <a:latin typeface="Lucida Console" panose="020B0609040504020204" pitchFamily="49" charset="0"/>
                        </a:rPr>
                        <a:t>) {</a:t>
                      </a:r>
                      <a:r>
                        <a:rPr lang="en-US" sz="1800" dirty="0">
                          <a:solidFill>
                            <a:srgbClr val="00008B"/>
                          </a:solidFill>
                          <a:latin typeface="Lucida Console" panose="020B0609040504020204" pitchFamily="49" charset="0"/>
                        </a:rPr>
                        <a:t>Continue</a:t>
                      </a:r>
                      <a:r>
                        <a:rPr lang="en-US" sz="1800" dirty="0">
                          <a:solidFill>
                            <a:prstClr val="black"/>
                          </a:solidFill>
                          <a:latin typeface="Lucida Console" panose="020B0609040504020204" pitchFamily="49" charset="0"/>
                        </a:rPr>
                        <a:t>}</a:t>
                      </a:r>
                    </a:p>
                    <a:p>
                      <a:r>
                        <a:rPr lang="en-US" sz="1800" dirty="0">
                          <a:solidFill>
                            <a:prstClr val="black"/>
                          </a:solidFill>
                          <a:latin typeface="Lucida Console" panose="020B0609040504020204" pitchFamily="49" charset="0"/>
                        </a:rPr>
                        <a:t>    </a:t>
                      </a:r>
                      <a:r>
                        <a:rPr lang="en-US" sz="1800" dirty="0">
                          <a:solidFill>
                            <a:srgbClr val="0000FF"/>
                          </a:solidFill>
                          <a:latin typeface="Lucida Console" panose="020B0609040504020204" pitchFamily="49" charset="0"/>
                        </a:rPr>
                        <a:t>Write-Host</a:t>
                      </a:r>
                      <a:r>
                        <a:rPr lang="en-US" sz="1800" dirty="0">
                          <a:solidFill>
                            <a:prstClr val="black"/>
                          </a:solidFill>
                          <a:latin typeface="Lucida Console" panose="020B0609040504020204" pitchFamily="49" charset="0"/>
                        </a:rPr>
                        <a:t> </a:t>
                      </a:r>
                      <a:r>
                        <a:rPr lang="en-US" sz="1800" dirty="0">
                          <a:solidFill>
                            <a:srgbClr val="FF4500"/>
                          </a:solidFill>
                          <a:latin typeface="Lucida Console" panose="020B0609040504020204" pitchFamily="49" charset="0"/>
                        </a:rPr>
                        <a:t>$c</a:t>
                      </a:r>
                      <a:endParaRPr lang="en-US" sz="1700" dirty="0">
                        <a:solidFill>
                          <a:prstClr val="black"/>
                        </a:solidFill>
                        <a:latin typeface="Lucida Console" panose="020B0609040504020204" pitchFamily="49" charset="0"/>
                      </a:endParaRPr>
                    </a:p>
                    <a:p>
                      <a:r>
                        <a:rPr lang="en-US" sz="1800" dirty="0">
                          <a:solidFill>
                            <a:prstClr val="black"/>
                          </a:solidFill>
                          <a:latin typeface="Lucida Console" panose="020B0609040504020204" pitchFamily="49" charset="0"/>
                        </a:rPr>
                        <a:t>}  </a:t>
                      </a:r>
                    </a:p>
                  </a:txBody>
                  <a:tcPr>
                    <a:noFill/>
                  </a:tcPr>
                </a:tc>
                <a:extLst>
                  <a:ext uri="{0D108BD9-81ED-4DB2-BD59-A6C34878D82A}">
                    <a16:rowId xmlns:a16="http://schemas.microsoft.com/office/drawing/2014/main" val="2033208012"/>
                  </a:ext>
                </a:extLst>
              </a:tr>
              <a:tr h="640058">
                <a:tc vMerge="1">
                  <a:txBody>
                    <a:bodyPr/>
                    <a:lstStyle/>
                    <a:p>
                      <a:endParaRPr lang="en-US"/>
                    </a:p>
                  </a:txBody>
                  <a:tcPr/>
                </a:tc>
                <a:tc vMerge="1">
                  <a:txBody>
                    <a:bodyPr/>
                    <a:lstStyle/>
                    <a:p>
                      <a:endParaRPr lang="en-US"/>
                    </a:p>
                  </a:txBody>
                  <a:tcPr/>
                </a:tc>
                <a:tc>
                  <a:txBody>
                    <a:bodyPr/>
                    <a:lstStyle/>
                    <a:p>
                      <a:r>
                        <a:rPr lang="en-AU" sz="1800" dirty="0">
                          <a:solidFill>
                            <a:srgbClr val="F5F5F5"/>
                          </a:solidFill>
                          <a:latin typeface="Lucida Console" panose="020B0609040504020204" pitchFamily="49" charset="0"/>
                        </a:rPr>
                        <a:t>1</a:t>
                      </a:r>
                    </a:p>
                    <a:p>
                      <a:r>
                        <a:rPr lang="en-AU" sz="1800" dirty="0">
                          <a:solidFill>
                            <a:srgbClr val="F5F5F5"/>
                          </a:solidFill>
                          <a:latin typeface="Lucida Console" panose="020B0609040504020204" pitchFamily="49" charset="0"/>
                        </a:rPr>
                        <a:t>3</a:t>
                      </a:r>
                    </a:p>
                  </a:txBody>
                  <a:tcPr>
                    <a:solidFill>
                      <a:srgbClr val="012456"/>
                    </a:solidFill>
                  </a:tcPr>
                </a:tc>
                <a:extLst>
                  <a:ext uri="{0D108BD9-81ED-4DB2-BD59-A6C34878D82A}">
                    <a16:rowId xmlns:a16="http://schemas.microsoft.com/office/drawing/2014/main" val="539974352"/>
                  </a:ext>
                </a:extLst>
              </a:tr>
            </a:tbl>
          </a:graphicData>
        </a:graphic>
      </p:graphicFrame>
    </p:spTree>
    <p:custDataLst>
      <p:tags r:id="rId1"/>
    </p:custDataLst>
    <p:extLst>
      <p:ext uri="{BB962C8B-B14F-4D97-AF65-F5344CB8AC3E}">
        <p14:creationId xmlns:p14="http://schemas.microsoft.com/office/powerpoint/2010/main" val="1696250841"/>
      </p:ext>
    </p:extLst>
  </p:cSld>
  <p:clrMapOvr>
    <a:masterClrMapping/>
  </p:clrMapOvr>
  <p:transition spd="slow"/>
</p:sld>
</file>

<file path=ppt/slides/slide8.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AU" dirty="0"/>
              <a:t>Flow Control Keywords (Continued)</a:t>
            </a:r>
          </a:p>
        </p:txBody>
      </p:sp>
      <p:graphicFrame>
        <p:nvGraphicFramePr>
          <p:cNvPr id="7" name="Table 6">
            <a:extLst>
              <a:ext uri="{FF2B5EF4-FFF2-40B4-BE49-F238E27FC236}">
                <a16:creationId xmlns:a16="http://schemas.microsoft.com/office/drawing/2014/main" id="{E1953753-C11E-4BF0-9376-8F07D372DB42}"/>
              </a:ext>
            </a:extLst>
          </p:cNvPr>
          <p:cNvGraphicFramePr>
            <a:graphicFrameLocks noGrp="1"/>
          </p:cNvGraphicFramePr>
          <p:nvPr>
            <p:extLst>
              <p:ext uri="{D42A27DB-BD31-4B8C-83A1-F6EECF244321}">
                <p14:modId xmlns:p14="http://schemas.microsoft.com/office/powerpoint/2010/main" val="1989135458"/>
              </p:ext>
            </p:extLst>
          </p:nvPr>
        </p:nvGraphicFramePr>
        <p:xfrm>
          <a:off x="655638" y="1408113"/>
          <a:ext cx="10880724" cy="4819651"/>
        </p:xfrm>
        <a:graphic>
          <a:graphicData uri="http://schemas.openxmlformats.org/drawingml/2006/table">
            <a:tbl>
              <a:tblPr firstRow="1" bandRow="1">
                <a:tableStyleId>{073A0DAA-6AF3-43AB-8588-CEC1D06C72B9}</a:tableStyleId>
              </a:tblPr>
              <a:tblGrid>
                <a:gridCol w="1174997">
                  <a:extLst>
                    <a:ext uri="{9D8B030D-6E8A-4147-A177-3AD203B41FA5}">
                      <a16:colId xmlns:a16="http://schemas.microsoft.com/office/drawing/2014/main" val="3318633681"/>
                    </a:ext>
                  </a:extLst>
                </a:gridCol>
                <a:gridCol w="2567680">
                  <a:extLst>
                    <a:ext uri="{9D8B030D-6E8A-4147-A177-3AD203B41FA5}">
                      <a16:colId xmlns:a16="http://schemas.microsoft.com/office/drawing/2014/main" val="3152179412"/>
                    </a:ext>
                  </a:extLst>
                </a:gridCol>
                <a:gridCol w="7138047">
                  <a:extLst>
                    <a:ext uri="{9D8B030D-6E8A-4147-A177-3AD203B41FA5}">
                      <a16:colId xmlns:a16="http://schemas.microsoft.com/office/drawing/2014/main" val="2326760908"/>
                    </a:ext>
                  </a:extLst>
                </a:gridCol>
              </a:tblGrid>
              <a:tr h="434522">
                <a:tc>
                  <a:txBody>
                    <a:bodyPr/>
                    <a:lstStyle>
                      <a:lvl1pPr marL="0" algn="l" defTabSz="914367" rtl="0" eaLnBrk="1" latinLnBrk="0" hangingPunct="1">
                        <a:defRPr sz="1765" b="1" kern="1200">
                          <a:solidFill>
                            <a:schemeClr val="lt1"/>
                          </a:solidFill>
                          <a:latin typeface="Segoe UI"/>
                        </a:defRPr>
                      </a:lvl1pPr>
                      <a:lvl2pPr marL="457183" algn="l" defTabSz="914367" rtl="0" eaLnBrk="1" latinLnBrk="0" hangingPunct="1">
                        <a:defRPr sz="1765" b="1" kern="1200">
                          <a:solidFill>
                            <a:schemeClr val="lt1"/>
                          </a:solidFill>
                          <a:latin typeface="Segoe UI"/>
                        </a:defRPr>
                      </a:lvl2pPr>
                      <a:lvl3pPr marL="914367" algn="l" defTabSz="914367" rtl="0" eaLnBrk="1" latinLnBrk="0" hangingPunct="1">
                        <a:defRPr sz="1765" b="1" kern="1200">
                          <a:solidFill>
                            <a:schemeClr val="lt1"/>
                          </a:solidFill>
                          <a:latin typeface="Segoe UI"/>
                        </a:defRPr>
                      </a:lvl3pPr>
                      <a:lvl4pPr marL="1371550" algn="l" defTabSz="914367" rtl="0" eaLnBrk="1" latinLnBrk="0" hangingPunct="1">
                        <a:defRPr sz="1765" b="1" kern="1200">
                          <a:solidFill>
                            <a:schemeClr val="lt1"/>
                          </a:solidFill>
                          <a:latin typeface="Segoe UI"/>
                        </a:defRPr>
                      </a:lvl4pPr>
                      <a:lvl5pPr marL="1828734" algn="l" defTabSz="914367" rtl="0" eaLnBrk="1" latinLnBrk="0" hangingPunct="1">
                        <a:defRPr sz="1765" b="1" kern="1200">
                          <a:solidFill>
                            <a:schemeClr val="lt1"/>
                          </a:solidFill>
                          <a:latin typeface="Segoe UI"/>
                        </a:defRPr>
                      </a:lvl5pPr>
                      <a:lvl6pPr marL="2285918" algn="l" defTabSz="914367" rtl="0" eaLnBrk="1" latinLnBrk="0" hangingPunct="1">
                        <a:defRPr sz="1765" b="1" kern="1200">
                          <a:solidFill>
                            <a:schemeClr val="lt1"/>
                          </a:solidFill>
                          <a:latin typeface="Segoe UI"/>
                        </a:defRPr>
                      </a:lvl6pPr>
                      <a:lvl7pPr marL="2743101" algn="l" defTabSz="914367" rtl="0" eaLnBrk="1" latinLnBrk="0" hangingPunct="1">
                        <a:defRPr sz="1765" b="1" kern="1200">
                          <a:solidFill>
                            <a:schemeClr val="lt1"/>
                          </a:solidFill>
                          <a:latin typeface="Segoe UI"/>
                        </a:defRPr>
                      </a:lvl7pPr>
                      <a:lvl8pPr marL="3200284" algn="l" defTabSz="914367" rtl="0" eaLnBrk="1" latinLnBrk="0" hangingPunct="1">
                        <a:defRPr sz="1765" b="1" kern="1200">
                          <a:solidFill>
                            <a:schemeClr val="lt1"/>
                          </a:solidFill>
                          <a:latin typeface="Segoe UI"/>
                        </a:defRPr>
                      </a:lvl8pPr>
                      <a:lvl9pPr marL="3657469" algn="l" defTabSz="914367" rtl="0" eaLnBrk="1" latinLnBrk="0" hangingPunct="1">
                        <a:defRPr sz="1765" b="1" kern="1200">
                          <a:solidFill>
                            <a:schemeClr val="lt1"/>
                          </a:solidFill>
                          <a:latin typeface="Segoe UI"/>
                        </a:defRPr>
                      </a:lvl9pPr>
                    </a:lstStyle>
                    <a:p>
                      <a:r>
                        <a:rPr lang="en-AU" sz="1800"/>
                        <a:t>Keyword</a:t>
                      </a:r>
                      <a:endParaRPr lang="en-AU" sz="1800" b="0">
                        <a:latin typeface="Segoe UI Light" panose="020B0502040204020203" pitchFamily="34" charset="0"/>
                        <a:cs typeface="Segoe UI Light" panose="020B0502040204020203" pitchFamily="34" charset="0"/>
                      </a:endParaRPr>
                    </a:p>
                  </a:txBody>
                  <a:tcPr/>
                </a:tc>
                <a:tc>
                  <a:txBody>
                    <a:bodyPr/>
                    <a:lstStyle>
                      <a:lvl1pPr marL="0" algn="l" defTabSz="914367" rtl="0" eaLnBrk="1" latinLnBrk="0" hangingPunct="1">
                        <a:defRPr sz="1765" b="1" kern="1200">
                          <a:solidFill>
                            <a:schemeClr val="lt1"/>
                          </a:solidFill>
                          <a:latin typeface="Segoe UI"/>
                        </a:defRPr>
                      </a:lvl1pPr>
                      <a:lvl2pPr marL="457183" algn="l" defTabSz="914367" rtl="0" eaLnBrk="1" latinLnBrk="0" hangingPunct="1">
                        <a:defRPr sz="1765" b="1" kern="1200">
                          <a:solidFill>
                            <a:schemeClr val="lt1"/>
                          </a:solidFill>
                          <a:latin typeface="Segoe UI"/>
                        </a:defRPr>
                      </a:lvl2pPr>
                      <a:lvl3pPr marL="914367" algn="l" defTabSz="914367" rtl="0" eaLnBrk="1" latinLnBrk="0" hangingPunct="1">
                        <a:defRPr sz="1765" b="1" kern="1200">
                          <a:solidFill>
                            <a:schemeClr val="lt1"/>
                          </a:solidFill>
                          <a:latin typeface="Segoe UI"/>
                        </a:defRPr>
                      </a:lvl3pPr>
                      <a:lvl4pPr marL="1371550" algn="l" defTabSz="914367" rtl="0" eaLnBrk="1" latinLnBrk="0" hangingPunct="1">
                        <a:defRPr sz="1765" b="1" kern="1200">
                          <a:solidFill>
                            <a:schemeClr val="lt1"/>
                          </a:solidFill>
                          <a:latin typeface="Segoe UI"/>
                        </a:defRPr>
                      </a:lvl4pPr>
                      <a:lvl5pPr marL="1828734" algn="l" defTabSz="914367" rtl="0" eaLnBrk="1" latinLnBrk="0" hangingPunct="1">
                        <a:defRPr sz="1765" b="1" kern="1200">
                          <a:solidFill>
                            <a:schemeClr val="lt1"/>
                          </a:solidFill>
                          <a:latin typeface="Segoe UI"/>
                        </a:defRPr>
                      </a:lvl5pPr>
                      <a:lvl6pPr marL="2285918" algn="l" defTabSz="914367" rtl="0" eaLnBrk="1" latinLnBrk="0" hangingPunct="1">
                        <a:defRPr sz="1765" b="1" kern="1200">
                          <a:solidFill>
                            <a:schemeClr val="lt1"/>
                          </a:solidFill>
                          <a:latin typeface="Segoe UI"/>
                        </a:defRPr>
                      </a:lvl6pPr>
                      <a:lvl7pPr marL="2743101" algn="l" defTabSz="914367" rtl="0" eaLnBrk="1" latinLnBrk="0" hangingPunct="1">
                        <a:defRPr sz="1765" b="1" kern="1200">
                          <a:solidFill>
                            <a:schemeClr val="lt1"/>
                          </a:solidFill>
                          <a:latin typeface="Segoe UI"/>
                        </a:defRPr>
                      </a:lvl7pPr>
                      <a:lvl8pPr marL="3200284" algn="l" defTabSz="914367" rtl="0" eaLnBrk="1" latinLnBrk="0" hangingPunct="1">
                        <a:defRPr sz="1765" b="1" kern="1200">
                          <a:solidFill>
                            <a:schemeClr val="lt1"/>
                          </a:solidFill>
                          <a:latin typeface="Segoe UI"/>
                        </a:defRPr>
                      </a:lvl8pPr>
                      <a:lvl9pPr marL="3657469" algn="l" defTabSz="914367" rtl="0" eaLnBrk="1" latinLnBrk="0" hangingPunct="1">
                        <a:defRPr sz="1765" b="1" kern="1200">
                          <a:solidFill>
                            <a:schemeClr val="lt1"/>
                          </a:solidFill>
                          <a:latin typeface="Segoe UI"/>
                        </a:defRPr>
                      </a:lvl9pPr>
                    </a:lstStyle>
                    <a:p>
                      <a:r>
                        <a:rPr lang="en-AU" sz="1800"/>
                        <a:t>Description</a:t>
                      </a:r>
                      <a:endParaRPr lang="en-AU" sz="1800" b="0">
                        <a:latin typeface="Segoe UI Light" panose="020B0502040204020203" pitchFamily="34" charset="0"/>
                        <a:cs typeface="Segoe UI Light" panose="020B0502040204020203" pitchFamily="34" charset="0"/>
                      </a:endParaRPr>
                    </a:p>
                  </a:txBody>
                  <a:tcPr/>
                </a:tc>
                <a:tc>
                  <a:txBody>
                    <a:bodyPr/>
                    <a:lstStyle>
                      <a:lvl1pPr marL="0" algn="l" defTabSz="914367" rtl="0" eaLnBrk="1" latinLnBrk="0" hangingPunct="1">
                        <a:defRPr sz="1765" b="1" kern="1200">
                          <a:solidFill>
                            <a:schemeClr val="lt1"/>
                          </a:solidFill>
                          <a:latin typeface="Segoe UI"/>
                        </a:defRPr>
                      </a:lvl1pPr>
                      <a:lvl2pPr marL="457183" algn="l" defTabSz="914367" rtl="0" eaLnBrk="1" latinLnBrk="0" hangingPunct="1">
                        <a:defRPr sz="1765" b="1" kern="1200">
                          <a:solidFill>
                            <a:schemeClr val="lt1"/>
                          </a:solidFill>
                          <a:latin typeface="Segoe UI"/>
                        </a:defRPr>
                      </a:lvl2pPr>
                      <a:lvl3pPr marL="914367" algn="l" defTabSz="914367" rtl="0" eaLnBrk="1" latinLnBrk="0" hangingPunct="1">
                        <a:defRPr sz="1765" b="1" kern="1200">
                          <a:solidFill>
                            <a:schemeClr val="lt1"/>
                          </a:solidFill>
                          <a:latin typeface="Segoe UI"/>
                        </a:defRPr>
                      </a:lvl3pPr>
                      <a:lvl4pPr marL="1371550" algn="l" defTabSz="914367" rtl="0" eaLnBrk="1" latinLnBrk="0" hangingPunct="1">
                        <a:defRPr sz="1765" b="1" kern="1200">
                          <a:solidFill>
                            <a:schemeClr val="lt1"/>
                          </a:solidFill>
                          <a:latin typeface="Segoe UI"/>
                        </a:defRPr>
                      </a:lvl4pPr>
                      <a:lvl5pPr marL="1828734" algn="l" defTabSz="914367" rtl="0" eaLnBrk="1" latinLnBrk="0" hangingPunct="1">
                        <a:defRPr sz="1765" b="1" kern="1200">
                          <a:solidFill>
                            <a:schemeClr val="lt1"/>
                          </a:solidFill>
                          <a:latin typeface="Segoe UI"/>
                        </a:defRPr>
                      </a:lvl5pPr>
                      <a:lvl6pPr marL="2285918" algn="l" defTabSz="914367" rtl="0" eaLnBrk="1" latinLnBrk="0" hangingPunct="1">
                        <a:defRPr sz="1765" b="1" kern="1200">
                          <a:solidFill>
                            <a:schemeClr val="lt1"/>
                          </a:solidFill>
                          <a:latin typeface="Segoe UI"/>
                        </a:defRPr>
                      </a:lvl6pPr>
                      <a:lvl7pPr marL="2743101" algn="l" defTabSz="914367" rtl="0" eaLnBrk="1" latinLnBrk="0" hangingPunct="1">
                        <a:defRPr sz="1765" b="1" kern="1200">
                          <a:solidFill>
                            <a:schemeClr val="lt1"/>
                          </a:solidFill>
                          <a:latin typeface="Segoe UI"/>
                        </a:defRPr>
                      </a:lvl7pPr>
                      <a:lvl8pPr marL="3200284" algn="l" defTabSz="914367" rtl="0" eaLnBrk="1" latinLnBrk="0" hangingPunct="1">
                        <a:defRPr sz="1765" b="1" kern="1200">
                          <a:solidFill>
                            <a:schemeClr val="lt1"/>
                          </a:solidFill>
                          <a:latin typeface="Segoe UI"/>
                        </a:defRPr>
                      </a:lvl8pPr>
                      <a:lvl9pPr marL="3657469" algn="l" defTabSz="914367" rtl="0" eaLnBrk="1" latinLnBrk="0" hangingPunct="1">
                        <a:defRPr sz="1765" b="1" kern="1200">
                          <a:solidFill>
                            <a:schemeClr val="lt1"/>
                          </a:solidFill>
                          <a:latin typeface="Segoe UI"/>
                        </a:defRPr>
                      </a:lvl9pPr>
                    </a:lstStyle>
                    <a:p>
                      <a:r>
                        <a:rPr lang="en-AU" sz="1800"/>
                        <a:t>Example(s)</a:t>
                      </a:r>
                      <a:endParaRPr lang="en-AU" sz="1800" b="0">
                        <a:latin typeface="Segoe UI Light" panose="020B0502040204020203" pitchFamily="34" charset="0"/>
                        <a:cs typeface="Segoe UI Light" panose="020B0502040204020203" pitchFamily="34" charset="0"/>
                      </a:endParaRPr>
                    </a:p>
                  </a:txBody>
                  <a:tcPr/>
                </a:tc>
                <a:extLst>
                  <a:ext uri="{0D108BD9-81ED-4DB2-BD59-A6C34878D82A}">
                    <a16:rowId xmlns:a16="http://schemas.microsoft.com/office/drawing/2014/main" val="831317228"/>
                  </a:ext>
                </a:extLst>
              </a:tr>
              <a:tr h="1714276">
                <a:tc rowSpan="2">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r>
                        <a:rPr lang="en-AU" sz="1800"/>
                        <a:t>Return</a:t>
                      </a:r>
                      <a:endParaRPr lang="en-AU" sz="1800">
                        <a:latin typeface="Segoe UI Light" panose="020B0502040204020203" pitchFamily="34" charset="0"/>
                        <a:cs typeface="Segoe UI Light" panose="020B0502040204020203" pitchFamily="34" charset="0"/>
                      </a:endParaRPr>
                    </a:p>
                  </a:txBody>
                  <a:tcPr>
                    <a:solidFill>
                      <a:schemeClr val="accent6"/>
                    </a:solidFill>
                  </a:tcPr>
                </a:tc>
                <a:tc rowSpan="2">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r>
                        <a:rPr lang="en-AU" sz="1800" dirty="0"/>
                        <a:t>Exits current ‘scope’, which can be a function, script, or script block</a:t>
                      </a:r>
                    </a:p>
                    <a:p>
                      <a:endParaRPr lang="en-AU" sz="1800" dirty="0"/>
                    </a:p>
                    <a:p>
                      <a:r>
                        <a:rPr lang="en-AU" sz="1800" dirty="0"/>
                        <a:t>Note: Return can appear alone or</a:t>
                      </a:r>
                      <a:r>
                        <a:rPr lang="en-AU" sz="1800" baseline="0" dirty="0"/>
                        <a:t> followed by a value or expression</a:t>
                      </a:r>
                      <a:endParaRPr lang="en-AU" sz="1800" dirty="0">
                        <a:latin typeface="Segoe UI Light" panose="020B0502040204020203" pitchFamily="34" charset="0"/>
                        <a:cs typeface="Segoe UI Light" panose="020B0502040204020203" pitchFamily="34" charset="0"/>
                      </a:endParaRPr>
                    </a:p>
                  </a:txBody>
                  <a:tcPr>
                    <a:solidFill>
                      <a:schemeClr val="accent6"/>
                    </a:solidFill>
                  </a:tcPr>
                </a:tc>
                <a:tc>
                  <a:txBody>
                    <a:bodyPr/>
                    <a:lstStyle/>
                    <a:p>
                      <a:r>
                        <a:rPr lang="en-AU" sz="2000" dirty="0">
                          <a:solidFill>
                            <a:srgbClr val="00008B"/>
                          </a:solidFill>
                          <a:latin typeface="Lucida Console" panose="020B0609040504020204" pitchFamily="49" charset="0"/>
                        </a:rPr>
                        <a:t>function</a:t>
                      </a:r>
                      <a:r>
                        <a:rPr lang="en-AU" sz="2000" dirty="0">
                          <a:solidFill>
                            <a:prstClr val="black"/>
                          </a:solidFill>
                          <a:latin typeface="Lucida Console" panose="020B0609040504020204" pitchFamily="49" charset="0"/>
                        </a:rPr>
                        <a:t> </a:t>
                      </a:r>
                      <a:r>
                        <a:rPr lang="en-AU" sz="2000" dirty="0">
                          <a:solidFill>
                            <a:srgbClr val="8A2BE2"/>
                          </a:solidFill>
                          <a:latin typeface="Lucida Console" panose="020B0609040504020204" pitchFamily="49" charset="0"/>
                        </a:rPr>
                        <a:t>Test-Return</a:t>
                      </a:r>
                      <a:r>
                        <a:rPr lang="en-AU" sz="2000" dirty="0">
                          <a:solidFill>
                            <a:prstClr val="black"/>
                          </a:solidFill>
                          <a:latin typeface="Lucida Console" panose="020B0609040504020204" pitchFamily="49" charset="0"/>
                        </a:rPr>
                        <a:t> (</a:t>
                      </a:r>
                      <a:r>
                        <a:rPr lang="en-AU" sz="2000" dirty="0">
                          <a:solidFill>
                            <a:srgbClr val="FF4500"/>
                          </a:solidFill>
                          <a:latin typeface="Lucida Console" panose="020B0609040504020204" pitchFamily="49" charset="0"/>
                        </a:rPr>
                        <a:t>$</a:t>
                      </a:r>
                      <a:r>
                        <a:rPr lang="en-AU" sz="2000" dirty="0" err="1">
                          <a:solidFill>
                            <a:srgbClr val="FF4500"/>
                          </a:solidFill>
                          <a:latin typeface="Lucida Console" panose="020B0609040504020204" pitchFamily="49" charset="0"/>
                        </a:rPr>
                        <a:t>val</a:t>
                      </a:r>
                      <a:r>
                        <a:rPr lang="en-AU" sz="2000" dirty="0">
                          <a:solidFill>
                            <a:prstClr val="black"/>
                          </a:solidFill>
                          <a:latin typeface="Lucida Console" panose="020B0609040504020204" pitchFamily="49" charset="0"/>
                        </a:rPr>
                        <a:t>)</a:t>
                      </a:r>
                    </a:p>
                    <a:p>
                      <a:r>
                        <a:rPr lang="en-AU" sz="2000" dirty="0">
                          <a:solidFill>
                            <a:prstClr val="black"/>
                          </a:solidFill>
                          <a:latin typeface="Lucida Console" panose="020B0609040504020204" pitchFamily="49" charset="0"/>
                        </a:rPr>
                        <a:t>{</a:t>
                      </a:r>
                    </a:p>
                    <a:p>
                      <a:r>
                        <a:rPr lang="en-AU" sz="2000" dirty="0">
                          <a:solidFill>
                            <a:srgbClr val="00008B"/>
                          </a:solidFill>
                          <a:latin typeface="Lucida Console" panose="020B0609040504020204" pitchFamily="49" charset="0"/>
                        </a:rPr>
                        <a:t>    if</a:t>
                      </a:r>
                      <a:r>
                        <a:rPr lang="en-AU" sz="2000" dirty="0">
                          <a:solidFill>
                            <a:prstClr val="black"/>
                          </a:solidFill>
                          <a:latin typeface="Lucida Console" panose="020B0609040504020204" pitchFamily="49" charset="0"/>
                        </a:rPr>
                        <a:t> (</a:t>
                      </a:r>
                      <a:r>
                        <a:rPr lang="en-AU" sz="2000" dirty="0">
                          <a:solidFill>
                            <a:srgbClr val="FF4500"/>
                          </a:solidFill>
                          <a:latin typeface="Lucida Console" panose="020B0609040504020204" pitchFamily="49" charset="0"/>
                        </a:rPr>
                        <a:t>$</a:t>
                      </a:r>
                      <a:r>
                        <a:rPr lang="en-AU" sz="2000" dirty="0" err="1">
                          <a:solidFill>
                            <a:srgbClr val="FF4500"/>
                          </a:solidFill>
                          <a:latin typeface="Lucida Console" panose="020B0609040504020204" pitchFamily="49" charset="0"/>
                        </a:rPr>
                        <a:t>val</a:t>
                      </a:r>
                      <a:r>
                        <a:rPr lang="en-AU" sz="2000" dirty="0">
                          <a:solidFill>
                            <a:prstClr val="black"/>
                          </a:solidFill>
                          <a:latin typeface="Lucida Console" panose="020B0609040504020204" pitchFamily="49" charset="0"/>
                        </a:rPr>
                        <a:t> </a:t>
                      </a:r>
                      <a:r>
                        <a:rPr lang="en-AU" sz="2000" dirty="0">
                          <a:solidFill>
                            <a:srgbClr val="A9A9A9"/>
                          </a:solidFill>
                          <a:latin typeface="Lucida Console" panose="020B0609040504020204" pitchFamily="49" charset="0"/>
                        </a:rPr>
                        <a:t>-</a:t>
                      </a:r>
                      <a:r>
                        <a:rPr lang="en-AU" sz="2000" dirty="0" err="1">
                          <a:solidFill>
                            <a:srgbClr val="A9A9A9"/>
                          </a:solidFill>
                          <a:latin typeface="Lucida Console" panose="020B0609040504020204" pitchFamily="49" charset="0"/>
                        </a:rPr>
                        <a:t>ge</a:t>
                      </a:r>
                      <a:r>
                        <a:rPr lang="en-AU" sz="2000" dirty="0">
                          <a:solidFill>
                            <a:prstClr val="black"/>
                          </a:solidFill>
                          <a:latin typeface="Lucida Console" panose="020B0609040504020204" pitchFamily="49" charset="0"/>
                        </a:rPr>
                        <a:t> </a:t>
                      </a:r>
                      <a:r>
                        <a:rPr lang="en-AU" sz="2000" dirty="0">
                          <a:solidFill>
                            <a:srgbClr val="800080"/>
                          </a:solidFill>
                          <a:latin typeface="Lucida Console" panose="020B0609040504020204" pitchFamily="49" charset="0"/>
                        </a:rPr>
                        <a:t>5</a:t>
                      </a:r>
                      <a:r>
                        <a:rPr lang="en-AU" sz="2000" dirty="0">
                          <a:solidFill>
                            <a:prstClr val="black"/>
                          </a:solidFill>
                          <a:latin typeface="Lucida Console" panose="020B0609040504020204" pitchFamily="49" charset="0"/>
                        </a:rPr>
                        <a:t>) {</a:t>
                      </a:r>
                      <a:r>
                        <a:rPr lang="en-AU" sz="2000" dirty="0">
                          <a:solidFill>
                            <a:srgbClr val="00008B"/>
                          </a:solidFill>
                          <a:latin typeface="Lucida Console" panose="020B0609040504020204" pitchFamily="49" charset="0"/>
                        </a:rPr>
                        <a:t>return</a:t>
                      </a:r>
                      <a:r>
                        <a:rPr lang="en-AU" sz="2000" dirty="0">
                          <a:solidFill>
                            <a:prstClr val="black"/>
                          </a:solidFill>
                          <a:latin typeface="Lucida Console" panose="020B0609040504020204" pitchFamily="49" charset="0"/>
                        </a:rPr>
                        <a:t> </a:t>
                      </a:r>
                      <a:r>
                        <a:rPr lang="en-AU" sz="2000" dirty="0">
                          <a:solidFill>
                            <a:srgbClr val="FF4500"/>
                          </a:solidFill>
                          <a:latin typeface="Lucida Console" panose="020B0609040504020204" pitchFamily="49" charset="0"/>
                        </a:rPr>
                        <a:t>$</a:t>
                      </a:r>
                      <a:r>
                        <a:rPr lang="en-AU" sz="2000" dirty="0" err="1">
                          <a:solidFill>
                            <a:srgbClr val="FF4500"/>
                          </a:solidFill>
                          <a:latin typeface="Lucida Console" panose="020B0609040504020204" pitchFamily="49" charset="0"/>
                        </a:rPr>
                        <a:t>val</a:t>
                      </a:r>
                      <a:r>
                        <a:rPr lang="en-AU" sz="2000" dirty="0">
                          <a:solidFill>
                            <a:prstClr val="black"/>
                          </a:solidFill>
                          <a:latin typeface="Lucida Console" panose="020B0609040504020204" pitchFamily="49" charset="0"/>
                        </a:rPr>
                        <a:t>}</a:t>
                      </a:r>
                    </a:p>
                    <a:p>
                      <a:r>
                        <a:rPr lang="en-AU" sz="2000" dirty="0">
                          <a:solidFill>
                            <a:srgbClr val="0000FF"/>
                          </a:solidFill>
                          <a:latin typeface="Lucida Console" panose="020B0609040504020204" pitchFamily="49" charset="0"/>
                        </a:rPr>
                        <a:t>    Write-Host</a:t>
                      </a:r>
                      <a:r>
                        <a:rPr lang="en-AU" sz="2000" dirty="0">
                          <a:solidFill>
                            <a:prstClr val="black"/>
                          </a:solidFill>
                          <a:latin typeface="Lucida Console" panose="020B0609040504020204" pitchFamily="49" charset="0"/>
                        </a:rPr>
                        <a:t> </a:t>
                      </a:r>
                      <a:r>
                        <a:rPr lang="en-AU" sz="2000" dirty="0">
                          <a:solidFill>
                            <a:srgbClr val="8B0000"/>
                          </a:solidFill>
                          <a:latin typeface="Lucida Console" panose="020B0609040504020204" pitchFamily="49" charset="0"/>
                        </a:rPr>
                        <a:t>"Reached end of function"</a:t>
                      </a:r>
                      <a:endParaRPr lang="en-AU" sz="2000" dirty="0">
                        <a:solidFill>
                          <a:prstClr val="black"/>
                        </a:solidFill>
                        <a:latin typeface="Lucida Console" panose="020B0609040504020204" pitchFamily="49" charset="0"/>
                      </a:endParaRPr>
                    </a:p>
                    <a:p>
                      <a:r>
                        <a:rPr lang="en-AU" sz="2000" dirty="0">
                          <a:solidFill>
                            <a:prstClr val="black"/>
                          </a:solidFill>
                          <a:latin typeface="Lucida Console" panose="020B0609040504020204" pitchFamily="49" charset="0"/>
                        </a:rPr>
                        <a:t>}</a:t>
                      </a:r>
                    </a:p>
                  </a:txBody>
                  <a:tcPr>
                    <a:noFill/>
                  </a:tcPr>
                </a:tc>
                <a:extLst>
                  <a:ext uri="{0D108BD9-81ED-4DB2-BD59-A6C34878D82A}">
                    <a16:rowId xmlns:a16="http://schemas.microsoft.com/office/drawing/2014/main" val="907918851"/>
                  </a:ext>
                </a:extLst>
              </a:tr>
              <a:tr h="1482133">
                <a:tc vMerge="1">
                  <a:txBody>
                    <a:bodyPr/>
                    <a:lstStyle/>
                    <a:p>
                      <a:endParaRPr lang="en-US"/>
                    </a:p>
                  </a:txBody>
                  <a:tcPr/>
                </a:tc>
                <a:tc vMerge="1">
                  <a:txBody>
                    <a:bodyPr/>
                    <a:lstStyle/>
                    <a:p>
                      <a:endParaRPr lang="en-US"/>
                    </a:p>
                  </a:txBody>
                  <a:tcPr/>
                </a:tc>
                <a:tc>
                  <a:txBody>
                    <a:bodyPr/>
                    <a:lstStyle/>
                    <a:p>
                      <a:r>
                        <a:rPr lang="en-AU" sz="2000" dirty="0">
                          <a:solidFill>
                            <a:srgbClr val="F5F5F5"/>
                          </a:solidFill>
                          <a:latin typeface="Lucida Console" panose="020B0609040504020204" pitchFamily="49" charset="0"/>
                        </a:rPr>
                        <a:t>PS C:\&gt; </a:t>
                      </a:r>
                      <a:r>
                        <a:rPr lang="en-AU" sz="2000" dirty="0">
                          <a:solidFill>
                            <a:srgbClr val="E0FFFF"/>
                          </a:solidFill>
                          <a:latin typeface="Lucida Console" panose="020B0609040504020204" pitchFamily="49" charset="0"/>
                        </a:rPr>
                        <a:t>Test-Return</a:t>
                      </a:r>
                      <a:r>
                        <a:rPr lang="en-AU" sz="2000" dirty="0">
                          <a:solidFill>
                            <a:srgbClr val="F5F5F5"/>
                          </a:solidFill>
                          <a:latin typeface="Lucida Console" panose="020B0609040504020204" pitchFamily="49" charset="0"/>
                        </a:rPr>
                        <a:t> </a:t>
                      </a:r>
                      <a:r>
                        <a:rPr lang="en-AU" sz="2000" dirty="0">
                          <a:solidFill>
                            <a:srgbClr val="FFE4C4"/>
                          </a:solidFill>
                          <a:latin typeface="Lucida Console" panose="020B0609040504020204" pitchFamily="49" charset="0"/>
                        </a:rPr>
                        <a:t>1 </a:t>
                      </a:r>
                    </a:p>
                    <a:p>
                      <a:r>
                        <a:rPr lang="en-AU" sz="2000" dirty="0">
                          <a:solidFill>
                            <a:srgbClr val="F5F5F5"/>
                          </a:solidFill>
                          <a:latin typeface="Lucida Console" panose="020B0609040504020204" pitchFamily="49" charset="0"/>
                        </a:rPr>
                        <a:t>Reached end of function</a:t>
                      </a:r>
                    </a:p>
                    <a:p>
                      <a:r>
                        <a:rPr lang="en-AU" sz="2000" dirty="0">
                          <a:solidFill>
                            <a:srgbClr val="F5F5F5"/>
                          </a:solidFill>
                          <a:latin typeface="Lucida Console" panose="020B0609040504020204" pitchFamily="49" charset="0"/>
                        </a:rPr>
                        <a:t>PS C:\&gt; </a:t>
                      </a:r>
                      <a:r>
                        <a:rPr lang="en-AU" sz="2000" dirty="0">
                          <a:solidFill>
                            <a:srgbClr val="E0FFFF"/>
                          </a:solidFill>
                          <a:latin typeface="Lucida Console" panose="020B0609040504020204" pitchFamily="49" charset="0"/>
                        </a:rPr>
                        <a:t>Test-Return</a:t>
                      </a:r>
                      <a:r>
                        <a:rPr lang="en-AU" sz="2000" dirty="0">
                          <a:solidFill>
                            <a:srgbClr val="F5F5F5"/>
                          </a:solidFill>
                          <a:latin typeface="Lucida Console" panose="020B0609040504020204" pitchFamily="49" charset="0"/>
                        </a:rPr>
                        <a:t> </a:t>
                      </a:r>
                      <a:r>
                        <a:rPr lang="en-AU" sz="2000" dirty="0">
                          <a:solidFill>
                            <a:srgbClr val="FFE4C4"/>
                          </a:solidFill>
                          <a:latin typeface="Lucida Console" panose="020B0609040504020204" pitchFamily="49" charset="0"/>
                        </a:rPr>
                        <a:t>6</a:t>
                      </a:r>
                    </a:p>
                    <a:p>
                      <a:r>
                        <a:rPr lang="en-AU" sz="2000" dirty="0">
                          <a:solidFill>
                            <a:srgbClr val="F5F5F5"/>
                          </a:solidFill>
                          <a:latin typeface="Lucida Console" panose="020B0609040504020204" pitchFamily="49" charset="0"/>
                        </a:rPr>
                        <a:t>6</a:t>
                      </a:r>
                    </a:p>
                  </a:txBody>
                  <a:tcPr>
                    <a:solidFill>
                      <a:srgbClr val="012456"/>
                    </a:solidFill>
                  </a:tcPr>
                </a:tc>
                <a:extLst>
                  <a:ext uri="{0D108BD9-81ED-4DB2-BD59-A6C34878D82A}">
                    <a16:rowId xmlns:a16="http://schemas.microsoft.com/office/drawing/2014/main" val="2770908241"/>
                  </a:ext>
                </a:extLst>
              </a:tr>
              <a:tr h="1188720">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r>
                        <a:rPr lang="en-AU" sz="1800"/>
                        <a:t>Exit</a:t>
                      </a:r>
                      <a:endParaRPr lang="en-AU" sz="1800">
                        <a:latin typeface="Segoe UI Light" panose="020B0502040204020203" pitchFamily="34" charset="0"/>
                        <a:cs typeface="Segoe UI Light" panose="020B0502040204020203" pitchFamily="34" charset="0"/>
                      </a:endParaRPr>
                    </a:p>
                  </a:txBody>
                  <a:tcPr>
                    <a:solidFill>
                      <a:schemeClr val="accent6"/>
                    </a:solidFill>
                  </a:tcPr>
                </a:tc>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r>
                        <a:rPr lang="en-AU" sz="1800"/>
                        <a:t>Exit current script or session – Optional </a:t>
                      </a:r>
                      <a:r>
                        <a:rPr lang="en-AU" sz="1800" err="1"/>
                        <a:t>ErrorLevel</a:t>
                      </a:r>
                      <a:r>
                        <a:rPr lang="en-AU" sz="1800"/>
                        <a:t> Numeric Code</a:t>
                      </a:r>
                      <a:endParaRPr lang="en-AU" sz="1800">
                        <a:latin typeface="Segoe UI Light" panose="020B0502040204020203" pitchFamily="34" charset="0"/>
                        <a:cs typeface="Segoe UI Light" panose="020B0502040204020203" pitchFamily="34" charset="0"/>
                      </a:endParaRPr>
                    </a:p>
                  </a:txBody>
                  <a:tcPr>
                    <a:solidFill>
                      <a:schemeClr val="accent6"/>
                    </a:solidFill>
                  </a:tcPr>
                </a:tc>
                <a:tc>
                  <a:txBody>
                    <a:bodyPr/>
                    <a:lstStyle/>
                    <a:p>
                      <a:r>
                        <a:rPr lang="en-US" sz="2000" dirty="0">
                          <a:solidFill>
                            <a:srgbClr val="F5F5F5"/>
                          </a:solidFill>
                          <a:latin typeface="Lucida Console" panose="020B0609040504020204" pitchFamily="49" charset="0"/>
                        </a:rPr>
                        <a:t>PS C:\&gt; </a:t>
                      </a:r>
                      <a:r>
                        <a:rPr lang="en-US" sz="2000" dirty="0">
                          <a:solidFill>
                            <a:srgbClr val="E0FFFF"/>
                          </a:solidFill>
                          <a:latin typeface="Lucida Console" panose="020B0609040504020204" pitchFamily="49" charset="0"/>
                        </a:rPr>
                        <a:t>Exit</a:t>
                      </a:r>
                      <a:r>
                        <a:rPr lang="en-US" sz="2000" dirty="0">
                          <a:solidFill>
                            <a:srgbClr val="F5F5F5"/>
                          </a:solidFill>
                          <a:latin typeface="Lucida Console" panose="020B0609040504020204" pitchFamily="49" charset="0"/>
                        </a:rPr>
                        <a:t> </a:t>
                      </a:r>
                      <a:r>
                        <a:rPr lang="en-US" sz="2000" dirty="0">
                          <a:solidFill>
                            <a:srgbClr val="FFE4C4"/>
                          </a:solidFill>
                          <a:latin typeface="Lucida Console" panose="020B0609040504020204" pitchFamily="49" charset="0"/>
                        </a:rPr>
                        <a:t>10 </a:t>
                      </a:r>
                    </a:p>
                  </a:txBody>
                  <a:tcPr>
                    <a:solidFill>
                      <a:srgbClr val="012456"/>
                    </a:solidFill>
                  </a:tcPr>
                </a:tc>
                <a:extLst>
                  <a:ext uri="{0D108BD9-81ED-4DB2-BD59-A6C34878D82A}">
                    <a16:rowId xmlns:a16="http://schemas.microsoft.com/office/drawing/2014/main" val="1917412312"/>
                  </a:ext>
                </a:extLst>
              </a:tr>
            </a:tbl>
          </a:graphicData>
        </a:graphic>
      </p:graphicFrame>
    </p:spTree>
    <p:custDataLst>
      <p:tags r:id="rId1"/>
    </p:custDataLst>
    <p:extLst>
      <p:ext uri="{BB962C8B-B14F-4D97-AF65-F5344CB8AC3E}">
        <p14:creationId xmlns:p14="http://schemas.microsoft.com/office/powerpoint/2010/main" val="775562842"/>
      </p:ext>
    </p:extLst>
  </p:cSld>
  <p:clrMapOvr>
    <a:masterClrMapping/>
  </p:clrMapOvr>
  <p:transition spd="slow"/>
</p:sld>
</file>

<file path=ppt/slides/slide9.xml><?xml version="1.0" encoding="utf-8"?>
<p:sld xmlns:p14="http://schemas.microsoft.com/office/powerpoint/2010/main"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a:ln>
            <a:noFill/>
          </a:ln>
        </p:spPr>
        <p:txBody>
          <a:bodyPr wrap="square" anchor="ctr">
            <a:normAutofit/>
          </a:bodyPr>
          <a:lstStyle/>
          <a:p>
            <a:r>
              <a:rPr lang="en-AU"/>
              <a:t>What is a Function?</a:t>
            </a:r>
          </a:p>
        </p:txBody>
      </p:sp>
      <p:sp>
        <p:nvSpPr>
          <p:cNvPr id="4" name="Text Placeholder 3"/>
          <p:cNvSpPr>
            <a:spLocks noGrp="1"/>
          </p:cNvSpPr>
          <p:nvPr>
            <p:ph type="body" sz="quarter" idx="10"/>
          </p:nvPr>
        </p:nvSpPr>
        <p:spPr>
          <a:prstGeom prst="rect">
            <a:avLst/>
          </a:prstGeom>
        </p:spPr>
        <p:txBody>
          <a:bodyPr anchor="ctr">
            <a:normAutofit/>
          </a:bodyPr>
          <a:lstStyle/>
          <a:p>
            <a:pPr>
              <a:lnSpc>
                <a:spcPct val="90000"/>
              </a:lnSpc>
            </a:pPr>
            <a:r>
              <a:rPr lang="en-AU" dirty="0"/>
              <a:t>Named Script Block</a:t>
            </a:r>
            <a:endParaRPr lang="en-AU"/>
          </a:p>
          <a:p>
            <a:pPr>
              <a:lnSpc>
                <a:spcPct val="90000"/>
              </a:lnSpc>
            </a:pPr>
            <a:r>
              <a:rPr lang="en-AU" dirty="0"/>
              <a:t>Reusable block of PowerShell code</a:t>
            </a:r>
            <a:endParaRPr lang="en-AU"/>
          </a:p>
          <a:p>
            <a:pPr>
              <a:lnSpc>
                <a:spcPct val="90000"/>
              </a:lnSpc>
            </a:pPr>
            <a:r>
              <a:rPr lang="en-AU" dirty="0"/>
              <a:t>Reduces size of code and increases reliability</a:t>
            </a:r>
            <a:endParaRPr lang="en-AU"/>
          </a:p>
          <a:p>
            <a:pPr>
              <a:lnSpc>
                <a:spcPct val="90000"/>
              </a:lnSpc>
            </a:pPr>
            <a:r>
              <a:rPr lang="en-AU" dirty="0"/>
              <a:t>Can accept parameter values and return output</a:t>
            </a:r>
            <a:endParaRPr lang="en-AU"/>
          </a:p>
          <a:p>
            <a:pPr>
              <a:lnSpc>
                <a:spcPct val="90000"/>
              </a:lnSpc>
            </a:pPr>
            <a:r>
              <a:rPr lang="en-AU" dirty="0"/>
              <a:t>Advanced Functions behave like Cmdlets</a:t>
            </a:r>
            <a:endParaRPr lang="en-AU"/>
          </a:p>
          <a:p>
            <a:pPr>
              <a:lnSpc>
                <a:spcPct val="90000"/>
              </a:lnSpc>
            </a:pPr>
            <a:r>
              <a:rPr lang="en-AU" dirty="0"/>
              <a:t>Can be created with help topics that can be used with Get-Help (like cmdlets)</a:t>
            </a:r>
            <a:endParaRPr lang="en-AU"/>
          </a:p>
        </p:txBody>
      </p:sp>
    </p:spTree>
    <p:custDataLst>
      <p:tags r:id="rId1"/>
    </p:custDataLst>
    <p:extLst>
      <p:ext uri="{BB962C8B-B14F-4D97-AF65-F5344CB8AC3E}">
        <p14:creationId xmlns:p14="http://schemas.microsoft.com/office/powerpoint/2010/main" val="1689354980"/>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MIO_NATIVESECTIONS_V2" val="﻿&lt;?xml version=&quot;1.0&quot; encoding=&quot;utf-8&quot;?&gt;&lt;ArrayOfNativeSection xmlns:xsi=&quot;http://www.w3.org/2001/XMLSchema-instance&quot; xmlns:xsd=&quot;http://www.w3.org/2001/XMLSchema&quot;&gt;&lt;NativeSection&gt;&lt;SectionId&gt;{2EA458D7-D7FC-4A44-9D13-8E81E6083EA7}&lt;/SectionId&gt;&lt;Name&gt;WorkshopPLUS - Windows PowerShell: Tool Building&lt;/Name&gt;&lt;SlidesCount&gt;17&lt;/SlidesCount&gt;&lt;SlideGuids /&gt;&lt;/NativeSection&gt;&lt;/ArrayOfNativeSection&gt;"/>
  <p:tag name="MIO_EKGUID" val="e6874c3a-3053-43bd-88e9-686c4b279be9"/>
  <p:tag name="MIO_UPDATE" val="True"/>
  <p:tag name="MIO_VERSION" val="02.03.2020 12:19:21"/>
  <p:tag name="MIO_DBID" val="12B0C59E-2253-4124-A5E9-470ADF4CB168"/>
  <p:tag name="MIO_LASTDOWNLOADED" val="02.03.2020 13:31:27"/>
  <p:tag name="MIO_OBJECTNAME" val="M01 Knowledge Refresh"/>
  <p:tag name="MIO_LASTEDITORNAME" val="Devid Treuling"/>
</p:tagLst>
</file>

<file path=ppt/tags/tag10.xml><?xml version="1.0" encoding="utf-8"?>
<p:tagLst xmlns:a="http://schemas.openxmlformats.org/drawingml/2006/main" xmlns:r="http://schemas.openxmlformats.org/officeDocument/2006/relationships" xmlns:p="http://schemas.openxmlformats.org/presentationml/2006/main">
  <p:tag name="MIO_EKGUID" val="23f54910-c258-4bbf-8f80-3a067a627ed1"/>
  <p:tag name="MIO_GUID" val="72fd98cd-4885-46c5-9895-22cd95aa8a11"/>
  <p:tag name="MIO_UPDATE" val="True"/>
  <p:tag name="MIO_DBID" val="12B0C59E-2253-4124-A5E9-470ADF4CB168"/>
  <p:tag name="MIO_LASTDOWNLOADED" val="18.09.2019 16:58:35"/>
  <p:tag name="MIO_OBJECTNAME" val="Business (13)"/>
  <p:tag name="MIO_LASTEDITORNAME" val="Devid Treuling"/>
</p:tagLst>
</file>

<file path=ppt/tags/tag11.xml><?xml version="1.0" encoding="utf-8"?>
<p:tagLst xmlns:a="http://schemas.openxmlformats.org/drawingml/2006/main" xmlns:r="http://schemas.openxmlformats.org/officeDocument/2006/relationships" xmlns:p="http://schemas.openxmlformats.org/presentationml/2006/main">
  <p:tag name="MIO_GUID" val="0f6e32a9-f814-49df-9bdc-6a55841f2e80"/>
  <p:tag name="MIO_EKGUID" val="e93ada8e-9401-42d6-adcc-d939c27b62f2"/>
  <p:tag name="MIO_UPDATE" val="True"/>
  <p:tag name="MIO_VERSION" val="02.03.2020 12:19:20"/>
  <p:tag name="MIO_DBID" val="12b0c59e-2253-4124-a5e9-470adf4cb168"/>
  <p:tag name="MIO_LASTDOWNLOADED" val="02.03.2020 12:31:24"/>
  <p:tag name="MIO_OBJECTNAME" val="Script Basics"/>
  <p:tag name="MIO_LASTEDITORNAME" val="Devid Treuling"/>
</p:tagLst>
</file>

<file path=ppt/tags/tag12.xml><?xml version="1.0" encoding="utf-8"?>
<p:tagLst xmlns:a="http://schemas.openxmlformats.org/drawingml/2006/main" xmlns:r="http://schemas.openxmlformats.org/officeDocument/2006/relationships" xmlns:p="http://schemas.openxmlformats.org/presentationml/2006/main">
  <p:tag name="MIO_GUID" val="5d670f1a-cdfc-46fe-9cee-b5c1732a7c1e"/>
  <p:tag name="MIO_EKGUID" val="3763c1b6-902c-41f9-9980-55b6d6f0f613"/>
  <p:tag name="MIO_UPDATE" val="True"/>
  <p:tag name="MIO_VERSION" val="02.03.2020 12:19:21"/>
  <p:tag name="MIO_DBID" val="12b0c59e-2253-4124-a5e9-470adf4cb168"/>
  <p:tag name="MIO_LASTDOWNLOADED" val="02.03.2020 12:31:25"/>
  <p:tag name="MIO_OBJECTNAME" val="Flow Control"/>
  <p:tag name="MIO_LASTEDITORNAME" val="Devid Treuling"/>
</p:tagLst>
</file>

<file path=ppt/tags/tag13.xml><?xml version="1.0" encoding="utf-8"?>
<p:tagLst xmlns:a="http://schemas.openxmlformats.org/drawingml/2006/main" xmlns:r="http://schemas.openxmlformats.org/officeDocument/2006/relationships" xmlns:p="http://schemas.openxmlformats.org/presentationml/2006/main">
  <p:tag name="MIO_GUID" val="2f8ba93d-c941-4dc7-a5de-30550ea97ce7"/>
  <p:tag name="MIO_EKGUID" val="11717e26-84f7-4faa-a7e5-74ee2fe64a27"/>
  <p:tag name="MIO_UPDATE" val="True"/>
  <p:tag name="MIO_VERSION" val="02.03.2020 12:19:21"/>
  <p:tag name="MIO_DBID" val="12b0c59e-2253-4124-a5e9-470adf4cb168"/>
  <p:tag name="MIO_LASTDOWNLOADED" val="02.03.2020 12:31:25"/>
  <p:tag name="MIO_OBJECTNAME" val="Logical tests"/>
  <p:tag name="MIO_LASTEDITORNAME" val="Devid Treuling"/>
</p:tagLst>
</file>

<file path=ppt/tags/tag14.xml><?xml version="1.0" encoding="utf-8"?>
<p:tagLst xmlns:a="http://schemas.openxmlformats.org/drawingml/2006/main" xmlns:r="http://schemas.openxmlformats.org/officeDocument/2006/relationships" xmlns:p="http://schemas.openxmlformats.org/presentationml/2006/main">
  <p:tag name="MIO_GUID" val="3c023877-c17f-449f-882e-3b09fe309aaa"/>
  <p:tag name="MIO_EKGUID" val="4f6c8e0b-af42-4a25-96ec-1ad2025dd54b"/>
  <p:tag name="MIO_UPDATE" val="True"/>
  <p:tag name="MIO_VERSION" val="02.03.2020 12:19:21"/>
  <p:tag name="MIO_DBID" val="12b0c59e-2253-4124-a5e9-470adf4cb168"/>
  <p:tag name="MIO_LASTDOWNLOADED" val="02.03.2020 12:31:25"/>
  <p:tag name="MIO_OBJECTNAME" val="Flow Control Keywords"/>
  <p:tag name="MIO_LASTEDITORNAME" val="Devid Treuling"/>
</p:tagLst>
</file>

<file path=ppt/tags/tag15.xml><?xml version="1.0" encoding="utf-8"?>
<p:tagLst xmlns:a="http://schemas.openxmlformats.org/drawingml/2006/main" xmlns:r="http://schemas.openxmlformats.org/officeDocument/2006/relationships" xmlns:p="http://schemas.openxmlformats.org/presentationml/2006/main">
  <p:tag name="MIO_GUID" val="ce20900e-a292-415e-9f21-a7b8371accdc"/>
  <p:tag name="MIO_EKGUID" val="256e5222-cf44-40a8-a91b-3eb404eb2b17"/>
  <p:tag name="MIO_UPDATE" val="True"/>
  <p:tag name="MIO_VERSION" val="02.03.2020 12:19:21"/>
  <p:tag name="MIO_DBID" val="12b0c59e-2253-4124-a5e9-470adf4cb168"/>
  <p:tag name="MIO_LASTDOWNLOADED" val="02.03.2020 12:31:25"/>
  <p:tag name="MIO_OBJECTNAME" val="Flow Control Keywords (Continued)"/>
  <p:tag name="MIO_LASTEDITORNAME" val="Devid Treuling"/>
</p:tagLst>
</file>

<file path=ppt/tags/tag16.xml><?xml version="1.0" encoding="utf-8"?>
<p:tagLst xmlns:a="http://schemas.openxmlformats.org/drawingml/2006/main" xmlns:r="http://schemas.openxmlformats.org/officeDocument/2006/relationships" xmlns:p="http://schemas.openxmlformats.org/presentationml/2006/main">
  <p:tag name="MIO_GUID" val="98c5cd9f-bc7e-456f-b437-bbf361448e5b"/>
  <p:tag name="MIO_EKGUID" val="a636772c-d637-407b-8e93-a01aa54002a2"/>
  <p:tag name="MIO_UPDATE" val="True"/>
  <p:tag name="MIO_VERSION" val="02.03.2020 12:19:21"/>
  <p:tag name="MIO_DBID" val="12b0c59e-2253-4124-a5e9-470adf4cb168"/>
  <p:tag name="MIO_LASTDOWNLOADED" val="02.03.2020 12:31:25"/>
  <p:tag name="MIO_OBJECTNAME" val="What is a Function?"/>
  <p:tag name="MIO_LASTEDITORNAME" val="Devid Treuling"/>
</p:tagLst>
</file>

<file path=ppt/tags/tag17.xml><?xml version="1.0" encoding="utf-8"?>
<p:tagLst xmlns:a="http://schemas.openxmlformats.org/drawingml/2006/main" xmlns:r="http://schemas.openxmlformats.org/officeDocument/2006/relationships" xmlns:p="http://schemas.openxmlformats.org/presentationml/2006/main">
  <p:tag name="MIO_GUID" val="85c4882f-e9cd-4634-9558-d1f61f19f82a"/>
  <p:tag name="MIO_EKGUID" val="77762acc-0ebb-4621-97f9-55b401990468"/>
  <p:tag name="MIO_UPDATE" val="True"/>
  <p:tag name="MIO_VERSION" val="02.03.2020 12:19:21"/>
  <p:tag name="MIO_DBID" val="12b0c59e-2253-4124-a5e9-470adf4cb168"/>
  <p:tag name="MIO_LASTDOWNLOADED" val="02.03.2020 12:31:25"/>
  <p:tag name="MIO_OBJECTNAME" val="What Does a Function Look Like?"/>
  <p:tag name="MIO_LASTEDITORNAME" val="Devid Treuling"/>
</p:tagLst>
</file>

<file path=ppt/tags/tag18.xml><?xml version="1.0" encoding="utf-8"?>
<p:tagLst xmlns:a="http://schemas.openxmlformats.org/drawingml/2006/main" xmlns:r="http://schemas.openxmlformats.org/officeDocument/2006/relationships" xmlns:p="http://schemas.openxmlformats.org/presentationml/2006/main">
  <p:tag name="MIO_GUID" val="96feb6e5-eb38-4945-a860-6b15ca2bc4b9"/>
  <p:tag name="MIO_EKGUID" val="2690aa8d-82dd-4220-a4d6-61905ca44656"/>
  <p:tag name="MIO_UPDATE" val="True"/>
  <p:tag name="MIO_VERSION" val="02.03.2020 12:19:21"/>
  <p:tag name="MIO_DBID" val="12b0c59e-2253-4124-a5e9-470adf4cb168"/>
  <p:tag name="MIO_LASTDOWNLOADED" val="02.03.2020 12:31:25"/>
  <p:tag name="MIO_OBJECTNAME" val="Parameters in a function"/>
  <p:tag name="MIO_LASTEDITORNAME" val="Devid Treuling"/>
</p:tagLst>
</file>

<file path=ppt/tags/tag19.xml><?xml version="1.0" encoding="utf-8"?>
<p:tagLst xmlns:a="http://schemas.openxmlformats.org/drawingml/2006/main" xmlns:r="http://schemas.openxmlformats.org/officeDocument/2006/relationships" xmlns:p="http://schemas.openxmlformats.org/presentationml/2006/main">
  <p:tag name="MIO_GUID" val="8d2a8bf9-5f4f-4f4b-8f6b-755a75ed664d"/>
  <p:tag name="MIO_EKGUID" val="3134d2c4-dab3-42c5-a82a-edac757fa18d"/>
  <p:tag name="MIO_UPDATE" val="True"/>
  <p:tag name="MIO_VERSION" val="02.03.2020 12:19:21"/>
  <p:tag name="MIO_DBID" val="12b0c59e-2253-4124-a5e9-470adf4cb168"/>
  <p:tag name="MIO_LASTDOWNLOADED" val="02.03.2020 12:31:25"/>
  <p:tag name="MIO_OBJECTNAME" val="Object-Based Shell Vocabulary"/>
  <p:tag name="MIO_LASTEDITORNAME" val="Devid Treuling"/>
</p:tagLst>
</file>

<file path=ppt/tags/tag2.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13"/>
  <p:tag name="MIO_SHOW_DATE" val="False"/>
  <p:tag name="MIO_SHOW_FOOTER" val="False"/>
  <p:tag name="MIO_SHOW_PAGENUMBER" val="False"/>
  <p:tag name="MIO_AVOID_BLANK_LAYOUT" val="False"/>
  <p:tag name="MIO_CD_LAYOUT_VALID_AREA" val="False"/>
  <p:tag name="MIO_NUMBER_OF_VALID_LAYOUTS" val="36"/>
  <p:tag name="MIO_HDS" val="True"/>
  <p:tag name="MIO_SKIPVERSION" val="01.01.0001 00:00:00"/>
  <p:tag name="MIO_EKGUID" val="6effc138-af9f-443b-b131-e960561164b3"/>
  <p:tag name="MIO_UPDATE" val="True"/>
  <p:tag name="MIO_VERSION" val="30.09.2019 15:04:10"/>
  <p:tag name="MIO_DBID" val="12B0C59E-2253-4124-A5E9-470ADF4CB168"/>
  <p:tag name="MIO_LASTDOWNLOADED" val="24.10.2019 15:41:15"/>
  <p:tag name="MIO_OBJECTNAME" val="Dark Grey"/>
  <p:tag name="MIO_LASTEDITORNAME" val="Sinja Giese"/>
  <p:tag name="MIO_CDID" val="0abed30f-9490-41c0-b430-1d8e289568da"/>
</p:tagLst>
</file>

<file path=ppt/tags/tag20.xml><?xml version="1.0" encoding="utf-8"?>
<p:tagLst xmlns:a="http://schemas.openxmlformats.org/drawingml/2006/main" xmlns:r="http://schemas.openxmlformats.org/officeDocument/2006/relationships" xmlns:p="http://schemas.openxmlformats.org/presentationml/2006/main">
  <p:tag name="MIO_GUID" val="e4f4d6bd-ccf1-4965-a8f0-97b92634445c"/>
  <p:tag name="MIO_EKGUID" val="fb285432-daf3-40d4-9f6e-b77f06f04350"/>
  <p:tag name="MIO_UPDATE" val="True"/>
  <p:tag name="MIO_VERSION" val="02.03.2020 12:19:21"/>
  <p:tag name="MIO_DBID" val="12b0c59e-2253-4124-a5e9-470adf4cb168"/>
  <p:tag name="MIO_LASTDOWNLOADED" val="02.03.2020 12:31:25"/>
  <p:tag name="MIO_OBJECTNAME" val="Regular Expression (RegEx) overview"/>
  <p:tag name="MIO_LASTEDITORNAME" val="Devid Treuling"/>
</p:tagLst>
</file>

<file path=ppt/tags/tag21.xml><?xml version="1.0" encoding="utf-8"?>
<p:tagLst xmlns:a="http://schemas.openxmlformats.org/drawingml/2006/main" xmlns:r="http://schemas.openxmlformats.org/officeDocument/2006/relationships" xmlns:p="http://schemas.openxmlformats.org/presentationml/2006/main">
  <p:tag name="EMPOWERBULLETV2" val="empowerBulletV2"/>
</p:tagLst>
</file>

<file path=ppt/tags/tag22.xml><?xml version="1.0" encoding="utf-8"?>
<p:tagLst xmlns:a="http://schemas.openxmlformats.org/drawingml/2006/main" xmlns:r="http://schemas.openxmlformats.org/officeDocument/2006/relationships" xmlns:p="http://schemas.openxmlformats.org/presentationml/2006/main">
  <p:tag name="MIO_GUID" val="90093e54-10ea-4cd3-9d11-a019ca0410ef"/>
  <p:tag name="MIO_EKGUID" val="f9dc73ee-0d08-4d19-a1f6-34b122eceb7a"/>
  <p:tag name="MIO_UPDATE" val="True"/>
  <p:tag name="MIO_VERSION" val="02.03.2020 12:19:21"/>
  <p:tag name="MIO_DBID" val="12b0c59e-2253-4124-a5e9-470adf4cb168"/>
  <p:tag name="MIO_LASTDOWNLOADED" val="02.03.2020 12:31:26"/>
  <p:tag name="MIO_OBJECTNAME" val="RegEx examples"/>
  <p:tag name="MIO_LASTEDITORNAME" val="Devid Treuling"/>
</p:tagLst>
</file>

<file path=ppt/tags/tag23.xml><?xml version="1.0" encoding="utf-8"?>
<p:tagLst xmlns:a="http://schemas.openxmlformats.org/drawingml/2006/main" xmlns:r="http://schemas.openxmlformats.org/officeDocument/2006/relationships" xmlns:p="http://schemas.openxmlformats.org/presentationml/2006/main">
  <p:tag name="MIO_GUID" val="5824e18f-41fe-4471-9e24-f42301a473e2"/>
  <p:tag name="MIO_EKGUID" val="c8236123-1fc2-4b0b-a3e8-e3e0b27241b0"/>
  <p:tag name="MIO_UPDATE" val="True"/>
  <p:tag name="MIO_VERSION" val="02.03.2020 12:19:21"/>
  <p:tag name="MIO_DBID" val="12b0c59e-2253-4124-a5e9-470adf4cb168"/>
  <p:tag name="MIO_LASTDOWNLOADED" val="02.03.2020 12:31:26"/>
  <p:tag name="MIO_OBJECTNAME" val="Example: split text with –split or –csplit using RegEx"/>
  <p:tag name="MIO_LASTEDITORNAME" val="Devid Treuling"/>
</p:tagLst>
</file>

<file path=ppt/tags/tag24.xml><?xml version="1.0" encoding="utf-8"?>
<p:tagLst xmlns:a="http://schemas.openxmlformats.org/drawingml/2006/main" xmlns:r="http://schemas.openxmlformats.org/officeDocument/2006/relationships" xmlns:p="http://schemas.openxmlformats.org/presentationml/2006/main">
  <p:tag name="MIO_GUID" val="e044238b-1f0a-4770-90c2-88ba40866e87"/>
  <p:tag name="MIO_EKGUID" val="5daa6a8d-20cc-44c4-b13d-9eb037bd50d6"/>
  <p:tag name="MIO_UPDATE" val="True"/>
  <p:tag name="MIO_VERSION" val="14.01.2020 17:29:30"/>
  <p:tag name="MIO_DBID" val="12B0C59E-2253-4124-A5E9-470ADF4CB168"/>
  <p:tag name="MIO_LASTDOWNLOADED" val="27.02.2020 16:51:38"/>
  <p:tag name="MIO_OBJECTNAME" val="Code Box"/>
  <p:tag name="MIO_LASTEDITORNAME" val="Devid Treuling"/>
</p:tagLst>
</file>

<file path=ppt/tags/tag25.xml><?xml version="1.0" encoding="utf-8"?>
<p:tagLst xmlns:a="http://schemas.openxmlformats.org/drawingml/2006/main" xmlns:r="http://schemas.openxmlformats.org/officeDocument/2006/relationships" xmlns:p="http://schemas.openxmlformats.org/presentationml/2006/main">
  <p:tag name="MIO_GUID" val="7e7f40d8-8d37-45ee-9724-a8bf02ad8fcf"/>
  <p:tag name="MIO_EKGUID" val="15806ff5-01f1-41cd-a45d-d59b4909586a"/>
  <p:tag name="MIO_UPDATE" val="True"/>
  <p:tag name="MIO_VERSION" val="02.03.2020 12:19:21"/>
  <p:tag name="MIO_DBID" val="12b0c59e-2253-4124-a5e9-470adf4cb168"/>
  <p:tag name="MIO_LASTDOWNLOADED" val="02.03.2020 12:31:26"/>
  <p:tag name="MIO_OBJECTNAME" val="Questions?"/>
  <p:tag name="MIO_LASTEDITORNAME" val="Devid Treuling"/>
</p:tagLst>
</file>

<file path=ppt/tags/tag26.xml><?xml version="1.0" encoding="utf-8"?>
<p:tagLst xmlns:a="http://schemas.openxmlformats.org/drawingml/2006/main" xmlns:r="http://schemas.openxmlformats.org/officeDocument/2006/relationships" xmlns:p="http://schemas.openxmlformats.org/presentationml/2006/main">
  <p:tag name="MIO_EKGUID" val="cf5cdc46-690c-43fc-91b7-1b144c7f2482"/>
  <p:tag name="MIO_GUID" val="7eb99d82-025a-4142-92de-d35c5ea5797f"/>
  <p:tag name="MIO_UPDATE" val="True"/>
  <p:tag name="MIO_DBID" val="12B0C59E-2253-4124-A5E9-470ADF4CB168"/>
  <p:tag name="MIO_LASTDOWNLOADED" val="31.10.2019 00:45:55"/>
  <p:tag name="MIO_OBJECTNAME" val="Multiple Question Marks"/>
  <p:tag name="MIO_LASTEDITORNAME" val="Devid Treuling"/>
</p:tagLst>
</file>

<file path=ppt/tags/tag27.xml><?xml version="1.0" encoding="utf-8"?>
<p:tagLst xmlns:a="http://schemas.openxmlformats.org/drawingml/2006/main" xmlns:r="http://schemas.openxmlformats.org/officeDocument/2006/relationships" xmlns:p="http://schemas.openxmlformats.org/presentationml/2006/main">
  <p:tag name="MIO_GUID" val="91d3759f-400c-49e4-937a-8902e8d5dd89"/>
  <p:tag name="MIO_EKGUID" val="6aa3cc50-dbe2-42f0-9ed3-fd52ed6e6ad7"/>
  <p:tag name="MIO_UPDATE" val="True"/>
  <p:tag name="MIO_VERSION" val="02.03.2020 12:19:21"/>
  <p:tag name="MIO_DBID" val="12b0c59e-2253-4124-a5e9-470adf4cb168"/>
  <p:tag name="MIO_LASTDOWNLOADED" val="02.03.2020 12:31:26"/>
  <p:tag name="MIO_OBJECTNAME" val="Slide 17"/>
  <p:tag name="MIO_LASTEDITORNAME" val="Devid Treuling"/>
</p:tagLst>
</file>

<file path=ppt/tags/tag3.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7"/>
  <p:tag name="MIO_SHOW_DATE" val="False"/>
  <p:tag name="MIO_SHOW_FOOTER" val="False"/>
  <p:tag name="MIO_SHOW_PAGENUMBER" val="False"/>
  <p:tag name="MIO_AVOID_BLANK_LAYOUT" val="True"/>
  <p:tag name="MIO_CD_LAYOUT_VALID_AREA" val="False"/>
  <p:tag name="MIO_NUMBER_OF_VALID_LAYOUTS" val="27"/>
  <p:tag name="MIO_HDS" val="True"/>
  <p:tag name="MIO_SKIPVERSION" val="01.01.0001 00:00:00"/>
  <p:tag name="MIO_EKGUID" val="691c9cc5-9124-47ef-bfbe-995e28358156"/>
  <p:tag name="MIO_UPDATE" val="True"/>
  <p:tag name="MIO_VERSION" val="05.06.2019 16:52:35"/>
  <p:tag name="MIO_DBID" val="12B0C59E-2253-4124-A5E9-470ADF4CB168"/>
  <p:tag name="MIO_LASTDOWNLOADED" val="21.06.2019 12:11:06"/>
  <p:tag name="MIO_OBJECTNAME" val="Microsoft Office Theme"/>
  <p:tag name="MIO_LASTEDITORNAME" val="Sinja Giese"/>
  <p:tag name="MIO_CDID" val="0abed30f-9490-41c0-b430-1d8e289568da"/>
</p:tagLst>
</file>

<file path=ppt/tags/tag4.xml><?xml version="1.0" encoding="utf-8"?>
<p:tagLst xmlns:a="http://schemas.openxmlformats.org/drawingml/2006/main" xmlns:r="http://schemas.openxmlformats.org/officeDocument/2006/relationships" xmlns:p="http://schemas.openxmlformats.org/presentationml/2006/main">
  <p:tag name="MIO_FALLBACK_LAYOUT" val="14"/>
  <p:tag name="MIO_SHOW_DATE" val="False"/>
  <p:tag name="MIO_SHOW_FOOTER" val="False"/>
  <p:tag name="MIO_SHOW_PAGENUMBER" val="False"/>
  <p:tag name="MIO_AVOID_BLANK_LAYOUT" val="True"/>
  <p:tag name="MIO_CD_LAYOUT_VALID_AREA" val="False"/>
  <p:tag name="MIO_NUMBER_OF_VALID_LAYOUTS" val="44"/>
  <p:tag name="MIO_HDS" val="True"/>
  <p:tag name="MIO_SKIPVERSION" val="01.01.0001 00:00:00"/>
  <p:tag name="MIO_EKGUID" val="6effc138-af9f-443b-b131-e960561164b3"/>
  <p:tag name="MIO_UPDATE" val="True"/>
  <p:tag name="MIO_VERSION" val="06.12.2019 15:30:57"/>
  <p:tag name="MIO_DBID" val="12B0C59E-2253-4124-A5E9-470ADF4CB168"/>
  <p:tag name="MIO_LASTDOWNLOADED" val="06.12.2019 16:37:13"/>
  <p:tag name="MIO_OBJECTNAME" val="Dark Grey"/>
  <p:tag name="MIO_CDID" val="0abed30f-9490-41c0-b430-1d8e289568da"/>
</p:tagLst>
</file>

<file path=ppt/tags/tag5.xml><?xml version="1.0" encoding="utf-8"?>
<p:tagLst xmlns:a="http://schemas.openxmlformats.org/drawingml/2006/main" xmlns:r="http://schemas.openxmlformats.org/officeDocument/2006/relationships" xmlns:p="http://schemas.openxmlformats.org/presentationml/2006/main">
  <p:tag name="MIO_FALLBACK_LAYOUT" val="14"/>
  <p:tag name="MIO_SHOW_DATE" val="False"/>
  <p:tag name="MIO_SHOW_FOOTER" val="False"/>
  <p:tag name="MIO_SHOW_PAGENUMBER" val="False"/>
  <p:tag name="MIO_AVOID_BLANK_LAYOUT" val="False"/>
  <p:tag name="MIO_CD_LAYOUT_VALID_AREA" val="False"/>
  <p:tag name="MIO_NUMBER_OF_VALID_LAYOUTS" val="44"/>
  <p:tag name="MIO_HDS" val="True"/>
  <p:tag name="MIO_SKIPVERSION" val="01.01.0001 00:00:00"/>
  <p:tag name="MIO_EKGUID" val="23147f39-95e7-4bd7-a8b3-3f19a7a1395c"/>
  <p:tag name="MIO_UPDATE" val="True"/>
  <p:tag name="MIO_VERSION" val="09.01.2020 14:52:43"/>
  <p:tag name="MIO_DBID" val="12B0C59E-2253-4124-A5E9-470ADF4CB168"/>
  <p:tag name="MIO_LASTDOWNLOADED" val="25.02.2020 17:08:32"/>
  <p:tag name="MIO_OBJECTNAME" val="Light Grey"/>
  <p:tag name="MIO_CDID" val="0abed30f-9490-41c0-b430-1d8e289568da"/>
</p:tagLst>
</file>

<file path=ppt/tags/tag6.xml><?xml version="1.0" encoding="utf-8"?>
<p:tagLst xmlns:a="http://schemas.openxmlformats.org/drawingml/2006/main" xmlns:r="http://schemas.openxmlformats.org/officeDocument/2006/relationships" xmlns:p="http://schemas.openxmlformats.org/presentationml/2006/main">
  <p:tag name="MIO_GUID" val="5a64dd2c-bcc3-47d5-8fa3-1574c4d347e1"/>
  <p:tag name="MIO_EKGUID" val="0c9a586f-9f59-4a50-b0d1-ea76a670958d"/>
  <p:tag name="MIO_UPDATE" val="True"/>
  <p:tag name="MIO_VERSION" val="02.03.2020 12:19:20"/>
  <p:tag name="MIO_DBID" val="12b0c59e-2253-4124-a5e9-470adf4cb168"/>
  <p:tag name="MIO_LASTDOWNLOADED" val="02.03.2020 12:31:24"/>
  <p:tag name="MIO_OBJECTNAME" val="Knowledge Refresh"/>
  <p:tag name="MIO_LASTEDITORNAME" val="Devid Treuling"/>
</p:tagLst>
</file>

<file path=ppt/tags/tag7.xml><?xml version="1.0" encoding="utf-8"?>
<p:tagLst xmlns:a="http://schemas.openxmlformats.org/drawingml/2006/main" xmlns:r="http://schemas.openxmlformats.org/officeDocument/2006/relationships" xmlns:p="http://schemas.openxmlformats.org/presentationml/2006/main">
  <p:tag name="MIO_GUID" val="59410ca2-de27-45ac-8a71-2b84fe356125"/>
  <p:tag name="MIO_EKGUID" val="c5964bea-6815-4a99-8846-f9ba06060ba6"/>
  <p:tag name="MIO_UPDATE" val="True"/>
  <p:tag name="MIO_VERSION" val="02.03.2020 12:19:20"/>
  <p:tag name="MIO_DBID" val="12b0c59e-2253-4124-a5e9-470adf4cb168"/>
  <p:tag name="MIO_LASTDOWNLOADED" val="02.03.2020 12:31:24"/>
  <p:tag name="MIO_OBJECTNAME" val="Slide 2"/>
  <p:tag name="MIO_LASTEDITORNAME" val="Devid Treuling"/>
</p:tagLst>
</file>

<file path=ppt/tags/tag8.xml><?xml version="1.0" encoding="utf-8"?>
<p:tagLst xmlns:a="http://schemas.openxmlformats.org/drawingml/2006/main" xmlns:r="http://schemas.openxmlformats.org/officeDocument/2006/relationships" xmlns:p="http://schemas.openxmlformats.org/presentationml/2006/main">
  <p:tag name="MIO_GUID" val="3ccd3973-1ec5-46fa-8710-ff514ce2a1f3"/>
  <p:tag name="MIO_EKGUID" val="f01af0ef-3641-4c88-a3aa-c802d3750fe1"/>
  <p:tag name="MIO_UPDATE" val="True"/>
  <p:tag name="MIO_VERSION" val="02.03.2020 12:19:20"/>
  <p:tag name="MIO_DBID" val="12b0c59e-2253-4124-a5e9-470adf4cb168"/>
  <p:tag name="MIO_LASTDOWNLOADED" val="02.03.2020 12:31:24"/>
  <p:tag name="MIO_OBJECTNAME" val="Objectives"/>
  <p:tag name="MIO_LASTEDITORNAME" val="Devid Treuling"/>
</p:tagLst>
</file>

<file path=ppt/tags/tag9.xml><?xml version="1.0" encoding="utf-8"?>
<p:tagLst xmlns:a="http://schemas.openxmlformats.org/drawingml/2006/main" xmlns:r="http://schemas.openxmlformats.org/officeDocument/2006/relationships" xmlns:p="http://schemas.openxmlformats.org/presentationml/2006/main">
  <p:tag name="EMPOWERBULLETV2" val="empowerBulletV2"/>
</p:tagLst>
</file>

<file path=ppt/theme/theme1.xml><?xml version="1.0" encoding="utf-8"?>
<a:theme xmlns:thm15="http://schemas.microsoft.com/office/thememl/2012/main" xmlns:a="http://schemas.openxmlformats.org/drawingml/2006/main" name="Light Grey">
  <a:themeElements>
    <a:clrScheme name="Dark Grey">
      <a:dk1>
        <a:srgbClr val="000000"/>
      </a:dk1>
      <a:lt1>
        <a:srgbClr val="FFFFFF"/>
      </a:lt1>
      <a:dk2>
        <a:srgbClr val="414241"/>
      </a:dk2>
      <a:lt2>
        <a:srgbClr val="E6E6E6"/>
      </a:lt2>
      <a:accent1>
        <a:srgbClr val="0078D4"/>
      </a:accent1>
      <a:accent2>
        <a:srgbClr val="243A5E"/>
      </a:accent2>
      <a:accent3>
        <a:srgbClr val="D83B01"/>
      </a:accent3>
      <a:accent4>
        <a:srgbClr val="107C10"/>
      </a:accent4>
      <a:accent5>
        <a:srgbClr val="8661C5"/>
      </a:accent5>
      <a:accent6>
        <a:srgbClr val="D2D2D2"/>
      </a:accent6>
      <a:hlink>
        <a:srgbClr val="737373"/>
      </a:hlink>
      <a:folHlink>
        <a:srgbClr val="0078D4"/>
      </a:folHlink>
    </a:clrScheme>
    <a:fontScheme name="Microsoft">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a:gradFill>
              <a:gsLst>
                <a:gs pos="2917">
                  <a:schemeClr val="tx1"/>
                </a:gs>
                <a:gs pos="30000">
                  <a:schemeClr val="tx1"/>
                </a:gs>
              </a:gsLst>
              <a:lin ang="5400000" scaled="0"/>
            </a:gradFill>
          </a:defRPr>
        </a:defPPr>
      </a:lstStyle>
    </a:txDef>
  </a:objectDefaults>
  <a:extraClrSchemeLst/>
  <a:custClrLst>
    <a:custClr name="White ">
      <a:srgbClr val="FFFFFF"/>
    </a:custClr>
    <a:custClr name="White ">
      <a:srgbClr val="FFFFFF"/>
    </a:custClr>
    <a:custClr name="White ">
      <a:srgbClr val="FFFFFF"/>
    </a:custClr>
    <a:custClr name="Rich Black">
      <a:srgbClr val="000000"/>
    </a:custClr>
    <a:custClr name="Rich Black">
      <a:srgbClr val="000000"/>
    </a:custClr>
    <a:custClr name="Rich Black">
      <a:srgbClr val="000000"/>
    </a:custClr>
    <a:custClr name="White ">
      <a:srgbClr val="FFFFFF"/>
    </a:custClr>
    <a:custClr name="White ">
      <a:srgbClr val="FFFFFF"/>
    </a:custClr>
    <a:custClr name="White ">
      <a:srgbClr val="FFFFFF"/>
    </a:custClr>
    <a:custClr name="White ">
      <a:srgbClr val="FFFFFF"/>
    </a:custClr>
    <a:custClr name="Orange">
      <a:srgbClr val="FF9349"/>
    </a:custClr>
    <a:custClr name="Yellow">
      <a:srgbClr val="FEF000"/>
    </a:custClr>
    <a:custClr name="Green">
      <a:srgbClr val="9BF00B"/>
    </a:custClr>
    <a:custClr name="Teal">
      <a:srgbClr val="30E5D0"/>
    </a:custClr>
    <a:custClr name="Aqua">
      <a:srgbClr val="50E6FF"/>
    </a:custClr>
    <a:custClr name="Lavender">
      <a:srgbClr val="D59DFF"/>
    </a:custClr>
    <a:custClr name="White ">
      <a:srgbClr val="FFFFFF"/>
    </a:custClr>
    <a:custClr name="White ">
      <a:srgbClr val="FFFFFF"/>
    </a:custClr>
    <a:custClr name="White ">
      <a:srgbClr val="FFFFFF"/>
    </a:custClr>
    <a:custClr name="White ">
      <a:srgbClr val="FFFFFF"/>
    </a:custClr>
    <a:custClr name="Red">
      <a:srgbClr val="D83B01"/>
    </a:custClr>
    <a:custClr name="Gold">
      <a:srgbClr val="FFB900"/>
    </a:custClr>
    <a:custClr name="Dark Green">
      <a:srgbClr val="107C10"/>
    </a:custClr>
    <a:custClr name="Dark Teal">
      <a:srgbClr val="008575"/>
    </a:custClr>
    <a:custClr name="Blue">
      <a:srgbClr val="0078D4"/>
    </a:custClr>
    <a:custClr name="Purple">
      <a:srgbClr val="8661C5"/>
    </a:custClr>
    <a:custClr name="White ">
      <a:srgbClr val="FFFFFF"/>
    </a:custClr>
    <a:custClr name="White ">
      <a:srgbClr val="FFFFFF"/>
    </a:custClr>
    <a:custClr name="White ">
      <a:srgbClr val="FFFFFF"/>
    </a:custClr>
    <a:custClr name="White ">
      <a:srgbClr val="FFFFFF"/>
    </a:custClr>
    <a:custClr name="Dark Red">
      <a:srgbClr val="6B2929"/>
    </a:custClr>
    <a:custClr name="Dark Yellow">
      <a:srgbClr val="6A4B16"/>
    </a:custClr>
    <a:custClr name="Dark Green">
      <a:srgbClr val="054B16"/>
    </a:custClr>
    <a:custClr name="Dark Teal">
      <a:srgbClr val="274B47"/>
    </a:custClr>
    <a:custClr name="Blue-grey">
      <a:srgbClr val="243A5E"/>
    </a:custClr>
    <a:custClr name="Dark Purple">
      <a:srgbClr val="3B2E58"/>
    </a:custClr>
    <a:custClr name="White ">
      <a:srgbClr val="FFFFFF"/>
    </a:custClr>
    <a:custClr name="White ">
      <a:srgbClr val="FFFFFF"/>
    </a:custClr>
    <a:custClr name="White ">
      <a:srgbClr val="FFFFFF"/>
    </a:custClr>
    <a:custClr name="White ">
      <a:srgbClr val="FFFFFF"/>
    </a:custClr>
    <a:custClr name="Light Grey">
      <a:srgbClr val="F2F2F2"/>
    </a:custClr>
    <a:custClr name="Light Grey">
      <a:srgbClr val="E6E6E6"/>
    </a:custClr>
    <a:custClr name="Grey">
      <a:srgbClr val="D2D2D2"/>
    </a:custClr>
    <a:custClr name="Grey">
      <a:srgbClr val="737373"/>
    </a:custClr>
    <a:custClr name="Dark Gray">
      <a:srgbClr val="505050"/>
    </a:custClr>
    <a:custClr name="Dark Gray">
      <a:srgbClr val="2F2F2F"/>
    </a:custClr>
    <a:custClr name="White ">
      <a:srgbClr val="FFFFFF"/>
    </a:custClr>
    <a:custClr name="White ">
      <a:srgbClr val="FFFFFF"/>
    </a:custClr>
    <a:custClr name="White ">
      <a:srgbClr val="FFFFFF"/>
    </a:custClr>
    <a:custClr name="White ">
      <a:srgbClr val="FFFFFF"/>
    </a:custClr>
  </a:custClrLst>
  <a:extLst>
    <a:ext uri="{05A4C25C-085E-4340-85A3-A5531E510DB2}">
      <thm15:themeFamily xmlns:thm15="http://schemas.microsoft.com/office/thememl/2012/main" name="Default Theme.pptx" id="{867CC9CB-F73F-4ACD-AE78-6D3F313B22BF}" vid="{BEC7D606-3AAB-4491-94AF-9E21D5FE87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9A62E282DDA434E979CD3E03185182E" ma:contentTypeVersion="22" ma:contentTypeDescription="Create a new document." ma:contentTypeScope="" ma:versionID="411f8dbfa59cee283d63b31959e752b1">
  <xsd:schema xmlns:xsd="http://www.w3.org/2001/XMLSchema" xmlns:xs="http://www.w3.org/2001/XMLSchema" xmlns:p="http://schemas.microsoft.com/office/2006/metadata/properties" xmlns:ns1="http://schemas.microsoft.com/sharepoint/v3" xmlns:ns2="cea7764e-6bf9-427d-be15-e74097e0a61c" xmlns:ns3="fb9ea31f-0ab8-44ff-80d1-5777f6d9d945" targetNamespace="http://schemas.microsoft.com/office/2006/metadata/properties" ma:root="true" ma:fieldsID="492dae4bbc73fa3e5f26ae1920f661a0" ns1:_="" ns2:_="" ns3:_="">
    <xsd:import namespace="http://schemas.microsoft.com/sharepoint/v3"/>
    <xsd:import namespace="cea7764e-6bf9-427d-be15-e74097e0a61c"/>
    <xsd:import namespace="fb9ea31f-0ab8-44ff-80d1-5777f6d9d945"/>
    <xsd:element name="properties">
      <xsd:complexType>
        <xsd:sequence>
          <xsd:element name="documentManagement">
            <xsd:complexType>
              <xsd:all>
                <xsd:element ref="ns2:Title_x0020_ID" minOccurs="0"/>
                <xsd:element ref="ns2:Title_x0020_URL" minOccurs="0"/>
                <xsd:element ref="ns2:Comments" minOccurs="0"/>
                <xsd:element ref="ns2:Sign_x002d_off_x0020_status" minOccurs="0"/>
                <xsd:element ref="ns2:Mail_x0020_Sent" minOccurs="0"/>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AutoTags" minOccurs="0"/>
                <xsd:element ref="ns2:MediaServiceGenerationTime" minOccurs="0"/>
                <xsd:element ref="ns2:MediaServiceEventHashCode" minOccurs="0"/>
                <xsd:element ref="ns2:MediaServiceOCR" minOccurs="0"/>
                <xsd:element ref="ns1:_ip_UnifiedCompliancePolicyProperties" minOccurs="0"/>
                <xsd:element ref="ns1:_ip_UnifiedCompliancePolicyUIAction" minOccurs="0"/>
                <xsd:element ref="ns2:_Flow_SignoffStatus" minOccurs="0"/>
                <xsd:element ref="ns2:MediaServiceDateTaken" minOccurs="0"/>
                <xsd:element ref="ns2:Lead_x0020_Signoff"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3" nillable="true" ma:displayName="Unified Compliance Policy Properties" ma:hidden="true" ma:internalName="_ip_UnifiedCompliancePolicyProperties" ma:readOnly="false">
      <xsd:simpleType>
        <xsd:restriction base="dms:Note"/>
      </xsd:simpleType>
    </xsd:element>
    <xsd:element name="_ip_UnifiedCompliancePolicyUIAction" ma:index="24"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ea7764e-6bf9-427d-be15-e74097e0a61c" elementFormDefault="qualified">
    <xsd:import namespace="http://schemas.microsoft.com/office/2006/documentManagement/types"/>
    <xsd:import namespace="http://schemas.microsoft.com/office/infopath/2007/PartnerControls"/>
    <xsd:element name="Title_x0020_ID" ma:index="2" nillable="true" ma:displayName="Title ID" ma:internalName="Title_x0020_ID" ma:readOnly="false">
      <xsd:simpleType>
        <xsd:restriction base="dms:Number"/>
      </xsd:simpleType>
    </xsd:element>
    <xsd:element name="Title_x0020_URL" ma:index="3" nillable="true" ma:displayName="Title URL" ma:format="Hyperlink" ma:internalName="Title_x0020_URL"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Comments" ma:index="4" nillable="true" ma:displayName="Comments" ma:internalName="Comments" ma:readOnly="false">
      <xsd:simpleType>
        <xsd:restriction base="dms:Note">
          <xsd:maxLength value="255"/>
        </xsd:restriction>
      </xsd:simpleType>
    </xsd:element>
    <xsd:element name="Sign_x002d_off_x0020_status" ma:index="5" nillable="true" ma:displayName="Sign-off status" ma:format="Dropdown" ma:internalName="Sign_x002d_off_x0020_status" ma:readOnly="false">
      <xsd:simpleType>
        <xsd:restriction base="dms:Choice">
          <xsd:enumeration value="Approve"/>
          <xsd:enumeration value="Approved with Comments"/>
          <xsd:enumeration value="Rejected with Comments"/>
        </xsd:restriction>
      </xsd:simpleType>
    </xsd:element>
    <xsd:element name="Mail_x0020_Sent" ma:index="6" nillable="true" ma:displayName="Mail Sent" ma:default="0" ma:internalName="Mail_x0020_Sent" ma:readOnly="false">
      <xsd:simpleType>
        <xsd:restriction base="dms:Boolean"/>
      </xsd:simpleType>
    </xsd:element>
    <xsd:element name="MediaServiceMetadata" ma:index="13" nillable="true" ma:displayName="MediaServiceMetadata" ma:hidden="true" ma:internalName="MediaServiceMetadata" ma:readOnly="true">
      <xsd:simpleType>
        <xsd:restriction base="dms:Note"/>
      </xsd:simpleType>
    </xsd:element>
    <xsd:element name="MediaServiceFastMetadata" ma:index="14" nillable="true" ma:displayName="MediaServiceFastMetadata" ma:hidden="true" ma:internalName="MediaServiceFastMetadata" ma:readOnly="true">
      <xsd:simpleType>
        <xsd:restriction base="dms:Note"/>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hidden="true" ma:internalName="MediaServiceKeyPoints" ma:readOnly="true">
      <xsd:simpleType>
        <xsd:restriction base="dms:Note"/>
      </xsd:simpleType>
    </xsd:element>
    <xsd:element name="MediaServiceAutoTags" ma:index="19" nillable="true" ma:displayName="Tags" ma:hidden="true" ma:internalName="MediaServiceAutoTags" ma:readOnly="true">
      <xsd:simpleType>
        <xsd:restriction base="dms:Text"/>
      </xsd:simpleType>
    </xsd:element>
    <xsd:element name="MediaServiceGenerationTime" ma:index="20" nillable="true" ma:displayName="MediaServiceGenerationTime" ma:hidden="true" ma:internalName="MediaServiceGenerationTime" ma:readOnly="true">
      <xsd:simpleType>
        <xsd:restriction base="dms:Text"/>
      </xsd:simpleType>
    </xsd:element>
    <xsd:element name="MediaServiceEventHashCode" ma:index="21" nillable="true" ma:displayName="MediaServiceEventHashCode" ma:hidden="true" ma:internalName="MediaServiceEventHashCode" ma:readOnly="true">
      <xsd:simpleType>
        <xsd:restriction base="dms:Text"/>
      </xsd:simpleType>
    </xsd:element>
    <xsd:element name="MediaServiceOCR" ma:index="22" nillable="true" ma:displayName="Extracted Text" ma:hidden="true" ma:internalName="MediaServiceOCR" ma:readOnly="true">
      <xsd:simpleType>
        <xsd:restriction base="dms:Note"/>
      </xsd:simpleType>
    </xsd:element>
    <xsd:element name="_Flow_SignoffStatus" ma:index="25" nillable="true" ma:displayName="Sign-off status" ma:hidden="true" ma:internalName="Sign_x002d_off_x0020_status0" ma:readOnly="false">
      <xsd:simpleType>
        <xsd:restriction base="dms:Text"/>
      </xsd:simpleType>
    </xsd:element>
    <xsd:element name="MediaServiceDateTaken" ma:index="26" nillable="true" ma:displayName="MediaServiceDateTaken" ma:hidden="true" ma:internalName="MediaServiceDateTaken" ma:readOnly="true">
      <xsd:simpleType>
        <xsd:restriction base="dms:Text"/>
      </xsd:simpleType>
    </xsd:element>
    <xsd:element name="Lead_x0020_Signoff" ma:index="27" nillable="true" ma:displayName="Lead Signoff" ma:default="0" ma:internalName="Lead_x0020_Signoff">
      <xsd:simpleType>
        <xsd:restriction base="dms:Boolean"/>
      </xsd:simpleType>
    </xsd:element>
    <xsd:element name="MediaServiceLocation" ma:index="28"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b9ea31f-0ab8-44ff-80d1-5777f6d9d945" elementFormDefault="qualified">
    <xsd:import namespace="http://schemas.microsoft.com/office/2006/documentManagement/types"/>
    <xsd:import namespace="http://schemas.microsoft.com/office/infopath/2007/PartnerControls"/>
    <xsd:element name="SharedWithUsers" ma:index="17"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hidden="true" ma:internalName="SharedWithDetail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d:PersonalizationDefinition xmlns:pd="Strauss.PersonalizationDefinition" name="">
  <pd:DataReferenceList>
    <pd:DataReference datasourceID="feebff45-792f-402d-b0b2-aef9b0ece030" dataFieldID="fd933e54-6a41-4570-85a9-1373ead2ba42" variableListUniqueId="d6c5d8a6-45b5-4a0e-b0e7-cf1e0e53bdd5"/>
  </pd:DataReferenceList>
  <pd:VariableReplacementDescriptor name="" desc="" uid="">
    <pd:DataReferenceList>
      <pd:DataReference datasourceID="feebff45-792f-402d-b0b2-aef9b0ece030" dataFieldID="fd933e54-6a41-4570-85a9-1373ead2ba42" variableListUniqueId="d6c5d8a6-45b5-4a0e-b0e7-cf1e0e53bdd5"/>
    </pd:DataReferenceList>
  </pd:VariableReplacementDescriptor>
</pd:PersonalizationDefinition>
</file>

<file path=customXml/item4.xml><?xml version="1.0" encoding="utf-8"?>
<pd:PersonalizationDefinition xmlns:pd="Strauss.PersonalizationDefinition" name="">
  <pd:DataReferenceList>
    <pd:DataReference datasourceID="feebff45-792f-402d-b0b2-aef9b0ece030" dataFieldID="24ecf766-c192-4244-a42a-b3c011702bb8" variableListUniqueId="d6c5d8a6-45b5-4a0e-b0e7-cf1e0e53bdd5"/>
  </pd:DataReferenceList>
  <pd:VariableReplacementDescriptor name="" desc="" uid="">
    <pd:DataReferenceList>
      <pd:DataReference datasourceID="feebff45-792f-402d-b0b2-aef9b0ece030" dataFieldID="24ecf766-c192-4244-a42a-b3c011702bb8" variableListUniqueId="d6c5d8a6-45b5-4a0e-b0e7-cf1e0e53bdd5"/>
    </pd:DataReferenceList>
  </pd:VariableReplacementDescriptor>
</pd:PersonalizationDefinition>
</file>

<file path=customXml/item5.xml><?xml version="1.0" encoding="utf-8"?>
<pd:PersonalizationDefinition xmlns:pd="Strauss.PersonalizationDefinition" name="">
  <pd:DataReferenceList>
    <pd:DataReference datasourceID="feebff45-792f-402d-b0b2-aef9b0ece030" dataFieldID="fd933e54-6a41-4570-85a9-1373ead2ba42" variableListUniqueId="d6c5d8a6-45b5-4a0e-b0e7-cf1e0e53bdd5"/>
  </pd:DataReferenceList>
  <pd:VariableReplacementDescriptor name="" desc="" uid="">
    <pd:DataReferenceList>
      <pd:DataReference datasourceID="feebff45-792f-402d-b0b2-aef9b0ece030" dataFieldID="fd933e54-6a41-4570-85a9-1373ead2ba42" variableListUniqueId="d6c5d8a6-45b5-4a0e-b0e7-cf1e0e53bdd5"/>
    </pd:DataReferenceList>
  </pd:VariableReplacementDescriptor>
</pd:PersonalizationDefinition>
</file>

<file path=customXml/item6.xml><?xml version="1.0" encoding="utf-8"?>
<pd:PersonalizationDefinition xmlns:pd="Strauss.PersonalizationDefinition" name="">
  <pd:DataReferenceList>
    <pd:DataReference datasourceID="feebff45-792f-402d-b0b2-aef9b0ece030" dataFieldID="24ecf766-c192-4244-a42a-b3c011702bb8" variableListUniqueId="d6c5d8a6-45b5-4a0e-b0e7-cf1e0e53bdd5"/>
  </pd:DataReferenceList>
  <pd:VariableReplacementDescriptor name="" desc="" uid="">
    <pd:DataReferenceList>
      <pd:DataReference datasourceID="feebff45-792f-402d-b0b2-aef9b0ece030" dataFieldID="24ecf766-c192-4244-a42a-b3c011702bb8" variableListUniqueId="d6c5d8a6-45b5-4a0e-b0e7-cf1e0e53bdd5"/>
    </pd:DataReferenceList>
  </pd:VariableReplacementDescriptor>
</pd:PersonalizationDefinition>
</file>

<file path=customXml/item7.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MediaServiceKeyPoints xmlns="cea7764e-6bf9-427d-be15-e74097e0a61c" xsi:nil="true"/>
    <Sign_x002d_off_x0020_status xmlns="cea7764e-6bf9-427d-be15-e74097e0a61c" xsi:nil="true"/>
    <Title_x0020_URL xmlns="cea7764e-6bf9-427d-be15-e74097e0a61c">
      <Url>https://sirona.visualstudio.com/_workitems/edit/41659</Url>
      <Description>https://sirona.visualstudio.com/_workitems/edit/41659</Description>
    </Title_x0020_URL>
    <Mail_x0020_Sent xmlns="cea7764e-6bf9-427d-be15-e74097e0a61c">false</Mail_x0020_Sent>
    <_Flow_SignoffStatus xmlns="cea7764e-6bf9-427d-be15-e74097e0a61c" xsi:nil="true"/>
    <Comments xmlns="cea7764e-6bf9-427d-be15-e74097e0a61c" xsi:nil="true"/>
    <Lead_x0020_Signoff xmlns="cea7764e-6bf9-427d-be15-e74097e0a61c">false</Lead_x0020_Signoff>
    <Title_x0020_ID xmlns="cea7764e-6bf9-427d-be15-e74097e0a61c">41659</Title_x0020_ID>
  </documentManagement>
</p:properties>
</file>

<file path=customXml/itemProps1.xml><?xml version="1.0" encoding="utf-8"?>
<ds:datastoreItem xmlns:ds="http://schemas.openxmlformats.org/officeDocument/2006/customXml" ds:itemID="{743BAF2E-A282-4C0B-9631-BE402D59B0C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cea7764e-6bf9-427d-be15-e74097e0a61c"/>
    <ds:schemaRef ds:uri="fb9ea31f-0ab8-44ff-80d1-5777f6d9d94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0671783B-CE3F-49EB-A736-49D6192C1815}">
  <ds:schemaRefs>
    <ds:schemaRef ds:uri="Strauss.PersonalizationDefinition"/>
  </ds:schemaRefs>
</ds:datastoreItem>
</file>

<file path=customXml/itemProps4.xml><?xml version="1.0" encoding="utf-8"?>
<ds:datastoreItem xmlns:ds="http://schemas.openxmlformats.org/officeDocument/2006/customXml" ds:itemID="{EE671D9B-63C8-447E-9DB1-E8F089AC54CD}">
  <ds:schemaRefs>
    <ds:schemaRef ds:uri="Strauss.PersonalizationDefinition"/>
  </ds:schemaRefs>
</ds:datastoreItem>
</file>

<file path=customXml/itemProps5.xml><?xml version="1.0" encoding="utf-8"?>
<ds:datastoreItem xmlns:ds="http://schemas.openxmlformats.org/officeDocument/2006/customXml" ds:itemID="{0671783B-CE3F-49EB-A736-49D6192C1815}">
  <ds:schemaRefs>
    <ds:schemaRef ds:uri="Strauss.PersonalizationDefinition"/>
  </ds:schemaRefs>
</ds:datastoreItem>
</file>

<file path=customXml/itemProps6.xml><?xml version="1.0" encoding="utf-8"?>
<ds:datastoreItem xmlns:ds="http://schemas.openxmlformats.org/officeDocument/2006/customXml" ds:itemID="{EE671D9B-63C8-447E-9DB1-E8F089AC54CD}">
  <ds:schemaRefs>
    <ds:schemaRef ds:uri="Strauss.PersonalizationDefinition"/>
  </ds:schemaRefs>
</ds:datastoreItem>
</file>

<file path=customXml/itemProps7.xml><?xml version="1.0" encoding="utf-8"?>
<ds:datastoreItem xmlns:ds="http://schemas.openxmlformats.org/officeDocument/2006/customXml" ds:itemID="{F990F116-B58F-4255-B05B-DA3808E0E5C6}">
  <ds:schemaRefs>
    <ds:schemaRef ds:uri="http://schemas.microsoft.com/office/2006/metadata/properties"/>
    <ds:schemaRef ds:uri="http://schemas.microsoft.com/office/infopath/2007/PartnerControls"/>
    <ds:schemaRef ds:uri="http://schemas.microsoft.com/sharepoint/v3"/>
    <ds:schemaRef ds:uri="fa9ac045-4823-4e55-900e-1aa609c35a06"/>
    <ds:schemaRef ds:uri="cea7764e-6bf9-427d-be15-e74097e0a61c"/>
  </ds:schemaRefs>
</ds:datastoreItem>
</file>

<file path=docProps/app.xml><?xml version="1.0" encoding="utf-8"?>
<Properties xmlns="http://schemas.openxmlformats.org/officeDocument/2006/extended-properties" xmlns:vt="http://schemas.openxmlformats.org/officeDocument/2006/docPropsVTypes">
  <TotalTime>8</TotalTime>
  <Words>1653</Words>
  <Application>Microsoft Office PowerPoint</Application>
  <PresentationFormat>Widescreen</PresentationFormat>
  <Paragraphs>292</Paragraphs>
  <Slides>17</Slides>
  <Notes>17</Notes>
  <HiddenSlides>1</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17</vt:i4>
      </vt:variant>
    </vt:vector>
  </HeadingPairs>
  <TitlesOfParts>
    <vt:vector size="28" baseType="lpstr">
      <vt:lpstr>Arial</vt:lpstr>
      <vt:lpstr>Calibri</vt:lpstr>
      <vt:lpstr>Calibri Light</vt:lpstr>
      <vt:lpstr>Comic Sans MS</vt:lpstr>
      <vt:lpstr>Consolas</vt:lpstr>
      <vt:lpstr>Lucida Console</vt:lpstr>
      <vt:lpstr>Segoe UI</vt:lpstr>
      <vt:lpstr>Segoe UI Light</vt:lpstr>
      <vt:lpstr>Segoe UI Semibold</vt:lpstr>
      <vt:lpstr>Wingdings</vt:lpstr>
      <vt:lpstr>Light Grey</vt:lpstr>
      <vt:lpstr>Knowledge Refresh</vt:lpstr>
      <vt:lpstr>PowerPoint Presentation</vt:lpstr>
      <vt:lpstr>Objectives</vt:lpstr>
      <vt:lpstr>Script Basics</vt:lpstr>
      <vt:lpstr>Flow Control</vt:lpstr>
      <vt:lpstr>Logical tests</vt:lpstr>
      <vt:lpstr>Flow Control Keywords</vt:lpstr>
      <vt:lpstr>Flow Control Keywords (Continued)</vt:lpstr>
      <vt:lpstr>What is a Function?</vt:lpstr>
      <vt:lpstr>What Does a Function Look Like?</vt:lpstr>
      <vt:lpstr>Parameters in a function</vt:lpstr>
      <vt:lpstr>Object-Based Shell Vocabulary</vt:lpstr>
      <vt:lpstr>Regular Expression (RegEx) overview</vt:lpstr>
      <vt:lpstr>RegEx examples</vt:lpstr>
      <vt:lpstr>Example: split text with –split or –csplit using RegEx </vt:lpstr>
      <vt:lpstr>Questions?</vt:lpstr>
      <vt:lpstr>PowerPoint Presentation</vt:lpstr>
    </vt:vector>
  </TitlesOfParts>
  <LinksUpToDate>false</LinksUpToDate>
  <SharedDoc>false</SharedDoc>
  <HyperlinksChanged>false</HyperlinksChanged>
  <AppVersion>16.0000</AppVersion>
</Properties>
</file>

<file path=docProps/core.xml><?xml version="1.0" encoding="utf-8"?>
<coreProperties xmlns:dc="http://purl.org/dc/elements/1.1/" xmlns:dcterms="http://purl.org/dc/terms/" xmlns:xsi="http://www.w3.org/2001/XMLSchema-instance" xmlns="http://schemas.openxmlformats.org/package/2006/metadata/core-properties">
  <dc:title>WorkshopPLUS - Windows PowerShell: Tool Building</dc:title>
  <dc:creator>Advanced Services Delivery</dc:creator>
  <lastModifiedBy>Advanced Services Delivery</lastModifiedBy>
  <revision>4</revision>
  <dcterms:created xsi:type="dcterms:W3CDTF">2019-12-16T14:31:32.0000000Z</dcterms:created>
  <dcterms:modified xsi:type="dcterms:W3CDTF">2020-03-02T12:31:46.0000000Z</dcterms:modified>
  <keywords>2002</keywords>
</coreProperties>
</file>

<file path=docProps/custom.xml><?xml version="1.0" encoding="utf-8"?>
<op:Properties xmlns:vt="http://schemas.openxmlformats.org/officeDocument/2006/docPropsVTypes" xmlns:op="http://schemas.openxmlformats.org/officeDocument/2006/custom-properties">
  <op:property fmtid="{D5CDD505-2E9C-101B-9397-08002B2CF9AE}" pid="2" name="MSIP_Label_f42aa342-8706-4288-bd11-ebb85995028c_Enabled">
    <vt:lpwstr>True</vt:lpwstr>
  </op:property>
  <op:property fmtid="{D5CDD505-2E9C-101B-9397-08002B2CF9AE}" pid="3" name="MSIP_Label_f42aa342-8706-4288-bd11-ebb85995028c_SiteId">
    <vt:lpwstr>72f988bf-86f1-41af-91ab-2d7cd011db47</vt:lpwstr>
  </op:property>
  <op:property fmtid="{D5CDD505-2E9C-101B-9397-08002B2CF9AE}" pid="4" name="MSIP_Label_f42aa342-8706-4288-bd11-ebb85995028c_Owner">
    <vt:lpwstr/>
  </op:property>
  <op:property fmtid="{D5CDD505-2E9C-101B-9397-08002B2CF9AE}" pid="5" name="MSIP_Label_f42aa342-8706-4288-bd11-ebb85995028c_SetDate">
    <vt:lpwstr>2019-12-16T14:33:16.0150323Z</vt:lpwstr>
  </op:property>
  <op:property fmtid="{D5CDD505-2E9C-101B-9397-08002B2CF9AE}" pid="6" name="MSIP_Label_f42aa342-8706-4288-bd11-ebb85995028c_Name">
    <vt:lpwstr>General</vt:lpwstr>
  </op:property>
  <op:property fmtid="{D5CDD505-2E9C-101B-9397-08002B2CF9AE}" pid="7" name="MSIP_Label_f42aa342-8706-4288-bd11-ebb85995028c_Application">
    <vt:lpwstr>Microsoft Azure Information Protection</vt:lpwstr>
  </op:property>
  <op:property fmtid="{D5CDD505-2E9C-101B-9397-08002B2CF9AE}" pid="8" name="MSIP_Label_f42aa342-8706-4288-bd11-ebb85995028c_ActionId">
    <vt:lpwstr>772ddf81-7d67-48d6-9b6b-429b6ebdf971</vt:lpwstr>
  </op:property>
  <op:property fmtid="{D5CDD505-2E9C-101B-9397-08002B2CF9AE}" pid="9" name="MSIP_Label_f42aa342-8706-4288-bd11-ebb85995028c_Extended_MSFT_Method">
    <vt:lpwstr>Automatic</vt:lpwstr>
  </op:property>
  <op:property fmtid="{D5CDD505-2E9C-101B-9397-08002B2CF9AE}" pid="10" name="Sensitivity">
    <vt:lpwstr>General</vt:lpwstr>
  </op:property>
  <op:property fmtid="{D5CDD505-2E9C-101B-9397-08002B2CF9AE}" pid="11" name="ContentTypeId">
    <vt:lpwstr>0x01010039A62E282DDA434E979CD3E03185182E</vt:lpwstr>
  </op:property>
</op:Properties>
</file>