
<file path=[Content_Types].xml><?xml version="1.0" encoding="utf-8"?>
<Types xmlns="http://schemas.openxmlformats.org/package/2006/content-types">
  <Default Extension="bin"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media/image5.bin" ContentType="image/jpeg"/>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6.bin" ContentType="image/png"/>
  <Override PartName="/ppt/media/image7.bin" ContentType="image/svg+xml"/>
  <Override PartName="/ppt/media/image8.bin" ContentType="image/png"/>
  <Override PartName="/ppt/media/image9.bin" ContentType="image/svg+xml"/>
  <Override PartName="/ppt/media/image10.bin" ContentType="image/png"/>
  <Override PartName="/ppt/media/image11.bin" ContentType="image/svg+xml"/>
  <Override PartName="/ppt/media/image12.bin" ContentType="image/png"/>
  <Override PartName="/ppt/media/image13.bin" ContentType="image/svg+xml"/>
  <Override PartName="/ppt/media/image14.bin" ContentType="image/png"/>
  <Override PartName="/ppt/media/image15.bin" ContentType="image/svg+xml"/>
  <Override PartName="/ppt/tags/tag19.xml" ContentType="application/vnd.openxmlformats-officedocument.presentationml.tag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media/image16.bin" ContentType="image/jpeg"/>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notesSlides/notesSlide2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media/image17.bin" ContentType="image/png"/>
  <Override PartName="/ppt/media/image18.bin" ContentType="image/svg+xml"/>
  <Override PartName="/ppt/media/image19.bin" ContentType="image/png"/>
  <Override PartName="/ppt/media/image20.bin" ContentType="image/svg+xml"/>
  <Override PartName="/ppt/media/image21.bin" ContentType="image/png"/>
  <Override PartName="/ppt/media/image22.bin" ContentType="image/svg+xml"/>
  <Override PartName="/ppt/media/image23.bin" ContentType="image/png"/>
  <Override PartName="/ppt/media/image24.bin" ContentType="image/svg+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notesSlides/notesSlide37.xml" ContentType="application/vnd.openxmlformats-officedocument.presentationml.notesSlide+xml"/>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notesSlides/notesSlide39.xml" ContentType="application/vnd.openxmlformats-officedocument.presentationml.notesSlide+xml"/>
  <Override PartName="/ppt/tags/tag59.xml" ContentType="application/vnd.openxmlformats-officedocument.presentationml.tags+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60.xml" ContentType="application/vnd.openxmlformats-officedocument.presentationml.tags+xml"/>
  <Override PartName="/ppt/notesSlides/notesSlide4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67.xml" ContentType="application/vnd.openxmlformats-officedocument.presentationml.tags+xml"/>
  <Override PartName="/ppt/notesSlides/notesSlide45.xml" ContentType="application/vnd.openxmlformats-officedocument.presentationml.notesSlide+xml"/>
  <Override PartName="/ppt/tags/tag68.xml" ContentType="application/vnd.openxmlformats-officedocument.presentationml.tags+xml"/>
  <Override PartName="/ppt/notesSlides/notesSlide4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25.bin" ContentType="image/png"/>
  <Override PartName="/ppt/media/image26.bin" ContentType="image/svg+xml"/>
  <Override PartName="/ppt/media/image27.bin" ContentType="image/png"/>
  <Override PartName="/ppt/media/image28.bin" ContentType="image/svg+xml"/>
  <Override PartName="/ppt/media/image29.bin" ContentType="image/png"/>
  <Override PartName="/ppt/media/image30.bin" ContentType="image/svg+xml"/>
  <Override PartName="/ppt/tags/tag69.xml" ContentType="application/vnd.openxmlformats-officedocument.presentationml.tags+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media/image31.bin" ContentType="image/png"/>
  <Override PartName="/ppt/media/image32.bin" ContentType="image/png"/>
  <Override PartName="/ppt/tags/tag70.xml" ContentType="application/vnd.openxmlformats-officedocument.presentationml.tags+xml"/>
  <Override PartName="/ppt/notesSlides/notesSlide48.xml" ContentType="application/vnd.openxmlformats-officedocument.presentationml.notesSlide+xml"/>
  <Override PartName="/ppt/tags/tag71.xml" ContentType="application/vnd.openxmlformats-officedocument.presentationml.tags+xml"/>
  <Override PartName="/ppt/notesSlides/notesSlide4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5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5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52.xml" ContentType="application/vnd.openxmlformats-officedocument.presentationml.notesSlide+xml"/>
  <Override PartName="/ppt/tags/tag78.xml" ContentType="application/vnd.openxmlformats-officedocument.presentationml.tags+xml"/>
  <Override PartName="/ppt/notesSlides/notesSlide53.xml" ContentType="application/vnd.openxmlformats-officedocument.presentationml.notesSlide+xml"/>
  <Override PartName="/ppt/tags/tag79.xml" ContentType="application/vnd.openxmlformats-officedocument.presentationml.tags+xml"/>
  <Override PartName="/ppt/notesSlides/notesSlide5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media/image33.bin" ContentType="image/png"/>
  <Override PartName="/ppt/media/image34.bin" ContentType="image/svg+xml"/>
  <Override PartName="/ppt/media/image35.bin" ContentType="image/png"/>
  <Override PartName="/ppt/media/image36.bin" ContentType="image/svg+xml"/>
  <Override PartName="/ppt/media/image37.bin" ContentType="image/png"/>
  <Override PartName="/ppt/media/image38.bin" ContentType="image/svg+xml"/>
  <Override PartName="/ppt/tags/tag80.xml" ContentType="application/vnd.openxmlformats-officedocument.presentationml.tags+xml"/>
  <Override PartName="/ppt/tags/tag81.xml" ContentType="application/vnd.openxmlformats-officedocument.presentationml.tags+xml"/>
  <Override PartName="/ppt/notesSlides/notesSlide5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56.xml" ContentType="application/vnd.openxmlformats-officedocument.presentationml.notesSlide+xml"/>
  <Override PartName="/ppt/tags/tag84.xml" ContentType="application/vnd.openxmlformats-officedocument.presentationml.tags+xml"/>
  <Override PartName="/ppt/notesSlides/notesSlide5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58.xml" ContentType="application/vnd.openxmlformats-officedocument.presentationml.notesSlide+xml"/>
  <Override PartName="/ppt/tags/tag87.xml" ContentType="application/vnd.openxmlformats-officedocument.presentationml.tags+xml"/>
  <Override PartName="/ppt/notesSlides/notesSlide5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88.xml" ContentType="application/vnd.openxmlformats-officedocument.presentationml.tags+xml"/>
  <Override PartName="/ppt/notesSlides/notesSlide6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61.xml" ContentType="application/vnd.openxmlformats-officedocument.presentationml.notesSlide+xml"/>
  <Override PartName="/ppt/tags/tag91.xml" ContentType="application/vnd.openxmlformats-officedocument.presentationml.tags+xml"/>
  <Override PartName="/ppt/notesSlides/notesSlide6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6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6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65.xml" ContentType="application/vnd.openxmlformats-officedocument.presentationml.notesSlide+xml"/>
  <Override PartName="/ppt/media/image39.bin" ContentType="image/png"/>
  <Override PartName="/ppt/tags/tag98.xml" ContentType="application/vnd.openxmlformats-officedocument.presentationml.tags+xml"/>
  <Override PartName="/ppt/notesSlides/notesSlide6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4"/>
  </p:sldMasterIdLst>
  <p:notesMasterIdLst>
    <p:notesMasterId r:id="rId91"/>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Lst>
  <p:sldSz cx="12192000" cy="6858000"/>
  <p:notesSz cx="6858000" cy="4962525"/>
  <p:custDataLst>
    <p:tags r:id="rId9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D29A110-DBDA-4B93-9C18-201D859503B3}">
          <p14:sldIdLst>
            <p14:sldId id="256"/>
            <p14:sldId id="257"/>
            <p14:sldId id="258"/>
          </p14:sldIdLst>
        </p14:section>
        <p14:section name="Introduction to Error Handling" id="{7DE34CEA-CA45-43F2-BD43-FB5AEF8887E3}">
          <p14:sldIdLst>
            <p14:sldId id="259"/>
            <p14:sldId id="260"/>
            <p14:sldId id="261"/>
            <p14:sldId id="262"/>
            <p14:sldId id="263"/>
            <p14:sldId id="264"/>
          </p14:sldIdLst>
        </p14:section>
        <p14:section name="Streams" id="{9BE9C8F4-DFBB-48F2-8ECE-EF1E34DFF3C1}">
          <p14:sldIdLst>
            <p14:sldId id="265"/>
            <p14:sldId id="266"/>
            <p14:sldId id="267"/>
            <p14:sldId id="268"/>
            <p14:sldId id="269"/>
            <p14:sldId id="270"/>
            <p14:sldId id="271"/>
            <p14:sldId id="272"/>
            <p14:sldId id="273"/>
            <p14:sldId id="274"/>
            <p14:sldId id="275"/>
          </p14:sldIdLst>
        </p14:section>
        <p14:section name="Write-Host and Streams" id="{88374C06-C2E6-4C71-A1B2-1EAFC4F658E2}">
          <p14:sldIdLst>
            <p14:sldId id="276"/>
            <p14:sldId id="277"/>
            <p14:sldId id="278"/>
            <p14:sldId id="279"/>
            <p14:sldId id="280"/>
            <p14:sldId id="281"/>
            <p14:sldId id="282"/>
            <p14:sldId id="283"/>
          </p14:sldIdLst>
        </p14:section>
        <p14:section name="Working with ErrorRecord Object" id="{42AE3E5E-B795-4755-8734-837CB0C7989C}">
          <p14:sldIdLst>
            <p14:sldId id="284"/>
            <p14:sldId id="285"/>
            <p14:sldId id="286"/>
            <p14:sldId id="287"/>
            <p14:sldId id="288"/>
            <p14:sldId id="289"/>
            <p14:sldId id="290"/>
            <p14:sldId id="291"/>
          </p14:sldIdLst>
        </p14:section>
        <p14:section name="Non-Terminating Errors" id="{C8AB1A3D-F849-44A7-A695-996ADEE39805}">
          <p14:sldIdLst>
            <p14:sldId id="292"/>
            <p14:sldId id="293"/>
            <p14:sldId id="294"/>
            <p14:sldId id="295"/>
            <p14:sldId id="296"/>
            <p14:sldId id="297"/>
            <p14:sldId id="298"/>
            <p14:sldId id="299"/>
          </p14:sldIdLst>
        </p14:section>
        <p14:section name="Introduction to Terminating Errors" id="{5A9EEC9A-9D1E-431A-B9A4-BF04A8DAD854}">
          <p14:sldIdLst>
            <p14:sldId id="300"/>
            <p14:sldId id="301"/>
            <p14:sldId id="302"/>
            <p14:sldId id="303"/>
            <p14:sldId id="304"/>
            <p14:sldId id="305"/>
            <p14:sldId id="306"/>
            <p14:sldId id="307"/>
          </p14:sldIdLst>
        </p14:section>
        <p14:section name="Catching Terminating Errors using Trap" id="{D2AB517D-A2F1-4202-B349-A726341D65F6}">
          <p14:sldIdLst>
            <p14:sldId id="308"/>
            <p14:sldId id="309"/>
            <p14:sldId id="310"/>
            <p14:sldId id="311"/>
          </p14:sldIdLst>
        </p14:section>
        <p14:section name="Catcing Terminating Errors Try {} Catch {} Finally {}" id="{96211BAB-242F-4D44-AAEF-CDE0BE024779}">
          <p14:sldIdLst>
            <p14:sldId id="312"/>
            <p14:sldId id="313"/>
            <p14:sldId id="314"/>
            <p14:sldId id="315"/>
            <p14:sldId id="316"/>
            <p14:sldId id="317"/>
            <p14:sldId id="318"/>
            <p14:sldId id="319"/>
          </p14:sldIdLst>
        </p14:section>
        <p14:section name="LAB: Error Handling" id="{7DD323A3-00F0-47D5-B5ED-27A87BA57036}">
          <p14:sldIdLst>
            <p14:sldId id="320"/>
            <p14:sldId id="32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54B51B-B11F-3A38-BE84-966141B38A11}" name="Daniele De Angelis" initials="DA" userId="S::dadea@microsoft.com::923242f7-b5ee-4cfe-bd76-24f60a508424" providerId="AD"/>
  <p188:author id="{A5C7E021-0F22-93C2-5EF5-B032C38EB5AC}" name="Emre Guclu" initials="EG" userId="S::emreg@microsoft.com::f8cb4735-3214-4381-b0e0-337e81b6bd7c" providerId="AD"/>
  <p188:author id="{0D3428EF-EBBF-0D99-A3B9-5DDB4A16D187}" name="Tony Radkiewicz" initials="TR" userId="S::anradkie@microsoft.com::9832534a-7e4f-4058-9c41-7f4a5b855c9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DFC7B-19EA-4727-9888-A5AC850C2D65}" v="452" dt="2020-02-27T18:32:59.993"/>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71557" autoAdjust="0"/>
  </p:normalViewPr>
  <p:slideViewPr>
    <p:cSldViewPr>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slide" Target="slides/slide26.xml"/><Relationship Id="rId55" Type="http://schemas.openxmlformats.org/officeDocument/2006/relationships/slide" Target="slides/slide31.xml"/><Relationship Id="rId63" Type="http://schemas.openxmlformats.org/officeDocument/2006/relationships/slide" Target="slides/slide39.xml"/><Relationship Id="rId68" Type="http://schemas.openxmlformats.org/officeDocument/2006/relationships/slide" Target="slides/slide44.xml"/><Relationship Id="rId76" Type="http://schemas.openxmlformats.org/officeDocument/2006/relationships/slide" Target="slides/slide52.xml"/><Relationship Id="rId84" Type="http://schemas.openxmlformats.org/officeDocument/2006/relationships/slide" Target="slides/slide60.xml"/><Relationship Id="rId89" Type="http://schemas.openxmlformats.org/officeDocument/2006/relationships/slide" Target="slides/slide65.xml"/><Relationship Id="rId97"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slide" Target="slides/slide47.xml"/><Relationship Id="rId9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5.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slide" Target="slides/slide29.xml"/><Relationship Id="rId58" Type="http://schemas.openxmlformats.org/officeDocument/2006/relationships/slide" Target="slides/slide34.xml"/><Relationship Id="rId66" Type="http://schemas.openxmlformats.org/officeDocument/2006/relationships/slide" Target="slides/slide42.xml"/><Relationship Id="rId74" Type="http://schemas.openxmlformats.org/officeDocument/2006/relationships/slide" Target="slides/slide50.xml"/><Relationship Id="rId79" Type="http://schemas.openxmlformats.org/officeDocument/2006/relationships/slide" Target="slides/slide55.xml"/><Relationship Id="rId87" Type="http://schemas.openxmlformats.org/officeDocument/2006/relationships/slide" Target="slides/slide63.xml"/><Relationship Id="rId5" Type="http://schemas.openxmlformats.org/officeDocument/2006/relationships/customXml" Target="../customXml/item5.xml"/><Relationship Id="rId61" Type="http://schemas.openxmlformats.org/officeDocument/2006/relationships/slide" Target="slides/slide37.xml"/><Relationship Id="rId82" Type="http://schemas.openxmlformats.org/officeDocument/2006/relationships/slide" Target="slides/slide58.xml"/><Relationship Id="rId90" Type="http://schemas.openxmlformats.org/officeDocument/2006/relationships/slide" Target="slides/slide66.xml"/><Relationship Id="rId95"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slide" Target="slides/slide32.xml"/><Relationship Id="rId64" Type="http://schemas.openxmlformats.org/officeDocument/2006/relationships/slide" Target="slides/slide40.xml"/><Relationship Id="rId69" Type="http://schemas.openxmlformats.org/officeDocument/2006/relationships/slide" Target="slides/slide45.xml"/><Relationship Id="rId77" Type="http://schemas.openxmlformats.org/officeDocument/2006/relationships/slide" Target="slides/slide53.xml"/><Relationship Id="rId8" Type="http://schemas.openxmlformats.org/officeDocument/2006/relationships/customXml" Target="../customXml/item8.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93" Type="http://schemas.openxmlformats.org/officeDocument/2006/relationships/presProps" Target="presProps.xml"/><Relationship Id="rId98" Type="http://schemas.microsoft.com/office/2018/10/relationships/authors" Targe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20" Type="http://schemas.openxmlformats.org/officeDocument/2006/relationships/customXml" Target="../customXml/item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5.xml"/></Relationships>
</file>

<file path=ppt/diagrams/_rels/data11.xml.rels><?xml version="1.0" encoding="UTF-8" standalone="yes"?>
<Relationships xmlns="http://schemas.openxmlformats.org/package/2006/relationships"><Relationship Id="rId8" Type="http://schemas.openxmlformats.org/officeDocument/2006/relationships/image" Target="../media/image36.bin"/><Relationship Id="rId3" Type="http://schemas.openxmlformats.org/officeDocument/2006/relationships/image" Target="../media/image25.bin"/><Relationship Id="rId7" Type="http://schemas.openxmlformats.org/officeDocument/2006/relationships/image" Target="../media/image35.bin"/><Relationship Id="rId2" Type="http://schemas.openxmlformats.org/officeDocument/2006/relationships/image" Target="../media/image34.bin"/><Relationship Id="rId1" Type="http://schemas.openxmlformats.org/officeDocument/2006/relationships/image" Target="../media/image33.bin"/><Relationship Id="rId6" Type="http://schemas.openxmlformats.org/officeDocument/2006/relationships/image" Target="../media/image24.bin"/><Relationship Id="rId5" Type="http://schemas.openxmlformats.org/officeDocument/2006/relationships/image" Target="../media/image23.bin"/><Relationship Id="rId10" Type="http://schemas.openxmlformats.org/officeDocument/2006/relationships/image" Target="../media/image38.bin"/><Relationship Id="rId4" Type="http://schemas.openxmlformats.org/officeDocument/2006/relationships/image" Target="../media/image26.bin"/><Relationship Id="rId9" Type="http://schemas.openxmlformats.org/officeDocument/2006/relationships/image" Target="../media/image37.bin"/></Relationships>
</file>

<file path=ppt/diagrams/_rels/data3.xml.rels><?xml version="1.0" encoding="UTF-8" standalone="yes"?>
<Relationships xmlns="http://schemas.openxmlformats.org/package/2006/relationships"><Relationship Id="rId8" Type="http://schemas.openxmlformats.org/officeDocument/2006/relationships/image" Target="../media/image13.bin"/><Relationship Id="rId3" Type="http://schemas.openxmlformats.org/officeDocument/2006/relationships/image" Target="../media/image8.bin"/><Relationship Id="rId7" Type="http://schemas.openxmlformats.org/officeDocument/2006/relationships/image" Target="../media/image12.bin"/><Relationship Id="rId2" Type="http://schemas.openxmlformats.org/officeDocument/2006/relationships/image" Target="../media/image7.bin"/><Relationship Id="rId1" Type="http://schemas.openxmlformats.org/officeDocument/2006/relationships/image" Target="../media/image6.bin"/><Relationship Id="rId6" Type="http://schemas.openxmlformats.org/officeDocument/2006/relationships/image" Target="../media/image11.bin"/><Relationship Id="rId5" Type="http://schemas.openxmlformats.org/officeDocument/2006/relationships/image" Target="../media/image10.bin"/><Relationship Id="rId10" Type="http://schemas.openxmlformats.org/officeDocument/2006/relationships/image" Target="../media/image15.bin"/><Relationship Id="rId4" Type="http://schemas.openxmlformats.org/officeDocument/2006/relationships/image" Target="../media/image9.bin"/><Relationship Id="rId9" Type="http://schemas.openxmlformats.org/officeDocument/2006/relationships/image" Target="../media/image14.bin"/></Relationships>
</file>

<file path=ppt/diagrams/_rels/data6.xml.rels><?xml version="1.0" encoding="UTF-8" standalone="yes"?>
<Relationships xmlns="http://schemas.openxmlformats.org/package/2006/relationships"><Relationship Id="rId8" Type="http://schemas.openxmlformats.org/officeDocument/2006/relationships/image" Target="../media/image24.bin"/><Relationship Id="rId3" Type="http://schemas.openxmlformats.org/officeDocument/2006/relationships/image" Target="../media/image19.bin"/><Relationship Id="rId7" Type="http://schemas.openxmlformats.org/officeDocument/2006/relationships/image" Target="../media/image23.bin"/><Relationship Id="rId2" Type="http://schemas.openxmlformats.org/officeDocument/2006/relationships/image" Target="../media/image18.bin"/><Relationship Id="rId1" Type="http://schemas.openxmlformats.org/officeDocument/2006/relationships/image" Target="../media/image17.bin"/><Relationship Id="rId6" Type="http://schemas.openxmlformats.org/officeDocument/2006/relationships/image" Target="../media/image22.bin"/><Relationship Id="rId5" Type="http://schemas.openxmlformats.org/officeDocument/2006/relationships/image" Target="../media/image21.bin"/><Relationship Id="rId10" Type="http://schemas.openxmlformats.org/officeDocument/2006/relationships/image" Target="../media/image9.bin"/><Relationship Id="rId4" Type="http://schemas.openxmlformats.org/officeDocument/2006/relationships/image" Target="../media/image20.bin"/><Relationship Id="rId9" Type="http://schemas.openxmlformats.org/officeDocument/2006/relationships/image" Target="../media/image8.bin"/></Relationships>
</file>

<file path=ppt/diagrams/_rels/data8.xml.rels><?xml version="1.0" encoding="UTF-8" standalone="yes"?>
<Relationships xmlns="http://schemas.openxmlformats.org/package/2006/relationships"><Relationship Id="rId8" Type="http://schemas.openxmlformats.org/officeDocument/2006/relationships/image" Target="../media/image24.bin"/><Relationship Id="rId3" Type="http://schemas.openxmlformats.org/officeDocument/2006/relationships/image" Target="../media/image27.bin"/><Relationship Id="rId7" Type="http://schemas.openxmlformats.org/officeDocument/2006/relationships/image" Target="../media/image23.bin"/><Relationship Id="rId2" Type="http://schemas.openxmlformats.org/officeDocument/2006/relationships/image" Target="../media/image26.bin"/><Relationship Id="rId1" Type="http://schemas.openxmlformats.org/officeDocument/2006/relationships/image" Target="../media/image25.bin"/><Relationship Id="rId6" Type="http://schemas.openxmlformats.org/officeDocument/2006/relationships/image" Target="../media/image30.bin"/><Relationship Id="rId5" Type="http://schemas.openxmlformats.org/officeDocument/2006/relationships/image" Target="../media/image29.bin"/><Relationship Id="rId4" Type="http://schemas.openxmlformats.org/officeDocument/2006/relationships/image" Target="../media/image28.bin"/></Relationships>
</file>

<file path=ppt/diagrams/_rels/drawing11.xml.rels><?xml version="1.0" encoding="UTF-8" standalone="yes"?>
<Relationships xmlns="http://schemas.openxmlformats.org/package/2006/relationships"><Relationship Id="rId8" Type="http://schemas.openxmlformats.org/officeDocument/2006/relationships/image" Target="../media/image36.bin"/><Relationship Id="rId3" Type="http://schemas.openxmlformats.org/officeDocument/2006/relationships/image" Target="../media/image25.bin"/><Relationship Id="rId7" Type="http://schemas.openxmlformats.org/officeDocument/2006/relationships/image" Target="../media/image35.bin"/><Relationship Id="rId2" Type="http://schemas.openxmlformats.org/officeDocument/2006/relationships/image" Target="../media/image34.bin"/><Relationship Id="rId1" Type="http://schemas.openxmlformats.org/officeDocument/2006/relationships/image" Target="../media/image33.bin"/><Relationship Id="rId6" Type="http://schemas.openxmlformats.org/officeDocument/2006/relationships/image" Target="../media/image24.bin"/><Relationship Id="rId5" Type="http://schemas.openxmlformats.org/officeDocument/2006/relationships/image" Target="../media/image23.bin"/><Relationship Id="rId10" Type="http://schemas.openxmlformats.org/officeDocument/2006/relationships/image" Target="../media/image38.bin"/><Relationship Id="rId4" Type="http://schemas.openxmlformats.org/officeDocument/2006/relationships/image" Target="../media/image26.bin"/><Relationship Id="rId9" Type="http://schemas.openxmlformats.org/officeDocument/2006/relationships/image" Target="../media/image37.bin"/></Relationships>
</file>

<file path=ppt/diagrams/_rels/drawing3.xml.rels><?xml version="1.0" encoding="UTF-8" standalone="yes"?>
<Relationships xmlns="http://schemas.openxmlformats.org/package/2006/relationships"><Relationship Id="rId8" Type="http://schemas.openxmlformats.org/officeDocument/2006/relationships/image" Target="../media/image13.bin"/><Relationship Id="rId3" Type="http://schemas.openxmlformats.org/officeDocument/2006/relationships/image" Target="../media/image8.bin"/><Relationship Id="rId7" Type="http://schemas.openxmlformats.org/officeDocument/2006/relationships/image" Target="../media/image12.bin"/><Relationship Id="rId2" Type="http://schemas.openxmlformats.org/officeDocument/2006/relationships/image" Target="../media/image7.bin"/><Relationship Id="rId1" Type="http://schemas.openxmlformats.org/officeDocument/2006/relationships/image" Target="../media/image6.bin"/><Relationship Id="rId6" Type="http://schemas.openxmlformats.org/officeDocument/2006/relationships/image" Target="../media/image11.bin"/><Relationship Id="rId5" Type="http://schemas.openxmlformats.org/officeDocument/2006/relationships/image" Target="../media/image10.bin"/><Relationship Id="rId10" Type="http://schemas.openxmlformats.org/officeDocument/2006/relationships/image" Target="../media/image15.bin"/><Relationship Id="rId4" Type="http://schemas.openxmlformats.org/officeDocument/2006/relationships/image" Target="../media/image9.bin"/><Relationship Id="rId9" Type="http://schemas.openxmlformats.org/officeDocument/2006/relationships/image" Target="../media/image14.bin"/></Relationships>
</file>

<file path=ppt/diagrams/_rels/drawing6.xml.rels><?xml version="1.0" encoding="UTF-8" standalone="yes"?>
<Relationships xmlns="http://schemas.openxmlformats.org/package/2006/relationships"><Relationship Id="rId8" Type="http://schemas.openxmlformats.org/officeDocument/2006/relationships/image" Target="../media/image24.bin"/><Relationship Id="rId3" Type="http://schemas.openxmlformats.org/officeDocument/2006/relationships/image" Target="../media/image19.bin"/><Relationship Id="rId7" Type="http://schemas.openxmlformats.org/officeDocument/2006/relationships/image" Target="../media/image23.bin"/><Relationship Id="rId2" Type="http://schemas.openxmlformats.org/officeDocument/2006/relationships/image" Target="../media/image18.bin"/><Relationship Id="rId1" Type="http://schemas.openxmlformats.org/officeDocument/2006/relationships/image" Target="../media/image17.bin"/><Relationship Id="rId6" Type="http://schemas.openxmlformats.org/officeDocument/2006/relationships/image" Target="../media/image22.bin"/><Relationship Id="rId5" Type="http://schemas.openxmlformats.org/officeDocument/2006/relationships/image" Target="../media/image21.bin"/><Relationship Id="rId10" Type="http://schemas.openxmlformats.org/officeDocument/2006/relationships/image" Target="../media/image9.bin"/><Relationship Id="rId4" Type="http://schemas.openxmlformats.org/officeDocument/2006/relationships/image" Target="../media/image20.bin"/><Relationship Id="rId9" Type="http://schemas.openxmlformats.org/officeDocument/2006/relationships/image" Target="../media/image8.bin"/></Relationships>
</file>

<file path=ppt/diagrams/_rels/drawing8.xml.rels><?xml version="1.0" encoding="UTF-8" standalone="yes"?>
<Relationships xmlns="http://schemas.openxmlformats.org/package/2006/relationships"><Relationship Id="rId8" Type="http://schemas.openxmlformats.org/officeDocument/2006/relationships/image" Target="../media/image24.bin"/><Relationship Id="rId3" Type="http://schemas.openxmlformats.org/officeDocument/2006/relationships/image" Target="../media/image27.bin"/><Relationship Id="rId7" Type="http://schemas.openxmlformats.org/officeDocument/2006/relationships/image" Target="../media/image23.bin"/><Relationship Id="rId2" Type="http://schemas.openxmlformats.org/officeDocument/2006/relationships/image" Target="../media/image26.bin"/><Relationship Id="rId1" Type="http://schemas.openxmlformats.org/officeDocument/2006/relationships/image" Target="../media/image25.bin"/><Relationship Id="rId6" Type="http://schemas.openxmlformats.org/officeDocument/2006/relationships/image" Target="../media/image30.bin"/><Relationship Id="rId5" Type="http://schemas.openxmlformats.org/officeDocument/2006/relationships/image" Target="../media/image29.bin"/><Relationship Id="rId4" Type="http://schemas.openxmlformats.org/officeDocument/2006/relationships/image" Target="../media/image28.bin"/></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7FF34-896A-4DF2-A301-02A166350095}" type="doc">
      <dgm:prSet loTypeId="urn:microsoft.com/office/officeart/2005/8/layout/vList5" loCatId="list" qsTypeId="urn:microsoft.com/office/officeart/2005/8/quickstyle/simple4" qsCatId="simple" csTypeId="urn:microsoft.com/office/officeart/2005/8/colors/accent2_2" csCatId="accent2" phldr="1"/>
      <dgm:spPr/>
      <dgm:t>
        <a:bodyPr/>
        <a:lstStyle/>
        <a:p>
          <a:endParaRPr lang="en-US"/>
        </a:p>
      </dgm:t>
    </dgm:pt>
    <dgm:pt modelId="{CB905695-6784-42DA-A8BE-E1901427EBB6}">
      <dgm:prSet/>
      <dgm:spPr/>
      <dgm:t>
        <a:bodyPr/>
        <a:lstStyle/>
        <a:p>
          <a:r>
            <a:rPr lang="en-US" dirty="0"/>
            <a:t>Terminating</a:t>
          </a:r>
        </a:p>
      </dgm:t>
    </dgm:pt>
    <dgm:pt modelId="{630AB723-1C5C-4833-938F-FEA2FA15E74B}" type="parTrans" cxnId="{CADCDF4C-82FC-4BB8-BD08-4FA0D491EE95}">
      <dgm:prSet/>
      <dgm:spPr/>
      <dgm:t>
        <a:bodyPr/>
        <a:lstStyle/>
        <a:p>
          <a:endParaRPr lang="en-US"/>
        </a:p>
      </dgm:t>
    </dgm:pt>
    <dgm:pt modelId="{C9C5CE03-C1B7-4678-A6C4-73C54B95F534}" type="sibTrans" cxnId="{CADCDF4C-82FC-4BB8-BD08-4FA0D491EE95}">
      <dgm:prSet/>
      <dgm:spPr/>
      <dgm:t>
        <a:bodyPr/>
        <a:lstStyle/>
        <a:p>
          <a:endParaRPr lang="en-US"/>
        </a:p>
      </dgm:t>
    </dgm:pt>
    <dgm:pt modelId="{7FDAC354-608D-46CE-B481-9949B7E030F3}">
      <dgm:prSet/>
      <dgm:spPr/>
      <dgm:t>
        <a:bodyPr/>
        <a:lstStyle/>
        <a:p>
          <a:r>
            <a:rPr lang="en-US" dirty="0"/>
            <a:t>Stops a statement from running</a:t>
          </a:r>
        </a:p>
      </dgm:t>
    </dgm:pt>
    <dgm:pt modelId="{8DEE859B-CD94-4C87-9886-1AA493862859}" type="parTrans" cxnId="{4700373B-C8B4-4647-B69B-A84A0A0EA52C}">
      <dgm:prSet/>
      <dgm:spPr/>
      <dgm:t>
        <a:bodyPr/>
        <a:lstStyle/>
        <a:p>
          <a:endParaRPr lang="en-US"/>
        </a:p>
      </dgm:t>
    </dgm:pt>
    <dgm:pt modelId="{29A9B4C8-7198-4D87-ADF2-8149CB375862}" type="sibTrans" cxnId="{4700373B-C8B4-4647-B69B-A84A0A0EA52C}">
      <dgm:prSet/>
      <dgm:spPr/>
      <dgm:t>
        <a:bodyPr/>
        <a:lstStyle/>
        <a:p>
          <a:endParaRPr lang="en-US"/>
        </a:p>
      </dgm:t>
    </dgm:pt>
    <dgm:pt modelId="{CC5F94A7-95F6-41B4-9677-EDBEDA8AC6A9}">
      <dgm:prSet/>
      <dgm:spPr/>
      <dgm:t>
        <a:bodyPr/>
        <a:lstStyle/>
        <a:p>
          <a:r>
            <a:rPr lang="en-US" dirty="0"/>
            <a:t>If PowerShell does not handle the terminating error, it stops running the function or script</a:t>
          </a:r>
        </a:p>
      </dgm:t>
    </dgm:pt>
    <dgm:pt modelId="{C76CAC2F-1E92-41E3-97E0-7D2658447E3A}" type="parTrans" cxnId="{6E4A2FCF-08C1-4AE1-A08E-F45BF9679508}">
      <dgm:prSet/>
      <dgm:spPr/>
      <dgm:t>
        <a:bodyPr/>
        <a:lstStyle/>
        <a:p>
          <a:endParaRPr lang="en-US"/>
        </a:p>
      </dgm:t>
    </dgm:pt>
    <dgm:pt modelId="{B75CDE89-571A-4EE2-94C3-EB3ACC676BFB}" type="sibTrans" cxnId="{6E4A2FCF-08C1-4AE1-A08E-F45BF9679508}">
      <dgm:prSet/>
      <dgm:spPr/>
      <dgm:t>
        <a:bodyPr/>
        <a:lstStyle/>
        <a:p>
          <a:endParaRPr lang="en-US"/>
        </a:p>
      </dgm:t>
    </dgm:pt>
    <dgm:pt modelId="{19A3294F-E59A-4C45-914A-F8860C909B25}">
      <dgm:prSet/>
      <dgm:spPr/>
      <dgm:t>
        <a:bodyPr/>
        <a:lstStyle/>
        <a:p>
          <a:r>
            <a:rPr lang="en-US" dirty="0"/>
            <a:t>Less severe, often just a single operation out of many</a:t>
          </a:r>
        </a:p>
      </dgm:t>
    </dgm:pt>
    <dgm:pt modelId="{E7B776EE-52CD-4F0C-8F00-86759DC46A70}" type="parTrans" cxnId="{43DB15CD-761A-43C2-BEF7-7FAED0C0ACFA}">
      <dgm:prSet/>
      <dgm:spPr/>
      <dgm:t>
        <a:bodyPr/>
        <a:lstStyle/>
        <a:p>
          <a:endParaRPr lang="en-US"/>
        </a:p>
      </dgm:t>
    </dgm:pt>
    <dgm:pt modelId="{3D0B5E6D-54C7-471F-86F9-01EF62884AD0}" type="sibTrans" cxnId="{43DB15CD-761A-43C2-BEF7-7FAED0C0ACFA}">
      <dgm:prSet/>
      <dgm:spPr/>
      <dgm:t>
        <a:bodyPr/>
        <a:lstStyle/>
        <a:p>
          <a:endParaRPr lang="en-US"/>
        </a:p>
      </dgm:t>
    </dgm:pt>
    <dgm:pt modelId="{5E148F1B-CB08-465C-8A30-1B12747CBC53}">
      <dgm:prSet/>
      <dgm:spPr/>
      <dgm:t>
        <a:bodyPr/>
        <a:lstStyle/>
        <a:p>
          <a:r>
            <a:rPr lang="en-US" dirty="0"/>
            <a:t>Primary processing doesn’t need to stop</a:t>
          </a:r>
        </a:p>
      </dgm:t>
    </dgm:pt>
    <dgm:pt modelId="{77AB471D-08D3-4FFD-881C-DFBD00745FB6}" type="parTrans" cxnId="{F394BEA9-F7E6-41DC-AD06-136FA875F5FA}">
      <dgm:prSet/>
      <dgm:spPr/>
      <dgm:t>
        <a:bodyPr/>
        <a:lstStyle/>
        <a:p>
          <a:endParaRPr lang="en-US"/>
        </a:p>
      </dgm:t>
    </dgm:pt>
    <dgm:pt modelId="{350984F0-E6D2-4A36-9006-65ADC9156CA6}" type="sibTrans" cxnId="{F394BEA9-F7E6-41DC-AD06-136FA875F5FA}">
      <dgm:prSet/>
      <dgm:spPr/>
      <dgm:t>
        <a:bodyPr/>
        <a:lstStyle/>
        <a:p>
          <a:endParaRPr lang="en-US"/>
        </a:p>
      </dgm:t>
    </dgm:pt>
    <dgm:pt modelId="{40E86A56-3418-4654-996E-6C562A686CEA}">
      <dgm:prSet/>
      <dgm:spPr/>
      <dgm:t>
        <a:bodyPr/>
        <a:lstStyle/>
        <a:p>
          <a:r>
            <a:rPr lang="en-US" dirty="0"/>
            <a:t>Error may be displayed in host application</a:t>
          </a:r>
        </a:p>
      </dgm:t>
    </dgm:pt>
    <dgm:pt modelId="{C1B2060D-C6F4-4FF4-AF9B-128DC97DB3CF}" type="parTrans" cxnId="{6BDC55D0-D85D-4F98-9A2B-575ADFC0BB38}">
      <dgm:prSet/>
      <dgm:spPr/>
      <dgm:t>
        <a:bodyPr/>
        <a:lstStyle/>
        <a:p>
          <a:endParaRPr lang="en-US"/>
        </a:p>
      </dgm:t>
    </dgm:pt>
    <dgm:pt modelId="{21811AB1-F98F-4F56-83ED-7729A7865D1D}" type="sibTrans" cxnId="{6BDC55D0-D85D-4F98-9A2B-575ADFC0BB38}">
      <dgm:prSet/>
      <dgm:spPr/>
      <dgm:t>
        <a:bodyPr/>
        <a:lstStyle/>
        <a:p>
          <a:endParaRPr lang="en-US"/>
        </a:p>
      </dgm:t>
    </dgm:pt>
    <dgm:pt modelId="{743E869E-24F6-47F3-BD73-2F65B4DE6962}">
      <dgm:prSet/>
      <dgm:spPr/>
      <dgm:t>
        <a:bodyPr/>
        <a:lstStyle/>
        <a:p>
          <a:r>
            <a:rPr lang="en-US" dirty="0"/>
            <a:t>Non-Terminating</a:t>
          </a:r>
        </a:p>
      </dgm:t>
    </dgm:pt>
    <dgm:pt modelId="{A7525830-1E23-4C18-B53F-AD5C661F9771}" type="sibTrans" cxnId="{635EFA55-A013-4163-8E66-8B86330EF4EE}">
      <dgm:prSet/>
      <dgm:spPr/>
      <dgm:t>
        <a:bodyPr/>
        <a:lstStyle/>
        <a:p>
          <a:endParaRPr lang="en-US"/>
        </a:p>
      </dgm:t>
    </dgm:pt>
    <dgm:pt modelId="{7B774890-1030-490A-9417-EA65EBA6D45A}" type="parTrans" cxnId="{635EFA55-A013-4163-8E66-8B86330EF4EE}">
      <dgm:prSet/>
      <dgm:spPr/>
      <dgm:t>
        <a:bodyPr/>
        <a:lstStyle/>
        <a:p>
          <a:endParaRPr lang="en-US"/>
        </a:p>
      </dgm:t>
    </dgm:pt>
    <dgm:pt modelId="{F71D29A3-59FF-4F34-BF3A-9D4EE6841B49}" type="pres">
      <dgm:prSet presAssocID="{B7C7FF34-896A-4DF2-A301-02A166350095}" presName="Name0" presStyleCnt="0">
        <dgm:presLayoutVars>
          <dgm:dir/>
          <dgm:animLvl val="lvl"/>
          <dgm:resizeHandles val="exact"/>
        </dgm:presLayoutVars>
      </dgm:prSet>
      <dgm:spPr/>
    </dgm:pt>
    <dgm:pt modelId="{A3B2778C-394A-4E6C-8903-8A43BBBC1CC1}" type="pres">
      <dgm:prSet presAssocID="{CB905695-6784-42DA-A8BE-E1901427EBB6}" presName="linNode" presStyleCnt="0"/>
      <dgm:spPr/>
    </dgm:pt>
    <dgm:pt modelId="{49EAA58F-0C67-46B7-A4E7-95054F7C4B11}" type="pres">
      <dgm:prSet presAssocID="{CB905695-6784-42DA-A8BE-E1901427EBB6}" presName="parentText" presStyleLbl="node1" presStyleIdx="0" presStyleCnt="2">
        <dgm:presLayoutVars>
          <dgm:chMax val="1"/>
          <dgm:bulletEnabled val="1"/>
        </dgm:presLayoutVars>
      </dgm:prSet>
      <dgm:spPr/>
    </dgm:pt>
    <dgm:pt modelId="{B305F97C-F535-4F80-B4F9-B38FFF72EAC7}" type="pres">
      <dgm:prSet presAssocID="{CB905695-6784-42DA-A8BE-E1901427EBB6}" presName="descendantText" presStyleLbl="alignAccFollowNode1" presStyleIdx="0" presStyleCnt="2">
        <dgm:presLayoutVars>
          <dgm:bulletEnabled val="1"/>
        </dgm:presLayoutVars>
      </dgm:prSet>
      <dgm:spPr/>
    </dgm:pt>
    <dgm:pt modelId="{E19F8F85-3AB5-4515-B0C2-B198CB92545C}" type="pres">
      <dgm:prSet presAssocID="{C9C5CE03-C1B7-4678-A6C4-73C54B95F534}" presName="sp" presStyleCnt="0"/>
      <dgm:spPr/>
    </dgm:pt>
    <dgm:pt modelId="{4E69BDBC-A734-4154-A04B-729D88DDDD1C}" type="pres">
      <dgm:prSet presAssocID="{743E869E-24F6-47F3-BD73-2F65B4DE6962}" presName="linNode" presStyleCnt="0"/>
      <dgm:spPr/>
    </dgm:pt>
    <dgm:pt modelId="{8D64637E-EDD0-4ACF-B24A-01247E503F3F}" type="pres">
      <dgm:prSet presAssocID="{743E869E-24F6-47F3-BD73-2F65B4DE6962}" presName="parentText" presStyleLbl="node1" presStyleIdx="1" presStyleCnt="2">
        <dgm:presLayoutVars>
          <dgm:chMax val="1"/>
          <dgm:bulletEnabled val="1"/>
        </dgm:presLayoutVars>
      </dgm:prSet>
      <dgm:spPr/>
    </dgm:pt>
    <dgm:pt modelId="{7A585469-0885-4BE6-889B-86132F3BE007}" type="pres">
      <dgm:prSet presAssocID="{743E869E-24F6-47F3-BD73-2F65B4DE6962}" presName="descendantText" presStyleLbl="alignAccFollowNode1" presStyleIdx="1" presStyleCnt="2">
        <dgm:presLayoutVars>
          <dgm:bulletEnabled val="1"/>
        </dgm:presLayoutVars>
      </dgm:prSet>
      <dgm:spPr/>
    </dgm:pt>
  </dgm:ptLst>
  <dgm:cxnLst>
    <dgm:cxn modelId="{B418B60D-D94D-4C99-B514-F475CC2677A6}" type="presOf" srcId="{CB905695-6784-42DA-A8BE-E1901427EBB6}" destId="{49EAA58F-0C67-46B7-A4E7-95054F7C4B11}" srcOrd="0" destOrd="0" presId="urn:microsoft.com/office/officeart/2005/8/layout/vList5"/>
    <dgm:cxn modelId="{4700373B-C8B4-4647-B69B-A84A0A0EA52C}" srcId="{CB905695-6784-42DA-A8BE-E1901427EBB6}" destId="{7FDAC354-608D-46CE-B481-9949B7E030F3}" srcOrd="0" destOrd="0" parTransId="{8DEE859B-CD94-4C87-9886-1AA493862859}" sibTransId="{29A9B4C8-7198-4D87-ADF2-8149CB375862}"/>
    <dgm:cxn modelId="{359B233C-0DF8-4DE5-9EDE-C06294C77A90}" type="presOf" srcId="{5E148F1B-CB08-465C-8A30-1B12747CBC53}" destId="{7A585469-0885-4BE6-889B-86132F3BE007}" srcOrd="0" destOrd="1" presId="urn:microsoft.com/office/officeart/2005/8/layout/vList5"/>
    <dgm:cxn modelId="{CADCDF4C-82FC-4BB8-BD08-4FA0D491EE95}" srcId="{B7C7FF34-896A-4DF2-A301-02A166350095}" destId="{CB905695-6784-42DA-A8BE-E1901427EBB6}" srcOrd="0" destOrd="0" parTransId="{630AB723-1C5C-4833-938F-FEA2FA15E74B}" sibTransId="{C9C5CE03-C1B7-4678-A6C4-73C54B95F534}"/>
    <dgm:cxn modelId="{635EFA55-A013-4163-8E66-8B86330EF4EE}" srcId="{B7C7FF34-896A-4DF2-A301-02A166350095}" destId="{743E869E-24F6-47F3-BD73-2F65B4DE6962}" srcOrd="1" destOrd="0" parTransId="{7B774890-1030-490A-9417-EA65EBA6D45A}" sibTransId="{A7525830-1E23-4C18-B53F-AD5C661F9771}"/>
    <dgm:cxn modelId="{A6FC6A56-DD1C-4FDD-B674-1723ED0B775C}" type="presOf" srcId="{7FDAC354-608D-46CE-B481-9949B7E030F3}" destId="{B305F97C-F535-4F80-B4F9-B38FFF72EAC7}" srcOrd="0" destOrd="0" presId="urn:microsoft.com/office/officeart/2005/8/layout/vList5"/>
    <dgm:cxn modelId="{E7B4B856-1556-440D-8311-0DFA86224309}" type="presOf" srcId="{743E869E-24F6-47F3-BD73-2F65B4DE6962}" destId="{8D64637E-EDD0-4ACF-B24A-01247E503F3F}" srcOrd="0" destOrd="0" presId="urn:microsoft.com/office/officeart/2005/8/layout/vList5"/>
    <dgm:cxn modelId="{80830585-BA7F-475D-B662-466ABAED0D54}" type="presOf" srcId="{CC5F94A7-95F6-41B4-9677-EDBEDA8AC6A9}" destId="{B305F97C-F535-4F80-B4F9-B38FFF72EAC7}" srcOrd="0" destOrd="1" presId="urn:microsoft.com/office/officeart/2005/8/layout/vList5"/>
    <dgm:cxn modelId="{F394BEA9-F7E6-41DC-AD06-136FA875F5FA}" srcId="{743E869E-24F6-47F3-BD73-2F65B4DE6962}" destId="{5E148F1B-CB08-465C-8A30-1B12747CBC53}" srcOrd="1" destOrd="0" parTransId="{77AB471D-08D3-4FFD-881C-DFBD00745FB6}" sibTransId="{350984F0-E6D2-4A36-9006-65ADC9156CA6}"/>
    <dgm:cxn modelId="{7BFF7EC8-80C6-4CBB-BD99-29AED33B8929}" type="presOf" srcId="{40E86A56-3418-4654-996E-6C562A686CEA}" destId="{7A585469-0885-4BE6-889B-86132F3BE007}" srcOrd="0" destOrd="2" presId="urn:microsoft.com/office/officeart/2005/8/layout/vList5"/>
    <dgm:cxn modelId="{43DB15CD-761A-43C2-BEF7-7FAED0C0ACFA}" srcId="{743E869E-24F6-47F3-BD73-2F65B4DE6962}" destId="{19A3294F-E59A-4C45-914A-F8860C909B25}" srcOrd="0" destOrd="0" parTransId="{E7B776EE-52CD-4F0C-8F00-86759DC46A70}" sibTransId="{3D0B5E6D-54C7-471F-86F9-01EF62884AD0}"/>
    <dgm:cxn modelId="{6E4A2FCF-08C1-4AE1-A08E-F45BF9679508}" srcId="{CB905695-6784-42DA-A8BE-E1901427EBB6}" destId="{CC5F94A7-95F6-41B4-9677-EDBEDA8AC6A9}" srcOrd="1" destOrd="0" parTransId="{C76CAC2F-1E92-41E3-97E0-7D2658447E3A}" sibTransId="{B75CDE89-571A-4EE2-94C3-EB3ACC676BFB}"/>
    <dgm:cxn modelId="{6BDC55D0-D85D-4F98-9A2B-575ADFC0BB38}" srcId="{743E869E-24F6-47F3-BD73-2F65B4DE6962}" destId="{40E86A56-3418-4654-996E-6C562A686CEA}" srcOrd="2" destOrd="0" parTransId="{C1B2060D-C6F4-4FF4-AF9B-128DC97DB3CF}" sibTransId="{21811AB1-F98F-4F56-83ED-7729A7865D1D}"/>
    <dgm:cxn modelId="{E0E15AE1-D0C4-4B6F-86DC-C9FC4AF19EA7}" type="presOf" srcId="{B7C7FF34-896A-4DF2-A301-02A166350095}" destId="{F71D29A3-59FF-4F34-BF3A-9D4EE6841B49}" srcOrd="0" destOrd="0" presId="urn:microsoft.com/office/officeart/2005/8/layout/vList5"/>
    <dgm:cxn modelId="{4A6D0DEC-BC2C-4D4D-B823-3DC9D6D10552}" type="presOf" srcId="{19A3294F-E59A-4C45-914A-F8860C909B25}" destId="{7A585469-0885-4BE6-889B-86132F3BE007}" srcOrd="0" destOrd="0" presId="urn:microsoft.com/office/officeart/2005/8/layout/vList5"/>
    <dgm:cxn modelId="{9320FABC-7FBE-4FBF-B34A-3B1C2F9F018C}" type="presParOf" srcId="{F71D29A3-59FF-4F34-BF3A-9D4EE6841B49}" destId="{A3B2778C-394A-4E6C-8903-8A43BBBC1CC1}" srcOrd="0" destOrd="0" presId="urn:microsoft.com/office/officeart/2005/8/layout/vList5"/>
    <dgm:cxn modelId="{10513E1D-1EB3-4F69-AE5A-0EF7DDA12FF3}" type="presParOf" srcId="{A3B2778C-394A-4E6C-8903-8A43BBBC1CC1}" destId="{49EAA58F-0C67-46B7-A4E7-95054F7C4B11}" srcOrd="0" destOrd="0" presId="urn:microsoft.com/office/officeart/2005/8/layout/vList5"/>
    <dgm:cxn modelId="{52112D89-CE69-4E23-B5F7-22940C1712ED}" type="presParOf" srcId="{A3B2778C-394A-4E6C-8903-8A43BBBC1CC1}" destId="{B305F97C-F535-4F80-B4F9-B38FFF72EAC7}" srcOrd="1" destOrd="0" presId="urn:microsoft.com/office/officeart/2005/8/layout/vList5"/>
    <dgm:cxn modelId="{D66B25DE-4F71-4B13-B657-FB2DDFA99AC8}" type="presParOf" srcId="{F71D29A3-59FF-4F34-BF3A-9D4EE6841B49}" destId="{E19F8F85-3AB5-4515-B0C2-B198CB92545C}" srcOrd="1" destOrd="0" presId="urn:microsoft.com/office/officeart/2005/8/layout/vList5"/>
    <dgm:cxn modelId="{1894750E-839E-4269-B77C-87D176A73FB2}" type="presParOf" srcId="{F71D29A3-59FF-4F34-BF3A-9D4EE6841B49}" destId="{4E69BDBC-A734-4154-A04B-729D88DDDD1C}" srcOrd="2" destOrd="0" presId="urn:microsoft.com/office/officeart/2005/8/layout/vList5"/>
    <dgm:cxn modelId="{EC36B57F-E877-485F-810A-4C67DB89BF0C}" type="presParOf" srcId="{4E69BDBC-A734-4154-A04B-729D88DDDD1C}" destId="{8D64637E-EDD0-4ACF-B24A-01247E503F3F}" srcOrd="0" destOrd="0" presId="urn:microsoft.com/office/officeart/2005/8/layout/vList5"/>
    <dgm:cxn modelId="{C7F34800-BCE2-4C21-A037-3D6EB3A19300}" type="presParOf" srcId="{4E69BDBC-A734-4154-A04B-729D88DDDD1C}" destId="{7A585469-0885-4BE6-889B-86132F3BE00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E496E4-1221-4EF8-8C47-6E82C3DC84F9}"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C03524A2-1C3D-4BEA-B753-DCE32890B87D}">
      <dgm:prSet phldrT="[Text]" custT="1"/>
      <dgm:spPr/>
      <dgm:t>
        <a:bodyPr/>
        <a:lstStyle/>
        <a:p>
          <a:r>
            <a:rPr lang="en-US" sz="2400" dirty="0"/>
            <a:t>Learn the Type of the Exception</a:t>
          </a:r>
        </a:p>
      </dgm:t>
    </dgm:pt>
    <dgm:pt modelId="{0276DB72-5B47-454D-B30A-786DE23DA11A}" type="parTrans" cxnId="{614AA38B-86F6-4565-84BC-4CB9FE2EF237}">
      <dgm:prSet/>
      <dgm:spPr/>
      <dgm:t>
        <a:bodyPr/>
        <a:lstStyle/>
        <a:p>
          <a:endParaRPr lang="en-US"/>
        </a:p>
      </dgm:t>
    </dgm:pt>
    <dgm:pt modelId="{D597A63D-6A02-4464-8CE6-4B4C34E196ED}" type="sibTrans" cxnId="{614AA38B-86F6-4565-84BC-4CB9FE2EF237}">
      <dgm:prSet/>
      <dgm:spPr/>
      <dgm:t>
        <a:bodyPr/>
        <a:lstStyle/>
        <a:p>
          <a:endParaRPr lang="en-US" dirty="0"/>
        </a:p>
      </dgm:t>
    </dgm:pt>
    <dgm:pt modelId="{640098D8-3755-499B-9366-E0690DEC40C2}">
      <dgm:prSet phldrT="[Text]"/>
      <dgm:spPr/>
      <dgm:t>
        <a:bodyPr/>
        <a:lstStyle/>
        <a:p>
          <a:r>
            <a:rPr lang="en-US" dirty="0"/>
            <a:t>Encapsulate CODE into Try Block</a:t>
          </a:r>
        </a:p>
      </dgm:t>
    </dgm:pt>
    <dgm:pt modelId="{79F5ABD9-1DB7-46B6-9FD1-D8BF1DF1ED03}" type="parTrans" cxnId="{E19D91B2-7AB8-487E-9C17-965D697AE8F3}">
      <dgm:prSet/>
      <dgm:spPr/>
      <dgm:t>
        <a:bodyPr/>
        <a:lstStyle/>
        <a:p>
          <a:endParaRPr lang="en-US"/>
        </a:p>
      </dgm:t>
    </dgm:pt>
    <dgm:pt modelId="{133238E9-2152-4EC4-8B3A-4011A7A83FD7}" type="sibTrans" cxnId="{E19D91B2-7AB8-487E-9C17-965D697AE8F3}">
      <dgm:prSet/>
      <dgm:spPr/>
      <dgm:t>
        <a:bodyPr/>
        <a:lstStyle/>
        <a:p>
          <a:endParaRPr lang="en-US" dirty="0"/>
        </a:p>
      </dgm:t>
    </dgm:pt>
    <dgm:pt modelId="{C40C5CFD-BD99-4990-93C7-637D25E05832}">
      <dgm:prSet phldrT="[Text]"/>
      <dgm:spPr/>
      <dgm:t>
        <a:bodyPr/>
        <a:lstStyle/>
        <a:p>
          <a:r>
            <a:rPr lang="en-US" dirty="0"/>
            <a:t>Use the Type in Catch Block</a:t>
          </a:r>
        </a:p>
      </dgm:t>
    </dgm:pt>
    <dgm:pt modelId="{6BE510D2-FF4D-4BA9-9199-A9325319567C}" type="parTrans" cxnId="{D2AD62E0-5195-4F53-B910-13CBD14F480A}">
      <dgm:prSet/>
      <dgm:spPr/>
      <dgm:t>
        <a:bodyPr/>
        <a:lstStyle/>
        <a:p>
          <a:endParaRPr lang="en-US"/>
        </a:p>
      </dgm:t>
    </dgm:pt>
    <dgm:pt modelId="{01AADA5D-3FD5-48C6-8AF1-05F56F34B22C}" type="sibTrans" cxnId="{D2AD62E0-5195-4F53-B910-13CBD14F480A}">
      <dgm:prSet/>
      <dgm:spPr/>
      <dgm:t>
        <a:bodyPr/>
        <a:lstStyle/>
        <a:p>
          <a:endParaRPr lang="en-US" dirty="0"/>
        </a:p>
      </dgm:t>
    </dgm:pt>
    <dgm:pt modelId="{AF7F62E9-D50C-4E9F-8D02-57A3F9E41E86}">
      <dgm:prSet phldrT="[Text]"/>
      <dgm:spPr/>
      <dgm:t>
        <a:bodyPr/>
        <a:lstStyle/>
        <a:p>
          <a:r>
            <a:rPr lang="en-US" dirty="0"/>
            <a:t>Finally block always run even during Ctrl-C</a:t>
          </a:r>
        </a:p>
      </dgm:t>
    </dgm:pt>
    <dgm:pt modelId="{B308B842-EDE3-40E2-B84F-A82EBEFD9DD3}" type="parTrans" cxnId="{E7D0FCE7-BC71-4E49-BED3-16E57BF39B72}">
      <dgm:prSet/>
      <dgm:spPr/>
      <dgm:t>
        <a:bodyPr/>
        <a:lstStyle/>
        <a:p>
          <a:endParaRPr lang="en-US"/>
        </a:p>
      </dgm:t>
    </dgm:pt>
    <dgm:pt modelId="{929AA622-F390-457C-8FD0-7E64912C22CA}" type="sibTrans" cxnId="{E7D0FCE7-BC71-4E49-BED3-16E57BF39B72}">
      <dgm:prSet/>
      <dgm:spPr/>
      <dgm:t>
        <a:bodyPr/>
        <a:lstStyle/>
        <a:p>
          <a:endParaRPr lang="en-US"/>
        </a:p>
      </dgm:t>
    </dgm:pt>
    <dgm:pt modelId="{3705BD65-CB83-4963-ADFD-24A3C1DE4C21}" type="pres">
      <dgm:prSet presAssocID="{B8E496E4-1221-4EF8-8C47-6E82C3DC84F9}" presName="outerComposite" presStyleCnt="0">
        <dgm:presLayoutVars>
          <dgm:chMax val="5"/>
          <dgm:dir/>
          <dgm:resizeHandles val="exact"/>
        </dgm:presLayoutVars>
      </dgm:prSet>
      <dgm:spPr/>
    </dgm:pt>
    <dgm:pt modelId="{CBB9E650-BDFE-42AA-98C7-53F1EF0301F4}" type="pres">
      <dgm:prSet presAssocID="{B8E496E4-1221-4EF8-8C47-6E82C3DC84F9}" presName="dummyMaxCanvas" presStyleCnt="0">
        <dgm:presLayoutVars/>
      </dgm:prSet>
      <dgm:spPr/>
    </dgm:pt>
    <dgm:pt modelId="{9ABAFBF2-074B-4D18-9DC1-FABFE89C3A4B}" type="pres">
      <dgm:prSet presAssocID="{B8E496E4-1221-4EF8-8C47-6E82C3DC84F9}" presName="FourNodes_1" presStyleLbl="node1" presStyleIdx="0" presStyleCnt="4" custLinFactNeighborX="957" custLinFactNeighborY="-3392">
        <dgm:presLayoutVars>
          <dgm:bulletEnabled val="1"/>
        </dgm:presLayoutVars>
      </dgm:prSet>
      <dgm:spPr/>
    </dgm:pt>
    <dgm:pt modelId="{6091A799-0A54-456A-89E4-8FE2AE1A7861}" type="pres">
      <dgm:prSet presAssocID="{B8E496E4-1221-4EF8-8C47-6E82C3DC84F9}" presName="FourNodes_2" presStyleLbl="node1" presStyleIdx="1" presStyleCnt="4">
        <dgm:presLayoutVars>
          <dgm:bulletEnabled val="1"/>
        </dgm:presLayoutVars>
      </dgm:prSet>
      <dgm:spPr/>
    </dgm:pt>
    <dgm:pt modelId="{FED10DAD-BF76-4E67-8052-3189914CD614}" type="pres">
      <dgm:prSet presAssocID="{B8E496E4-1221-4EF8-8C47-6E82C3DC84F9}" presName="FourNodes_3" presStyleLbl="node1" presStyleIdx="2" presStyleCnt="4">
        <dgm:presLayoutVars>
          <dgm:bulletEnabled val="1"/>
        </dgm:presLayoutVars>
      </dgm:prSet>
      <dgm:spPr/>
    </dgm:pt>
    <dgm:pt modelId="{D064E7C2-6369-4A2B-BCA2-6AC7A9D8B050}" type="pres">
      <dgm:prSet presAssocID="{B8E496E4-1221-4EF8-8C47-6E82C3DC84F9}" presName="FourNodes_4" presStyleLbl="node1" presStyleIdx="3" presStyleCnt="4">
        <dgm:presLayoutVars>
          <dgm:bulletEnabled val="1"/>
        </dgm:presLayoutVars>
      </dgm:prSet>
      <dgm:spPr/>
    </dgm:pt>
    <dgm:pt modelId="{BA1B055C-ECF5-437E-8ABD-B194DDA1C027}" type="pres">
      <dgm:prSet presAssocID="{B8E496E4-1221-4EF8-8C47-6E82C3DC84F9}" presName="FourConn_1-2" presStyleLbl="fgAccFollowNode1" presStyleIdx="0" presStyleCnt="3">
        <dgm:presLayoutVars>
          <dgm:bulletEnabled val="1"/>
        </dgm:presLayoutVars>
      </dgm:prSet>
      <dgm:spPr/>
    </dgm:pt>
    <dgm:pt modelId="{2F3ED9BB-05BD-4049-874F-51CD960C2357}" type="pres">
      <dgm:prSet presAssocID="{B8E496E4-1221-4EF8-8C47-6E82C3DC84F9}" presName="FourConn_2-3" presStyleLbl="fgAccFollowNode1" presStyleIdx="1" presStyleCnt="3">
        <dgm:presLayoutVars>
          <dgm:bulletEnabled val="1"/>
        </dgm:presLayoutVars>
      </dgm:prSet>
      <dgm:spPr/>
    </dgm:pt>
    <dgm:pt modelId="{66FCF109-A508-4AF4-97EA-C46FEA3EB3E4}" type="pres">
      <dgm:prSet presAssocID="{B8E496E4-1221-4EF8-8C47-6E82C3DC84F9}" presName="FourConn_3-4" presStyleLbl="fgAccFollowNode1" presStyleIdx="2" presStyleCnt="3">
        <dgm:presLayoutVars>
          <dgm:bulletEnabled val="1"/>
        </dgm:presLayoutVars>
      </dgm:prSet>
      <dgm:spPr/>
    </dgm:pt>
    <dgm:pt modelId="{6B708A53-56CB-4E1C-8206-80F171DB5893}" type="pres">
      <dgm:prSet presAssocID="{B8E496E4-1221-4EF8-8C47-6E82C3DC84F9}" presName="FourNodes_1_text" presStyleLbl="node1" presStyleIdx="3" presStyleCnt="4">
        <dgm:presLayoutVars>
          <dgm:bulletEnabled val="1"/>
        </dgm:presLayoutVars>
      </dgm:prSet>
      <dgm:spPr/>
    </dgm:pt>
    <dgm:pt modelId="{43214DCA-84D6-4712-AF64-2F3084357CC3}" type="pres">
      <dgm:prSet presAssocID="{B8E496E4-1221-4EF8-8C47-6E82C3DC84F9}" presName="FourNodes_2_text" presStyleLbl="node1" presStyleIdx="3" presStyleCnt="4">
        <dgm:presLayoutVars>
          <dgm:bulletEnabled val="1"/>
        </dgm:presLayoutVars>
      </dgm:prSet>
      <dgm:spPr/>
    </dgm:pt>
    <dgm:pt modelId="{F145AE34-FBD5-4B65-874A-FD88EB9A3FA7}" type="pres">
      <dgm:prSet presAssocID="{B8E496E4-1221-4EF8-8C47-6E82C3DC84F9}" presName="FourNodes_3_text" presStyleLbl="node1" presStyleIdx="3" presStyleCnt="4">
        <dgm:presLayoutVars>
          <dgm:bulletEnabled val="1"/>
        </dgm:presLayoutVars>
      </dgm:prSet>
      <dgm:spPr/>
    </dgm:pt>
    <dgm:pt modelId="{18FF5C9B-4304-4318-8B29-6E093A070DBD}" type="pres">
      <dgm:prSet presAssocID="{B8E496E4-1221-4EF8-8C47-6E82C3DC84F9}" presName="FourNodes_4_text" presStyleLbl="node1" presStyleIdx="3" presStyleCnt="4">
        <dgm:presLayoutVars>
          <dgm:bulletEnabled val="1"/>
        </dgm:presLayoutVars>
      </dgm:prSet>
      <dgm:spPr/>
    </dgm:pt>
  </dgm:ptLst>
  <dgm:cxnLst>
    <dgm:cxn modelId="{4466A518-9CEC-4BC6-91DB-230AFAA3BB7F}" type="presOf" srcId="{C40C5CFD-BD99-4990-93C7-637D25E05832}" destId="{FED10DAD-BF76-4E67-8052-3189914CD614}" srcOrd="0" destOrd="0" presId="urn:microsoft.com/office/officeart/2005/8/layout/vProcess5"/>
    <dgm:cxn modelId="{278FD421-4871-41F2-AA99-46A28951C373}" type="presOf" srcId="{C40C5CFD-BD99-4990-93C7-637D25E05832}" destId="{F145AE34-FBD5-4B65-874A-FD88EB9A3FA7}" srcOrd="1" destOrd="0" presId="urn:microsoft.com/office/officeart/2005/8/layout/vProcess5"/>
    <dgm:cxn modelId="{5AA2D829-C332-4F53-A3CE-97B5A2C9C869}" type="presOf" srcId="{AF7F62E9-D50C-4E9F-8D02-57A3F9E41E86}" destId="{D064E7C2-6369-4A2B-BCA2-6AC7A9D8B050}" srcOrd="0" destOrd="0" presId="urn:microsoft.com/office/officeart/2005/8/layout/vProcess5"/>
    <dgm:cxn modelId="{F1346B69-844B-4A39-BDF0-A4552E7ACB0A}" type="presOf" srcId="{AF7F62E9-D50C-4E9F-8D02-57A3F9E41E86}" destId="{18FF5C9B-4304-4318-8B29-6E093A070DBD}" srcOrd="1" destOrd="0" presId="urn:microsoft.com/office/officeart/2005/8/layout/vProcess5"/>
    <dgm:cxn modelId="{614AA38B-86F6-4565-84BC-4CB9FE2EF237}" srcId="{B8E496E4-1221-4EF8-8C47-6E82C3DC84F9}" destId="{C03524A2-1C3D-4BEA-B753-DCE32890B87D}" srcOrd="0" destOrd="0" parTransId="{0276DB72-5B47-454D-B30A-786DE23DA11A}" sibTransId="{D597A63D-6A02-4464-8CE6-4B4C34E196ED}"/>
    <dgm:cxn modelId="{EFFAE18B-08DD-4543-B57C-25BE85AFD0DB}" type="presOf" srcId="{C03524A2-1C3D-4BEA-B753-DCE32890B87D}" destId="{6B708A53-56CB-4E1C-8206-80F171DB5893}" srcOrd="1" destOrd="0" presId="urn:microsoft.com/office/officeart/2005/8/layout/vProcess5"/>
    <dgm:cxn modelId="{E19D91B2-7AB8-487E-9C17-965D697AE8F3}" srcId="{B8E496E4-1221-4EF8-8C47-6E82C3DC84F9}" destId="{640098D8-3755-499B-9366-E0690DEC40C2}" srcOrd="1" destOrd="0" parTransId="{79F5ABD9-1DB7-46B6-9FD1-D8BF1DF1ED03}" sibTransId="{133238E9-2152-4EC4-8B3A-4011A7A83FD7}"/>
    <dgm:cxn modelId="{4F27EEB2-EFD7-429E-A942-ACC9163DDF71}" type="presOf" srcId="{133238E9-2152-4EC4-8B3A-4011A7A83FD7}" destId="{2F3ED9BB-05BD-4049-874F-51CD960C2357}" srcOrd="0" destOrd="0" presId="urn:microsoft.com/office/officeart/2005/8/layout/vProcess5"/>
    <dgm:cxn modelId="{8D255DBF-080D-4891-9B87-3CA77DC0051E}" type="presOf" srcId="{01AADA5D-3FD5-48C6-8AF1-05F56F34B22C}" destId="{66FCF109-A508-4AF4-97EA-C46FEA3EB3E4}" srcOrd="0" destOrd="0" presId="urn:microsoft.com/office/officeart/2005/8/layout/vProcess5"/>
    <dgm:cxn modelId="{4B2D7EC2-3A28-4F30-B9B1-E7450C62984C}" type="presOf" srcId="{C03524A2-1C3D-4BEA-B753-DCE32890B87D}" destId="{9ABAFBF2-074B-4D18-9DC1-FABFE89C3A4B}" srcOrd="0" destOrd="0" presId="urn:microsoft.com/office/officeart/2005/8/layout/vProcess5"/>
    <dgm:cxn modelId="{C8D9F2D4-4527-4377-B0CE-0C55D54CEE7F}" type="presOf" srcId="{B8E496E4-1221-4EF8-8C47-6E82C3DC84F9}" destId="{3705BD65-CB83-4963-ADFD-24A3C1DE4C21}" srcOrd="0" destOrd="0" presId="urn:microsoft.com/office/officeart/2005/8/layout/vProcess5"/>
    <dgm:cxn modelId="{D2AD62E0-5195-4F53-B910-13CBD14F480A}" srcId="{B8E496E4-1221-4EF8-8C47-6E82C3DC84F9}" destId="{C40C5CFD-BD99-4990-93C7-637D25E05832}" srcOrd="2" destOrd="0" parTransId="{6BE510D2-FF4D-4BA9-9199-A9325319567C}" sibTransId="{01AADA5D-3FD5-48C6-8AF1-05F56F34B22C}"/>
    <dgm:cxn modelId="{E7D0FCE7-BC71-4E49-BED3-16E57BF39B72}" srcId="{B8E496E4-1221-4EF8-8C47-6E82C3DC84F9}" destId="{AF7F62E9-D50C-4E9F-8D02-57A3F9E41E86}" srcOrd="3" destOrd="0" parTransId="{B308B842-EDE3-40E2-B84F-A82EBEFD9DD3}" sibTransId="{929AA622-F390-457C-8FD0-7E64912C22CA}"/>
    <dgm:cxn modelId="{899C5FEF-D7CF-441E-9615-345143D767C3}" type="presOf" srcId="{640098D8-3755-499B-9366-E0690DEC40C2}" destId="{6091A799-0A54-456A-89E4-8FE2AE1A7861}" srcOrd="0" destOrd="0" presId="urn:microsoft.com/office/officeart/2005/8/layout/vProcess5"/>
    <dgm:cxn modelId="{F701F1F3-D862-481F-A747-663224B044C9}" type="presOf" srcId="{D597A63D-6A02-4464-8CE6-4B4C34E196ED}" destId="{BA1B055C-ECF5-437E-8ABD-B194DDA1C027}" srcOrd="0" destOrd="0" presId="urn:microsoft.com/office/officeart/2005/8/layout/vProcess5"/>
    <dgm:cxn modelId="{90E235FC-4EBF-47E6-A1F4-865CA7591EC8}" type="presOf" srcId="{640098D8-3755-499B-9366-E0690DEC40C2}" destId="{43214DCA-84D6-4712-AF64-2F3084357CC3}" srcOrd="1" destOrd="0" presId="urn:microsoft.com/office/officeart/2005/8/layout/vProcess5"/>
    <dgm:cxn modelId="{535B2AE5-5729-4641-9E3A-C33A1296F0F5}" type="presParOf" srcId="{3705BD65-CB83-4963-ADFD-24A3C1DE4C21}" destId="{CBB9E650-BDFE-42AA-98C7-53F1EF0301F4}" srcOrd="0" destOrd="0" presId="urn:microsoft.com/office/officeart/2005/8/layout/vProcess5"/>
    <dgm:cxn modelId="{68635B3A-BB80-4E4B-A0D2-2A37238707C4}" type="presParOf" srcId="{3705BD65-CB83-4963-ADFD-24A3C1DE4C21}" destId="{9ABAFBF2-074B-4D18-9DC1-FABFE89C3A4B}" srcOrd="1" destOrd="0" presId="urn:microsoft.com/office/officeart/2005/8/layout/vProcess5"/>
    <dgm:cxn modelId="{4492FAD9-73DD-47F9-9B29-6A8670D14E66}" type="presParOf" srcId="{3705BD65-CB83-4963-ADFD-24A3C1DE4C21}" destId="{6091A799-0A54-456A-89E4-8FE2AE1A7861}" srcOrd="2" destOrd="0" presId="urn:microsoft.com/office/officeart/2005/8/layout/vProcess5"/>
    <dgm:cxn modelId="{7387EC6C-18D9-413F-B63C-6A187CAC15E7}" type="presParOf" srcId="{3705BD65-CB83-4963-ADFD-24A3C1DE4C21}" destId="{FED10DAD-BF76-4E67-8052-3189914CD614}" srcOrd="3" destOrd="0" presId="urn:microsoft.com/office/officeart/2005/8/layout/vProcess5"/>
    <dgm:cxn modelId="{CF4CD102-BD9C-432E-BC19-4BEF97902B63}" type="presParOf" srcId="{3705BD65-CB83-4963-ADFD-24A3C1DE4C21}" destId="{D064E7C2-6369-4A2B-BCA2-6AC7A9D8B050}" srcOrd="4" destOrd="0" presId="urn:microsoft.com/office/officeart/2005/8/layout/vProcess5"/>
    <dgm:cxn modelId="{C6766377-C4DF-4F71-8ACF-E2877B466770}" type="presParOf" srcId="{3705BD65-CB83-4963-ADFD-24A3C1DE4C21}" destId="{BA1B055C-ECF5-437E-8ABD-B194DDA1C027}" srcOrd="5" destOrd="0" presId="urn:microsoft.com/office/officeart/2005/8/layout/vProcess5"/>
    <dgm:cxn modelId="{E0A08DCA-17CD-44DF-A970-DCCAA4C8E11A}" type="presParOf" srcId="{3705BD65-CB83-4963-ADFD-24A3C1DE4C21}" destId="{2F3ED9BB-05BD-4049-874F-51CD960C2357}" srcOrd="6" destOrd="0" presId="urn:microsoft.com/office/officeart/2005/8/layout/vProcess5"/>
    <dgm:cxn modelId="{B4BC196E-77C7-40AF-8453-EA6C583DA747}" type="presParOf" srcId="{3705BD65-CB83-4963-ADFD-24A3C1DE4C21}" destId="{66FCF109-A508-4AF4-97EA-C46FEA3EB3E4}" srcOrd="7" destOrd="0" presId="urn:microsoft.com/office/officeart/2005/8/layout/vProcess5"/>
    <dgm:cxn modelId="{F96CF202-E946-4A63-885A-27274DE6B5E8}" type="presParOf" srcId="{3705BD65-CB83-4963-ADFD-24A3C1DE4C21}" destId="{6B708A53-56CB-4E1C-8206-80F171DB5893}" srcOrd="8" destOrd="0" presId="urn:microsoft.com/office/officeart/2005/8/layout/vProcess5"/>
    <dgm:cxn modelId="{CC6AF52E-7D35-45CB-B7A7-0908CAE536E5}" type="presParOf" srcId="{3705BD65-CB83-4963-ADFD-24A3C1DE4C21}" destId="{43214DCA-84D6-4712-AF64-2F3084357CC3}" srcOrd="9" destOrd="0" presId="urn:microsoft.com/office/officeart/2005/8/layout/vProcess5"/>
    <dgm:cxn modelId="{1F1CCE82-1E55-4DC2-B4CB-15FB70D0DE24}" type="presParOf" srcId="{3705BD65-CB83-4963-ADFD-24A3C1DE4C21}" destId="{F145AE34-FBD5-4B65-874A-FD88EB9A3FA7}" srcOrd="10" destOrd="0" presId="urn:microsoft.com/office/officeart/2005/8/layout/vProcess5"/>
    <dgm:cxn modelId="{99AE5D8D-13AF-4203-BEF9-050C1A88A49C}" type="presParOf" srcId="{3705BD65-CB83-4963-ADFD-24A3C1DE4C21}" destId="{18FF5C9B-4304-4318-8B29-6E093A070DBD}" srcOrd="11" destOrd="0" presId="urn:microsoft.com/office/officeart/2005/8/layout/v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C5E8286-2C16-4B39-BD07-FDF2527BE56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2538FD2-3D8A-4E72-A345-E44B0005C210}">
      <dgm:prSet/>
      <dgm:spPr/>
      <dgm:t>
        <a:bodyPr/>
        <a:lstStyle/>
        <a:p>
          <a:pPr>
            <a:lnSpc>
              <a:spcPct val="100000"/>
            </a:lnSpc>
          </a:pPr>
          <a:r>
            <a:rPr lang="en-US" dirty="0"/>
            <a:t>Specifies a list of statements to run when a terminating error occurs</a:t>
          </a:r>
        </a:p>
      </dgm:t>
    </dgm:pt>
    <dgm:pt modelId="{9A7DDF25-0AFD-4D0D-9505-355B85F1EBCD}" type="parTrans" cxnId="{D8348011-CECA-4C55-8560-56966FC997DB}">
      <dgm:prSet/>
      <dgm:spPr/>
      <dgm:t>
        <a:bodyPr/>
        <a:lstStyle/>
        <a:p>
          <a:endParaRPr lang="en-US"/>
        </a:p>
      </dgm:t>
    </dgm:pt>
    <dgm:pt modelId="{1C63FD46-5203-4398-A2A8-E69A059293C4}" type="sibTrans" cxnId="{D8348011-CECA-4C55-8560-56966FC997DB}">
      <dgm:prSet/>
      <dgm:spPr/>
      <dgm:t>
        <a:bodyPr/>
        <a:lstStyle/>
        <a:p>
          <a:endParaRPr lang="en-US"/>
        </a:p>
      </dgm:t>
    </dgm:pt>
    <dgm:pt modelId="{66CCFC06-2B28-4513-8534-12A1E9EDB02A}">
      <dgm:prSet/>
      <dgm:spPr/>
      <dgm:t>
        <a:bodyPr/>
        <a:lstStyle/>
        <a:p>
          <a:pPr>
            <a:lnSpc>
              <a:spcPct val="100000"/>
            </a:lnSpc>
          </a:pPr>
          <a:r>
            <a:rPr lang="en-US" dirty="0"/>
            <a:t>Handles terminating errors and allow execution to continue </a:t>
          </a:r>
        </a:p>
      </dgm:t>
    </dgm:pt>
    <dgm:pt modelId="{09D8AF7D-D63C-4B91-99FA-58BCE519CD98}" type="parTrans" cxnId="{91256131-8ED2-4D1A-A990-F21BA56AB8F1}">
      <dgm:prSet/>
      <dgm:spPr/>
      <dgm:t>
        <a:bodyPr/>
        <a:lstStyle/>
        <a:p>
          <a:endParaRPr lang="en-US"/>
        </a:p>
      </dgm:t>
    </dgm:pt>
    <dgm:pt modelId="{6C02F27C-6E03-4B95-9990-12F73D29FB6B}" type="sibTrans" cxnId="{91256131-8ED2-4D1A-A990-F21BA56AB8F1}">
      <dgm:prSet/>
      <dgm:spPr/>
      <dgm:t>
        <a:bodyPr/>
        <a:lstStyle/>
        <a:p>
          <a:endParaRPr lang="en-US"/>
        </a:p>
      </dgm:t>
    </dgm:pt>
    <dgm:pt modelId="{A937CEF4-411B-41D0-95F0-F72EFCBD9EB1}">
      <dgm:prSet/>
      <dgm:spPr/>
      <dgm:t>
        <a:bodyPr/>
        <a:lstStyle/>
        <a:p>
          <a:pPr>
            <a:lnSpc>
              <a:spcPct val="100000"/>
            </a:lnSpc>
          </a:pPr>
          <a:r>
            <a:rPr lang="en-US" dirty="0"/>
            <a:t>Can catch all, generic (namespace), or specific exception types</a:t>
          </a:r>
        </a:p>
      </dgm:t>
    </dgm:pt>
    <dgm:pt modelId="{A43D39F7-CC90-4441-AACD-645171490990}" type="parTrans" cxnId="{97B381DA-10AB-4A57-ABED-8F79AB6C80D8}">
      <dgm:prSet/>
      <dgm:spPr/>
      <dgm:t>
        <a:bodyPr/>
        <a:lstStyle/>
        <a:p>
          <a:endParaRPr lang="en-US"/>
        </a:p>
      </dgm:t>
    </dgm:pt>
    <dgm:pt modelId="{BBFDFAF4-1DAD-43AE-A343-63086A1BFAF7}" type="sibTrans" cxnId="{97B381DA-10AB-4A57-ABED-8F79AB6C80D8}">
      <dgm:prSet/>
      <dgm:spPr/>
      <dgm:t>
        <a:bodyPr/>
        <a:lstStyle/>
        <a:p>
          <a:endParaRPr lang="en-US"/>
        </a:p>
      </dgm:t>
    </dgm:pt>
    <dgm:pt modelId="{62F0F2AC-CE66-42F6-819A-8BA5542E244F}">
      <dgm:prSet/>
      <dgm:spPr/>
      <dgm:t>
        <a:bodyPr/>
        <a:lstStyle/>
        <a:p>
          <a:pPr>
            <a:lnSpc>
              <a:spcPct val="100000"/>
            </a:lnSpc>
          </a:pPr>
          <a:r>
            <a:rPr lang="en-US" dirty="0"/>
            <a:t>Multiple Trap statements can be specified in a script</a:t>
          </a:r>
        </a:p>
      </dgm:t>
    </dgm:pt>
    <dgm:pt modelId="{5C60DCDE-6767-45F6-9524-AEB4A7A20E87}" type="parTrans" cxnId="{DECDDA9C-1F7B-4B91-8369-333B0D202EDD}">
      <dgm:prSet/>
      <dgm:spPr/>
      <dgm:t>
        <a:bodyPr/>
        <a:lstStyle/>
        <a:p>
          <a:endParaRPr lang="en-US"/>
        </a:p>
      </dgm:t>
    </dgm:pt>
    <dgm:pt modelId="{152D8AB3-001D-472C-9103-0930FD034EAE}" type="sibTrans" cxnId="{DECDDA9C-1F7B-4B91-8369-333B0D202EDD}">
      <dgm:prSet/>
      <dgm:spPr/>
      <dgm:t>
        <a:bodyPr/>
        <a:lstStyle/>
        <a:p>
          <a:endParaRPr lang="en-US"/>
        </a:p>
      </dgm:t>
    </dgm:pt>
    <dgm:pt modelId="{F5D16A52-2BB4-4169-B484-87E7C852D609}">
      <dgm:prSet/>
      <dgm:spPr/>
      <dgm:t>
        <a:bodyPr/>
        <a:lstStyle/>
        <a:p>
          <a:pPr>
            <a:lnSpc>
              <a:spcPct val="100000"/>
            </a:lnSpc>
          </a:pPr>
          <a:r>
            <a:rPr lang="en-US" dirty="0"/>
            <a:t>Is "global", applies to all code in the same scope, before or after</a:t>
          </a:r>
        </a:p>
      </dgm:t>
    </dgm:pt>
    <dgm:pt modelId="{0AC42291-1F2C-4287-88AC-D75EEE1CD8F1}" type="parTrans" cxnId="{19D42544-2F57-40E1-9056-0AB5399F385E}">
      <dgm:prSet/>
      <dgm:spPr/>
      <dgm:t>
        <a:bodyPr/>
        <a:lstStyle/>
        <a:p>
          <a:endParaRPr lang="en-US"/>
        </a:p>
      </dgm:t>
    </dgm:pt>
    <dgm:pt modelId="{A3AC2A64-7C36-4732-9212-2CEBE3B4E755}" type="sibTrans" cxnId="{19D42544-2F57-40E1-9056-0AB5399F385E}">
      <dgm:prSet/>
      <dgm:spPr/>
      <dgm:t>
        <a:bodyPr/>
        <a:lstStyle/>
        <a:p>
          <a:endParaRPr lang="en-US"/>
        </a:p>
      </dgm:t>
    </dgm:pt>
    <dgm:pt modelId="{4F13EB34-3D67-441D-B127-FFB062758567}" type="pres">
      <dgm:prSet presAssocID="{DC5E8286-2C16-4B39-BD07-FDF2527BE56D}" presName="root" presStyleCnt="0">
        <dgm:presLayoutVars>
          <dgm:dir/>
          <dgm:resizeHandles val="exact"/>
        </dgm:presLayoutVars>
      </dgm:prSet>
      <dgm:spPr/>
    </dgm:pt>
    <dgm:pt modelId="{C5FFC6EB-4D56-472D-9644-1689D8A4C493}" type="pres">
      <dgm:prSet presAssocID="{B2538FD2-3D8A-4E72-A345-E44B0005C210}" presName="compNode" presStyleCnt="0"/>
      <dgm:spPr/>
    </dgm:pt>
    <dgm:pt modelId="{BBF74F4E-A910-4F71-A659-46E1C87083F6}" type="pres">
      <dgm:prSet presAssocID="{B2538FD2-3D8A-4E72-A345-E44B0005C210}" presName="bgRect" presStyleLbl="bgShp" presStyleIdx="0" presStyleCnt="5"/>
      <dgm:spPr/>
    </dgm:pt>
    <dgm:pt modelId="{2DD67F81-2A9E-40B0-AFC7-D5CBF676BFF5}" type="pres">
      <dgm:prSet presAssocID="{B2538FD2-3D8A-4E72-A345-E44B0005C2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4C1D5C66-7969-4ECA-A714-58B6CBEA1660}" type="pres">
      <dgm:prSet presAssocID="{B2538FD2-3D8A-4E72-A345-E44B0005C210}" presName="spaceRect" presStyleCnt="0"/>
      <dgm:spPr/>
    </dgm:pt>
    <dgm:pt modelId="{0D33B808-3B6B-441D-B43D-BB539DD63604}" type="pres">
      <dgm:prSet presAssocID="{B2538FD2-3D8A-4E72-A345-E44B0005C210}" presName="parTx" presStyleLbl="revTx" presStyleIdx="0" presStyleCnt="5">
        <dgm:presLayoutVars>
          <dgm:chMax val="0"/>
          <dgm:chPref val="0"/>
        </dgm:presLayoutVars>
      </dgm:prSet>
      <dgm:spPr/>
    </dgm:pt>
    <dgm:pt modelId="{6D6D616B-E839-4556-8443-E008C5E9AB44}" type="pres">
      <dgm:prSet presAssocID="{1C63FD46-5203-4398-A2A8-E69A059293C4}" presName="sibTrans" presStyleCnt="0"/>
      <dgm:spPr/>
    </dgm:pt>
    <dgm:pt modelId="{18D35ACD-CC6E-4C30-9E1B-CD3A8586DC9F}" type="pres">
      <dgm:prSet presAssocID="{66CCFC06-2B28-4513-8534-12A1E9EDB02A}" presName="compNode" presStyleCnt="0"/>
      <dgm:spPr/>
    </dgm:pt>
    <dgm:pt modelId="{BE0C7FEE-A28A-48CB-B589-B9889C0961D0}" type="pres">
      <dgm:prSet presAssocID="{66CCFC06-2B28-4513-8534-12A1E9EDB02A}" presName="bgRect" presStyleLbl="bgShp" presStyleIdx="1" presStyleCnt="5"/>
      <dgm:spPr/>
    </dgm:pt>
    <dgm:pt modelId="{A9A89158-FEBB-4243-B5CE-0064AAC1FFF4}" type="pres">
      <dgm:prSet presAssocID="{66CCFC06-2B28-4513-8534-12A1E9EDB0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9BE8C30-74FD-4D4B-8E8E-28BA74932586}" type="pres">
      <dgm:prSet presAssocID="{66CCFC06-2B28-4513-8534-12A1E9EDB02A}" presName="spaceRect" presStyleCnt="0"/>
      <dgm:spPr/>
    </dgm:pt>
    <dgm:pt modelId="{C72EEC0F-429D-4444-BBBB-E8341751938A}" type="pres">
      <dgm:prSet presAssocID="{66CCFC06-2B28-4513-8534-12A1E9EDB02A}" presName="parTx" presStyleLbl="revTx" presStyleIdx="1" presStyleCnt="5">
        <dgm:presLayoutVars>
          <dgm:chMax val="0"/>
          <dgm:chPref val="0"/>
        </dgm:presLayoutVars>
      </dgm:prSet>
      <dgm:spPr/>
    </dgm:pt>
    <dgm:pt modelId="{15EDF6E1-4923-428B-9F1D-9F9750624746}" type="pres">
      <dgm:prSet presAssocID="{6C02F27C-6E03-4B95-9990-12F73D29FB6B}" presName="sibTrans" presStyleCnt="0"/>
      <dgm:spPr/>
    </dgm:pt>
    <dgm:pt modelId="{CA463629-6335-4986-B4F8-BC02E6085A42}" type="pres">
      <dgm:prSet presAssocID="{A937CEF4-411B-41D0-95F0-F72EFCBD9EB1}" presName="compNode" presStyleCnt="0"/>
      <dgm:spPr/>
    </dgm:pt>
    <dgm:pt modelId="{2B134505-B79C-43E1-857F-DCF1F9757AFE}" type="pres">
      <dgm:prSet presAssocID="{A937CEF4-411B-41D0-95F0-F72EFCBD9EB1}" presName="bgRect" presStyleLbl="bgShp" presStyleIdx="2" presStyleCnt="5"/>
      <dgm:spPr/>
    </dgm:pt>
    <dgm:pt modelId="{5E107C11-33B8-4D39-86D7-933F32914581}" type="pres">
      <dgm:prSet presAssocID="{A937CEF4-411B-41D0-95F0-F72EFCBD9E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DD7789F2-7A7E-4D66-9214-5D427E6E35C0}" type="pres">
      <dgm:prSet presAssocID="{A937CEF4-411B-41D0-95F0-F72EFCBD9EB1}" presName="spaceRect" presStyleCnt="0"/>
      <dgm:spPr/>
    </dgm:pt>
    <dgm:pt modelId="{EC407C64-5923-4AE7-A7FC-74D1DB3C932A}" type="pres">
      <dgm:prSet presAssocID="{A937CEF4-411B-41D0-95F0-F72EFCBD9EB1}" presName="parTx" presStyleLbl="revTx" presStyleIdx="2" presStyleCnt="5">
        <dgm:presLayoutVars>
          <dgm:chMax val="0"/>
          <dgm:chPref val="0"/>
        </dgm:presLayoutVars>
      </dgm:prSet>
      <dgm:spPr/>
    </dgm:pt>
    <dgm:pt modelId="{1A511765-F514-4C7E-A20B-80D465FD97E8}" type="pres">
      <dgm:prSet presAssocID="{BBFDFAF4-1DAD-43AE-A343-63086A1BFAF7}" presName="sibTrans" presStyleCnt="0"/>
      <dgm:spPr/>
    </dgm:pt>
    <dgm:pt modelId="{35357D3B-37A0-4FFC-955E-624579A1294A}" type="pres">
      <dgm:prSet presAssocID="{62F0F2AC-CE66-42F6-819A-8BA5542E244F}" presName="compNode" presStyleCnt="0"/>
      <dgm:spPr/>
    </dgm:pt>
    <dgm:pt modelId="{9633271F-8C4A-4E2F-BA86-9DEFE751838F}" type="pres">
      <dgm:prSet presAssocID="{62F0F2AC-CE66-42F6-819A-8BA5542E244F}" presName="bgRect" presStyleLbl="bgShp" presStyleIdx="3" presStyleCnt="5"/>
      <dgm:spPr/>
    </dgm:pt>
    <dgm:pt modelId="{5D3AA2B2-DCA1-47EA-98F2-B7C2E15986A2}" type="pres">
      <dgm:prSet presAssocID="{62F0F2AC-CE66-42F6-819A-8BA5542E24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4D270429-88EE-4D71-AD74-A49480925FDA}" type="pres">
      <dgm:prSet presAssocID="{62F0F2AC-CE66-42F6-819A-8BA5542E244F}" presName="spaceRect" presStyleCnt="0"/>
      <dgm:spPr/>
    </dgm:pt>
    <dgm:pt modelId="{372BDE59-CB43-4F53-B6D0-938DC4A76C0E}" type="pres">
      <dgm:prSet presAssocID="{62F0F2AC-CE66-42F6-819A-8BA5542E244F}" presName="parTx" presStyleLbl="revTx" presStyleIdx="3" presStyleCnt="5">
        <dgm:presLayoutVars>
          <dgm:chMax val="0"/>
          <dgm:chPref val="0"/>
        </dgm:presLayoutVars>
      </dgm:prSet>
      <dgm:spPr/>
    </dgm:pt>
    <dgm:pt modelId="{7EC6F4BE-CB58-4632-BB59-5D15DBA4DBCA}" type="pres">
      <dgm:prSet presAssocID="{152D8AB3-001D-472C-9103-0930FD034EAE}" presName="sibTrans" presStyleCnt="0"/>
      <dgm:spPr/>
    </dgm:pt>
    <dgm:pt modelId="{43634340-F9D4-4BD9-BE10-1A191757FFA3}" type="pres">
      <dgm:prSet presAssocID="{F5D16A52-2BB4-4169-B484-87E7C852D609}" presName="compNode" presStyleCnt="0"/>
      <dgm:spPr/>
    </dgm:pt>
    <dgm:pt modelId="{D03A53D8-3D54-4EB5-88D3-A6E9A4CF8A70}" type="pres">
      <dgm:prSet presAssocID="{F5D16A52-2BB4-4169-B484-87E7C852D609}" presName="bgRect" presStyleLbl="bgShp" presStyleIdx="4" presStyleCnt="5"/>
      <dgm:spPr/>
    </dgm:pt>
    <dgm:pt modelId="{62F7C01B-DBAB-446B-A6FE-EC8A27D61271}" type="pres">
      <dgm:prSet presAssocID="{F5D16A52-2BB4-4169-B484-87E7C852D609}"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World"/>
        </a:ext>
      </dgm:extLst>
    </dgm:pt>
    <dgm:pt modelId="{C7007E02-CCC9-403D-B6E7-5885C368C239}" type="pres">
      <dgm:prSet presAssocID="{F5D16A52-2BB4-4169-B484-87E7C852D609}" presName="spaceRect" presStyleCnt="0"/>
      <dgm:spPr/>
    </dgm:pt>
    <dgm:pt modelId="{1A291BC2-EE12-4B61-A0E9-998E5926501F}" type="pres">
      <dgm:prSet presAssocID="{F5D16A52-2BB4-4169-B484-87E7C852D609}" presName="parTx" presStyleLbl="revTx" presStyleIdx="4" presStyleCnt="5">
        <dgm:presLayoutVars>
          <dgm:chMax val="0"/>
          <dgm:chPref val="0"/>
        </dgm:presLayoutVars>
      </dgm:prSet>
      <dgm:spPr/>
    </dgm:pt>
  </dgm:ptLst>
  <dgm:cxnLst>
    <dgm:cxn modelId="{77E4E40C-3BF0-4D20-8807-E6F1C8E0C768}" type="presOf" srcId="{62F0F2AC-CE66-42F6-819A-8BA5542E244F}" destId="{372BDE59-CB43-4F53-B6D0-938DC4A76C0E}" srcOrd="0" destOrd="0" presId="urn:microsoft.com/office/officeart/2018/2/layout/IconVerticalSolidList"/>
    <dgm:cxn modelId="{D8348011-CECA-4C55-8560-56966FC997DB}" srcId="{DC5E8286-2C16-4B39-BD07-FDF2527BE56D}" destId="{B2538FD2-3D8A-4E72-A345-E44B0005C210}" srcOrd="0" destOrd="0" parTransId="{9A7DDF25-0AFD-4D0D-9505-355B85F1EBCD}" sibTransId="{1C63FD46-5203-4398-A2A8-E69A059293C4}"/>
    <dgm:cxn modelId="{4018DF1E-1901-486C-9EB2-363B634F7892}" type="presOf" srcId="{66CCFC06-2B28-4513-8534-12A1E9EDB02A}" destId="{C72EEC0F-429D-4444-BBBB-E8341751938A}" srcOrd="0" destOrd="0" presId="urn:microsoft.com/office/officeart/2018/2/layout/IconVerticalSolidList"/>
    <dgm:cxn modelId="{91256131-8ED2-4D1A-A990-F21BA56AB8F1}" srcId="{DC5E8286-2C16-4B39-BD07-FDF2527BE56D}" destId="{66CCFC06-2B28-4513-8534-12A1E9EDB02A}" srcOrd="1" destOrd="0" parTransId="{09D8AF7D-D63C-4B91-99FA-58BCE519CD98}" sibTransId="{6C02F27C-6E03-4B95-9990-12F73D29FB6B}"/>
    <dgm:cxn modelId="{19D42544-2F57-40E1-9056-0AB5399F385E}" srcId="{DC5E8286-2C16-4B39-BD07-FDF2527BE56D}" destId="{F5D16A52-2BB4-4169-B484-87E7C852D609}" srcOrd="4" destOrd="0" parTransId="{0AC42291-1F2C-4287-88AC-D75EEE1CD8F1}" sibTransId="{A3AC2A64-7C36-4732-9212-2CEBE3B4E755}"/>
    <dgm:cxn modelId="{FFF09555-8797-452F-B7CB-A802A4D56F4E}" type="presOf" srcId="{A937CEF4-411B-41D0-95F0-F72EFCBD9EB1}" destId="{EC407C64-5923-4AE7-A7FC-74D1DB3C932A}" srcOrd="0" destOrd="0" presId="urn:microsoft.com/office/officeart/2018/2/layout/IconVerticalSolidList"/>
    <dgm:cxn modelId="{DECDDA9C-1F7B-4B91-8369-333B0D202EDD}" srcId="{DC5E8286-2C16-4B39-BD07-FDF2527BE56D}" destId="{62F0F2AC-CE66-42F6-819A-8BA5542E244F}" srcOrd="3" destOrd="0" parTransId="{5C60DCDE-6767-45F6-9524-AEB4A7A20E87}" sibTransId="{152D8AB3-001D-472C-9103-0930FD034EAE}"/>
    <dgm:cxn modelId="{238D369D-1561-4A10-B5E4-BF95000984A9}" type="presOf" srcId="{B2538FD2-3D8A-4E72-A345-E44B0005C210}" destId="{0D33B808-3B6B-441D-B43D-BB539DD63604}" srcOrd="0" destOrd="0" presId="urn:microsoft.com/office/officeart/2018/2/layout/IconVerticalSolidList"/>
    <dgm:cxn modelId="{2DD59BA0-C477-4AF7-B295-545461AFDD15}" type="presOf" srcId="{DC5E8286-2C16-4B39-BD07-FDF2527BE56D}" destId="{4F13EB34-3D67-441D-B127-FFB062758567}" srcOrd="0" destOrd="0" presId="urn:microsoft.com/office/officeart/2018/2/layout/IconVerticalSolidList"/>
    <dgm:cxn modelId="{F0B01FB1-763F-4140-80FD-C281F64445A9}" type="presOf" srcId="{F5D16A52-2BB4-4169-B484-87E7C852D609}" destId="{1A291BC2-EE12-4B61-A0E9-998E5926501F}" srcOrd="0" destOrd="0" presId="urn:microsoft.com/office/officeart/2018/2/layout/IconVerticalSolidList"/>
    <dgm:cxn modelId="{97B381DA-10AB-4A57-ABED-8F79AB6C80D8}" srcId="{DC5E8286-2C16-4B39-BD07-FDF2527BE56D}" destId="{A937CEF4-411B-41D0-95F0-F72EFCBD9EB1}" srcOrd="2" destOrd="0" parTransId="{A43D39F7-CC90-4441-AACD-645171490990}" sibTransId="{BBFDFAF4-1DAD-43AE-A343-63086A1BFAF7}"/>
    <dgm:cxn modelId="{40D16B5D-E942-420E-8129-BDC0DEF54680}" type="presParOf" srcId="{4F13EB34-3D67-441D-B127-FFB062758567}" destId="{C5FFC6EB-4D56-472D-9644-1689D8A4C493}" srcOrd="0" destOrd="0" presId="urn:microsoft.com/office/officeart/2018/2/layout/IconVerticalSolidList"/>
    <dgm:cxn modelId="{98046804-BB12-4D2B-AE67-0C6A25260E24}" type="presParOf" srcId="{C5FFC6EB-4D56-472D-9644-1689D8A4C493}" destId="{BBF74F4E-A910-4F71-A659-46E1C87083F6}" srcOrd="0" destOrd="0" presId="urn:microsoft.com/office/officeart/2018/2/layout/IconVerticalSolidList"/>
    <dgm:cxn modelId="{C3F176C4-B46C-456E-9850-C92B84A6F1D6}" type="presParOf" srcId="{C5FFC6EB-4D56-472D-9644-1689D8A4C493}" destId="{2DD67F81-2A9E-40B0-AFC7-D5CBF676BFF5}" srcOrd="1" destOrd="0" presId="urn:microsoft.com/office/officeart/2018/2/layout/IconVerticalSolidList"/>
    <dgm:cxn modelId="{ACBD6AE9-7420-4BE6-9B1A-9F2CA0C3141D}" type="presParOf" srcId="{C5FFC6EB-4D56-472D-9644-1689D8A4C493}" destId="{4C1D5C66-7969-4ECA-A714-58B6CBEA1660}" srcOrd="2" destOrd="0" presId="urn:microsoft.com/office/officeart/2018/2/layout/IconVerticalSolidList"/>
    <dgm:cxn modelId="{66E62042-334D-4F5D-A29B-26BF4C886A0E}" type="presParOf" srcId="{C5FFC6EB-4D56-472D-9644-1689D8A4C493}" destId="{0D33B808-3B6B-441D-B43D-BB539DD63604}" srcOrd="3" destOrd="0" presId="urn:microsoft.com/office/officeart/2018/2/layout/IconVerticalSolidList"/>
    <dgm:cxn modelId="{49FD4F27-F635-4BAB-9C04-B314D1640B6D}" type="presParOf" srcId="{4F13EB34-3D67-441D-B127-FFB062758567}" destId="{6D6D616B-E839-4556-8443-E008C5E9AB44}" srcOrd="1" destOrd="0" presId="urn:microsoft.com/office/officeart/2018/2/layout/IconVerticalSolidList"/>
    <dgm:cxn modelId="{CB75709A-0B3E-4CF0-B193-8576BAA13708}" type="presParOf" srcId="{4F13EB34-3D67-441D-B127-FFB062758567}" destId="{18D35ACD-CC6E-4C30-9E1B-CD3A8586DC9F}" srcOrd="2" destOrd="0" presId="urn:microsoft.com/office/officeart/2018/2/layout/IconVerticalSolidList"/>
    <dgm:cxn modelId="{61E6D167-68E8-48C6-8E2B-4DE109557A7B}" type="presParOf" srcId="{18D35ACD-CC6E-4C30-9E1B-CD3A8586DC9F}" destId="{BE0C7FEE-A28A-48CB-B589-B9889C0961D0}" srcOrd="0" destOrd="0" presId="urn:microsoft.com/office/officeart/2018/2/layout/IconVerticalSolidList"/>
    <dgm:cxn modelId="{FA81C7A8-0283-42A1-BC81-E6850DABA171}" type="presParOf" srcId="{18D35ACD-CC6E-4C30-9E1B-CD3A8586DC9F}" destId="{A9A89158-FEBB-4243-B5CE-0064AAC1FFF4}" srcOrd="1" destOrd="0" presId="urn:microsoft.com/office/officeart/2018/2/layout/IconVerticalSolidList"/>
    <dgm:cxn modelId="{B26B12CB-B5D7-4EF5-B398-3852959F3D61}" type="presParOf" srcId="{18D35ACD-CC6E-4C30-9E1B-CD3A8586DC9F}" destId="{99BE8C30-74FD-4D4B-8E8E-28BA74932586}" srcOrd="2" destOrd="0" presId="urn:microsoft.com/office/officeart/2018/2/layout/IconVerticalSolidList"/>
    <dgm:cxn modelId="{79B8D50C-8E38-4000-AB6F-A607E97F7B95}" type="presParOf" srcId="{18D35ACD-CC6E-4C30-9E1B-CD3A8586DC9F}" destId="{C72EEC0F-429D-4444-BBBB-E8341751938A}" srcOrd="3" destOrd="0" presId="urn:microsoft.com/office/officeart/2018/2/layout/IconVerticalSolidList"/>
    <dgm:cxn modelId="{0C1268A5-F946-48C9-A470-576F3C72B11B}" type="presParOf" srcId="{4F13EB34-3D67-441D-B127-FFB062758567}" destId="{15EDF6E1-4923-428B-9F1D-9F9750624746}" srcOrd="3" destOrd="0" presId="urn:microsoft.com/office/officeart/2018/2/layout/IconVerticalSolidList"/>
    <dgm:cxn modelId="{C28E2E3B-2828-46E4-9BCF-B361C8534329}" type="presParOf" srcId="{4F13EB34-3D67-441D-B127-FFB062758567}" destId="{CA463629-6335-4986-B4F8-BC02E6085A42}" srcOrd="4" destOrd="0" presId="urn:microsoft.com/office/officeart/2018/2/layout/IconVerticalSolidList"/>
    <dgm:cxn modelId="{BAB42CEA-8078-40FE-BAB3-92D4BDF829A4}" type="presParOf" srcId="{CA463629-6335-4986-B4F8-BC02E6085A42}" destId="{2B134505-B79C-43E1-857F-DCF1F9757AFE}" srcOrd="0" destOrd="0" presId="urn:microsoft.com/office/officeart/2018/2/layout/IconVerticalSolidList"/>
    <dgm:cxn modelId="{2807D185-175C-4F2D-BD30-4B3EE65B1977}" type="presParOf" srcId="{CA463629-6335-4986-B4F8-BC02E6085A42}" destId="{5E107C11-33B8-4D39-86D7-933F32914581}" srcOrd="1" destOrd="0" presId="urn:microsoft.com/office/officeart/2018/2/layout/IconVerticalSolidList"/>
    <dgm:cxn modelId="{DAC03BCA-27B1-441B-85EC-192FBC1355C8}" type="presParOf" srcId="{CA463629-6335-4986-B4F8-BC02E6085A42}" destId="{DD7789F2-7A7E-4D66-9214-5D427E6E35C0}" srcOrd="2" destOrd="0" presId="urn:microsoft.com/office/officeart/2018/2/layout/IconVerticalSolidList"/>
    <dgm:cxn modelId="{6EB7B0F8-8219-435C-BFB4-22333E116050}" type="presParOf" srcId="{CA463629-6335-4986-B4F8-BC02E6085A42}" destId="{EC407C64-5923-4AE7-A7FC-74D1DB3C932A}" srcOrd="3" destOrd="0" presId="urn:microsoft.com/office/officeart/2018/2/layout/IconVerticalSolidList"/>
    <dgm:cxn modelId="{2AAFBDF5-7179-4A5E-BB76-C5D47D9A6F15}" type="presParOf" srcId="{4F13EB34-3D67-441D-B127-FFB062758567}" destId="{1A511765-F514-4C7E-A20B-80D465FD97E8}" srcOrd="5" destOrd="0" presId="urn:microsoft.com/office/officeart/2018/2/layout/IconVerticalSolidList"/>
    <dgm:cxn modelId="{331D267F-DDB6-479C-8D58-5BAFEA914064}" type="presParOf" srcId="{4F13EB34-3D67-441D-B127-FFB062758567}" destId="{35357D3B-37A0-4FFC-955E-624579A1294A}" srcOrd="6" destOrd="0" presId="urn:microsoft.com/office/officeart/2018/2/layout/IconVerticalSolidList"/>
    <dgm:cxn modelId="{5E5D9655-2414-46B1-8B22-56D6174ED706}" type="presParOf" srcId="{35357D3B-37A0-4FFC-955E-624579A1294A}" destId="{9633271F-8C4A-4E2F-BA86-9DEFE751838F}" srcOrd="0" destOrd="0" presId="urn:microsoft.com/office/officeart/2018/2/layout/IconVerticalSolidList"/>
    <dgm:cxn modelId="{15FE5D85-59DB-4485-981C-1532CE183E39}" type="presParOf" srcId="{35357D3B-37A0-4FFC-955E-624579A1294A}" destId="{5D3AA2B2-DCA1-47EA-98F2-B7C2E15986A2}" srcOrd="1" destOrd="0" presId="urn:microsoft.com/office/officeart/2018/2/layout/IconVerticalSolidList"/>
    <dgm:cxn modelId="{641174F6-E29D-4D90-BE48-1243BE5DE829}" type="presParOf" srcId="{35357D3B-37A0-4FFC-955E-624579A1294A}" destId="{4D270429-88EE-4D71-AD74-A49480925FDA}" srcOrd="2" destOrd="0" presId="urn:microsoft.com/office/officeart/2018/2/layout/IconVerticalSolidList"/>
    <dgm:cxn modelId="{4C71EE0E-F826-4114-895C-09128D269E3F}" type="presParOf" srcId="{35357D3B-37A0-4FFC-955E-624579A1294A}" destId="{372BDE59-CB43-4F53-B6D0-938DC4A76C0E}" srcOrd="3" destOrd="0" presId="urn:microsoft.com/office/officeart/2018/2/layout/IconVerticalSolidList"/>
    <dgm:cxn modelId="{9E99FB97-6C46-40E8-9E2B-CAE33B196D17}" type="presParOf" srcId="{4F13EB34-3D67-441D-B127-FFB062758567}" destId="{7EC6F4BE-CB58-4632-BB59-5D15DBA4DBCA}" srcOrd="7" destOrd="0" presId="urn:microsoft.com/office/officeart/2018/2/layout/IconVerticalSolidList"/>
    <dgm:cxn modelId="{C0EAC466-0964-4815-9CDF-87545ACFEFDB}" type="presParOf" srcId="{4F13EB34-3D67-441D-B127-FFB062758567}" destId="{43634340-F9D4-4BD9-BE10-1A191757FFA3}" srcOrd="8" destOrd="0" presId="urn:microsoft.com/office/officeart/2018/2/layout/IconVerticalSolidList"/>
    <dgm:cxn modelId="{E12FFE73-59C0-456A-B557-141CF285E3A0}" type="presParOf" srcId="{43634340-F9D4-4BD9-BE10-1A191757FFA3}" destId="{D03A53D8-3D54-4EB5-88D3-A6E9A4CF8A70}" srcOrd="0" destOrd="0" presId="urn:microsoft.com/office/officeart/2018/2/layout/IconVerticalSolidList"/>
    <dgm:cxn modelId="{9910FBFA-B469-4BCE-8914-D96A6AC44B73}" type="presParOf" srcId="{43634340-F9D4-4BD9-BE10-1A191757FFA3}" destId="{62F7C01B-DBAB-446B-A6FE-EC8A27D61271}" srcOrd="1" destOrd="0" presId="urn:microsoft.com/office/officeart/2018/2/layout/IconVerticalSolidList"/>
    <dgm:cxn modelId="{3C8527CC-3185-465D-A148-D4F0AF5C779F}" type="presParOf" srcId="{43634340-F9D4-4BD9-BE10-1A191757FFA3}" destId="{C7007E02-CCC9-403D-B6E7-5885C368C239}" srcOrd="2" destOrd="0" presId="urn:microsoft.com/office/officeart/2018/2/layout/IconVerticalSolidList"/>
    <dgm:cxn modelId="{4EB11556-B006-4AD1-99A6-B511D4FF4F60}" type="presParOf" srcId="{43634340-F9D4-4BD9-BE10-1A191757FFA3}" destId="{1A291BC2-EE12-4B61-A0E9-998E5926501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48AB441-D3AB-4EA8-938D-55590811DBA2}" type="doc">
      <dgm:prSet loTypeId="urn:microsoft.com/office/officeart/2005/8/layout/StepDownProcess" loCatId="process" qsTypeId="urn:microsoft.com/office/officeart/2005/8/quickstyle/simple1" qsCatId="simple" csTypeId="urn:microsoft.com/office/officeart/2005/8/colors/accent2_2" csCatId="accent2" phldr="1"/>
      <dgm:spPr/>
    </dgm:pt>
    <dgm:pt modelId="{EDEF7D9D-6083-4871-9A54-1149F12C769B}">
      <dgm:prSet phldrT="[Text]"/>
      <dgm:spPr/>
      <dgm:t>
        <a:bodyPr/>
        <a:lstStyle/>
        <a:p>
          <a:r>
            <a:rPr lang="en-US" dirty="0">
              <a:latin typeface="Segoe UI Light" panose="020B0502040204020203" pitchFamily="34" charset="0"/>
              <a:cs typeface="Segoe UI Light" panose="020B0502040204020203" pitchFamily="34" charset="0"/>
            </a:rPr>
            <a:t>The Try block defines a section of a script to monitor for errors </a:t>
          </a:r>
          <a:endParaRPr lang="en-US" dirty="0"/>
        </a:p>
      </dgm:t>
    </dgm:pt>
    <dgm:pt modelId="{972C869B-681D-4F73-8C96-8586A7383FF0}" type="parTrans" cxnId="{048977D2-1219-4FA7-A28B-8CE3DAC74D6F}">
      <dgm:prSet/>
      <dgm:spPr/>
      <dgm:t>
        <a:bodyPr/>
        <a:lstStyle/>
        <a:p>
          <a:endParaRPr lang="en-US"/>
        </a:p>
      </dgm:t>
    </dgm:pt>
    <dgm:pt modelId="{CC99212D-E386-4E31-9848-B91DCBE63388}" type="sibTrans" cxnId="{048977D2-1219-4FA7-A28B-8CE3DAC74D6F}">
      <dgm:prSet/>
      <dgm:spPr/>
      <dgm:t>
        <a:bodyPr/>
        <a:lstStyle/>
        <a:p>
          <a:endParaRPr lang="en-US"/>
        </a:p>
      </dgm:t>
    </dgm:pt>
    <dgm:pt modelId="{D6D93FFC-BF1C-45AB-9FB2-C22881C5DE71}">
      <dgm:prSet/>
      <dgm:spPr/>
      <dgm:t>
        <a:bodyPr/>
        <a:lstStyle/>
        <a:p>
          <a:r>
            <a:rPr lang="en-US" dirty="0">
              <a:latin typeface="Segoe UI Light" panose="020B0502040204020203" pitchFamily="34" charset="0"/>
              <a:cs typeface="Segoe UI Light" panose="020B0502040204020203" pitchFamily="34" charset="0"/>
            </a:rPr>
            <a:t>When an error occurs within the Try block, the error is first saved to $Error</a:t>
          </a:r>
        </a:p>
      </dgm:t>
    </dgm:pt>
    <dgm:pt modelId="{67352FAF-67A6-4F0A-ABA9-C7B1DE0BAB13}" type="parTrans" cxnId="{0F48F7D5-1CFF-4E64-8FAE-7BE928026570}">
      <dgm:prSet/>
      <dgm:spPr/>
      <dgm:t>
        <a:bodyPr/>
        <a:lstStyle/>
        <a:p>
          <a:endParaRPr lang="en-US"/>
        </a:p>
      </dgm:t>
    </dgm:pt>
    <dgm:pt modelId="{5283A08E-8D87-4F49-AF14-8757189B6C4B}" type="sibTrans" cxnId="{0F48F7D5-1CFF-4E64-8FAE-7BE928026570}">
      <dgm:prSet/>
      <dgm:spPr/>
      <dgm:t>
        <a:bodyPr/>
        <a:lstStyle/>
        <a:p>
          <a:endParaRPr lang="en-US"/>
        </a:p>
      </dgm:t>
    </dgm:pt>
    <dgm:pt modelId="{9CB988DE-0425-4FEF-803C-3B9A639FDDCB}">
      <dgm:prSet/>
      <dgm:spPr/>
      <dgm:t>
        <a:bodyPr/>
        <a:lstStyle/>
        <a:p>
          <a:r>
            <a:rPr lang="en-US" dirty="0">
              <a:latin typeface="Segoe UI Light" panose="020B0502040204020203" pitchFamily="34" charset="0"/>
              <a:cs typeface="Segoe UI Light" panose="020B0502040204020203" pitchFamily="34" charset="0"/>
            </a:rPr>
            <a:t>PowerShell then searches for a Catch block to handle the error</a:t>
          </a:r>
        </a:p>
      </dgm:t>
    </dgm:pt>
    <dgm:pt modelId="{4F5CD81A-0298-47E9-97E0-7ECEBBB21047}" type="parTrans" cxnId="{1944B6A5-4E18-4810-B542-D8B72C14F4B5}">
      <dgm:prSet/>
      <dgm:spPr/>
      <dgm:t>
        <a:bodyPr/>
        <a:lstStyle/>
        <a:p>
          <a:endParaRPr lang="en-US"/>
        </a:p>
      </dgm:t>
    </dgm:pt>
    <dgm:pt modelId="{73A716DB-9CBB-4428-879E-8E66099FDB8F}" type="sibTrans" cxnId="{1944B6A5-4E18-4810-B542-D8B72C14F4B5}">
      <dgm:prSet/>
      <dgm:spPr/>
      <dgm:t>
        <a:bodyPr/>
        <a:lstStyle/>
        <a:p>
          <a:endParaRPr lang="en-US"/>
        </a:p>
      </dgm:t>
    </dgm:pt>
    <dgm:pt modelId="{7563E044-0F3B-4BB7-8F09-31C16BC22D70}">
      <dgm:prSet/>
      <dgm:spPr/>
      <dgm:t>
        <a:bodyPr/>
        <a:lstStyle/>
        <a:p>
          <a:r>
            <a:rPr lang="en-US" dirty="0">
              <a:latin typeface="Segoe UI Light" panose="020B0502040204020203" pitchFamily="34" charset="0"/>
              <a:cs typeface="Segoe UI Light" panose="020B0502040204020203" pitchFamily="34" charset="0"/>
            </a:rPr>
            <a:t>If no matching Catch block is found or defined, then parent scopes are searched</a:t>
          </a:r>
        </a:p>
      </dgm:t>
    </dgm:pt>
    <dgm:pt modelId="{4DC5FB51-B40C-474D-917F-773EFA100A62}" type="parTrans" cxnId="{D89F03FC-323A-41E2-A64B-9CD7D0123DC8}">
      <dgm:prSet/>
      <dgm:spPr/>
      <dgm:t>
        <a:bodyPr/>
        <a:lstStyle/>
        <a:p>
          <a:endParaRPr lang="en-US"/>
        </a:p>
      </dgm:t>
    </dgm:pt>
    <dgm:pt modelId="{961A5F75-3B91-4BBD-92C1-F2B55F3F33A5}" type="sibTrans" cxnId="{D89F03FC-323A-41E2-A64B-9CD7D0123DC8}">
      <dgm:prSet/>
      <dgm:spPr/>
      <dgm:t>
        <a:bodyPr/>
        <a:lstStyle/>
        <a:p>
          <a:endParaRPr lang="en-US"/>
        </a:p>
      </dgm:t>
    </dgm:pt>
    <dgm:pt modelId="{BAB33A22-9332-4E21-A0E9-24572C8F8D7C}">
      <dgm:prSet/>
      <dgm:spPr/>
      <dgm:t>
        <a:bodyPr/>
        <a:lstStyle/>
        <a:p>
          <a:r>
            <a:rPr lang="en-US" dirty="0">
              <a:latin typeface="Segoe UI Light" panose="020B0502040204020203" pitchFamily="34" charset="0"/>
              <a:cs typeface="Segoe UI Light" panose="020B0502040204020203" pitchFamily="34" charset="0"/>
            </a:rPr>
            <a:t>After the Catch block, the Finally block executes</a:t>
          </a:r>
        </a:p>
      </dgm:t>
    </dgm:pt>
    <dgm:pt modelId="{BDE1D38A-3E66-40A5-9958-82406052EA4E}" type="parTrans" cxnId="{D24E46FA-23AF-4E38-B835-1B23EB8B577B}">
      <dgm:prSet/>
      <dgm:spPr/>
      <dgm:t>
        <a:bodyPr/>
        <a:lstStyle/>
        <a:p>
          <a:endParaRPr lang="en-US"/>
        </a:p>
      </dgm:t>
    </dgm:pt>
    <dgm:pt modelId="{71CC9D8C-DE4F-472D-9156-6DBB8D46DE6A}" type="sibTrans" cxnId="{D24E46FA-23AF-4E38-B835-1B23EB8B577B}">
      <dgm:prSet/>
      <dgm:spPr/>
      <dgm:t>
        <a:bodyPr/>
        <a:lstStyle/>
        <a:p>
          <a:endParaRPr lang="en-US"/>
        </a:p>
      </dgm:t>
    </dgm:pt>
    <dgm:pt modelId="{E07459EE-6E04-467F-A845-4FF79A42D70C}">
      <dgm:prSet/>
      <dgm:spPr/>
      <dgm:t>
        <a:bodyPr/>
        <a:lstStyle/>
        <a:p>
          <a:r>
            <a:rPr lang="en-US" dirty="0">
              <a:latin typeface="Segoe UI Light" panose="020B0502040204020203" pitchFamily="34" charset="0"/>
              <a:cs typeface="Segoe UI Light" panose="020B0502040204020203" pitchFamily="34" charset="0"/>
            </a:rPr>
            <a:t>If the error cannot be handled, the error is written to the error stream</a:t>
          </a:r>
        </a:p>
      </dgm:t>
    </dgm:pt>
    <dgm:pt modelId="{2ABA664E-0F16-4930-8363-6C0D5254196D}" type="parTrans" cxnId="{376DC6C4-FFE2-4FD9-8D53-DA95C9FB2473}">
      <dgm:prSet/>
      <dgm:spPr/>
      <dgm:t>
        <a:bodyPr/>
        <a:lstStyle/>
        <a:p>
          <a:endParaRPr lang="en-US"/>
        </a:p>
      </dgm:t>
    </dgm:pt>
    <dgm:pt modelId="{D09A2668-0E96-4535-8E56-37CF6A4F527E}" type="sibTrans" cxnId="{376DC6C4-FFE2-4FD9-8D53-DA95C9FB2473}">
      <dgm:prSet/>
      <dgm:spPr/>
      <dgm:t>
        <a:bodyPr/>
        <a:lstStyle/>
        <a:p>
          <a:endParaRPr lang="en-US"/>
        </a:p>
      </dgm:t>
    </dgm:pt>
    <dgm:pt modelId="{E740BCB7-67B3-468B-9F56-E0D4DD20AC82}" type="pres">
      <dgm:prSet presAssocID="{448AB441-D3AB-4EA8-938D-55590811DBA2}" presName="rootnode" presStyleCnt="0">
        <dgm:presLayoutVars>
          <dgm:chMax/>
          <dgm:chPref/>
          <dgm:dir/>
          <dgm:animLvl val="lvl"/>
        </dgm:presLayoutVars>
      </dgm:prSet>
      <dgm:spPr/>
    </dgm:pt>
    <dgm:pt modelId="{2A838152-F5BF-4EF9-91EB-3F238F7E79E2}" type="pres">
      <dgm:prSet presAssocID="{EDEF7D9D-6083-4871-9A54-1149F12C769B}" presName="composite" presStyleCnt="0"/>
      <dgm:spPr/>
    </dgm:pt>
    <dgm:pt modelId="{B467D55A-28CC-4174-AFD5-6FA51F9417BD}" type="pres">
      <dgm:prSet presAssocID="{EDEF7D9D-6083-4871-9A54-1149F12C769B}" presName="bentUpArrow1" presStyleLbl="alignImgPlace1" presStyleIdx="0" presStyleCnt="5" custLinFactNeighborX="-56139" custLinFactNeighborY="1598"/>
      <dgm:spPr/>
    </dgm:pt>
    <dgm:pt modelId="{C68429B4-D79D-45AD-A83F-465EECD82A69}" type="pres">
      <dgm:prSet presAssocID="{EDEF7D9D-6083-4871-9A54-1149F12C769B}" presName="ParentText" presStyleLbl="node1" presStyleIdx="0" presStyleCnt="6" custScaleX="337825" custLinFactNeighborX="-879" custLinFactNeighborY="-1051">
        <dgm:presLayoutVars>
          <dgm:chMax val="1"/>
          <dgm:chPref val="1"/>
          <dgm:bulletEnabled val="1"/>
        </dgm:presLayoutVars>
      </dgm:prSet>
      <dgm:spPr>
        <a:prstGeom prst="rect">
          <a:avLst/>
        </a:prstGeom>
      </dgm:spPr>
    </dgm:pt>
    <dgm:pt modelId="{95D46276-ADBF-48D4-BDA4-BCF0C7C694CC}" type="pres">
      <dgm:prSet presAssocID="{EDEF7D9D-6083-4871-9A54-1149F12C769B}" presName="ChildText" presStyleLbl="revTx" presStyleIdx="0" presStyleCnt="5">
        <dgm:presLayoutVars>
          <dgm:chMax val="0"/>
          <dgm:chPref val="0"/>
          <dgm:bulletEnabled val="1"/>
        </dgm:presLayoutVars>
      </dgm:prSet>
      <dgm:spPr/>
    </dgm:pt>
    <dgm:pt modelId="{624A5C0F-22BF-467C-95D7-8D6DEB4669B3}" type="pres">
      <dgm:prSet presAssocID="{CC99212D-E386-4E31-9848-B91DCBE63388}" presName="sibTrans" presStyleCnt="0"/>
      <dgm:spPr/>
    </dgm:pt>
    <dgm:pt modelId="{FE342641-7D3F-4F46-A8AB-852DDA89D742}" type="pres">
      <dgm:prSet presAssocID="{D6D93FFC-BF1C-45AB-9FB2-C22881C5DE71}" presName="composite" presStyleCnt="0"/>
      <dgm:spPr/>
    </dgm:pt>
    <dgm:pt modelId="{85A896FD-B5D0-49D6-A3FB-F07012353B15}" type="pres">
      <dgm:prSet presAssocID="{D6D93FFC-BF1C-45AB-9FB2-C22881C5DE71}" presName="bentUpArrow1" presStyleLbl="alignImgPlace1" presStyleIdx="1" presStyleCnt="5" custLinFactNeighborX="-56139" custLinFactNeighborY="1598"/>
      <dgm:spPr/>
    </dgm:pt>
    <dgm:pt modelId="{AA04BA48-E757-4C78-BECE-6EB5B80C445C}" type="pres">
      <dgm:prSet presAssocID="{D6D93FFC-BF1C-45AB-9FB2-C22881C5DE71}" presName="ParentText" presStyleLbl="node1" presStyleIdx="1" presStyleCnt="6" custScaleX="337825" custLinFactNeighborX="-879" custLinFactNeighborY="-1051">
        <dgm:presLayoutVars>
          <dgm:chMax val="1"/>
          <dgm:chPref val="1"/>
          <dgm:bulletEnabled val="1"/>
        </dgm:presLayoutVars>
      </dgm:prSet>
      <dgm:spPr>
        <a:prstGeom prst="rect">
          <a:avLst/>
        </a:prstGeom>
      </dgm:spPr>
    </dgm:pt>
    <dgm:pt modelId="{0103CF92-3AA3-4126-816A-0EE21F80DFF5}" type="pres">
      <dgm:prSet presAssocID="{D6D93FFC-BF1C-45AB-9FB2-C22881C5DE71}" presName="ChildText" presStyleLbl="revTx" presStyleIdx="1" presStyleCnt="5">
        <dgm:presLayoutVars>
          <dgm:chMax val="0"/>
          <dgm:chPref val="0"/>
          <dgm:bulletEnabled val="1"/>
        </dgm:presLayoutVars>
      </dgm:prSet>
      <dgm:spPr/>
    </dgm:pt>
    <dgm:pt modelId="{94F873E1-866C-4109-B700-1D4D6762B312}" type="pres">
      <dgm:prSet presAssocID="{5283A08E-8D87-4F49-AF14-8757189B6C4B}" presName="sibTrans" presStyleCnt="0"/>
      <dgm:spPr/>
    </dgm:pt>
    <dgm:pt modelId="{988B5BAC-0DC6-4BC2-8087-1FA2251C2CC0}" type="pres">
      <dgm:prSet presAssocID="{9CB988DE-0425-4FEF-803C-3B9A639FDDCB}" presName="composite" presStyleCnt="0"/>
      <dgm:spPr/>
    </dgm:pt>
    <dgm:pt modelId="{30CF193F-0D20-47D7-ABFA-D59ACE133DE0}" type="pres">
      <dgm:prSet presAssocID="{9CB988DE-0425-4FEF-803C-3B9A639FDDCB}" presName="bentUpArrow1" presStyleLbl="alignImgPlace1" presStyleIdx="2" presStyleCnt="5" custLinFactNeighborX="-56139" custLinFactNeighborY="1598"/>
      <dgm:spPr/>
    </dgm:pt>
    <dgm:pt modelId="{924D7DB0-09BB-4261-BD67-152167974BBA}" type="pres">
      <dgm:prSet presAssocID="{9CB988DE-0425-4FEF-803C-3B9A639FDDCB}" presName="ParentText" presStyleLbl="node1" presStyleIdx="2" presStyleCnt="6" custScaleX="337825" custLinFactNeighborX="-879" custLinFactNeighborY="-1051">
        <dgm:presLayoutVars>
          <dgm:chMax val="1"/>
          <dgm:chPref val="1"/>
          <dgm:bulletEnabled val="1"/>
        </dgm:presLayoutVars>
      </dgm:prSet>
      <dgm:spPr>
        <a:prstGeom prst="rect">
          <a:avLst/>
        </a:prstGeom>
      </dgm:spPr>
    </dgm:pt>
    <dgm:pt modelId="{8ACACF1A-09A2-4719-98E0-16FD4AB673FF}" type="pres">
      <dgm:prSet presAssocID="{9CB988DE-0425-4FEF-803C-3B9A639FDDCB}" presName="ChildText" presStyleLbl="revTx" presStyleIdx="2" presStyleCnt="5">
        <dgm:presLayoutVars>
          <dgm:chMax val="0"/>
          <dgm:chPref val="0"/>
          <dgm:bulletEnabled val="1"/>
        </dgm:presLayoutVars>
      </dgm:prSet>
      <dgm:spPr/>
    </dgm:pt>
    <dgm:pt modelId="{5C36FDA4-073F-4A67-B587-A3F4516F21F4}" type="pres">
      <dgm:prSet presAssocID="{73A716DB-9CBB-4428-879E-8E66099FDB8F}" presName="sibTrans" presStyleCnt="0"/>
      <dgm:spPr/>
    </dgm:pt>
    <dgm:pt modelId="{65313A80-562F-4FB3-A2DB-93281F89E36F}" type="pres">
      <dgm:prSet presAssocID="{7563E044-0F3B-4BB7-8F09-31C16BC22D70}" presName="composite" presStyleCnt="0"/>
      <dgm:spPr/>
    </dgm:pt>
    <dgm:pt modelId="{A061F129-5DBC-4D81-9A5F-33BC6E7D7D3F}" type="pres">
      <dgm:prSet presAssocID="{7563E044-0F3B-4BB7-8F09-31C16BC22D70}" presName="bentUpArrow1" presStyleLbl="alignImgPlace1" presStyleIdx="3" presStyleCnt="5" custLinFactNeighborX="-56139" custLinFactNeighborY="1598"/>
      <dgm:spPr/>
    </dgm:pt>
    <dgm:pt modelId="{011D0FE1-CEDA-470B-A023-C14245ECACFC}" type="pres">
      <dgm:prSet presAssocID="{7563E044-0F3B-4BB7-8F09-31C16BC22D70}" presName="ParentText" presStyleLbl="node1" presStyleIdx="3" presStyleCnt="6" custScaleX="337825" custLinFactNeighborX="-879" custLinFactNeighborY="-1051">
        <dgm:presLayoutVars>
          <dgm:chMax val="1"/>
          <dgm:chPref val="1"/>
          <dgm:bulletEnabled val="1"/>
        </dgm:presLayoutVars>
      </dgm:prSet>
      <dgm:spPr>
        <a:prstGeom prst="rect">
          <a:avLst/>
        </a:prstGeom>
      </dgm:spPr>
    </dgm:pt>
    <dgm:pt modelId="{832C60F8-3DD6-4668-8A01-4221A72CA722}" type="pres">
      <dgm:prSet presAssocID="{7563E044-0F3B-4BB7-8F09-31C16BC22D70}" presName="ChildText" presStyleLbl="revTx" presStyleIdx="3" presStyleCnt="5">
        <dgm:presLayoutVars>
          <dgm:chMax val="0"/>
          <dgm:chPref val="0"/>
          <dgm:bulletEnabled val="1"/>
        </dgm:presLayoutVars>
      </dgm:prSet>
      <dgm:spPr/>
    </dgm:pt>
    <dgm:pt modelId="{8761EE9D-088A-48CA-9893-F725357E0EFD}" type="pres">
      <dgm:prSet presAssocID="{961A5F75-3B91-4BBD-92C1-F2B55F3F33A5}" presName="sibTrans" presStyleCnt="0"/>
      <dgm:spPr/>
    </dgm:pt>
    <dgm:pt modelId="{CC687360-E3A3-4572-AB1A-ADF266C4BAAE}" type="pres">
      <dgm:prSet presAssocID="{BAB33A22-9332-4E21-A0E9-24572C8F8D7C}" presName="composite" presStyleCnt="0"/>
      <dgm:spPr/>
    </dgm:pt>
    <dgm:pt modelId="{2C182450-263D-4453-BA24-145460CFAED6}" type="pres">
      <dgm:prSet presAssocID="{BAB33A22-9332-4E21-A0E9-24572C8F8D7C}" presName="bentUpArrow1" presStyleLbl="alignImgPlace1" presStyleIdx="4" presStyleCnt="5" custLinFactNeighborX="-56139" custLinFactNeighborY="1598"/>
      <dgm:spPr/>
    </dgm:pt>
    <dgm:pt modelId="{FCEB4534-3EBC-47E2-B67F-66A365BAF53B}" type="pres">
      <dgm:prSet presAssocID="{BAB33A22-9332-4E21-A0E9-24572C8F8D7C}" presName="ParentText" presStyleLbl="node1" presStyleIdx="4" presStyleCnt="6" custScaleX="337825" custLinFactNeighborX="-879" custLinFactNeighborY="-1051">
        <dgm:presLayoutVars>
          <dgm:chMax val="1"/>
          <dgm:chPref val="1"/>
          <dgm:bulletEnabled val="1"/>
        </dgm:presLayoutVars>
      </dgm:prSet>
      <dgm:spPr>
        <a:prstGeom prst="rect">
          <a:avLst/>
        </a:prstGeom>
      </dgm:spPr>
    </dgm:pt>
    <dgm:pt modelId="{AB074275-6EF5-4EC2-8DEE-4301FB5CDA7E}" type="pres">
      <dgm:prSet presAssocID="{BAB33A22-9332-4E21-A0E9-24572C8F8D7C}" presName="ChildText" presStyleLbl="revTx" presStyleIdx="4" presStyleCnt="5">
        <dgm:presLayoutVars>
          <dgm:chMax val="0"/>
          <dgm:chPref val="0"/>
          <dgm:bulletEnabled val="1"/>
        </dgm:presLayoutVars>
      </dgm:prSet>
      <dgm:spPr/>
    </dgm:pt>
    <dgm:pt modelId="{D0043CDB-0D09-4977-9FA5-33196FFF9CC0}" type="pres">
      <dgm:prSet presAssocID="{71CC9D8C-DE4F-472D-9156-6DBB8D46DE6A}" presName="sibTrans" presStyleCnt="0"/>
      <dgm:spPr/>
    </dgm:pt>
    <dgm:pt modelId="{AFCF7328-FB60-4F4B-A935-584C2EE592E2}" type="pres">
      <dgm:prSet presAssocID="{E07459EE-6E04-467F-A845-4FF79A42D70C}" presName="composite" presStyleCnt="0"/>
      <dgm:spPr/>
    </dgm:pt>
    <dgm:pt modelId="{2E1A2EAA-F114-4BA9-8FF2-33216D74F942}" type="pres">
      <dgm:prSet presAssocID="{E07459EE-6E04-467F-A845-4FF79A42D70C}" presName="ParentText" presStyleLbl="node1" presStyleIdx="5" presStyleCnt="6" custScaleX="337825" custLinFactNeighborX="-879" custLinFactNeighborY="-1051">
        <dgm:presLayoutVars>
          <dgm:chMax val="1"/>
          <dgm:chPref val="1"/>
          <dgm:bulletEnabled val="1"/>
        </dgm:presLayoutVars>
      </dgm:prSet>
      <dgm:spPr>
        <a:prstGeom prst="rect">
          <a:avLst/>
        </a:prstGeom>
      </dgm:spPr>
    </dgm:pt>
  </dgm:ptLst>
  <dgm:cxnLst>
    <dgm:cxn modelId="{4FCF991B-5849-4D07-B0F7-8E68AFB058F0}" type="presOf" srcId="{448AB441-D3AB-4EA8-938D-55590811DBA2}" destId="{E740BCB7-67B3-468B-9F56-E0D4DD20AC82}" srcOrd="0" destOrd="0" presId="urn:microsoft.com/office/officeart/2005/8/layout/StepDownProcess"/>
    <dgm:cxn modelId="{020CD11D-F867-4A92-874B-C2DA16292D8C}" type="presOf" srcId="{D6D93FFC-BF1C-45AB-9FB2-C22881C5DE71}" destId="{AA04BA48-E757-4C78-BECE-6EB5B80C445C}" srcOrd="0" destOrd="0" presId="urn:microsoft.com/office/officeart/2005/8/layout/StepDownProcess"/>
    <dgm:cxn modelId="{8912AE8D-DF98-4CA4-865A-E88D14CADE3B}" type="presOf" srcId="{EDEF7D9D-6083-4871-9A54-1149F12C769B}" destId="{C68429B4-D79D-45AD-A83F-465EECD82A69}" srcOrd="0" destOrd="0" presId="urn:microsoft.com/office/officeart/2005/8/layout/StepDownProcess"/>
    <dgm:cxn modelId="{138E61A2-C783-4371-91E2-1F184AE173C0}" type="presOf" srcId="{E07459EE-6E04-467F-A845-4FF79A42D70C}" destId="{2E1A2EAA-F114-4BA9-8FF2-33216D74F942}" srcOrd="0" destOrd="0" presId="urn:microsoft.com/office/officeart/2005/8/layout/StepDownProcess"/>
    <dgm:cxn modelId="{1944B6A5-4E18-4810-B542-D8B72C14F4B5}" srcId="{448AB441-D3AB-4EA8-938D-55590811DBA2}" destId="{9CB988DE-0425-4FEF-803C-3B9A639FDDCB}" srcOrd="2" destOrd="0" parTransId="{4F5CD81A-0298-47E9-97E0-7ECEBBB21047}" sibTransId="{73A716DB-9CBB-4428-879E-8E66099FDB8F}"/>
    <dgm:cxn modelId="{376DC6C4-FFE2-4FD9-8D53-DA95C9FB2473}" srcId="{448AB441-D3AB-4EA8-938D-55590811DBA2}" destId="{E07459EE-6E04-467F-A845-4FF79A42D70C}" srcOrd="5" destOrd="0" parTransId="{2ABA664E-0F16-4930-8363-6C0D5254196D}" sibTransId="{D09A2668-0E96-4535-8E56-37CF6A4F527E}"/>
    <dgm:cxn modelId="{048977D2-1219-4FA7-A28B-8CE3DAC74D6F}" srcId="{448AB441-D3AB-4EA8-938D-55590811DBA2}" destId="{EDEF7D9D-6083-4871-9A54-1149F12C769B}" srcOrd="0" destOrd="0" parTransId="{972C869B-681D-4F73-8C96-8586A7383FF0}" sibTransId="{CC99212D-E386-4E31-9848-B91DCBE63388}"/>
    <dgm:cxn modelId="{0F48F7D5-1CFF-4E64-8FAE-7BE928026570}" srcId="{448AB441-D3AB-4EA8-938D-55590811DBA2}" destId="{D6D93FFC-BF1C-45AB-9FB2-C22881C5DE71}" srcOrd="1" destOrd="0" parTransId="{67352FAF-67A6-4F0A-ABA9-C7B1DE0BAB13}" sibTransId="{5283A08E-8D87-4F49-AF14-8757189B6C4B}"/>
    <dgm:cxn modelId="{6B8E17DE-F5D0-4B1A-A9ED-C49554DE7DB8}" type="presOf" srcId="{9CB988DE-0425-4FEF-803C-3B9A639FDDCB}" destId="{924D7DB0-09BB-4261-BD67-152167974BBA}" srcOrd="0" destOrd="0" presId="urn:microsoft.com/office/officeart/2005/8/layout/StepDownProcess"/>
    <dgm:cxn modelId="{2732E3E2-B3B1-4DDC-9147-5E66EE2F60DB}" type="presOf" srcId="{BAB33A22-9332-4E21-A0E9-24572C8F8D7C}" destId="{FCEB4534-3EBC-47E2-B67F-66A365BAF53B}" srcOrd="0" destOrd="0" presId="urn:microsoft.com/office/officeart/2005/8/layout/StepDownProcess"/>
    <dgm:cxn modelId="{0CBFA2E9-504F-42FC-869A-351F18135CE2}" type="presOf" srcId="{7563E044-0F3B-4BB7-8F09-31C16BC22D70}" destId="{011D0FE1-CEDA-470B-A023-C14245ECACFC}" srcOrd="0" destOrd="0" presId="urn:microsoft.com/office/officeart/2005/8/layout/StepDownProcess"/>
    <dgm:cxn modelId="{D24E46FA-23AF-4E38-B835-1B23EB8B577B}" srcId="{448AB441-D3AB-4EA8-938D-55590811DBA2}" destId="{BAB33A22-9332-4E21-A0E9-24572C8F8D7C}" srcOrd="4" destOrd="0" parTransId="{BDE1D38A-3E66-40A5-9958-82406052EA4E}" sibTransId="{71CC9D8C-DE4F-472D-9156-6DBB8D46DE6A}"/>
    <dgm:cxn modelId="{D89F03FC-323A-41E2-A64B-9CD7D0123DC8}" srcId="{448AB441-D3AB-4EA8-938D-55590811DBA2}" destId="{7563E044-0F3B-4BB7-8F09-31C16BC22D70}" srcOrd="3" destOrd="0" parTransId="{4DC5FB51-B40C-474D-917F-773EFA100A62}" sibTransId="{961A5F75-3B91-4BBD-92C1-F2B55F3F33A5}"/>
    <dgm:cxn modelId="{4C50689C-773F-42C7-A229-6F1C1688C06A}" type="presParOf" srcId="{E740BCB7-67B3-468B-9F56-E0D4DD20AC82}" destId="{2A838152-F5BF-4EF9-91EB-3F238F7E79E2}" srcOrd="0" destOrd="0" presId="urn:microsoft.com/office/officeart/2005/8/layout/StepDownProcess"/>
    <dgm:cxn modelId="{3E1567A5-E198-4510-86AB-3D1CC10BE7B3}" type="presParOf" srcId="{2A838152-F5BF-4EF9-91EB-3F238F7E79E2}" destId="{B467D55A-28CC-4174-AFD5-6FA51F9417BD}" srcOrd="0" destOrd="0" presId="urn:microsoft.com/office/officeart/2005/8/layout/StepDownProcess"/>
    <dgm:cxn modelId="{A44D3038-758B-4980-88CE-BF9B15F412EF}" type="presParOf" srcId="{2A838152-F5BF-4EF9-91EB-3F238F7E79E2}" destId="{C68429B4-D79D-45AD-A83F-465EECD82A69}" srcOrd="1" destOrd="0" presId="urn:microsoft.com/office/officeart/2005/8/layout/StepDownProcess"/>
    <dgm:cxn modelId="{10A284E8-97FD-4E95-A04F-3F2B03169C1F}" type="presParOf" srcId="{2A838152-F5BF-4EF9-91EB-3F238F7E79E2}" destId="{95D46276-ADBF-48D4-BDA4-BCF0C7C694CC}" srcOrd="2" destOrd="0" presId="urn:microsoft.com/office/officeart/2005/8/layout/StepDownProcess"/>
    <dgm:cxn modelId="{05C51E2B-851B-4F1E-842E-346790AFB073}" type="presParOf" srcId="{E740BCB7-67B3-468B-9F56-E0D4DD20AC82}" destId="{624A5C0F-22BF-467C-95D7-8D6DEB4669B3}" srcOrd="1" destOrd="0" presId="urn:microsoft.com/office/officeart/2005/8/layout/StepDownProcess"/>
    <dgm:cxn modelId="{C26D1AD6-B9E1-4935-B3E7-BCE4B362F231}" type="presParOf" srcId="{E740BCB7-67B3-468B-9F56-E0D4DD20AC82}" destId="{FE342641-7D3F-4F46-A8AB-852DDA89D742}" srcOrd="2" destOrd="0" presId="urn:microsoft.com/office/officeart/2005/8/layout/StepDownProcess"/>
    <dgm:cxn modelId="{5B2D600C-DD49-4305-B5E1-E82353F2E9B7}" type="presParOf" srcId="{FE342641-7D3F-4F46-A8AB-852DDA89D742}" destId="{85A896FD-B5D0-49D6-A3FB-F07012353B15}" srcOrd="0" destOrd="0" presId="urn:microsoft.com/office/officeart/2005/8/layout/StepDownProcess"/>
    <dgm:cxn modelId="{5929EB02-50C0-42FC-925F-888734505E3A}" type="presParOf" srcId="{FE342641-7D3F-4F46-A8AB-852DDA89D742}" destId="{AA04BA48-E757-4C78-BECE-6EB5B80C445C}" srcOrd="1" destOrd="0" presId="urn:microsoft.com/office/officeart/2005/8/layout/StepDownProcess"/>
    <dgm:cxn modelId="{354D7127-6E6F-4588-B153-7AACE2C9651B}" type="presParOf" srcId="{FE342641-7D3F-4F46-A8AB-852DDA89D742}" destId="{0103CF92-3AA3-4126-816A-0EE21F80DFF5}" srcOrd="2" destOrd="0" presId="urn:microsoft.com/office/officeart/2005/8/layout/StepDownProcess"/>
    <dgm:cxn modelId="{D7836683-A466-4B5B-AC07-B0B06EA80B31}" type="presParOf" srcId="{E740BCB7-67B3-468B-9F56-E0D4DD20AC82}" destId="{94F873E1-866C-4109-B700-1D4D6762B312}" srcOrd="3" destOrd="0" presId="urn:microsoft.com/office/officeart/2005/8/layout/StepDownProcess"/>
    <dgm:cxn modelId="{A43229BC-8B06-442E-B851-107DB0A7CE5A}" type="presParOf" srcId="{E740BCB7-67B3-468B-9F56-E0D4DD20AC82}" destId="{988B5BAC-0DC6-4BC2-8087-1FA2251C2CC0}" srcOrd="4" destOrd="0" presId="urn:microsoft.com/office/officeart/2005/8/layout/StepDownProcess"/>
    <dgm:cxn modelId="{7383367D-182B-472C-B4F2-E65558766F58}" type="presParOf" srcId="{988B5BAC-0DC6-4BC2-8087-1FA2251C2CC0}" destId="{30CF193F-0D20-47D7-ABFA-D59ACE133DE0}" srcOrd="0" destOrd="0" presId="urn:microsoft.com/office/officeart/2005/8/layout/StepDownProcess"/>
    <dgm:cxn modelId="{68A678DF-FB35-4C45-9359-BE2857E7F665}" type="presParOf" srcId="{988B5BAC-0DC6-4BC2-8087-1FA2251C2CC0}" destId="{924D7DB0-09BB-4261-BD67-152167974BBA}" srcOrd="1" destOrd="0" presId="urn:microsoft.com/office/officeart/2005/8/layout/StepDownProcess"/>
    <dgm:cxn modelId="{E7BAEF7F-C71D-4B10-836F-DD83B84744FC}" type="presParOf" srcId="{988B5BAC-0DC6-4BC2-8087-1FA2251C2CC0}" destId="{8ACACF1A-09A2-4719-98E0-16FD4AB673FF}" srcOrd="2" destOrd="0" presId="urn:microsoft.com/office/officeart/2005/8/layout/StepDownProcess"/>
    <dgm:cxn modelId="{340B7F7E-D264-4A29-9080-31BAF8E2EFCE}" type="presParOf" srcId="{E740BCB7-67B3-468B-9F56-E0D4DD20AC82}" destId="{5C36FDA4-073F-4A67-B587-A3F4516F21F4}" srcOrd="5" destOrd="0" presId="urn:microsoft.com/office/officeart/2005/8/layout/StepDownProcess"/>
    <dgm:cxn modelId="{D42A774F-218C-43C3-A6C2-03AD0E047325}" type="presParOf" srcId="{E740BCB7-67B3-468B-9F56-E0D4DD20AC82}" destId="{65313A80-562F-4FB3-A2DB-93281F89E36F}" srcOrd="6" destOrd="0" presId="urn:microsoft.com/office/officeart/2005/8/layout/StepDownProcess"/>
    <dgm:cxn modelId="{305B5576-DA3F-4C52-90DE-8B060A04027A}" type="presParOf" srcId="{65313A80-562F-4FB3-A2DB-93281F89E36F}" destId="{A061F129-5DBC-4D81-9A5F-33BC6E7D7D3F}" srcOrd="0" destOrd="0" presId="urn:microsoft.com/office/officeart/2005/8/layout/StepDownProcess"/>
    <dgm:cxn modelId="{DDC69BE8-E811-421D-96DD-DE5BC2D21C16}" type="presParOf" srcId="{65313A80-562F-4FB3-A2DB-93281F89E36F}" destId="{011D0FE1-CEDA-470B-A023-C14245ECACFC}" srcOrd="1" destOrd="0" presId="urn:microsoft.com/office/officeart/2005/8/layout/StepDownProcess"/>
    <dgm:cxn modelId="{57CE2D4F-2866-47D1-A785-F98B411C5836}" type="presParOf" srcId="{65313A80-562F-4FB3-A2DB-93281F89E36F}" destId="{832C60F8-3DD6-4668-8A01-4221A72CA722}" srcOrd="2" destOrd="0" presId="urn:microsoft.com/office/officeart/2005/8/layout/StepDownProcess"/>
    <dgm:cxn modelId="{9988B70D-76E0-48F0-A7F4-133E34CA778F}" type="presParOf" srcId="{E740BCB7-67B3-468B-9F56-E0D4DD20AC82}" destId="{8761EE9D-088A-48CA-9893-F725357E0EFD}" srcOrd="7" destOrd="0" presId="urn:microsoft.com/office/officeart/2005/8/layout/StepDownProcess"/>
    <dgm:cxn modelId="{01CB6D83-1F23-4FCD-9C59-092CDDF731D5}" type="presParOf" srcId="{E740BCB7-67B3-468B-9F56-E0D4DD20AC82}" destId="{CC687360-E3A3-4572-AB1A-ADF266C4BAAE}" srcOrd="8" destOrd="0" presId="urn:microsoft.com/office/officeart/2005/8/layout/StepDownProcess"/>
    <dgm:cxn modelId="{AC56BFE5-ABCC-479D-AB49-A8CBEC992C1E}" type="presParOf" srcId="{CC687360-E3A3-4572-AB1A-ADF266C4BAAE}" destId="{2C182450-263D-4453-BA24-145460CFAED6}" srcOrd="0" destOrd="0" presId="urn:microsoft.com/office/officeart/2005/8/layout/StepDownProcess"/>
    <dgm:cxn modelId="{267A4A80-3DA2-474A-B455-DEADD6B3D886}" type="presParOf" srcId="{CC687360-E3A3-4572-AB1A-ADF266C4BAAE}" destId="{FCEB4534-3EBC-47E2-B67F-66A365BAF53B}" srcOrd="1" destOrd="0" presId="urn:microsoft.com/office/officeart/2005/8/layout/StepDownProcess"/>
    <dgm:cxn modelId="{4897D2B2-7114-414E-9C29-CB720B086A28}" type="presParOf" srcId="{CC687360-E3A3-4572-AB1A-ADF266C4BAAE}" destId="{AB074275-6EF5-4EC2-8DEE-4301FB5CDA7E}" srcOrd="2" destOrd="0" presId="urn:microsoft.com/office/officeart/2005/8/layout/StepDownProcess"/>
    <dgm:cxn modelId="{28A68EE0-45F6-4747-A5BA-E9015C500D12}" type="presParOf" srcId="{E740BCB7-67B3-468B-9F56-E0D4DD20AC82}" destId="{D0043CDB-0D09-4977-9FA5-33196FFF9CC0}" srcOrd="9" destOrd="0" presId="urn:microsoft.com/office/officeart/2005/8/layout/StepDownProcess"/>
    <dgm:cxn modelId="{68F7F2CF-F1E0-45AF-87CF-E8C4FB6921B0}" type="presParOf" srcId="{E740BCB7-67B3-468B-9F56-E0D4DD20AC82}" destId="{AFCF7328-FB60-4F4B-A935-584C2EE592E2}" srcOrd="10" destOrd="0" presId="urn:microsoft.com/office/officeart/2005/8/layout/StepDownProcess"/>
    <dgm:cxn modelId="{000D7E75-5AA9-400F-9855-EC38373C4876}" type="presParOf" srcId="{AFCF7328-FB60-4F4B-A935-584C2EE592E2}" destId="{2E1A2EAA-F114-4BA9-8FF2-33216D74F942}"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39980-1D75-474E-A42A-A9861B11D20C}" type="doc">
      <dgm:prSet loTypeId="urn:microsoft.com/office/officeart/2005/8/layout/vList5" loCatId="list" qsTypeId="urn:microsoft.com/office/officeart/2005/8/quickstyle/simple4" qsCatId="simple" csTypeId="urn:microsoft.com/office/officeart/2005/8/colors/accent2_2" csCatId="accent2" phldr="1"/>
      <dgm:spPr/>
      <dgm:t>
        <a:bodyPr/>
        <a:lstStyle/>
        <a:p>
          <a:endParaRPr lang="en-US"/>
        </a:p>
      </dgm:t>
    </dgm:pt>
    <dgm:pt modelId="{F4033D1E-B8CF-4F98-9E9E-9B33554D8A0A}">
      <dgm:prSet/>
      <dgm:spPr/>
      <dgm:t>
        <a:bodyPr/>
        <a:lstStyle/>
        <a:p>
          <a:r>
            <a:rPr lang="en-US" dirty="0"/>
            <a:t>Red error messages are displayed</a:t>
          </a:r>
        </a:p>
      </dgm:t>
    </dgm:pt>
    <dgm:pt modelId="{6AE9E714-C767-4434-9A0D-98B8CCC77E74}" type="parTrans" cxnId="{B380F8C4-2DFC-4C0B-B7D3-3536366AFD7B}">
      <dgm:prSet/>
      <dgm:spPr/>
      <dgm:t>
        <a:bodyPr/>
        <a:lstStyle/>
        <a:p>
          <a:endParaRPr lang="en-US"/>
        </a:p>
      </dgm:t>
    </dgm:pt>
    <dgm:pt modelId="{34B7FBDC-421E-4B3C-BAFA-FF51458FE7FE}" type="sibTrans" cxnId="{B380F8C4-2DFC-4C0B-B7D3-3536366AFD7B}">
      <dgm:prSet/>
      <dgm:spPr/>
      <dgm:t>
        <a:bodyPr/>
        <a:lstStyle/>
        <a:p>
          <a:endParaRPr lang="en-US"/>
        </a:p>
      </dgm:t>
    </dgm:pt>
    <dgm:pt modelId="{6617B47E-ED9D-4178-8A54-316D059038DC}">
      <dgm:prSet/>
      <dgm:spPr/>
      <dgm:t>
        <a:bodyPr/>
        <a:lstStyle/>
        <a:p>
          <a:r>
            <a:rPr lang="en-US" dirty="0"/>
            <a:t>Results could be unpredictable</a:t>
          </a:r>
        </a:p>
      </dgm:t>
    </dgm:pt>
    <dgm:pt modelId="{12A1E3CF-1DBC-42B7-9168-E1B6001BB546}" type="parTrans" cxnId="{4776090D-DC60-4765-AD3B-0730660B07CF}">
      <dgm:prSet/>
      <dgm:spPr/>
      <dgm:t>
        <a:bodyPr/>
        <a:lstStyle/>
        <a:p>
          <a:endParaRPr lang="en-US"/>
        </a:p>
      </dgm:t>
    </dgm:pt>
    <dgm:pt modelId="{10AD48BC-8B90-4706-B329-E967A9267FB3}" type="sibTrans" cxnId="{4776090D-DC60-4765-AD3B-0730660B07CF}">
      <dgm:prSet/>
      <dgm:spPr/>
      <dgm:t>
        <a:bodyPr/>
        <a:lstStyle/>
        <a:p>
          <a:endParaRPr lang="en-US"/>
        </a:p>
      </dgm:t>
    </dgm:pt>
    <dgm:pt modelId="{AF942702-16AA-4A66-837C-3BFE1ADB3063}">
      <dgm:prSet/>
      <dgm:spPr/>
      <dgm:t>
        <a:bodyPr/>
        <a:lstStyle/>
        <a:p>
          <a:r>
            <a:rPr lang="en-US" dirty="0"/>
            <a:t>Debug Code</a:t>
          </a:r>
        </a:p>
      </dgm:t>
    </dgm:pt>
    <dgm:pt modelId="{30C989E9-28B3-4B5D-B197-FD0FF48CE7BE}" type="parTrans" cxnId="{B0011E33-97EB-47A9-A4A8-302AD5A2F106}">
      <dgm:prSet/>
      <dgm:spPr/>
      <dgm:t>
        <a:bodyPr/>
        <a:lstStyle/>
        <a:p>
          <a:endParaRPr lang="en-US"/>
        </a:p>
      </dgm:t>
    </dgm:pt>
    <dgm:pt modelId="{91700A69-40FF-4FCE-AE5F-0525A0396DBC}" type="sibTrans" cxnId="{B0011E33-97EB-47A9-A4A8-302AD5A2F106}">
      <dgm:prSet/>
      <dgm:spPr/>
      <dgm:t>
        <a:bodyPr/>
        <a:lstStyle/>
        <a:p>
          <a:endParaRPr lang="en-US"/>
        </a:p>
      </dgm:t>
    </dgm:pt>
    <dgm:pt modelId="{EABE324E-A09A-4BBF-9ADF-C8A47AA99759}">
      <dgm:prSet/>
      <dgm:spPr/>
      <dgm:t>
        <a:bodyPr/>
        <a:lstStyle/>
        <a:p>
          <a:r>
            <a:rPr lang="en-US" dirty="0"/>
            <a:t>Identify where the error has occurred</a:t>
          </a:r>
        </a:p>
      </dgm:t>
    </dgm:pt>
    <dgm:pt modelId="{76309884-53CE-4C3D-AEA5-5C568E38BC47}" type="parTrans" cxnId="{A5DB6DC1-8D85-42A4-B919-0FEA5814A20D}">
      <dgm:prSet/>
      <dgm:spPr/>
      <dgm:t>
        <a:bodyPr/>
        <a:lstStyle/>
        <a:p>
          <a:endParaRPr lang="en-US"/>
        </a:p>
      </dgm:t>
    </dgm:pt>
    <dgm:pt modelId="{9A7418BD-1044-48C8-AF35-9BD00191DAE7}" type="sibTrans" cxnId="{A5DB6DC1-8D85-42A4-B919-0FEA5814A20D}">
      <dgm:prSet/>
      <dgm:spPr/>
      <dgm:t>
        <a:bodyPr/>
        <a:lstStyle/>
        <a:p>
          <a:endParaRPr lang="en-US"/>
        </a:p>
      </dgm:t>
    </dgm:pt>
    <dgm:pt modelId="{AFF64774-9327-42A5-AB12-D8810B96048A}">
      <dgm:prSet/>
      <dgm:spPr/>
      <dgm:t>
        <a:bodyPr/>
        <a:lstStyle/>
        <a:p>
          <a:r>
            <a:rPr lang="en-US" dirty="0"/>
            <a:t>Resolve syntax or logic problems</a:t>
          </a:r>
        </a:p>
      </dgm:t>
    </dgm:pt>
    <dgm:pt modelId="{C85E14D7-67A5-45D3-A40A-3C048A05CDC1}" type="parTrans" cxnId="{39C9CB82-2019-4544-916B-1B66AD511072}">
      <dgm:prSet/>
      <dgm:spPr/>
      <dgm:t>
        <a:bodyPr/>
        <a:lstStyle/>
        <a:p>
          <a:endParaRPr lang="en-US"/>
        </a:p>
      </dgm:t>
    </dgm:pt>
    <dgm:pt modelId="{F0326528-93BF-4EFA-9AF7-5DD9B3CA0696}" type="sibTrans" cxnId="{39C9CB82-2019-4544-916B-1B66AD511072}">
      <dgm:prSet/>
      <dgm:spPr/>
      <dgm:t>
        <a:bodyPr/>
        <a:lstStyle/>
        <a:p>
          <a:endParaRPr lang="en-US"/>
        </a:p>
      </dgm:t>
    </dgm:pt>
    <dgm:pt modelId="{92AFF0F8-8592-4275-ACC4-B2E362508A3B}">
      <dgm:prSet/>
      <dgm:spPr/>
      <dgm:t>
        <a:bodyPr/>
        <a:lstStyle/>
        <a:p>
          <a:r>
            <a:rPr lang="en-US" dirty="0"/>
            <a:t>Handle the Errors with Code</a:t>
          </a:r>
        </a:p>
      </dgm:t>
    </dgm:pt>
    <dgm:pt modelId="{F07E8B9E-5635-43F5-BF24-88F8E1E34D97}" type="parTrans" cxnId="{67E805F1-3919-4299-84C9-86F5A684004C}">
      <dgm:prSet/>
      <dgm:spPr/>
      <dgm:t>
        <a:bodyPr/>
        <a:lstStyle/>
        <a:p>
          <a:endParaRPr lang="en-US"/>
        </a:p>
      </dgm:t>
    </dgm:pt>
    <dgm:pt modelId="{B18BAA35-E56A-4B89-9868-B76513F737A2}" type="sibTrans" cxnId="{67E805F1-3919-4299-84C9-86F5A684004C}">
      <dgm:prSet/>
      <dgm:spPr/>
      <dgm:t>
        <a:bodyPr/>
        <a:lstStyle/>
        <a:p>
          <a:endParaRPr lang="en-US"/>
        </a:p>
      </dgm:t>
    </dgm:pt>
    <dgm:pt modelId="{1880EAC7-B2C1-48F0-8461-59DB63FAD393}">
      <dgm:prSet/>
      <dgm:spPr/>
      <dgm:t>
        <a:bodyPr/>
        <a:lstStyle/>
        <a:p>
          <a:r>
            <a:rPr lang="en-US" dirty="0"/>
            <a:t>Typically hide the red error messages</a:t>
          </a:r>
        </a:p>
      </dgm:t>
    </dgm:pt>
    <dgm:pt modelId="{7D17CE76-FDC5-4122-97D7-2CB5BB51D49A}" type="parTrans" cxnId="{D41BFD3B-8259-4184-AB6E-8C4D2001D4BB}">
      <dgm:prSet/>
      <dgm:spPr/>
      <dgm:t>
        <a:bodyPr/>
        <a:lstStyle/>
        <a:p>
          <a:endParaRPr lang="en-US"/>
        </a:p>
      </dgm:t>
    </dgm:pt>
    <dgm:pt modelId="{06456FDE-C3DE-4429-A5AF-50DB083B8A26}" type="sibTrans" cxnId="{D41BFD3B-8259-4184-AB6E-8C4D2001D4BB}">
      <dgm:prSet/>
      <dgm:spPr/>
      <dgm:t>
        <a:bodyPr/>
        <a:lstStyle/>
        <a:p>
          <a:endParaRPr lang="en-US"/>
        </a:p>
      </dgm:t>
    </dgm:pt>
    <dgm:pt modelId="{B56D0CF8-A51D-41A1-9345-176067144D53}">
      <dgm:prSet/>
      <dgm:spPr/>
      <dgm:t>
        <a:bodyPr/>
        <a:lstStyle/>
        <a:p>
          <a:r>
            <a:rPr lang="en-US" dirty="0"/>
            <a:t>Write logic to handle errors appropriately</a:t>
          </a:r>
        </a:p>
      </dgm:t>
    </dgm:pt>
    <dgm:pt modelId="{C4F12E29-DB90-4172-B591-87AD720B9F29}" type="parTrans" cxnId="{404DB438-A42E-48E2-8A06-9D8C10C54992}">
      <dgm:prSet/>
      <dgm:spPr/>
      <dgm:t>
        <a:bodyPr/>
        <a:lstStyle/>
        <a:p>
          <a:endParaRPr lang="en-US"/>
        </a:p>
      </dgm:t>
    </dgm:pt>
    <dgm:pt modelId="{F6EF1CB5-B260-4C48-B0CD-5CC68C709B65}" type="sibTrans" cxnId="{404DB438-A42E-48E2-8A06-9D8C10C54992}">
      <dgm:prSet/>
      <dgm:spPr/>
      <dgm:t>
        <a:bodyPr/>
        <a:lstStyle/>
        <a:p>
          <a:endParaRPr lang="en-US"/>
        </a:p>
      </dgm:t>
    </dgm:pt>
    <dgm:pt modelId="{62BE1BF8-893F-4E99-82FF-C6BC929745A5}">
      <dgm:prSet/>
      <dgm:spPr/>
      <dgm:t>
        <a:bodyPr/>
        <a:lstStyle/>
        <a:p>
          <a:r>
            <a:rPr lang="en-US" dirty="0"/>
            <a:t>Actions can be: ignore, process, log, raise, or halt further execution</a:t>
          </a:r>
        </a:p>
      </dgm:t>
    </dgm:pt>
    <dgm:pt modelId="{9306D556-FF4A-4720-B9C9-F9417C4DEE6E}" type="parTrans" cxnId="{66685BF3-EA4C-4089-9E7B-8F4FD8D20CBE}">
      <dgm:prSet/>
      <dgm:spPr/>
      <dgm:t>
        <a:bodyPr/>
        <a:lstStyle/>
        <a:p>
          <a:endParaRPr lang="en-US"/>
        </a:p>
      </dgm:t>
    </dgm:pt>
    <dgm:pt modelId="{903969FF-5839-4E43-B899-42055EDD3A47}" type="sibTrans" cxnId="{66685BF3-EA4C-4089-9E7B-8F4FD8D20CBE}">
      <dgm:prSet/>
      <dgm:spPr/>
      <dgm:t>
        <a:bodyPr/>
        <a:lstStyle/>
        <a:p>
          <a:endParaRPr lang="en-US"/>
        </a:p>
      </dgm:t>
    </dgm:pt>
    <dgm:pt modelId="{83EF3DE1-57B7-420B-A32D-69831DB3AB75}">
      <dgm:prSet/>
      <dgm:spPr/>
      <dgm:t>
        <a:bodyPr/>
        <a:lstStyle/>
        <a:p>
          <a:r>
            <a:rPr lang="en-US" dirty="0"/>
            <a:t>Nothing</a:t>
          </a:r>
        </a:p>
      </dgm:t>
    </dgm:pt>
    <dgm:pt modelId="{DFC4377C-D192-4F3E-A2C3-41CBDCDE0418}" type="sibTrans" cxnId="{C4A291B3-024D-48B8-88AC-8800539B8467}">
      <dgm:prSet/>
      <dgm:spPr/>
      <dgm:t>
        <a:bodyPr/>
        <a:lstStyle/>
        <a:p>
          <a:endParaRPr lang="en-US"/>
        </a:p>
      </dgm:t>
    </dgm:pt>
    <dgm:pt modelId="{DE2B7BAD-3014-4EF1-B818-7CE9F0877EAA}" type="parTrans" cxnId="{C4A291B3-024D-48B8-88AC-8800539B8467}">
      <dgm:prSet/>
      <dgm:spPr/>
      <dgm:t>
        <a:bodyPr/>
        <a:lstStyle/>
        <a:p>
          <a:endParaRPr lang="en-US"/>
        </a:p>
      </dgm:t>
    </dgm:pt>
    <dgm:pt modelId="{B28D3FD8-ED9D-465D-BB08-3D5A29C42EDD}" type="pres">
      <dgm:prSet presAssocID="{9BC39980-1D75-474E-A42A-A9861B11D20C}" presName="Name0" presStyleCnt="0">
        <dgm:presLayoutVars>
          <dgm:dir/>
          <dgm:animLvl val="lvl"/>
          <dgm:resizeHandles val="exact"/>
        </dgm:presLayoutVars>
      </dgm:prSet>
      <dgm:spPr/>
    </dgm:pt>
    <dgm:pt modelId="{8984DB1A-1F1D-4E7D-841C-2E28F3EADE0E}" type="pres">
      <dgm:prSet presAssocID="{83EF3DE1-57B7-420B-A32D-69831DB3AB75}" presName="linNode" presStyleCnt="0"/>
      <dgm:spPr/>
    </dgm:pt>
    <dgm:pt modelId="{D0513155-C6AE-4B82-A507-4D461D7D50E8}" type="pres">
      <dgm:prSet presAssocID="{83EF3DE1-57B7-420B-A32D-69831DB3AB75}" presName="parentText" presStyleLbl="node1" presStyleIdx="0" presStyleCnt="3">
        <dgm:presLayoutVars>
          <dgm:chMax val="1"/>
          <dgm:bulletEnabled val="1"/>
        </dgm:presLayoutVars>
      </dgm:prSet>
      <dgm:spPr/>
    </dgm:pt>
    <dgm:pt modelId="{B4DEA63F-05B7-45BE-91F7-CE28E85B9B97}" type="pres">
      <dgm:prSet presAssocID="{83EF3DE1-57B7-420B-A32D-69831DB3AB75}" presName="descendantText" presStyleLbl="alignAccFollowNode1" presStyleIdx="0" presStyleCnt="3">
        <dgm:presLayoutVars>
          <dgm:bulletEnabled val="1"/>
        </dgm:presLayoutVars>
      </dgm:prSet>
      <dgm:spPr/>
    </dgm:pt>
    <dgm:pt modelId="{7216C8FD-5A8E-4928-8BE7-25746C663DCF}" type="pres">
      <dgm:prSet presAssocID="{DFC4377C-D192-4F3E-A2C3-41CBDCDE0418}" presName="sp" presStyleCnt="0"/>
      <dgm:spPr/>
    </dgm:pt>
    <dgm:pt modelId="{A47FE63B-AD47-4284-B22C-AA11384E28E3}" type="pres">
      <dgm:prSet presAssocID="{AF942702-16AA-4A66-837C-3BFE1ADB3063}" presName="linNode" presStyleCnt="0"/>
      <dgm:spPr/>
    </dgm:pt>
    <dgm:pt modelId="{3411F7BB-25DA-4F74-97BC-E526AF7F1D38}" type="pres">
      <dgm:prSet presAssocID="{AF942702-16AA-4A66-837C-3BFE1ADB3063}" presName="parentText" presStyleLbl="node1" presStyleIdx="1" presStyleCnt="3">
        <dgm:presLayoutVars>
          <dgm:chMax val="1"/>
          <dgm:bulletEnabled val="1"/>
        </dgm:presLayoutVars>
      </dgm:prSet>
      <dgm:spPr/>
    </dgm:pt>
    <dgm:pt modelId="{73C54BED-6990-4E6A-8B6D-C8EA5E2ABDA7}" type="pres">
      <dgm:prSet presAssocID="{AF942702-16AA-4A66-837C-3BFE1ADB3063}" presName="descendantText" presStyleLbl="alignAccFollowNode1" presStyleIdx="1" presStyleCnt="3">
        <dgm:presLayoutVars>
          <dgm:bulletEnabled val="1"/>
        </dgm:presLayoutVars>
      </dgm:prSet>
      <dgm:spPr/>
    </dgm:pt>
    <dgm:pt modelId="{E5FC675A-D9A8-4E31-9DD3-3CE7F5C1202B}" type="pres">
      <dgm:prSet presAssocID="{91700A69-40FF-4FCE-AE5F-0525A0396DBC}" presName="sp" presStyleCnt="0"/>
      <dgm:spPr/>
    </dgm:pt>
    <dgm:pt modelId="{64D7FBD2-5CEA-4F12-8303-80FEAACE653F}" type="pres">
      <dgm:prSet presAssocID="{92AFF0F8-8592-4275-ACC4-B2E362508A3B}" presName="linNode" presStyleCnt="0"/>
      <dgm:spPr/>
    </dgm:pt>
    <dgm:pt modelId="{0B95C38E-B2C1-4D2C-8A93-A9FC3FD1D6E0}" type="pres">
      <dgm:prSet presAssocID="{92AFF0F8-8592-4275-ACC4-B2E362508A3B}" presName="parentText" presStyleLbl="node1" presStyleIdx="2" presStyleCnt="3">
        <dgm:presLayoutVars>
          <dgm:chMax val="1"/>
          <dgm:bulletEnabled val="1"/>
        </dgm:presLayoutVars>
      </dgm:prSet>
      <dgm:spPr/>
    </dgm:pt>
    <dgm:pt modelId="{3458A37C-CED6-4BDA-B227-6B14AFA2B204}" type="pres">
      <dgm:prSet presAssocID="{92AFF0F8-8592-4275-ACC4-B2E362508A3B}" presName="descendantText" presStyleLbl="alignAccFollowNode1" presStyleIdx="2" presStyleCnt="3">
        <dgm:presLayoutVars>
          <dgm:bulletEnabled val="1"/>
        </dgm:presLayoutVars>
      </dgm:prSet>
      <dgm:spPr/>
    </dgm:pt>
  </dgm:ptLst>
  <dgm:cxnLst>
    <dgm:cxn modelId="{CBFF0803-D54F-4248-8F31-DE2C6A1F4352}" type="presOf" srcId="{92AFF0F8-8592-4275-ACC4-B2E362508A3B}" destId="{0B95C38E-B2C1-4D2C-8A93-A9FC3FD1D6E0}" srcOrd="0" destOrd="0" presId="urn:microsoft.com/office/officeart/2005/8/layout/vList5"/>
    <dgm:cxn modelId="{4776090D-DC60-4765-AD3B-0730660B07CF}" srcId="{83EF3DE1-57B7-420B-A32D-69831DB3AB75}" destId="{6617B47E-ED9D-4178-8A54-316D059038DC}" srcOrd="1" destOrd="0" parTransId="{12A1E3CF-1DBC-42B7-9168-E1B6001BB546}" sibTransId="{10AD48BC-8B90-4706-B329-E967A9267FB3}"/>
    <dgm:cxn modelId="{02737A21-355E-4B50-B8A8-C1DD3C360A8F}" type="presOf" srcId="{9BC39980-1D75-474E-A42A-A9861B11D20C}" destId="{B28D3FD8-ED9D-465D-BB08-3D5A29C42EDD}" srcOrd="0" destOrd="0" presId="urn:microsoft.com/office/officeart/2005/8/layout/vList5"/>
    <dgm:cxn modelId="{B0011E33-97EB-47A9-A4A8-302AD5A2F106}" srcId="{9BC39980-1D75-474E-A42A-A9861B11D20C}" destId="{AF942702-16AA-4A66-837C-3BFE1ADB3063}" srcOrd="1" destOrd="0" parTransId="{30C989E9-28B3-4B5D-B197-FD0FF48CE7BE}" sibTransId="{91700A69-40FF-4FCE-AE5F-0525A0396DBC}"/>
    <dgm:cxn modelId="{404DB438-A42E-48E2-8A06-9D8C10C54992}" srcId="{92AFF0F8-8592-4275-ACC4-B2E362508A3B}" destId="{B56D0CF8-A51D-41A1-9345-176067144D53}" srcOrd="1" destOrd="0" parTransId="{C4F12E29-DB90-4172-B591-87AD720B9F29}" sibTransId="{F6EF1CB5-B260-4C48-B0CD-5CC68C709B65}"/>
    <dgm:cxn modelId="{D41BFD3B-8259-4184-AB6E-8C4D2001D4BB}" srcId="{92AFF0F8-8592-4275-ACC4-B2E362508A3B}" destId="{1880EAC7-B2C1-48F0-8461-59DB63FAD393}" srcOrd="0" destOrd="0" parTransId="{7D17CE76-FDC5-4122-97D7-2CB5BB51D49A}" sibTransId="{06456FDE-C3DE-4429-A5AF-50DB083B8A26}"/>
    <dgm:cxn modelId="{022B6C65-95D3-478D-9EE6-69587EF0307A}" type="presOf" srcId="{EABE324E-A09A-4BBF-9ADF-C8A47AA99759}" destId="{73C54BED-6990-4E6A-8B6D-C8EA5E2ABDA7}" srcOrd="0" destOrd="0" presId="urn:microsoft.com/office/officeart/2005/8/layout/vList5"/>
    <dgm:cxn modelId="{1E767E70-6423-48D9-9D2E-8482549B863E}" type="presOf" srcId="{AFF64774-9327-42A5-AB12-D8810B96048A}" destId="{73C54BED-6990-4E6A-8B6D-C8EA5E2ABDA7}" srcOrd="0" destOrd="1" presId="urn:microsoft.com/office/officeart/2005/8/layout/vList5"/>
    <dgm:cxn modelId="{F34E2153-577E-4535-8A13-7C4CA66C80C7}" type="presOf" srcId="{83EF3DE1-57B7-420B-A32D-69831DB3AB75}" destId="{D0513155-C6AE-4B82-A507-4D461D7D50E8}" srcOrd="0" destOrd="0" presId="urn:microsoft.com/office/officeart/2005/8/layout/vList5"/>
    <dgm:cxn modelId="{39C9CB82-2019-4544-916B-1B66AD511072}" srcId="{AF942702-16AA-4A66-837C-3BFE1ADB3063}" destId="{AFF64774-9327-42A5-AB12-D8810B96048A}" srcOrd="1" destOrd="0" parTransId="{C85E14D7-67A5-45D3-A40A-3C048A05CDC1}" sibTransId="{F0326528-93BF-4EFA-9AF7-5DD9B3CA0696}"/>
    <dgm:cxn modelId="{76677990-E5F2-4459-9471-A879966E7FEA}" type="presOf" srcId="{1880EAC7-B2C1-48F0-8461-59DB63FAD393}" destId="{3458A37C-CED6-4BDA-B227-6B14AFA2B204}" srcOrd="0" destOrd="0" presId="urn:microsoft.com/office/officeart/2005/8/layout/vList5"/>
    <dgm:cxn modelId="{D77E889A-84B3-411F-96AF-D10A7694C731}" type="presOf" srcId="{F4033D1E-B8CF-4F98-9E9E-9B33554D8A0A}" destId="{B4DEA63F-05B7-45BE-91F7-CE28E85B9B97}" srcOrd="0" destOrd="0" presId="urn:microsoft.com/office/officeart/2005/8/layout/vList5"/>
    <dgm:cxn modelId="{E28E86AB-DEB5-443A-A631-6CCDF0175D6A}" type="presOf" srcId="{6617B47E-ED9D-4178-8A54-316D059038DC}" destId="{B4DEA63F-05B7-45BE-91F7-CE28E85B9B97}" srcOrd="0" destOrd="1" presId="urn:microsoft.com/office/officeart/2005/8/layout/vList5"/>
    <dgm:cxn modelId="{6CE8B2AD-9F93-4A96-97E3-96E140C1280D}" type="presOf" srcId="{62BE1BF8-893F-4E99-82FF-C6BC929745A5}" destId="{3458A37C-CED6-4BDA-B227-6B14AFA2B204}" srcOrd="0" destOrd="2" presId="urn:microsoft.com/office/officeart/2005/8/layout/vList5"/>
    <dgm:cxn modelId="{C4A291B3-024D-48B8-88AC-8800539B8467}" srcId="{9BC39980-1D75-474E-A42A-A9861B11D20C}" destId="{83EF3DE1-57B7-420B-A32D-69831DB3AB75}" srcOrd="0" destOrd="0" parTransId="{DE2B7BAD-3014-4EF1-B818-7CE9F0877EAA}" sibTransId="{DFC4377C-D192-4F3E-A2C3-41CBDCDE0418}"/>
    <dgm:cxn modelId="{2E2CBBB9-1238-4BDC-B0A5-7691C5DA24B5}" type="presOf" srcId="{B56D0CF8-A51D-41A1-9345-176067144D53}" destId="{3458A37C-CED6-4BDA-B227-6B14AFA2B204}" srcOrd="0" destOrd="1" presId="urn:microsoft.com/office/officeart/2005/8/layout/vList5"/>
    <dgm:cxn modelId="{A5DB6DC1-8D85-42A4-B919-0FEA5814A20D}" srcId="{AF942702-16AA-4A66-837C-3BFE1ADB3063}" destId="{EABE324E-A09A-4BBF-9ADF-C8A47AA99759}" srcOrd="0" destOrd="0" parTransId="{76309884-53CE-4C3D-AEA5-5C568E38BC47}" sibTransId="{9A7418BD-1044-48C8-AF35-9BD00191DAE7}"/>
    <dgm:cxn modelId="{B380F8C4-2DFC-4C0B-B7D3-3536366AFD7B}" srcId="{83EF3DE1-57B7-420B-A32D-69831DB3AB75}" destId="{F4033D1E-B8CF-4F98-9E9E-9B33554D8A0A}" srcOrd="0" destOrd="0" parTransId="{6AE9E714-C767-4434-9A0D-98B8CCC77E74}" sibTransId="{34B7FBDC-421E-4B3C-BAFA-FF51458FE7FE}"/>
    <dgm:cxn modelId="{7434D4DA-C35F-4538-80EB-0F8F4B1D2A22}" type="presOf" srcId="{AF942702-16AA-4A66-837C-3BFE1ADB3063}" destId="{3411F7BB-25DA-4F74-97BC-E526AF7F1D38}" srcOrd="0" destOrd="0" presId="urn:microsoft.com/office/officeart/2005/8/layout/vList5"/>
    <dgm:cxn modelId="{67E805F1-3919-4299-84C9-86F5A684004C}" srcId="{9BC39980-1D75-474E-A42A-A9861B11D20C}" destId="{92AFF0F8-8592-4275-ACC4-B2E362508A3B}" srcOrd="2" destOrd="0" parTransId="{F07E8B9E-5635-43F5-BF24-88F8E1E34D97}" sibTransId="{B18BAA35-E56A-4B89-9868-B76513F737A2}"/>
    <dgm:cxn modelId="{66685BF3-EA4C-4089-9E7B-8F4FD8D20CBE}" srcId="{92AFF0F8-8592-4275-ACC4-B2E362508A3B}" destId="{62BE1BF8-893F-4E99-82FF-C6BC929745A5}" srcOrd="2" destOrd="0" parTransId="{9306D556-FF4A-4720-B9C9-F9417C4DEE6E}" sibTransId="{903969FF-5839-4E43-B899-42055EDD3A47}"/>
    <dgm:cxn modelId="{8B05EE56-8B82-4A2E-8A71-5C1DB6325AF2}" type="presParOf" srcId="{B28D3FD8-ED9D-465D-BB08-3D5A29C42EDD}" destId="{8984DB1A-1F1D-4E7D-841C-2E28F3EADE0E}" srcOrd="0" destOrd="0" presId="urn:microsoft.com/office/officeart/2005/8/layout/vList5"/>
    <dgm:cxn modelId="{50A11010-B0DB-40F8-8C81-0A4CD56291AC}" type="presParOf" srcId="{8984DB1A-1F1D-4E7D-841C-2E28F3EADE0E}" destId="{D0513155-C6AE-4B82-A507-4D461D7D50E8}" srcOrd="0" destOrd="0" presId="urn:microsoft.com/office/officeart/2005/8/layout/vList5"/>
    <dgm:cxn modelId="{56F1EAF4-9DF4-4E7C-BB70-3DE1192017E9}" type="presParOf" srcId="{8984DB1A-1F1D-4E7D-841C-2E28F3EADE0E}" destId="{B4DEA63F-05B7-45BE-91F7-CE28E85B9B97}" srcOrd="1" destOrd="0" presId="urn:microsoft.com/office/officeart/2005/8/layout/vList5"/>
    <dgm:cxn modelId="{1C4B9509-E75E-47C8-8ACB-14A2A77C5329}" type="presParOf" srcId="{B28D3FD8-ED9D-465D-BB08-3D5A29C42EDD}" destId="{7216C8FD-5A8E-4928-8BE7-25746C663DCF}" srcOrd="1" destOrd="0" presId="urn:microsoft.com/office/officeart/2005/8/layout/vList5"/>
    <dgm:cxn modelId="{1987622D-BFF6-407D-B3C2-28F452EEF165}" type="presParOf" srcId="{B28D3FD8-ED9D-465D-BB08-3D5A29C42EDD}" destId="{A47FE63B-AD47-4284-B22C-AA11384E28E3}" srcOrd="2" destOrd="0" presId="urn:microsoft.com/office/officeart/2005/8/layout/vList5"/>
    <dgm:cxn modelId="{C8F7F2B5-3AE6-4481-8A10-DCF1252804E2}" type="presParOf" srcId="{A47FE63B-AD47-4284-B22C-AA11384E28E3}" destId="{3411F7BB-25DA-4F74-97BC-E526AF7F1D38}" srcOrd="0" destOrd="0" presId="urn:microsoft.com/office/officeart/2005/8/layout/vList5"/>
    <dgm:cxn modelId="{2D5F5C3E-17E1-46D6-8416-FB65F32FC56C}" type="presParOf" srcId="{A47FE63B-AD47-4284-B22C-AA11384E28E3}" destId="{73C54BED-6990-4E6A-8B6D-C8EA5E2ABDA7}" srcOrd="1" destOrd="0" presId="urn:microsoft.com/office/officeart/2005/8/layout/vList5"/>
    <dgm:cxn modelId="{6E6BA859-71D9-4FDF-B157-8A1C7542F40C}" type="presParOf" srcId="{B28D3FD8-ED9D-465D-BB08-3D5A29C42EDD}" destId="{E5FC675A-D9A8-4E31-9DD3-3CE7F5C1202B}" srcOrd="3" destOrd="0" presId="urn:microsoft.com/office/officeart/2005/8/layout/vList5"/>
    <dgm:cxn modelId="{3E396720-552B-4365-AF5C-791F4E9D2F35}" type="presParOf" srcId="{B28D3FD8-ED9D-465D-BB08-3D5A29C42EDD}" destId="{64D7FBD2-5CEA-4F12-8303-80FEAACE653F}" srcOrd="4" destOrd="0" presId="urn:microsoft.com/office/officeart/2005/8/layout/vList5"/>
    <dgm:cxn modelId="{62F7BCEB-1BB2-4C7B-9791-6AD891E1A386}" type="presParOf" srcId="{64D7FBD2-5CEA-4F12-8303-80FEAACE653F}" destId="{0B95C38E-B2C1-4D2C-8A93-A9FC3FD1D6E0}" srcOrd="0" destOrd="0" presId="urn:microsoft.com/office/officeart/2005/8/layout/vList5"/>
    <dgm:cxn modelId="{A078B22F-0761-4C4B-8E0B-AF5B4B507000}" type="presParOf" srcId="{64D7FBD2-5CEA-4F12-8303-80FEAACE653F}" destId="{3458A37C-CED6-4BDA-B227-6B14AFA2B20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BC26F7-9A46-4D9B-A638-172433FBEF83}"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6BDC3EE-EF46-4597-8271-1BC84AEBA0E6}">
      <dgm:prSet/>
      <dgm:spPr/>
      <dgm:t>
        <a:bodyPr/>
        <a:lstStyle/>
        <a:p>
          <a:pPr>
            <a:lnSpc>
              <a:spcPct val="100000"/>
            </a:lnSpc>
          </a:pPr>
          <a:r>
            <a:rPr lang="en-US" baseline="0" dirty="0"/>
            <a:t>Streams separate different categories of output.</a:t>
          </a:r>
          <a:endParaRPr lang="en-US" dirty="0"/>
        </a:p>
      </dgm:t>
    </dgm:pt>
    <dgm:pt modelId="{48382100-A4CA-4A61-BA2B-5544344C4844}" type="parTrans" cxnId="{325A8D28-0E10-4B11-AB6B-4C2220BC626D}">
      <dgm:prSet/>
      <dgm:spPr/>
      <dgm:t>
        <a:bodyPr/>
        <a:lstStyle/>
        <a:p>
          <a:endParaRPr lang="en-US"/>
        </a:p>
      </dgm:t>
    </dgm:pt>
    <dgm:pt modelId="{4987E320-D491-4383-B48B-07BA802B986E}" type="sibTrans" cxnId="{325A8D28-0E10-4B11-AB6B-4C2220BC626D}">
      <dgm:prSet/>
      <dgm:spPr/>
      <dgm:t>
        <a:bodyPr/>
        <a:lstStyle/>
        <a:p>
          <a:pPr>
            <a:lnSpc>
              <a:spcPct val="100000"/>
            </a:lnSpc>
          </a:pPr>
          <a:endParaRPr lang="en-US"/>
        </a:p>
      </dgm:t>
    </dgm:pt>
    <dgm:pt modelId="{E711B831-6692-4A8B-84A3-8542736E8F13}">
      <dgm:prSet/>
      <dgm:spPr/>
      <dgm:t>
        <a:bodyPr/>
        <a:lstStyle/>
        <a:p>
          <a:pPr>
            <a:lnSpc>
              <a:spcPct val="100000"/>
            </a:lnSpc>
          </a:pPr>
          <a:r>
            <a:rPr lang="en-US" baseline="0" dirty="0"/>
            <a:t>Without separation, error and output objects would be mixed, requiring later filtering.</a:t>
          </a:r>
          <a:endParaRPr lang="en-US" dirty="0"/>
        </a:p>
      </dgm:t>
    </dgm:pt>
    <dgm:pt modelId="{AC447807-70FC-4730-8FB9-CFF505BB288C}" type="parTrans" cxnId="{2CC27B0F-2888-401A-8CAD-EE14DF60643C}">
      <dgm:prSet/>
      <dgm:spPr/>
      <dgm:t>
        <a:bodyPr/>
        <a:lstStyle/>
        <a:p>
          <a:endParaRPr lang="en-US"/>
        </a:p>
      </dgm:t>
    </dgm:pt>
    <dgm:pt modelId="{13058545-A7FC-4DBA-BAE5-5D60C5387475}" type="sibTrans" cxnId="{2CC27B0F-2888-401A-8CAD-EE14DF60643C}">
      <dgm:prSet/>
      <dgm:spPr/>
      <dgm:t>
        <a:bodyPr/>
        <a:lstStyle/>
        <a:p>
          <a:pPr>
            <a:lnSpc>
              <a:spcPct val="100000"/>
            </a:lnSpc>
          </a:pPr>
          <a:endParaRPr lang="en-US"/>
        </a:p>
      </dgm:t>
    </dgm:pt>
    <dgm:pt modelId="{C441EC40-4A23-491E-BA8F-F830FEF97DBA}">
      <dgm:prSet/>
      <dgm:spPr/>
      <dgm:t>
        <a:bodyPr/>
        <a:lstStyle/>
        <a:p>
          <a:pPr>
            <a:lnSpc>
              <a:spcPct val="100000"/>
            </a:lnSpc>
          </a:pPr>
          <a:r>
            <a:rPr lang="en-US" baseline="0" dirty="0"/>
            <a:t>Some streams are hidden by default (Verbose, Debug, Information).</a:t>
          </a:r>
          <a:endParaRPr lang="en-US" dirty="0"/>
        </a:p>
      </dgm:t>
    </dgm:pt>
    <dgm:pt modelId="{689821E4-40AC-4100-A665-0070655A3E1C}" type="parTrans" cxnId="{8261172B-F860-4691-BE22-24F4156C237D}">
      <dgm:prSet/>
      <dgm:spPr/>
      <dgm:t>
        <a:bodyPr/>
        <a:lstStyle/>
        <a:p>
          <a:endParaRPr lang="en-US"/>
        </a:p>
      </dgm:t>
    </dgm:pt>
    <dgm:pt modelId="{9E1B7FA5-46D5-48C5-B827-48A838DE572D}" type="sibTrans" cxnId="{8261172B-F860-4691-BE22-24F4156C237D}">
      <dgm:prSet/>
      <dgm:spPr/>
      <dgm:t>
        <a:bodyPr/>
        <a:lstStyle/>
        <a:p>
          <a:pPr>
            <a:lnSpc>
              <a:spcPct val="100000"/>
            </a:lnSpc>
          </a:pPr>
          <a:endParaRPr lang="en-US"/>
        </a:p>
      </dgm:t>
    </dgm:pt>
    <dgm:pt modelId="{B825040C-464F-47C9-8713-EBE37F0CBAF0}">
      <dgm:prSet/>
      <dgm:spPr/>
      <dgm:t>
        <a:bodyPr/>
        <a:lstStyle/>
        <a:p>
          <a:pPr>
            <a:lnSpc>
              <a:spcPct val="100000"/>
            </a:lnSpc>
          </a:pPr>
          <a:r>
            <a:rPr lang="en-US" baseline="0" dirty="0"/>
            <a:t>Redirection operators allow control over a stream’s destination.</a:t>
          </a:r>
          <a:endParaRPr lang="en-US" dirty="0"/>
        </a:p>
      </dgm:t>
    </dgm:pt>
    <dgm:pt modelId="{6E897CDC-ADCD-41D6-9B6E-5F51569163E5}" type="parTrans" cxnId="{5CA12209-446F-4608-8D3D-E3BD1E65A58D}">
      <dgm:prSet/>
      <dgm:spPr/>
      <dgm:t>
        <a:bodyPr/>
        <a:lstStyle/>
        <a:p>
          <a:endParaRPr lang="en-US"/>
        </a:p>
      </dgm:t>
    </dgm:pt>
    <dgm:pt modelId="{8405E505-B828-4ECF-99D2-FB3A04C8D95F}" type="sibTrans" cxnId="{5CA12209-446F-4608-8D3D-E3BD1E65A58D}">
      <dgm:prSet/>
      <dgm:spPr/>
      <dgm:t>
        <a:bodyPr/>
        <a:lstStyle/>
        <a:p>
          <a:pPr>
            <a:lnSpc>
              <a:spcPct val="100000"/>
            </a:lnSpc>
          </a:pPr>
          <a:endParaRPr lang="en-US"/>
        </a:p>
      </dgm:t>
    </dgm:pt>
    <dgm:pt modelId="{C4403073-89F4-476F-8799-06079091A189}">
      <dgm:prSet/>
      <dgm:spPr/>
      <dgm:t>
        <a:bodyPr/>
        <a:lstStyle/>
        <a:p>
          <a:pPr>
            <a:lnSpc>
              <a:spcPct val="100000"/>
            </a:lnSpc>
          </a:pPr>
          <a:r>
            <a:rPr lang="en-US" baseline="0" dirty="0"/>
            <a:t>Write-* sends object to related streams.</a:t>
          </a:r>
          <a:endParaRPr lang="en-US" dirty="0"/>
        </a:p>
      </dgm:t>
    </dgm:pt>
    <dgm:pt modelId="{FED98A5D-E8AE-48F9-B0ED-3E01C037325D}" type="parTrans" cxnId="{122BD4E8-A31C-42B2-A548-C1ED172E1B83}">
      <dgm:prSet/>
      <dgm:spPr/>
      <dgm:t>
        <a:bodyPr/>
        <a:lstStyle/>
        <a:p>
          <a:endParaRPr lang="en-US"/>
        </a:p>
      </dgm:t>
    </dgm:pt>
    <dgm:pt modelId="{17035EDB-134D-4EBD-BA37-DAB9F3340051}" type="sibTrans" cxnId="{122BD4E8-A31C-42B2-A548-C1ED172E1B83}">
      <dgm:prSet/>
      <dgm:spPr/>
      <dgm:t>
        <a:bodyPr/>
        <a:lstStyle/>
        <a:p>
          <a:endParaRPr lang="en-US"/>
        </a:p>
      </dgm:t>
    </dgm:pt>
    <dgm:pt modelId="{293AA954-78D4-4FAA-A2F1-97793B98F438}" type="pres">
      <dgm:prSet presAssocID="{27BC26F7-9A46-4D9B-A638-172433FBEF83}" presName="root" presStyleCnt="0">
        <dgm:presLayoutVars>
          <dgm:dir/>
          <dgm:resizeHandles val="exact"/>
        </dgm:presLayoutVars>
      </dgm:prSet>
      <dgm:spPr/>
    </dgm:pt>
    <dgm:pt modelId="{4D30B024-5C9F-4A96-B88D-E9D9DEB5EAF3}" type="pres">
      <dgm:prSet presAssocID="{27BC26F7-9A46-4D9B-A638-172433FBEF83}" presName="container" presStyleCnt="0">
        <dgm:presLayoutVars>
          <dgm:dir/>
          <dgm:resizeHandles val="exact"/>
        </dgm:presLayoutVars>
      </dgm:prSet>
      <dgm:spPr/>
    </dgm:pt>
    <dgm:pt modelId="{B4CBE7F8-050D-4356-8506-145A6A889BBA}" type="pres">
      <dgm:prSet presAssocID="{46BDC3EE-EF46-4597-8271-1BC84AEBA0E6}" presName="compNode" presStyleCnt="0"/>
      <dgm:spPr/>
    </dgm:pt>
    <dgm:pt modelId="{E2538E80-D319-4456-B3BF-E1C32EAC9353}" type="pres">
      <dgm:prSet presAssocID="{46BDC3EE-EF46-4597-8271-1BC84AEBA0E6}" presName="iconBgRect" presStyleLbl="bgShp" presStyleIdx="0" presStyleCnt="5"/>
      <dgm:spPr/>
    </dgm:pt>
    <dgm:pt modelId="{EA1F3B75-3641-442C-BF4F-1F0B7C154619}" type="pres">
      <dgm:prSet presAssocID="{46BDC3EE-EF46-4597-8271-1BC84AEBA0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9F033D2-804B-403D-B74E-CAD325463505}" type="pres">
      <dgm:prSet presAssocID="{46BDC3EE-EF46-4597-8271-1BC84AEBA0E6}" presName="spaceRect" presStyleCnt="0"/>
      <dgm:spPr/>
    </dgm:pt>
    <dgm:pt modelId="{A8E7D10D-1758-44E0-B061-1CDE4F1EC3A2}" type="pres">
      <dgm:prSet presAssocID="{46BDC3EE-EF46-4597-8271-1BC84AEBA0E6}" presName="textRect" presStyleLbl="revTx" presStyleIdx="0" presStyleCnt="5">
        <dgm:presLayoutVars>
          <dgm:chMax val="1"/>
          <dgm:chPref val="1"/>
        </dgm:presLayoutVars>
      </dgm:prSet>
      <dgm:spPr/>
    </dgm:pt>
    <dgm:pt modelId="{E4FB4600-919D-415D-B942-013D1AA068EC}" type="pres">
      <dgm:prSet presAssocID="{4987E320-D491-4383-B48B-07BA802B986E}" presName="sibTrans" presStyleLbl="sibTrans2D1" presStyleIdx="0" presStyleCnt="0"/>
      <dgm:spPr/>
    </dgm:pt>
    <dgm:pt modelId="{1C59DCC3-1A25-4443-84C3-3C40F64AA4DE}" type="pres">
      <dgm:prSet presAssocID="{E711B831-6692-4A8B-84A3-8542736E8F13}" presName="compNode" presStyleCnt="0"/>
      <dgm:spPr/>
    </dgm:pt>
    <dgm:pt modelId="{CCF38478-B86D-42B0-AEFA-10D46BD255B0}" type="pres">
      <dgm:prSet presAssocID="{E711B831-6692-4A8B-84A3-8542736E8F13}" presName="iconBgRect" presStyleLbl="bgShp" presStyleIdx="1" presStyleCnt="5"/>
      <dgm:spPr/>
    </dgm:pt>
    <dgm:pt modelId="{267CACD4-B6F0-4FEA-872A-2047419EECF5}" type="pres">
      <dgm:prSet presAssocID="{E711B831-6692-4A8B-84A3-8542736E8F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6F1EB68-1A6B-466D-9720-47B257F5CE4C}" type="pres">
      <dgm:prSet presAssocID="{E711B831-6692-4A8B-84A3-8542736E8F13}" presName="spaceRect" presStyleCnt="0"/>
      <dgm:spPr/>
    </dgm:pt>
    <dgm:pt modelId="{DB0895C0-3473-4117-B45E-3FEE9483CFCE}" type="pres">
      <dgm:prSet presAssocID="{E711B831-6692-4A8B-84A3-8542736E8F13}" presName="textRect" presStyleLbl="revTx" presStyleIdx="1" presStyleCnt="5">
        <dgm:presLayoutVars>
          <dgm:chMax val="1"/>
          <dgm:chPref val="1"/>
        </dgm:presLayoutVars>
      </dgm:prSet>
      <dgm:spPr/>
    </dgm:pt>
    <dgm:pt modelId="{50965BC9-D6E3-4F13-A05B-D3F51E801C3B}" type="pres">
      <dgm:prSet presAssocID="{13058545-A7FC-4DBA-BAE5-5D60C5387475}" presName="sibTrans" presStyleLbl="sibTrans2D1" presStyleIdx="0" presStyleCnt="0"/>
      <dgm:spPr/>
    </dgm:pt>
    <dgm:pt modelId="{CFF12003-B3D9-486D-B769-0423337CDF4F}" type="pres">
      <dgm:prSet presAssocID="{C441EC40-4A23-491E-BA8F-F830FEF97DBA}" presName="compNode" presStyleCnt="0"/>
      <dgm:spPr/>
    </dgm:pt>
    <dgm:pt modelId="{720CEFC3-2709-43C1-9D94-2267E8BAFD68}" type="pres">
      <dgm:prSet presAssocID="{C441EC40-4A23-491E-BA8F-F830FEF97DBA}" presName="iconBgRect" presStyleLbl="bgShp" presStyleIdx="2" presStyleCnt="5"/>
      <dgm:spPr/>
    </dgm:pt>
    <dgm:pt modelId="{FD0D5650-2A2A-4980-A4B8-7FE74DBBF8A1}" type="pres">
      <dgm:prSet presAssocID="{C441EC40-4A23-491E-BA8F-F830FEF97D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250CAA1D-D17A-4E3E-AAB8-DC59B47B0C03}" type="pres">
      <dgm:prSet presAssocID="{C441EC40-4A23-491E-BA8F-F830FEF97DBA}" presName="spaceRect" presStyleCnt="0"/>
      <dgm:spPr/>
    </dgm:pt>
    <dgm:pt modelId="{1C87FD55-9623-4E7D-9C46-DCECE858E916}" type="pres">
      <dgm:prSet presAssocID="{C441EC40-4A23-491E-BA8F-F830FEF97DBA}" presName="textRect" presStyleLbl="revTx" presStyleIdx="2" presStyleCnt="5">
        <dgm:presLayoutVars>
          <dgm:chMax val="1"/>
          <dgm:chPref val="1"/>
        </dgm:presLayoutVars>
      </dgm:prSet>
      <dgm:spPr/>
    </dgm:pt>
    <dgm:pt modelId="{662B3B41-A6A5-4E68-8706-22BF63EB34C7}" type="pres">
      <dgm:prSet presAssocID="{9E1B7FA5-46D5-48C5-B827-48A838DE572D}" presName="sibTrans" presStyleLbl="sibTrans2D1" presStyleIdx="0" presStyleCnt="0"/>
      <dgm:spPr/>
    </dgm:pt>
    <dgm:pt modelId="{1201F222-724C-4658-9D22-A72C0C04B17B}" type="pres">
      <dgm:prSet presAssocID="{B825040C-464F-47C9-8713-EBE37F0CBAF0}" presName="compNode" presStyleCnt="0"/>
      <dgm:spPr/>
    </dgm:pt>
    <dgm:pt modelId="{CEB43535-D904-463D-9F59-36492B8228B6}" type="pres">
      <dgm:prSet presAssocID="{B825040C-464F-47C9-8713-EBE37F0CBAF0}" presName="iconBgRect" presStyleLbl="bgShp" presStyleIdx="3" presStyleCnt="5"/>
      <dgm:spPr/>
    </dgm:pt>
    <dgm:pt modelId="{C9674FBB-712E-4E7F-8617-F556EDAB70FF}" type="pres">
      <dgm:prSet presAssocID="{B825040C-464F-47C9-8713-EBE37F0CBA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rection"/>
        </a:ext>
      </dgm:extLst>
    </dgm:pt>
    <dgm:pt modelId="{5D7F5809-6531-4A16-899F-3A2EEA783911}" type="pres">
      <dgm:prSet presAssocID="{B825040C-464F-47C9-8713-EBE37F0CBAF0}" presName="spaceRect" presStyleCnt="0"/>
      <dgm:spPr/>
    </dgm:pt>
    <dgm:pt modelId="{7175F5D2-D896-40F5-9276-B102E4615EE0}" type="pres">
      <dgm:prSet presAssocID="{B825040C-464F-47C9-8713-EBE37F0CBAF0}" presName="textRect" presStyleLbl="revTx" presStyleIdx="3" presStyleCnt="5">
        <dgm:presLayoutVars>
          <dgm:chMax val="1"/>
          <dgm:chPref val="1"/>
        </dgm:presLayoutVars>
      </dgm:prSet>
      <dgm:spPr/>
    </dgm:pt>
    <dgm:pt modelId="{30DC41E8-DE76-4BAF-B5EF-3ADEECF79884}" type="pres">
      <dgm:prSet presAssocID="{8405E505-B828-4ECF-99D2-FB3A04C8D95F}" presName="sibTrans" presStyleLbl="sibTrans2D1" presStyleIdx="0" presStyleCnt="0"/>
      <dgm:spPr/>
    </dgm:pt>
    <dgm:pt modelId="{833599CE-D670-4C30-A4A3-C544EB4E9DA9}" type="pres">
      <dgm:prSet presAssocID="{C4403073-89F4-476F-8799-06079091A189}" presName="compNode" presStyleCnt="0"/>
      <dgm:spPr/>
    </dgm:pt>
    <dgm:pt modelId="{8C0B0455-23FB-4F87-A5A7-15B9BB00E4AA}" type="pres">
      <dgm:prSet presAssocID="{C4403073-89F4-476F-8799-06079091A189}" presName="iconBgRect" presStyleLbl="bgShp" presStyleIdx="4" presStyleCnt="5"/>
      <dgm:spPr/>
    </dgm:pt>
    <dgm:pt modelId="{8BB987D8-5497-4573-ABFD-D34D1E035CF3}" type="pres">
      <dgm:prSet presAssocID="{C4403073-89F4-476F-8799-06079091A1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lle"/>
        </a:ext>
      </dgm:extLst>
    </dgm:pt>
    <dgm:pt modelId="{BED703B9-44FD-4238-A57B-C92E12C62D58}" type="pres">
      <dgm:prSet presAssocID="{C4403073-89F4-476F-8799-06079091A189}" presName="spaceRect" presStyleCnt="0"/>
      <dgm:spPr/>
    </dgm:pt>
    <dgm:pt modelId="{55A2513D-10A6-406B-A400-A1B9537915ED}" type="pres">
      <dgm:prSet presAssocID="{C4403073-89F4-476F-8799-06079091A189}" presName="textRect" presStyleLbl="revTx" presStyleIdx="4" presStyleCnt="5">
        <dgm:presLayoutVars>
          <dgm:chMax val="1"/>
          <dgm:chPref val="1"/>
        </dgm:presLayoutVars>
      </dgm:prSet>
      <dgm:spPr/>
    </dgm:pt>
  </dgm:ptLst>
  <dgm:cxnLst>
    <dgm:cxn modelId="{5CA12209-446F-4608-8D3D-E3BD1E65A58D}" srcId="{27BC26F7-9A46-4D9B-A638-172433FBEF83}" destId="{B825040C-464F-47C9-8713-EBE37F0CBAF0}" srcOrd="3" destOrd="0" parTransId="{6E897CDC-ADCD-41D6-9B6E-5F51569163E5}" sibTransId="{8405E505-B828-4ECF-99D2-FB3A04C8D95F}"/>
    <dgm:cxn modelId="{2CC27B0F-2888-401A-8CAD-EE14DF60643C}" srcId="{27BC26F7-9A46-4D9B-A638-172433FBEF83}" destId="{E711B831-6692-4A8B-84A3-8542736E8F13}" srcOrd="1" destOrd="0" parTransId="{AC447807-70FC-4730-8FB9-CFF505BB288C}" sibTransId="{13058545-A7FC-4DBA-BAE5-5D60C5387475}"/>
    <dgm:cxn modelId="{A4463A1F-DA60-4A52-919E-02A98DA01293}" type="presOf" srcId="{8405E505-B828-4ECF-99D2-FB3A04C8D95F}" destId="{30DC41E8-DE76-4BAF-B5EF-3ADEECF79884}" srcOrd="0" destOrd="0" presId="urn:microsoft.com/office/officeart/2018/2/layout/IconCircleList"/>
    <dgm:cxn modelId="{EF835A25-51CF-4637-8549-30EDF10E45BC}" type="presOf" srcId="{C441EC40-4A23-491E-BA8F-F830FEF97DBA}" destId="{1C87FD55-9623-4E7D-9C46-DCECE858E916}" srcOrd="0" destOrd="0" presId="urn:microsoft.com/office/officeart/2018/2/layout/IconCircleList"/>
    <dgm:cxn modelId="{325A8D28-0E10-4B11-AB6B-4C2220BC626D}" srcId="{27BC26F7-9A46-4D9B-A638-172433FBEF83}" destId="{46BDC3EE-EF46-4597-8271-1BC84AEBA0E6}" srcOrd="0" destOrd="0" parTransId="{48382100-A4CA-4A61-BA2B-5544344C4844}" sibTransId="{4987E320-D491-4383-B48B-07BA802B986E}"/>
    <dgm:cxn modelId="{8261172B-F860-4691-BE22-24F4156C237D}" srcId="{27BC26F7-9A46-4D9B-A638-172433FBEF83}" destId="{C441EC40-4A23-491E-BA8F-F830FEF97DBA}" srcOrd="2" destOrd="0" parTransId="{689821E4-40AC-4100-A665-0070655A3E1C}" sibTransId="{9E1B7FA5-46D5-48C5-B827-48A838DE572D}"/>
    <dgm:cxn modelId="{A7BC0631-D497-4BBF-9198-28FC3ECABCBA}" type="presOf" srcId="{13058545-A7FC-4DBA-BAE5-5D60C5387475}" destId="{50965BC9-D6E3-4F13-A05B-D3F51E801C3B}" srcOrd="0" destOrd="0" presId="urn:microsoft.com/office/officeart/2018/2/layout/IconCircleList"/>
    <dgm:cxn modelId="{4666CA67-5A71-4A55-8A79-E82AE6D36634}" type="presOf" srcId="{E711B831-6692-4A8B-84A3-8542736E8F13}" destId="{DB0895C0-3473-4117-B45E-3FEE9483CFCE}" srcOrd="0" destOrd="0" presId="urn:microsoft.com/office/officeart/2018/2/layout/IconCircleList"/>
    <dgm:cxn modelId="{E0A9CB6C-478C-4E78-8A29-55A44C47459D}" type="presOf" srcId="{4987E320-D491-4383-B48B-07BA802B986E}" destId="{E4FB4600-919D-415D-B942-013D1AA068EC}" srcOrd="0" destOrd="0" presId="urn:microsoft.com/office/officeart/2018/2/layout/IconCircleList"/>
    <dgm:cxn modelId="{984F8C8C-364E-467B-98DA-627850E4AB2F}" type="presOf" srcId="{27BC26F7-9A46-4D9B-A638-172433FBEF83}" destId="{293AA954-78D4-4FAA-A2F1-97793B98F438}" srcOrd="0" destOrd="0" presId="urn:microsoft.com/office/officeart/2018/2/layout/IconCircleList"/>
    <dgm:cxn modelId="{542B7EA3-06EE-47C4-8405-CECD3044402C}" type="presOf" srcId="{9E1B7FA5-46D5-48C5-B827-48A838DE572D}" destId="{662B3B41-A6A5-4E68-8706-22BF63EB34C7}" srcOrd="0" destOrd="0" presId="urn:microsoft.com/office/officeart/2018/2/layout/IconCircleList"/>
    <dgm:cxn modelId="{7FD924A4-FE13-4152-9F82-4108A5FB6264}" type="presOf" srcId="{46BDC3EE-EF46-4597-8271-1BC84AEBA0E6}" destId="{A8E7D10D-1758-44E0-B061-1CDE4F1EC3A2}" srcOrd="0" destOrd="0" presId="urn:microsoft.com/office/officeart/2018/2/layout/IconCircleList"/>
    <dgm:cxn modelId="{4BA1DDB5-E5A4-4EFD-92EB-CE91976321B8}" type="presOf" srcId="{B825040C-464F-47C9-8713-EBE37F0CBAF0}" destId="{7175F5D2-D896-40F5-9276-B102E4615EE0}" srcOrd="0" destOrd="0" presId="urn:microsoft.com/office/officeart/2018/2/layout/IconCircleList"/>
    <dgm:cxn modelId="{3D5341D9-AB09-4059-9761-F22500FD191A}" type="presOf" srcId="{C4403073-89F4-476F-8799-06079091A189}" destId="{55A2513D-10A6-406B-A400-A1B9537915ED}" srcOrd="0" destOrd="0" presId="urn:microsoft.com/office/officeart/2018/2/layout/IconCircleList"/>
    <dgm:cxn modelId="{122BD4E8-A31C-42B2-A548-C1ED172E1B83}" srcId="{27BC26F7-9A46-4D9B-A638-172433FBEF83}" destId="{C4403073-89F4-476F-8799-06079091A189}" srcOrd="4" destOrd="0" parTransId="{FED98A5D-E8AE-48F9-B0ED-3E01C037325D}" sibTransId="{17035EDB-134D-4EBD-BA37-DAB9F3340051}"/>
    <dgm:cxn modelId="{3CA40A59-EA77-4F4B-AB42-B6624BB326BA}" type="presParOf" srcId="{293AA954-78D4-4FAA-A2F1-97793B98F438}" destId="{4D30B024-5C9F-4A96-B88D-E9D9DEB5EAF3}" srcOrd="0" destOrd="0" presId="urn:microsoft.com/office/officeart/2018/2/layout/IconCircleList"/>
    <dgm:cxn modelId="{B0AD37DB-D674-473F-B6CD-722305D37C22}" type="presParOf" srcId="{4D30B024-5C9F-4A96-B88D-E9D9DEB5EAF3}" destId="{B4CBE7F8-050D-4356-8506-145A6A889BBA}" srcOrd="0" destOrd="0" presId="urn:microsoft.com/office/officeart/2018/2/layout/IconCircleList"/>
    <dgm:cxn modelId="{0F73E991-AA60-4CBB-B6C3-8D0917503B14}" type="presParOf" srcId="{B4CBE7F8-050D-4356-8506-145A6A889BBA}" destId="{E2538E80-D319-4456-B3BF-E1C32EAC9353}" srcOrd="0" destOrd="0" presId="urn:microsoft.com/office/officeart/2018/2/layout/IconCircleList"/>
    <dgm:cxn modelId="{D64B7EE5-2009-4582-BA76-4C21BD1C4E4B}" type="presParOf" srcId="{B4CBE7F8-050D-4356-8506-145A6A889BBA}" destId="{EA1F3B75-3641-442C-BF4F-1F0B7C154619}" srcOrd="1" destOrd="0" presId="urn:microsoft.com/office/officeart/2018/2/layout/IconCircleList"/>
    <dgm:cxn modelId="{5E067BC4-C63A-4C0F-A063-AA97F584B04E}" type="presParOf" srcId="{B4CBE7F8-050D-4356-8506-145A6A889BBA}" destId="{B9F033D2-804B-403D-B74E-CAD325463505}" srcOrd="2" destOrd="0" presId="urn:microsoft.com/office/officeart/2018/2/layout/IconCircleList"/>
    <dgm:cxn modelId="{66C4CC02-C19F-46A2-AA08-05C9005AB390}" type="presParOf" srcId="{B4CBE7F8-050D-4356-8506-145A6A889BBA}" destId="{A8E7D10D-1758-44E0-B061-1CDE4F1EC3A2}" srcOrd="3" destOrd="0" presId="urn:microsoft.com/office/officeart/2018/2/layout/IconCircleList"/>
    <dgm:cxn modelId="{91C30779-DDDA-4EB1-BBE3-FF6929924657}" type="presParOf" srcId="{4D30B024-5C9F-4A96-B88D-E9D9DEB5EAF3}" destId="{E4FB4600-919D-415D-B942-013D1AA068EC}" srcOrd="1" destOrd="0" presId="urn:microsoft.com/office/officeart/2018/2/layout/IconCircleList"/>
    <dgm:cxn modelId="{E119CDD1-3EA0-4144-9068-930A18F32453}" type="presParOf" srcId="{4D30B024-5C9F-4A96-B88D-E9D9DEB5EAF3}" destId="{1C59DCC3-1A25-4443-84C3-3C40F64AA4DE}" srcOrd="2" destOrd="0" presId="urn:microsoft.com/office/officeart/2018/2/layout/IconCircleList"/>
    <dgm:cxn modelId="{3ED6D4D5-7ED0-4596-AEB3-688968BE83C6}" type="presParOf" srcId="{1C59DCC3-1A25-4443-84C3-3C40F64AA4DE}" destId="{CCF38478-B86D-42B0-AEFA-10D46BD255B0}" srcOrd="0" destOrd="0" presId="urn:microsoft.com/office/officeart/2018/2/layout/IconCircleList"/>
    <dgm:cxn modelId="{79264DD6-C0DC-4AFD-9ADD-F61396D5D09D}" type="presParOf" srcId="{1C59DCC3-1A25-4443-84C3-3C40F64AA4DE}" destId="{267CACD4-B6F0-4FEA-872A-2047419EECF5}" srcOrd="1" destOrd="0" presId="urn:microsoft.com/office/officeart/2018/2/layout/IconCircleList"/>
    <dgm:cxn modelId="{A234E1E0-F42B-4B1F-9833-D18EC0203215}" type="presParOf" srcId="{1C59DCC3-1A25-4443-84C3-3C40F64AA4DE}" destId="{86F1EB68-1A6B-466D-9720-47B257F5CE4C}" srcOrd="2" destOrd="0" presId="urn:microsoft.com/office/officeart/2018/2/layout/IconCircleList"/>
    <dgm:cxn modelId="{09F3682D-1E30-4E31-B1B8-C883EC39BEF1}" type="presParOf" srcId="{1C59DCC3-1A25-4443-84C3-3C40F64AA4DE}" destId="{DB0895C0-3473-4117-B45E-3FEE9483CFCE}" srcOrd="3" destOrd="0" presId="urn:microsoft.com/office/officeart/2018/2/layout/IconCircleList"/>
    <dgm:cxn modelId="{07B60FF9-2074-43AE-A514-B43EB093D35D}" type="presParOf" srcId="{4D30B024-5C9F-4A96-B88D-E9D9DEB5EAF3}" destId="{50965BC9-D6E3-4F13-A05B-D3F51E801C3B}" srcOrd="3" destOrd="0" presId="urn:microsoft.com/office/officeart/2018/2/layout/IconCircleList"/>
    <dgm:cxn modelId="{F6CFA43F-76B7-4672-A985-0F07B621404F}" type="presParOf" srcId="{4D30B024-5C9F-4A96-B88D-E9D9DEB5EAF3}" destId="{CFF12003-B3D9-486D-B769-0423337CDF4F}" srcOrd="4" destOrd="0" presId="urn:microsoft.com/office/officeart/2018/2/layout/IconCircleList"/>
    <dgm:cxn modelId="{90C4C510-B351-49D2-BD64-6694DC88A857}" type="presParOf" srcId="{CFF12003-B3D9-486D-B769-0423337CDF4F}" destId="{720CEFC3-2709-43C1-9D94-2267E8BAFD68}" srcOrd="0" destOrd="0" presId="urn:microsoft.com/office/officeart/2018/2/layout/IconCircleList"/>
    <dgm:cxn modelId="{279345AF-8A8F-4B68-BD58-5B1AEF510C10}" type="presParOf" srcId="{CFF12003-B3D9-486D-B769-0423337CDF4F}" destId="{FD0D5650-2A2A-4980-A4B8-7FE74DBBF8A1}" srcOrd="1" destOrd="0" presId="urn:microsoft.com/office/officeart/2018/2/layout/IconCircleList"/>
    <dgm:cxn modelId="{A5E83A08-6B18-4E58-A8AD-9FF7908A1827}" type="presParOf" srcId="{CFF12003-B3D9-486D-B769-0423337CDF4F}" destId="{250CAA1D-D17A-4E3E-AAB8-DC59B47B0C03}" srcOrd="2" destOrd="0" presId="urn:microsoft.com/office/officeart/2018/2/layout/IconCircleList"/>
    <dgm:cxn modelId="{9970FFDA-1723-41D0-90B1-3DF25D94C168}" type="presParOf" srcId="{CFF12003-B3D9-486D-B769-0423337CDF4F}" destId="{1C87FD55-9623-4E7D-9C46-DCECE858E916}" srcOrd="3" destOrd="0" presId="urn:microsoft.com/office/officeart/2018/2/layout/IconCircleList"/>
    <dgm:cxn modelId="{35D4FA11-105D-41F6-AD26-0A30E7F69292}" type="presParOf" srcId="{4D30B024-5C9F-4A96-B88D-E9D9DEB5EAF3}" destId="{662B3B41-A6A5-4E68-8706-22BF63EB34C7}" srcOrd="5" destOrd="0" presId="urn:microsoft.com/office/officeart/2018/2/layout/IconCircleList"/>
    <dgm:cxn modelId="{246F071A-6EC2-4DFC-AC64-038B7F7E8605}" type="presParOf" srcId="{4D30B024-5C9F-4A96-B88D-E9D9DEB5EAF3}" destId="{1201F222-724C-4658-9D22-A72C0C04B17B}" srcOrd="6" destOrd="0" presId="urn:microsoft.com/office/officeart/2018/2/layout/IconCircleList"/>
    <dgm:cxn modelId="{21371446-698D-481E-AB8E-5B2C36E0F5C2}" type="presParOf" srcId="{1201F222-724C-4658-9D22-A72C0C04B17B}" destId="{CEB43535-D904-463D-9F59-36492B8228B6}" srcOrd="0" destOrd="0" presId="urn:microsoft.com/office/officeart/2018/2/layout/IconCircleList"/>
    <dgm:cxn modelId="{D51AD41E-AEF6-4613-84A0-962E8D6800AC}" type="presParOf" srcId="{1201F222-724C-4658-9D22-A72C0C04B17B}" destId="{C9674FBB-712E-4E7F-8617-F556EDAB70FF}" srcOrd="1" destOrd="0" presId="urn:microsoft.com/office/officeart/2018/2/layout/IconCircleList"/>
    <dgm:cxn modelId="{AC89D58F-1C52-41E5-96CF-F6FF8850D83A}" type="presParOf" srcId="{1201F222-724C-4658-9D22-A72C0C04B17B}" destId="{5D7F5809-6531-4A16-899F-3A2EEA783911}" srcOrd="2" destOrd="0" presId="urn:microsoft.com/office/officeart/2018/2/layout/IconCircleList"/>
    <dgm:cxn modelId="{BA5E25CA-F153-4A3B-9777-AAFDB607B714}" type="presParOf" srcId="{1201F222-724C-4658-9D22-A72C0C04B17B}" destId="{7175F5D2-D896-40F5-9276-B102E4615EE0}" srcOrd="3" destOrd="0" presId="urn:microsoft.com/office/officeart/2018/2/layout/IconCircleList"/>
    <dgm:cxn modelId="{E02A5C46-0C10-4A61-850A-6E51E290AB3A}" type="presParOf" srcId="{4D30B024-5C9F-4A96-B88D-E9D9DEB5EAF3}" destId="{30DC41E8-DE76-4BAF-B5EF-3ADEECF79884}" srcOrd="7" destOrd="0" presId="urn:microsoft.com/office/officeart/2018/2/layout/IconCircleList"/>
    <dgm:cxn modelId="{D1BD5E25-278C-4B62-A185-1262E4817109}" type="presParOf" srcId="{4D30B024-5C9F-4A96-B88D-E9D9DEB5EAF3}" destId="{833599CE-D670-4C30-A4A3-C544EB4E9DA9}" srcOrd="8" destOrd="0" presId="urn:microsoft.com/office/officeart/2018/2/layout/IconCircleList"/>
    <dgm:cxn modelId="{7F013B83-E844-45A6-953B-4DD3315EA65C}" type="presParOf" srcId="{833599CE-D670-4C30-A4A3-C544EB4E9DA9}" destId="{8C0B0455-23FB-4F87-A5A7-15B9BB00E4AA}" srcOrd="0" destOrd="0" presId="urn:microsoft.com/office/officeart/2018/2/layout/IconCircleList"/>
    <dgm:cxn modelId="{A7E6EE0C-D99A-4D5D-B7B7-E2026DC0C115}" type="presParOf" srcId="{833599CE-D670-4C30-A4A3-C544EB4E9DA9}" destId="{8BB987D8-5497-4573-ABFD-D34D1E035CF3}" srcOrd="1" destOrd="0" presId="urn:microsoft.com/office/officeart/2018/2/layout/IconCircleList"/>
    <dgm:cxn modelId="{247CBB96-9B02-4B7E-A347-A3565E759D94}" type="presParOf" srcId="{833599CE-D670-4C30-A4A3-C544EB4E9DA9}" destId="{BED703B9-44FD-4238-A57B-C92E12C62D58}" srcOrd="2" destOrd="0" presId="urn:microsoft.com/office/officeart/2018/2/layout/IconCircleList"/>
    <dgm:cxn modelId="{574A2197-0B32-495E-A5C2-E656E67467D0}" type="presParOf" srcId="{833599CE-D670-4C30-A4A3-C544EB4E9DA9}" destId="{55A2513D-10A6-406B-A400-A1B9537915E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C37D1B-6953-48CA-9CE2-97BDF7C94AE3}" type="doc">
      <dgm:prSet loTypeId="urn:diagrams.loki3.com/BracketList" loCatId="list" qsTypeId="urn:microsoft.com/office/officeart/2005/8/quickstyle/simple1" qsCatId="simple" csTypeId="urn:microsoft.com/office/officeart/2005/8/colors/accent2_2" csCatId="accent2" phldr="1"/>
      <dgm:spPr/>
      <dgm:t>
        <a:bodyPr/>
        <a:lstStyle/>
        <a:p>
          <a:endParaRPr lang="en-US"/>
        </a:p>
      </dgm:t>
    </dgm:pt>
    <dgm:pt modelId="{3605D2C9-D351-486C-B2B3-BCD654343913}">
      <dgm:prSet phldrT="[Text]" custT="1"/>
      <dgm:spPr/>
      <dgm:t>
        <a:bodyPr/>
        <a:lstStyle/>
        <a:p>
          <a:pPr algn="l"/>
          <a:r>
            <a:rPr lang="en-US" sz="2000" dirty="0"/>
            <a:t>1 - Output</a:t>
          </a:r>
        </a:p>
      </dgm:t>
    </dgm:pt>
    <dgm:pt modelId="{F4564330-661F-4694-B0AE-F8DABA98CC36}" type="parTrans" cxnId="{74BB18CC-DEEE-4DEE-9730-453828F399BE}">
      <dgm:prSet/>
      <dgm:spPr/>
      <dgm:t>
        <a:bodyPr/>
        <a:lstStyle/>
        <a:p>
          <a:endParaRPr lang="en-US" sz="4000"/>
        </a:p>
      </dgm:t>
    </dgm:pt>
    <dgm:pt modelId="{98B038B4-5528-438E-9AF4-248E6FF7EA4F}" type="sibTrans" cxnId="{74BB18CC-DEEE-4DEE-9730-453828F399BE}">
      <dgm:prSet/>
      <dgm:spPr/>
      <dgm:t>
        <a:bodyPr/>
        <a:lstStyle/>
        <a:p>
          <a:endParaRPr lang="en-US" sz="4000"/>
        </a:p>
      </dgm:t>
    </dgm:pt>
    <dgm:pt modelId="{D25D8B7A-6618-476D-8A30-BB92F9E7FD6D}">
      <dgm:prSet phldrT="[Text]" custT="1"/>
      <dgm:spPr>
        <a:solidFill>
          <a:srgbClr val="012456"/>
        </a:solidFill>
      </dgm:spPr>
      <dgm:t>
        <a:bodyPr/>
        <a:lstStyle/>
        <a:p>
          <a:r>
            <a:rPr lang="en-US" sz="2000" dirty="0"/>
            <a:t>Most Common</a:t>
          </a:r>
        </a:p>
      </dgm:t>
    </dgm:pt>
    <dgm:pt modelId="{992BDFF4-0792-4082-8D6D-AEF3B32DDCB1}" type="parTrans" cxnId="{7D4EBE7F-EE9D-4A17-B5B7-E621F66D3490}">
      <dgm:prSet/>
      <dgm:spPr/>
      <dgm:t>
        <a:bodyPr/>
        <a:lstStyle/>
        <a:p>
          <a:endParaRPr lang="en-US" sz="4000"/>
        </a:p>
      </dgm:t>
    </dgm:pt>
    <dgm:pt modelId="{D5BAA6B5-B810-490D-8A16-DBE00EF7F5F7}" type="sibTrans" cxnId="{7D4EBE7F-EE9D-4A17-B5B7-E621F66D3490}">
      <dgm:prSet/>
      <dgm:spPr/>
      <dgm:t>
        <a:bodyPr/>
        <a:lstStyle/>
        <a:p>
          <a:endParaRPr lang="en-US" sz="4000"/>
        </a:p>
      </dgm:t>
    </dgm:pt>
    <dgm:pt modelId="{F787DEB4-CF23-4222-B2B2-DE82D19DED74}">
      <dgm:prSet phldrT="[Text]" custT="1"/>
      <dgm:spPr>
        <a:solidFill>
          <a:srgbClr val="012456"/>
        </a:solidFill>
      </dgm:spPr>
      <dgm:t>
        <a:bodyPr/>
        <a:lstStyle/>
        <a:p>
          <a:r>
            <a:rPr lang="en-US" sz="2000" dirty="0"/>
            <a:t>Captured by Assignment </a:t>
          </a:r>
          <a:r>
            <a:rPr lang="en-US" sz="2000" dirty="0">
              <a:latin typeface="Segoe UI Light"/>
            </a:rPr>
            <a:t>‘=’</a:t>
          </a:r>
          <a:endParaRPr lang="en-US" sz="2000" dirty="0"/>
        </a:p>
      </dgm:t>
    </dgm:pt>
    <dgm:pt modelId="{358AEDD6-E761-4707-9288-4A0AB7EA381B}" type="parTrans" cxnId="{8E19F5DA-B1A2-4561-AF38-81B705600737}">
      <dgm:prSet/>
      <dgm:spPr/>
      <dgm:t>
        <a:bodyPr/>
        <a:lstStyle/>
        <a:p>
          <a:endParaRPr lang="en-US" sz="4000"/>
        </a:p>
      </dgm:t>
    </dgm:pt>
    <dgm:pt modelId="{4323FCB6-1EDA-4656-8EB9-0362EBC68BD7}" type="sibTrans" cxnId="{8E19F5DA-B1A2-4561-AF38-81B705600737}">
      <dgm:prSet/>
      <dgm:spPr/>
      <dgm:t>
        <a:bodyPr/>
        <a:lstStyle/>
        <a:p>
          <a:endParaRPr lang="en-US" sz="4000"/>
        </a:p>
      </dgm:t>
    </dgm:pt>
    <dgm:pt modelId="{36B2CC1E-7EC6-47CF-A6A1-6E3D10853170}">
      <dgm:prSet phldrT="[Text]" custT="1"/>
      <dgm:spPr/>
      <dgm:t>
        <a:bodyPr/>
        <a:lstStyle/>
        <a:p>
          <a:pPr algn="l"/>
          <a:r>
            <a:rPr lang="en-US" sz="2000" dirty="0"/>
            <a:t>2 - Error</a:t>
          </a:r>
        </a:p>
      </dgm:t>
    </dgm:pt>
    <dgm:pt modelId="{88F83FFE-B90E-43EE-8470-F34F1A1B6AC1}" type="parTrans" cxnId="{C845369F-7A6A-4DE1-80FE-9E898EF90BCA}">
      <dgm:prSet/>
      <dgm:spPr/>
      <dgm:t>
        <a:bodyPr/>
        <a:lstStyle/>
        <a:p>
          <a:endParaRPr lang="en-US" sz="4000"/>
        </a:p>
      </dgm:t>
    </dgm:pt>
    <dgm:pt modelId="{E51DE969-CAEA-4E17-8DBF-DC0D32DB69A7}" type="sibTrans" cxnId="{C845369F-7A6A-4DE1-80FE-9E898EF90BCA}">
      <dgm:prSet/>
      <dgm:spPr/>
      <dgm:t>
        <a:bodyPr/>
        <a:lstStyle/>
        <a:p>
          <a:endParaRPr lang="en-US" sz="4000"/>
        </a:p>
      </dgm:t>
    </dgm:pt>
    <dgm:pt modelId="{E59D04C2-A975-4A87-A506-CC1F118DA175}">
      <dgm:prSet phldrT="[Text]" custT="1"/>
      <dgm:spPr>
        <a:solidFill>
          <a:srgbClr val="012456"/>
        </a:solidFill>
      </dgm:spPr>
      <dgm:t>
        <a:bodyPr/>
        <a:lstStyle/>
        <a:p>
          <a:r>
            <a:rPr lang="en-US" sz="2000" dirty="0">
              <a:solidFill>
                <a:srgbClr val="D83B01"/>
              </a:solidFill>
            </a:rPr>
            <a:t>Execution Problems</a:t>
          </a:r>
          <a:r>
            <a:rPr lang="en-US" sz="2000" dirty="0">
              <a:solidFill>
                <a:srgbClr val="D83B01"/>
              </a:solidFill>
              <a:latin typeface="Segoe UI Light"/>
            </a:rPr>
            <a:t>.</a:t>
          </a:r>
          <a:endParaRPr lang="en-US" sz="2000" dirty="0">
            <a:solidFill>
              <a:srgbClr val="D83B01"/>
            </a:solidFill>
          </a:endParaRPr>
        </a:p>
      </dgm:t>
    </dgm:pt>
    <dgm:pt modelId="{BA6D7580-C121-4006-ABC4-415EC08D1C55}" type="parTrans" cxnId="{E62404C7-05D9-4115-AD91-628ACE684150}">
      <dgm:prSet/>
      <dgm:spPr/>
      <dgm:t>
        <a:bodyPr/>
        <a:lstStyle/>
        <a:p>
          <a:endParaRPr lang="en-US" sz="4000"/>
        </a:p>
      </dgm:t>
    </dgm:pt>
    <dgm:pt modelId="{D435972C-4801-4F17-9149-C080F09B2983}" type="sibTrans" cxnId="{E62404C7-05D9-4115-AD91-628ACE684150}">
      <dgm:prSet/>
      <dgm:spPr/>
      <dgm:t>
        <a:bodyPr/>
        <a:lstStyle/>
        <a:p>
          <a:endParaRPr lang="en-US" sz="4000"/>
        </a:p>
      </dgm:t>
    </dgm:pt>
    <dgm:pt modelId="{5310B62A-F751-4BCE-81C6-ADD30736BC8E}">
      <dgm:prSet phldrT="[Text]" custT="1"/>
      <dgm:spPr>
        <a:solidFill>
          <a:srgbClr val="012456"/>
        </a:solidFill>
      </dgm:spPr>
      <dgm:t>
        <a:bodyPr/>
        <a:lstStyle/>
        <a:p>
          <a:pPr rtl="0"/>
          <a:r>
            <a:rPr lang="en-US" sz="2000" dirty="0">
              <a:solidFill>
                <a:srgbClr val="D83B01"/>
              </a:solidFill>
            </a:rPr>
            <a:t>Shown by default in red</a:t>
          </a:r>
        </a:p>
      </dgm:t>
    </dgm:pt>
    <dgm:pt modelId="{83502153-80F4-4D54-818D-3F780D90F837}" type="parTrans" cxnId="{D8502FD9-9D3D-4D57-B3FB-73DF91CB62F3}">
      <dgm:prSet/>
      <dgm:spPr/>
      <dgm:t>
        <a:bodyPr/>
        <a:lstStyle/>
        <a:p>
          <a:endParaRPr lang="en-US" sz="4000"/>
        </a:p>
      </dgm:t>
    </dgm:pt>
    <dgm:pt modelId="{843A8DE0-E828-4C9C-8193-96FCC45701E8}" type="sibTrans" cxnId="{D8502FD9-9D3D-4D57-B3FB-73DF91CB62F3}">
      <dgm:prSet/>
      <dgm:spPr/>
      <dgm:t>
        <a:bodyPr/>
        <a:lstStyle/>
        <a:p>
          <a:endParaRPr lang="en-US" sz="4000"/>
        </a:p>
      </dgm:t>
    </dgm:pt>
    <dgm:pt modelId="{ACCBC2CB-3B5A-4669-882E-71F5955CA641}">
      <dgm:prSet phldrT="[Text]" custT="1"/>
      <dgm:spPr/>
      <dgm:t>
        <a:bodyPr/>
        <a:lstStyle/>
        <a:p>
          <a:pPr algn="l"/>
          <a:r>
            <a:rPr lang="en-US" sz="2000" dirty="0"/>
            <a:t>3 - Warning</a:t>
          </a:r>
        </a:p>
      </dgm:t>
    </dgm:pt>
    <dgm:pt modelId="{54DFE62B-0122-4BA7-91CE-143592CDF942}" type="parTrans" cxnId="{4B40622E-217E-463C-A717-812A4C97334C}">
      <dgm:prSet/>
      <dgm:spPr/>
      <dgm:t>
        <a:bodyPr/>
        <a:lstStyle/>
        <a:p>
          <a:endParaRPr lang="en-US" sz="4000"/>
        </a:p>
      </dgm:t>
    </dgm:pt>
    <dgm:pt modelId="{198B1223-73D9-4F44-AAEE-B8DAC83E9C8A}" type="sibTrans" cxnId="{4B40622E-217E-463C-A717-812A4C97334C}">
      <dgm:prSet/>
      <dgm:spPr/>
      <dgm:t>
        <a:bodyPr/>
        <a:lstStyle/>
        <a:p>
          <a:endParaRPr lang="en-US" sz="4000"/>
        </a:p>
      </dgm:t>
    </dgm:pt>
    <dgm:pt modelId="{6C3D4723-AE8C-4112-96D4-B5E92DBF504E}">
      <dgm:prSet phldrT="[Text]" custT="1"/>
      <dgm:spPr>
        <a:solidFill>
          <a:srgbClr val="012456"/>
        </a:solidFill>
      </dgm:spPr>
      <dgm:t>
        <a:bodyPr/>
        <a:lstStyle/>
        <a:p>
          <a:r>
            <a:rPr lang="en-US" sz="2000" dirty="0">
              <a:solidFill>
                <a:srgbClr val="FEF000"/>
              </a:solidFill>
            </a:rPr>
            <a:t>Less severe execution problems</a:t>
          </a:r>
        </a:p>
      </dgm:t>
    </dgm:pt>
    <dgm:pt modelId="{E7A7FE3C-18BD-43E1-972E-209A1B258693}" type="parTrans" cxnId="{B14169FA-E1D9-48D5-B882-88468C786F87}">
      <dgm:prSet/>
      <dgm:spPr/>
      <dgm:t>
        <a:bodyPr/>
        <a:lstStyle/>
        <a:p>
          <a:endParaRPr lang="en-US" sz="4000"/>
        </a:p>
      </dgm:t>
    </dgm:pt>
    <dgm:pt modelId="{6CED7D73-1EEA-47A2-B704-9645F7684102}" type="sibTrans" cxnId="{B14169FA-E1D9-48D5-B882-88468C786F87}">
      <dgm:prSet/>
      <dgm:spPr/>
      <dgm:t>
        <a:bodyPr/>
        <a:lstStyle/>
        <a:p>
          <a:endParaRPr lang="en-US" sz="4000"/>
        </a:p>
      </dgm:t>
    </dgm:pt>
    <dgm:pt modelId="{DE7E1B80-E3BA-4277-8874-A402054E2212}">
      <dgm:prSet phldrT="[Text]" custT="1"/>
      <dgm:spPr>
        <a:solidFill>
          <a:srgbClr val="012456"/>
        </a:solidFill>
      </dgm:spPr>
      <dgm:t>
        <a:bodyPr/>
        <a:lstStyle/>
        <a:p>
          <a:r>
            <a:rPr lang="en-US" sz="2000" dirty="0">
              <a:solidFill>
                <a:srgbClr val="FEF000"/>
              </a:solidFill>
            </a:rPr>
            <a:t>Shown by default in yellow</a:t>
          </a:r>
        </a:p>
      </dgm:t>
    </dgm:pt>
    <dgm:pt modelId="{78C99254-BB8C-4350-BEFF-270115629AAD}" type="parTrans" cxnId="{7DCC9C13-9463-438B-B34B-C6DEB8F83FD1}">
      <dgm:prSet/>
      <dgm:spPr/>
      <dgm:t>
        <a:bodyPr/>
        <a:lstStyle/>
        <a:p>
          <a:endParaRPr lang="en-US" sz="4000"/>
        </a:p>
      </dgm:t>
    </dgm:pt>
    <dgm:pt modelId="{A1169B21-6078-4721-9997-2C065A9C7C4A}" type="sibTrans" cxnId="{7DCC9C13-9463-438B-B34B-C6DEB8F83FD1}">
      <dgm:prSet/>
      <dgm:spPr/>
      <dgm:t>
        <a:bodyPr/>
        <a:lstStyle/>
        <a:p>
          <a:endParaRPr lang="en-US" sz="4000"/>
        </a:p>
      </dgm:t>
    </dgm:pt>
    <dgm:pt modelId="{253B3909-9DC6-4CDD-8FA1-91D94124A74C}">
      <dgm:prSet phldrT="[Text]" custT="1"/>
      <dgm:spPr/>
      <dgm:t>
        <a:bodyPr/>
        <a:lstStyle/>
        <a:p>
          <a:pPr algn="l"/>
          <a:r>
            <a:rPr lang="en-US" sz="2000" dirty="0"/>
            <a:t>4 – Verbose</a:t>
          </a:r>
        </a:p>
      </dgm:t>
    </dgm:pt>
    <dgm:pt modelId="{6BE3C412-62B4-4F56-8710-E3B553974E68}" type="parTrans" cxnId="{DC4E890B-7E05-43F0-95BD-B32D85160C1E}">
      <dgm:prSet/>
      <dgm:spPr/>
      <dgm:t>
        <a:bodyPr/>
        <a:lstStyle/>
        <a:p>
          <a:endParaRPr lang="en-US" sz="4000"/>
        </a:p>
      </dgm:t>
    </dgm:pt>
    <dgm:pt modelId="{4FB17EEF-3D75-4026-9A68-C1B8D51DEA9B}" type="sibTrans" cxnId="{DC4E890B-7E05-43F0-95BD-B32D85160C1E}">
      <dgm:prSet/>
      <dgm:spPr/>
      <dgm:t>
        <a:bodyPr/>
        <a:lstStyle/>
        <a:p>
          <a:endParaRPr lang="en-US" sz="4000"/>
        </a:p>
      </dgm:t>
    </dgm:pt>
    <dgm:pt modelId="{B8A14196-8628-4E29-AAE8-A36A3908F6B1}">
      <dgm:prSet phldrT="[Text]" custT="1"/>
      <dgm:spPr/>
      <dgm:t>
        <a:bodyPr/>
        <a:lstStyle/>
        <a:p>
          <a:pPr algn="l"/>
          <a:r>
            <a:rPr lang="en-US" sz="2000" dirty="0"/>
            <a:t>5 – Debug</a:t>
          </a:r>
        </a:p>
      </dgm:t>
    </dgm:pt>
    <dgm:pt modelId="{367AB2BB-945E-4BAC-993A-02B23EB73D08}" type="parTrans" cxnId="{A5785730-14CC-4491-9441-A4BC537DE7C1}">
      <dgm:prSet/>
      <dgm:spPr/>
      <dgm:t>
        <a:bodyPr/>
        <a:lstStyle/>
        <a:p>
          <a:endParaRPr lang="en-US" sz="4000"/>
        </a:p>
      </dgm:t>
    </dgm:pt>
    <dgm:pt modelId="{11A97CCC-FD6A-4447-871D-E6A5FDC55881}" type="sibTrans" cxnId="{A5785730-14CC-4491-9441-A4BC537DE7C1}">
      <dgm:prSet/>
      <dgm:spPr/>
      <dgm:t>
        <a:bodyPr/>
        <a:lstStyle/>
        <a:p>
          <a:endParaRPr lang="en-US" sz="4000"/>
        </a:p>
      </dgm:t>
    </dgm:pt>
    <dgm:pt modelId="{DB032F21-52E0-4592-887B-F9E3D365DEC7}">
      <dgm:prSet phldrT="[Text]" custT="1"/>
      <dgm:spPr>
        <a:solidFill>
          <a:srgbClr val="012456"/>
        </a:solidFill>
      </dgm:spPr>
      <dgm:t>
        <a:bodyPr/>
        <a:lstStyle/>
        <a:p>
          <a:r>
            <a:rPr lang="en-US" sz="2000" dirty="0">
              <a:solidFill>
                <a:srgbClr val="FEF000"/>
              </a:solidFill>
            </a:rPr>
            <a:t>More detailed execution problems</a:t>
          </a:r>
        </a:p>
      </dgm:t>
    </dgm:pt>
    <dgm:pt modelId="{89216ABC-9F70-4C0C-9EBD-8A7C417621F5}" type="parTrans" cxnId="{3F2BBC6F-3EE2-4767-A0CA-EB732A482187}">
      <dgm:prSet/>
      <dgm:spPr/>
      <dgm:t>
        <a:bodyPr/>
        <a:lstStyle/>
        <a:p>
          <a:endParaRPr lang="en-US" sz="4000"/>
        </a:p>
      </dgm:t>
    </dgm:pt>
    <dgm:pt modelId="{464567FE-E2AC-49DF-A1D7-2322359BF02C}" type="sibTrans" cxnId="{3F2BBC6F-3EE2-4767-A0CA-EB732A482187}">
      <dgm:prSet/>
      <dgm:spPr/>
      <dgm:t>
        <a:bodyPr/>
        <a:lstStyle/>
        <a:p>
          <a:endParaRPr lang="en-US" sz="4000"/>
        </a:p>
      </dgm:t>
    </dgm:pt>
    <dgm:pt modelId="{B6F8D7C1-76F4-4A80-B2F8-3483F387C1B6}">
      <dgm:prSet phldrT="[Text]" custT="1"/>
      <dgm:spPr>
        <a:solidFill>
          <a:srgbClr val="012456"/>
        </a:solidFill>
      </dgm:spPr>
      <dgm:t>
        <a:bodyPr/>
        <a:lstStyle/>
        <a:p>
          <a:r>
            <a:rPr lang="en-US" sz="2000" dirty="0">
              <a:solidFill>
                <a:srgbClr val="FEF000"/>
              </a:solidFill>
            </a:rPr>
            <a:t>Hidden by default</a:t>
          </a:r>
          <a:r>
            <a:rPr lang="en-US" sz="2000" dirty="0">
              <a:solidFill>
                <a:srgbClr val="FEF000"/>
              </a:solidFill>
              <a:latin typeface="Segoe UI Light"/>
            </a:rPr>
            <a:t>.</a:t>
          </a:r>
          <a:endParaRPr lang="en-US" sz="2000" dirty="0">
            <a:solidFill>
              <a:srgbClr val="FEF000"/>
            </a:solidFill>
          </a:endParaRPr>
        </a:p>
      </dgm:t>
    </dgm:pt>
    <dgm:pt modelId="{95574D72-93D7-4EDC-99D0-23D3425F9288}" type="parTrans" cxnId="{A25F6C11-E7C9-41F3-9C4B-7DECEDDAEC9D}">
      <dgm:prSet/>
      <dgm:spPr/>
      <dgm:t>
        <a:bodyPr/>
        <a:lstStyle/>
        <a:p>
          <a:endParaRPr lang="en-US" sz="4000"/>
        </a:p>
      </dgm:t>
    </dgm:pt>
    <dgm:pt modelId="{1A8CF7B0-95A3-4455-BC3A-FD61BB084FDC}" type="sibTrans" cxnId="{A25F6C11-E7C9-41F3-9C4B-7DECEDDAEC9D}">
      <dgm:prSet/>
      <dgm:spPr/>
      <dgm:t>
        <a:bodyPr/>
        <a:lstStyle/>
        <a:p>
          <a:endParaRPr lang="en-US" sz="4000"/>
        </a:p>
      </dgm:t>
    </dgm:pt>
    <dgm:pt modelId="{4AF0894C-4DAF-4691-9D19-6684CDD92FDE}">
      <dgm:prSet phldrT="[Text]" custT="1"/>
      <dgm:spPr>
        <a:solidFill>
          <a:srgbClr val="012456"/>
        </a:solidFill>
      </dgm:spPr>
      <dgm:t>
        <a:bodyPr/>
        <a:lstStyle/>
        <a:p>
          <a:r>
            <a:rPr lang="en-US" sz="2000" dirty="0"/>
            <a:t>Better for logging Introduced in PowerShell 5</a:t>
          </a:r>
        </a:p>
      </dgm:t>
    </dgm:pt>
    <dgm:pt modelId="{1B91466E-DE40-4E01-90C0-9FB9509293F0}" type="parTrans" cxnId="{ADE93C00-D735-4140-BDA0-8F219BFD0781}">
      <dgm:prSet/>
      <dgm:spPr/>
      <dgm:t>
        <a:bodyPr/>
        <a:lstStyle/>
        <a:p>
          <a:endParaRPr lang="en-US" sz="4000"/>
        </a:p>
      </dgm:t>
    </dgm:pt>
    <dgm:pt modelId="{D5F4B190-C64E-444E-BB3C-49D40585ED45}" type="sibTrans" cxnId="{ADE93C00-D735-4140-BDA0-8F219BFD0781}">
      <dgm:prSet/>
      <dgm:spPr/>
      <dgm:t>
        <a:bodyPr/>
        <a:lstStyle/>
        <a:p>
          <a:endParaRPr lang="en-US" sz="4000"/>
        </a:p>
      </dgm:t>
    </dgm:pt>
    <dgm:pt modelId="{7AA0E063-B24C-44EC-813F-028DDFDAB70A}">
      <dgm:prSet phldrT="[Text]" custT="1"/>
      <dgm:spPr>
        <a:solidFill>
          <a:srgbClr val="012456"/>
        </a:solidFill>
      </dgm:spPr>
      <dgm:t>
        <a:bodyPr/>
        <a:lstStyle/>
        <a:p>
          <a:r>
            <a:rPr lang="en-US" sz="2000" dirty="0"/>
            <a:t>Hidden  by default</a:t>
          </a:r>
        </a:p>
      </dgm:t>
    </dgm:pt>
    <dgm:pt modelId="{DD084CF8-DF0F-4DF8-8448-3B526CB85A12}" type="parTrans" cxnId="{C9769E54-FCEC-4879-B3DC-EF795C345291}">
      <dgm:prSet/>
      <dgm:spPr/>
      <dgm:t>
        <a:bodyPr/>
        <a:lstStyle/>
        <a:p>
          <a:endParaRPr lang="en-US" sz="4000"/>
        </a:p>
      </dgm:t>
    </dgm:pt>
    <dgm:pt modelId="{A2B27488-0A5E-4B79-8B9F-04DB1B047B7A}" type="sibTrans" cxnId="{C9769E54-FCEC-4879-B3DC-EF795C345291}">
      <dgm:prSet/>
      <dgm:spPr/>
      <dgm:t>
        <a:bodyPr/>
        <a:lstStyle/>
        <a:p>
          <a:endParaRPr lang="en-US" sz="4000"/>
        </a:p>
      </dgm:t>
    </dgm:pt>
    <dgm:pt modelId="{B1364C35-88A8-4445-8CFC-8F028B7CEC30}">
      <dgm:prSet phldrT="[Text]" custT="1"/>
      <dgm:spPr>
        <a:solidFill>
          <a:srgbClr val="012456"/>
        </a:solidFill>
      </dgm:spPr>
      <dgm:t>
        <a:bodyPr/>
        <a:lstStyle/>
        <a:p>
          <a:r>
            <a:rPr lang="en-US" sz="2000" dirty="0"/>
            <a:t>Flows down pipeline</a:t>
          </a:r>
        </a:p>
      </dgm:t>
    </dgm:pt>
    <dgm:pt modelId="{B21EF9AA-EF45-4037-BEED-C23339BD5CEC}" type="parTrans" cxnId="{088562ED-AE51-466E-8AB4-CCBD9FAC7519}">
      <dgm:prSet/>
      <dgm:spPr/>
      <dgm:t>
        <a:bodyPr/>
        <a:lstStyle/>
        <a:p>
          <a:endParaRPr lang="en-US" sz="4000"/>
        </a:p>
      </dgm:t>
    </dgm:pt>
    <dgm:pt modelId="{C248D07E-36D3-410C-864D-3D39E3BCD639}" type="sibTrans" cxnId="{088562ED-AE51-466E-8AB4-CCBD9FAC7519}">
      <dgm:prSet/>
      <dgm:spPr/>
      <dgm:t>
        <a:bodyPr/>
        <a:lstStyle/>
        <a:p>
          <a:endParaRPr lang="en-US" sz="4000"/>
        </a:p>
      </dgm:t>
    </dgm:pt>
    <dgm:pt modelId="{39EB1AA8-D505-428D-84AA-FBA7EBBC1F47}">
      <dgm:prSet phldrT="[Text]" custT="1"/>
      <dgm:spPr/>
      <dgm:t>
        <a:bodyPr/>
        <a:lstStyle/>
        <a:p>
          <a:pPr algn="l"/>
          <a:r>
            <a:rPr lang="en-US" sz="2000" dirty="0"/>
            <a:t>6 - Information</a:t>
          </a:r>
        </a:p>
      </dgm:t>
    </dgm:pt>
    <dgm:pt modelId="{2BEAE41D-1A9E-4E54-BDF4-C5E4900253BC}" type="parTrans" cxnId="{C8186B90-8BF6-4C2B-8638-CB08ADC255AE}">
      <dgm:prSet/>
      <dgm:spPr/>
      <dgm:t>
        <a:bodyPr/>
        <a:lstStyle/>
        <a:p>
          <a:endParaRPr lang="en-US"/>
        </a:p>
      </dgm:t>
    </dgm:pt>
    <dgm:pt modelId="{E04FE009-6454-4BA2-BFF5-36D0F50D0D2C}" type="sibTrans" cxnId="{C8186B90-8BF6-4C2B-8638-CB08ADC255AE}">
      <dgm:prSet/>
      <dgm:spPr/>
      <dgm:t>
        <a:bodyPr/>
        <a:lstStyle/>
        <a:p>
          <a:endParaRPr lang="en-US"/>
        </a:p>
      </dgm:t>
    </dgm:pt>
    <dgm:pt modelId="{C511A83A-9B03-4A88-A8F2-6C3CF5398A06}">
      <dgm:prSet phldrT="[Text]" custT="1"/>
      <dgm:spPr>
        <a:solidFill>
          <a:srgbClr val="012456"/>
        </a:solidFill>
      </dgm:spPr>
      <dgm:t>
        <a:bodyPr/>
        <a:lstStyle/>
        <a:p>
          <a:r>
            <a:rPr lang="en-US" sz="2000" dirty="0">
              <a:solidFill>
                <a:srgbClr val="50E6FF"/>
              </a:solidFill>
            </a:rPr>
            <a:t>Related to debugging code</a:t>
          </a:r>
        </a:p>
      </dgm:t>
    </dgm:pt>
    <dgm:pt modelId="{06BD3E3E-B089-43F7-BE6F-E599A08BAE3E}" type="parTrans" cxnId="{9B0EEAB8-7734-48DC-8236-6B4C1477A3E5}">
      <dgm:prSet/>
      <dgm:spPr/>
      <dgm:t>
        <a:bodyPr/>
        <a:lstStyle/>
        <a:p>
          <a:endParaRPr lang="en-US"/>
        </a:p>
      </dgm:t>
    </dgm:pt>
    <dgm:pt modelId="{A094F9B0-24B8-460E-89F7-E466E7E32C4F}" type="sibTrans" cxnId="{9B0EEAB8-7734-48DC-8236-6B4C1477A3E5}">
      <dgm:prSet/>
      <dgm:spPr/>
      <dgm:t>
        <a:bodyPr/>
        <a:lstStyle/>
        <a:p>
          <a:endParaRPr lang="en-US"/>
        </a:p>
      </dgm:t>
    </dgm:pt>
    <dgm:pt modelId="{0357CA42-1B47-4391-BF46-896DDBB65BEE}">
      <dgm:prSet phldrT="[Text]" custT="1"/>
      <dgm:spPr>
        <a:solidFill>
          <a:srgbClr val="012456"/>
        </a:solidFill>
      </dgm:spPr>
      <dgm:t>
        <a:bodyPr/>
        <a:lstStyle/>
        <a:p>
          <a:pPr rtl="0"/>
          <a:r>
            <a:rPr lang="en-US" sz="2000" dirty="0">
              <a:solidFill>
                <a:srgbClr val="50E6FF"/>
              </a:solidFill>
            </a:rPr>
            <a:t>Hidden by default</a:t>
          </a:r>
        </a:p>
      </dgm:t>
    </dgm:pt>
    <dgm:pt modelId="{B2330F21-90BC-4C06-8BFB-8EA1C6D8F342}" type="parTrans" cxnId="{0D08498A-0D64-4848-9893-D1DF5086A54C}">
      <dgm:prSet/>
      <dgm:spPr/>
      <dgm:t>
        <a:bodyPr/>
        <a:lstStyle/>
        <a:p>
          <a:endParaRPr lang="en-US"/>
        </a:p>
      </dgm:t>
    </dgm:pt>
    <dgm:pt modelId="{ECDCB096-0568-4FF8-8D9F-F314F2391EB3}" type="sibTrans" cxnId="{0D08498A-0D64-4848-9893-D1DF5086A54C}">
      <dgm:prSet/>
      <dgm:spPr/>
      <dgm:t>
        <a:bodyPr/>
        <a:lstStyle/>
        <a:p>
          <a:endParaRPr lang="en-US"/>
        </a:p>
      </dgm:t>
    </dgm:pt>
    <dgm:pt modelId="{6AA3DF39-A460-4342-B4F9-BF7B9596CE3E}" type="pres">
      <dgm:prSet presAssocID="{C8C37D1B-6953-48CA-9CE2-97BDF7C94AE3}" presName="Name0" presStyleCnt="0">
        <dgm:presLayoutVars>
          <dgm:dir/>
          <dgm:animLvl val="lvl"/>
          <dgm:resizeHandles val="exact"/>
        </dgm:presLayoutVars>
      </dgm:prSet>
      <dgm:spPr/>
    </dgm:pt>
    <dgm:pt modelId="{01478A62-9C01-4DE4-9D0F-931F6EB46613}" type="pres">
      <dgm:prSet presAssocID="{3605D2C9-D351-486C-B2B3-BCD654343913}" presName="linNode" presStyleCnt="0"/>
      <dgm:spPr/>
    </dgm:pt>
    <dgm:pt modelId="{C8918A3F-792B-4C65-BD61-E5CC042BC436}" type="pres">
      <dgm:prSet presAssocID="{3605D2C9-D351-486C-B2B3-BCD654343913}" presName="parTx" presStyleLbl="revTx" presStyleIdx="0" presStyleCnt="6">
        <dgm:presLayoutVars>
          <dgm:chMax val="1"/>
          <dgm:bulletEnabled val="1"/>
        </dgm:presLayoutVars>
      </dgm:prSet>
      <dgm:spPr/>
    </dgm:pt>
    <dgm:pt modelId="{9321E603-2539-43A6-92D9-2CDE522EEE8F}" type="pres">
      <dgm:prSet presAssocID="{3605D2C9-D351-486C-B2B3-BCD654343913}" presName="bracket" presStyleLbl="parChTrans1D1" presStyleIdx="0" presStyleCnt="6"/>
      <dgm:spPr/>
    </dgm:pt>
    <dgm:pt modelId="{A658591B-9DEE-45A0-B8EC-6A1F775F3C24}" type="pres">
      <dgm:prSet presAssocID="{3605D2C9-D351-486C-B2B3-BCD654343913}" presName="spH" presStyleCnt="0"/>
      <dgm:spPr/>
    </dgm:pt>
    <dgm:pt modelId="{442A50B5-2E6A-49A8-AFAF-80FE93958F9E}" type="pres">
      <dgm:prSet presAssocID="{3605D2C9-D351-486C-B2B3-BCD654343913}" presName="desTx" presStyleLbl="node1" presStyleIdx="0" presStyleCnt="6" custScaleY="125143" custLinFactNeighborX="9589" custLinFactNeighborY="5306">
        <dgm:presLayoutVars>
          <dgm:bulletEnabled val="1"/>
        </dgm:presLayoutVars>
      </dgm:prSet>
      <dgm:spPr/>
    </dgm:pt>
    <dgm:pt modelId="{6C949104-C3B5-4ACD-B6E0-C3FE143A1035}" type="pres">
      <dgm:prSet presAssocID="{98B038B4-5528-438E-9AF4-248E6FF7EA4F}" presName="spV" presStyleCnt="0"/>
      <dgm:spPr/>
    </dgm:pt>
    <dgm:pt modelId="{DAED1926-5F31-4D48-B202-4CE9270BF56E}" type="pres">
      <dgm:prSet presAssocID="{36B2CC1E-7EC6-47CF-A6A1-6E3D10853170}" presName="linNode" presStyleCnt="0"/>
      <dgm:spPr/>
    </dgm:pt>
    <dgm:pt modelId="{566D51B7-9CDC-4C4A-ABE8-E359E4DB9CCF}" type="pres">
      <dgm:prSet presAssocID="{36B2CC1E-7EC6-47CF-A6A1-6E3D10853170}" presName="parTx" presStyleLbl="revTx" presStyleIdx="1" presStyleCnt="6">
        <dgm:presLayoutVars>
          <dgm:chMax val="1"/>
          <dgm:bulletEnabled val="1"/>
        </dgm:presLayoutVars>
      </dgm:prSet>
      <dgm:spPr/>
    </dgm:pt>
    <dgm:pt modelId="{0306FB9D-0353-4F37-9F71-15816153E6A7}" type="pres">
      <dgm:prSet presAssocID="{36B2CC1E-7EC6-47CF-A6A1-6E3D10853170}" presName="bracket" presStyleLbl="parChTrans1D1" presStyleIdx="1" presStyleCnt="6"/>
      <dgm:spPr/>
    </dgm:pt>
    <dgm:pt modelId="{237F359E-29FA-4F63-8AD2-6F7DFB959830}" type="pres">
      <dgm:prSet presAssocID="{36B2CC1E-7EC6-47CF-A6A1-6E3D10853170}" presName="spH" presStyleCnt="0"/>
      <dgm:spPr/>
    </dgm:pt>
    <dgm:pt modelId="{875DC770-1D26-4D33-B1FB-FA229A5D4F6D}" type="pres">
      <dgm:prSet presAssocID="{36B2CC1E-7EC6-47CF-A6A1-6E3D10853170}" presName="desTx" presStyleLbl="node1" presStyleIdx="1" presStyleCnt="6">
        <dgm:presLayoutVars>
          <dgm:bulletEnabled val="1"/>
        </dgm:presLayoutVars>
      </dgm:prSet>
      <dgm:spPr/>
    </dgm:pt>
    <dgm:pt modelId="{7A7531A9-0228-4045-86E6-151044A6D262}" type="pres">
      <dgm:prSet presAssocID="{E51DE969-CAEA-4E17-8DBF-DC0D32DB69A7}" presName="spV" presStyleCnt="0"/>
      <dgm:spPr/>
    </dgm:pt>
    <dgm:pt modelId="{E39BD8BE-352B-45E7-9E7D-6287BA612C68}" type="pres">
      <dgm:prSet presAssocID="{ACCBC2CB-3B5A-4669-882E-71F5955CA641}" presName="linNode" presStyleCnt="0"/>
      <dgm:spPr/>
    </dgm:pt>
    <dgm:pt modelId="{B498B48D-7AD3-47DA-B925-CE6E6D36A78C}" type="pres">
      <dgm:prSet presAssocID="{ACCBC2CB-3B5A-4669-882E-71F5955CA641}" presName="parTx" presStyleLbl="revTx" presStyleIdx="2" presStyleCnt="6">
        <dgm:presLayoutVars>
          <dgm:chMax val="1"/>
          <dgm:bulletEnabled val="1"/>
        </dgm:presLayoutVars>
      </dgm:prSet>
      <dgm:spPr/>
    </dgm:pt>
    <dgm:pt modelId="{7DCAAD37-D894-4A5C-8FC4-D782297BEA85}" type="pres">
      <dgm:prSet presAssocID="{ACCBC2CB-3B5A-4669-882E-71F5955CA641}" presName="bracket" presStyleLbl="parChTrans1D1" presStyleIdx="2" presStyleCnt="6"/>
      <dgm:spPr/>
    </dgm:pt>
    <dgm:pt modelId="{0BCCEE88-F958-4CE9-AA59-F874127544E0}" type="pres">
      <dgm:prSet presAssocID="{ACCBC2CB-3B5A-4669-882E-71F5955CA641}" presName="spH" presStyleCnt="0"/>
      <dgm:spPr/>
    </dgm:pt>
    <dgm:pt modelId="{9E2252E1-ABC3-4D4D-A6ED-7B279B1D9E2B}" type="pres">
      <dgm:prSet presAssocID="{ACCBC2CB-3B5A-4669-882E-71F5955CA641}" presName="desTx" presStyleLbl="node1" presStyleIdx="2" presStyleCnt="6">
        <dgm:presLayoutVars>
          <dgm:bulletEnabled val="1"/>
        </dgm:presLayoutVars>
      </dgm:prSet>
      <dgm:spPr/>
    </dgm:pt>
    <dgm:pt modelId="{87BA0C7F-BE8F-48B5-A94C-75E0A95267A3}" type="pres">
      <dgm:prSet presAssocID="{198B1223-73D9-4F44-AAEE-B8DAC83E9C8A}" presName="spV" presStyleCnt="0"/>
      <dgm:spPr/>
    </dgm:pt>
    <dgm:pt modelId="{5AE4181D-660B-4491-BED4-D70F69F608E2}" type="pres">
      <dgm:prSet presAssocID="{253B3909-9DC6-4CDD-8FA1-91D94124A74C}" presName="linNode" presStyleCnt="0"/>
      <dgm:spPr/>
    </dgm:pt>
    <dgm:pt modelId="{3DFC5F24-8375-4193-B933-A38D7E6AF08B}" type="pres">
      <dgm:prSet presAssocID="{253B3909-9DC6-4CDD-8FA1-91D94124A74C}" presName="parTx" presStyleLbl="revTx" presStyleIdx="3" presStyleCnt="6">
        <dgm:presLayoutVars>
          <dgm:chMax val="1"/>
          <dgm:bulletEnabled val="1"/>
        </dgm:presLayoutVars>
      </dgm:prSet>
      <dgm:spPr/>
    </dgm:pt>
    <dgm:pt modelId="{31E10A32-3693-42E7-9FF1-8D07F50EB3F0}" type="pres">
      <dgm:prSet presAssocID="{253B3909-9DC6-4CDD-8FA1-91D94124A74C}" presName="bracket" presStyleLbl="parChTrans1D1" presStyleIdx="3" presStyleCnt="6"/>
      <dgm:spPr/>
    </dgm:pt>
    <dgm:pt modelId="{05D60545-CD49-4AD1-99EA-3467A9318C6D}" type="pres">
      <dgm:prSet presAssocID="{253B3909-9DC6-4CDD-8FA1-91D94124A74C}" presName="spH" presStyleCnt="0"/>
      <dgm:spPr/>
    </dgm:pt>
    <dgm:pt modelId="{AAD3F5D3-51BD-4796-89FD-57ED975ED94A}" type="pres">
      <dgm:prSet presAssocID="{253B3909-9DC6-4CDD-8FA1-91D94124A74C}" presName="desTx" presStyleLbl="node1" presStyleIdx="3" presStyleCnt="6">
        <dgm:presLayoutVars>
          <dgm:bulletEnabled val="1"/>
        </dgm:presLayoutVars>
      </dgm:prSet>
      <dgm:spPr/>
    </dgm:pt>
    <dgm:pt modelId="{BAFF227B-8E6B-4A62-88B0-987DD9601863}" type="pres">
      <dgm:prSet presAssocID="{4FB17EEF-3D75-4026-9A68-C1B8D51DEA9B}" presName="spV" presStyleCnt="0"/>
      <dgm:spPr/>
    </dgm:pt>
    <dgm:pt modelId="{6966FCB6-4D30-4AC9-AC37-DD00638E1592}" type="pres">
      <dgm:prSet presAssocID="{B8A14196-8628-4E29-AAE8-A36A3908F6B1}" presName="linNode" presStyleCnt="0"/>
      <dgm:spPr/>
    </dgm:pt>
    <dgm:pt modelId="{49336729-43D3-4A8F-BFDE-8E92DD334328}" type="pres">
      <dgm:prSet presAssocID="{B8A14196-8628-4E29-AAE8-A36A3908F6B1}" presName="parTx" presStyleLbl="revTx" presStyleIdx="4" presStyleCnt="6">
        <dgm:presLayoutVars>
          <dgm:chMax val="1"/>
          <dgm:bulletEnabled val="1"/>
        </dgm:presLayoutVars>
      </dgm:prSet>
      <dgm:spPr/>
    </dgm:pt>
    <dgm:pt modelId="{8B6514C6-6386-4609-A33A-492E4542DFD3}" type="pres">
      <dgm:prSet presAssocID="{B8A14196-8628-4E29-AAE8-A36A3908F6B1}" presName="bracket" presStyleLbl="parChTrans1D1" presStyleIdx="4" presStyleCnt="6"/>
      <dgm:spPr/>
    </dgm:pt>
    <dgm:pt modelId="{809CBA73-BF26-41E1-AF67-5F12F4EB5013}" type="pres">
      <dgm:prSet presAssocID="{B8A14196-8628-4E29-AAE8-A36A3908F6B1}" presName="spH" presStyleCnt="0"/>
      <dgm:spPr/>
    </dgm:pt>
    <dgm:pt modelId="{3D46FCEA-17D6-4EB5-8A34-D2B906817D91}" type="pres">
      <dgm:prSet presAssocID="{B8A14196-8628-4E29-AAE8-A36A3908F6B1}" presName="desTx" presStyleLbl="node1" presStyleIdx="4" presStyleCnt="6">
        <dgm:presLayoutVars>
          <dgm:bulletEnabled val="1"/>
        </dgm:presLayoutVars>
      </dgm:prSet>
      <dgm:spPr/>
    </dgm:pt>
    <dgm:pt modelId="{1FB7E03A-CED5-4180-BD8C-B9E9B37176FF}" type="pres">
      <dgm:prSet presAssocID="{11A97CCC-FD6A-4447-871D-E6A5FDC55881}" presName="spV" presStyleCnt="0"/>
      <dgm:spPr/>
    </dgm:pt>
    <dgm:pt modelId="{FE841B90-B2CE-4F73-A63B-35AB3DCC01A8}" type="pres">
      <dgm:prSet presAssocID="{39EB1AA8-D505-428D-84AA-FBA7EBBC1F47}" presName="linNode" presStyleCnt="0"/>
      <dgm:spPr/>
    </dgm:pt>
    <dgm:pt modelId="{4D439411-D369-461C-A2FC-D1D0241A86D9}" type="pres">
      <dgm:prSet presAssocID="{39EB1AA8-D505-428D-84AA-FBA7EBBC1F47}" presName="parTx" presStyleLbl="revTx" presStyleIdx="5" presStyleCnt="6">
        <dgm:presLayoutVars>
          <dgm:chMax val="1"/>
          <dgm:bulletEnabled val="1"/>
        </dgm:presLayoutVars>
      </dgm:prSet>
      <dgm:spPr/>
    </dgm:pt>
    <dgm:pt modelId="{8F4B1EC8-815C-4181-B9D8-F165C306831E}" type="pres">
      <dgm:prSet presAssocID="{39EB1AA8-D505-428D-84AA-FBA7EBBC1F47}" presName="bracket" presStyleLbl="parChTrans1D1" presStyleIdx="5" presStyleCnt="6"/>
      <dgm:spPr/>
    </dgm:pt>
    <dgm:pt modelId="{0F57595B-5337-4696-9AFF-BDD94CD84EB2}" type="pres">
      <dgm:prSet presAssocID="{39EB1AA8-D505-428D-84AA-FBA7EBBC1F47}" presName="spH" presStyleCnt="0"/>
      <dgm:spPr/>
    </dgm:pt>
    <dgm:pt modelId="{8D422C6E-1D78-4B06-B353-F1218C0D6764}" type="pres">
      <dgm:prSet presAssocID="{39EB1AA8-D505-428D-84AA-FBA7EBBC1F47}" presName="desTx" presStyleLbl="node1" presStyleIdx="5" presStyleCnt="6" custScaleY="123107">
        <dgm:presLayoutVars>
          <dgm:bulletEnabled val="1"/>
        </dgm:presLayoutVars>
      </dgm:prSet>
      <dgm:spPr/>
    </dgm:pt>
  </dgm:ptLst>
  <dgm:cxnLst>
    <dgm:cxn modelId="{ADE93C00-D735-4140-BDA0-8F219BFD0781}" srcId="{39EB1AA8-D505-428D-84AA-FBA7EBBC1F47}" destId="{4AF0894C-4DAF-4691-9D19-6684CDD92FDE}" srcOrd="0" destOrd="0" parTransId="{1B91466E-DE40-4E01-90C0-9FB9509293F0}" sibTransId="{D5F4B190-C64E-444E-BB3C-49D40585ED45}"/>
    <dgm:cxn modelId="{DC4E890B-7E05-43F0-95BD-B32D85160C1E}" srcId="{C8C37D1B-6953-48CA-9CE2-97BDF7C94AE3}" destId="{253B3909-9DC6-4CDD-8FA1-91D94124A74C}" srcOrd="3" destOrd="0" parTransId="{6BE3C412-62B4-4F56-8710-E3B553974E68}" sibTransId="{4FB17EEF-3D75-4026-9A68-C1B8D51DEA9B}"/>
    <dgm:cxn modelId="{B3285F0D-117F-4C08-A493-992A74565A88}" type="presOf" srcId="{B8A14196-8628-4E29-AAE8-A36A3908F6B1}" destId="{49336729-43D3-4A8F-BFDE-8E92DD334328}" srcOrd="0" destOrd="0" presId="urn:diagrams.loki3.com/BracketList"/>
    <dgm:cxn modelId="{A25F6C11-E7C9-41F3-9C4B-7DECEDDAEC9D}" srcId="{253B3909-9DC6-4CDD-8FA1-91D94124A74C}" destId="{B6F8D7C1-76F4-4A80-B2F8-3483F387C1B6}" srcOrd="1" destOrd="0" parTransId="{95574D72-93D7-4EDC-99D0-23D3425F9288}" sibTransId="{1A8CF7B0-95A3-4455-BC3A-FD61BB084FDC}"/>
    <dgm:cxn modelId="{7DCC9C13-9463-438B-B34B-C6DEB8F83FD1}" srcId="{ACCBC2CB-3B5A-4669-882E-71F5955CA641}" destId="{DE7E1B80-E3BA-4277-8874-A402054E2212}" srcOrd="1" destOrd="0" parTransId="{78C99254-BB8C-4350-BEFF-270115629AAD}" sibTransId="{A1169B21-6078-4721-9997-2C065A9C7C4A}"/>
    <dgm:cxn modelId="{A6FE1516-1181-4624-A68D-8E5BFB89E5DC}" type="presOf" srcId="{ACCBC2CB-3B5A-4669-882E-71F5955CA641}" destId="{B498B48D-7AD3-47DA-B925-CE6E6D36A78C}" srcOrd="0" destOrd="0" presId="urn:diagrams.loki3.com/BracketList"/>
    <dgm:cxn modelId="{4DDBDE1B-06F5-42ED-8180-D19F7F7C49E7}" type="presOf" srcId="{F787DEB4-CF23-4222-B2B2-DE82D19DED74}" destId="{442A50B5-2E6A-49A8-AFAF-80FE93958F9E}" srcOrd="0" destOrd="2" presId="urn:diagrams.loki3.com/BracketList"/>
    <dgm:cxn modelId="{FF33FB20-0438-4019-AC06-15C6900DE12A}" type="presOf" srcId="{E59D04C2-A975-4A87-A506-CC1F118DA175}" destId="{875DC770-1D26-4D33-B1FB-FA229A5D4F6D}" srcOrd="0" destOrd="0" presId="urn:diagrams.loki3.com/BracketList"/>
    <dgm:cxn modelId="{2FB96626-5DDC-46E0-B2D1-8E6BEDE1D483}" type="presOf" srcId="{0357CA42-1B47-4391-BF46-896DDBB65BEE}" destId="{3D46FCEA-17D6-4EB5-8A34-D2B906817D91}" srcOrd="0" destOrd="1" presId="urn:diagrams.loki3.com/BracketList"/>
    <dgm:cxn modelId="{4B40622E-217E-463C-A717-812A4C97334C}" srcId="{C8C37D1B-6953-48CA-9CE2-97BDF7C94AE3}" destId="{ACCBC2CB-3B5A-4669-882E-71F5955CA641}" srcOrd="2" destOrd="0" parTransId="{54DFE62B-0122-4BA7-91CE-143592CDF942}" sibTransId="{198B1223-73D9-4F44-AAEE-B8DAC83E9C8A}"/>
    <dgm:cxn modelId="{A5785730-14CC-4491-9441-A4BC537DE7C1}" srcId="{C8C37D1B-6953-48CA-9CE2-97BDF7C94AE3}" destId="{B8A14196-8628-4E29-AAE8-A36A3908F6B1}" srcOrd="4" destOrd="0" parTransId="{367AB2BB-945E-4BAC-993A-02B23EB73D08}" sibTransId="{11A97CCC-FD6A-4447-871D-E6A5FDC55881}"/>
    <dgm:cxn modelId="{6601D160-BEEB-43C6-8221-B91EF0336CB2}" type="presOf" srcId="{D25D8B7A-6618-476D-8A30-BB92F9E7FD6D}" destId="{442A50B5-2E6A-49A8-AFAF-80FE93958F9E}" srcOrd="0" destOrd="0" presId="urn:diagrams.loki3.com/BracketList"/>
    <dgm:cxn modelId="{77E3B647-F0AC-44B1-8650-7A0FE323B432}" type="presOf" srcId="{39EB1AA8-D505-428D-84AA-FBA7EBBC1F47}" destId="{4D439411-D369-461C-A2FC-D1D0241A86D9}" srcOrd="0" destOrd="0" presId="urn:diagrams.loki3.com/BracketList"/>
    <dgm:cxn modelId="{3F2BBC6F-3EE2-4767-A0CA-EB732A482187}" srcId="{253B3909-9DC6-4CDD-8FA1-91D94124A74C}" destId="{DB032F21-52E0-4592-887B-F9E3D365DEC7}" srcOrd="0" destOrd="0" parTransId="{89216ABC-9F70-4C0C-9EBD-8A7C417621F5}" sibTransId="{464567FE-E2AC-49DF-A1D7-2322359BF02C}"/>
    <dgm:cxn modelId="{C9769E54-FCEC-4879-B3DC-EF795C345291}" srcId="{39EB1AA8-D505-428D-84AA-FBA7EBBC1F47}" destId="{7AA0E063-B24C-44EC-813F-028DDFDAB70A}" srcOrd="1" destOrd="0" parTransId="{DD084CF8-DF0F-4DF8-8448-3B526CB85A12}" sibTransId="{A2B27488-0A5E-4B79-8B9F-04DB1B047B7A}"/>
    <dgm:cxn modelId="{2E1DF775-4B87-4033-96B2-B3C237B9EBA1}" type="presOf" srcId="{5310B62A-F751-4BCE-81C6-ADD30736BC8E}" destId="{875DC770-1D26-4D33-B1FB-FA229A5D4F6D}" srcOrd="0" destOrd="1" presId="urn:diagrams.loki3.com/BracketList"/>
    <dgm:cxn modelId="{F450AF7A-0957-4007-89C3-371668C4B3CE}" type="presOf" srcId="{4AF0894C-4DAF-4691-9D19-6684CDD92FDE}" destId="{8D422C6E-1D78-4B06-B353-F1218C0D6764}" srcOrd="0" destOrd="0" presId="urn:diagrams.loki3.com/BracketList"/>
    <dgm:cxn modelId="{7D4EBE7F-EE9D-4A17-B5B7-E621F66D3490}" srcId="{3605D2C9-D351-486C-B2B3-BCD654343913}" destId="{D25D8B7A-6618-476D-8A30-BB92F9E7FD6D}" srcOrd="0" destOrd="0" parTransId="{992BDFF4-0792-4082-8D6D-AEF3B32DDCB1}" sibTransId="{D5BAA6B5-B810-490D-8A16-DBE00EF7F5F7}"/>
    <dgm:cxn modelId="{0D08498A-0D64-4848-9893-D1DF5086A54C}" srcId="{B8A14196-8628-4E29-AAE8-A36A3908F6B1}" destId="{0357CA42-1B47-4391-BF46-896DDBB65BEE}" srcOrd="1" destOrd="0" parTransId="{B2330F21-90BC-4C06-8BFB-8EA1C6D8F342}" sibTransId="{ECDCB096-0568-4FF8-8D9F-F314F2391EB3}"/>
    <dgm:cxn modelId="{C8186B90-8BF6-4C2B-8638-CB08ADC255AE}" srcId="{C8C37D1B-6953-48CA-9CE2-97BDF7C94AE3}" destId="{39EB1AA8-D505-428D-84AA-FBA7EBBC1F47}" srcOrd="5" destOrd="0" parTransId="{2BEAE41D-1A9E-4E54-BDF4-C5E4900253BC}" sibTransId="{E04FE009-6454-4BA2-BFF5-36D0F50D0D2C}"/>
    <dgm:cxn modelId="{6B45C190-A9BC-4B1C-8681-F7F68998A0B1}" type="presOf" srcId="{3605D2C9-D351-486C-B2B3-BCD654343913}" destId="{C8918A3F-792B-4C65-BD61-E5CC042BC436}" srcOrd="0" destOrd="0" presId="urn:diagrams.loki3.com/BracketList"/>
    <dgm:cxn modelId="{DFE9EB90-BD03-41B3-9A8E-C838AA8395DD}" type="presOf" srcId="{36B2CC1E-7EC6-47CF-A6A1-6E3D10853170}" destId="{566D51B7-9CDC-4C4A-ABE8-E359E4DB9CCF}" srcOrd="0" destOrd="0" presId="urn:diagrams.loki3.com/BracketList"/>
    <dgm:cxn modelId="{7BFD579B-79D2-404F-8CE4-DBFB46E86109}" type="presOf" srcId="{DB032F21-52E0-4592-887B-F9E3D365DEC7}" destId="{AAD3F5D3-51BD-4796-89FD-57ED975ED94A}" srcOrd="0" destOrd="0" presId="urn:diagrams.loki3.com/BracketList"/>
    <dgm:cxn modelId="{D776469E-59D5-481C-83DC-73A71C8232F6}" type="presOf" srcId="{B6F8D7C1-76F4-4A80-B2F8-3483F387C1B6}" destId="{AAD3F5D3-51BD-4796-89FD-57ED975ED94A}" srcOrd="0" destOrd="1" presId="urn:diagrams.loki3.com/BracketList"/>
    <dgm:cxn modelId="{198E9B9E-8609-43AD-8478-16DE70F8E084}" type="presOf" srcId="{C8C37D1B-6953-48CA-9CE2-97BDF7C94AE3}" destId="{6AA3DF39-A460-4342-B4F9-BF7B9596CE3E}" srcOrd="0" destOrd="0" presId="urn:diagrams.loki3.com/BracketList"/>
    <dgm:cxn modelId="{C845369F-7A6A-4DE1-80FE-9E898EF90BCA}" srcId="{C8C37D1B-6953-48CA-9CE2-97BDF7C94AE3}" destId="{36B2CC1E-7EC6-47CF-A6A1-6E3D10853170}" srcOrd="1" destOrd="0" parTransId="{88F83FFE-B90E-43EE-8470-F34F1A1B6AC1}" sibTransId="{E51DE969-CAEA-4E17-8DBF-DC0D32DB69A7}"/>
    <dgm:cxn modelId="{2D4D65A9-560D-46B3-AF43-0A68DAB7A173}" type="presOf" srcId="{6C3D4723-AE8C-4112-96D4-B5E92DBF504E}" destId="{9E2252E1-ABC3-4D4D-A6ED-7B279B1D9E2B}" srcOrd="0" destOrd="0" presId="urn:diagrams.loki3.com/BracketList"/>
    <dgm:cxn modelId="{C162AEAC-62E9-40FE-9971-972F84FE3B74}" type="presOf" srcId="{B1364C35-88A8-4445-8CFC-8F028B7CEC30}" destId="{442A50B5-2E6A-49A8-AFAF-80FE93958F9E}" srcOrd="0" destOrd="1" presId="urn:diagrams.loki3.com/BracketList"/>
    <dgm:cxn modelId="{9B0EEAB8-7734-48DC-8236-6B4C1477A3E5}" srcId="{B8A14196-8628-4E29-AAE8-A36A3908F6B1}" destId="{C511A83A-9B03-4A88-A8F2-6C3CF5398A06}" srcOrd="0" destOrd="0" parTransId="{06BD3E3E-B089-43F7-BE6F-E599A08BAE3E}" sibTransId="{A094F9B0-24B8-460E-89F7-E466E7E32C4F}"/>
    <dgm:cxn modelId="{E62404C7-05D9-4115-AD91-628ACE684150}" srcId="{36B2CC1E-7EC6-47CF-A6A1-6E3D10853170}" destId="{E59D04C2-A975-4A87-A506-CC1F118DA175}" srcOrd="0" destOrd="0" parTransId="{BA6D7580-C121-4006-ABC4-415EC08D1C55}" sibTransId="{D435972C-4801-4F17-9149-C080F09B2983}"/>
    <dgm:cxn modelId="{C070CBC7-0E60-4D46-B7A2-FB652416A804}" type="presOf" srcId="{DE7E1B80-E3BA-4277-8874-A402054E2212}" destId="{9E2252E1-ABC3-4D4D-A6ED-7B279B1D9E2B}" srcOrd="0" destOrd="1" presId="urn:diagrams.loki3.com/BracketList"/>
    <dgm:cxn modelId="{74BB18CC-DEEE-4DEE-9730-453828F399BE}" srcId="{C8C37D1B-6953-48CA-9CE2-97BDF7C94AE3}" destId="{3605D2C9-D351-486C-B2B3-BCD654343913}" srcOrd="0" destOrd="0" parTransId="{F4564330-661F-4694-B0AE-F8DABA98CC36}" sibTransId="{98B038B4-5528-438E-9AF4-248E6FF7EA4F}"/>
    <dgm:cxn modelId="{E91907D1-E782-49A6-8601-94D17497FD40}" type="presOf" srcId="{C511A83A-9B03-4A88-A8F2-6C3CF5398A06}" destId="{3D46FCEA-17D6-4EB5-8A34-D2B906817D91}" srcOrd="0" destOrd="0" presId="urn:diagrams.loki3.com/BracketList"/>
    <dgm:cxn modelId="{D8502FD9-9D3D-4D57-B3FB-73DF91CB62F3}" srcId="{36B2CC1E-7EC6-47CF-A6A1-6E3D10853170}" destId="{5310B62A-F751-4BCE-81C6-ADD30736BC8E}" srcOrd="1" destOrd="0" parTransId="{83502153-80F4-4D54-818D-3F780D90F837}" sibTransId="{843A8DE0-E828-4C9C-8193-96FCC45701E8}"/>
    <dgm:cxn modelId="{8E19F5DA-B1A2-4561-AF38-81B705600737}" srcId="{3605D2C9-D351-486C-B2B3-BCD654343913}" destId="{F787DEB4-CF23-4222-B2B2-DE82D19DED74}" srcOrd="2" destOrd="0" parTransId="{358AEDD6-E761-4707-9288-4A0AB7EA381B}" sibTransId="{4323FCB6-1EDA-4656-8EB9-0362EBC68BD7}"/>
    <dgm:cxn modelId="{7BDEAFE5-CECE-443E-966C-D12746096249}" type="presOf" srcId="{7AA0E063-B24C-44EC-813F-028DDFDAB70A}" destId="{8D422C6E-1D78-4B06-B353-F1218C0D6764}" srcOrd="0" destOrd="1" presId="urn:diagrams.loki3.com/BracketList"/>
    <dgm:cxn modelId="{088562ED-AE51-466E-8AB4-CCBD9FAC7519}" srcId="{3605D2C9-D351-486C-B2B3-BCD654343913}" destId="{B1364C35-88A8-4445-8CFC-8F028B7CEC30}" srcOrd="1" destOrd="0" parTransId="{B21EF9AA-EF45-4037-BEED-C23339BD5CEC}" sibTransId="{C248D07E-36D3-410C-864D-3D39E3BCD639}"/>
    <dgm:cxn modelId="{F12F27F8-EB21-4924-8C9F-B7B233B1319E}" type="presOf" srcId="{253B3909-9DC6-4CDD-8FA1-91D94124A74C}" destId="{3DFC5F24-8375-4193-B933-A38D7E6AF08B}" srcOrd="0" destOrd="0" presId="urn:diagrams.loki3.com/BracketList"/>
    <dgm:cxn modelId="{B14169FA-E1D9-48D5-B882-88468C786F87}" srcId="{ACCBC2CB-3B5A-4669-882E-71F5955CA641}" destId="{6C3D4723-AE8C-4112-96D4-B5E92DBF504E}" srcOrd="0" destOrd="0" parTransId="{E7A7FE3C-18BD-43E1-972E-209A1B258693}" sibTransId="{6CED7D73-1EEA-47A2-B704-9645F7684102}"/>
    <dgm:cxn modelId="{F4EF8776-48AE-477E-B346-C1D7D409C68C}" type="presParOf" srcId="{6AA3DF39-A460-4342-B4F9-BF7B9596CE3E}" destId="{01478A62-9C01-4DE4-9D0F-931F6EB46613}" srcOrd="0" destOrd="0" presId="urn:diagrams.loki3.com/BracketList"/>
    <dgm:cxn modelId="{C6DEC2C8-B042-4E43-BA33-EF5BD803E3F2}" type="presParOf" srcId="{01478A62-9C01-4DE4-9D0F-931F6EB46613}" destId="{C8918A3F-792B-4C65-BD61-E5CC042BC436}" srcOrd="0" destOrd="0" presId="urn:diagrams.loki3.com/BracketList"/>
    <dgm:cxn modelId="{F3CB84EB-124E-4865-A5BF-6367EAEBA845}" type="presParOf" srcId="{01478A62-9C01-4DE4-9D0F-931F6EB46613}" destId="{9321E603-2539-43A6-92D9-2CDE522EEE8F}" srcOrd="1" destOrd="0" presId="urn:diagrams.loki3.com/BracketList"/>
    <dgm:cxn modelId="{80F885FA-69E3-49EC-929C-8B421521DB26}" type="presParOf" srcId="{01478A62-9C01-4DE4-9D0F-931F6EB46613}" destId="{A658591B-9DEE-45A0-B8EC-6A1F775F3C24}" srcOrd="2" destOrd="0" presId="urn:diagrams.loki3.com/BracketList"/>
    <dgm:cxn modelId="{FADEF655-3C9A-4FF7-91F3-9C01CE8BA9FA}" type="presParOf" srcId="{01478A62-9C01-4DE4-9D0F-931F6EB46613}" destId="{442A50B5-2E6A-49A8-AFAF-80FE93958F9E}" srcOrd="3" destOrd="0" presId="urn:diagrams.loki3.com/BracketList"/>
    <dgm:cxn modelId="{D4B602CD-0C56-4C3F-BF5C-48F6CB0F7748}" type="presParOf" srcId="{6AA3DF39-A460-4342-B4F9-BF7B9596CE3E}" destId="{6C949104-C3B5-4ACD-B6E0-C3FE143A1035}" srcOrd="1" destOrd="0" presId="urn:diagrams.loki3.com/BracketList"/>
    <dgm:cxn modelId="{9F89D661-46DB-4370-B726-4E43296E2382}" type="presParOf" srcId="{6AA3DF39-A460-4342-B4F9-BF7B9596CE3E}" destId="{DAED1926-5F31-4D48-B202-4CE9270BF56E}" srcOrd="2" destOrd="0" presId="urn:diagrams.loki3.com/BracketList"/>
    <dgm:cxn modelId="{8F18E5AA-1B00-4CA2-AAA1-ECE28086D51D}" type="presParOf" srcId="{DAED1926-5F31-4D48-B202-4CE9270BF56E}" destId="{566D51B7-9CDC-4C4A-ABE8-E359E4DB9CCF}" srcOrd="0" destOrd="0" presId="urn:diagrams.loki3.com/BracketList"/>
    <dgm:cxn modelId="{D2FA6CA6-4054-4E86-B53B-A99D5024173B}" type="presParOf" srcId="{DAED1926-5F31-4D48-B202-4CE9270BF56E}" destId="{0306FB9D-0353-4F37-9F71-15816153E6A7}" srcOrd="1" destOrd="0" presId="urn:diagrams.loki3.com/BracketList"/>
    <dgm:cxn modelId="{80305449-8C78-4C8E-90F6-32AC31D81D22}" type="presParOf" srcId="{DAED1926-5F31-4D48-B202-4CE9270BF56E}" destId="{237F359E-29FA-4F63-8AD2-6F7DFB959830}" srcOrd="2" destOrd="0" presId="urn:diagrams.loki3.com/BracketList"/>
    <dgm:cxn modelId="{7575F530-9D10-428C-8174-5683972C4D27}" type="presParOf" srcId="{DAED1926-5F31-4D48-B202-4CE9270BF56E}" destId="{875DC770-1D26-4D33-B1FB-FA229A5D4F6D}" srcOrd="3" destOrd="0" presId="urn:diagrams.loki3.com/BracketList"/>
    <dgm:cxn modelId="{B62C2ACB-ED94-481B-9989-E1ADEE5FA261}" type="presParOf" srcId="{6AA3DF39-A460-4342-B4F9-BF7B9596CE3E}" destId="{7A7531A9-0228-4045-86E6-151044A6D262}" srcOrd="3" destOrd="0" presId="urn:diagrams.loki3.com/BracketList"/>
    <dgm:cxn modelId="{1A745431-E371-4CBD-BB4F-ECC178F5ACE7}" type="presParOf" srcId="{6AA3DF39-A460-4342-B4F9-BF7B9596CE3E}" destId="{E39BD8BE-352B-45E7-9E7D-6287BA612C68}" srcOrd="4" destOrd="0" presId="urn:diagrams.loki3.com/BracketList"/>
    <dgm:cxn modelId="{EBFFE13C-AC93-4A4F-974B-5C7DAA1F33CD}" type="presParOf" srcId="{E39BD8BE-352B-45E7-9E7D-6287BA612C68}" destId="{B498B48D-7AD3-47DA-B925-CE6E6D36A78C}" srcOrd="0" destOrd="0" presId="urn:diagrams.loki3.com/BracketList"/>
    <dgm:cxn modelId="{7A077A29-A59B-412E-A70B-A6E9AE9ABBD8}" type="presParOf" srcId="{E39BD8BE-352B-45E7-9E7D-6287BA612C68}" destId="{7DCAAD37-D894-4A5C-8FC4-D782297BEA85}" srcOrd="1" destOrd="0" presId="urn:diagrams.loki3.com/BracketList"/>
    <dgm:cxn modelId="{7E53F9A8-3B90-463B-B31A-B7F069CE4347}" type="presParOf" srcId="{E39BD8BE-352B-45E7-9E7D-6287BA612C68}" destId="{0BCCEE88-F958-4CE9-AA59-F874127544E0}" srcOrd="2" destOrd="0" presId="urn:diagrams.loki3.com/BracketList"/>
    <dgm:cxn modelId="{1D54920E-0852-41D6-ACC5-979B231C8EDF}" type="presParOf" srcId="{E39BD8BE-352B-45E7-9E7D-6287BA612C68}" destId="{9E2252E1-ABC3-4D4D-A6ED-7B279B1D9E2B}" srcOrd="3" destOrd="0" presId="urn:diagrams.loki3.com/BracketList"/>
    <dgm:cxn modelId="{3CDD3B3D-2005-4337-B0DB-70540715765C}" type="presParOf" srcId="{6AA3DF39-A460-4342-B4F9-BF7B9596CE3E}" destId="{87BA0C7F-BE8F-48B5-A94C-75E0A95267A3}" srcOrd="5" destOrd="0" presId="urn:diagrams.loki3.com/BracketList"/>
    <dgm:cxn modelId="{71AAA13A-2F8A-45FD-8BCD-C8309D1941AD}" type="presParOf" srcId="{6AA3DF39-A460-4342-B4F9-BF7B9596CE3E}" destId="{5AE4181D-660B-4491-BED4-D70F69F608E2}" srcOrd="6" destOrd="0" presId="urn:diagrams.loki3.com/BracketList"/>
    <dgm:cxn modelId="{1B09A7FD-0313-47E9-8CA7-83C04ACED9DE}" type="presParOf" srcId="{5AE4181D-660B-4491-BED4-D70F69F608E2}" destId="{3DFC5F24-8375-4193-B933-A38D7E6AF08B}" srcOrd="0" destOrd="0" presId="urn:diagrams.loki3.com/BracketList"/>
    <dgm:cxn modelId="{D01A0434-5D33-4B56-8820-F618544002D2}" type="presParOf" srcId="{5AE4181D-660B-4491-BED4-D70F69F608E2}" destId="{31E10A32-3693-42E7-9FF1-8D07F50EB3F0}" srcOrd="1" destOrd="0" presId="urn:diagrams.loki3.com/BracketList"/>
    <dgm:cxn modelId="{A2767C47-3D09-4FD8-890E-EEEA6DC5A328}" type="presParOf" srcId="{5AE4181D-660B-4491-BED4-D70F69F608E2}" destId="{05D60545-CD49-4AD1-99EA-3467A9318C6D}" srcOrd="2" destOrd="0" presId="urn:diagrams.loki3.com/BracketList"/>
    <dgm:cxn modelId="{35CFE9CE-97CF-4412-9C90-08539AB1F9B3}" type="presParOf" srcId="{5AE4181D-660B-4491-BED4-D70F69F608E2}" destId="{AAD3F5D3-51BD-4796-89FD-57ED975ED94A}" srcOrd="3" destOrd="0" presId="urn:diagrams.loki3.com/BracketList"/>
    <dgm:cxn modelId="{8E4050BB-69A1-4C7C-96A1-546545B163BC}" type="presParOf" srcId="{6AA3DF39-A460-4342-B4F9-BF7B9596CE3E}" destId="{BAFF227B-8E6B-4A62-88B0-987DD9601863}" srcOrd="7" destOrd="0" presId="urn:diagrams.loki3.com/BracketList"/>
    <dgm:cxn modelId="{78DACB2F-724F-46AC-9561-453DC5EF7E48}" type="presParOf" srcId="{6AA3DF39-A460-4342-B4F9-BF7B9596CE3E}" destId="{6966FCB6-4D30-4AC9-AC37-DD00638E1592}" srcOrd="8" destOrd="0" presId="urn:diagrams.loki3.com/BracketList"/>
    <dgm:cxn modelId="{31A0F0A2-2F38-4267-8B49-1A045F73D32B}" type="presParOf" srcId="{6966FCB6-4D30-4AC9-AC37-DD00638E1592}" destId="{49336729-43D3-4A8F-BFDE-8E92DD334328}" srcOrd="0" destOrd="0" presId="urn:diagrams.loki3.com/BracketList"/>
    <dgm:cxn modelId="{7151CA51-E40C-4A28-AC4C-1B49CB001D49}" type="presParOf" srcId="{6966FCB6-4D30-4AC9-AC37-DD00638E1592}" destId="{8B6514C6-6386-4609-A33A-492E4542DFD3}" srcOrd="1" destOrd="0" presId="urn:diagrams.loki3.com/BracketList"/>
    <dgm:cxn modelId="{7198D81E-DA18-475A-B9A1-677352DF9B54}" type="presParOf" srcId="{6966FCB6-4D30-4AC9-AC37-DD00638E1592}" destId="{809CBA73-BF26-41E1-AF67-5F12F4EB5013}" srcOrd="2" destOrd="0" presId="urn:diagrams.loki3.com/BracketList"/>
    <dgm:cxn modelId="{F5704DC4-2869-41FE-8367-85AF0575CF19}" type="presParOf" srcId="{6966FCB6-4D30-4AC9-AC37-DD00638E1592}" destId="{3D46FCEA-17D6-4EB5-8A34-D2B906817D91}" srcOrd="3" destOrd="0" presId="urn:diagrams.loki3.com/BracketList"/>
    <dgm:cxn modelId="{5B9DA631-4F63-436D-9B67-34BD01DB647C}" type="presParOf" srcId="{6AA3DF39-A460-4342-B4F9-BF7B9596CE3E}" destId="{1FB7E03A-CED5-4180-BD8C-B9E9B37176FF}" srcOrd="9" destOrd="0" presId="urn:diagrams.loki3.com/BracketList"/>
    <dgm:cxn modelId="{29CDFB1D-CA63-4B7F-AC27-B127BCE7AF4B}" type="presParOf" srcId="{6AA3DF39-A460-4342-B4F9-BF7B9596CE3E}" destId="{FE841B90-B2CE-4F73-A63B-35AB3DCC01A8}" srcOrd="10" destOrd="0" presId="urn:diagrams.loki3.com/BracketList"/>
    <dgm:cxn modelId="{559C0170-F3D7-47DB-8EEB-CF6029119DCA}" type="presParOf" srcId="{FE841B90-B2CE-4F73-A63B-35AB3DCC01A8}" destId="{4D439411-D369-461C-A2FC-D1D0241A86D9}" srcOrd="0" destOrd="0" presId="urn:diagrams.loki3.com/BracketList"/>
    <dgm:cxn modelId="{34745078-DD16-4C2E-86A6-A6AE3B01FAA2}" type="presParOf" srcId="{FE841B90-B2CE-4F73-A63B-35AB3DCC01A8}" destId="{8F4B1EC8-815C-4181-B9D8-F165C306831E}" srcOrd="1" destOrd="0" presId="urn:diagrams.loki3.com/BracketList"/>
    <dgm:cxn modelId="{3A64329B-B652-4502-9DB1-82DCFF7BC91C}" type="presParOf" srcId="{FE841B90-B2CE-4F73-A63B-35AB3DCC01A8}" destId="{0F57595B-5337-4696-9AFF-BDD94CD84EB2}" srcOrd="2" destOrd="0" presId="urn:diagrams.loki3.com/BracketList"/>
    <dgm:cxn modelId="{48E00EAB-2342-4E83-A47D-DAF9939B5884}" type="presParOf" srcId="{FE841B90-B2CE-4F73-A63B-35AB3DCC01A8}" destId="{8D422C6E-1D78-4B06-B353-F1218C0D6764}"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0E416A-1A6C-4BD3-8C85-034D907019D9}"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30A60B6C-F844-4162-8672-13AB222CAC1E}">
      <dgm:prSet/>
      <dgm:spPr/>
      <dgm:t>
        <a:bodyPr/>
        <a:lstStyle/>
        <a:p>
          <a:r>
            <a:rPr lang="en-US" dirty="0"/>
            <a:t>Upgrade to at least WMF 5 (PowerShell 5)</a:t>
          </a:r>
        </a:p>
      </dgm:t>
    </dgm:pt>
    <dgm:pt modelId="{1C87420B-3AEA-491F-806C-A9020EFDAC64}" type="parTrans" cxnId="{639C7591-C60C-4274-BAAD-0DD7A073D185}">
      <dgm:prSet/>
      <dgm:spPr/>
      <dgm:t>
        <a:bodyPr/>
        <a:lstStyle/>
        <a:p>
          <a:endParaRPr lang="en-US"/>
        </a:p>
      </dgm:t>
    </dgm:pt>
    <dgm:pt modelId="{5915E812-8B59-43E2-8326-E923F0DF3D6F}" type="sibTrans" cxnId="{639C7591-C60C-4274-BAAD-0DD7A073D185}">
      <dgm:prSet/>
      <dgm:spPr/>
      <dgm:t>
        <a:bodyPr/>
        <a:lstStyle/>
        <a:p>
          <a:endParaRPr lang="en-US"/>
        </a:p>
      </dgm:t>
    </dgm:pt>
    <dgm:pt modelId="{B459E259-6587-4529-81A8-0C055E52FED9}">
      <dgm:prSet/>
      <dgm:spPr/>
      <dgm:t>
        <a:bodyPr/>
        <a:lstStyle/>
        <a:p>
          <a:r>
            <a:rPr lang="en-US" dirty="0"/>
            <a:t>Both Cmdlets isolate information from output stream</a:t>
          </a:r>
        </a:p>
      </dgm:t>
    </dgm:pt>
    <dgm:pt modelId="{A5645913-0150-41B3-9F36-F5F2058681CA}" type="parTrans" cxnId="{D4EDCB92-4105-4CD2-ABCF-CC12EFF54BB8}">
      <dgm:prSet/>
      <dgm:spPr/>
      <dgm:t>
        <a:bodyPr/>
        <a:lstStyle/>
        <a:p>
          <a:endParaRPr lang="en-US"/>
        </a:p>
      </dgm:t>
    </dgm:pt>
    <dgm:pt modelId="{A5EC4FDE-6907-40F5-9527-C680067E0778}" type="sibTrans" cxnId="{D4EDCB92-4105-4CD2-ABCF-CC12EFF54BB8}">
      <dgm:prSet/>
      <dgm:spPr/>
      <dgm:t>
        <a:bodyPr/>
        <a:lstStyle/>
        <a:p>
          <a:endParaRPr lang="en-US"/>
        </a:p>
      </dgm:t>
    </dgm:pt>
    <dgm:pt modelId="{6B741721-5D3D-48CF-B3A5-111823568DD9}">
      <dgm:prSet/>
      <dgm:spPr/>
      <dgm:t>
        <a:bodyPr/>
        <a:lstStyle/>
        <a:p>
          <a:r>
            <a:rPr lang="en-US" dirty="0"/>
            <a:t>For </a:t>
          </a:r>
          <a:r>
            <a:rPr lang="en-US" b="1" dirty="0"/>
            <a:t>Scripting &amp; Logging</a:t>
          </a:r>
          <a:r>
            <a:rPr lang="en-US" dirty="0"/>
            <a:t> purposes use </a:t>
          </a:r>
          <a:r>
            <a:rPr lang="en-US" b="1" dirty="0"/>
            <a:t>Write-Information</a:t>
          </a:r>
          <a:r>
            <a:rPr lang="en-US" dirty="0"/>
            <a:t> </a:t>
          </a:r>
        </a:p>
      </dgm:t>
    </dgm:pt>
    <dgm:pt modelId="{D1BED24B-DAA2-4B5B-826E-B6A5F9D1D9FE}" type="parTrans" cxnId="{B49F8D17-EF82-4DA7-A9E0-B765BE0DE8EC}">
      <dgm:prSet/>
      <dgm:spPr/>
      <dgm:t>
        <a:bodyPr/>
        <a:lstStyle/>
        <a:p>
          <a:endParaRPr lang="en-US"/>
        </a:p>
      </dgm:t>
    </dgm:pt>
    <dgm:pt modelId="{B3C94EB0-BCE7-4B86-B226-B88A845DE977}" type="sibTrans" cxnId="{B49F8D17-EF82-4DA7-A9E0-B765BE0DE8EC}">
      <dgm:prSet/>
      <dgm:spPr/>
      <dgm:t>
        <a:bodyPr/>
        <a:lstStyle/>
        <a:p>
          <a:endParaRPr lang="en-US"/>
        </a:p>
      </dgm:t>
    </dgm:pt>
    <dgm:pt modelId="{B21DD6D3-2FEA-4A43-A5D2-57BD4DD9E6CC}">
      <dgm:prSet/>
      <dgm:spPr/>
      <dgm:t>
        <a:bodyPr/>
        <a:lstStyle/>
        <a:p>
          <a:r>
            <a:rPr lang="en-US" dirty="0"/>
            <a:t>Can be suppressed </a:t>
          </a:r>
        </a:p>
      </dgm:t>
    </dgm:pt>
    <dgm:pt modelId="{05004AF6-CED3-4804-935B-9C5ACDDCA310}" type="parTrans" cxnId="{64AAC952-3FE3-4AB3-A38F-957B012AF99A}">
      <dgm:prSet/>
      <dgm:spPr/>
      <dgm:t>
        <a:bodyPr/>
        <a:lstStyle/>
        <a:p>
          <a:endParaRPr lang="en-US"/>
        </a:p>
      </dgm:t>
    </dgm:pt>
    <dgm:pt modelId="{1AA126EF-9E65-456A-B3F1-DEF9C6470231}" type="sibTrans" cxnId="{64AAC952-3FE3-4AB3-A38F-957B012AF99A}">
      <dgm:prSet/>
      <dgm:spPr/>
      <dgm:t>
        <a:bodyPr/>
        <a:lstStyle/>
        <a:p>
          <a:endParaRPr lang="en-US"/>
        </a:p>
      </dgm:t>
    </dgm:pt>
    <dgm:pt modelId="{24B76F20-8764-4CF0-B7EB-37D695D0BC56}">
      <dgm:prSet/>
      <dgm:spPr/>
      <dgm:t>
        <a:bodyPr/>
        <a:lstStyle/>
        <a:p>
          <a:r>
            <a:rPr lang="en-US" dirty="0"/>
            <a:t>Supports tagging</a:t>
          </a:r>
        </a:p>
      </dgm:t>
    </dgm:pt>
    <dgm:pt modelId="{B6BCFB1B-BA84-4C91-BD3E-56098AF7D5EA}" type="parTrans" cxnId="{43F3E993-E109-49C3-B691-EC0B5D99E794}">
      <dgm:prSet/>
      <dgm:spPr/>
      <dgm:t>
        <a:bodyPr/>
        <a:lstStyle/>
        <a:p>
          <a:endParaRPr lang="en-US"/>
        </a:p>
      </dgm:t>
    </dgm:pt>
    <dgm:pt modelId="{A470950F-9F5C-46C1-8574-219721AD8E6E}" type="sibTrans" cxnId="{43F3E993-E109-49C3-B691-EC0B5D99E794}">
      <dgm:prSet/>
      <dgm:spPr/>
      <dgm:t>
        <a:bodyPr/>
        <a:lstStyle/>
        <a:p>
          <a:endParaRPr lang="en-US"/>
        </a:p>
      </dgm:t>
    </dgm:pt>
    <dgm:pt modelId="{70EAD16E-4E1B-4399-B07E-6FD8639E6FA5}">
      <dgm:prSet/>
      <dgm:spPr/>
      <dgm:t>
        <a:bodyPr/>
        <a:lstStyle/>
        <a:p>
          <a:r>
            <a:rPr lang="en-US" dirty="0"/>
            <a:t>Use </a:t>
          </a:r>
          <a:r>
            <a:rPr lang="en-US" b="1" dirty="0"/>
            <a:t>Write-Host </a:t>
          </a:r>
          <a:r>
            <a:rPr lang="en-US" b="0" dirty="0"/>
            <a:t>f</a:t>
          </a:r>
          <a:r>
            <a:rPr lang="en-US" dirty="0"/>
            <a:t>or </a:t>
          </a:r>
          <a:r>
            <a:rPr lang="en-US" b="1" dirty="0"/>
            <a:t>Console</a:t>
          </a:r>
          <a:r>
            <a:rPr lang="en-US" dirty="0"/>
            <a:t> output &amp; </a:t>
          </a:r>
          <a:r>
            <a:rPr lang="en-US" b="1" dirty="0"/>
            <a:t>Colorful Host</a:t>
          </a:r>
          <a:r>
            <a:rPr lang="en-US" dirty="0"/>
            <a:t> Information</a:t>
          </a:r>
        </a:p>
      </dgm:t>
    </dgm:pt>
    <dgm:pt modelId="{4F3CC86B-8778-47E0-9738-3A06095D3AE5}" type="parTrans" cxnId="{917F581B-BA7F-4655-8DF8-A3D0B23E42D2}">
      <dgm:prSet/>
      <dgm:spPr/>
      <dgm:t>
        <a:bodyPr/>
        <a:lstStyle/>
        <a:p>
          <a:endParaRPr lang="en-US"/>
        </a:p>
      </dgm:t>
    </dgm:pt>
    <dgm:pt modelId="{CDE243B0-44F8-405E-AE57-97BBC65D46EE}" type="sibTrans" cxnId="{917F581B-BA7F-4655-8DF8-A3D0B23E42D2}">
      <dgm:prSet/>
      <dgm:spPr/>
      <dgm:t>
        <a:bodyPr/>
        <a:lstStyle/>
        <a:p>
          <a:endParaRPr lang="en-US"/>
        </a:p>
      </dgm:t>
    </dgm:pt>
    <dgm:pt modelId="{83217FBC-611D-4E65-88A3-81774FA29290}" type="pres">
      <dgm:prSet presAssocID="{200E416A-1A6C-4BD3-8C85-034D907019D9}" presName="diagram" presStyleCnt="0">
        <dgm:presLayoutVars>
          <dgm:dir/>
          <dgm:resizeHandles val="exact"/>
        </dgm:presLayoutVars>
      </dgm:prSet>
      <dgm:spPr/>
    </dgm:pt>
    <dgm:pt modelId="{94709F26-D13A-4EB7-851D-B8667A4CDFD9}" type="pres">
      <dgm:prSet presAssocID="{30A60B6C-F844-4162-8672-13AB222CAC1E}" presName="node" presStyleLbl="node1" presStyleIdx="0" presStyleCnt="4">
        <dgm:presLayoutVars>
          <dgm:bulletEnabled val="1"/>
        </dgm:presLayoutVars>
      </dgm:prSet>
      <dgm:spPr/>
    </dgm:pt>
    <dgm:pt modelId="{D090B754-A93E-44AD-AB5F-7B5A849603ED}" type="pres">
      <dgm:prSet presAssocID="{5915E812-8B59-43E2-8326-E923F0DF3D6F}" presName="sibTrans" presStyleCnt="0"/>
      <dgm:spPr/>
    </dgm:pt>
    <dgm:pt modelId="{5AB90B25-95BC-4E48-9423-53C3F66C6CAB}" type="pres">
      <dgm:prSet presAssocID="{B459E259-6587-4529-81A8-0C055E52FED9}" presName="node" presStyleLbl="node1" presStyleIdx="1" presStyleCnt="4">
        <dgm:presLayoutVars>
          <dgm:bulletEnabled val="1"/>
        </dgm:presLayoutVars>
      </dgm:prSet>
      <dgm:spPr/>
    </dgm:pt>
    <dgm:pt modelId="{9E8C497D-5EF6-4C22-BB58-5AD0C09233DC}" type="pres">
      <dgm:prSet presAssocID="{A5EC4FDE-6907-40F5-9527-C680067E0778}" presName="sibTrans" presStyleCnt="0"/>
      <dgm:spPr/>
    </dgm:pt>
    <dgm:pt modelId="{EEFD593D-42D6-40D2-846D-2F863C29C75D}" type="pres">
      <dgm:prSet presAssocID="{6B741721-5D3D-48CF-B3A5-111823568DD9}" presName="node" presStyleLbl="node1" presStyleIdx="2" presStyleCnt="4">
        <dgm:presLayoutVars>
          <dgm:bulletEnabled val="1"/>
        </dgm:presLayoutVars>
      </dgm:prSet>
      <dgm:spPr/>
    </dgm:pt>
    <dgm:pt modelId="{B34A027C-121C-4B99-AEFB-C78B23CCC8BA}" type="pres">
      <dgm:prSet presAssocID="{B3C94EB0-BCE7-4B86-B226-B88A845DE977}" presName="sibTrans" presStyleCnt="0"/>
      <dgm:spPr/>
    </dgm:pt>
    <dgm:pt modelId="{FBF10D8D-4F50-4CF4-8F23-59D491656D86}" type="pres">
      <dgm:prSet presAssocID="{70EAD16E-4E1B-4399-B07E-6FD8639E6FA5}" presName="node" presStyleLbl="node1" presStyleIdx="3" presStyleCnt="4">
        <dgm:presLayoutVars>
          <dgm:bulletEnabled val="1"/>
        </dgm:presLayoutVars>
      </dgm:prSet>
      <dgm:spPr/>
    </dgm:pt>
  </dgm:ptLst>
  <dgm:cxnLst>
    <dgm:cxn modelId="{B49F8D17-EF82-4DA7-A9E0-B765BE0DE8EC}" srcId="{200E416A-1A6C-4BD3-8C85-034D907019D9}" destId="{6B741721-5D3D-48CF-B3A5-111823568DD9}" srcOrd="2" destOrd="0" parTransId="{D1BED24B-DAA2-4B5B-826E-B6A5F9D1D9FE}" sibTransId="{B3C94EB0-BCE7-4B86-B226-B88A845DE977}"/>
    <dgm:cxn modelId="{917F581B-BA7F-4655-8DF8-A3D0B23E42D2}" srcId="{200E416A-1A6C-4BD3-8C85-034D907019D9}" destId="{70EAD16E-4E1B-4399-B07E-6FD8639E6FA5}" srcOrd="3" destOrd="0" parTransId="{4F3CC86B-8778-47E0-9738-3A06095D3AE5}" sibTransId="{CDE243B0-44F8-405E-AE57-97BBC65D46EE}"/>
    <dgm:cxn modelId="{A103FB5B-B012-4797-86F1-F86316C2FB57}" type="presOf" srcId="{B459E259-6587-4529-81A8-0C055E52FED9}" destId="{5AB90B25-95BC-4E48-9423-53C3F66C6CAB}" srcOrd="0" destOrd="0" presId="urn:microsoft.com/office/officeart/2005/8/layout/default"/>
    <dgm:cxn modelId="{A3F7CA45-8A36-4618-B14C-12384C1F1C76}" type="presOf" srcId="{6B741721-5D3D-48CF-B3A5-111823568DD9}" destId="{EEFD593D-42D6-40D2-846D-2F863C29C75D}" srcOrd="0" destOrd="0" presId="urn:microsoft.com/office/officeart/2005/8/layout/default"/>
    <dgm:cxn modelId="{64AAC952-3FE3-4AB3-A38F-957B012AF99A}" srcId="{6B741721-5D3D-48CF-B3A5-111823568DD9}" destId="{B21DD6D3-2FEA-4A43-A5D2-57BD4DD9E6CC}" srcOrd="0" destOrd="0" parTransId="{05004AF6-CED3-4804-935B-9C5ACDDCA310}" sibTransId="{1AA126EF-9E65-456A-B3F1-DEF9C6470231}"/>
    <dgm:cxn modelId="{E4D25755-C333-4E0D-ADA8-ECDBF2598D79}" type="presOf" srcId="{B21DD6D3-2FEA-4A43-A5D2-57BD4DD9E6CC}" destId="{EEFD593D-42D6-40D2-846D-2F863C29C75D}" srcOrd="0" destOrd="1" presId="urn:microsoft.com/office/officeart/2005/8/layout/default"/>
    <dgm:cxn modelId="{639C7591-C60C-4274-BAAD-0DD7A073D185}" srcId="{200E416A-1A6C-4BD3-8C85-034D907019D9}" destId="{30A60B6C-F844-4162-8672-13AB222CAC1E}" srcOrd="0" destOrd="0" parTransId="{1C87420B-3AEA-491F-806C-A9020EFDAC64}" sibTransId="{5915E812-8B59-43E2-8326-E923F0DF3D6F}"/>
    <dgm:cxn modelId="{D4EDCB92-4105-4CD2-ABCF-CC12EFF54BB8}" srcId="{200E416A-1A6C-4BD3-8C85-034D907019D9}" destId="{B459E259-6587-4529-81A8-0C055E52FED9}" srcOrd="1" destOrd="0" parTransId="{A5645913-0150-41B3-9F36-F5F2058681CA}" sibTransId="{A5EC4FDE-6907-40F5-9527-C680067E0778}"/>
    <dgm:cxn modelId="{43F3E993-E109-49C3-B691-EC0B5D99E794}" srcId="{6B741721-5D3D-48CF-B3A5-111823568DD9}" destId="{24B76F20-8764-4CF0-B7EB-37D695D0BC56}" srcOrd="1" destOrd="0" parTransId="{B6BCFB1B-BA84-4C91-BD3E-56098AF7D5EA}" sibTransId="{A470950F-9F5C-46C1-8574-219721AD8E6E}"/>
    <dgm:cxn modelId="{4C2CF29A-0D4B-4B43-85E6-E39918A5327A}" type="presOf" srcId="{24B76F20-8764-4CF0-B7EB-37D695D0BC56}" destId="{EEFD593D-42D6-40D2-846D-2F863C29C75D}" srcOrd="0" destOrd="2" presId="urn:microsoft.com/office/officeart/2005/8/layout/default"/>
    <dgm:cxn modelId="{99372CB3-E1F6-407E-A63B-9802149E087E}" type="presOf" srcId="{30A60B6C-F844-4162-8672-13AB222CAC1E}" destId="{94709F26-D13A-4EB7-851D-B8667A4CDFD9}" srcOrd="0" destOrd="0" presId="urn:microsoft.com/office/officeart/2005/8/layout/default"/>
    <dgm:cxn modelId="{17B3DAC3-22F0-461E-9A4E-0D19362F21A6}" type="presOf" srcId="{70EAD16E-4E1B-4399-B07E-6FD8639E6FA5}" destId="{FBF10D8D-4F50-4CF4-8F23-59D491656D86}" srcOrd="0" destOrd="0" presId="urn:microsoft.com/office/officeart/2005/8/layout/default"/>
    <dgm:cxn modelId="{D804FBE5-C39B-4264-A8BD-CEE363D8795D}" type="presOf" srcId="{200E416A-1A6C-4BD3-8C85-034D907019D9}" destId="{83217FBC-611D-4E65-88A3-81774FA29290}" srcOrd="0" destOrd="0" presId="urn:microsoft.com/office/officeart/2005/8/layout/default"/>
    <dgm:cxn modelId="{309787EF-EA0B-438C-A69E-E40E4211B065}" type="presParOf" srcId="{83217FBC-611D-4E65-88A3-81774FA29290}" destId="{94709F26-D13A-4EB7-851D-B8667A4CDFD9}" srcOrd="0" destOrd="0" presId="urn:microsoft.com/office/officeart/2005/8/layout/default"/>
    <dgm:cxn modelId="{EA555C42-45AA-49AF-89A9-F614B0EE73C2}" type="presParOf" srcId="{83217FBC-611D-4E65-88A3-81774FA29290}" destId="{D090B754-A93E-44AD-AB5F-7B5A849603ED}" srcOrd="1" destOrd="0" presId="urn:microsoft.com/office/officeart/2005/8/layout/default"/>
    <dgm:cxn modelId="{9C19BC38-B368-4760-B769-7D7BD4FFF34D}" type="presParOf" srcId="{83217FBC-611D-4E65-88A3-81774FA29290}" destId="{5AB90B25-95BC-4E48-9423-53C3F66C6CAB}" srcOrd="2" destOrd="0" presId="urn:microsoft.com/office/officeart/2005/8/layout/default"/>
    <dgm:cxn modelId="{B2E4B75E-0603-409E-AA63-7C5B7B7C82DE}" type="presParOf" srcId="{83217FBC-611D-4E65-88A3-81774FA29290}" destId="{9E8C497D-5EF6-4C22-BB58-5AD0C09233DC}" srcOrd="3" destOrd="0" presId="urn:microsoft.com/office/officeart/2005/8/layout/default"/>
    <dgm:cxn modelId="{845E7D2C-CC1C-4003-8687-911543E0F219}" type="presParOf" srcId="{83217FBC-611D-4E65-88A3-81774FA29290}" destId="{EEFD593D-42D6-40D2-846D-2F863C29C75D}" srcOrd="4" destOrd="0" presId="urn:microsoft.com/office/officeart/2005/8/layout/default"/>
    <dgm:cxn modelId="{4C3AECDA-943C-45C9-B795-E2AFE2D9E0AF}" type="presParOf" srcId="{83217FBC-611D-4E65-88A3-81774FA29290}" destId="{B34A027C-121C-4B99-AEFB-C78B23CCC8BA}" srcOrd="5" destOrd="0" presId="urn:microsoft.com/office/officeart/2005/8/layout/default"/>
    <dgm:cxn modelId="{626FA439-71C0-472F-93B1-59ABEE8B5400}" type="presParOf" srcId="{83217FBC-611D-4E65-88A3-81774FA29290}" destId="{FBF10D8D-4F50-4CF4-8F23-59D491656D86}"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D1D736-DDF4-4C56-93F9-7AC5B432C9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5147D7F-3183-45BD-A4FF-699FD8FBC85D}">
      <dgm:prSet/>
      <dgm:spPr/>
      <dgm:t>
        <a:bodyPr/>
        <a:lstStyle/>
        <a:p>
          <a:pPr>
            <a:lnSpc>
              <a:spcPct val="100000"/>
            </a:lnSpc>
          </a:pPr>
          <a:r>
            <a:rPr lang="en-US" dirty="0"/>
            <a:t>Is stored in and accessed via </a:t>
          </a:r>
          <a:r>
            <a:rPr lang="en-US" b="1" dirty="0"/>
            <a:t>$Error</a:t>
          </a:r>
          <a:r>
            <a:rPr lang="en-US" dirty="0"/>
            <a:t> array automatic variable</a:t>
          </a:r>
        </a:p>
      </dgm:t>
    </dgm:pt>
    <dgm:pt modelId="{B3E97439-7386-4BA0-81D7-1A0DEF83EF50}" type="parTrans" cxnId="{DEBD34ED-39EE-424E-AB89-2A0CD961982B}">
      <dgm:prSet/>
      <dgm:spPr/>
      <dgm:t>
        <a:bodyPr/>
        <a:lstStyle/>
        <a:p>
          <a:endParaRPr lang="en-US"/>
        </a:p>
      </dgm:t>
    </dgm:pt>
    <dgm:pt modelId="{BD9B04B4-E111-48A8-88B3-181EF3DEB17F}" type="sibTrans" cxnId="{DEBD34ED-39EE-424E-AB89-2A0CD961982B}">
      <dgm:prSet/>
      <dgm:spPr/>
      <dgm:t>
        <a:bodyPr/>
        <a:lstStyle/>
        <a:p>
          <a:endParaRPr lang="en-US"/>
        </a:p>
      </dgm:t>
    </dgm:pt>
    <dgm:pt modelId="{1B53A80A-9645-4F94-BC14-94FCCAD3D3D1}">
      <dgm:prSet/>
      <dgm:spPr/>
      <dgm:t>
        <a:bodyPr/>
        <a:lstStyle/>
        <a:p>
          <a:pPr>
            <a:lnSpc>
              <a:spcPct val="100000"/>
            </a:lnSpc>
          </a:pPr>
          <a:r>
            <a:rPr lang="en-US" dirty="0"/>
            <a:t>Is an instance of </a:t>
          </a:r>
          <a:r>
            <a:rPr lang="en-US" dirty="0" err="1"/>
            <a:t>ErrorRecord</a:t>
          </a:r>
          <a:r>
            <a:rPr lang="en-US" dirty="0"/>
            <a:t> Class in </a:t>
          </a:r>
          <a:r>
            <a:rPr lang="en-US" b="1" dirty="0" err="1"/>
            <a:t>System.Management.Automation</a:t>
          </a:r>
          <a:r>
            <a:rPr lang="en-US" b="1" dirty="0"/>
            <a:t> </a:t>
          </a:r>
          <a:r>
            <a:rPr lang="en-US" dirty="0"/>
            <a:t>Namespace</a:t>
          </a:r>
        </a:p>
      </dgm:t>
    </dgm:pt>
    <dgm:pt modelId="{B173180D-8937-49D8-94CE-CD0A7C61CF5C}" type="parTrans" cxnId="{EEFE66F0-F040-406F-84A0-AECF1B0E180F}">
      <dgm:prSet/>
      <dgm:spPr/>
      <dgm:t>
        <a:bodyPr/>
        <a:lstStyle/>
        <a:p>
          <a:endParaRPr lang="en-US"/>
        </a:p>
      </dgm:t>
    </dgm:pt>
    <dgm:pt modelId="{4C177714-8376-4E00-B168-246920C947B7}" type="sibTrans" cxnId="{EEFE66F0-F040-406F-84A0-AECF1B0E180F}">
      <dgm:prSet/>
      <dgm:spPr/>
      <dgm:t>
        <a:bodyPr/>
        <a:lstStyle/>
        <a:p>
          <a:endParaRPr lang="en-US"/>
        </a:p>
      </dgm:t>
    </dgm:pt>
    <dgm:pt modelId="{A799359E-9A18-4D7F-805F-AB4349D59941}">
      <dgm:prSet/>
      <dgm:spPr/>
      <dgm:t>
        <a:bodyPr/>
        <a:lstStyle/>
        <a:p>
          <a:pPr>
            <a:lnSpc>
              <a:spcPct val="100000"/>
            </a:lnSpc>
          </a:pPr>
          <a:r>
            <a:rPr lang="en-US" dirty="0"/>
            <a:t>Is an </a:t>
          </a:r>
          <a:r>
            <a:rPr lang="en-US" b="1" dirty="0"/>
            <a:t>extension</a:t>
          </a:r>
          <a:r>
            <a:rPr lang="en-US" dirty="0"/>
            <a:t> to </a:t>
          </a:r>
          <a:r>
            <a:rPr lang="en-US" b="1" dirty="0" err="1"/>
            <a:t>System.Exception</a:t>
          </a:r>
          <a:r>
            <a:rPr lang="en-US" b="1" dirty="0"/>
            <a:t> </a:t>
          </a:r>
          <a:r>
            <a:rPr lang="en-US" dirty="0" err="1"/>
            <a:t>.Net</a:t>
          </a:r>
          <a:r>
            <a:rPr lang="en-US" dirty="0"/>
            <a:t> class with PowerShell with additional PowerShell related properties</a:t>
          </a:r>
        </a:p>
      </dgm:t>
    </dgm:pt>
    <dgm:pt modelId="{77766AFE-3AE1-4E80-97D6-C63754710349}" type="parTrans" cxnId="{6FBEDCAF-05C7-4EBD-9FEC-22568BDD5A93}">
      <dgm:prSet/>
      <dgm:spPr/>
      <dgm:t>
        <a:bodyPr/>
        <a:lstStyle/>
        <a:p>
          <a:endParaRPr lang="en-US"/>
        </a:p>
      </dgm:t>
    </dgm:pt>
    <dgm:pt modelId="{978BEA40-A943-43B0-864E-BFFB3E5CB370}" type="sibTrans" cxnId="{6FBEDCAF-05C7-4EBD-9FEC-22568BDD5A93}">
      <dgm:prSet/>
      <dgm:spPr/>
      <dgm:t>
        <a:bodyPr/>
        <a:lstStyle/>
        <a:p>
          <a:endParaRPr lang="en-US"/>
        </a:p>
      </dgm:t>
    </dgm:pt>
    <dgm:pt modelId="{709DECDF-BC3E-430F-BF3F-21761E097679}">
      <dgm:prSet/>
      <dgm:spPr/>
      <dgm:t>
        <a:bodyPr/>
        <a:lstStyle/>
        <a:p>
          <a:pPr>
            <a:lnSpc>
              <a:spcPct val="100000"/>
            </a:lnSpc>
          </a:pPr>
          <a:r>
            <a:rPr lang="en-US" dirty="0"/>
            <a:t>The actual </a:t>
          </a:r>
          <a:r>
            <a:rPr lang="en-US" dirty="0" err="1"/>
            <a:t>System.Exception</a:t>
          </a:r>
          <a:r>
            <a:rPr lang="en-US" dirty="0"/>
            <a:t> is stored in </a:t>
          </a:r>
          <a:r>
            <a:rPr lang="en-US" b="1" dirty="0"/>
            <a:t>Exception property </a:t>
          </a:r>
          <a:r>
            <a:rPr lang="en-US" dirty="0"/>
            <a:t>of the </a:t>
          </a:r>
          <a:r>
            <a:rPr lang="en-US" dirty="0" err="1"/>
            <a:t>ErrorRecord</a:t>
          </a:r>
          <a:r>
            <a:rPr lang="en-US" dirty="0"/>
            <a:t> Class</a:t>
          </a:r>
        </a:p>
      </dgm:t>
    </dgm:pt>
    <dgm:pt modelId="{C6C2E06E-B22A-402E-B3F8-DA978CC025FD}" type="parTrans" cxnId="{3498D455-2D82-4204-915B-0CF52740CA8D}">
      <dgm:prSet/>
      <dgm:spPr/>
      <dgm:t>
        <a:bodyPr/>
        <a:lstStyle/>
        <a:p>
          <a:endParaRPr lang="en-US"/>
        </a:p>
      </dgm:t>
    </dgm:pt>
    <dgm:pt modelId="{1F570CCE-8F51-464E-9F5A-50DF823C52FB}" type="sibTrans" cxnId="{3498D455-2D82-4204-915B-0CF52740CA8D}">
      <dgm:prSet/>
      <dgm:spPr/>
      <dgm:t>
        <a:bodyPr/>
        <a:lstStyle/>
        <a:p>
          <a:endParaRPr lang="en-US"/>
        </a:p>
      </dgm:t>
    </dgm:pt>
    <dgm:pt modelId="{C0BF9058-E051-4EDE-9DA8-E4FF0005A269}">
      <dgm:prSet/>
      <dgm:spPr/>
      <dgm:t>
        <a:bodyPr/>
        <a:lstStyle/>
        <a:p>
          <a:pPr>
            <a:lnSpc>
              <a:spcPct val="100000"/>
            </a:lnSpc>
          </a:pPr>
          <a:r>
            <a:rPr lang="en-US" dirty="0"/>
            <a:t>The PowerShell host investigates </a:t>
          </a:r>
          <a:r>
            <a:rPr lang="en-US" dirty="0" err="1"/>
            <a:t>ErrorRecord</a:t>
          </a:r>
          <a:r>
            <a:rPr lang="en-US" dirty="0"/>
            <a:t> Objects and determines to stop or not the pipeline</a:t>
          </a:r>
        </a:p>
      </dgm:t>
    </dgm:pt>
    <dgm:pt modelId="{8CB59FFF-4D52-4666-B405-C819DA026F8D}" type="parTrans" cxnId="{535D4F6C-B43F-4C82-A55A-12884744A4C9}">
      <dgm:prSet/>
      <dgm:spPr/>
      <dgm:t>
        <a:bodyPr/>
        <a:lstStyle/>
        <a:p>
          <a:endParaRPr lang="en-US"/>
        </a:p>
      </dgm:t>
    </dgm:pt>
    <dgm:pt modelId="{F03B338E-F471-4684-A4E9-CD25B45E7532}" type="sibTrans" cxnId="{535D4F6C-B43F-4C82-A55A-12884744A4C9}">
      <dgm:prSet/>
      <dgm:spPr/>
      <dgm:t>
        <a:bodyPr/>
        <a:lstStyle/>
        <a:p>
          <a:endParaRPr lang="en-US"/>
        </a:p>
      </dgm:t>
    </dgm:pt>
    <dgm:pt modelId="{411FF15A-6D78-463C-84E8-A22976C1FB57}" type="pres">
      <dgm:prSet presAssocID="{56D1D736-DDF4-4C56-93F9-7AC5B432C9CE}" presName="root" presStyleCnt="0">
        <dgm:presLayoutVars>
          <dgm:dir/>
          <dgm:resizeHandles val="exact"/>
        </dgm:presLayoutVars>
      </dgm:prSet>
      <dgm:spPr/>
    </dgm:pt>
    <dgm:pt modelId="{84DDD816-A77B-4679-9248-7F9BB831C537}" type="pres">
      <dgm:prSet presAssocID="{55147D7F-3183-45BD-A4FF-699FD8FBC85D}" presName="compNode" presStyleCnt="0"/>
      <dgm:spPr/>
    </dgm:pt>
    <dgm:pt modelId="{3396D8A0-0B50-4E99-AFE1-594B3CA5DB83}" type="pres">
      <dgm:prSet presAssocID="{55147D7F-3183-45BD-A4FF-699FD8FBC85D}" presName="bgRect" presStyleLbl="bgShp" presStyleIdx="0" presStyleCnt="5"/>
      <dgm:spPr/>
    </dgm:pt>
    <dgm:pt modelId="{05E5EE8F-58E6-4CDB-93B6-842C1B468EC3}" type="pres">
      <dgm:prSet presAssocID="{55147D7F-3183-45BD-A4FF-699FD8FBC85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C4885F91-E4C7-438F-9700-D67C08106225}" type="pres">
      <dgm:prSet presAssocID="{55147D7F-3183-45BD-A4FF-699FD8FBC85D}" presName="spaceRect" presStyleCnt="0"/>
      <dgm:spPr/>
    </dgm:pt>
    <dgm:pt modelId="{ECFF7B9A-3F78-4FCC-814F-8D9F04F687FD}" type="pres">
      <dgm:prSet presAssocID="{55147D7F-3183-45BD-A4FF-699FD8FBC85D}" presName="parTx" presStyleLbl="revTx" presStyleIdx="0" presStyleCnt="5">
        <dgm:presLayoutVars>
          <dgm:chMax val="0"/>
          <dgm:chPref val="0"/>
        </dgm:presLayoutVars>
      </dgm:prSet>
      <dgm:spPr/>
    </dgm:pt>
    <dgm:pt modelId="{A7C4E157-01D8-4F33-ACC2-FB078189152D}" type="pres">
      <dgm:prSet presAssocID="{BD9B04B4-E111-48A8-88B3-181EF3DEB17F}" presName="sibTrans" presStyleCnt="0"/>
      <dgm:spPr/>
    </dgm:pt>
    <dgm:pt modelId="{7566B231-E5B9-45F6-9287-140A73E11E60}" type="pres">
      <dgm:prSet presAssocID="{1B53A80A-9645-4F94-BC14-94FCCAD3D3D1}" presName="compNode" presStyleCnt="0"/>
      <dgm:spPr/>
    </dgm:pt>
    <dgm:pt modelId="{854A812D-EC51-4893-95DB-4CE4C021376A}" type="pres">
      <dgm:prSet presAssocID="{1B53A80A-9645-4F94-BC14-94FCCAD3D3D1}" presName="bgRect" presStyleLbl="bgShp" presStyleIdx="1" presStyleCnt="5"/>
      <dgm:spPr/>
    </dgm:pt>
    <dgm:pt modelId="{1EDE4E10-A843-4938-8B94-9821F83026BA}" type="pres">
      <dgm:prSet presAssocID="{1B53A80A-9645-4F94-BC14-94FCCAD3D3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0AB87ED-BA8B-4311-A23D-85E896B3865B}" type="pres">
      <dgm:prSet presAssocID="{1B53A80A-9645-4F94-BC14-94FCCAD3D3D1}" presName="spaceRect" presStyleCnt="0"/>
      <dgm:spPr/>
    </dgm:pt>
    <dgm:pt modelId="{0617D210-1DE7-4F12-ACD4-37AADA867ECC}" type="pres">
      <dgm:prSet presAssocID="{1B53A80A-9645-4F94-BC14-94FCCAD3D3D1}" presName="parTx" presStyleLbl="revTx" presStyleIdx="1" presStyleCnt="5">
        <dgm:presLayoutVars>
          <dgm:chMax val="0"/>
          <dgm:chPref val="0"/>
        </dgm:presLayoutVars>
      </dgm:prSet>
      <dgm:spPr/>
    </dgm:pt>
    <dgm:pt modelId="{493EC997-A2D0-4FE2-979F-5F2AA87F13B6}" type="pres">
      <dgm:prSet presAssocID="{4C177714-8376-4E00-B168-246920C947B7}" presName="sibTrans" presStyleCnt="0"/>
      <dgm:spPr/>
    </dgm:pt>
    <dgm:pt modelId="{E1C6CEEE-5F98-4621-BC02-5227DC0921EB}" type="pres">
      <dgm:prSet presAssocID="{A799359E-9A18-4D7F-805F-AB4349D59941}" presName="compNode" presStyleCnt="0"/>
      <dgm:spPr/>
    </dgm:pt>
    <dgm:pt modelId="{CD93B3DF-B8F4-44CC-98D1-5BCF623173D4}" type="pres">
      <dgm:prSet presAssocID="{A799359E-9A18-4D7F-805F-AB4349D59941}" presName="bgRect" presStyleLbl="bgShp" presStyleIdx="2" presStyleCnt="5"/>
      <dgm:spPr/>
    </dgm:pt>
    <dgm:pt modelId="{0C68626B-DA01-4AA2-AD35-4984D5474CE8}" type="pres">
      <dgm:prSet presAssocID="{A799359E-9A18-4D7F-805F-AB4349D5994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1286869-84D3-4C84-BC51-CF9160811494}" type="pres">
      <dgm:prSet presAssocID="{A799359E-9A18-4D7F-805F-AB4349D59941}" presName="spaceRect" presStyleCnt="0"/>
      <dgm:spPr/>
    </dgm:pt>
    <dgm:pt modelId="{6B9FDAF8-5A05-46D0-B8D5-3C516DE91E75}" type="pres">
      <dgm:prSet presAssocID="{A799359E-9A18-4D7F-805F-AB4349D59941}" presName="parTx" presStyleLbl="revTx" presStyleIdx="2" presStyleCnt="5">
        <dgm:presLayoutVars>
          <dgm:chMax val="0"/>
          <dgm:chPref val="0"/>
        </dgm:presLayoutVars>
      </dgm:prSet>
      <dgm:spPr/>
    </dgm:pt>
    <dgm:pt modelId="{3BDD1446-D71E-4495-91A0-3D7AE849D916}" type="pres">
      <dgm:prSet presAssocID="{978BEA40-A943-43B0-864E-BFFB3E5CB370}" presName="sibTrans" presStyleCnt="0"/>
      <dgm:spPr/>
    </dgm:pt>
    <dgm:pt modelId="{09C57E3D-591B-4338-8A58-9DD49D94F544}" type="pres">
      <dgm:prSet presAssocID="{709DECDF-BC3E-430F-BF3F-21761E097679}" presName="compNode" presStyleCnt="0"/>
      <dgm:spPr/>
    </dgm:pt>
    <dgm:pt modelId="{EF93D915-A5E6-4D3A-B80B-1F42C1CA80EF}" type="pres">
      <dgm:prSet presAssocID="{709DECDF-BC3E-430F-BF3F-21761E097679}" presName="bgRect" presStyleLbl="bgShp" presStyleIdx="3" presStyleCnt="5"/>
      <dgm:spPr/>
    </dgm:pt>
    <dgm:pt modelId="{2DB89EE9-1227-49E7-8CDD-ED433E2CD253}" type="pres">
      <dgm:prSet presAssocID="{709DECDF-BC3E-430F-BF3F-21761E0976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68B684BF-9E89-47E9-BE62-86498D14AB3C}" type="pres">
      <dgm:prSet presAssocID="{709DECDF-BC3E-430F-BF3F-21761E097679}" presName="spaceRect" presStyleCnt="0"/>
      <dgm:spPr/>
    </dgm:pt>
    <dgm:pt modelId="{3B6EB9A7-C0E1-48E1-AEC9-29984D73A97A}" type="pres">
      <dgm:prSet presAssocID="{709DECDF-BC3E-430F-BF3F-21761E097679}" presName="parTx" presStyleLbl="revTx" presStyleIdx="3" presStyleCnt="5">
        <dgm:presLayoutVars>
          <dgm:chMax val="0"/>
          <dgm:chPref val="0"/>
        </dgm:presLayoutVars>
      </dgm:prSet>
      <dgm:spPr/>
    </dgm:pt>
    <dgm:pt modelId="{89CE7F63-4158-4FC3-8A9C-6BB3CFB8C468}" type="pres">
      <dgm:prSet presAssocID="{1F570CCE-8F51-464E-9F5A-50DF823C52FB}" presName="sibTrans" presStyleCnt="0"/>
      <dgm:spPr/>
    </dgm:pt>
    <dgm:pt modelId="{443D3D87-DD95-44D7-9096-562F1BB385A3}" type="pres">
      <dgm:prSet presAssocID="{C0BF9058-E051-4EDE-9DA8-E4FF0005A269}" presName="compNode" presStyleCnt="0"/>
      <dgm:spPr/>
    </dgm:pt>
    <dgm:pt modelId="{7B5DC42E-442A-4496-8A64-C7D0E6D4D200}" type="pres">
      <dgm:prSet presAssocID="{C0BF9058-E051-4EDE-9DA8-E4FF0005A269}" presName="bgRect" presStyleLbl="bgShp" presStyleIdx="4" presStyleCnt="5"/>
      <dgm:spPr/>
    </dgm:pt>
    <dgm:pt modelId="{5628785D-98B6-4F4A-9A8F-FB557491809E}" type="pres">
      <dgm:prSet presAssocID="{C0BF9058-E051-4EDE-9DA8-E4FF0005A26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D5DB5E3A-7F1C-4DB2-A9B3-87986712F985}" type="pres">
      <dgm:prSet presAssocID="{C0BF9058-E051-4EDE-9DA8-E4FF0005A269}" presName="spaceRect" presStyleCnt="0"/>
      <dgm:spPr/>
    </dgm:pt>
    <dgm:pt modelId="{FBF825C6-EDCC-41A2-913B-835172C2ECC1}" type="pres">
      <dgm:prSet presAssocID="{C0BF9058-E051-4EDE-9DA8-E4FF0005A269}" presName="parTx" presStyleLbl="revTx" presStyleIdx="4" presStyleCnt="5">
        <dgm:presLayoutVars>
          <dgm:chMax val="0"/>
          <dgm:chPref val="0"/>
        </dgm:presLayoutVars>
      </dgm:prSet>
      <dgm:spPr/>
    </dgm:pt>
  </dgm:ptLst>
  <dgm:cxnLst>
    <dgm:cxn modelId="{C24B8304-4EA4-4F02-B892-D5AF5E51324D}" type="presOf" srcId="{A799359E-9A18-4D7F-805F-AB4349D59941}" destId="{6B9FDAF8-5A05-46D0-B8D5-3C516DE91E75}" srcOrd="0" destOrd="0" presId="urn:microsoft.com/office/officeart/2018/2/layout/IconVerticalSolidList"/>
    <dgm:cxn modelId="{94C0A663-1F38-4B7F-B220-94D3F0165EDE}" type="presOf" srcId="{709DECDF-BC3E-430F-BF3F-21761E097679}" destId="{3B6EB9A7-C0E1-48E1-AEC9-29984D73A97A}" srcOrd="0" destOrd="0" presId="urn:microsoft.com/office/officeart/2018/2/layout/IconVerticalSolidList"/>
    <dgm:cxn modelId="{535D4F6C-B43F-4C82-A55A-12884744A4C9}" srcId="{56D1D736-DDF4-4C56-93F9-7AC5B432C9CE}" destId="{C0BF9058-E051-4EDE-9DA8-E4FF0005A269}" srcOrd="4" destOrd="0" parTransId="{8CB59FFF-4D52-4666-B405-C819DA026F8D}" sibTransId="{F03B338E-F471-4684-A4E9-CD25B45E7532}"/>
    <dgm:cxn modelId="{F5F44770-74C6-4534-8D17-136275BEA6D2}" type="presOf" srcId="{55147D7F-3183-45BD-A4FF-699FD8FBC85D}" destId="{ECFF7B9A-3F78-4FCC-814F-8D9F04F687FD}" srcOrd="0" destOrd="0" presId="urn:microsoft.com/office/officeart/2018/2/layout/IconVerticalSolidList"/>
    <dgm:cxn modelId="{3498D455-2D82-4204-915B-0CF52740CA8D}" srcId="{56D1D736-DDF4-4C56-93F9-7AC5B432C9CE}" destId="{709DECDF-BC3E-430F-BF3F-21761E097679}" srcOrd="3" destOrd="0" parTransId="{C6C2E06E-B22A-402E-B3F8-DA978CC025FD}" sibTransId="{1F570CCE-8F51-464E-9F5A-50DF823C52FB}"/>
    <dgm:cxn modelId="{0F1E9476-8AF4-4410-90C1-2E23227D4C19}" type="presOf" srcId="{1B53A80A-9645-4F94-BC14-94FCCAD3D3D1}" destId="{0617D210-1DE7-4F12-ACD4-37AADA867ECC}" srcOrd="0" destOrd="0" presId="urn:microsoft.com/office/officeart/2018/2/layout/IconVerticalSolidList"/>
    <dgm:cxn modelId="{F77C035A-F5B2-4074-AF5B-3272B002047E}" type="presOf" srcId="{56D1D736-DDF4-4C56-93F9-7AC5B432C9CE}" destId="{411FF15A-6D78-463C-84E8-A22976C1FB57}" srcOrd="0" destOrd="0" presId="urn:microsoft.com/office/officeart/2018/2/layout/IconVerticalSolidList"/>
    <dgm:cxn modelId="{6FBEDCAF-05C7-4EBD-9FEC-22568BDD5A93}" srcId="{56D1D736-DDF4-4C56-93F9-7AC5B432C9CE}" destId="{A799359E-9A18-4D7F-805F-AB4349D59941}" srcOrd="2" destOrd="0" parTransId="{77766AFE-3AE1-4E80-97D6-C63754710349}" sibTransId="{978BEA40-A943-43B0-864E-BFFB3E5CB370}"/>
    <dgm:cxn modelId="{35BEF2C3-8D94-4C22-8ED9-B5C698B1B0C3}" type="presOf" srcId="{C0BF9058-E051-4EDE-9DA8-E4FF0005A269}" destId="{FBF825C6-EDCC-41A2-913B-835172C2ECC1}" srcOrd="0" destOrd="0" presId="urn:microsoft.com/office/officeart/2018/2/layout/IconVerticalSolidList"/>
    <dgm:cxn modelId="{DEBD34ED-39EE-424E-AB89-2A0CD961982B}" srcId="{56D1D736-DDF4-4C56-93F9-7AC5B432C9CE}" destId="{55147D7F-3183-45BD-A4FF-699FD8FBC85D}" srcOrd="0" destOrd="0" parTransId="{B3E97439-7386-4BA0-81D7-1A0DEF83EF50}" sibTransId="{BD9B04B4-E111-48A8-88B3-181EF3DEB17F}"/>
    <dgm:cxn modelId="{EEFE66F0-F040-406F-84A0-AECF1B0E180F}" srcId="{56D1D736-DDF4-4C56-93F9-7AC5B432C9CE}" destId="{1B53A80A-9645-4F94-BC14-94FCCAD3D3D1}" srcOrd="1" destOrd="0" parTransId="{B173180D-8937-49D8-94CE-CD0A7C61CF5C}" sibTransId="{4C177714-8376-4E00-B168-246920C947B7}"/>
    <dgm:cxn modelId="{1A5653FA-D70A-4D33-A13A-A01A8F8A75A1}" type="presParOf" srcId="{411FF15A-6D78-463C-84E8-A22976C1FB57}" destId="{84DDD816-A77B-4679-9248-7F9BB831C537}" srcOrd="0" destOrd="0" presId="urn:microsoft.com/office/officeart/2018/2/layout/IconVerticalSolidList"/>
    <dgm:cxn modelId="{7CFF5FE0-80FD-4C33-9DDA-CADB1ACBC828}" type="presParOf" srcId="{84DDD816-A77B-4679-9248-7F9BB831C537}" destId="{3396D8A0-0B50-4E99-AFE1-594B3CA5DB83}" srcOrd="0" destOrd="0" presId="urn:microsoft.com/office/officeart/2018/2/layout/IconVerticalSolidList"/>
    <dgm:cxn modelId="{784E7C6A-3358-4646-91E7-727CAA096E4A}" type="presParOf" srcId="{84DDD816-A77B-4679-9248-7F9BB831C537}" destId="{05E5EE8F-58E6-4CDB-93B6-842C1B468EC3}" srcOrd="1" destOrd="0" presId="urn:microsoft.com/office/officeart/2018/2/layout/IconVerticalSolidList"/>
    <dgm:cxn modelId="{7F41C770-B4BF-4A41-8077-4BB1115C3927}" type="presParOf" srcId="{84DDD816-A77B-4679-9248-7F9BB831C537}" destId="{C4885F91-E4C7-438F-9700-D67C08106225}" srcOrd="2" destOrd="0" presId="urn:microsoft.com/office/officeart/2018/2/layout/IconVerticalSolidList"/>
    <dgm:cxn modelId="{8E6ADF40-AD8E-47B2-A505-26638DB0143B}" type="presParOf" srcId="{84DDD816-A77B-4679-9248-7F9BB831C537}" destId="{ECFF7B9A-3F78-4FCC-814F-8D9F04F687FD}" srcOrd="3" destOrd="0" presId="urn:microsoft.com/office/officeart/2018/2/layout/IconVerticalSolidList"/>
    <dgm:cxn modelId="{0D9357E4-996D-4E3C-A98B-C405AE0D7B3D}" type="presParOf" srcId="{411FF15A-6D78-463C-84E8-A22976C1FB57}" destId="{A7C4E157-01D8-4F33-ACC2-FB078189152D}" srcOrd="1" destOrd="0" presId="urn:microsoft.com/office/officeart/2018/2/layout/IconVerticalSolidList"/>
    <dgm:cxn modelId="{4ADAB088-BF6A-4598-9020-242D582AE122}" type="presParOf" srcId="{411FF15A-6D78-463C-84E8-A22976C1FB57}" destId="{7566B231-E5B9-45F6-9287-140A73E11E60}" srcOrd="2" destOrd="0" presId="urn:microsoft.com/office/officeart/2018/2/layout/IconVerticalSolidList"/>
    <dgm:cxn modelId="{16EDCC9D-1BEB-49A2-8E29-5D40A8A21A5C}" type="presParOf" srcId="{7566B231-E5B9-45F6-9287-140A73E11E60}" destId="{854A812D-EC51-4893-95DB-4CE4C021376A}" srcOrd="0" destOrd="0" presId="urn:microsoft.com/office/officeart/2018/2/layout/IconVerticalSolidList"/>
    <dgm:cxn modelId="{C4A10AB8-A5D8-485C-A47B-2538F63C71D2}" type="presParOf" srcId="{7566B231-E5B9-45F6-9287-140A73E11E60}" destId="{1EDE4E10-A843-4938-8B94-9821F83026BA}" srcOrd="1" destOrd="0" presId="urn:microsoft.com/office/officeart/2018/2/layout/IconVerticalSolidList"/>
    <dgm:cxn modelId="{63B83429-0175-4CB7-9675-FEDEFAC21A0B}" type="presParOf" srcId="{7566B231-E5B9-45F6-9287-140A73E11E60}" destId="{10AB87ED-BA8B-4311-A23D-85E896B3865B}" srcOrd="2" destOrd="0" presId="urn:microsoft.com/office/officeart/2018/2/layout/IconVerticalSolidList"/>
    <dgm:cxn modelId="{7E789A89-7C67-41D1-9B36-CBAA76D40345}" type="presParOf" srcId="{7566B231-E5B9-45F6-9287-140A73E11E60}" destId="{0617D210-1DE7-4F12-ACD4-37AADA867ECC}" srcOrd="3" destOrd="0" presId="urn:microsoft.com/office/officeart/2018/2/layout/IconVerticalSolidList"/>
    <dgm:cxn modelId="{E5C5C859-6FAB-45CE-8E76-2EEA65B46887}" type="presParOf" srcId="{411FF15A-6D78-463C-84E8-A22976C1FB57}" destId="{493EC997-A2D0-4FE2-979F-5F2AA87F13B6}" srcOrd="3" destOrd="0" presId="urn:microsoft.com/office/officeart/2018/2/layout/IconVerticalSolidList"/>
    <dgm:cxn modelId="{3C662860-BF6E-45CC-AF34-57A09B034DFA}" type="presParOf" srcId="{411FF15A-6D78-463C-84E8-A22976C1FB57}" destId="{E1C6CEEE-5F98-4621-BC02-5227DC0921EB}" srcOrd="4" destOrd="0" presId="urn:microsoft.com/office/officeart/2018/2/layout/IconVerticalSolidList"/>
    <dgm:cxn modelId="{74D164B0-58EE-4F44-A8BD-171FA932D3CF}" type="presParOf" srcId="{E1C6CEEE-5F98-4621-BC02-5227DC0921EB}" destId="{CD93B3DF-B8F4-44CC-98D1-5BCF623173D4}" srcOrd="0" destOrd="0" presId="urn:microsoft.com/office/officeart/2018/2/layout/IconVerticalSolidList"/>
    <dgm:cxn modelId="{2FDC5647-4EA8-492E-B131-1872803E0E58}" type="presParOf" srcId="{E1C6CEEE-5F98-4621-BC02-5227DC0921EB}" destId="{0C68626B-DA01-4AA2-AD35-4984D5474CE8}" srcOrd="1" destOrd="0" presId="urn:microsoft.com/office/officeart/2018/2/layout/IconVerticalSolidList"/>
    <dgm:cxn modelId="{50BD0BF8-2A68-46B5-9ECC-3D6D14740D51}" type="presParOf" srcId="{E1C6CEEE-5F98-4621-BC02-5227DC0921EB}" destId="{41286869-84D3-4C84-BC51-CF9160811494}" srcOrd="2" destOrd="0" presId="urn:microsoft.com/office/officeart/2018/2/layout/IconVerticalSolidList"/>
    <dgm:cxn modelId="{D17C58A3-2915-4830-98F7-4E4282BD5BAA}" type="presParOf" srcId="{E1C6CEEE-5F98-4621-BC02-5227DC0921EB}" destId="{6B9FDAF8-5A05-46D0-B8D5-3C516DE91E75}" srcOrd="3" destOrd="0" presId="urn:microsoft.com/office/officeart/2018/2/layout/IconVerticalSolidList"/>
    <dgm:cxn modelId="{58C9E6CF-8FD6-400A-8E45-414C49B6C107}" type="presParOf" srcId="{411FF15A-6D78-463C-84E8-A22976C1FB57}" destId="{3BDD1446-D71E-4495-91A0-3D7AE849D916}" srcOrd="5" destOrd="0" presId="urn:microsoft.com/office/officeart/2018/2/layout/IconVerticalSolidList"/>
    <dgm:cxn modelId="{2A7F0EEE-E4BD-4194-ADB7-3E8F32CC818F}" type="presParOf" srcId="{411FF15A-6D78-463C-84E8-A22976C1FB57}" destId="{09C57E3D-591B-4338-8A58-9DD49D94F544}" srcOrd="6" destOrd="0" presId="urn:microsoft.com/office/officeart/2018/2/layout/IconVerticalSolidList"/>
    <dgm:cxn modelId="{863003F4-511D-4475-8DC9-9368AFFA8DF4}" type="presParOf" srcId="{09C57E3D-591B-4338-8A58-9DD49D94F544}" destId="{EF93D915-A5E6-4D3A-B80B-1F42C1CA80EF}" srcOrd="0" destOrd="0" presId="urn:microsoft.com/office/officeart/2018/2/layout/IconVerticalSolidList"/>
    <dgm:cxn modelId="{F242A15E-C166-499E-A7D9-34EA2EB7C4D6}" type="presParOf" srcId="{09C57E3D-591B-4338-8A58-9DD49D94F544}" destId="{2DB89EE9-1227-49E7-8CDD-ED433E2CD253}" srcOrd="1" destOrd="0" presId="urn:microsoft.com/office/officeart/2018/2/layout/IconVerticalSolidList"/>
    <dgm:cxn modelId="{BC6FBBD8-47A5-4283-89A6-36F9C1464BB1}" type="presParOf" srcId="{09C57E3D-591B-4338-8A58-9DD49D94F544}" destId="{68B684BF-9E89-47E9-BE62-86498D14AB3C}" srcOrd="2" destOrd="0" presId="urn:microsoft.com/office/officeart/2018/2/layout/IconVerticalSolidList"/>
    <dgm:cxn modelId="{669288DB-3DCB-484A-A891-833540C40DB2}" type="presParOf" srcId="{09C57E3D-591B-4338-8A58-9DD49D94F544}" destId="{3B6EB9A7-C0E1-48E1-AEC9-29984D73A97A}" srcOrd="3" destOrd="0" presId="urn:microsoft.com/office/officeart/2018/2/layout/IconVerticalSolidList"/>
    <dgm:cxn modelId="{306BACD3-B482-435A-89E2-5346C454DC02}" type="presParOf" srcId="{411FF15A-6D78-463C-84E8-A22976C1FB57}" destId="{89CE7F63-4158-4FC3-8A9C-6BB3CFB8C468}" srcOrd="7" destOrd="0" presId="urn:microsoft.com/office/officeart/2018/2/layout/IconVerticalSolidList"/>
    <dgm:cxn modelId="{4309BD59-FB8D-4F16-B333-801BE5335D7A}" type="presParOf" srcId="{411FF15A-6D78-463C-84E8-A22976C1FB57}" destId="{443D3D87-DD95-44D7-9096-562F1BB385A3}" srcOrd="8" destOrd="0" presId="urn:microsoft.com/office/officeart/2018/2/layout/IconVerticalSolidList"/>
    <dgm:cxn modelId="{9E90CD83-B522-4F78-B6AB-9513933965D1}" type="presParOf" srcId="{443D3D87-DD95-44D7-9096-562F1BB385A3}" destId="{7B5DC42E-442A-4496-8A64-C7D0E6D4D200}" srcOrd="0" destOrd="0" presId="urn:microsoft.com/office/officeart/2018/2/layout/IconVerticalSolidList"/>
    <dgm:cxn modelId="{99D3A8C1-083B-4972-9617-4CA8390D2D79}" type="presParOf" srcId="{443D3D87-DD95-44D7-9096-562F1BB385A3}" destId="{5628785D-98B6-4F4A-9A8F-FB557491809E}" srcOrd="1" destOrd="0" presId="urn:microsoft.com/office/officeart/2018/2/layout/IconVerticalSolidList"/>
    <dgm:cxn modelId="{4A067298-7EB9-475B-AD95-9B91EFAC64F9}" type="presParOf" srcId="{443D3D87-DD95-44D7-9096-562F1BB385A3}" destId="{D5DB5E3A-7F1C-4DB2-A9B3-87986712F985}" srcOrd="2" destOrd="0" presId="urn:microsoft.com/office/officeart/2018/2/layout/IconVerticalSolidList"/>
    <dgm:cxn modelId="{EC2F4FC2-508A-4D3E-A7FE-B6B396FB9176}" type="presParOf" srcId="{443D3D87-DD95-44D7-9096-562F1BB385A3}" destId="{FBF825C6-EDCC-41A2-913B-835172C2ECC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056A8F-F767-42B6-8CD4-9A61550D1A69}" type="doc">
      <dgm:prSet loTypeId="urn:microsoft.com/office/officeart/2005/8/layout/vList5" loCatId="list" qsTypeId="urn:microsoft.com/office/officeart/2005/8/quickstyle/simple1" qsCatId="simple" csTypeId="urn:microsoft.com/office/officeart/2005/8/colors/accent2_2" csCatId="accent2" phldr="1"/>
      <dgm:spPr/>
    </dgm:pt>
    <dgm:pt modelId="{D0A35CB9-BAE3-44CE-8719-9E74C3F3BCAF}">
      <dgm:prSet phldrT="[Text]" custT="1"/>
      <dgm:spPr>
        <a:solidFill>
          <a:srgbClr val="012456"/>
        </a:solidFill>
      </dgm:spPr>
      <dgm:t>
        <a:bodyPr/>
        <a:lstStyle/>
        <a:p>
          <a:r>
            <a:rPr lang="en-US" sz="2400" dirty="0">
              <a:solidFill>
                <a:schemeClr val="lt1"/>
              </a:solidFill>
              <a:latin typeface="Segoe UI Light" panose="020B0502040204020203" pitchFamily="34" charset="0"/>
              <a:cs typeface="Segoe UI Light" panose="020B0502040204020203" pitchFamily="34" charset="0"/>
            </a:rPr>
            <a:t>Continue (Default)</a:t>
          </a:r>
        </a:p>
      </dgm:t>
    </dgm:pt>
    <dgm:pt modelId="{FC7F080E-48FB-4F6E-BB9F-CA77E8FAA585}" type="parTrans" cxnId="{A24E3935-042E-4126-9FDB-E10E4C820822}">
      <dgm:prSet/>
      <dgm:spPr/>
      <dgm:t>
        <a:bodyPr/>
        <a:lstStyle/>
        <a:p>
          <a:endParaRPr lang="en-AU">
            <a:latin typeface="Segoe UI Light" panose="020B0502040204020203" pitchFamily="34" charset="0"/>
            <a:cs typeface="Segoe UI Light" panose="020B0502040204020203" pitchFamily="34" charset="0"/>
          </a:endParaRPr>
        </a:p>
      </dgm:t>
    </dgm:pt>
    <dgm:pt modelId="{492B23D5-2AF5-4678-A6E3-76FC57E62079}" type="sibTrans" cxnId="{A24E3935-042E-4126-9FDB-E10E4C820822}">
      <dgm:prSet/>
      <dgm:spPr/>
      <dgm:t>
        <a:bodyPr/>
        <a:lstStyle/>
        <a:p>
          <a:endParaRPr lang="en-AU">
            <a:latin typeface="Segoe UI Light" panose="020B0502040204020203" pitchFamily="34" charset="0"/>
            <a:cs typeface="Segoe UI Light" panose="020B0502040204020203" pitchFamily="34" charset="0"/>
          </a:endParaRPr>
        </a:p>
      </dgm:t>
    </dgm:pt>
    <dgm:pt modelId="{DF1BB7DF-FC46-4046-A052-767259ABE670}">
      <dgm:prSet phldrT="[Text]" custT="1"/>
      <dgm:spPr>
        <a:solidFill>
          <a:srgbClr val="012456"/>
        </a:solidFill>
      </dgm:spPr>
      <dgm:t>
        <a:bodyPr/>
        <a:lstStyle/>
        <a:p>
          <a:r>
            <a:rPr lang="en-US" sz="2400" dirty="0">
              <a:latin typeface="Segoe UI Light" panose="020B0502040204020203" pitchFamily="34" charset="0"/>
              <a:cs typeface="Segoe UI Light" panose="020B0502040204020203" pitchFamily="34" charset="0"/>
            </a:rPr>
            <a:t>Inquire</a:t>
          </a:r>
        </a:p>
      </dgm:t>
    </dgm:pt>
    <dgm:pt modelId="{BC6E6F02-FA6C-4894-9B5E-B3CE8FC2958E}" type="parTrans" cxnId="{B1C8AAB7-B3CB-457D-9793-D41851506E2E}">
      <dgm:prSet/>
      <dgm:spPr/>
      <dgm:t>
        <a:bodyPr/>
        <a:lstStyle/>
        <a:p>
          <a:endParaRPr lang="en-AU">
            <a:latin typeface="Segoe UI Light" panose="020B0502040204020203" pitchFamily="34" charset="0"/>
            <a:cs typeface="Segoe UI Light" panose="020B0502040204020203" pitchFamily="34" charset="0"/>
          </a:endParaRPr>
        </a:p>
      </dgm:t>
    </dgm:pt>
    <dgm:pt modelId="{1814A9DC-D34E-4341-9AAE-191FBAE86FB1}" type="sibTrans" cxnId="{B1C8AAB7-B3CB-457D-9793-D41851506E2E}">
      <dgm:prSet/>
      <dgm:spPr/>
      <dgm:t>
        <a:bodyPr/>
        <a:lstStyle/>
        <a:p>
          <a:endParaRPr lang="en-AU">
            <a:latin typeface="Segoe UI Light" panose="020B0502040204020203" pitchFamily="34" charset="0"/>
            <a:cs typeface="Segoe UI Light" panose="020B0502040204020203" pitchFamily="34" charset="0"/>
          </a:endParaRPr>
        </a:p>
      </dgm:t>
    </dgm:pt>
    <dgm:pt modelId="{606B1937-DBCA-4484-8DBE-882EF468B9B8}">
      <dgm:prSet phldrT="[Text]" custT="1"/>
      <dgm:spPr/>
      <dgm:t>
        <a:bodyPr/>
        <a:lstStyle/>
        <a:p>
          <a:r>
            <a:rPr lang="en-US" sz="1600" dirty="0">
              <a:latin typeface="Segoe UI Light" panose="020B0502040204020203" pitchFamily="34" charset="0"/>
              <a:cs typeface="Segoe UI Light" panose="020B0502040204020203" pitchFamily="34" charset="0"/>
            </a:rPr>
            <a:t>Displays error message and prompts user to continue</a:t>
          </a:r>
        </a:p>
      </dgm:t>
    </dgm:pt>
    <dgm:pt modelId="{5DFD1266-B4FF-4FBB-81C3-1E344BDAA69D}" type="parTrans" cxnId="{F53D9044-9D62-4590-968A-6164A01514D8}">
      <dgm:prSet/>
      <dgm:spPr/>
      <dgm:t>
        <a:bodyPr/>
        <a:lstStyle/>
        <a:p>
          <a:endParaRPr lang="en-AU">
            <a:latin typeface="Segoe UI Light" panose="020B0502040204020203" pitchFamily="34" charset="0"/>
            <a:cs typeface="Segoe UI Light" panose="020B0502040204020203" pitchFamily="34" charset="0"/>
          </a:endParaRPr>
        </a:p>
      </dgm:t>
    </dgm:pt>
    <dgm:pt modelId="{E1A9E8B0-DAD6-4632-A3E3-38D7B63BFBBE}" type="sibTrans" cxnId="{F53D9044-9D62-4590-968A-6164A01514D8}">
      <dgm:prSet/>
      <dgm:spPr/>
      <dgm:t>
        <a:bodyPr/>
        <a:lstStyle/>
        <a:p>
          <a:endParaRPr lang="en-AU">
            <a:latin typeface="Segoe UI Light" panose="020B0502040204020203" pitchFamily="34" charset="0"/>
            <a:cs typeface="Segoe UI Light" panose="020B0502040204020203" pitchFamily="34" charset="0"/>
          </a:endParaRPr>
        </a:p>
      </dgm:t>
    </dgm:pt>
    <dgm:pt modelId="{9F371649-B5C0-4E74-AAAF-458EBA8D375F}">
      <dgm:prSet phldrT="[Text]" custT="1"/>
      <dgm:spPr/>
      <dgm:t>
        <a:bodyPr/>
        <a:lstStyle/>
        <a:p>
          <a:r>
            <a:rPr lang="en-US" sz="1600" dirty="0">
              <a:latin typeface="Segoe UI Light" panose="020B0502040204020203" pitchFamily="34" charset="0"/>
              <a:cs typeface="Segoe UI Light" panose="020B0502040204020203" pitchFamily="34" charset="0"/>
            </a:rPr>
            <a:t>Raises terminating error and displays an error message and stops command execution</a:t>
          </a:r>
        </a:p>
      </dgm:t>
    </dgm:pt>
    <dgm:pt modelId="{C9CD177E-5828-4CAB-8022-625B5A4CF501}" type="parTrans" cxnId="{537B1062-0F09-4E2D-8AEA-C56FA1166660}">
      <dgm:prSet/>
      <dgm:spPr/>
      <dgm:t>
        <a:bodyPr/>
        <a:lstStyle/>
        <a:p>
          <a:endParaRPr lang="en-AU">
            <a:latin typeface="Segoe UI Light" panose="020B0502040204020203" pitchFamily="34" charset="0"/>
            <a:cs typeface="Segoe UI Light" panose="020B0502040204020203" pitchFamily="34" charset="0"/>
          </a:endParaRPr>
        </a:p>
      </dgm:t>
    </dgm:pt>
    <dgm:pt modelId="{FF285184-BAFD-4830-8CC6-A7C7C97C7035}" type="sibTrans" cxnId="{537B1062-0F09-4E2D-8AEA-C56FA1166660}">
      <dgm:prSet/>
      <dgm:spPr/>
      <dgm:t>
        <a:bodyPr/>
        <a:lstStyle/>
        <a:p>
          <a:endParaRPr lang="en-AU">
            <a:latin typeface="Segoe UI Light" panose="020B0502040204020203" pitchFamily="34" charset="0"/>
            <a:cs typeface="Segoe UI Light" panose="020B0502040204020203" pitchFamily="34" charset="0"/>
          </a:endParaRPr>
        </a:p>
      </dgm:t>
    </dgm:pt>
    <dgm:pt modelId="{F468EE7E-9481-4AC2-9850-84E28BA217A9}">
      <dgm:prSet phldrT="[Text]" custT="1"/>
      <dgm:spPr/>
      <dgm:t>
        <a:bodyPr/>
        <a:lstStyle/>
        <a:p>
          <a:r>
            <a:rPr lang="en-US" sz="1600" dirty="0">
              <a:latin typeface="Segoe UI Light" panose="020B0502040204020203" pitchFamily="34" charset="0"/>
              <a:cs typeface="Segoe UI Light" panose="020B0502040204020203" pitchFamily="34" charset="0"/>
            </a:rPr>
            <a:t>Error message is not displayed, and execution continues w/o interruption</a:t>
          </a:r>
        </a:p>
      </dgm:t>
    </dgm:pt>
    <dgm:pt modelId="{92421523-0374-4899-A2B2-5B1F7E183509}" type="parTrans" cxnId="{61EBB29C-D11D-40C3-835B-0E14C93BCEE4}">
      <dgm:prSet/>
      <dgm:spPr/>
      <dgm:t>
        <a:bodyPr/>
        <a:lstStyle/>
        <a:p>
          <a:endParaRPr lang="en-AU"/>
        </a:p>
      </dgm:t>
    </dgm:pt>
    <dgm:pt modelId="{E5FDD5CB-10FE-4A3E-9B15-794A62A87A35}" type="sibTrans" cxnId="{61EBB29C-D11D-40C3-835B-0E14C93BCEE4}">
      <dgm:prSet/>
      <dgm:spPr/>
      <dgm:t>
        <a:bodyPr/>
        <a:lstStyle/>
        <a:p>
          <a:endParaRPr lang="en-AU"/>
        </a:p>
      </dgm:t>
    </dgm:pt>
    <dgm:pt modelId="{307B3B76-4CEE-49ED-BCCB-A871528602E5}">
      <dgm:prSet phldrT="[Text]" custT="1"/>
      <dgm:spPr>
        <a:solidFill>
          <a:srgbClr val="012456"/>
        </a:solidFill>
      </dgm:spPr>
      <dgm:t>
        <a:bodyPr/>
        <a:lstStyle/>
        <a:p>
          <a:r>
            <a:rPr lang="en-US" sz="2400" dirty="0">
              <a:latin typeface="Segoe UI Light" panose="020B0502040204020203" pitchFamily="34" charset="0"/>
              <a:cs typeface="Segoe UI Light" panose="020B0502040204020203" pitchFamily="34" charset="0"/>
            </a:rPr>
            <a:t>Stop</a:t>
          </a:r>
          <a:endParaRPr lang="en-US" sz="2400" dirty="0"/>
        </a:p>
      </dgm:t>
    </dgm:pt>
    <dgm:pt modelId="{D1C217A4-8D3B-4DCF-A35F-5DD123AD805E}" type="parTrans" cxnId="{8793679F-BCA3-4D44-999E-D3DD4148E454}">
      <dgm:prSet/>
      <dgm:spPr/>
      <dgm:t>
        <a:bodyPr/>
        <a:lstStyle/>
        <a:p>
          <a:endParaRPr lang="en-AU"/>
        </a:p>
      </dgm:t>
    </dgm:pt>
    <dgm:pt modelId="{842C8B1D-6515-483F-8DBC-D8CF47706636}" type="sibTrans" cxnId="{8793679F-BCA3-4D44-999E-D3DD4148E454}">
      <dgm:prSet/>
      <dgm:spPr/>
      <dgm:t>
        <a:bodyPr/>
        <a:lstStyle/>
        <a:p>
          <a:endParaRPr lang="en-AU"/>
        </a:p>
      </dgm:t>
    </dgm:pt>
    <dgm:pt modelId="{A3191708-35EC-49EB-9FF9-E3BD2F1A4572}">
      <dgm:prSet phldrT="[Text]" custT="1"/>
      <dgm:spPr/>
      <dgm:t>
        <a:bodyPr/>
        <a:lstStyle/>
        <a:p>
          <a:r>
            <a:rPr lang="en-US" sz="1600" dirty="0">
              <a:latin typeface="Segoe UI Light" panose="020B0502040204020203" pitchFamily="34" charset="0"/>
              <a:cs typeface="Segoe UI Light" panose="020B0502040204020203" pitchFamily="34" charset="0"/>
            </a:rPr>
            <a:t>Displays error message and continues executing</a:t>
          </a:r>
        </a:p>
      </dgm:t>
    </dgm:pt>
    <dgm:pt modelId="{5E01E2FA-4D48-45D7-8250-D5C1FE4244E7}" type="parTrans" cxnId="{6F89D26D-12F1-40F8-8EB9-9EBD07591747}">
      <dgm:prSet/>
      <dgm:spPr/>
      <dgm:t>
        <a:bodyPr/>
        <a:lstStyle/>
        <a:p>
          <a:endParaRPr lang="en-AU"/>
        </a:p>
      </dgm:t>
    </dgm:pt>
    <dgm:pt modelId="{8D03E644-6EF5-44C7-BD5F-02AB8250911E}" type="sibTrans" cxnId="{6F89D26D-12F1-40F8-8EB9-9EBD07591747}">
      <dgm:prSet/>
      <dgm:spPr/>
      <dgm:t>
        <a:bodyPr/>
        <a:lstStyle/>
        <a:p>
          <a:endParaRPr lang="en-AU"/>
        </a:p>
      </dgm:t>
    </dgm:pt>
    <dgm:pt modelId="{DD188FED-F3F2-43AB-AED1-B545BDA5DC11}">
      <dgm:prSet phldrT="[Text]" custT="1"/>
      <dgm:spPr>
        <a:solidFill>
          <a:srgbClr val="012456"/>
        </a:solidFill>
      </dgm:spPr>
      <dgm:t>
        <a:bodyPr/>
        <a:lstStyle/>
        <a:p>
          <a:r>
            <a:rPr lang="en-US" sz="2400" dirty="0" err="1">
              <a:latin typeface="Segoe UI Light" panose="020B0502040204020203" pitchFamily="34" charset="0"/>
              <a:cs typeface="Segoe UI Light" panose="020B0502040204020203" pitchFamily="34" charset="0"/>
            </a:rPr>
            <a:t>SilentlyContinue</a:t>
          </a:r>
          <a:endParaRPr lang="en-US" sz="2400" dirty="0"/>
        </a:p>
      </dgm:t>
    </dgm:pt>
    <dgm:pt modelId="{E047E485-DBEE-4D8D-830A-1AD2E009BE4E}" type="parTrans" cxnId="{4E19E993-6793-47C0-ACDF-75E6F3E7C924}">
      <dgm:prSet/>
      <dgm:spPr/>
      <dgm:t>
        <a:bodyPr/>
        <a:lstStyle/>
        <a:p>
          <a:endParaRPr lang="en-AU"/>
        </a:p>
      </dgm:t>
    </dgm:pt>
    <dgm:pt modelId="{395AB9F6-E00C-428C-B08F-B1DB84E3BDF5}" type="sibTrans" cxnId="{4E19E993-6793-47C0-ACDF-75E6F3E7C924}">
      <dgm:prSet/>
      <dgm:spPr/>
      <dgm:t>
        <a:bodyPr/>
        <a:lstStyle/>
        <a:p>
          <a:endParaRPr lang="en-AU"/>
        </a:p>
      </dgm:t>
    </dgm:pt>
    <dgm:pt modelId="{8523E97A-9E9D-4386-A71A-3B17A0B5DD04}">
      <dgm:prSet phldrT="[Text]" custT="1"/>
      <dgm:spPr>
        <a:solidFill>
          <a:srgbClr val="012456"/>
        </a:solidFill>
      </dgm:spPr>
      <dgm:t>
        <a:bodyPr/>
        <a:lstStyle/>
        <a:p>
          <a:r>
            <a:rPr lang="en-US" sz="2400" dirty="0">
              <a:latin typeface="Segoe UI Light" panose="020B0502040204020203" pitchFamily="34" charset="0"/>
              <a:cs typeface="Segoe UI Light" panose="020B0502040204020203" pitchFamily="34" charset="0"/>
            </a:rPr>
            <a:t>Suspend</a:t>
          </a:r>
        </a:p>
      </dgm:t>
    </dgm:pt>
    <dgm:pt modelId="{3CDB56F6-9C55-4F75-9F2A-1D6061F53DFA}" type="parTrans" cxnId="{AA5DCC8E-CF8F-475D-8EB3-C828CF3A1045}">
      <dgm:prSet/>
      <dgm:spPr/>
      <dgm:t>
        <a:bodyPr/>
        <a:lstStyle/>
        <a:p>
          <a:endParaRPr lang="en-AU"/>
        </a:p>
      </dgm:t>
    </dgm:pt>
    <dgm:pt modelId="{D49E1251-3CEE-463B-B890-8C10B2BBD1E2}" type="sibTrans" cxnId="{AA5DCC8E-CF8F-475D-8EB3-C828CF3A1045}">
      <dgm:prSet/>
      <dgm:spPr/>
      <dgm:t>
        <a:bodyPr/>
        <a:lstStyle/>
        <a:p>
          <a:endParaRPr lang="en-AU"/>
        </a:p>
      </dgm:t>
    </dgm:pt>
    <dgm:pt modelId="{A8A987CF-B5EC-4DD7-B56D-2C5B14443029}">
      <dgm:prSet phldrT="[Text]" custT="1"/>
      <dgm:spPr/>
      <dgm:t>
        <a:bodyPr/>
        <a:lstStyle/>
        <a:p>
          <a:r>
            <a:rPr lang="en-US" sz="1600" dirty="0">
              <a:latin typeface="Segoe UI Light" panose="020B0502040204020203" pitchFamily="34" charset="0"/>
              <a:cs typeface="Segoe UI Light" panose="020B0502040204020203" pitchFamily="34" charset="0"/>
            </a:rPr>
            <a:t>Automatically suspends a workflow job</a:t>
          </a:r>
        </a:p>
      </dgm:t>
    </dgm:pt>
    <dgm:pt modelId="{19E65B54-72AE-489A-902A-C47305BF3E16}" type="parTrans" cxnId="{48936A98-FC61-4D1D-85FD-F60ACCE6621A}">
      <dgm:prSet/>
      <dgm:spPr/>
      <dgm:t>
        <a:bodyPr/>
        <a:lstStyle/>
        <a:p>
          <a:endParaRPr lang="en-AU"/>
        </a:p>
      </dgm:t>
    </dgm:pt>
    <dgm:pt modelId="{A2743A01-7BEB-4926-8916-50FFD877C33A}" type="sibTrans" cxnId="{48936A98-FC61-4D1D-85FD-F60ACCE6621A}">
      <dgm:prSet/>
      <dgm:spPr/>
      <dgm:t>
        <a:bodyPr/>
        <a:lstStyle/>
        <a:p>
          <a:endParaRPr lang="en-AU"/>
        </a:p>
      </dgm:t>
    </dgm:pt>
    <dgm:pt modelId="{2A82362E-C73D-4BEB-9D70-C81038EDAC15}">
      <dgm:prSet phldrT="[Text]" custT="1"/>
      <dgm:spPr/>
      <dgm:t>
        <a:bodyPr/>
        <a:lstStyle/>
        <a:p>
          <a:r>
            <a:rPr lang="en-US" sz="1600" dirty="0">
              <a:latin typeface="Segoe UI Light" panose="020B0502040204020203" pitchFamily="34" charset="0"/>
              <a:cs typeface="Segoe UI Light" panose="020B0502040204020203" pitchFamily="34" charset="0"/>
            </a:rPr>
            <a:t>Allows for investigation, can be resumed</a:t>
          </a:r>
        </a:p>
      </dgm:t>
    </dgm:pt>
    <dgm:pt modelId="{301ACE53-4CDA-417A-81BF-722FFF7EE0E8}" type="parTrans" cxnId="{B37B5C08-2C1D-4D4A-B5E2-160148EDB8F8}">
      <dgm:prSet/>
      <dgm:spPr/>
      <dgm:t>
        <a:bodyPr/>
        <a:lstStyle/>
        <a:p>
          <a:endParaRPr lang="en-AU"/>
        </a:p>
      </dgm:t>
    </dgm:pt>
    <dgm:pt modelId="{6D9851B1-6086-459B-B603-68DEB0743FDD}" type="sibTrans" cxnId="{B37B5C08-2C1D-4D4A-B5E2-160148EDB8F8}">
      <dgm:prSet/>
      <dgm:spPr/>
      <dgm:t>
        <a:bodyPr/>
        <a:lstStyle/>
        <a:p>
          <a:endParaRPr lang="en-AU"/>
        </a:p>
      </dgm:t>
    </dgm:pt>
    <dgm:pt modelId="{72311950-CC82-4A3F-B785-44E28954A1C2}">
      <dgm:prSet phldrT="[Text]" custT="1"/>
      <dgm:spPr>
        <a:solidFill>
          <a:srgbClr val="012456"/>
        </a:solidFill>
      </dgm:spPr>
      <dgm:t>
        <a:bodyPr/>
        <a:lstStyle/>
        <a:p>
          <a:r>
            <a:rPr lang="en-US" sz="2400" dirty="0">
              <a:latin typeface="Segoe UI Light" panose="020B0502040204020203" pitchFamily="34" charset="0"/>
              <a:cs typeface="Segoe UI Light" panose="020B0502040204020203" pitchFamily="34" charset="0"/>
            </a:rPr>
            <a:t>Ignore</a:t>
          </a:r>
        </a:p>
      </dgm:t>
    </dgm:pt>
    <dgm:pt modelId="{A3B6736B-344C-4140-AE99-27F6DD2B909A}" type="parTrans" cxnId="{15561A32-4583-4A6F-BCBA-4FC949242674}">
      <dgm:prSet/>
      <dgm:spPr/>
      <dgm:t>
        <a:bodyPr/>
        <a:lstStyle/>
        <a:p>
          <a:endParaRPr lang="en-US"/>
        </a:p>
      </dgm:t>
    </dgm:pt>
    <dgm:pt modelId="{68395F5C-C22A-408C-944D-80B48889D09F}" type="sibTrans" cxnId="{15561A32-4583-4A6F-BCBA-4FC949242674}">
      <dgm:prSet/>
      <dgm:spPr/>
      <dgm:t>
        <a:bodyPr/>
        <a:lstStyle/>
        <a:p>
          <a:endParaRPr lang="en-US"/>
        </a:p>
      </dgm:t>
    </dgm:pt>
    <dgm:pt modelId="{0FA0796C-6BA7-4B2A-AAFD-9F64FF8EF649}">
      <dgm:prSet phldrT="[Text]" custT="1"/>
      <dgm:spPr/>
      <dgm:t>
        <a:bodyPr/>
        <a:lstStyle/>
        <a:p>
          <a:r>
            <a:rPr lang="en-US" sz="1600" dirty="0">
              <a:latin typeface="Segoe UI Light" panose="020B0502040204020203" pitchFamily="34" charset="0"/>
              <a:cs typeface="Segoe UI Light" panose="020B0502040204020203" pitchFamily="34" charset="0"/>
            </a:rPr>
            <a:t>Can only be used with -</a:t>
          </a:r>
          <a:r>
            <a:rPr lang="en-US" sz="1600" dirty="0" err="1">
              <a:latin typeface="Segoe UI Light" panose="020B0502040204020203" pitchFamily="34" charset="0"/>
              <a:cs typeface="Segoe UI Light" panose="020B0502040204020203" pitchFamily="34" charset="0"/>
            </a:rPr>
            <a:t>ErrorAction</a:t>
          </a:r>
          <a:r>
            <a:rPr lang="en-US" sz="1600" dirty="0">
              <a:latin typeface="Segoe UI Light" panose="020B0502040204020203" pitchFamily="34" charset="0"/>
              <a:cs typeface="Segoe UI Light" panose="020B0502040204020203" pitchFamily="34" charset="0"/>
            </a:rPr>
            <a:t> common parameter (not with $</a:t>
          </a:r>
          <a:r>
            <a:rPr lang="en-US" sz="1600" dirty="0" err="1">
              <a:latin typeface="Segoe UI Light" panose="020B0502040204020203" pitchFamily="34" charset="0"/>
              <a:cs typeface="Segoe UI Light" panose="020B0502040204020203" pitchFamily="34" charset="0"/>
            </a:rPr>
            <a:t>ErrorActionPreference</a:t>
          </a:r>
          <a:r>
            <a:rPr lang="en-US" sz="1600" dirty="0">
              <a:latin typeface="Segoe UI Light" panose="020B0502040204020203" pitchFamily="34" charset="0"/>
              <a:cs typeface="Segoe UI Light" panose="020B0502040204020203" pitchFamily="34" charset="0"/>
            </a:rPr>
            <a:t>)</a:t>
          </a:r>
        </a:p>
      </dgm:t>
    </dgm:pt>
    <dgm:pt modelId="{855BB98E-7294-49B3-8016-60AF7639FFE9}" type="parTrans" cxnId="{60E123DA-7E11-47A8-896B-495EA3C095D2}">
      <dgm:prSet/>
      <dgm:spPr/>
      <dgm:t>
        <a:bodyPr/>
        <a:lstStyle/>
        <a:p>
          <a:endParaRPr lang="en-US"/>
        </a:p>
      </dgm:t>
    </dgm:pt>
    <dgm:pt modelId="{349568D1-9127-4C62-8319-CEE6FAB601FD}" type="sibTrans" cxnId="{60E123DA-7E11-47A8-896B-495EA3C095D2}">
      <dgm:prSet/>
      <dgm:spPr/>
      <dgm:t>
        <a:bodyPr/>
        <a:lstStyle/>
        <a:p>
          <a:endParaRPr lang="en-US"/>
        </a:p>
      </dgm:t>
    </dgm:pt>
    <dgm:pt modelId="{1F16A0B7-7F9A-4AA6-83AE-B222F8E384D7}" type="pres">
      <dgm:prSet presAssocID="{3F056A8F-F767-42B6-8CD4-9A61550D1A69}" presName="Name0" presStyleCnt="0">
        <dgm:presLayoutVars>
          <dgm:dir/>
          <dgm:animLvl val="lvl"/>
          <dgm:resizeHandles val="exact"/>
        </dgm:presLayoutVars>
      </dgm:prSet>
      <dgm:spPr/>
    </dgm:pt>
    <dgm:pt modelId="{8010B73F-DC39-4D40-821A-BE6040CBEEC4}" type="pres">
      <dgm:prSet presAssocID="{D0A35CB9-BAE3-44CE-8719-9E74C3F3BCAF}" presName="linNode" presStyleCnt="0"/>
      <dgm:spPr/>
    </dgm:pt>
    <dgm:pt modelId="{23C2E5C1-F1F9-4EF6-B48A-CC4C676BF4ED}" type="pres">
      <dgm:prSet presAssocID="{D0A35CB9-BAE3-44CE-8719-9E74C3F3BCAF}" presName="parentText" presStyleLbl="node1" presStyleIdx="0" presStyleCnt="6" custLinFactNeighborY="-229">
        <dgm:presLayoutVars>
          <dgm:chMax val="1"/>
          <dgm:bulletEnabled val="1"/>
        </dgm:presLayoutVars>
      </dgm:prSet>
      <dgm:spPr>
        <a:prstGeom prst="rect">
          <a:avLst/>
        </a:prstGeom>
      </dgm:spPr>
    </dgm:pt>
    <dgm:pt modelId="{C6FA84EE-900E-487E-AB99-E5E9B8C9A0EE}" type="pres">
      <dgm:prSet presAssocID="{D0A35CB9-BAE3-44CE-8719-9E74C3F3BCAF}" presName="descendantText" presStyleLbl="alignAccFollowNode1" presStyleIdx="0" presStyleCnt="6">
        <dgm:presLayoutVars>
          <dgm:bulletEnabled val="1"/>
        </dgm:presLayoutVars>
      </dgm:prSet>
      <dgm:spPr>
        <a:prstGeom prst="rect">
          <a:avLst/>
        </a:prstGeom>
      </dgm:spPr>
    </dgm:pt>
    <dgm:pt modelId="{5F342A51-DB4D-43F6-997A-3E39CF1E437C}" type="pres">
      <dgm:prSet presAssocID="{492B23D5-2AF5-4678-A6E3-76FC57E62079}" presName="sp" presStyleCnt="0"/>
      <dgm:spPr/>
    </dgm:pt>
    <dgm:pt modelId="{EE779E2E-144A-4454-B648-5981B122FC8B}" type="pres">
      <dgm:prSet presAssocID="{DD188FED-F3F2-43AB-AED1-B545BDA5DC11}" presName="linNode" presStyleCnt="0"/>
      <dgm:spPr/>
    </dgm:pt>
    <dgm:pt modelId="{D6370D2B-5EBF-41C8-84A8-318206541A30}" type="pres">
      <dgm:prSet presAssocID="{DD188FED-F3F2-43AB-AED1-B545BDA5DC11}" presName="parentText" presStyleLbl="node1" presStyleIdx="1" presStyleCnt="6" custLinFactNeighborY="-229">
        <dgm:presLayoutVars>
          <dgm:chMax val="1"/>
          <dgm:bulletEnabled val="1"/>
        </dgm:presLayoutVars>
      </dgm:prSet>
      <dgm:spPr>
        <a:prstGeom prst="rect">
          <a:avLst/>
        </a:prstGeom>
      </dgm:spPr>
    </dgm:pt>
    <dgm:pt modelId="{7F5CDC2C-FCCA-47D8-860E-0BDC094D6ED0}" type="pres">
      <dgm:prSet presAssocID="{DD188FED-F3F2-43AB-AED1-B545BDA5DC11}" presName="descendantText" presStyleLbl="alignAccFollowNode1" presStyleIdx="1" presStyleCnt="6">
        <dgm:presLayoutVars>
          <dgm:bulletEnabled val="1"/>
        </dgm:presLayoutVars>
      </dgm:prSet>
      <dgm:spPr>
        <a:prstGeom prst="rect">
          <a:avLst/>
        </a:prstGeom>
      </dgm:spPr>
    </dgm:pt>
    <dgm:pt modelId="{FC40DB56-91F9-451C-8DCC-C2BA7A1EABE1}" type="pres">
      <dgm:prSet presAssocID="{395AB9F6-E00C-428C-B08F-B1DB84E3BDF5}" presName="sp" presStyleCnt="0"/>
      <dgm:spPr/>
    </dgm:pt>
    <dgm:pt modelId="{DEC6ADE3-66DE-4B23-8712-E64AF4D53C3A}" type="pres">
      <dgm:prSet presAssocID="{307B3B76-4CEE-49ED-BCCB-A871528602E5}" presName="linNode" presStyleCnt="0"/>
      <dgm:spPr/>
    </dgm:pt>
    <dgm:pt modelId="{803FE4D1-4E4A-4FA9-BAED-03DF35800287}" type="pres">
      <dgm:prSet presAssocID="{307B3B76-4CEE-49ED-BCCB-A871528602E5}" presName="parentText" presStyleLbl="node1" presStyleIdx="2" presStyleCnt="6" custLinFactNeighborY="-229">
        <dgm:presLayoutVars>
          <dgm:chMax val="1"/>
          <dgm:bulletEnabled val="1"/>
        </dgm:presLayoutVars>
      </dgm:prSet>
      <dgm:spPr>
        <a:prstGeom prst="rect">
          <a:avLst/>
        </a:prstGeom>
      </dgm:spPr>
    </dgm:pt>
    <dgm:pt modelId="{C066ACF1-378C-4490-BE22-0D925A6D1124}" type="pres">
      <dgm:prSet presAssocID="{307B3B76-4CEE-49ED-BCCB-A871528602E5}" presName="descendantText" presStyleLbl="alignAccFollowNode1" presStyleIdx="2" presStyleCnt="6" custLinFactNeighborY="-286">
        <dgm:presLayoutVars>
          <dgm:bulletEnabled val="1"/>
        </dgm:presLayoutVars>
      </dgm:prSet>
      <dgm:spPr>
        <a:prstGeom prst="rect">
          <a:avLst/>
        </a:prstGeom>
      </dgm:spPr>
    </dgm:pt>
    <dgm:pt modelId="{8CA9210A-6A0C-4204-8723-053EAAF183E9}" type="pres">
      <dgm:prSet presAssocID="{842C8B1D-6515-483F-8DBC-D8CF47706636}" presName="sp" presStyleCnt="0"/>
      <dgm:spPr/>
    </dgm:pt>
    <dgm:pt modelId="{D49951D9-669C-45E1-9A4E-9D27DA5C32D8}" type="pres">
      <dgm:prSet presAssocID="{8523E97A-9E9D-4386-A71A-3B17A0B5DD04}" presName="linNode" presStyleCnt="0"/>
      <dgm:spPr/>
    </dgm:pt>
    <dgm:pt modelId="{DDA1567E-6344-4009-AF07-DFC8A9C51D06}" type="pres">
      <dgm:prSet presAssocID="{8523E97A-9E9D-4386-A71A-3B17A0B5DD04}" presName="parentText" presStyleLbl="node1" presStyleIdx="3" presStyleCnt="6" custLinFactNeighborY="-229">
        <dgm:presLayoutVars>
          <dgm:chMax val="1"/>
          <dgm:bulletEnabled val="1"/>
        </dgm:presLayoutVars>
      </dgm:prSet>
      <dgm:spPr>
        <a:prstGeom prst="rect">
          <a:avLst/>
        </a:prstGeom>
      </dgm:spPr>
    </dgm:pt>
    <dgm:pt modelId="{E4CF4563-D86B-4DB4-A71A-D4A3E465FEF3}" type="pres">
      <dgm:prSet presAssocID="{8523E97A-9E9D-4386-A71A-3B17A0B5DD04}" presName="descendantText" presStyleLbl="alignAccFollowNode1" presStyleIdx="3" presStyleCnt="6" custLinFactNeighborY="-286">
        <dgm:presLayoutVars>
          <dgm:bulletEnabled val="1"/>
        </dgm:presLayoutVars>
      </dgm:prSet>
      <dgm:spPr>
        <a:prstGeom prst="rect">
          <a:avLst/>
        </a:prstGeom>
      </dgm:spPr>
    </dgm:pt>
    <dgm:pt modelId="{C63943D8-94F7-4657-8282-B460ECD43708}" type="pres">
      <dgm:prSet presAssocID="{D49E1251-3CEE-463B-B890-8C10B2BBD1E2}" presName="sp" presStyleCnt="0"/>
      <dgm:spPr/>
    </dgm:pt>
    <dgm:pt modelId="{FB34566A-7E7D-4DE6-8D79-DC465C50E352}" type="pres">
      <dgm:prSet presAssocID="{DF1BB7DF-FC46-4046-A052-767259ABE670}" presName="linNode" presStyleCnt="0"/>
      <dgm:spPr/>
    </dgm:pt>
    <dgm:pt modelId="{55D0EA7A-CA6F-405D-8D2C-009B28CC3F62}" type="pres">
      <dgm:prSet presAssocID="{DF1BB7DF-FC46-4046-A052-767259ABE670}" presName="parentText" presStyleLbl="node1" presStyleIdx="4" presStyleCnt="6" custLinFactNeighborY="-229">
        <dgm:presLayoutVars>
          <dgm:chMax val="1"/>
          <dgm:bulletEnabled val="1"/>
        </dgm:presLayoutVars>
      </dgm:prSet>
      <dgm:spPr>
        <a:prstGeom prst="rect">
          <a:avLst/>
        </a:prstGeom>
      </dgm:spPr>
    </dgm:pt>
    <dgm:pt modelId="{1B9B9731-A546-4D07-A4C1-A3F5070CADA6}" type="pres">
      <dgm:prSet presAssocID="{DF1BB7DF-FC46-4046-A052-767259ABE670}" presName="descendantText" presStyleLbl="alignAccFollowNode1" presStyleIdx="4" presStyleCnt="6" custLinFactNeighborY="-286">
        <dgm:presLayoutVars>
          <dgm:bulletEnabled val="1"/>
        </dgm:presLayoutVars>
      </dgm:prSet>
      <dgm:spPr>
        <a:prstGeom prst="rect">
          <a:avLst/>
        </a:prstGeom>
      </dgm:spPr>
    </dgm:pt>
    <dgm:pt modelId="{2932B0D9-24CF-4D12-956C-642582F9AAEC}" type="pres">
      <dgm:prSet presAssocID="{1814A9DC-D34E-4341-9AAE-191FBAE86FB1}" presName="sp" presStyleCnt="0"/>
      <dgm:spPr/>
    </dgm:pt>
    <dgm:pt modelId="{842FF849-30B7-43E9-B601-8B72FEFF28DF}" type="pres">
      <dgm:prSet presAssocID="{72311950-CC82-4A3F-B785-44E28954A1C2}" presName="linNode" presStyleCnt="0"/>
      <dgm:spPr/>
    </dgm:pt>
    <dgm:pt modelId="{48A1045A-1B80-4652-AE39-1DED4348AAB5}" type="pres">
      <dgm:prSet presAssocID="{72311950-CC82-4A3F-B785-44E28954A1C2}" presName="parentText" presStyleLbl="node1" presStyleIdx="5" presStyleCnt="6">
        <dgm:presLayoutVars>
          <dgm:chMax val="1"/>
          <dgm:bulletEnabled val="1"/>
        </dgm:presLayoutVars>
      </dgm:prSet>
      <dgm:spPr>
        <a:prstGeom prst="rect">
          <a:avLst/>
        </a:prstGeom>
      </dgm:spPr>
    </dgm:pt>
    <dgm:pt modelId="{5090B34E-73E9-4CD1-8F1A-120AAF4767B4}" type="pres">
      <dgm:prSet presAssocID="{72311950-CC82-4A3F-B785-44E28954A1C2}" presName="descendantText" presStyleLbl="alignAccFollowNode1" presStyleIdx="5" presStyleCnt="6">
        <dgm:presLayoutVars>
          <dgm:bulletEnabled val="1"/>
        </dgm:presLayoutVars>
      </dgm:prSet>
      <dgm:spPr>
        <a:prstGeom prst="rect">
          <a:avLst/>
        </a:prstGeom>
      </dgm:spPr>
    </dgm:pt>
  </dgm:ptLst>
  <dgm:cxnLst>
    <dgm:cxn modelId="{B37B5C08-2C1D-4D4A-B5E2-160148EDB8F8}" srcId="{8523E97A-9E9D-4386-A71A-3B17A0B5DD04}" destId="{2A82362E-C73D-4BEB-9D70-C81038EDAC15}" srcOrd="1" destOrd="0" parTransId="{301ACE53-4CDA-417A-81BF-722FFF7EE0E8}" sibTransId="{6D9851B1-6086-459B-B603-68DEB0743FDD}"/>
    <dgm:cxn modelId="{F8888A0F-E370-4D74-8CF2-73F86FD4A5CD}" type="presOf" srcId="{0FA0796C-6BA7-4B2A-AAFD-9F64FF8EF649}" destId="{5090B34E-73E9-4CD1-8F1A-120AAF4767B4}" srcOrd="0" destOrd="0" presId="urn:microsoft.com/office/officeart/2005/8/layout/vList5"/>
    <dgm:cxn modelId="{BC740217-029F-4CB5-AA8C-E46B20B55998}" type="presOf" srcId="{DD188FED-F3F2-43AB-AED1-B545BDA5DC11}" destId="{D6370D2B-5EBF-41C8-84A8-318206541A30}" srcOrd="0" destOrd="0" presId="urn:microsoft.com/office/officeart/2005/8/layout/vList5"/>
    <dgm:cxn modelId="{DD45B91B-984F-4772-B4A6-C37E629AFE25}" type="presOf" srcId="{307B3B76-4CEE-49ED-BCCB-A871528602E5}" destId="{803FE4D1-4E4A-4FA9-BAED-03DF35800287}" srcOrd="0" destOrd="0" presId="urn:microsoft.com/office/officeart/2005/8/layout/vList5"/>
    <dgm:cxn modelId="{88B6011F-1245-4E5D-903D-57B01AB98E27}" type="presOf" srcId="{3F056A8F-F767-42B6-8CD4-9A61550D1A69}" destId="{1F16A0B7-7F9A-4AA6-83AE-B222F8E384D7}" srcOrd="0" destOrd="0" presId="urn:microsoft.com/office/officeart/2005/8/layout/vList5"/>
    <dgm:cxn modelId="{84B61731-F7AD-43A1-9C6D-FEDCEDDBD43B}" type="presOf" srcId="{8523E97A-9E9D-4386-A71A-3B17A0B5DD04}" destId="{DDA1567E-6344-4009-AF07-DFC8A9C51D06}" srcOrd="0" destOrd="0" presId="urn:microsoft.com/office/officeart/2005/8/layout/vList5"/>
    <dgm:cxn modelId="{15561A32-4583-4A6F-BCBA-4FC949242674}" srcId="{3F056A8F-F767-42B6-8CD4-9A61550D1A69}" destId="{72311950-CC82-4A3F-B785-44E28954A1C2}" srcOrd="5" destOrd="0" parTransId="{A3B6736B-344C-4140-AE99-27F6DD2B909A}" sibTransId="{68395F5C-C22A-408C-944D-80B48889D09F}"/>
    <dgm:cxn modelId="{A24E3935-042E-4126-9FDB-E10E4C820822}" srcId="{3F056A8F-F767-42B6-8CD4-9A61550D1A69}" destId="{D0A35CB9-BAE3-44CE-8719-9E74C3F3BCAF}" srcOrd="0" destOrd="0" parTransId="{FC7F080E-48FB-4F6E-BB9F-CA77E8FAA585}" sibTransId="{492B23D5-2AF5-4678-A6E3-76FC57E62079}"/>
    <dgm:cxn modelId="{6F6D875C-7AE5-4E95-AE13-4F9A8805D8ED}" type="presOf" srcId="{72311950-CC82-4A3F-B785-44E28954A1C2}" destId="{48A1045A-1B80-4652-AE39-1DED4348AAB5}" srcOrd="0" destOrd="0" presId="urn:microsoft.com/office/officeart/2005/8/layout/vList5"/>
    <dgm:cxn modelId="{537B1062-0F09-4E2D-8AEA-C56FA1166660}" srcId="{307B3B76-4CEE-49ED-BCCB-A871528602E5}" destId="{9F371649-B5C0-4E74-AAAF-458EBA8D375F}" srcOrd="0" destOrd="0" parTransId="{C9CD177E-5828-4CAB-8022-625B5A4CF501}" sibTransId="{FF285184-BAFD-4830-8CC6-A7C7C97C7035}"/>
    <dgm:cxn modelId="{F53D9044-9D62-4590-968A-6164A01514D8}" srcId="{DF1BB7DF-FC46-4046-A052-767259ABE670}" destId="{606B1937-DBCA-4484-8DBE-882EF468B9B8}" srcOrd="0" destOrd="0" parTransId="{5DFD1266-B4FF-4FBB-81C3-1E344BDAA69D}" sibTransId="{E1A9E8B0-DAD6-4632-A3E3-38D7B63BFBBE}"/>
    <dgm:cxn modelId="{6F89D26D-12F1-40F8-8EB9-9EBD07591747}" srcId="{D0A35CB9-BAE3-44CE-8719-9E74C3F3BCAF}" destId="{A3191708-35EC-49EB-9FF9-E3BD2F1A4572}" srcOrd="0" destOrd="0" parTransId="{5E01E2FA-4D48-45D7-8250-D5C1FE4244E7}" sibTransId="{8D03E644-6EF5-44C7-BD5F-02AB8250911E}"/>
    <dgm:cxn modelId="{62AAD14F-2DA3-42A6-B78C-C4C697B2327F}" type="presOf" srcId="{A3191708-35EC-49EB-9FF9-E3BD2F1A4572}" destId="{C6FA84EE-900E-487E-AB99-E5E9B8C9A0EE}" srcOrd="0" destOrd="0" presId="urn:microsoft.com/office/officeart/2005/8/layout/vList5"/>
    <dgm:cxn modelId="{38DCBD78-08B4-445F-91E9-C791A7081E77}" type="presOf" srcId="{2A82362E-C73D-4BEB-9D70-C81038EDAC15}" destId="{E4CF4563-D86B-4DB4-A71A-D4A3E465FEF3}" srcOrd="0" destOrd="1" presId="urn:microsoft.com/office/officeart/2005/8/layout/vList5"/>
    <dgm:cxn modelId="{C6C40779-8981-49EF-B5FE-EE8CB2E70880}" type="presOf" srcId="{9F371649-B5C0-4E74-AAAF-458EBA8D375F}" destId="{C066ACF1-378C-4490-BE22-0D925A6D1124}" srcOrd="0" destOrd="0" presId="urn:microsoft.com/office/officeart/2005/8/layout/vList5"/>
    <dgm:cxn modelId="{AA5DCC8E-CF8F-475D-8EB3-C828CF3A1045}" srcId="{3F056A8F-F767-42B6-8CD4-9A61550D1A69}" destId="{8523E97A-9E9D-4386-A71A-3B17A0B5DD04}" srcOrd="3" destOrd="0" parTransId="{3CDB56F6-9C55-4F75-9F2A-1D6061F53DFA}" sibTransId="{D49E1251-3CEE-463B-B890-8C10B2BBD1E2}"/>
    <dgm:cxn modelId="{06DD7A90-C882-4A5D-8168-5EA1E60A5707}" type="presOf" srcId="{A8A987CF-B5EC-4DD7-B56D-2C5B14443029}" destId="{E4CF4563-D86B-4DB4-A71A-D4A3E465FEF3}" srcOrd="0" destOrd="0" presId="urn:microsoft.com/office/officeart/2005/8/layout/vList5"/>
    <dgm:cxn modelId="{4E19E993-6793-47C0-ACDF-75E6F3E7C924}" srcId="{3F056A8F-F767-42B6-8CD4-9A61550D1A69}" destId="{DD188FED-F3F2-43AB-AED1-B545BDA5DC11}" srcOrd="1" destOrd="0" parTransId="{E047E485-DBEE-4D8D-830A-1AD2E009BE4E}" sibTransId="{395AB9F6-E00C-428C-B08F-B1DB84E3BDF5}"/>
    <dgm:cxn modelId="{48936A98-FC61-4D1D-85FD-F60ACCE6621A}" srcId="{8523E97A-9E9D-4386-A71A-3B17A0B5DD04}" destId="{A8A987CF-B5EC-4DD7-B56D-2C5B14443029}" srcOrd="0" destOrd="0" parTransId="{19E65B54-72AE-489A-902A-C47305BF3E16}" sibTransId="{A2743A01-7BEB-4926-8916-50FFD877C33A}"/>
    <dgm:cxn modelId="{CCA09298-3C92-44B2-83EB-E371837EF8A0}" type="presOf" srcId="{D0A35CB9-BAE3-44CE-8719-9E74C3F3BCAF}" destId="{23C2E5C1-F1F9-4EF6-B48A-CC4C676BF4ED}" srcOrd="0" destOrd="0" presId="urn:microsoft.com/office/officeart/2005/8/layout/vList5"/>
    <dgm:cxn modelId="{61EBB29C-D11D-40C3-835B-0E14C93BCEE4}" srcId="{DD188FED-F3F2-43AB-AED1-B545BDA5DC11}" destId="{F468EE7E-9481-4AC2-9850-84E28BA217A9}" srcOrd="0" destOrd="0" parTransId="{92421523-0374-4899-A2B2-5B1F7E183509}" sibTransId="{E5FDD5CB-10FE-4A3E-9B15-794A62A87A35}"/>
    <dgm:cxn modelId="{8793679F-BCA3-4D44-999E-D3DD4148E454}" srcId="{3F056A8F-F767-42B6-8CD4-9A61550D1A69}" destId="{307B3B76-4CEE-49ED-BCCB-A871528602E5}" srcOrd="2" destOrd="0" parTransId="{D1C217A4-8D3B-4DCF-A35F-5DD123AD805E}" sibTransId="{842C8B1D-6515-483F-8DBC-D8CF47706636}"/>
    <dgm:cxn modelId="{B1C8AAB7-B3CB-457D-9793-D41851506E2E}" srcId="{3F056A8F-F767-42B6-8CD4-9A61550D1A69}" destId="{DF1BB7DF-FC46-4046-A052-767259ABE670}" srcOrd="4" destOrd="0" parTransId="{BC6E6F02-FA6C-4894-9B5E-B3CE8FC2958E}" sibTransId="{1814A9DC-D34E-4341-9AAE-191FBAE86FB1}"/>
    <dgm:cxn modelId="{60E123DA-7E11-47A8-896B-495EA3C095D2}" srcId="{72311950-CC82-4A3F-B785-44E28954A1C2}" destId="{0FA0796C-6BA7-4B2A-AAFD-9F64FF8EF649}" srcOrd="0" destOrd="0" parTransId="{855BB98E-7294-49B3-8016-60AF7639FFE9}" sibTransId="{349568D1-9127-4C62-8319-CEE6FAB601FD}"/>
    <dgm:cxn modelId="{C55ED7DD-A562-4B50-A575-EB55C1E0485E}" type="presOf" srcId="{606B1937-DBCA-4484-8DBE-882EF468B9B8}" destId="{1B9B9731-A546-4D07-A4C1-A3F5070CADA6}" srcOrd="0" destOrd="0" presId="urn:microsoft.com/office/officeart/2005/8/layout/vList5"/>
    <dgm:cxn modelId="{0D95EADD-FD18-4971-A7DB-BA91D4F5AAE4}" type="presOf" srcId="{F468EE7E-9481-4AC2-9850-84E28BA217A9}" destId="{7F5CDC2C-FCCA-47D8-860E-0BDC094D6ED0}" srcOrd="0" destOrd="0" presId="urn:microsoft.com/office/officeart/2005/8/layout/vList5"/>
    <dgm:cxn modelId="{49FC4DF4-6ACF-4FC9-A343-D0712FCFB2A8}" type="presOf" srcId="{DF1BB7DF-FC46-4046-A052-767259ABE670}" destId="{55D0EA7A-CA6F-405D-8D2C-009B28CC3F62}" srcOrd="0" destOrd="0" presId="urn:microsoft.com/office/officeart/2005/8/layout/vList5"/>
    <dgm:cxn modelId="{913AEFEB-B3B5-4DEE-9611-05FD1F329E2A}" type="presParOf" srcId="{1F16A0B7-7F9A-4AA6-83AE-B222F8E384D7}" destId="{8010B73F-DC39-4D40-821A-BE6040CBEEC4}" srcOrd="0" destOrd="0" presId="urn:microsoft.com/office/officeart/2005/8/layout/vList5"/>
    <dgm:cxn modelId="{19BA999F-2FEB-46EA-9F93-68603A2E3F60}" type="presParOf" srcId="{8010B73F-DC39-4D40-821A-BE6040CBEEC4}" destId="{23C2E5C1-F1F9-4EF6-B48A-CC4C676BF4ED}" srcOrd="0" destOrd="0" presId="urn:microsoft.com/office/officeart/2005/8/layout/vList5"/>
    <dgm:cxn modelId="{CD0257B9-A301-46D9-8198-28F1F177927A}" type="presParOf" srcId="{8010B73F-DC39-4D40-821A-BE6040CBEEC4}" destId="{C6FA84EE-900E-487E-AB99-E5E9B8C9A0EE}" srcOrd="1" destOrd="0" presId="urn:microsoft.com/office/officeart/2005/8/layout/vList5"/>
    <dgm:cxn modelId="{2AE70EAE-EFEE-4334-A78C-8CA40E44B0CF}" type="presParOf" srcId="{1F16A0B7-7F9A-4AA6-83AE-B222F8E384D7}" destId="{5F342A51-DB4D-43F6-997A-3E39CF1E437C}" srcOrd="1" destOrd="0" presId="urn:microsoft.com/office/officeart/2005/8/layout/vList5"/>
    <dgm:cxn modelId="{F209B4D0-94E9-404A-9F28-CA9DB9B2041B}" type="presParOf" srcId="{1F16A0B7-7F9A-4AA6-83AE-B222F8E384D7}" destId="{EE779E2E-144A-4454-B648-5981B122FC8B}" srcOrd="2" destOrd="0" presId="urn:microsoft.com/office/officeart/2005/8/layout/vList5"/>
    <dgm:cxn modelId="{99FF1E5B-65AC-47A6-B796-5BC6B574039F}" type="presParOf" srcId="{EE779E2E-144A-4454-B648-5981B122FC8B}" destId="{D6370D2B-5EBF-41C8-84A8-318206541A30}" srcOrd="0" destOrd="0" presId="urn:microsoft.com/office/officeart/2005/8/layout/vList5"/>
    <dgm:cxn modelId="{C38F9050-A649-4101-AD14-78FA73E6F189}" type="presParOf" srcId="{EE779E2E-144A-4454-B648-5981B122FC8B}" destId="{7F5CDC2C-FCCA-47D8-860E-0BDC094D6ED0}" srcOrd="1" destOrd="0" presId="urn:microsoft.com/office/officeart/2005/8/layout/vList5"/>
    <dgm:cxn modelId="{4C829398-70AF-4497-A6B4-7D3A6B013E9B}" type="presParOf" srcId="{1F16A0B7-7F9A-4AA6-83AE-B222F8E384D7}" destId="{FC40DB56-91F9-451C-8DCC-C2BA7A1EABE1}" srcOrd="3" destOrd="0" presId="urn:microsoft.com/office/officeart/2005/8/layout/vList5"/>
    <dgm:cxn modelId="{7C15C46F-5D8B-440B-9893-65C998AC3801}" type="presParOf" srcId="{1F16A0B7-7F9A-4AA6-83AE-B222F8E384D7}" destId="{DEC6ADE3-66DE-4B23-8712-E64AF4D53C3A}" srcOrd="4" destOrd="0" presId="urn:microsoft.com/office/officeart/2005/8/layout/vList5"/>
    <dgm:cxn modelId="{D7294FFE-30BA-4A44-9A8D-BEFBA09EECCC}" type="presParOf" srcId="{DEC6ADE3-66DE-4B23-8712-E64AF4D53C3A}" destId="{803FE4D1-4E4A-4FA9-BAED-03DF35800287}" srcOrd="0" destOrd="0" presId="urn:microsoft.com/office/officeart/2005/8/layout/vList5"/>
    <dgm:cxn modelId="{98A4346D-C923-4A27-BE9E-DBA0405EA258}" type="presParOf" srcId="{DEC6ADE3-66DE-4B23-8712-E64AF4D53C3A}" destId="{C066ACF1-378C-4490-BE22-0D925A6D1124}" srcOrd="1" destOrd="0" presId="urn:microsoft.com/office/officeart/2005/8/layout/vList5"/>
    <dgm:cxn modelId="{6971F5B3-090A-470B-9599-890868AF783C}" type="presParOf" srcId="{1F16A0B7-7F9A-4AA6-83AE-B222F8E384D7}" destId="{8CA9210A-6A0C-4204-8723-053EAAF183E9}" srcOrd="5" destOrd="0" presId="urn:microsoft.com/office/officeart/2005/8/layout/vList5"/>
    <dgm:cxn modelId="{E73995F0-FC52-4C07-96F9-004D41B0CA90}" type="presParOf" srcId="{1F16A0B7-7F9A-4AA6-83AE-B222F8E384D7}" destId="{D49951D9-669C-45E1-9A4E-9D27DA5C32D8}" srcOrd="6" destOrd="0" presId="urn:microsoft.com/office/officeart/2005/8/layout/vList5"/>
    <dgm:cxn modelId="{A7E2BC0C-DCFE-40BD-AAAD-0748B5948290}" type="presParOf" srcId="{D49951D9-669C-45E1-9A4E-9D27DA5C32D8}" destId="{DDA1567E-6344-4009-AF07-DFC8A9C51D06}" srcOrd="0" destOrd="0" presId="urn:microsoft.com/office/officeart/2005/8/layout/vList5"/>
    <dgm:cxn modelId="{98795924-8CA1-4B9E-BD28-4481A77A1DD6}" type="presParOf" srcId="{D49951D9-669C-45E1-9A4E-9D27DA5C32D8}" destId="{E4CF4563-D86B-4DB4-A71A-D4A3E465FEF3}" srcOrd="1" destOrd="0" presId="urn:microsoft.com/office/officeart/2005/8/layout/vList5"/>
    <dgm:cxn modelId="{4432147E-0CA7-4035-8D68-958EB0E8A588}" type="presParOf" srcId="{1F16A0B7-7F9A-4AA6-83AE-B222F8E384D7}" destId="{C63943D8-94F7-4657-8282-B460ECD43708}" srcOrd="7" destOrd="0" presId="urn:microsoft.com/office/officeart/2005/8/layout/vList5"/>
    <dgm:cxn modelId="{2F677047-7DDB-4C43-86A5-4A70BD6A27C5}" type="presParOf" srcId="{1F16A0B7-7F9A-4AA6-83AE-B222F8E384D7}" destId="{FB34566A-7E7D-4DE6-8D79-DC465C50E352}" srcOrd="8" destOrd="0" presId="urn:microsoft.com/office/officeart/2005/8/layout/vList5"/>
    <dgm:cxn modelId="{8407B0B7-9FA1-4FDB-BEB1-8E7736470D19}" type="presParOf" srcId="{FB34566A-7E7D-4DE6-8D79-DC465C50E352}" destId="{55D0EA7A-CA6F-405D-8D2C-009B28CC3F62}" srcOrd="0" destOrd="0" presId="urn:microsoft.com/office/officeart/2005/8/layout/vList5"/>
    <dgm:cxn modelId="{ABCD3384-5382-4AD8-B08D-AB1490050DE3}" type="presParOf" srcId="{FB34566A-7E7D-4DE6-8D79-DC465C50E352}" destId="{1B9B9731-A546-4D07-A4C1-A3F5070CADA6}" srcOrd="1" destOrd="0" presId="urn:microsoft.com/office/officeart/2005/8/layout/vList5"/>
    <dgm:cxn modelId="{36105043-0D69-40AE-B9DD-6B3548B3D2AE}" type="presParOf" srcId="{1F16A0B7-7F9A-4AA6-83AE-B222F8E384D7}" destId="{2932B0D9-24CF-4D12-956C-642582F9AAEC}" srcOrd="9" destOrd="0" presId="urn:microsoft.com/office/officeart/2005/8/layout/vList5"/>
    <dgm:cxn modelId="{7BEF21AB-56E1-43C5-8F89-855B1C55DF25}" type="presParOf" srcId="{1F16A0B7-7F9A-4AA6-83AE-B222F8E384D7}" destId="{842FF849-30B7-43E9-B601-8B72FEFF28DF}" srcOrd="10" destOrd="0" presId="urn:microsoft.com/office/officeart/2005/8/layout/vList5"/>
    <dgm:cxn modelId="{71AC43BB-3E33-4BE2-BABC-BA997CDA69D8}" type="presParOf" srcId="{842FF849-30B7-43E9-B601-8B72FEFF28DF}" destId="{48A1045A-1B80-4652-AE39-1DED4348AAB5}" srcOrd="0" destOrd="0" presId="urn:microsoft.com/office/officeart/2005/8/layout/vList5"/>
    <dgm:cxn modelId="{90144744-7EE8-4D84-B91E-21BEED00455E}" type="presParOf" srcId="{842FF849-30B7-43E9-B601-8B72FEFF28DF}" destId="{5090B34E-73E9-4CD1-8F1A-120AAF4767B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DE08BD-FD91-4787-AAA4-6D8C05AA5F3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C427506-F960-47A0-8200-954213D8101E}">
      <dgm:prSet/>
      <dgm:spPr/>
      <dgm:t>
        <a:bodyPr/>
        <a:lstStyle/>
        <a:p>
          <a:pPr>
            <a:lnSpc>
              <a:spcPct val="100000"/>
            </a:lnSpc>
          </a:pPr>
          <a:r>
            <a:rPr lang="en-US" dirty="0"/>
            <a:t>Severe errors where processing of the current scope can’t continue</a:t>
          </a:r>
        </a:p>
      </dgm:t>
    </dgm:pt>
    <dgm:pt modelId="{5FC07266-766C-4D27-9CC5-B1CA99BD2BFE}" type="parTrans" cxnId="{89135966-FB71-43AD-B0C2-208171812795}">
      <dgm:prSet/>
      <dgm:spPr/>
      <dgm:t>
        <a:bodyPr/>
        <a:lstStyle/>
        <a:p>
          <a:endParaRPr lang="en-US"/>
        </a:p>
      </dgm:t>
    </dgm:pt>
    <dgm:pt modelId="{642ACC05-1F30-4BDD-A6D8-F423339522BB}" type="sibTrans" cxnId="{89135966-FB71-43AD-B0C2-208171812795}">
      <dgm:prSet/>
      <dgm:spPr/>
      <dgm:t>
        <a:bodyPr/>
        <a:lstStyle/>
        <a:p>
          <a:endParaRPr lang="en-US"/>
        </a:p>
      </dgm:t>
    </dgm:pt>
    <dgm:pt modelId="{F16DE938-75EA-485C-9625-ABF440C994FF}">
      <dgm:prSet/>
      <dgm:spPr/>
      <dgm:t>
        <a:bodyPr/>
        <a:lstStyle/>
        <a:p>
          <a:pPr>
            <a:lnSpc>
              <a:spcPct val="100000"/>
            </a:lnSpc>
          </a:pPr>
          <a:r>
            <a:rPr lang="en-US" dirty="0"/>
            <a:t>Error cannot be handled in the same code block, like non-terminating errors</a:t>
          </a:r>
        </a:p>
      </dgm:t>
    </dgm:pt>
    <dgm:pt modelId="{D4C078FA-CA76-4AE9-ADED-F162675E556B}" type="parTrans" cxnId="{6532887F-091B-47A1-87E2-F425467970E1}">
      <dgm:prSet/>
      <dgm:spPr/>
      <dgm:t>
        <a:bodyPr/>
        <a:lstStyle/>
        <a:p>
          <a:endParaRPr lang="en-US"/>
        </a:p>
      </dgm:t>
    </dgm:pt>
    <dgm:pt modelId="{F1F4EAF5-523F-4840-8FCD-CB8777B4AEE7}" type="sibTrans" cxnId="{6532887F-091B-47A1-87E2-F425467970E1}">
      <dgm:prSet/>
      <dgm:spPr/>
      <dgm:t>
        <a:bodyPr/>
        <a:lstStyle/>
        <a:p>
          <a:endParaRPr lang="en-US"/>
        </a:p>
      </dgm:t>
    </dgm:pt>
    <dgm:pt modelId="{C73CD9EC-1E16-4388-A5CD-D35F481D9395}">
      <dgm:prSet/>
      <dgm:spPr/>
      <dgm:t>
        <a:bodyPr/>
        <a:lstStyle/>
        <a:p>
          <a:pPr>
            <a:lnSpc>
              <a:spcPct val="100000"/>
            </a:lnSpc>
          </a:pPr>
          <a:r>
            <a:rPr lang="en-US" b="0" dirty="0"/>
            <a:t>Use Trap or Try{} Catch{} Finally{} to handle</a:t>
          </a:r>
        </a:p>
      </dgm:t>
    </dgm:pt>
    <dgm:pt modelId="{A1B19EEC-3EB4-44CA-9B40-109CBC0CA813}" type="parTrans" cxnId="{93127946-A5EE-44CE-AAAA-837D92957197}">
      <dgm:prSet/>
      <dgm:spPr/>
      <dgm:t>
        <a:bodyPr/>
        <a:lstStyle/>
        <a:p>
          <a:endParaRPr lang="en-US"/>
        </a:p>
      </dgm:t>
    </dgm:pt>
    <dgm:pt modelId="{7355212D-23A9-4BAE-8567-96396E167050}" type="sibTrans" cxnId="{93127946-A5EE-44CE-AAAA-837D92957197}">
      <dgm:prSet/>
      <dgm:spPr/>
      <dgm:t>
        <a:bodyPr/>
        <a:lstStyle/>
        <a:p>
          <a:endParaRPr lang="en-US"/>
        </a:p>
      </dgm:t>
    </dgm:pt>
    <dgm:pt modelId="{E18BFF76-3363-47E9-A0CD-4CED240C92BF}">
      <dgm:prSet/>
      <dgm:spPr/>
      <dgm:t>
        <a:bodyPr/>
        <a:lstStyle/>
        <a:p>
          <a:pPr>
            <a:lnSpc>
              <a:spcPct val="100000"/>
            </a:lnSpc>
          </a:pPr>
          <a:r>
            <a:rPr lang="en-US" b="0" dirty="0"/>
            <a:t>Non-Terminating Errors can be re-thrown as terminating errors using</a:t>
          </a:r>
          <a:br>
            <a:rPr lang="en-US" b="0" dirty="0"/>
          </a:br>
          <a:r>
            <a:rPr lang="en-US" b="0" dirty="0"/>
            <a:t>"-</a:t>
          </a:r>
          <a:r>
            <a:rPr lang="en-US" b="0" dirty="0" err="1"/>
            <a:t>ErrorAction</a:t>
          </a:r>
          <a:r>
            <a:rPr lang="en-US" b="0" dirty="0"/>
            <a:t> stop"</a:t>
          </a:r>
        </a:p>
      </dgm:t>
    </dgm:pt>
    <dgm:pt modelId="{418C125A-D90B-4A5A-A5FB-CB8201E2C3EB}" type="parTrans" cxnId="{AB6CBE2B-00E0-49CA-A6BC-609ACD24A798}">
      <dgm:prSet/>
      <dgm:spPr/>
      <dgm:t>
        <a:bodyPr/>
        <a:lstStyle/>
        <a:p>
          <a:endParaRPr lang="en-US"/>
        </a:p>
      </dgm:t>
    </dgm:pt>
    <dgm:pt modelId="{EAA88BBB-C7F6-41D7-8DCA-2E0D3D22A152}" type="sibTrans" cxnId="{AB6CBE2B-00E0-49CA-A6BC-609ACD24A798}">
      <dgm:prSet/>
      <dgm:spPr/>
      <dgm:t>
        <a:bodyPr/>
        <a:lstStyle/>
        <a:p>
          <a:endParaRPr lang="en-US"/>
        </a:p>
      </dgm:t>
    </dgm:pt>
    <dgm:pt modelId="{6657D09D-5222-444C-8FC6-9DAD9B37B82F}" type="pres">
      <dgm:prSet presAssocID="{9ADE08BD-FD91-4787-AAA4-6D8C05AA5F38}" presName="root" presStyleCnt="0">
        <dgm:presLayoutVars>
          <dgm:dir/>
          <dgm:resizeHandles val="exact"/>
        </dgm:presLayoutVars>
      </dgm:prSet>
      <dgm:spPr/>
    </dgm:pt>
    <dgm:pt modelId="{C7CC326A-E646-4F7C-8436-CD821ADA1413}" type="pres">
      <dgm:prSet presAssocID="{DC427506-F960-47A0-8200-954213D8101E}" presName="compNode" presStyleCnt="0"/>
      <dgm:spPr/>
    </dgm:pt>
    <dgm:pt modelId="{AE6C7B46-E2CE-4E0A-AAAD-29BF6471A3D1}" type="pres">
      <dgm:prSet presAssocID="{DC427506-F960-47A0-8200-954213D8101E}" presName="bgRect" presStyleLbl="bgShp" presStyleIdx="0" presStyleCnt="4"/>
      <dgm:spPr/>
    </dgm:pt>
    <dgm:pt modelId="{21C3AD60-EA18-4164-B135-A869EDEEA05E}" type="pres">
      <dgm:prSet presAssocID="{DC427506-F960-47A0-8200-954213D8101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BBBA95EF-EDBA-4FC1-BF74-BAEA26D9AD1A}" type="pres">
      <dgm:prSet presAssocID="{DC427506-F960-47A0-8200-954213D8101E}" presName="spaceRect" presStyleCnt="0"/>
      <dgm:spPr/>
    </dgm:pt>
    <dgm:pt modelId="{59CFBAB2-3A2F-45C7-A1C9-10EB5F67343C}" type="pres">
      <dgm:prSet presAssocID="{DC427506-F960-47A0-8200-954213D8101E}" presName="parTx" presStyleLbl="revTx" presStyleIdx="0" presStyleCnt="4">
        <dgm:presLayoutVars>
          <dgm:chMax val="0"/>
          <dgm:chPref val="0"/>
        </dgm:presLayoutVars>
      </dgm:prSet>
      <dgm:spPr/>
    </dgm:pt>
    <dgm:pt modelId="{B918286A-70CC-4168-A47E-A70ABDC10EEC}" type="pres">
      <dgm:prSet presAssocID="{642ACC05-1F30-4BDD-A6D8-F423339522BB}" presName="sibTrans" presStyleCnt="0"/>
      <dgm:spPr/>
    </dgm:pt>
    <dgm:pt modelId="{7BF75A7D-4E4E-47C0-A202-C6D70D9A974D}" type="pres">
      <dgm:prSet presAssocID="{F16DE938-75EA-485C-9625-ABF440C994FF}" presName="compNode" presStyleCnt="0"/>
      <dgm:spPr/>
    </dgm:pt>
    <dgm:pt modelId="{94CEF8DA-6F0A-48D9-8BA6-6519D046A7B9}" type="pres">
      <dgm:prSet presAssocID="{F16DE938-75EA-485C-9625-ABF440C994FF}" presName="bgRect" presStyleLbl="bgShp" presStyleIdx="1" presStyleCnt="4"/>
      <dgm:spPr/>
    </dgm:pt>
    <dgm:pt modelId="{1F4791C9-AF38-4FB0-912F-5851B2652E01}" type="pres">
      <dgm:prSet presAssocID="{F16DE938-75EA-485C-9625-ABF440C994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E021003-1F9C-4FD7-ADAD-D657125F8C34}" type="pres">
      <dgm:prSet presAssocID="{F16DE938-75EA-485C-9625-ABF440C994FF}" presName="spaceRect" presStyleCnt="0"/>
      <dgm:spPr/>
    </dgm:pt>
    <dgm:pt modelId="{5D63F834-A5B3-40EE-AFA4-5CD0F519B49B}" type="pres">
      <dgm:prSet presAssocID="{F16DE938-75EA-485C-9625-ABF440C994FF}" presName="parTx" presStyleLbl="revTx" presStyleIdx="1" presStyleCnt="4">
        <dgm:presLayoutVars>
          <dgm:chMax val="0"/>
          <dgm:chPref val="0"/>
        </dgm:presLayoutVars>
      </dgm:prSet>
      <dgm:spPr/>
    </dgm:pt>
    <dgm:pt modelId="{9417520D-7AB7-4411-8297-47164A889F59}" type="pres">
      <dgm:prSet presAssocID="{F1F4EAF5-523F-4840-8FCD-CB8777B4AEE7}" presName="sibTrans" presStyleCnt="0"/>
      <dgm:spPr/>
    </dgm:pt>
    <dgm:pt modelId="{D4A5F51C-988B-47DA-B25E-E3C82D1E15C2}" type="pres">
      <dgm:prSet presAssocID="{C73CD9EC-1E16-4388-A5CD-D35F481D9395}" presName="compNode" presStyleCnt="0"/>
      <dgm:spPr/>
    </dgm:pt>
    <dgm:pt modelId="{73FF03BF-C158-4E16-A22C-E52B676366CF}" type="pres">
      <dgm:prSet presAssocID="{C73CD9EC-1E16-4388-A5CD-D35F481D9395}" presName="bgRect" presStyleLbl="bgShp" presStyleIdx="2" presStyleCnt="4"/>
      <dgm:spPr/>
    </dgm:pt>
    <dgm:pt modelId="{D5AEE70C-394E-4374-8038-0F39111E2363}" type="pres">
      <dgm:prSet presAssocID="{C73CD9EC-1E16-4388-A5CD-D35F481D9395}"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heelbarrow"/>
        </a:ext>
      </dgm:extLst>
    </dgm:pt>
    <dgm:pt modelId="{8166DDA9-3302-45CE-82DD-C30F8103797B}" type="pres">
      <dgm:prSet presAssocID="{C73CD9EC-1E16-4388-A5CD-D35F481D9395}" presName="spaceRect" presStyleCnt="0"/>
      <dgm:spPr/>
    </dgm:pt>
    <dgm:pt modelId="{01345E02-7D6F-4193-89C3-C670CA2869BF}" type="pres">
      <dgm:prSet presAssocID="{C73CD9EC-1E16-4388-A5CD-D35F481D9395}" presName="parTx" presStyleLbl="revTx" presStyleIdx="2" presStyleCnt="4">
        <dgm:presLayoutVars>
          <dgm:chMax val="0"/>
          <dgm:chPref val="0"/>
        </dgm:presLayoutVars>
      </dgm:prSet>
      <dgm:spPr/>
    </dgm:pt>
    <dgm:pt modelId="{82E0ADFA-B124-47CA-AE77-485FE2988292}" type="pres">
      <dgm:prSet presAssocID="{7355212D-23A9-4BAE-8567-96396E167050}" presName="sibTrans" presStyleCnt="0"/>
      <dgm:spPr/>
    </dgm:pt>
    <dgm:pt modelId="{CC731930-606A-432D-82F1-7B599375F518}" type="pres">
      <dgm:prSet presAssocID="{E18BFF76-3363-47E9-A0CD-4CED240C92BF}" presName="compNode" presStyleCnt="0"/>
      <dgm:spPr/>
    </dgm:pt>
    <dgm:pt modelId="{19594AEE-1DF7-48CA-A589-A5A3A52865AB}" type="pres">
      <dgm:prSet presAssocID="{E18BFF76-3363-47E9-A0CD-4CED240C92BF}" presName="bgRect" presStyleLbl="bgShp" presStyleIdx="3" presStyleCnt="4"/>
      <dgm:spPr/>
    </dgm:pt>
    <dgm:pt modelId="{FA09EFA2-E94F-4CBC-B365-AE89E88500AD}" type="pres">
      <dgm:prSet presAssocID="{E18BFF76-3363-47E9-A0CD-4CED240C92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0BC512FC-4609-4B8A-8B66-5F47304AB8A4}" type="pres">
      <dgm:prSet presAssocID="{E18BFF76-3363-47E9-A0CD-4CED240C92BF}" presName="spaceRect" presStyleCnt="0"/>
      <dgm:spPr/>
    </dgm:pt>
    <dgm:pt modelId="{5DC8B071-B01E-4075-894E-74D4173DDE9C}" type="pres">
      <dgm:prSet presAssocID="{E18BFF76-3363-47E9-A0CD-4CED240C92BF}" presName="parTx" presStyleLbl="revTx" presStyleIdx="3" presStyleCnt="4">
        <dgm:presLayoutVars>
          <dgm:chMax val="0"/>
          <dgm:chPref val="0"/>
        </dgm:presLayoutVars>
      </dgm:prSet>
      <dgm:spPr/>
    </dgm:pt>
  </dgm:ptLst>
  <dgm:cxnLst>
    <dgm:cxn modelId="{8888B624-0070-4DC8-BED0-2E12D10E2BF9}" type="presOf" srcId="{F16DE938-75EA-485C-9625-ABF440C994FF}" destId="{5D63F834-A5B3-40EE-AFA4-5CD0F519B49B}" srcOrd="0" destOrd="0" presId="urn:microsoft.com/office/officeart/2018/2/layout/IconVerticalSolidList"/>
    <dgm:cxn modelId="{AB6CBE2B-00E0-49CA-A6BC-609ACD24A798}" srcId="{9ADE08BD-FD91-4787-AAA4-6D8C05AA5F38}" destId="{E18BFF76-3363-47E9-A0CD-4CED240C92BF}" srcOrd="3" destOrd="0" parTransId="{418C125A-D90B-4A5A-A5FB-CB8201E2C3EB}" sibTransId="{EAA88BBB-C7F6-41D7-8DCA-2E0D3D22A152}"/>
    <dgm:cxn modelId="{93127946-A5EE-44CE-AAAA-837D92957197}" srcId="{9ADE08BD-FD91-4787-AAA4-6D8C05AA5F38}" destId="{C73CD9EC-1E16-4388-A5CD-D35F481D9395}" srcOrd="2" destOrd="0" parTransId="{A1B19EEC-3EB4-44CA-9B40-109CBC0CA813}" sibTransId="{7355212D-23A9-4BAE-8567-96396E167050}"/>
    <dgm:cxn modelId="{89135966-FB71-43AD-B0C2-208171812795}" srcId="{9ADE08BD-FD91-4787-AAA4-6D8C05AA5F38}" destId="{DC427506-F960-47A0-8200-954213D8101E}" srcOrd="0" destOrd="0" parTransId="{5FC07266-766C-4D27-9CC5-B1CA99BD2BFE}" sibTransId="{642ACC05-1F30-4BDD-A6D8-F423339522BB}"/>
    <dgm:cxn modelId="{4CA49A50-F337-4D80-B3CF-EF8ECF85AFF7}" type="presOf" srcId="{DC427506-F960-47A0-8200-954213D8101E}" destId="{59CFBAB2-3A2F-45C7-A1C9-10EB5F67343C}" srcOrd="0" destOrd="0" presId="urn:microsoft.com/office/officeart/2018/2/layout/IconVerticalSolidList"/>
    <dgm:cxn modelId="{6532887F-091B-47A1-87E2-F425467970E1}" srcId="{9ADE08BD-FD91-4787-AAA4-6D8C05AA5F38}" destId="{F16DE938-75EA-485C-9625-ABF440C994FF}" srcOrd="1" destOrd="0" parTransId="{D4C078FA-CA76-4AE9-ADED-F162675E556B}" sibTransId="{F1F4EAF5-523F-4840-8FCD-CB8777B4AEE7}"/>
    <dgm:cxn modelId="{039A798A-5D03-46D4-805F-65F9A122FC2E}" type="presOf" srcId="{C73CD9EC-1E16-4388-A5CD-D35F481D9395}" destId="{01345E02-7D6F-4193-89C3-C670CA2869BF}" srcOrd="0" destOrd="0" presId="urn:microsoft.com/office/officeart/2018/2/layout/IconVerticalSolidList"/>
    <dgm:cxn modelId="{3E1F44E3-7405-489B-9A91-68B36671B6E7}" type="presOf" srcId="{E18BFF76-3363-47E9-A0CD-4CED240C92BF}" destId="{5DC8B071-B01E-4075-894E-74D4173DDE9C}" srcOrd="0" destOrd="0" presId="urn:microsoft.com/office/officeart/2018/2/layout/IconVerticalSolidList"/>
    <dgm:cxn modelId="{3C60E0FF-6299-4132-9B2D-90EC34F98DC8}" type="presOf" srcId="{9ADE08BD-FD91-4787-AAA4-6D8C05AA5F38}" destId="{6657D09D-5222-444C-8FC6-9DAD9B37B82F}" srcOrd="0" destOrd="0" presId="urn:microsoft.com/office/officeart/2018/2/layout/IconVerticalSolidList"/>
    <dgm:cxn modelId="{F837D7E9-D087-4C16-A2EC-8B855D4F8AD1}" type="presParOf" srcId="{6657D09D-5222-444C-8FC6-9DAD9B37B82F}" destId="{C7CC326A-E646-4F7C-8436-CD821ADA1413}" srcOrd="0" destOrd="0" presId="urn:microsoft.com/office/officeart/2018/2/layout/IconVerticalSolidList"/>
    <dgm:cxn modelId="{E73EAB46-0DC1-4C8F-AE91-5B5F9D054539}" type="presParOf" srcId="{C7CC326A-E646-4F7C-8436-CD821ADA1413}" destId="{AE6C7B46-E2CE-4E0A-AAAD-29BF6471A3D1}" srcOrd="0" destOrd="0" presId="urn:microsoft.com/office/officeart/2018/2/layout/IconVerticalSolidList"/>
    <dgm:cxn modelId="{05ADB4A8-C037-49BB-BF6E-132D684981FD}" type="presParOf" srcId="{C7CC326A-E646-4F7C-8436-CD821ADA1413}" destId="{21C3AD60-EA18-4164-B135-A869EDEEA05E}" srcOrd="1" destOrd="0" presId="urn:microsoft.com/office/officeart/2018/2/layout/IconVerticalSolidList"/>
    <dgm:cxn modelId="{BEB1C92D-70F8-4EF7-A819-FA2BC6132A76}" type="presParOf" srcId="{C7CC326A-E646-4F7C-8436-CD821ADA1413}" destId="{BBBA95EF-EDBA-4FC1-BF74-BAEA26D9AD1A}" srcOrd="2" destOrd="0" presId="urn:microsoft.com/office/officeart/2018/2/layout/IconVerticalSolidList"/>
    <dgm:cxn modelId="{697B9B86-5FCB-46D5-BEF6-65A4D06AC4B5}" type="presParOf" srcId="{C7CC326A-E646-4F7C-8436-CD821ADA1413}" destId="{59CFBAB2-3A2F-45C7-A1C9-10EB5F67343C}" srcOrd="3" destOrd="0" presId="urn:microsoft.com/office/officeart/2018/2/layout/IconVerticalSolidList"/>
    <dgm:cxn modelId="{5C31188A-D81C-4E8B-B8FB-FA7E31FEBA6C}" type="presParOf" srcId="{6657D09D-5222-444C-8FC6-9DAD9B37B82F}" destId="{B918286A-70CC-4168-A47E-A70ABDC10EEC}" srcOrd="1" destOrd="0" presId="urn:microsoft.com/office/officeart/2018/2/layout/IconVerticalSolidList"/>
    <dgm:cxn modelId="{A6B80BA1-38D5-4700-8718-4D9D9D82A056}" type="presParOf" srcId="{6657D09D-5222-444C-8FC6-9DAD9B37B82F}" destId="{7BF75A7D-4E4E-47C0-A202-C6D70D9A974D}" srcOrd="2" destOrd="0" presId="urn:microsoft.com/office/officeart/2018/2/layout/IconVerticalSolidList"/>
    <dgm:cxn modelId="{65DD4A1C-234F-4F94-B6AD-10E92B80F091}" type="presParOf" srcId="{7BF75A7D-4E4E-47C0-A202-C6D70D9A974D}" destId="{94CEF8DA-6F0A-48D9-8BA6-6519D046A7B9}" srcOrd="0" destOrd="0" presId="urn:microsoft.com/office/officeart/2018/2/layout/IconVerticalSolidList"/>
    <dgm:cxn modelId="{4B94D24F-26DC-4467-B4C5-0A8D9182B5AE}" type="presParOf" srcId="{7BF75A7D-4E4E-47C0-A202-C6D70D9A974D}" destId="{1F4791C9-AF38-4FB0-912F-5851B2652E01}" srcOrd="1" destOrd="0" presId="urn:microsoft.com/office/officeart/2018/2/layout/IconVerticalSolidList"/>
    <dgm:cxn modelId="{E7D38EAD-01B2-43A4-85C9-941F7B14DAC7}" type="presParOf" srcId="{7BF75A7D-4E4E-47C0-A202-C6D70D9A974D}" destId="{AE021003-1F9C-4FD7-ADAD-D657125F8C34}" srcOrd="2" destOrd="0" presId="urn:microsoft.com/office/officeart/2018/2/layout/IconVerticalSolidList"/>
    <dgm:cxn modelId="{4515FCD7-A1EF-4F03-AA05-1DFC013845CB}" type="presParOf" srcId="{7BF75A7D-4E4E-47C0-A202-C6D70D9A974D}" destId="{5D63F834-A5B3-40EE-AFA4-5CD0F519B49B}" srcOrd="3" destOrd="0" presId="urn:microsoft.com/office/officeart/2018/2/layout/IconVerticalSolidList"/>
    <dgm:cxn modelId="{529CAEA9-2D9B-47F3-B49B-B054A38C468E}" type="presParOf" srcId="{6657D09D-5222-444C-8FC6-9DAD9B37B82F}" destId="{9417520D-7AB7-4411-8297-47164A889F59}" srcOrd="3" destOrd="0" presId="urn:microsoft.com/office/officeart/2018/2/layout/IconVerticalSolidList"/>
    <dgm:cxn modelId="{E99054AD-05FF-4582-9E79-6B02953E3955}" type="presParOf" srcId="{6657D09D-5222-444C-8FC6-9DAD9B37B82F}" destId="{D4A5F51C-988B-47DA-B25E-E3C82D1E15C2}" srcOrd="4" destOrd="0" presId="urn:microsoft.com/office/officeart/2018/2/layout/IconVerticalSolidList"/>
    <dgm:cxn modelId="{93125536-6404-47CA-9E8A-FA6EEE815C92}" type="presParOf" srcId="{D4A5F51C-988B-47DA-B25E-E3C82D1E15C2}" destId="{73FF03BF-C158-4E16-A22C-E52B676366CF}" srcOrd="0" destOrd="0" presId="urn:microsoft.com/office/officeart/2018/2/layout/IconVerticalSolidList"/>
    <dgm:cxn modelId="{425B63C5-0CF9-4B7D-951E-FCDCFAD4A186}" type="presParOf" srcId="{D4A5F51C-988B-47DA-B25E-E3C82D1E15C2}" destId="{D5AEE70C-394E-4374-8038-0F39111E2363}" srcOrd="1" destOrd="0" presId="urn:microsoft.com/office/officeart/2018/2/layout/IconVerticalSolidList"/>
    <dgm:cxn modelId="{19566E81-2703-4427-9EC1-8E8BD33AFCE9}" type="presParOf" srcId="{D4A5F51C-988B-47DA-B25E-E3C82D1E15C2}" destId="{8166DDA9-3302-45CE-82DD-C30F8103797B}" srcOrd="2" destOrd="0" presId="urn:microsoft.com/office/officeart/2018/2/layout/IconVerticalSolidList"/>
    <dgm:cxn modelId="{9B841D0D-91A2-4AE0-B135-812E598CB9E2}" type="presParOf" srcId="{D4A5F51C-988B-47DA-B25E-E3C82D1E15C2}" destId="{01345E02-7D6F-4193-89C3-C670CA2869BF}" srcOrd="3" destOrd="0" presId="urn:microsoft.com/office/officeart/2018/2/layout/IconVerticalSolidList"/>
    <dgm:cxn modelId="{55E89637-2F50-47B4-B6D2-98A57CA5621B}" type="presParOf" srcId="{6657D09D-5222-444C-8FC6-9DAD9B37B82F}" destId="{82E0ADFA-B124-47CA-AE77-485FE2988292}" srcOrd="5" destOrd="0" presId="urn:microsoft.com/office/officeart/2018/2/layout/IconVerticalSolidList"/>
    <dgm:cxn modelId="{DEE8BF08-89BC-4117-B482-9D4C488B11F6}" type="presParOf" srcId="{6657D09D-5222-444C-8FC6-9DAD9B37B82F}" destId="{CC731930-606A-432D-82F1-7B599375F518}" srcOrd="6" destOrd="0" presId="urn:microsoft.com/office/officeart/2018/2/layout/IconVerticalSolidList"/>
    <dgm:cxn modelId="{D526C96B-ADF2-475F-985A-90C5EE0681A4}" type="presParOf" srcId="{CC731930-606A-432D-82F1-7B599375F518}" destId="{19594AEE-1DF7-48CA-A589-A5A3A52865AB}" srcOrd="0" destOrd="0" presId="urn:microsoft.com/office/officeart/2018/2/layout/IconVerticalSolidList"/>
    <dgm:cxn modelId="{232B5768-708D-47C2-A905-FD0CA61845F5}" type="presParOf" srcId="{CC731930-606A-432D-82F1-7B599375F518}" destId="{FA09EFA2-E94F-4CBC-B365-AE89E88500AD}" srcOrd="1" destOrd="0" presId="urn:microsoft.com/office/officeart/2018/2/layout/IconVerticalSolidList"/>
    <dgm:cxn modelId="{3D25C09B-E17A-4817-8C47-098AC08E3DC4}" type="presParOf" srcId="{CC731930-606A-432D-82F1-7B599375F518}" destId="{0BC512FC-4609-4B8A-8B66-5F47304AB8A4}" srcOrd="2" destOrd="0" presId="urn:microsoft.com/office/officeart/2018/2/layout/IconVerticalSolidList"/>
    <dgm:cxn modelId="{DBFA9D14-EDD2-41BD-BE1D-1DC774DBC1A6}" type="presParOf" srcId="{CC731930-606A-432D-82F1-7B599375F518}" destId="{5DC8B071-B01E-4075-894E-74D4173DDE9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E496E4-1221-4EF8-8C47-6E82C3DC84F9}"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C03524A2-1C3D-4BEA-B753-DCE32890B87D}">
      <dgm:prSet phldrT="[Text]" custT="1"/>
      <dgm:spPr/>
      <dgm:t>
        <a:bodyPr/>
        <a:lstStyle/>
        <a:p>
          <a:r>
            <a:rPr lang="en-US" sz="2400" dirty="0"/>
            <a:t>Learn the Type of the Exception</a:t>
          </a:r>
        </a:p>
      </dgm:t>
    </dgm:pt>
    <dgm:pt modelId="{0276DB72-5B47-454D-B30A-786DE23DA11A}" type="parTrans" cxnId="{614AA38B-86F6-4565-84BC-4CB9FE2EF237}">
      <dgm:prSet/>
      <dgm:spPr/>
      <dgm:t>
        <a:bodyPr/>
        <a:lstStyle/>
        <a:p>
          <a:endParaRPr lang="en-US"/>
        </a:p>
      </dgm:t>
    </dgm:pt>
    <dgm:pt modelId="{D597A63D-6A02-4464-8CE6-4B4C34E196ED}" type="sibTrans" cxnId="{614AA38B-86F6-4565-84BC-4CB9FE2EF237}">
      <dgm:prSet/>
      <dgm:spPr/>
      <dgm:t>
        <a:bodyPr/>
        <a:lstStyle/>
        <a:p>
          <a:endParaRPr lang="en-US" dirty="0"/>
        </a:p>
      </dgm:t>
    </dgm:pt>
    <dgm:pt modelId="{640098D8-3755-499B-9366-E0690DEC40C2}">
      <dgm:prSet phldrT="[Text]"/>
      <dgm:spPr/>
      <dgm:t>
        <a:bodyPr/>
        <a:lstStyle/>
        <a:p>
          <a:r>
            <a:rPr lang="en-US" dirty="0"/>
            <a:t>Set a trap for the Type</a:t>
          </a:r>
        </a:p>
      </dgm:t>
    </dgm:pt>
    <dgm:pt modelId="{79F5ABD9-1DB7-46B6-9FD1-D8BF1DF1ED03}" type="parTrans" cxnId="{E19D91B2-7AB8-487E-9C17-965D697AE8F3}">
      <dgm:prSet/>
      <dgm:spPr/>
      <dgm:t>
        <a:bodyPr/>
        <a:lstStyle/>
        <a:p>
          <a:endParaRPr lang="en-US"/>
        </a:p>
      </dgm:t>
    </dgm:pt>
    <dgm:pt modelId="{133238E9-2152-4EC4-8B3A-4011A7A83FD7}" type="sibTrans" cxnId="{E19D91B2-7AB8-487E-9C17-965D697AE8F3}">
      <dgm:prSet/>
      <dgm:spPr/>
      <dgm:t>
        <a:bodyPr/>
        <a:lstStyle/>
        <a:p>
          <a:endParaRPr lang="en-US" dirty="0"/>
        </a:p>
      </dgm:t>
    </dgm:pt>
    <dgm:pt modelId="{C40C5CFD-BD99-4990-93C7-637D25E05832}">
      <dgm:prSet phldrT="[Text]"/>
      <dgm:spPr/>
      <dgm:t>
        <a:bodyPr/>
        <a:lstStyle/>
        <a:p>
          <a:r>
            <a:rPr lang="en-US" dirty="0"/>
            <a:t>Run CODE</a:t>
          </a:r>
        </a:p>
      </dgm:t>
    </dgm:pt>
    <dgm:pt modelId="{6BE510D2-FF4D-4BA9-9199-A9325319567C}" type="parTrans" cxnId="{D2AD62E0-5195-4F53-B910-13CBD14F480A}">
      <dgm:prSet/>
      <dgm:spPr/>
      <dgm:t>
        <a:bodyPr/>
        <a:lstStyle/>
        <a:p>
          <a:endParaRPr lang="en-US"/>
        </a:p>
      </dgm:t>
    </dgm:pt>
    <dgm:pt modelId="{01AADA5D-3FD5-48C6-8AF1-05F56F34B22C}" type="sibTrans" cxnId="{D2AD62E0-5195-4F53-B910-13CBD14F480A}">
      <dgm:prSet/>
      <dgm:spPr/>
      <dgm:t>
        <a:bodyPr/>
        <a:lstStyle/>
        <a:p>
          <a:endParaRPr lang="en-US" dirty="0"/>
        </a:p>
      </dgm:t>
    </dgm:pt>
    <dgm:pt modelId="{AF7F62E9-D50C-4E9F-8D02-57A3F9E41E86}">
      <dgm:prSet phldrT="[Text]"/>
      <dgm:spPr/>
      <dgm:t>
        <a:bodyPr/>
        <a:lstStyle/>
        <a:p>
          <a:r>
            <a:rPr lang="en-US" dirty="0"/>
            <a:t>Terminating Error Triggers the trap code</a:t>
          </a:r>
        </a:p>
      </dgm:t>
    </dgm:pt>
    <dgm:pt modelId="{B308B842-EDE3-40E2-B84F-A82EBEFD9DD3}" type="parTrans" cxnId="{E7D0FCE7-BC71-4E49-BED3-16E57BF39B72}">
      <dgm:prSet/>
      <dgm:spPr/>
      <dgm:t>
        <a:bodyPr/>
        <a:lstStyle/>
        <a:p>
          <a:endParaRPr lang="en-US"/>
        </a:p>
      </dgm:t>
    </dgm:pt>
    <dgm:pt modelId="{929AA622-F390-457C-8FD0-7E64912C22CA}" type="sibTrans" cxnId="{E7D0FCE7-BC71-4E49-BED3-16E57BF39B72}">
      <dgm:prSet/>
      <dgm:spPr/>
      <dgm:t>
        <a:bodyPr/>
        <a:lstStyle/>
        <a:p>
          <a:endParaRPr lang="en-US"/>
        </a:p>
      </dgm:t>
    </dgm:pt>
    <dgm:pt modelId="{3705BD65-CB83-4963-ADFD-24A3C1DE4C21}" type="pres">
      <dgm:prSet presAssocID="{B8E496E4-1221-4EF8-8C47-6E82C3DC84F9}" presName="outerComposite" presStyleCnt="0">
        <dgm:presLayoutVars>
          <dgm:chMax val="5"/>
          <dgm:dir/>
          <dgm:resizeHandles val="exact"/>
        </dgm:presLayoutVars>
      </dgm:prSet>
      <dgm:spPr/>
    </dgm:pt>
    <dgm:pt modelId="{CBB9E650-BDFE-42AA-98C7-53F1EF0301F4}" type="pres">
      <dgm:prSet presAssocID="{B8E496E4-1221-4EF8-8C47-6E82C3DC84F9}" presName="dummyMaxCanvas" presStyleCnt="0">
        <dgm:presLayoutVars/>
      </dgm:prSet>
      <dgm:spPr/>
    </dgm:pt>
    <dgm:pt modelId="{9ABAFBF2-074B-4D18-9DC1-FABFE89C3A4B}" type="pres">
      <dgm:prSet presAssocID="{B8E496E4-1221-4EF8-8C47-6E82C3DC84F9}" presName="FourNodes_1" presStyleLbl="node1" presStyleIdx="0" presStyleCnt="4" custLinFactNeighborX="957" custLinFactNeighborY="-3392">
        <dgm:presLayoutVars>
          <dgm:bulletEnabled val="1"/>
        </dgm:presLayoutVars>
      </dgm:prSet>
      <dgm:spPr/>
    </dgm:pt>
    <dgm:pt modelId="{6091A799-0A54-456A-89E4-8FE2AE1A7861}" type="pres">
      <dgm:prSet presAssocID="{B8E496E4-1221-4EF8-8C47-6E82C3DC84F9}" presName="FourNodes_2" presStyleLbl="node1" presStyleIdx="1" presStyleCnt="4">
        <dgm:presLayoutVars>
          <dgm:bulletEnabled val="1"/>
        </dgm:presLayoutVars>
      </dgm:prSet>
      <dgm:spPr/>
    </dgm:pt>
    <dgm:pt modelId="{FED10DAD-BF76-4E67-8052-3189914CD614}" type="pres">
      <dgm:prSet presAssocID="{B8E496E4-1221-4EF8-8C47-6E82C3DC84F9}" presName="FourNodes_3" presStyleLbl="node1" presStyleIdx="2" presStyleCnt="4">
        <dgm:presLayoutVars>
          <dgm:bulletEnabled val="1"/>
        </dgm:presLayoutVars>
      </dgm:prSet>
      <dgm:spPr/>
    </dgm:pt>
    <dgm:pt modelId="{D064E7C2-6369-4A2B-BCA2-6AC7A9D8B050}" type="pres">
      <dgm:prSet presAssocID="{B8E496E4-1221-4EF8-8C47-6E82C3DC84F9}" presName="FourNodes_4" presStyleLbl="node1" presStyleIdx="3" presStyleCnt="4">
        <dgm:presLayoutVars>
          <dgm:bulletEnabled val="1"/>
        </dgm:presLayoutVars>
      </dgm:prSet>
      <dgm:spPr/>
    </dgm:pt>
    <dgm:pt modelId="{BA1B055C-ECF5-437E-8ABD-B194DDA1C027}" type="pres">
      <dgm:prSet presAssocID="{B8E496E4-1221-4EF8-8C47-6E82C3DC84F9}" presName="FourConn_1-2" presStyleLbl="fgAccFollowNode1" presStyleIdx="0" presStyleCnt="3">
        <dgm:presLayoutVars>
          <dgm:bulletEnabled val="1"/>
        </dgm:presLayoutVars>
      </dgm:prSet>
      <dgm:spPr/>
    </dgm:pt>
    <dgm:pt modelId="{2F3ED9BB-05BD-4049-874F-51CD960C2357}" type="pres">
      <dgm:prSet presAssocID="{B8E496E4-1221-4EF8-8C47-6E82C3DC84F9}" presName="FourConn_2-3" presStyleLbl="fgAccFollowNode1" presStyleIdx="1" presStyleCnt="3">
        <dgm:presLayoutVars>
          <dgm:bulletEnabled val="1"/>
        </dgm:presLayoutVars>
      </dgm:prSet>
      <dgm:spPr/>
    </dgm:pt>
    <dgm:pt modelId="{66FCF109-A508-4AF4-97EA-C46FEA3EB3E4}" type="pres">
      <dgm:prSet presAssocID="{B8E496E4-1221-4EF8-8C47-6E82C3DC84F9}" presName="FourConn_3-4" presStyleLbl="fgAccFollowNode1" presStyleIdx="2" presStyleCnt="3">
        <dgm:presLayoutVars>
          <dgm:bulletEnabled val="1"/>
        </dgm:presLayoutVars>
      </dgm:prSet>
      <dgm:spPr/>
    </dgm:pt>
    <dgm:pt modelId="{6B708A53-56CB-4E1C-8206-80F171DB5893}" type="pres">
      <dgm:prSet presAssocID="{B8E496E4-1221-4EF8-8C47-6E82C3DC84F9}" presName="FourNodes_1_text" presStyleLbl="node1" presStyleIdx="3" presStyleCnt="4">
        <dgm:presLayoutVars>
          <dgm:bulletEnabled val="1"/>
        </dgm:presLayoutVars>
      </dgm:prSet>
      <dgm:spPr/>
    </dgm:pt>
    <dgm:pt modelId="{43214DCA-84D6-4712-AF64-2F3084357CC3}" type="pres">
      <dgm:prSet presAssocID="{B8E496E4-1221-4EF8-8C47-6E82C3DC84F9}" presName="FourNodes_2_text" presStyleLbl="node1" presStyleIdx="3" presStyleCnt="4">
        <dgm:presLayoutVars>
          <dgm:bulletEnabled val="1"/>
        </dgm:presLayoutVars>
      </dgm:prSet>
      <dgm:spPr/>
    </dgm:pt>
    <dgm:pt modelId="{F145AE34-FBD5-4B65-874A-FD88EB9A3FA7}" type="pres">
      <dgm:prSet presAssocID="{B8E496E4-1221-4EF8-8C47-6E82C3DC84F9}" presName="FourNodes_3_text" presStyleLbl="node1" presStyleIdx="3" presStyleCnt="4">
        <dgm:presLayoutVars>
          <dgm:bulletEnabled val="1"/>
        </dgm:presLayoutVars>
      </dgm:prSet>
      <dgm:spPr/>
    </dgm:pt>
    <dgm:pt modelId="{18FF5C9B-4304-4318-8B29-6E093A070DBD}" type="pres">
      <dgm:prSet presAssocID="{B8E496E4-1221-4EF8-8C47-6E82C3DC84F9}" presName="FourNodes_4_text" presStyleLbl="node1" presStyleIdx="3" presStyleCnt="4">
        <dgm:presLayoutVars>
          <dgm:bulletEnabled val="1"/>
        </dgm:presLayoutVars>
      </dgm:prSet>
      <dgm:spPr/>
    </dgm:pt>
  </dgm:ptLst>
  <dgm:cxnLst>
    <dgm:cxn modelId="{4466A518-9CEC-4BC6-91DB-230AFAA3BB7F}" type="presOf" srcId="{C40C5CFD-BD99-4990-93C7-637D25E05832}" destId="{FED10DAD-BF76-4E67-8052-3189914CD614}" srcOrd="0" destOrd="0" presId="urn:microsoft.com/office/officeart/2005/8/layout/vProcess5"/>
    <dgm:cxn modelId="{278FD421-4871-41F2-AA99-46A28951C373}" type="presOf" srcId="{C40C5CFD-BD99-4990-93C7-637D25E05832}" destId="{F145AE34-FBD5-4B65-874A-FD88EB9A3FA7}" srcOrd="1" destOrd="0" presId="urn:microsoft.com/office/officeart/2005/8/layout/vProcess5"/>
    <dgm:cxn modelId="{5AA2D829-C332-4F53-A3CE-97B5A2C9C869}" type="presOf" srcId="{AF7F62E9-D50C-4E9F-8D02-57A3F9E41E86}" destId="{D064E7C2-6369-4A2B-BCA2-6AC7A9D8B050}" srcOrd="0" destOrd="0" presId="urn:microsoft.com/office/officeart/2005/8/layout/vProcess5"/>
    <dgm:cxn modelId="{F1346B69-844B-4A39-BDF0-A4552E7ACB0A}" type="presOf" srcId="{AF7F62E9-D50C-4E9F-8D02-57A3F9E41E86}" destId="{18FF5C9B-4304-4318-8B29-6E093A070DBD}" srcOrd="1" destOrd="0" presId="urn:microsoft.com/office/officeart/2005/8/layout/vProcess5"/>
    <dgm:cxn modelId="{614AA38B-86F6-4565-84BC-4CB9FE2EF237}" srcId="{B8E496E4-1221-4EF8-8C47-6E82C3DC84F9}" destId="{C03524A2-1C3D-4BEA-B753-DCE32890B87D}" srcOrd="0" destOrd="0" parTransId="{0276DB72-5B47-454D-B30A-786DE23DA11A}" sibTransId="{D597A63D-6A02-4464-8CE6-4B4C34E196ED}"/>
    <dgm:cxn modelId="{EFFAE18B-08DD-4543-B57C-25BE85AFD0DB}" type="presOf" srcId="{C03524A2-1C3D-4BEA-B753-DCE32890B87D}" destId="{6B708A53-56CB-4E1C-8206-80F171DB5893}" srcOrd="1" destOrd="0" presId="urn:microsoft.com/office/officeart/2005/8/layout/vProcess5"/>
    <dgm:cxn modelId="{E19D91B2-7AB8-487E-9C17-965D697AE8F3}" srcId="{B8E496E4-1221-4EF8-8C47-6E82C3DC84F9}" destId="{640098D8-3755-499B-9366-E0690DEC40C2}" srcOrd="1" destOrd="0" parTransId="{79F5ABD9-1DB7-46B6-9FD1-D8BF1DF1ED03}" sibTransId="{133238E9-2152-4EC4-8B3A-4011A7A83FD7}"/>
    <dgm:cxn modelId="{4F27EEB2-EFD7-429E-A942-ACC9163DDF71}" type="presOf" srcId="{133238E9-2152-4EC4-8B3A-4011A7A83FD7}" destId="{2F3ED9BB-05BD-4049-874F-51CD960C2357}" srcOrd="0" destOrd="0" presId="urn:microsoft.com/office/officeart/2005/8/layout/vProcess5"/>
    <dgm:cxn modelId="{8D255DBF-080D-4891-9B87-3CA77DC0051E}" type="presOf" srcId="{01AADA5D-3FD5-48C6-8AF1-05F56F34B22C}" destId="{66FCF109-A508-4AF4-97EA-C46FEA3EB3E4}" srcOrd="0" destOrd="0" presId="urn:microsoft.com/office/officeart/2005/8/layout/vProcess5"/>
    <dgm:cxn modelId="{4B2D7EC2-3A28-4F30-B9B1-E7450C62984C}" type="presOf" srcId="{C03524A2-1C3D-4BEA-B753-DCE32890B87D}" destId="{9ABAFBF2-074B-4D18-9DC1-FABFE89C3A4B}" srcOrd="0" destOrd="0" presId="urn:microsoft.com/office/officeart/2005/8/layout/vProcess5"/>
    <dgm:cxn modelId="{C8D9F2D4-4527-4377-B0CE-0C55D54CEE7F}" type="presOf" srcId="{B8E496E4-1221-4EF8-8C47-6E82C3DC84F9}" destId="{3705BD65-CB83-4963-ADFD-24A3C1DE4C21}" srcOrd="0" destOrd="0" presId="urn:microsoft.com/office/officeart/2005/8/layout/vProcess5"/>
    <dgm:cxn modelId="{D2AD62E0-5195-4F53-B910-13CBD14F480A}" srcId="{B8E496E4-1221-4EF8-8C47-6E82C3DC84F9}" destId="{C40C5CFD-BD99-4990-93C7-637D25E05832}" srcOrd="2" destOrd="0" parTransId="{6BE510D2-FF4D-4BA9-9199-A9325319567C}" sibTransId="{01AADA5D-3FD5-48C6-8AF1-05F56F34B22C}"/>
    <dgm:cxn modelId="{E7D0FCE7-BC71-4E49-BED3-16E57BF39B72}" srcId="{B8E496E4-1221-4EF8-8C47-6E82C3DC84F9}" destId="{AF7F62E9-D50C-4E9F-8D02-57A3F9E41E86}" srcOrd="3" destOrd="0" parTransId="{B308B842-EDE3-40E2-B84F-A82EBEFD9DD3}" sibTransId="{929AA622-F390-457C-8FD0-7E64912C22CA}"/>
    <dgm:cxn modelId="{899C5FEF-D7CF-441E-9615-345143D767C3}" type="presOf" srcId="{640098D8-3755-499B-9366-E0690DEC40C2}" destId="{6091A799-0A54-456A-89E4-8FE2AE1A7861}" srcOrd="0" destOrd="0" presId="urn:microsoft.com/office/officeart/2005/8/layout/vProcess5"/>
    <dgm:cxn modelId="{F701F1F3-D862-481F-A747-663224B044C9}" type="presOf" srcId="{D597A63D-6A02-4464-8CE6-4B4C34E196ED}" destId="{BA1B055C-ECF5-437E-8ABD-B194DDA1C027}" srcOrd="0" destOrd="0" presId="urn:microsoft.com/office/officeart/2005/8/layout/vProcess5"/>
    <dgm:cxn modelId="{90E235FC-4EBF-47E6-A1F4-865CA7591EC8}" type="presOf" srcId="{640098D8-3755-499B-9366-E0690DEC40C2}" destId="{43214DCA-84D6-4712-AF64-2F3084357CC3}" srcOrd="1" destOrd="0" presId="urn:microsoft.com/office/officeart/2005/8/layout/vProcess5"/>
    <dgm:cxn modelId="{535B2AE5-5729-4641-9E3A-C33A1296F0F5}" type="presParOf" srcId="{3705BD65-CB83-4963-ADFD-24A3C1DE4C21}" destId="{CBB9E650-BDFE-42AA-98C7-53F1EF0301F4}" srcOrd="0" destOrd="0" presId="urn:microsoft.com/office/officeart/2005/8/layout/vProcess5"/>
    <dgm:cxn modelId="{68635B3A-BB80-4E4B-A0D2-2A37238707C4}" type="presParOf" srcId="{3705BD65-CB83-4963-ADFD-24A3C1DE4C21}" destId="{9ABAFBF2-074B-4D18-9DC1-FABFE89C3A4B}" srcOrd="1" destOrd="0" presId="urn:microsoft.com/office/officeart/2005/8/layout/vProcess5"/>
    <dgm:cxn modelId="{4492FAD9-73DD-47F9-9B29-6A8670D14E66}" type="presParOf" srcId="{3705BD65-CB83-4963-ADFD-24A3C1DE4C21}" destId="{6091A799-0A54-456A-89E4-8FE2AE1A7861}" srcOrd="2" destOrd="0" presId="urn:microsoft.com/office/officeart/2005/8/layout/vProcess5"/>
    <dgm:cxn modelId="{7387EC6C-18D9-413F-B63C-6A187CAC15E7}" type="presParOf" srcId="{3705BD65-CB83-4963-ADFD-24A3C1DE4C21}" destId="{FED10DAD-BF76-4E67-8052-3189914CD614}" srcOrd="3" destOrd="0" presId="urn:microsoft.com/office/officeart/2005/8/layout/vProcess5"/>
    <dgm:cxn modelId="{CF4CD102-BD9C-432E-BC19-4BEF97902B63}" type="presParOf" srcId="{3705BD65-CB83-4963-ADFD-24A3C1DE4C21}" destId="{D064E7C2-6369-4A2B-BCA2-6AC7A9D8B050}" srcOrd="4" destOrd="0" presId="urn:microsoft.com/office/officeart/2005/8/layout/vProcess5"/>
    <dgm:cxn modelId="{C6766377-C4DF-4F71-8ACF-E2877B466770}" type="presParOf" srcId="{3705BD65-CB83-4963-ADFD-24A3C1DE4C21}" destId="{BA1B055C-ECF5-437E-8ABD-B194DDA1C027}" srcOrd="5" destOrd="0" presId="urn:microsoft.com/office/officeart/2005/8/layout/vProcess5"/>
    <dgm:cxn modelId="{E0A08DCA-17CD-44DF-A970-DCCAA4C8E11A}" type="presParOf" srcId="{3705BD65-CB83-4963-ADFD-24A3C1DE4C21}" destId="{2F3ED9BB-05BD-4049-874F-51CD960C2357}" srcOrd="6" destOrd="0" presId="urn:microsoft.com/office/officeart/2005/8/layout/vProcess5"/>
    <dgm:cxn modelId="{B4BC196E-77C7-40AF-8453-EA6C583DA747}" type="presParOf" srcId="{3705BD65-CB83-4963-ADFD-24A3C1DE4C21}" destId="{66FCF109-A508-4AF4-97EA-C46FEA3EB3E4}" srcOrd="7" destOrd="0" presId="urn:microsoft.com/office/officeart/2005/8/layout/vProcess5"/>
    <dgm:cxn modelId="{F96CF202-E946-4A63-885A-27274DE6B5E8}" type="presParOf" srcId="{3705BD65-CB83-4963-ADFD-24A3C1DE4C21}" destId="{6B708A53-56CB-4E1C-8206-80F171DB5893}" srcOrd="8" destOrd="0" presId="urn:microsoft.com/office/officeart/2005/8/layout/vProcess5"/>
    <dgm:cxn modelId="{CC6AF52E-7D35-45CB-B7A7-0908CAE536E5}" type="presParOf" srcId="{3705BD65-CB83-4963-ADFD-24A3C1DE4C21}" destId="{43214DCA-84D6-4712-AF64-2F3084357CC3}" srcOrd="9" destOrd="0" presId="urn:microsoft.com/office/officeart/2005/8/layout/vProcess5"/>
    <dgm:cxn modelId="{1F1CCE82-1E55-4DC2-B4CB-15FB70D0DE24}" type="presParOf" srcId="{3705BD65-CB83-4963-ADFD-24A3C1DE4C21}" destId="{F145AE34-FBD5-4B65-874A-FD88EB9A3FA7}" srcOrd="10" destOrd="0" presId="urn:microsoft.com/office/officeart/2005/8/layout/vProcess5"/>
    <dgm:cxn modelId="{99AE5D8D-13AF-4203-BEF9-050C1A88A49C}" type="presParOf" srcId="{3705BD65-CB83-4963-ADFD-24A3C1DE4C21}" destId="{18FF5C9B-4304-4318-8B29-6E093A070DBD}"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F97C-F535-4F80-B4F9-B38FFF72EAC7}">
      <dsp:nvSpPr>
        <dsp:cNvPr id="0" name=""/>
        <dsp:cNvSpPr/>
      </dsp:nvSpPr>
      <dsp:spPr>
        <a:xfrm rot="5400000">
          <a:off x="6458496" y="-2306277"/>
          <a:ext cx="1880793"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Stops a statement from running</a:t>
          </a:r>
        </a:p>
        <a:p>
          <a:pPr marL="228600" lvl="1" indent="-228600" algn="l" defTabSz="1066800">
            <a:lnSpc>
              <a:spcPct val="90000"/>
            </a:lnSpc>
            <a:spcBef>
              <a:spcPct val="0"/>
            </a:spcBef>
            <a:spcAft>
              <a:spcPct val="15000"/>
            </a:spcAft>
            <a:buChar char="•"/>
          </a:pPr>
          <a:r>
            <a:rPr lang="en-US" sz="2400" kern="1200" dirty="0"/>
            <a:t>If PowerShell does not handle the terminating error, it stops running the function or script</a:t>
          </a:r>
        </a:p>
      </dsp:txBody>
      <dsp:txXfrm rot="-5400000">
        <a:off x="3917061" y="326971"/>
        <a:ext cx="6871851" cy="1697167"/>
      </dsp:txXfrm>
    </dsp:sp>
    <dsp:sp modelId="{49EAA58F-0C67-46B7-A4E7-95054F7C4B11}">
      <dsp:nvSpPr>
        <dsp:cNvPr id="0" name=""/>
        <dsp:cNvSpPr/>
      </dsp:nvSpPr>
      <dsp:spPr>
        <a:xfrm>
          <a:off x="0" y="58"/>
          <a:ext cx="3917061" cy="235099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Terminating</a:t>
          </a:r>
        </a:p>
      </dsp:txBody>
      <dsp:txXfrm>
        <a:off x="114766" y="114824"/>
        <a:ext cx="3687529" cy="2121459"/>
      </dsp:txXfrm>
    </dsp:sp>
    <dsp:sp modelId="{7A585469-0885-4BE6-889B-86132F3BE007}">
      <dsp:nvSpPr>
        <dsp:cNvPr id="0" name=""/>
        <dsp:cNvSpPr/>
      </dsp:nvSpPr>
      <dsp:spPr>
        <a:xfrm rot="5400000">
          <a:off x="6458496" y="162263"/>
          <a:ext cx="1880793"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Less severe, often just a single operation out of many</a:t>
          </a:r>
        </a:p>
        <a:p>
          <a:pPr marL="228600" lvl="1" indent="-228600" algn="l" defTabSz="1066800">
            <a:lnSpc>
              <a:spcPct val="90000"/>
            </a:lnSpc>
            <a:spcBef>
              <a:spcPct val="0"/>
            </a:spcBef>
            <a:spcAft>
              <a:spcPct val="15000"/>
            </a:spcAft>
            <a:buChar char="•"/>
          </a:pPr>
          <a:r>
            <a:rPr lang="en-US" sz="2400" kern="1200" dirty="0"/>
            <a:t>Primary processing doesn’t need to stop</a:t>
          </a:r>
        </a:p>
        <a:p>
          <a:pPr marL="228600" lvl="1" indent="-228600" algn="l" defTabSz="1066800">
            <a:lnSpc>
              <a:spcPct val="90000"/>
            </a:lnSpc>
            <a:spcBef>
              <a:spcPct val="0"/>
            </a:spcBef>
            <a:spcAft>
              <a:spcPct val="15000"/>
            </a:spcAft>
            <a:buChar char="•"/>
          </a:pPr>
          <a:r>
            <a:rPr lang="en-US" sz="2400" kern="1200" dirty="0"/>
            <a:t>Error may be displayed in host application</a:t>
          </a:r>
        </a:p>
      </dsp:txBody>
      <dsp:txXfrm rot="-5400000">
        <a:off x="3917061" y="2795512"/>
        <a:ext cx="6871851" cy="1697167"/>
      </dsp:txXfrm>
    </dsp:sp>
    <dsp:sp modelId="{8D64637E-EDD0-4ACF-B24A-01247E503F3F}">
      <dsp:nvSpPr>
        <dsp:cNvPr id="0" name=""/>
        <dsp:cNvSpPr/>
      </dsp:nvSpPr>
      <dsp:spPr>
        <a:xfrm>
          <a:off x="0" y="2468599"/>
          <a:ext cx="3917061" cy="235099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Non-Terminating</a:t>
          </a:r>
        </a:p>
      </dsp:txBody>
      <dsp:txXfrm>
        <a:off x="114766" y="2583365"/>
        <a:ext cx="3687529" cy="21214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AFBF2-074B-4D18-9DC1-FABFE89C3A4B}">
      <dsp:nvSpPr>
        <dsp:cNvPr id="0" name=""/>
        <dsp:cNvSpPr/>
      </dsp:nvSpPr>
      <dsp:spPr>
        <a:xfrm>
          <a:off x="36947" y="0"/>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Learn the Type of the Exception</a:t>
          </a:r>
        </a:p>
      </dsp:txBody>
      <dsp:txXfrm>
        <a:off x="66189" y="29242"/>
        <a:ext cx="2699095" cy="939905"/>
      </dsp:txXfrm>
    </dsp:sp>
    <dsp:sp modelId="{6091A799-0A54-456A-89E4-8FE2AE1A7861}">
      <dsp:nvSpPr>
        <dsp:cNvPr id="0" name=""/>
        <dsp:cNvSpPr/>
      </dsp:nvSpPr>
      <dsp:spPr>
        <a:xfrm>
          <a:off x="323342" y="1179914"/>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Encapsulate CODE into Try Block</a:t>
          </a:r>
        </a:p>
      </dsp:txBody>
      <dsp:txXfrm>
        <a:off x="352584" y="1209156"/>
        <a:ext cx="2830020" cy="939905"/>
      </dsp:txXfrm>
    </dsp:sp>
    <dsp:sp modelId="{FED10DAD-BF76-4E67-8052-3189914CD614}">
      <dsp:nvSpPr>
        <dsp:cNvPr id="0" name=""/>
        <dsp:cNvSpPr/>
      </dsp:nvSpPr>
      <dsp:spPr>
        <a:xfrm>
          <a:off x="641857" y="2359829"/>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Use the Type in Catch Block</a:t>
          </a:r>
        </a:p>
      </dsp:txBody>
      <dsp:txXfrm>
        <a:off x="671099" y="2389071"/>
        <a:ext cx="2834846" cy="939905"/>
      </dsp:txXfrm>
    </dsp:sp>
    <dsp:sp modelId="{D064E7C2-6369-4A2B-BCA2-6AC7A9D8B050}">
      <dsp:nvSpPr>
        <dsp:cNvPr id="0" name=""/>
        <dsp:cNvSpPr/>
      </dsp:nvSpPr>
      <dsp:spPr>
        <a:xfrm>
          <a:off x="965199" y="3539744"/>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Finally block always run even during Ctrl-C</a:t>
          </a:r>
        </a:p>
      </dsp:txBody>
      <dsp:txXfrm>
        <a:off x="994441" y="3568986"/>
        <a:ext cx="2830020" cy="939905"/>
      </dsp:txXfrm>
    </dsp:sp>
    <dsp:sp modelId="{BA1B055C-ECF5-437E-8ABD-B194DDA1C027}">
      <dsp:nvSpPr>
        <dsp:cNvPr id="0" name=""/>
        <dsp:cNvSpPr/>
      </dsp:nvSpPr>
      <dsp:spPr>
        <a:xfrm>
          <a:off x="3211846" y="764675"/>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357860" y="764675"/>
        <a:ext cx="356925" cy="488337"/>
      </dsp:txXfrm>
    </dsp:sp>
    <dsp:sp modelId="{2F3ED9BB-05BD-4049-874F-51CD960C2357}">
      <dsp:nvSpPr>
        <dsp:cNvPr id="0" name=""/>
        <dsp:cNvSpPr/>
      </dsp:nvSpPr>
      <dsp:spPr>
        <a:xfrm>
          <a:off x="3535188" y="1944590"/>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681202" y="1944590"/>
        <a:ext cx="356925" cy="488337"/>
      </dsp:txXfrm>
    </dsp:sp>
    <dsp:sp modelId="{66FCF109-A508-4AF4-97EA-C46FEA3EB3E4}">
      <dsp:nvSpPr>
        <dsp:cNvPr id="0" name=""/>
        <dsp:cNvSpPr/>
      </dsp:nvSpPr>
      <dsp:spPr>
        <a:xfrm>
          <a:off x="3853704" y="3124505"/>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999718" y="3124505"/>
        <a:ext cx="356925" cy="4883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74F4E-A910-4F71-A659-46E1C87083F6}">
      <dsp:nvSpPr>
        <dsp:cNvPr id="0" name=""/>
        <dsp:cNvSpPr/>
      </dsp:nvSpPr>
      <dsp:spPr>
        <a:xfrm>
          <a:off x="0" y="3765"/>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67F81-2A9E-40B0-AFC7-D5CBF676BFF5}">
      <dsp:nvSpPr>
        <dsp:cNvPr id="0" name=""/>
        <dsp:cNvSpPr/>
      </dsp:nvSpPr>
      <dsp:spPr>
        <a:xfrm>
          <a:off x="242611" y="184219"/>
          <a:ext cx="441110" cy="441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33B808-3B6B-441D-B43D-BB539DD63604}">
      <dsp:nvSpPr>
        <dsp:cNvPr id="0" name=""/>
        <dsp:cNvSpPr/>
      </dsp:nvSpPr>
      <dsp:spPr>
        <a:xfrm>
          <a:off x="926332" y="3765"/>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dirty="0"/>
            <a:t>Specifies a list of statements to run when a terminating error occurs</a:t>
          </a:r>
        </a:p>
      </dsp:txBody>
      <dsp:txXfrm>
        <a:off x="926332" y="3765"/>
        <a:ext cx="9954392" cy="802019"/>
      </dsp:txXfrm>
    </dsp:sp>
    <dsp:sp modelId="{BE0C7FEE-A28A-48CB-B589-B9889C0961D0}">
      <dsp:nvSpPr>
        <dsp:cNvPr id="0" name=""/>
        <dsp:cNvSpPr/>
      </dsp:nvSpPr>
      <dsp:spPr>
        <a:xfrm>
          <a:off x="0" y="1006290"/>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89158-FEBB-4243-B5CE-0064AAC1FFF4}">
      <dsp:nvSpPr>
        <dsp:cNvPr id="0" name=""/>
        <dsp:cNvSpPr/>
      </dsp:nvSpPr>
      <dsp:spPr>
        <a:xfrm>
          <a:off x="242611" y="1186744"/>
          <a:ext cx="441110" cy="441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2EEC0F-429D-4444-BBBB-E8341751938A}">
      <dsp:nvSpPr>
        <dsp:cNvPr id="0" name=""/>
        <dsp:cNvSpPr/>
      </dsp:nvSpPr>
      <dsp:spPr>
        <a:xfrm>
          <a:off x="926332" y="1006290"/>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dirty="0"/>
            <a:t>Handles terminating errors and allow execution to continue </a:t>
          </a:r>
        </a:p>
      </dsp:txBody>
      <dsp:txXfrm>
        <a:off x="926332" y="1006290"/>
        <a:ext cx="9954392" cy="802019"/>
      </dsp:txXfrm>
    </dsp:sp>
    <dsp:sp modelId="{2B134505-B79C-43E1-857F-DCF1F9757AFE}">
      <dsp:nvSpPr>
        <dsp:cNvPr id="0" name=""/>
        <dsp:cNvSpPr/>
      </dsp:nvSpPr>
      <dsp:spPr>
        <a:xfrm>
          <a:off x="0" y="2008815"/>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07C11-33B8-4D39-86D7-933F32914581}">
      <dsp:nvSpPr>
        <dsp:cNvPr id="0" name=""/>
        <dsp:cNvSpPr/>
      </dsp:nvSpPr>
      <dsp:spPr>
        <a:xfrm>
          <a:off x="242611" y="2189269"/>
          <a:ext cx="441110" cy="4411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407C64-5923-4AE7-A7FC-74D1DB3C932A}">
      <dsp:nvSpPr>
        <dsp:cNvPr id="0" name=""/>
        <dsp:cNvSpPr/>
      </dsp:nvSpPr>
      <dsp:spPr>
        <a:xfrm>
          <a:off x="926332" y="2008815"/>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dirty="0"/>
            <a:t>Can catch all, generic (namespace), or specific exception types</a:t>
          </a:r>
        </a:p>
      </dsp:txBody>
      <dsp:txXfrm>
        <a:off x="926332" y="2008815"/>
        <a:ext cx="9954392" cy="802019"/>
      </dsp:txXfrm>
    </dsp:sp>
    <dsp:sp modelId="{9633271F-8C4A-4E2F-BA86-9DEFE751838F}">
      <dsp:nvSpPr>
        <dsp:cNvPr id="0" name=""/>
        <dsp:cNvSpPr/>
      </dsp:nvSpPr>
      <dsp:spPr>
        <a:xfrm>
          <a:off x="0" y="3011339"/>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AA2B2-DCA1-47EA-98F2-B7C2E15986A2}">
      <dsp:nvSpPr>
        <dsp:cNvPr id="0" name=""/>
        <dsp:cNvSpPr/>
      </dsp:nvSpPr>
      <dsp:spPr>
        <a:xfrm>
          <a:off x="242611" y="3191794"/>
          <a:ext cx="441110" cy="4411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2BDE59-CB43-4F53-B6D0-938DC4A76C0E}">
      <dsp:nvSpPr>
        <dsp:cNvPr id="0" name=""/>
        <dsp:cNvSpPr/>
      </dsp:nvSpPr>
      <dsp:spPr>
        <a:xfrm>
          <a:off x="926332" y="3011339"/>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dirty="0"/>
            <a:t>Multiple Trap statements can be specified in a script</a:t>
          </a:r>
        </a:p>
      </dsp:txBody>
      <dsp:txXfrm>
        <a:off x="926332" y="3011339"/>
        <a:ext cx="9954392" cy="802019"/>
      </dsp:txXfrm>
    </dsp:sp>
    <dsp:sp modelId="{D03A53D8-3D54-4EB5-88D3-A6E9A4CF8A70}">
      <dsp:nvSpPr>
        <dsp:cNvPr id="0" name=""/>
        <dsp:cNvSpPr/>
      </dsp:nvSpPr>
      <dsp:spPr>
        <a:xfrm>
          <a:off x="0" y="4013864"/>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7C01B-DBAB-446B-A6FE-EC8A27D61271}">
      <dsp:nvSpPr>
        <dsp:cNvPr id="0" name=""/>
        <dsp:cNvSpPr/>
      </dsp:nvSpPr>
      <dsp:spPr>
        <a:xfrm>
          <a:off x="242611" y="4194319"/>
          <a:ext cx="441110" cy="44111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91BC2-EE12-4B61-A0E9-998E5926501F}">
      <dsp:nvSpPr>
        <dsp:cNvPr id="0" name=""/>
        <dsp:cNvSpPr/>
      </dsp:nvSpPr>
      <dsp:spPr>
        <a:xfrm>
          <a:off x="926332" y="4013864"/>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dirty="0"/>
            <a:t>Is "global", applies to all code in the same scope, before or after</a:t>
          </a:r>
        </a:p>
      </dsp:txBody>
      <dsp:txXfrm>
        <a:off x="926332" y="4013864"/>
        <a:ext cx="9954392" cy="8020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7D55A-28CC-4174-AFD5-6FA51F9417BD}">
      <dsp:nvSpPr>
        <dsp:cNvPr id="0" name=""/>
        <dsp:cNvSpPr/>
      </dsp:nvSpPr>
      <dsp:spPr>
        <a:xfrm rot="5400000">
          <a:off x="918495" y="849828"/>
          <a:ext cx="562402" cy="64027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8429B4-D79D-45AD-A83F-465EECD82A69}">
      <dsp:nvSpPr>
        <dsp:cNvPr id="0" name=""/>
        <dsp:cNvSpPr/>
      </dsp:nvSpPr>
      <dsp:spPr>
        <a:xfrm>
          <a:off x="0" y="210441"/>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The Try block defines a section of a script to monitor for errors </a:t>
          </a:r>
          <a:endParaRPr lang="en-US" sz="1400" kern="1200" dirty="0"/>
        </a:p>
      </dsp:txBody>
      <dsp:txXfrm>
        <a:off x="0" y="210441"/>
        <a:ext cx="3198373" cy="662697"/>
      </dsp:txXfrm>
    </dsp:sp>
    <dsp:sp modelId="{95D46276-ADBF-48D4-BDA4-BCF0C7C694CC}">
      <dsp:nvSpPr>
        <dsp:cNvPr id="0" name=""/>
        <dsp:cNvSpPr/>
      </dsp:nvSpPr>
      <dsp:spPr>
        <a:xfrm>
          <a:off x="2075691" y="280609"/>
          <a:ext cx="688578" cy="535621"/>
        </a:xfrm>
        <a:prstGeom prst="rect">
          <a:avLst/>
        </a:prstGeom>
        <a:noFill/>
        <a:ln>
          <a:noFill/>
        </a:ln>
        <a:effectLst/>
      </dsp:spPr>
      <dsp:style>
        <a:lnRef idx="0">
          <a:scrgbClr r="0" g="0" b="0"/>
        </a:lnRef>
        <a:fillRef idx="0">
          <a:scrgbClr r="0" g="0" b="0"/>
        </a:fillRef>
        <a:effectRef idx="0">
          <a:scrgbClr r="0" g="0" b="0"/>
        </a:effectRef>
        <a:fontRef idx="minor"/>
      </dsp:style>
    </dsp:sp>
    <dsp:sp modelId="{85A896FD-B5D0-49D6-A3FB-F07012353B15}">
      <dsp:nvSpPr>
        <dsp:cNvPr id="0" name=""/>
        <dsp:cNvSpPr/>
      </dsp:nvSpPr>
      <dsp:spPr>
        <a:xfrm rot="5400000">
          <a:off x="2453714" y="1594255"/>
          <a:ext cx="562402" cy="64027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4BA48-E757-4C78-BECE-6EB5B80C445C}">
      <dsp:nvSpPr>
        <dsp:cNvPr id="0" name=""/>
        <dsp:cNvSpPr/>
      </dsp:nvSpPr>
      <dsp:spPr>
        <a:xfrm>
          <a:off x="1530025" y="954869"/>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When an error occurs within the Try block, the error is first saved to $Error</a:t>
          </a:r>
        </a:p>
      </dsp:txBody>
      <dsp:txXfrm>
        <a:off x="1530025" y="954869"/>
        <a:ext cx="3198373" cy="662697"/>
      </dsp:txXfrm>
    </dsp:sp>
    <dsp:sp modelId="{0103CF92-3AA3-4126-816A-0EE21F80DFF5}">
      <dsp:nvSpPr>
        <dsp:cNvPr id="0" name=""/>
        <dsp:cNvSpPr/>
      </dsp:nvSpPr>
      <dsp:spPr>
        <a:xfrm>
          <a:off x="3610911" y="1025037"/>
          <a:ext cx="688578" cy="535621"/>
        </a:xfrm>
        <a:prstGeom prst="rect">
          <a:avLst/>
        </a:prstGeom>
        <a:noFill/>
        <a:ln>
          <a:noFill/>
        </a:ln>
        <a:effectLst/>
      </dsp:spPr>
      <dsp:style>
        <a:lnRef idx="0">
          <a:scrgbClr r="0" g="0" b="0"/>
        </a:lnRef>
        <a:fillRef idx="0">
          <a:scrgbClr r="0" g="0" b="0"/>
        </a:fillRef>
        <a:effectRef idx="0">
          <a:scrgbClr r="0" g="0" b="0"/>
        </a:effectRef>
        <a:fontRef idx="minor"/>
      </dsp:style>
    </dsp:sp>
    <dsp:sp modelId="{30CF193F-0D20-47D7-ABFA-D59ACE133DE0}">
      <dsp:nvSpPr>
        <dsp:cNvPr id="0" name=""/>
        <dsp:cNvSpPr/>
      </dsp:nvSpPr>
      <dsp:spPr>
        <a:xfrm rot="5400000">
          <a:off x="3988934" y="2338683"/>
          <a:ext cx="562402" cy="64027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4D7DB0-09BB-4261-BD67-152167974BBA}">
      <dsp:nvSpPr>
        <dsp:cNvPr id="0" name=""/>
        <dsp:cNvSpPr/>
      </dsp:nvSpPr>
      <dsp:spPr>
        <a:xfrm>
          <a:off x="3065244" y="1699297"/>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PowerShell then searches for a Catch block to handle the error</a:t>
          </a:r>
        </a:p>
      </dsp:txBody>
      <dsp:txXfrm>
        <a:off x="3065244" y="1699297"/>
        <a:ext cx="3198373" cy="662697"/>
      </dsp:txXfrm>
    </dsp:sp>
    <dsp:sp modelId="{8ACACF1A-09A2-4719-98E0-16FD4AB673FF}">
      <dsp:nvSpPr>
        <dsp:cNvPr id="0" name=""/>
        <dsp:cNvSpPr/>
      </dsp:nvSpPr>
      <dsp:spPr>
        <a:xfrm>
          <a:off x="5146130" y="1769465"/>
          <a:ext cx="688578" cy="535621"/>
        </a:xfrm>
        <a:prstGeom prst="rect">
          <a:avLst/>
        </a:prstGeom>
        <a:noFill/>
        <a:ln>
          <a:noFill/>
        </a:ln>
        <a:effectLst/>
      </dsp:spPr>
      <dsp:style>
        <a:lnRef idx="0">
          <a:scrgbClr r="0" g="0" b="0"/>
        </a:lnRef>
        <a:fillRef idx="0">
          <a:scrgbClr r="0" g="0" b="0"/>
        </a:fillRef>
        <a:effectRef idx="0">
          <a:scrgbClr r="0" g="0" b="0"/>
        </a:effectRef>
        <a:fontRef idx="minor"/>
      </dsp:style>
    </dsp:sp>
    <dsp:sp modelId="{A061F129-5DBC-4D81-9A5F-33BC6E7D7D3F}">
      <dsp:nvSpPr>
        <dsp:cNvPr id="0" name=""/>
        <dsp:cNvSpPr/>
      </dsp:nvSpPr>
      <dsp:spPr>
        <a:xfrm rot="5400000">
          <a:off x="5524153" y="3083111"/>
          <a:ext cx="562402" cy="64027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1D0FE1-CEDA-470B-A023-C14245ECACFC}">
      <dsp:nvSpPr>
        <dsp:cNvPr id="0" name=""/>
        <dsp:cNvSpPr/>
      </dsp:nvSpPr>
      <dsp:spPr>
        <a:xfrm>
          <a:off x="4600463" y="2443725"/>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If no matching Catch block is found or defined, then parent scopes are searched</a:t>
          </a:r>
        </a:p>
      </dsp:txBody>
      <dsp:txXfrm>
        <a:off x="4600463" y="2443725"/>
        <a:ext cx="3198373" cy="662697"/>
      </dsp:txXfrm>
    </dsp:sp>
    <dsp:sp modelId="{832C60F8-3DD6-4668-8A01-4221A72CA722}">
      <dsp:nvSpPr>
        <dsp:cNvPr id="0" name=""/>
        <dsp:cNvSpPr/>
      </dsp:nvSpPr>
      <dsp:spPr>
        <a:xfrm>
          <a:off x="6681349" y="2513893"/>
          <a:ext cx="688578" cy="535621"/>
        </a:xfrm>
        <a:prstGeom prst="rect">
          <a:avLst/>
        </a:prstGeom>
        <a:noFill/>
        <a:ln>
          <a:noFill/>
        </a:ln>
        <a:effectLst/>
      </dsp:spPr>
      <dsp:style>
        <a:lnRef idx="0">
          <a:scrgbClr r="0" g="0" b="0"/>
        </a:lnRef>
        <a:fillRef idx="0">
          <a:scrgbClr r="0" g="0" b="0"/>
        </a:fillRef>
        <a:effectRef idx="0">
          <a:scrgbClr r="0" g="0" b="0"/>
        </a:effectRef>
        <a:fontRef idx="minor"/>
      </dsp:style>
    </dsp:sp>
    <dsp:sp modelId="{2C182450-263D-4453-BA24-145460CFAED6}">
      <dsp:nvSpPr>
        <dsp:cNvPr id="0" name=""/>
        <dsp:cNvSpPr/>
      </dsp:nvSpPr>
      <dsp:spPr>
        <a:xfrm rot="5400000">
          <a:off x="7059372" y="3827539"/>
          <a:ext cx="562402" cy="64027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B4534-3EBC-47E2-B67F-66A365BAF53B}">
      <dsp:nvSpPr>
        <dsp:cNvPr id="0" name=""/>
        <dsp:cNvSpPr/>
      </dsp:nvSpPr>
      <dsp:spPr>
        <a:xfrm>
          <a:off x="6135682" y="3188153"/>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After the Catch block, the Finally block executes</a:t>
          </a:r>
        </a:p>
      </dsp:txBody>
      <dsp:txXfrm>
        <a:off x="6135682" y="3188153"/>
        <a:ext cx="3198373" cy="662697"/>
      </dsp:txXfrm>
    </dsp:sp>
    <dsp:sp modelId="{AB074275-6EF5-4EC2-8DEE-4301FB5CDA7E}">
      <dsp:nvSpPr>
        <dsp:cNvPr id="0" name=""/>
        <dsp:cNvSpPr/>
      </dsp:nvSpPr>
      <dsp:spPr>
        <a:xfrm>
          <a:off x="8216568" y="3258321"/>
          <a:ext cx="688578" cy="535621"/>
        </a:xfrm>
        <a:prstGeom prst="rect">
          <a:avLst/>
        </a:prstGeom>
        <a:noFill/>
        <a:ln>
          <a:noFill/>
        </a:ln>
        <a:effectLst/>
      </dsp:spPr>
      <dsp:style>
        <a:lnRef idx="0">
          <a:scrgbClr r="0" g="0" b="0"/>
        </a:lnRef>
        <a:fillRef idx="0">
          <a:scrgbClr r="0" g="0" b="0"/>
        </a:fillRef>
        <a:effectRef idx="0">
          <a:scrgbClr r="0" g="0" b="0"/>
        </a:effectRef>
        <a:fontRef idx="minor"/>
      </dsp:style>
    </dsp:sp>
    <dsp:sp modelId="{2E1A2EAA-F114-4BA9-8FF2-33216D74F942}">
      <dsp:nvSpPr>
        <dsp:cNvPr id="0" name=""/>
        <dsp:cNvSpPr/>
      </dsp:nvSpPr>
      <dsp:spPr>
        <a:xfrm>
          <a:off x="7670901" y="3932580"/>
          <a:ext cx="3198373" cy="662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Segoe UI Light" panose="020B0502040204020203" pitchFamily="34" charset="0"/>
              <a:cs typeface="Segoe UI Light" panose="020B0502040204020203" pitchFamily="34" charset="0"/>
            </a:rPr>
            <a:t>If the error cannot be handled, the error is written to the error stream</a:t>
          </a:r>
        </a:p>
      </dsp:txBody>
      <dsp:txXfrm>
        <a:off x="7670901" y="3932580"/>
        <a:ext cx="3198373" cy="662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EA63F-05B7-45BE-91F7-CE28E85B9B97}">
      <dsp:nvSpPr>
        <dsp:cNvPr id="0" name=""/>
        <dsp:cNvSpPr/>
      </dsp:nvSpPr>
      <dsp:spPr>
        <a:xfrm rot="5400000">
          <a:off x="6777609" y="-2702874"/>
          <a:ext cx="1242566"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Red error messages are displayed</a:t>
          </a:r>
        </a:p>
        <a:p>
          <a:pPr marL="171450" lvl="1" indent="-171450" algn="l" defTabSz="755650">
            <a:lnSpc>
              <a:spcPct val="90000"/>
            </a:lnSpc>
            <a:spcBef>
              <a:spcPct val="0"/>
            </a:spcBef>
            <a:spcAft>
              <a:spcPct val="15000"/>
            </a:spcAft>
            <a:buChar char="•"/>
          </a:pPr>
          <a:r>
            <a:rPr lang="en-US" sz="1700" kern="1200" dirty="0"/>
            <a:t>Results could be unpredictable</a:t>
          </a:r>
        </a:p>
      </dsp:txBody>
      <dsp:txXfrm rot="-5400000">
        <a:off x="3917061" y="218331"/>
        <a:ext cx="6903007" cy="1121252"/>
      </dsp:txXfrm>
    </dsp:sp>
    <dsp:sp modelId="{D0513155-C6AE-4B82-A507-4D461D7D50E8}">
      <dsp:nvSpPr>
        <dsp:cNvPr id="0" name=""/>
        <dsp:cNvSpPr/>
      </dsp:nvSpPr>
      <dsp:spPr>
        <a:xfrm>
          <a:off x="0" y="2353"/>
          <a:ext cx="3917061" cy="15532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Nothing</a:t>
          </a:r>
        </a:p>
      </dsp:txBody>
      <dsp:txXfrm>
        <a:off x="75821" y="78174"/>
        <a:ext cx="3765419" cy="1401565"/>
      </dsp:txXfrm>
    </dsp:sp>
    <dsp:sp modelId="{73C54BED-6990-4E6A-8B6D-C8EA5E2ABDA7}">
      <dsp:nvSpPr>
        <dsp:cNvPr id="0" name=""/>
        <dsp:cNvSpPr/>
      </dsp:nvSpPr>
      <dsp:spPr>
        <a:xfrm rot="5400000">
          <a:off x="6777609" y="-1072007"/>
          <a:ext cx="1242566"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Identify where the error has occurred</a:t>
          </a:r>
        </a:p>
        <a:p>
          <a:pPr marL="171450" lvl="1" indent="-171450" algn="l" defTabSz="755650">
            <a:lnSpc>
              <a:spcPct val="90000"/>
            </a:lnSpc>
            <a:spcBef>
              <a:spcPct val="0"/>
            </a:spcBef>
            <a:spcAft>
              <a:spcPct val="15000"/>
            </a:spcAft>
            <a:buChar char="•"/>
          </a:pPr>
          <a:r>
            <a:rPr lang="en-US" sz="1700" kern="1200" dirty="0"/>
            <a:t>Resolve syntax or logic problems</a:t>
          </a:r>
        </a:p>
      </dsp:txBody>
      <dsp:txXfrm rot="-5400000">
        <a:off x="3917061" y="1849198"/>
        <a:ext cx="6903007" cy="1121252"/>
      </dsp:txXfrm>
    </dsp:sp>
    <dsp:sp modelId="{3411F7BB-25DA-4F74-97BC-E526AF7F1D38}">
      <dsp:nvSpPr>
        <dsp:cNvPr id="0" name=""/>
        <dsp:cNvSpPr/>
      </dsp:nvSpPr>
      <dsp:spPr>
        <a:xfrm>
          <a:off x="0" y="1633221"/>
          <a:ext cx="3917061" cy="15532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Debug Code</a:t>
          </a:r>
        </a:p>
      </dsp:txBody>
      <dsp:txXfrm>
        <a:off x="75821" y="1709042"/>
        <a:ext cx="3765419" cy="1401565"/>
      </dsp:txXfrm>
    </dsp:sp>
    <dsp:sp modelId="{3458A37C-CED6-4BDA-B227-6B14AFA2B204}">
      <dsp:nvSpPr>
        <dsp:cNvPr id="0" name=""/>
        <dsp:cNvSpPr/>
      </dsp:nvSpPr>
      <dsp:spPr>
        <a:xfrm rot="5400000">
          <a:off x="6777609" y="558860"/>
          <a:ext cx="1242566" cy="696366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Typically hide the red error messages</a:t>
          </a:r>
        </a:p>
        <a:p>
          <a:pPr marL="171450" lvl="1" indent="-171450" algn="l" defTabSz="755650">
            <a:lnSpc>
              <a:spcPct val="90000"/>
            </a:lnSpc>
            <a:spcBef>
              <a:spcPct val="0"/>
            </a:spcBef>
            <a:spcAft>
              <a:spcPct val="15000"/>
            </a:spcAft>
            <a:buChar char="•"/>
          </a:pPr>
          <a:r>
            <a:rPr lang="en-US" sz="1700" kern="1200" dirty="0"/>
            <a:t>Write logic to handle errors appropriately</a:t>
          </a:r>
        </a:p>
        <a:p>
          <a:pPr marL="171450" lvl="1" indent="-171450" algn="l" defTabSz="755650">
            <a:lnSpc>
              <a:spcPct val="90000"/>
            </a:lnSpc>
            <a:spcBef>
              <a:spcPct val="0"/>
            </a:spcBef>
            <a:spcAft>
              <a:spcPct val="15000"/>
            </a:spcAft>
            <a:buChar char="•"/>
          </a:pPr>
          <a:r>
            <a:rPr lang="en-US" sz="1700" kern="1200" dirty="0"/>
            <a:t>Actions can be: ignore, process, log, raise, or halt further execution</a:t>
          </a:r>
        </a:p>
      </dsp:txBody>
      <dsp:txXfrm rot="-5400000">
        <a:off x="3917061" y="3480066"/>
        <a:ext cx="6903007" cy="1121252"/>
      </dsp:txXfrm>
    </dsp:sp>
    <dsp:sp modelId="{0B95C38E-B2C1-4D2C-8A93-A9FC3FD1D6E0}">
      <dsp:nvSpPr>
        <dsp:cNvPr id="0" name=""/>
        <dsp:cNvSpPr/>
      </dsp:nvSpPr>
      <dsp:spPr>
        <a:xfrm>
          <a:off x="0" y="3264089"/>
          <a:ext cx="3917061" cy="15532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Handle the Errors with Code</a:t>
          </a:r>
        </a:p>
      </dsp:txBody>
      <dsp:txXfrm>
        <a:off x="75821" y="3339910"/>
        <a:ext cx="3765419" cy="14015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38E80-D319-4456-B3BF-E1C32EAC9353}">
      <dsp:nvSpPr>
        <dsp:cNvPr id="0" name=""/>
        <dsp:cNvSpPr/>
      </dsp:nvSpPr>
      <dsp:spPr>
        <a:xfrm>
          <a:off x="1715198" y="110986"/>
          <a:ext cx="986331" cy="9863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F3B75-3641-442C-BF4F-1F0B7C154619}">
      <dsp:nvSpPr>
        <dsp:cNvPr id="0" name=""/>
        <dsp:cNvSpPr/>
      </dsp:nvSpPr>
      <dsp:spPr>
        <a:xfrm>
          <a:off x="1922328" y="318116"/>
          <a:ext cx="572072" cy="572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7D10D-1758-44E0-B061-1CDE4F1EC3A2}">
      <dsp:nvSpPr>
        <dsp:cNvPr id="0" name=""/>
        <dsp:cNvSpPr/>
      </dsp:nvSpPr>
      <dsp:spPr>
        <a:xfrm>
          <a:off x="2912887" y="110986"/>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dirty="0"/>
            <a:t>Streams separate different categories of output.</a:t>
          </a:r>
          <a:endParaRPr lang="en-US" sz="1400" kern="1200" dirty="0"/>
        </a:p>
      </dsp:txBody>
      <dsp:txXfrm>
        <a:off x="2912887" y="110986"/>
        <a:ext cx="2324924" cy="986331"/>
      </dsp:txXfrm>
    </dsp:sp>
    <dsp:sp modelId="{CCF38478-B86D-42B0-AEFA-10D46BD255B0}">
      <dsp:nvSpPr>
        <dsp:cNvPr id="0" name=""/>
        <dsp:cNvSpPr/>
      </dsp:nvSpPr>
      <dsp:spPr>
        <a:xfrm>
          <a:off x="5642912" y="110986"/>
          <a:ext cx="986331" cy="9863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CACD4-B6F0-4FEA-872A-2047419EECF5}">
      <dsp:nvSpPr>
        <dsp:cNvPr id="0" name=""/>
        <dsp:cNvSpPr/>
      </dsp:nvSpPr>
      <dsp:spPr>
        <a:xfrm>
          <a:off x="5850042" y="318116"/>
          <a:ext cx="572072" cy="572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0895C0-3473-4117-B45E-3FEE9483CFCE}">
      <dsp:nvSpPr>
        <dsp:cNvPr id="0" name=""/>
        <dsp:cNvSpPr/>
      </dsp:nvSpPr>
      <dsp:spPr>
        <a:xfrm>
          <a:off x="6840601" y="110986"/>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dirty="0"/>
            <a:t>Without separation, error and output objects would be mixed, requiring later filtering.</a:t>
          </a:r>
          <a:endParaRPr lang="en-US" sz="1400" kern="1200" dirty="0"/>
        </a:p>
      </dsp:txBody>
      <dsp:txXfrm>
        <a:off x="6840601" y="110986"/>
        <a:ext cx="2324924" cy="986331"/>
      </dsp:txXfrm>
    </dsp:sp>
    <dsp:sp modelId="{720CEFC3-2709-43C1-9D94-2267E8BAFD68}">
      <dsp:nvSpPr>
        <dsp:cNvPr id="0" name=""/>
        <dsp:cNvSpPr/>
      </dsp:nvSpPr>
      <dsp:spPr>
        <a:xfrm>
          <a:off x="1715198" y="1916659"/>
          <a:ext cx="986331" cy="9863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D5650-2A2A-4980-A4B8-7FE74DBBF8A1}">
      <dsp:nvSpPr>
        <dsp:cNvPr id="0" name=""/>
        <dsp:cNvSpPr/>
      </dsp:nvSpPr>
      <dsp:spPr>
        <a:xfrm>
          <a:off x="1922328" y="2123788"/>
          <a:ext cx="572072" cy="572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87FD55-9623-4E7D-9C46-DCECE858E916}">
      <dsp:nvSpPr>
        <dsp:cNvPr id="0" name=""/>
        <dsp:cNvSpPr/>
      </dsp:nvSpPr>
      <dsp:spPr>
        <a:xfrm>
          <a:off x="2912887" y="1916659"/>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dirty="0"/>
            <a:t>Some streams are hidden by default (Verbose, Debug, Information).</a:t>
          </a:r>
          <a:endParaRPr lang="en-US" sz="1400" kern="1200" dirty="0"/>
        </a:p>
      </dsp:txBody>
      <dsp:txXfrm>
        <a:off x="2912887" y="1916659"/>
        <a:ext cx="2324924" cy="986331"/>
      </dsp:txXfrm>
    </dsp:sp>
    <dsp:sp modelId="{CEB43535-D904-463D-9F59-36492B8228B6}">
      <dsp:nvSpPr>
        <dsp:cNvPr id="0" name=""/>
        <dsp:cNvSpPr/>
      </dsp:nvSpPr>
      <dsp:spPr>
        <a:xfrm>
          <a:off x="5642912" y="1916659"/>
          <a:ext cx="986331" cy="9863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74FBB-712E-4E7F-8617-F556EDAB70FF}">
      <dsp:nvSpPr>
        <dsp:cNvPr id="0" name=""/>
        <dsp:cNvSpPr/>
      </dsp:nvSpPr>
      <dsp:spPr>
        <a:xfrm>
          <a:off x="5850042" y="2123788"/>
          <a:ext cx="572072" cy="572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75F5D2-D896-40F5-9276-B102E4615EE0}">
      <dsp:nvSpPr>
        <dsp:cNvPr id="0" name=""/>
        <dsp:cNvSpPr/>
      </dsp:nvSpPr>
      <dsp:spPr>
        <a:xfrm>
          <a:off x="6840601" y="1916659"/>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dirty="0"/>
            <a:t>Redirection operators allow control over a stream’s destination.</a:t>
          </a:r>
          <a:endParaRPr lang="en-US" sz="1400" kern="1200" dirty="0"/>
        </a:p>
      </dsp:txBody>
      <dsp:txXfrm>
        <a:off x="6840601" y="1916659"/>
        <a:ext cx="2324924" cy="986331"/>
      </dsp:txXfrm>
    </dsp:sp>
    <dsp:sp modelId="{8C0B0455-23FB-4F87-A5A7-15B9BB00E4AA}">
      <dsp:nvSpPr>
        <dsp:cNvPr id="0" name=""/>
        <dsp:cNvSpPr/>
      </dsp:nvSpPr>
      <dsp:spPr>
        <a:xfrm>
          <a:off x="1715198" y="3722331"/>
          <a:ext cx="986331" cy="9863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987D8-5497-4573-ABFD-D34D1E035CF3}">
      <dsp:nvSpPr>
        <dsp:cNvPr id="0" name=""/>
        <dsp:cNvSpPr/>
      </dsp:nvSpPr>
      <dsp:spPr>
        <a:xfrm>
          <a:off x="1922328" y="3929461"/>
          <a:ext cx="572072" cy="5720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2513D-10A6-406B-A400-A1B9537915ED}">
      <dsp:nvSpPr>
        <dsp:cNvPr id="0" name=""/>
        <dsp:cNvSpPr/>
      </dsp:nvSpPr>
      <dsp:spPr>
        <a:xfrm>
          <a:off x="2912887" y="3722331"/>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dirty="0"/>
            <a:t>Write-* sends object to related streams.</a:t>
          </a:r>
          <a:endParaRPr lang="en-US" sz="1400" kern="1200" dirty="0"/>
        </a:p>
      </dsp:txBody>
      <dsp:txXfrm>
        <a:off x="2912887" y="3722331"/>
        <a:ext cx="2324924" cy="986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18A3F-792B-4C65-BD61-E5CC042BC436}">
      <dsp:nvSpPr>
        <dsp:cNvPr id="0" name=""/>
        <dsp:cNvSpPr/>
      </dsp:nvSpPr>
      <dsp:spPr>
        <a:xfrm>
          <a:off x="0" y="440977"/>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1 - Output</a:t>
          </a:r>
        </a:p>
      </dsp:txBody>
      <dsp:txXfrm>
        <a:off x="0" y="440977"/>
        <a:ext cx="2720181" cy="337058"/>
      </dsp:txXfrm>
    </dsp:sp>
    <dsp:sp modelId="{9321E603-2539-43A6-92D9-2CDE522EEE8F}">
      <dsp:nvSpPr>
        <dsp:cNvPr id="0" name=""/>
        <dsp:cNvSpPr/>
      </dsp:nvSpPr>
      <dsp:spPr>
        <a:xfrm>
          <a:off x="2720181" y="124985"/>
          <a:ext cx="544036" cy="969043"/>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2A50B5-2E6A-49A8-AFAF-80FE93958F9E}">
      <dsp:nvSpPr>
        <dsp:cNvPr id="0" name=""/>
        <dsp:cNvSpPr/>
      </dsp:nvSpPr>
      <dsp:spPr>
        <a:xfrm>
          <a:off x="3481831" y="54579"/>
          <a:ext cx="7398893" cy="1212689"/>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Most Common</a:t>
          </a:r>
        </a:p>
        <a:p>
          <a:pPr marL="228600" lvl="1" indent="-228600" algn="l" defTabSz="889000">
            <a:lnSpc>
              <a:spcPct val="90000"/>
            </a:lnSpc>
            <a:spcBef>
              <a:spcPct val="0"/>
            </a:spcBef>
            <a:spcAft>
              <a:spcPct val="15000"/>
            </a:spcAft>
            <a:buChar char="•"/>
          </a:pPr>
          <a:r>
            <a:rPr lang="en-US" sz="2000" kern="1200" dirty="0"/>
            <a:t>Flows down pipeline</a:t>
          </a:r>
        </a:p>
        <a:p>
          <a:pPr marL="228600" lvl="1" indent="-228600" algn="l" defTabSz="889000">
            <a:lnSpc>
              <a:spcPct val="90000"/>
            </a:lnSpc>
            <a:spcBef>
              <a:spcPct val="0"/>
            </a:spcBef>
            <a:spcAft>
              <a:spcPct val="15000"/>
            </a:spcAft>
            <a:buChar char="•"/>
          </a:pPr>
          <a:r>
            <a:rPr lang="en-US" sz="2000" kern="1200" dirty="0"/>
            <a:t>Captured by Assignment </a:t>
          </a:r>
          <a:r>
            <a:rPr lang="en-US" sz="2000" kern="1200" dirty="0">
              <a:latin typeface="Segoe UI Light"/>
            </a:rPr>
            <a:t>‘=’</a:t>
          </a:r>
          <a:endParaRPr lang="en-US" sz="2000" kern="1200" dirty="0"/>
        </a:p>
      </dsp:txBody>
      <dsp:txXfrm>
        <a:off x="3481831" y="54579"/>
        <a:ext cx="7398893" cy="1212689"/>
      </dsp:txXfrm>
    </dsp:sp>
    <dsp:sp modelId="{566D51B7-9CDC-4C4A-ABE8-E359E4DB9CCF}">
      <dsp:nvSpPr>
        <dsp:cNvPr id="0" name=""/>
        <dsp:cNvSpPr/>
      </dsp:nvSpPr>
      <dsp:spPr>
        <a:xfrm>
          <a:off x="0" y="1399237"/>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2 - Error</a:t>
          </a:r>
        </a:p>
      </dsp:txBody>
      <dsp:txXfrm>
        <a:off x="0" y="1399237"/>
        <a:ext cx="2720181" cy="337058"/>
      </dsp:txXfrm>
    </dsp:sp>
    <dsp:sp modelId="{0306FB9D-0353-4F37-9F71-15816153E6A7}">
      <dsp:nvSpPr>
        <dsp:cNvPr id="0" name=""/>
        <dsp:cNvSpPr/>
      </dsp:nvSpPr>
      <dsp:spPr>
        <a:xfrm>
          <a:off x="2720181" y="1230708"/>
          <a:ext cx="544036" cy="674116"/>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5DC770-1D26-4D33-B1FB-FA229A5D4F6D}">
      <dsp:nvSpPr>
        <dsp:cNvPr id="0" name=""/>
        <dsp:cNvSpPr/>
      </dsp:nvSpPr>
      <dsp:spPr>
        <a:xfrm>
          <a:off x="3481831" y="1230708"/>
          <a:ext cx="7398893" cy="674116"/>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D83B01"/>
              </a:solidFill>
            </a:rPr>
            <a:t>Execution Problems</a:t>
          </a:r>
          <a:r>
            <a:rPr lang="en-US" sz="2000" kern="1200" dirty="0">
              <a:solidFill>
                <a:srgbClr val="D83B01"/>
              </a:solidFill>
              <a:latin typeface="Segoe UI Light"/>
            </a:rPr>
            <a:t>.</a:t>
          </a:r>
          <a:endParaRPr lang="en-US" sz="2000" kern="1200" dirty="0">
            <a:solidFill>
              <a:srgbClr val="D83B01"/>
            </a:solidFill>
          </a:endParaRPr>
        </a:p>
        <a:p>
          <a:pPr marL="228600" lvl="1" indent="-228600" algn="l" defTabSz="889000" rtl="0">
            <a:lnSpc>
              <a:spcPct val="90000"/>
            </a:lnSpc>
            <a:spcBef>
              <a:spcPct val="0"/>
            </a:spcBef>
            <a:spcAft>
              <a:spcPct val="15000"/>
            </a:spcAft>
            <a:buChar char="•"/>
          </a:pPr>
          <a:r>
            <a:rPr lang="en-US" sz="2000" kern="1200" dirty="0">
              <a:solidFill>
                <a:srgbClr val="D83B01"/>
              </a:solidFill>
            </a:rPr>
            <a:t>Shown by default in red</a:t>
          </a:r>
        </a:p>
      </dsp:txBody>
      <dsp:txXfrm>
        <a:off x="3481831" y="1230708"/>
        <a:ext cx="7398893" cy="674116"/>
      </dsp:txXfrm>
    </dsp:sp>
    <dsp:sp modelId="{B498B48D-7AD3-47DA-B925-CE6E6D36A78C}">
      <dsp:nvSpPr>
        <dsp:cNvPr id="0" name=""/>
        <dsp:cNvSpPr/>
      </dsp:nvSpPr>
      <dsp:spPr>
        <a:xfrm>
          <a:off x="0" y="2088211"/>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3 - Warning</a:t>
          </a:r>
        </a:p>
      </dsp:txBody>
      <dsp:txXfrm>
        <a:off x="0" y="2088211"/>
        <a:ext cx="2720181" cy="337058"/>
      </dsp:txXfrm>
    </dsp:sp>
    <dsp:sp modelId="{7DCAAD37-D894-4A5C-8FC4-D782297BEA85}">
      <dsp:nvSpPr>
        <dsp:cNvPr id="0" name=""/>
        <dsp:cNvSpPr/>
      </dsp:nvSpPr>
      <dsp:spPr>
        <a:xfrm>
          <a:off x="2720181" y="1919682"/>
          <a:ext cx="544036" cy="674116"/>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2252E1-ABC3-4D4D-A6ED-7B279B1D9E2B}">
      <dsp:nvSpPr>
        <dsp:cNvPr id="0" name=""/>
        <dsp:cNvSpPr/>
      </dsp:nvSpPr>
      <dsp:spPr>
        <a:xfrm>
          <a:off x="3481831" y="1919682"/>
          <a:ext cx="7398893" cy="674116"/>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FEF000"/>
              </a:solidFill>
            </a:rPr>
            <a:t>Less severe execution problems</a:t>
          </a:r>
        </a:p>
        <a:p>
          <a:pPr marL="228600" lvl="1" indent="-228600" algn="l" defTabSz="889000">
            <a:lnSpc>
              <a:spcPct val="90000"/>
            </a:lnSpc>
            <a:spcBef>
              <a:spcPct val="0"/>
            </a:spcBef>
            <a:spcAft>
              <a:spcPct val="15000"/>
            </a:spcAft>
            <a:buChar char="•"/>
          </a:pPr>
          <a:r>
            <a:rPr lang="en-US" sz="2000" kern="1200" dirty="0">
              <a:solidFill>
                <a:srgbClr val="FEF000"/>
              </a:solidFill>
            </a:rPr>
            <a:t>Shown by default in yellow</a:t>
          </a:r>
        </a:p>
      </dsp:txBody>
      <dsp:txXfrm>
        <a:off x="3481831" y="1919682"/>
        <a:ext cx="7398893" cy="674116"/>
      </dsp:txXfrm>
    </dsp:sp>
    <dsp:sp modelId="{3DFC5F24-8375-4193-B933-A38D7E6AF08B}">
      <dsp:nvSpPr>
        <dsp:cNvPr id="0" name=""/>
        <dsp:cNvSpPr/>
      </dsp:nvSpPr>
      <dsp:spPr>
        <a:xfrm>
          <a:off x="0" y="2777184"/>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4 – Verbose</a:t>
          </a:r>
        </a:p>
      </dsp:txBody>
      <dsp:txXfrm>
        <a:off x="0" y="2777184"/>
        <a:ext cx="2720181" cy="337058"/>
      </dsp:txXfrm>
    </dsp:sp>
    <dsp:sp modelId="{31E10A32-3693-42E7-9FF1-8D07F50EB3F0}">
      <dsp:nvSpPr>
        <dsp:cNvPr id="0" name=""/>
        <dsp:cNvSpPr/>
      </dsp:nvSpPr>
      <dsp:spPr>
        <a:xfrm>
          <a:off x="2720181" y="2608655"/>
          <a:ext cx="544036" cy="674116"/>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D3F5D3-51BD-4796-89FD-57ED975ED94A}">
      <dsp:nvSpPr>
        <dsp:cNvPr id="0" name=""/>
        <dsp:cNvSpPr/>
      </dsp:nvSpPr>
      <dsp:spPr>
        <a:xfrm>
          <a:off x="3481831" y="2608655"/>
          <a:ext cx="7398893" cy="674116"/>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FEF000"/>
              </a:solidFill>
            </a:rPr>
            <a:t>More detailed execution problems</a:t>
          </a:r>
        </a:p>
        <a:p>
          <a:pPr marL="228600" lvl="1" indent="-228600" algn="l" defTabSz="889000">
            <a:lnSpc>
              <a:spcPct val="90000"/>
            </a:lnSpc>
            <a:spcBef>
              <a:spcPct val="0"/>
            </a:spcBef>
            <a:spcAft>
              <a:spcPct val="15000"/>
            </a:spcAft>
            <a:buChar char="•"/>
          </a:pPr>
          <a:r>
            <a:rPr lang="en-US" sz="2000" kern="1200" dirty="0">
              <a:solidFill>
                <a:srgbClr val="FEF000"/>
              </a:solidFill>
            </a:rPr>
            <a:t>Hidden by default</a:t>
          </a:r>
          <a:r>
            <a:rPr lang="en-US" sz="2000" kern="1200" dirty="0">
              <a:solidFill>
                <a:srgbClr val="FEF000"/>
              </a:solidFill>
              <a:latin typeface="Segoe UI Light"/>
            </a:rPr>
            <a:t>.</a:t>
          </a:r>
          <a:endParaRPr lang="en-US" sz="2000" kern="1200" dirty="0">
            <a:solidFill>
              <a:srgbClr val="FEF000"/>
            </a:solidFill>
          </a:endParaRPr>
        </a:p>
      </dsp:txBody>
      <dsp:txXfrm>
        <a:off x="3481831" y="2608655"/>
        <a:ext cx="7398893" cy="674116"/>
      </dsp:txXfrm>
    </dsp:sp>
    <dsp:sp modelId="{49336729-43D3-4A8F-BFDE-8E92DD334328}">
      <dsp:nvSpPr>
        <dsp:cNvPr id="0" name=""/>
        <dsp:cNvSpPr/>
      </dsp:nvSpPr>
      <dsp:spPr>
        <a:xfrm>
          <a:off x="0" y="3466158"/>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5 – Debug</a:t>
          </a:r>
        </a:p>
      </dsp:txBody>
      <dsp:txXfrm>
        <a:off x="0" y="3466158"/>
        <a:ext cx="2720181" cy="337058"/>
      </dsp:txXfrm>
    </dsp:sp>
    <dsp:sp modelId="{8B6514C6-6386-4609-A33A-492E4542DFD3}">
      <dsp:nvSpPr>
        <dsp:cNvPr id="0" name=""/>
        <dsp:cNvSpPr/>
      </dsp:nvSpPr>
      <dsp:spPr>
        <a:xfrm>
          <a:off x="2720181" y="3297629"/>
          <a:ext cx="544036" cy="674116"/>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46FCEA-17D6-4EB5-8A34-D2B906817D91}">
      <dsp:nvSpPr>
        <dsp:cNvPr id="0" name=""/>
        <dsp:cNvSpPr/>
      </dsp:nvSpPr>
      <dsp:spPr>
        <a:xfrm>
          <a:off x="3481831" y="3297629"/>
          <a:ext cx="7398893" cy="674116"/>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50E6FF"/>
              </a:solidFill>
            </a:rPr>
            <a:t>Related to debugging code</a:t>
          </a:r>
        </a:p>
        <a:p>
          <a:pPr marL="228600" lvl="1" indent="-228600" algn="l" defTabSz="889000" rtl="0">
            <a:lnSpc>
              <a:spcPct val="90000"/>
            </a:lnSpc>
            <a:spcBef>
              <a:spcPct val="0"/>
            </a:spcBef>
            <a:spcAft>
              <a:spcPct val="15000"/>
            </a:spcAft>
            <a:buChar char="•"/>
          </a:pPr>
          <a:r>
            <a:rPr lang="en-US" sz="2000" kern="1200" dirty="0">
              <a:solidFill>
                <a:srgbClr val="50E6FF"/>
              </a:solidFill>
            </a:rPr>
            <a:t>Hidden by default</a:t>
          </a:r>
        </a:p>
      </dsp:txBody>
      <dsp:txXfrm>
        <a:off x="3481831" y="3297629"/>
        <a:ext cx="7398893" cy="674116"/>
      </dsp:txXfrm>
    </dsp:sp>
    <dsp:sp modelId="{4D439411-D369-461C-A2FC-D1D0241A86D9}">
      <dsp:nvSpPr>
        <dsp:cNvPr id="0" name=""/>
        <dsp:cNvSpPr/>
      </dsp:nvSpPr>
      <dsp:spPr>
        <a:xfrm>
          <a:off x="0" y="4233015"/>
          <a:ext cx="2720181" cy="33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6 - Information</a:t>
          </a:r>
        </a:p>
      </dsp:txBody>
      <dsp:txXfrm>
        <a:off x="0" y="4233015"/>
        <a:ext cx="2720181" cy="337058"/>
      </dsp:txXfrm>
    </dsp:sp>
    <dsp:sp modelId="{8F4B1EC8-815C-4181-B9D8-F165C306831E}">
      <dsp:nvSpPr>
        <dsp:cNvPr id="0" name=""/>
        <dsp:cNvSpPr/>
      </dsp:nvSpPr>
      <dsp:spPr>
        <a:xfrm>
          <a:off x="2720181" y="4064486"/>
          <a:ext cx="544036" cy="674116"/>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422C6E-1D78-4B06-B353-F1218C0D6764}">
      <dsp:nvSpPr>
        <dsp:cNvPr id="0" name=""/>
        <dsp:cNvSpPr/>
      </dsp:nvSpPr>
      <dsp:spPr>
        <a:xfrm>
          <a:off x="3481831" y="3986602"/>
          <a:ext cx="7398893" cy="829885"/>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Better for logging Introduced in PowerShell 5</a:t>
          </a:r>
        </a:p>
        <a:p>
          <a:pPr marL="228600" lvl="1" indent="-228600" algn="l" defTabSz="889000">
            <a:lnSpc>
              <a:spcPct val="90000"/>
            </a:lnSpc>
            <a:spcBef>
              <a:spcPct val="0"/>
            </a:spcBef>
            <a:spcAft>
              <a:spcPct val="15000"/>
            </a:spcAft>
            <a:buChar char="•"/>
          </a:pPr>
          <a:r>
            <a:rPr lang="en-US" sz="2000" kern="1200" dirty="0"/>
            <a:t>Hidden  by default</a:t>
          </a:r>
        </a:p>
      </dsp:txBody>
      <dsp:txXfrm>
        <a:off x="3481831" y="3986602"/>
        <a:ext cx="7398893" cy="8298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09F26-D13A-4EB7-851D-B8667A4CDFD9}">
      <dsp:nvSpPr>
        <dsp:cNvPr id="0" name=""/>
        <dsp:cNvSpPr/>
      </dsp:nvSpPr>
      <dsp:spPr>
        <a:xfrm>
          <a:off x="1552150" y="2836"/>
          <a:ext cx="3703059" cy="222183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Upgrade to at least WMF 5 (PowerShell 5)</a:t>
          </a:r>
        </a:p>
      </dsp:txBody>
      <dsp:txXfrm>
        <a:off x="1552150" y="2836"/>
        <a:ext cx="3703059" cy="2221835"/>
      </dsp:txXfrm>
    </dsp:sp>
    <dsp:sp modelId="{5AB90B25-95BC-4E48-9423-53C3F66C6CAB}">
      <dsp:nvSpPr>
        <dsp:cNvPr id="0" name=""/>
        <dsp:cNvSpPr/>
      </dsp:nvSpPr>
      <dsp:spPr>
        <a:xfrm>
          <a:off x="5625515" y="2836"/>
          <a:ext cx="3703059" cy="222183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Both Cmdlets isolate information from output stream</a:t>
          </a:r>
        </a:p>
      </dsp:txBody>
      <dsp:txXfrm>
        <a:off x="5625515" y="2836"/>
        <a:ext cx="3703059" cy="2221835"/>
      </dsp:txXfrm>
    </dsp:sp>
    <dsp:sp modelId="{EEFD593D-42D6-40D2-846D-2F863C29C75D}">
      <dsp:nvSpPr>
        <dsp:cNvPr id="0" name=""/>
        <dsp:cNvSpPr/>
      </dsp:nvSpPr>
      <dsp:spPr>
        <a:xfrm>
          <a:off x="1552150" y="2594977"/>
          <a:ext cx="3703059" cy="222183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For </a:t>
          </a:r>
          <a:r>
            <a:rPr lang="en-US" sz="2600" b="1" kern="1200" dirty="0"/>
            <a:t>Scripting &amp; Logging</a:t>
          </a:r>
          <a:r>
            <a:rPr lang="en-US" sz="2600" kern="1200" dirty="0"/>
            <a:t> purposes use </a:t>
          </a:r>
          <a:r>
            <a:rPr lang="en-US" sz="2600" b="1" kern="1200" dirty="0"/>
            <a:t>Write-Information</a:t>
          </a:r>
          <a:r>
            <a:rPr lang="en-US" sz="2600" kern="1200" dirty="0"/>
            <a:t> </a:t>
          </a:r>
        </a:p>
        <a:p>
          <a:pPr marL="228600" lvl="1" indent="-228600" algn="l" defTabSz="889000">
            <a:lnSpc>
              <a:spcPct val="90000"/>
            </a:lnSpc>
            <a:spcBef>
              <a:spcPct val="0"/>
            </a:spcBef>
            <a:spcAft>
              <a:spcPct val="15000"/>
            </a:spcAft>
            <a:buChar char="•"/>
          </a:pPr>
          <a:r>
            <a:rPr lang="en-US" sz="2000" kern="1200" dirty="0"/>
            <a:t>Can be suppressed </a:t>
          </a:r>
        </a:p>
        <a:p>
          <a:pPr marL="228600" lvl="1" indent="-228600" algn="l" defTabSz="889000">
            <a:lnSpc>
              <a:spcPct val="90000"/>
            </a:lnSpc>
            <a:spcBef>
              <a:spcPct val="0"/>
            </a:spcBef>
            <a:spcAft>
              <a:spcPct val="15000"/>
            </a:spcAft>
            <a:buChar char="•"/>
          </a:pPr>
          <a:r>
            <a:rPr lang="en-US" sz="2000" kern="1200" dirty="0"/>
            <a:t>Supports tagging</a:t>
          </a:r>
        </a:p>
      </dsp:txBody>
      <dsp:txXfrm>
        <a:off x="1552150" y="2594977"/>
        <a:ext cx="3703059" cy="2221835"/>
      </dsp:txXfrm>
    </dsp:sp>
    <dsp:sp modelId="{FBF10D8D-4F50-4CF4-8F23-59D491656D86}">
      <dsp:nvSpPr>
        <dsp:cNvPr id="0" name=""/>
        <dsp:cNvSpPr/>
      </dsp:nvSpPr>
      <dsp:spPr>
        <a:xfrm>
          <a:off x="5625515" y="2594977"/>
          <a:ext cx="3703059" cy="222183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Use </a:t>
          </a:r>
          <a:r>
            <a:rPr lang="en-US" sz="2600" b="1" kern="1200" dirty="0"/>
            <a:t>Write-Host </a:t>
          </a:r>
          <a:r>
            <a:rPr lang="en-US" sz="2600" b="0" kern="1200" dirty="0"/>
            <a:t>f</a:t>
          </a:r>
          <a:r>
            <a:rPr lang="en-US" sz="2600" kern="1200" dirty="0"/>
            <a:t>or </a:t>
          </a:r>
          <a:r>
            <a:rPr lang="en-US" sz="2600" b="1" kern="1200" dirty="0"/>
            <a:t>Console</a:t>
          </a:r>
          <a:r>
            <a:rPr lang="en-US" sz="2600" kern="1200" dirty="0"/>
            <a:t> output &amp; </a:t>
          </a:r>
          <a:r>
            <a:rPr lang="en-US" sz="2600" b="1" kern="1200" dirty="0"/>
            <a:t>Colorful Host</a:t>
          </a:r>
          <a:r>
            <a:rPr lang="en-US" sz="2600" kern="1200" dirty="0"/>
            <a:t> Information</a:t>
          </a:r>
        </a:p>
      </dsp:txBody>
      <dsp:txXfrm>
        <a:off x="5625515" y="2594977"/>
        <a:ext cx="3703059" cy="22218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6D8A0-0B50-4E99-AFE1-594B3CA5DB83}">
      <dsp:nvSpPr>
        <dsp:cNvPr id="0" name=""/>
        <dsp:cNvSpPr/>
      </dsp:nvSpPr>
      <dsp:spPr>
        <a:xfrm>
          <a:off x="0" y="3765"/>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5EE8F-58E6-4CDB-93B6-842C1B468EC3}">
      <dsp:nvSpPr>
        <dsp:cNvPr id="0" name=""/>
        <dsp:cNvSpPr/>
      </dsp:nvSpPr>
      <dsp:spPr>
        <a:xfrm>
          <a:off x="242611" y="184219"/>
          <a:ext cx="441110" cy="441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FF7B9A-3F78-4FCC-814F-8D9F04F687FD}">
      <dsp:nvSpPr>
        <dsp:cNvPr id="0" name=""/>
        <dsp:cNvSpPr/>
      </dsp:nvSpPr>
      <dsp:spPr>
        <a:xfrm>
          <a:off x="926332" y="3765"/>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dirty="0"/>
            <a:t>Is stored in and accessed via </a:t>
          </a:r>
          <a:r>
            <a:rPr lang="en-US" sz="1800" b="1" kern="1200" dirty="0"/>
            <a:t>$Error</a:t>
          </a:r>
          <a:r>
            <a:rPr lang="en-US" sz="1800" kern="1200" dirty="0"/>
            <a:t> array automatic variable</a:t>
          </a:r>
        </a:p>
      </dsp:txBody>
      <dsp:txXfrm>
        <a:off x="926332" y="3765"/>
        <a:ext cx="9954392" cy="802019"/>
      </dsp:txXfrm>
    </dsp:sp>
    <dsp:sp modelId="{854A812D-EC51-4893-95DB-4CE4C021376A}">
      <dsp:nvSpPr>
        <dsp:cNvPr id="0" name=""/>
        <dsp:cNvSpPr/>
      </dsp:nvSpPr>
      <dsp:spPr>
        <a:xfrm>
          <a:off x="0" y="1006290"/>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E4E10-A843-4938-8B94-9821F83026BA}">
      <dsp:nvSpPr>
        <dsp:cNvPr id="0" name=""/>
        <dsp:cNvSpPr/>
      </dsp:nvSpPr>
      <dsp:spPr>
        <a:xfrm>
          <a:off x="242611" y="1186744"/>
          <a:ext cx="441110" cy="441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7D210-1DE7-4F12-ACD4-37AADA867ECC}">
      <dsp:nvSpPr>
        <dsp:cNvPr id="0" name=""/>
        <dsp:cNvSpPr/>
      </dsp:nvSpPr>
      <dsp:spPr>
        <a:xfrm>
          <a:off x="926332" y="1006290"/>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dirty="0"/>
            <a:t>Is an instance of </a:t>
          </a:r>
          <a:r>
            <a:rPr lang="en-US" sz="1800" kern="1200" dirty="0" err="1"/>
            <a:t>ErrorRecord</a:t>
          </a:r>
          <a:r>
            <a:rPr lang="en-US" sz="1800" kern="1200" dirty="0"/>
            <a:t> Class in </a:t>
          </a:r>
          <a:r>
            <a:rPr lang="en-US" sz="1800" b="1" kern="1200" dirty="0" err="1"/>
            <a:t>System.Management.Automation</a:t>
          </a:r>
          <a:r>
            <a:rPr lang="en-US" sz="1800" b="1" kern="1200" dirty="0"/>
            <a:t> </a:t>
          </a:r>
          <a:r>
            <a:rPr lang="en-US" sz="1800" kern="1200" dirty="0"/>
            <a:t>Namespace</a:t>
          </a:r>
        </a:p>
      </dsp:txBody>
      <dsp:txXfrm>
        <a:off x="926332" y="1006290"/>
        <a:ext cx="9954392" cy="802019"/>
      </dsp:txXfrm>
    </dsp:sp>
    <dsp:sp modelId="{CD93B3DF-B8F4-44CC-98D1-5BCF623173D4}">
      <dsp:nvSpPr>
        <dsp:cNvPr id="0" name=""/>
        <dsp:cNvSpPr/>
      </dsp:nvSpPr>
      <dsp:spPr>
        <a:xfrm>
          <a:off x="0" y="2008815"/>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8626B-DA01-4AA2-AD35-4984D5474CE8}">
      <dsp:nvSpPr>
        <dsp:cNvPr id="0" name=""/>
        <dsp:cNvSpPr/>
      </dsp:nvSpPr>
      <dsp:spPr>
        <a:xfrm>
          <a:off x="242611" y="2189269"/>
          <a:ext cx="441110" cy="4411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9FDAF8-5A05-46D0-B8D5-3C516DE91E75}">
      <dsp:nvSpPr>
        <dsp:cNvPr id="0" name=""/>
        <dsp:cNvSpPr/>
      </dsp:nvSpPr>
      <dsp:spPr>
        <a:xfrm>
          <a:off x="926332" y="2008815"/>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dirty="0"/>
            <a:t>Is an </a:t>
          </a:r>
          <a:r>
            <a:rPr lang="en-US" sz="1800" b="1" kern="1200" dirty="0"/>
            <a:t>extension</a:t>
          </a:r>
          <a:r>
            <a:rPr lang="en-US" sz="1800" kern="1200" dirty="0"/>
            <a:t> to </a:t>
          </a:r>
          <a:r>
            <a:rPr lang="en-US" sz="1800" b="1" kern="1200" dirty="0" err="1"/>
            <a:t>System.Exception</a:t>
          </a:r>
          <a:r>
            <a:rPr lang="en-US" sz="1800" b="1" kern="1200" dirty="0"/>
            <a:t> </a:t>
          </a:r>
          <a:r>
            <a:rPr lang="en-US" sz="1800" kern="1200" dirty="0" err="1"/>
            <a:t>.Net</a:t>
          </a:r>
          <a:r>
            <a:rPr lang="en-US" sz="1800" kern="1200" dirty="0"/>
            <a:t> class with PowerShell with additional PowerShell related properties</a:t>
          </a:r>
        </a:p>
      </dsp:txBody>
      <dsp:txXfrm>
        <a:off x="926332" y="2008815"/>
        <a:ext cx="9954392" cy="802019"/>
      </dsp:txXfrm>
    </dsp:sp>
    <dsp:sp modelId="{EF93D915-A5E6-4D3A-B80B-1F42C1CA80EF}">
      <dsp:nvSpPr>
        <dsp:cNvPr id="0" name=""/>
        <dsp:cNvSpPr/>
      </dsp:nvSpPr>
      <dsp:spPr>
        <a:xfrm>
          <a:off x="0" y="3011339"/>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9EE9-1227-49E7-8CDD-ED433E2CD253}">
      <dsp:nvSpPr>
        <dsp:cNvPr id="0" name=""/>
        <dsp:cNvSpPr/>
      </dsp:nvSpPr>
      <dsp:spPr>
        <a:xfrm>
          <a:off x="242611" y="3191794"/>
          <a:ext cx="441110" cy="4411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EB9A7-C0E1-48E1-AEC9-29984D73A97A}">
      <dsp:nvSpPr>
        <dsp:cNvPr id="0" name=""/>
        <dsp:cNvSpPr/>
      </dsp:nvSpPr>
      <dsp:spPr>
        <a:xfrm>
          <a:off x="926332" y="3011339"/>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dirty="0"/>
            <a:t>The actual </a:t>
          </a:r>
          <a:r>
            <a:rPr lang="en-US" sz="1800" kern="1200" dirty="0" err="1"/>
            <a:t>System.Exception</a:t>
          </a:r>
          <a:r>
            <a:rPr lang="en-US" sz="1800" kern="1200" dirty="0"/>
            <a:t> is stored in </a:t>
          </a:r>
          <a:r>
            <a:rPr lang="en-US" sz="1800" b="1" kern="1200" dirty="0"/>
            <a:t>Exception property </a:t>
          </a:r>
          <a:r>
            <a:rPr lang="en-US" sz="1800" kern="1200" dirty="0"/>
            <a:t>of the </a:t>
          </a:r>
          <a:r>
            <a:rPr lang="en-US" sz="1800" kern="1200" dirty="0" err="1"/>
            <a:t>ErrorRecord</a:t>
          </a:r>
          <a:r>
            <a:rPr lang="en-US" sz="1800" kern="1200" dirty="0"/>
            <a:t> Class</a:t>
          </a:r>
        </a:p>
      </dsp:txBody>
      <dsp:txXfrm>
        <a:off x="926332" y="3011339"/>
        <a:ext cx="9954392" cy="802019"/>
      </dsp:txXfrm>
    </dsp:sp>
    <dsp:sp modelId="{7B5DC42E-442A-4496-8A64-C7D0E6D4D200}">
      <dsp:nvSpPr>
        <dsp:cNvPr id="0" name=""/>
        <dsp:cNvSpPr/>
      </dsp:nvSpPr>
      <dsp:spPr>
        <a:xfrm>
          <a:off x="0" y="4013864"/>
          <a:ext cx="10880725"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785D-98B6-4F4A-9A8F-FB557491809E}">
      <dsp:nvSpPr>
        <dsp:cNvPr id="0" name=""/>
        <dsp:cNvSpPr/>
      </dsp:nvSpPr>
      <dsp:spPr>
        <a:xfrm>
          <a:off x="242611" y="4194319"/>
          <a:ext cx="441110" cy="4411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F825C6-EDCC-41A2-913B-835172C2ECC1}">
      <dsp:nvSpPr>
        <dsp:cNvPr id="0" name=""/>
        <dsp:cNvSpPr/>
      </dsp:nvSpPr>
      <dsp:spPr>
        <a:xfrm>
          <a:off x="926332" y="4013864"/>
          <a:ext cx="9954392"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dirty="0"/>
            <a:t>The PowerShell host investigates </a:t>
          </a:r>
          <a:r>
            <a:rPr lang="en-US" sz="1800" kern="1200" dirty="0" err="1"/>
            <a:t>ErrorRecord</a:t>
          </a:r>
          <a:r>
            <a:rPr lang="en-US" sz="1800" kern="1200" dirty="0"/>
            <a:t> Objects and determines to stop or not the pipeline</a:t>
          </a:r>
        </a:p>
      </dsp:txBody>
      <dsp:txXfrm>
        <a:off x="926332" y="4013864"/>
        <a:ext cx="9954392" cy="802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A84EE-900E-487E-AB99-E5E9B8C9A0EE}">
      <dsp:nvSpPr>
        <dsp:cNvPr id="0" name=""/>
        <dsp:cNvSpPr/>
      </dsp:nvSpPr>
      <dsp:spPr>
        <a:xfrm rot="5400000">
          <a:off x="4849117" y="-2065239"/>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Displays error message and continues executing</a:t>
          </a:r>
        </a:p>
      </dsp:txBody>
      <dsp:txXfrm rot="-5400000">
        <a:off x="2713564" y="70314"/>
        <a:ext cx="4824115" cy="553009"/>
      </dsp:txXfrm>
    </dsp:sp>
    <dsp:sp modelId="{23C2E5C1-F1F9-4EF6-B48A-CC4C676BF4ED}">
      <dsp:nvSpPr>
        <dsp:cNvPr id="0" name=""/>
        <dsp:cNvSpPr/>
      </dsp:nvSpPr>
      <dsp:spPr>
        <a:xfrm>
          <a:off x="0" y="0"/>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lt1"/>
              </a:solidFill>
              <a:latin typeface="Segoe UI Light" panose="020B0502040204020203" pitchFamily="34" charset="0"/>
              <a:cs typeface="Segoe UI Light" panose="020B0502040204020203" pitchFamily="34" charset="0"/>
            </a:rPr>
            <a:t>Continue (Default)</a:t>
          </a:r>
        </a:p>
      </dsp:txBody>
      <dsp:txXfrm>
        <a:off x="0" y="0"/>
        <a:ext cx="2713564" cy="691262"/>
      </dsp:txXfrm>
    </dsp:sp>
    <dsp:sp modelId="{7F5CDC2C-FCCA-47D8-860E-0BDC094D6ED0}">
      <dsp:nvSpPr>
        <dsp:cNvPr id="0" name=""/>
        <dsp:cNvSpPr/>
      </dsp:nvSpPr>
      <dsp:spPr>
        <a:xfrm rot="5400000">
          <a:off x="4849117" y="-1339413"/>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Error message is not displayed, and execution continues w/o interruption</a:t>
          </a:r>
        </a:p>
      </dsp:txBody>
      <dsp:txXfrm rot="-5400000">
        <a:off x="2713564" y="796140"/>
        <a:ext cx="4824115" cy="553009"/>
      </dsp:txXfrm>
    </dsp:sp>
    <dsp:sp modelId="{D6370D2B-5EBF-41C8-84A8-318206541A30}">
      <dsp:nvSpPr>
        <dsp:cNvPr id="0" name=""/>
        <dsp:cNvSpPr/>
      </dsp:nvSpPr>
      <dsp:spPr>
        <a:xfrm>
          <a:off x="0" y="725429"/>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Segoe UI Light" panose="020B0502040204020203" pitchFamily="34" charset="0"/>
              <a:cs typeface="Segoe UI Light" panose="020B0502040204020203" pitchFamily="34" charset="0"/>
            </a:rPr>
            <a:t>SilentlyContinue</a:t>
          </a:r>
          <a:endParaRPr lang="en-US" sz="2400" kern="1200" dirty="0"/>
        </a:p>
      </dsp:txBody>
      <dsp:txXfrm>
        <a:off x="0" y="725429"/>
        <a:ext cx="2713564" cy="691262"/>
      </dsp:txXfrm>
    </dsp:sp>
    <dsp:sp modelId="{C066ACF1-378C-4490-BE22-0D925A6D1124}">
      <dsp:nvSpPr>
        <dsp:cNvPr id="0" name=""/>
        <dsp:cNvSpPr/>
      </dsp:nvSpPr>
      <dsp:spPr>
        <a:xfrm rot="5400000">
          <a:off x="4849117" y="-615170"/>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Raises terminating error and displays an error message and stops command execution</a:t>
          </a:r>
        </a:p>
      </dsp:txBody>
      <dsp:txXfrm rot="-5400000">
        <a:off x="2713564" y="1520383"/>
        <a:ext cx="4824115" cy="553009"/>
      </dsp:txXfrm>
    </dsp:sp>
    <dsp:sp modelId="{803FE4D1-4E4A-4FA9-BAED-03DF35800287}">
      <dsp:nvSpPr>
        <dsp:cNvPr id="0" name=""/>
        <dsp:cNvSpPr/>
      </dsp:nvSpPr>
      <dsp:spPr>
        <a:xfrm>
          <a:off x="0" y="1451254"/>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Stop</a:t>
          </a:r>
          <a:endParaRPr lang="en-US" sz="2400" kern="1200" dirty="0"/>
        </a:p>
      </dsp:txBody>
      <dsp:txXfrm>
        <a:off x="0" y="1451254"/>
        <a:ext cx="2713564" cy="691262"/>
      </dsp:txXfrm>
    </dsp:sp>
    <dsp:sp modelId="{E4CF4563-D86B-4DB4-A71A-D4A3E465FEF3}">
      <dsp:nvSpPr>
        <dsp:cNvPr id="0" name=""/>
        <dsp:cNvSpPr/>
      </dsp:nvSpPr>
      <dsp:spPr>
        <a:xfrm rot="5400000">
          <a:off x="4849117" y="110654"/>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Automatically suspends a workflow job</a:t>
          </a:r>
        </a:p>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Allows for investigation, can be resumed</a:t>
          </a:r>
        </a:p>
      </dsp:txBody>
      <dsp:txXfrm rot="-5400000">
        <a:off x="2713564" y="2246207"/>
        <a:ext cx="4824115" cy="553009"/>
      </dsp:txXfrm>
    </dsp:sp>
    <dsp:sp modelId="{DDA1567E-6344-4009-AF07-DFC8A9C51D06}">
      <dsp:nvSpPr>
        <dsp:cNvPr id="0" name=""/>
        <dsp:cNvSpPr/>
      </dsp:nvSpPr>
      <dsp:spPr>
        <a:xfrm>
          <a:off x="0" y="2177080"/>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Suspend</a:t>
          </a:r>
        </a:p>
      </dsp:txBody>
      <dsp:txXfrm>
        <a:off x="0" y="2177080"/>
        <a:ext cx="2713564" cy="691262"/>
      </dsp:txXfrm>
    </dsp:sp>
    <dsp:sp modelId="{1B9B9731-A546-4D07-A4C1-A3F5070CADA6}">
      <dsp:nvSpPr>
        <dsp:cNvPr id="0" name=""/>
        <dsp:cNvSpPr/>
      </dsp:nvSpPr>
      <dsp:spPr>
        <a:xfrm rot="5400000">
          <a:off x="4849117" y="836480"/>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Displays error message and prompts user to continue</a:t>
          </a:r>
        </a:p>
      </dsp:txBody>
      <dsp:txXfrm rot="-5400000">
        <a:off x="2713564" y="2972033"/>
        <a:ext cx="4824115" cy="553009"/>
      </dsp:txXfrm>
    </dsp:sp>
    <dsp:sp modelId="{55D0EA7A-CA6F-405D-8D2C-009B28CC3F62}">
      <dsp:nvSpPr>
        <dsp:cNvPr id="0" name=""/>
        <dsp:cNvSpPr/>
      </dsp:nvSpPr>
      <dsp:spPr>
        <a:xfrm>
          <a:off x="0" y="2902905"/>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Inquire</a:t>
          </a:r>
        </a:p>
      </dsp:txBody>
      <dsp:txXfrm>
        <a:off x="0" y="2902905"/>
        <a:ext cx="2713564" cy="691262"/>
      </dsp:txXfrm>
    </dsp:sp>
    <dsp:sp modelId="{5090B34E-73E9-4CD1-8F1A-120AAF4767B4}">
      <dsp:nvSpPr>
        <dsp:cNvPr id="0" name=""/>
        <dsp:cNvSpPr/>
      </dsp:nvSpPr>
      <dsp:spPr>
        <a:xfrm rot="5400000">
          <a:off x="4849117" y="1563887"/>
          <a:ext cx="553009" cy="48241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Can only be used with -</a:t>
          </a:r>
          <a:r>
            <a:rPr lang="en-US" sz="1600" kern="1200" dirty="0" err="1">
              <a:latin typeface="Segoe UI Light" panose="020B0502040204020203" pitchFamily="34" charset="0"/>
              <a:cs typeface="Segoe UI Light" panose="020B0502040204020203" pitchFamily="34" charset="0"/>
            </a:rPr>
            <a:t>ErrorAction</a:t>
          </a:r>
          <a:r>
            <a:rPr lang="en-US" sz="1600" kern="1200" dirty="0">
              <a:latin typeface="Segoe UI Light" panose="020B0502040204020203" pitchFamily="34" charset="0"/>
              <a:cs typeface="Segoe UI Light" panose="020B0502040204020203" pitchFamily="34" charset="0"/>
            </a:rPr>
            <a:t> common parameter (not with $</a:t>
          </a:r>
          <a:r>
            <a:rPr lang="en-US" sz="1600" kern="1200" dirty="0" err="1">
              <a:latin typeface="Segoe UI Light" panose="020B0502040204020203" pitchFamily="34" charset="0"/>
              <a:cs typeface="Segoe UI Light" panose="020B0502040204020203" pitchFamily="34" charset="0"/>
            </a:rPr>
            <a:t>ErrorActionPreference</a:t>
          </a:r>
          <a:r>
            <a:rPr lang="en-US" sz="1600" kern="1200" dirty="0">
              <a:latin typeface="Segoe UI Light" panose="020B0502040204020203" pitchFamily="34" charset="0"/>
              <a:cs typeface="Segoe UI Light" panose="020B0502040204020203" pitchFamily="34" charset="0"/>
            </a:rPr>
            <a:t>)</a:t>
          </a:r>
        </a:p>
      </dsp:txBody>
      <dsp:txXfrm rot="-5400000">
        <a:off x="2713564" y="3699440"/>
        <a:ext cx="4824115" cy="553009"/>
      </dsp:txXfrm>
    </dsp:sp>
    <dsp:sp modelId="{48A1045A-1B80-4652-AE39-1DED4348AAB5}">
      <dsp:nvSpPr>
        <dsp:cNvPr id="0" name=""/>
        <dsp:cNvSpPr/>
      </dsp:nvSpPr>
      <dsp:spPr>
        <a:xfrm>
          <a:off x="0" y="3630313"/>
          <a:ext cx="2713564" cy="691262"/>
        </a:xfrm>
        <a:prstGeom prst="rect">
          <a:avLst/>
        </a:prstGeom>
        <a:solidFill>
          <a:srgbClr val="0124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Ignore</a:t>
          </a:r>
        </a:p>
      </dsp:txBody>
      <dsp:txXfrm>
        <a:off x="0" y="3630313"/>
        <a:ext cx="2713564" cy="691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C7B46-E2CE-4E0A-AAAD-29BF6471A3D1}">
      <dsp:nvSpPr>
        <dsp:cNvPr id="0" name=""/>
        <dsp:cNvSpPr/>
      </dsp:nvSpPr>
      <dsp:spPr>
        <a:xfrm>
          <a:off x="0" y="2000"/>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3AD60-EA18-4164-B135-A869EDEEA05E}">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FBAB2-3A2F-45C7-A1C9-10EB5F67343C}">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dirty="0"/>
            <a:t>Severe errors where processing of the current scope can’t continue</a:t>
          </a:r>
        </a:p>
      </dsp:txBody>
      <dsp:txXfrm>
        <a:off x="1170963" y="2000"/>
        <a:ext cx="9709761" cy="1013820"/>
      </dsp:txXfrm>
    </dsp:sp>
    <dsp:sp modelId="{94CEF8DA-6F0A-48D9-8BA6-6519D046A7B9}">
      <dsp:nvSpPr>
        <dsp:cNvPr id="0" name=""/>
        <dsp:cNvSpPr/>
      </dsp:nvSpPr>
      <dsp:spPr>
        <a:xfrm>
          <a:off x="0" y="1269276"/>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791C9-AF38-4FB0-912F-5851B2652E01}">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63F834-A5B3-40EE-AFA4-5CD0F519B49B}">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dirty="0"/>
            <a:t>Error cannot be handled in the same code block, like non-terminating errors</a:t>
          </a:r>
        </a:p>
      </dsp:txBody>
      <dsp:txXfrm>
        <a:off x="1170963" y="1269276"/>
        <a:ext cx="9709761" cy="1013820"/>
      </dsp:txXfrm>
    </dsp:sp>
    <dsp:sp modelId="{73FF03BF-C158-4E16-A22C-E52B676366CF}">
      <dsp:nvSpPr>
        <dsp:cNvPr id="0" name=""/>
        <dsp:cNvSpPr/>
      </dsp:nvSpPr>
      <dsp:spPr>
        <a:xfrm>
          <a:off x="0" y="2536552"/>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EE70C-394E-4374-8038-0F39111E2363}">
      <dsp:nvSpPr>
        <dsp:cNvPr id="0" name=""/>
        <dsp:cNvSpPr/>
      </dsp:nvSpPr>
      <dsp:spPr>
        <a:xfrm>
          <a:off x="306680" y="2764662"/>
          <a:ext cx="557601" cy="55760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45E02-7D6F-4193-89C3-C670CA2869BF}">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b="0" kern="1200" dirty="0"/>
            <a:t>Use Trap or Try{} Catch{} Finally{} to handle</a:t>
          </a:r>
        </a:p>
      </dsp:txBody>
      <dsp:txXfrm>
        <a:off x="1170963" y="2536552"/>
        <a:ext cx="9709761" cy="1013820"/>
      </dsp:txXfrm>
    </dsp:sp>
    <dsp:sp modelId="{19594AEE-1DF7-48CA-A589-A5A3A52865AB}">
      <dsp:nvSpPr>
        <dsp:cNvPr id="0" name=""/>
        <dsp:cNvSpPr/>
      </dsp:nvSpPr>
      <dsp:spPr>
        <a:xfrm>
          <a:off x="0" y="3803828"/>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9EFA2-E94F-4CBC-B365-AE89E88500AD}">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C8B071-B01E-4075-894E-74D4173DDE9C}">
      <dsp:nvSpPr>
        <dsp:cNvPr id="0" name=""/>
        <dsp:cNvSpPr/>
      </dsp:nvSpPr>
      <dsp:spPr>
        <a:xfrm>
          <a:off x="1170963" y="3803828"/>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b="0" kern="1200" dirty="0"/>
            <a:t>Non-Terminating Errors can be re-thrown as terminating errors using</a:t>
          </a:r>
          <a:br>
            <a:rPr lang="en-US" sz="2200" b="0" kern="1200" dirty="0"/>
          </a:br>
          <a:r>
            <a:rPr lang="en-US" sz="2200" b="0" kern="1200" dirty="0"/>
            <a:t>"-</a:t>
          </a:r>
          <a:r>
            <a:rPr lang="en-US" sz="2200" b="0" kern="1200" dirty="0" err="1"/>
            <a:t>ErrorAction</a:t>
          </a:r>
          <a:r>
            <a:rPr lang="en-US" sz="2200" b="0" kern="1200" dirty="0"/>
            <a:t> stop"</a:t>
          </a:r>
        </a:p>
      </dsp:txBody>
      <dsp:txXfrm>
        <a:off x="1170963" y="3803828"/>
        <a:ext cx="9709761" cy="1013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AFBF2-074B-4D18-9DC1-FABFE89C3A4B}">
      <dsp:nvSpPr>
        <dsp:cNvPr id="0" name=""/>
        <dsp:cNvSpPr/>
      </dsp:nvSpPr>
      <dsp:spPr>
        <a:xfrm>
          <a:off x="36947" y="0"/>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Learn the Type of the Exception</a:t>
          </a:r>
        </a:p>
      </dsp:txBody>
      <dsp:txXfrm>
        <a:off x="66189" y="29242"/>
        <a:ext cx="2699095" cy="939905"/>
      </dsp:txXfrm>
    </dsp:sp>
    <dsp:sp modelId="{6091A799-0A54-456A-89E4-8FE2AE1A7861}">
      <dsp:nvSpPr>
        <dsp:cNvPr id="0" name=""/>
        <dsp:cNvSpPr/>
      </dsp:nvSpPr>
      <dsp:spPr>
        <a:xfrm>
          <a:off x="323342" y="1179914"/>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 a trap for the Type</a:t>
          </a:r>
        </a:p>
      </dsp:txBody>
      <dsp:txXfrm>
        <a:off x="352584" y="1209156"/>
        <a:ext cx="2830020" cy="939905"/>
      </dsp:txXfrm>
    </dsp:sp>
    <dsp:sp modelId="{FED10DAD-BF76-4E67-8052-3189914CD614}">
      <dsp:nvSpPr>
        <dsp:cNvPr id="0" name=""/>
        <dsp:cNvSpPr/>
      </dsp:nvSpPr>
      <dsp:spPr>
        <a:xfrm>
          <a:off x="641857" y="2359829"/>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Run CODE</a:t>
          </a:r>
        </a:p>
      </dsp:txBody>
      <dsp:txXfrm>
        <a:off x="671099" y="2389071"/>
        <a:ext cx="2834846" cy="939905"/>
      </dsp:txXfrm>
    </dsp:sp>
    <dsp:sp modelId="{D064E7C2-6369-4A2B-BCA2-6AC7A9D8B050}">
      <dsp:nvSpPr>
        <dsp:cNvPr id="0" name=""/>
        <dsp:cNvSpPr/>
      </dsp:nvSpPr>
      <dsp:spPr>
        <a:xfrm>
          <a:off x="965199" y="3539744"/>
          <a:ext cx="3860800" cy="9983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Terminating Error Triggers the trap code</a:t>
          </a:r>
        </a:p>
      </dsp:txBody>
      <dsp:txXfrm>
        <a:off x="994441" y="3568986"/>
        <a:ext cx="2830020" cy="939905"/>
      </dsp:txXfrm>
    </dsp:sp>
    <dsp:sp modelId="{BA1B055C-ECF5-437E-8ABD-B194DDA1C027}">
      <dsp:nvSpPr>
        <dsp:cNvPr id="0" name=""/>
        <dsp:cNvSpPr/>
      </dsp:nvSpPr>
      <dsp:spPr>
        <a:xfrm>
          <a:off x="3211846" y="764675"/>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357860" y="764675"/>
        <a:ext cx="356925" cy="488337"/>
      </dsp:txXfrm>
    </dsp:sp>
    <dsp:sp modelId="{2F3ED9BB-05BD-4049-874F-51CD960C2357}">
      <dsp:nvSpPr>
        <dsp:cNvPr id="0" name=""/>
        <dsp:cNvSpPr/>
      </dsp:nvSpPr>
      <dsp:spPr>
        <a:xfrm>
          <a:off x="3535188" y="1944590"/>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681202" y="1944590"/>
        <a:ext cx="356925" cy="488337"/>
      </dsp:txXfrm>
    </dsp:sp>
    <dsp:sp modelId="{66FCF109-A508-4AF4-97EA-C46FEA3EB3E4}">
      <dsp:nvSpPr>
        <dsp:cNvPr id="0" name=""/>
        <dsp:cNvSpPr/>
      </dsp:nvSpPr>
      <dsp:spPr>
        <a:xfrm>
          <a:off x="3853704" y="3124505"/>
          <a:ext cx="648953" cy="648953"/>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999718" y="3124505"/>
        <a:ext cx="356925" cy="48833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72C90-6788-406B-ACC2-040925FA3336}" type="datetimeFigureOut">
              <a:rPr lang="en-US"/>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96CE7-3200-4986-8BE6-1DDA53D4554B}" type="slidenum">
              <a:rPr lang="en-US"/>
              <a:t>‹#›</a:t>
            </a:fld>
            <a:endParaRPr lang="en-US"/>
          </a:p>
        </p:txBody>
      </p:sp>
    </p:spTree>
    <p:extLst>
      <p:ext uri="{BB962C8B-B14F-4D97-AF65-F5344CB8AC3E}">
        <p14:creationId xmlns:p14="http://schemas.microsoft.com/office/powerpoint/2010/main" val="236972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try_catch_finally?view=powershell-6"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3/2/2020</a:t>
            </a:fld>
            <a:endParaRPr lang="en-US" dirty="0"/>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dirty="0"/>
              <a:t>Version: 12/10/2019 15:05:50</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941905309"/>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434089622"/>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78665920"/>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1:50 PM</a:t>
            </a:fld>
            <a:endParaRPr lang="en-US" dirty="0"/>
          </a:p>
        </p:txBody>
      </p:sp>
    </p:spTree>
    <p:extLst>
      <p:ext uri="{BB962C8B-B14F-4D97-AF65-F5344CB8AC3E}">
        <p14:creationId xmlns:p14="http://schemas.microsoft.com/office/powerpoint/2010/main" val="1009698853"/>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13</a:t>
            </a:fld>
            <a:endParaRPr lang="en-US" dirty="0"/>
          </a:p>
        </p:txBody>
      </p:sp>
    </p:spTree>
    <p:extLst>
      <p:ext uri="{BB962C8B-B14F-4D97-AF65-F5344CB8AC3E}">
        <p14:creationId xmlns:p14="http://schemas.microsoft.com/office/powerpoint/2010/main" val="159584939"/>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9652133"/>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15</a:t>
            </a:fld>
            <a:endParaRPr lang="en-US" dirty="0"/>
          </a:p>
        </p:txBody>
      </p:sp>
    </p:spTree>
    <p:extLst>
      <p:ext uri="{BB962C8B-B14F-4D97-AF65-F5344CB8AC3E}">
        <p14:creationId xmlns:p14="http://schemas.microsoft.com/office/powerpoint/2010/main" val="4182840731"/>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16</a:t>
            </a:fld>
            <a:endParaRPr lang="en-US" dirty="0"/>
          </a:p>
        </p:txBody>
      </p:sp>
    </p:spTree>
    <p:extLst>
      <p:ext uri="{BB962C8B-B14F-4D97-AF65-F5344CB8AC3E}">
        <p14:creationId xmlns:p14="http://schemas.microsoft.com/office/powerpoint/2010/main" val="402965233"/>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17</a:t>
            </a:fld>
            <a:endParaRPr lang="en-US" dirty="0"/>
          </a:p>
        </p:txBody>
      </p:sp>
    </p:spTree>
    <p:extLst>
      <p:ext uri="{BB962C8B-B14F-4D97-AF65-F5344CB8AC3E}">
        <p14:creationId xmlns:p14="http://schemas.microsoft.com/office/powerpoint/2010/main" val="3510390598"/>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18</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1:50 PM</a:t>
            </a:fld>
            <a:endParaRPr lang="en-US" dirty="0"/>
          </a:p>
        </p:txBody>
      </p:sp>
    </p:spTree>
    <p:extLst>
      <p:ext uri="{BB962C8B-B14F-4D97-AF65-F5344CB8AC3E}">
        <p14:creationId xmlns:p14="http://schemas.microsoft.com/office/powerpoint/2010/main" val="2635886078"/>
      </p:ext>
    </p:extLst>
  </p:cSld>
  <p:clrMapOvr>
    <a:masterClrMapping/>
  </p:clrMapOvr>
</p:notes>
</file>

<file path=ppt/notesSlides/notesSlide1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91702000"/>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dirty="0"/>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3/2/2020</a:t>
            </a:fld>
            <a:endParaRPr lang="en-US" dirty="0"/>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58784601"/>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22142127"/>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21</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691827591"/>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22</a:t>
            </a:fld>
            <a:endParaRPr lang="en-US" dirty="0"/>
          </a:p>
        </p:txBody>
      </p:sp>
    </p:spTree>
    <p:extLst>
      <p:ext uri="{BB962C8B-B14F-4D97-AF65-F5344CB8AC3E}">
        <p14:creationId xmlns:p14="http://schemas.microsoft.com/office/powerpoint/2010/main" val="2632948302"/>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49410298"/>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590336103"/>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056725055"/>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26</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1:50 PM</a:t>
            </a:fld>
            <a:endParaRPr lang="en-US" dirty="0"/>
          </a:p>
        </p:txBody>
      </p:sp>
    </p:spTree>
    <p:extLst>
      <p:ext uri="{BB962C8B-B14F-4D97-AF65-F5344CB8AC3E}">
        <p14:creationId xmlns:p14="http://schemas.microsoft.com/office/powerpoint/2010/main" val="3555033438"/>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232787212"/>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333612042"/>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454770258"/>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324727935"/>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14514"/>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19826"/>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1906733"/>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if $? is called twice in a row the second will always return “True” due to the first $? completing successfully.</a:t>
            </a:r>
          </a:p>
        </p:txBody>
      </p:sp>
    </p:spTree>
    <p:extLst>
      <p:ext uri="{BB962C8B-B14F-4D97-AF65-F5344CB8AC3E}">
        <p14:creationId xmlns:p14="http://schemas.microsoft.com/office/powerpoint/2010/main" val="3494327936"/>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more information:  </a:t>
            </a:r>
            <a:r>
              <a:rPr lang="en-US" sz="1200" dirty="0" err="1"/>
              <a:t>about_CommonParameters</a:t>
            </a:r>
            <a:endParaRPr lang="en-US" sz="1200" dirty="0"/>
          </a:p>
          <a:p>
            <a:endParaRPr lang="en-US" dirty="0"/>
          </a:p>
        </p:txBody>
      </p:sp>
    </p:spTree>
    <p:extLst>
      <p:ext uri="{BB962C8B-B14F-4D97-AF65-F5344CB8AC3E}">
        <p14:creationId xmlns:p14="http://schemas.microsoft.com/office/powerpoint/2010/main" val="45445426"/>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35</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895650155"/>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351432021"/>
      </p:ext>
    </p:extLst>
  </p:cSld>
  <p:clrMapOvr>
    <a:masterClrMapping/>
  </p:clrMapOvr>
</p:notes>
</file>

<file path=ppt/notesSlides/notesSlide3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152453"/>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04577"/>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4836924"/>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263514432"/>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9772558"/>
      </p:ext>
    </p:extLst>
  </p:cSld>
  <p:clrMapOvr>
    <a:masterClrMapping/>
  </p:clrMapOvr>
</p:notes>
</file>

<file path=ppt/notesSlides/notesSlide4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7894512"/>
      </p:ext>
    </p:extLst>
  </p:cSld>
  <p:clrMapOvr>
    <a:masterClrMapping/>
  </p:clrMapOvr>
</p:notes>
</file>

<file path=ppt/notesSlides/notesSlide4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4725607"/>
      </p:ext>
    </p:extLst>
  </p:cSld>
  <p:clrMapOvr>
    <a:masterClrMapping/>
  </p:clrMapOvr>
</p:notes>
</file>

<file path=ppt/notesSlides/notesSlide4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025876890"/>
      </p:ext>
    </p:extLst>
  </p:cSld>
  <p:clrMapOvr>
    <a:masterClrMapping/>
  </p:clrMapOvr>
</p:notes>
</file>

<file path=ppt/notesSlides/notesSlide4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879262837"/>
      </p:ext>
    </p:extLst>
  </p:cSld>
  <p:clrMapOvr>
    <a:masterClrMapping/>
  </p:clrMapOvr>
</p:notes>
</file>

<file path=ppt/notesSlides/notesSlide4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45</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589574616"/>
      </p:ext>
    </p:extLst>
  </p:cSld>
  <p:clrMapOvr>
    <a:masterClrMapping/>
  </p:clrMapOvr>
</p:notes>
</file>

<file path=ppt/notesSlides/notesSlide4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275634"/>
      </p:ext>
    </p:extLst>
  </p:cSld>
  <p:clrMapOvr>
    <a:masterClrMapping/>
  </p:clrMapOvr>
</p:notes>
</file>

<file path=ppt/notesSlides/notesSlide4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3305107"/>
      </p:ext>
    </p:extLst>
  </p:cSld>
  <p:clrMapOvr>
    <a:masterClrMapping/>
  </p:clrMapOvr>
</p:notes>
</file>

<file path=ppt/notesSlides/notesSlide4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143639"/>
      </p:ext>
    </p:extLst>
  </p:cSld>
  <p:clrMapOvr>
    <a:masterClrMapping/>
  </p:clrMapOvr>
</p:notes>
</file>

<file path=ppt/notesSlides/notesSlide4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About_Throw</a:t>
            </a:r>
            <a:endParaRPr lang="en-US" dirty="0"/>
          </a:p>
        </p:txBody>
      </p:sp>
    </p:spTree>
    <p:extLst>
      <p:ext uri="{BB962C8B-B14F-4D97-AF65-F5344CB8AC3E}">
        <p14:creationId xmlns:p14="http://schemas.microsoft.com/office/powerpoint/2010/main" val="205001072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255180416"/>
      </p:ext>
    </p:extLst>
  </p:cSld>
  <p:clrMapOvr>
    <a:masterClrMapping/>
  </p:clrMapOvr>
</p:notes>
</file>

<file path=ppt/notesSlides/notesSlide5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About_Throw</a:t>
            </a:r>
            <a:endParaRPr lang="en-US" dirty="0"/>
          </a:p>
        </p:txBody>
      </p:sp>
    </p:spTree>
    <p:extLst>
      <p:ext uri="{BB962C8B-B14F-4D97-AF65-F5344CB8AC3E}">
        <p14:creationId xmlns:p14="http://schemas.microsoft.com/office/powerpoint/2010/main" val="3968750812"/>
      </p:ext>
    </p:extLst>
  </p:cSld>
  <p:clrMapOvr>
    <a:masterClrMapping/>
  </p:clrMapOvr>
</p:notes>
</file>

<file path=ppt/notesSlides/notesSlide5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51</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44831591"/>
      </p:ext>
    </p:extLst>
  </p:cSld>
  <p:clrMapOvr>
    <a:masterClrMapping/>
  </p:clrMapOvr>
</p:notes>
</file>

<file path=ppt/notesSlides/notesSlide5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52</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239258852"/>
      </p:ext>
    </p:extLst>
  </p:cSld>
  <p:clrMapOvr>
    <a:masterClrMapping/>
  </p:clrMapOvr>
</p:notes>
</file>

<file path=ppt/notesSlides/notesSlide5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53</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00070871"/>
      </p:ext>
    </p:extLst>
  </p:cSld>
  <p:clrMapOvr>
    <a:masterClrMapping/>
  </p:clrMapOvr>
</p:notes>
</file>

<file path=ppt/notesSlides/notesSlide5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Segoe UI Light" panose="020B0502040204020203" pitchFamily="34" charset="0"/>
                <a:cs typeface="Segoe UI Light" panose="020B0502040204020203" pitchFamily="34" charset="0"/>
              </a:rPr>
              <a:t>Trap introduces a new scope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Light" panose="020B0502040204020203" pitchFamily="34" charset="0"/>
              <a:cs typeface="Segoe UI Light" panose="020B05020402040202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Segoe UI Light" panose="020B0502040204020203" pitchFamily="34" charset="0"/>
                <a:cs typeface="Segoe UI Light" panose="020B0502040204020203" pitchFamily="34" charset="0"/>
              </a:rPr>
              <a:t>Trap does not support re-throwing the trapped exception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4030541578"/>
      </p:ext>
    </p:extLst>
  </p:cSld>
  <p:clrMapOvr>
    <a:masterClrMapping/>
  </p:clrMapOvr>
</p:notes>
</file>

<file path=ppt/notesSlides/notesSlide5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2162939"/>
      </p:ext>
    </p:extLst>
  </p:cSld>
  <p:clrMapOvr>
    <a:masterClrMapping/>
  </p:clrMapOvr>
</p:notes>
</file>

<file path=ppt/notesSlides/notesSlide5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56</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683500955"/>
      </p:ext>
    </p:extLst>
  </p:cSld>
  <p:clrMapOvr>
    <a:masterClrMapping/>
  </p:clrMapOvr>
</p:notes>
</file>

<file path=ppt/notesSlides/notesSlide5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57</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5036774"/>
      </p:ext>
    </p:extLst>
  </p:cSld>
  <p:clrMapOvr>
    <a:masterClrMapping/>
  </p:clrMapOvr>
</p:notes>
</file>

<file path=ppt/notesSlides/notesSlide5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hlinkClick r:id="rId3"/>
              </a:rPr>
              <a:t>https://docs.microsoft.com/en-us/powershell/module/microsoft.powershell.core/about/about_try_catch_finally?view=powershell-6</a:t>
            </a:r>
            <a:r>
              <a:rPr lang="en-US" sz="850" dirty="0">
                <a:latin typeface="Segoe UI Light"/>
                <a:cs typeface="Segoe UI Light"/>
              </a:rPr>
              <a:t> </a:t>
            </a:r>
          </a:p>
          <a:p>
            <a:r>
              <a:rPr lang="en-US" dirty="0"/>
              <a:t>Use Try, Catch, and Finally blocks to respond to or handle terminating errors in scripts. The Trap statement can also be used to handle terminating errors in scripts</a:t>
            </a:r>
          </a:p>
        </p:txBody>
      </p:sp>
    </p:spTree>
    <p:extLst>
      <p:ext uri="{BB962C8B-B14F-4D97-AF65-F5344CB8AC3E}">
        <p14:creationId xmlns:p14="http://schemas.microsoft.com/office/powerpoint/2010/main" val="836710711"/>
      </p:ext>
    </p:extLst>
  </p:cSld>
  <p:clrMapOvr>
    <a:masterClrMapping/>
  </p:clrMapOvr>
</p:notes>
</file>

<file path=ppt/notesSlides/notesSlide5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7980756"/>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6</a:t>
            </a:fld>
            <a:endParaRPr lang="en-US" dirty="0"/>
          </a:p>
        </p:txBody>
      </p:sp>
    </p:spTree>
    <p:extLst>
      <p:ext uri="{BB962C8B-B14F-4D97-AF65-F5344CB8AC3E}">
        <p14:creationId xmlns:p14="http://schemas.microsoft.com/office/powerpoint/2010/main" val="151908943"/>
      </p:ext>
    </p:extLst>
  </p:cSld>
  <p:clrMapOvr>
    <a:masterClrMapping/>
  </p:clrMapOvr>
</p:notes>
</file>

<file path=ppt/notesSlides/notesSlide6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9031149"/>
      </p:ext>
    </p:extLst>
  </p:cSld>
  <p:clrMapOvr>
    <a:masterClrMapping/>
  </p:clrMapOvr>
</p:notes>
</file>

<file path=ppt/notesSlides/notesSlide6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879631"/>
      </p:ext>
    </p:extLst>
  </p:cSld>
  <p:clrMapOvr>
    <a:masterClrMapping/>
  </p:clrMapOvr>
</p:notes>
</file>

<file path=ppt/notesSlides/notesSlide6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3416123"/>
      </p:ext>
    </p:extLst>
  </p:cSld>
  <p:clrMapOvr>
    <a:masterClrMapping/>
  </p:clrMapOvr>
</p:notes>
</file>

<file path=ppt/notesSlides/notesSlide6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219813351"/>
      </p:ext>
    </p:extLst>
  </p:cSld>
  <p:clrMapOvr>
    <a:masterClrMapping/>
  </p:clrMapOvr>
</p:notes>
</file>

<file path=ppt/notesSlides/notesSlide6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63599800"/>
      </p:ext>
    </p:extLst>
  </p:cSld>
  <p:clrMapOvr>
    <a:masterClrMapping/>
  </p:clrMapOvr>
</p:notes>
</file>

<file path=ppt/notesSlides/notesSlide6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65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864306501"/>
      </p:ext>
    </p:extLst>
  </p:cSld>
  <p:clrMapOvr>
    <a:masterClrMapping/>
  </p:clrMapOvr>
</p:notes>
</file>

<file path=ppt/notesSlides/notesSlide6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66</a:t>
            </a:fld>
            <a:endParaRPr lang="en-US" dirty="0"/>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3/2/2020</a:t>
            </a:fld>
            <a:endParaRPr lang="en-US" dirty="0"/>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230696147"/>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96CE7-3200-4986-8BE6-1DDA53D4554B}" type="slidenum">
              <a:rPr lang="en-US"/>
              <a:t>7</a:t>
            </a:fld>
            <a:endParaRPr lang="en-US" dirty="0"/>
          </a:p>
        </p:txBody>
      </p:sp>
    </p:spTree>
    <p:extLst>
      <p:ext uri="{BB962C8B-B14F-4D97-AF65-F5344CB8AC3E}">
        <p14:creationId xmlns:p14="http://schemas.microsoft.com/office/powerpoint/2010/main" val="151876385"/>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4042106"/>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2920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27567801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7065035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6744460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094073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382579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54030832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249346631"/>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2726518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9215030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247716293"/>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05622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237395366"/>
      </p:ext>
    </p:extLst>
  </p:cSld>
  <p:clrMapOvr>
    <a:masterClrMapping/>
  </p:clrMapOvr>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9743237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7756888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80815708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7324116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2066464"/>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495341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65610081"/>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85025708"/>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7620556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7406163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26095140"/>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7980883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8770912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1507107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69859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444701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4939657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9340696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49847011"/>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03086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537474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64214311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20334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72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17175260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49689361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6391446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569689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58645064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7913550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2971639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5897535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5794731"/>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8.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2.xml"/><Relationship Id="rId1" Type="http://schemas.openxmlformats.org/officeDocument/2006/relationships/tags" Target="../tags/tag17.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1.xml"/><Relationship Id="rId7" Type="http://schemas.openxmlformats.org/officeDocument/2006/relationships/diagramColors" Target="../diagrams/colors3.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2.xml"/><Relationship Id="rId7" Type="http://schemas.openxmlformats.org/officeDocument/2006/relationships/diagramColors" Target="../diagrams/colors4.xml"/><Relationship Id="rId2" Type="http://schemas.openxmlformats.org/officeDocument/2006/relationships/slideLayout" Target="../slideLayouts/slideLayout14.xml"/><Relationship Id="rId1" Type="http://schemas.openxmlformats.org/officeDocument/2006/relationships/tags" Target="../tags/tag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6.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22.xml"/><Relationship Id="rId1" Type="http://schemas.openxmlformats.org/officeDocument/2006/relationships/tags" Target="../tags/tag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6.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6.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5.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2.xml"/><Relationship Id="rId1" Type="http://schemas.openxmlformats.org/officeDocument/2006/relationships/tags" Target="../tags/tag43.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4.bin"/><Relationship Id="rId2" Type="http://schemas.openxmlformats.org/officeDocument/2006/relationships/customXml" Target="../../customXml/item18.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30.xml"/><Relationship Id="rId7" Type="http://schemas.openxmlformats.org/officeDocument/2006/relationships/diagramColors" Target="../diagrams/colors6.xml"/><Relationship Id="rId2" Type="http://schemas.openxmlformats.org/officeDocument/2006/relationships/slideLayout" Target="../slideLayouts/slideLayout8.xml"/><Relationship Id="rId1" Type="http://schemas.openxmlformats.org/officeDocument/2006/relationships/tags" Target="../tags/tag4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34.xml"/><Relationship Id="rId5" Type="http://schemas.openxmlformats.org/officeDocument/2006/relationships/slideLayout" Target="../slideLayouts/slideLayout11.xml"/><Relationship Id="rId4" Type="http://schemas.openxmlformats.org/officeDocument/2006/relationships/tags" Target="../tags/tag5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6.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6.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tags" Target="../tags/tag5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6.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4.xml"/><Relationship Id="rId1" Type="http://schemas.openxmlformats.org/officeDocument/2006/relationships/tags" Target="../tags/tag10.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40.xml"/><Relationship Id="rId7" Type="http://schemas.openxmlformats.org/officeDocument/2006/relationships/diagramColors" Target="../diagrams/colors7.xml"/><Relationship Id="rId2" Type="http://schemas.openxmlformats.org/officeDocument/2006/relationships/slideLayout" Target="../slideLayouts/slideLayout10.xml"/><Relationship Id="rId1" Type="http://schemas.openxmlformats.org/officeDocument/2006/relationships/tags" Target="../tags/tag5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6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6.bin"/><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5.bin"/><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23.xml"/><Relationship Id="rId1" Type="http://schemas.openxmlformats.org/officeDocument/2006/relationships/tags" Target="../tags/tag67.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46.xml"/><Relationship Id="rId7" Type="http://schemas.openxmlformats.org/officeDocument/2006/relationships/diagramColors" Target="../diagrams/colors8.xml"/><Relationship Id="rId2" Type="http://schemas.openxmlformats.org/officeDocument/2006/relationships/slideLayout" Target="../slideLayouts/slideLayout8.xml"/><Relationship Id="rId1" Type="http://schemas.openxmlformats.org/officeDocument/2006/relationships/tags" Target="../tags/tag6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7.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notesSlide" Target="../notesSlides/notesSlide47.xml"/><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slideLayout" Target="../slideLayouts/slideLayout14.xml"/><Relationship Id="rId1" Type="http://schemas.openxmlformats.org/officeDocument/2006/relationships/tags" Target="../tags/tag69.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image" Target="../media/image32.bin"/><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image" Target="../media/image31.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16.bin"/><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5.bin"/><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9.xml"/><Relationship Id="rId1" Type="http://schemas.openxmlformats.org/officeDocument/2006/relationships/tags" Target="../tags/tag78.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54.xml"/><Relationship Id="rId7" Type="http://schemas.openxmlformats.org/officeDocument/2006/relationships/diagramColors" Target="../diagrams/colors11.xml"/><Relationship Id="rId2" Type="http://schemas.openxmlformats.org/officeDocument/2006/relationships/slideLayout" Target="../slideLayouts/slideLayout8.xml"/><Relationship Id="rId1" Type="http://schemas.openxmlformats.org/officeDocument/2006/relationships/tags" Target="../tags/tag79.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6.bin"/><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21.xml"/><Relationship Id="rId1" Type="http://schemas.openxmlformats.org/officeDocument/2006/relationships/tags" Target="../tags/tag84.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59.xml"/><Relationship Id="rId7" Type="http://schemas.openxmlformats.org/officeDocument/2006/relationships/diagramColors" Target="../diagrams/colors12.xml"/><Relationship Id="rId2" Type="http://schemas.openxmlformats.org/officeDocument/2006/relationships/slideLayout" Target="../slideLayouts/slideLayout14.xml"/><Relationship Id="rId1" Type="http://schemas.openxmlformats.org/officeDocument/2006/relationships/tags" Target="../tags/tag87.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tags" Target="../tags/tag88.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xml"/><Relationship Id="rId1" Type="http://schemas.openxmlformats.org/officeDocument/2006/relationships/tags" Target="../tags/tag9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6.bin"/><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5.bin"/><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39.bin"/><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3.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bin"/><Relationship Id="rId4" Type="http://schemas.openxmlformats.org/officeDocument/2006/relationships/notesSlide" Target="../notesSlides/notesSlide9.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dirty="0">
                <a:latin typeface="Segoe UI Semibold" panose="020B0702040204020203" pitchFamily="34" charset="0"/>
              </a:rPr>
              <a:t>Error Handling</a:t>
            </a:r>
          </a:p>
        </p:txBody>
      </p:sp>
      <p:sp>
        <p:nvSpPr>
          <p:cNvPr id="4" name="Subtitle 3">
            <a:extLst>
              <a:ext uri="{FF2B5EF4-FFF2-40B4-BE49-F238E27FC236}">
                <a16:creationId xmlns:a16="http://schemas.microsoft.com/office/drawing/2014/main" id="{EDABADB0-A6C2-4E4F-9795-29AD2AD25584}"/>
              </a:ext>
            </a:extLst>
          </p:cNvPr>
          <p:cNvSpPr>
            <a:spLocks noGrp="1"/>
          </p:cNvSpPr>
          <p:nvPr>
            <p:ph type="subTitle" idx="1"/>
          </p:nvPr>
        </p:nvSpPr>
        <p:spPr/>
        <p:txBody>
          <a:bodyPr>
            <a:normAutofit lnSpcReduction="10000"/>
          </a:bodyPr>
          <a:lstStyle/>
          <a:p>
            <a:r>
              <a:rPr lang="en-US" dirty="0"/>
              <a:t>Module 5</a:t>
            </a:r>
          </a:p>
        </p:txBody>
      </p:sp>
    </p:spTree>
    <p:custDataLst>
      <p:tags r:id="rId1"/>
    </p:custDataLst>
    <p:extLst>
      <p:ext uri="{BB962C8B-B14F-4D97-AF65-F5344CB8AC3E}">
        <p14:creationId xmlns:p14="http://schemas.microsoft.com/office/powerpoint/2010/main" val="1023321655"/>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4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Streams</a:t>
            </a:r>
          </a:p>
        </p:txBody>
      </p:sp>
    </p:spTree>
    <p:custDataLst>
      <p:tags r:id="rId1"/>
    </p:custDataLst>
    <p:extLst>
      <p:ext uri="{BB962C8B-B14F-4D97-AF65-F5344CB8AC3E}">
        <p14:creationId xmlns:p14="http://schemas.microsoft.com/office/powerpoint/2010/main" val="1818355095"/>
      </p:ext>
    </p:extLst>
  </p:cSld>
  <p:clrMapOvr>
    <a:masterClrMapping/>
  </p:clrMapOvr>
  <p:transition spd="slow"/>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US" dirty="0"/>
              <a:t>Understanding Streams</a:t>
            </a:r>
          </a:p>
        </p:txBody>
      </p:sp>
      <p:sp>
        <p:nvSpPr>
          <p:cNvPr id="11" name="Subtitle 2">
            <a:extLst>
              <a:ext uri="{FF2B5EF4-FFF2-40B4-BE49-F238E27FC236}">
                <a16:creationId xmlns:a16="http://schemas.microsoft.com/office/drawing/2014/main" id="{C84991E4-6A10-4491-9486-77B34C8A9E35}"/>
              </a:ext>
            </a:extLst>
          </p:cNvPr>
          <p:cNvSpPr>
            <a:spLocks noGrp="1"/>
          </p:cNvSpPr>
          <p:nvPr>
            <p:ph type="subTitle" idx="1"/>
          </p:nvPr>
        </p:nvSpPr>
        <p:spPr/>
        <p:txBody>
          <a:bodyPr/>
          <a:lstStyle/>
          <a:p>
            <a:endParaRPr lang="en-US" dirty="0"/>
          </a:p>
        </p:txBody>
      </p:sp>
      <p:graphicFrame>
        <p:nvGraphicFramePr>
          <p:cNvPr id="6" name="Content Placeholder 3">
            <a:extLst>
              <a:ext uri="{FF2B5EF4-FFF2-40B4-BE49-F238E27FC236}">
                <a16:creationId xmlns:a16="http://schemas.microsoft.com/office/drawing/2014/main" id="{6147A117-7FFB-4E7F-B186-1149D4CC12B5}"/>
              </a:ext>
            </a:extLst>
          </p:cNvPr>
          <p:cNvGraphicFramePr>
            <a:graphicFrameLocks noGrp="1"/>
          </p:cNvGraphicFramePr>
          <p:nvPr>
            <p:ph sz="quarter" idx="13"/>
            <p:extLst>
              <p:ext uri="{D42A27DB-BD31-4B8C-83A1-F6EECF244321}">
                <p14:modId xmlns:p14="http://schemas.microsoft.com/office/powerpoint/2010/main" val="315122857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2075392"/>
      </p:ext>
    </p:extLst>
  </p:cSld>
  <p:clrMapOvr>
    <a:masterClrMapping/>
  </p:clrMapOvr>
  <p:transition spd="slow"/>
</p:sld>
</file>

<file path=ppt/slides/slide12.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a:lstStyle/>
          <a:p>
            <a:r>
              <a:rPr lang="en-US" dirty="0"/>
              <a:t>The Streams</a:t>
            </a:r>
          </a:p>
        </p:txBody>
      </p:sp>
      <p:graphicFrame>
        <p:nvGraphicFramePr>
          <p:cNvPr id="8" name="Diagram 7">
            <a:extLst>
              <a:ext uri="{FF2B5EF4-FFF2-40B4-BE49-F238E27FC236}">
                <a16:creationId xmlns:a16="http://schemas.microsoft.com/office/drawing/2014/main" id="{5FDC8842-3086-4B07-B2D6-1D36C99123A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7274928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4552278"/>
      </p:ext>
    </p:extLst>
  </p:cSld>
  <p:clrMapOvr>
    <a:masterClrMapping/>
  </p:clrMapOvr>
  <p:transition spd="slow"/>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a:lstStyle/>
          <a:p>
            <a:r>
              <a:rPr lang="en-US" dirty="0"/>
              <a:t>Stream Cmdlets</a:t>
            </a:r>
          </a:p>
        </p:txBody>
      </p:sp>
      <p:sp>
        <p:nvSpPr>
          <p:cNvPr id="5" name="Code Box">
            <a:extLst>
              <a:ext uri="{FF2B5EF4-FFF2-40B4-BE49-F238E27FC236}">
                <a16:creationId xmlns:a16="http://schemas.microsoft.com/office/drawing/2014/main" id="{A6E2E351-13CF-45CA-9AE1-AF0EFECBC9A5}"/>
              </a:ext>
            </a:extLst>
          </p:cNvPr>
          <p:cNvSpPr/>
          <p:nvPr>
            <p:custDataLst>
              <p:tags r:id="rId2"/>
            </p:custDataLst>
          </p:nvPr>
        </p:nvSpPr>
        <p:spPr>
          <a:xfrm>
            <a:off x="655638" y="1408113"/>
            <a:ext cx="10880725" cy="4819652"/>
          </a:xfrm>
          <a:prstGeom prst="rect">
            <a:avLst/>
          </a:prstGeom>
          <a:solidFill>
            <a:srgbClr val="012456"/>
          </a:solidFill>
        </p:spPr>
        <p:txBody>
          <a:bodyPr wrap="square">
            <a:noAutofit/>
          </a:bodyPr>
          <a:lstStyle/>
          <a:p>
            <a:r>
              <a:rPr lang="en-US" sz="1400" dirty="0">
                <a:solidFill>
                  <a:srgbClr val="F5F5F5"/>
                </a:solidFill>
                <a:latin typeface="Lucida Console" panose="020B0609040504020204" pitchFamily="49" charset="0"/>
              </a:rPr>
              <a:t>PS C:\&gt; "Output Stream"</a:t>
            </a:r>
          </a:p>
          <a:p>
            <a:r>
              <a:rPr lang="en-US" sz="1400" dirty="0">
                <a:solidFill>
                  <a:srgbClr val="F5F5F5"/>
                </a:solidFill>
                <a:latin typeface="Lucida Console" panose="020B0609040504020204" pitchFamily="49" charset="0"/>
              </a:rPr>
              <a:t>Output Stream</a:t>
            </a:r>
          </a:p>
          <a:p>
            <a:endParaRPr lang="en-US" sz="1400" dirty="0">
              <a:solidFill>
                <a:srgbClr val="F5F5F5"/>
              </a:solidFill>
              <a:latin typeface="Lucida Console" panose="020B0609040504020204" pitchFamily="49" charset="0"/>
            </a:endParaRPr>
          </a:p>
          <a:p>
            <a:r>
              <a:rPr lang="en-US" sz="1400" dirty="0">
                <a:solidFill>
                  <a:srgbClr val="F5F5F5"/>
                </a:solidFill>
                <a:latin typeface="Lucida Console" panose="020B0609040504020204" pitchFamily="49" charset="0"/>
              </a:rPr>
              <a:t>PS C:\&gt; Write-Output "Output Stream"</a:t>
            </a:r>
          </a:p>
          <a:p>
            <a:r>
              <a:rPr lang="en-US" sz="1400" dirty="0">
                <a:solidFill>
                  <a:srgbClr val="F5F5F5"/>
                </a:solidFill>
                <a:latin typeface="Lucida Console" panose="020B0609040504020204" pitchFamily="49" charset="0"/>
              </a:rPr>
              <a:t>Output Stream</a:t>
            </a:r>
          </a:p>
          <a:p>
            <a:endParaRPr lang="en-US" sz="1400" dirty="0">
              <a:solidFill>
                <a:srgbClr val="F5F5F5"/>
              </a:solidFill>
              <a:latin typeface="Lucida Console" panose="020B0609040504020204" pitchFamily="49" charset="0"/>
            </a:endParaRPr>
          </a:p>
          <a:p>
            <a:r>
              <a:rPr lang="en-US" sz="1400" dirty="0">
                <a:solidFill>
                  <a:srgbClr val="F5F5F5"/>
                </a:solidFill>
                <a:latin typeface="Lucida Console" panose="020B0609040504020204" pitchFamily="49" charset="0"/>
              </a:rPr>
              <a:t>PS C:\&gt; Write-Error "Error Stream"</a:t>
            </a:r>
          </a:p>
          <a:p>
            <a:r>
              <a:rPr lang="en-US" sz="1400" dirty="0">
                <a:solidFill>
                  <a:srgbClr val="FF4500"/>
                </a:solidFill>
                <a:latin typeface="Lucida Console" panose="020B0609040504020204" pitchFamily="49" charset="0"/>
              </a:rPr>
              <a:t>Write-Error "Error Stream" : Error Stream</a:t>
            </a:r>
          </a:p>
          <a:p>
            <a:r>
              <a:rPr lang="en-US" sz="1400" dirty="0">
                <a:solidFill>
                  <a:srgbClr val="FF4500"/>
                </a:solidFill>
                <a:latin typeface="Lucida Console"/>
              </a:rPr>
              <a:t>    + CategoryInfo          : </a:t>
            </a:r>
            <a:r>
              <a:rPr lang="en-US" sz="1400" dirty="0" err="1">
                <a:solidFill>
                  <a:srgbClr val="FF4500"/>
                </a:solidFill>
                <a:latin typeface="Lucida Console"/>
              </a:rPr>
              <a:t>NotSpecified</a:t>
            </a:r>
            <a:r>
              <a:rPr lang="en-US" sz="1400" dirty="0">
                <a:solidFill>
                  <a:srgbClr val="FF4500"/>
                </a:solidFill>
                <a:latin typeface="Lucida Console"/>
              </a:rPr>
              <a:t>: (:) [Write-Error], </a:t>
            </a:r>
            <a:r>
              <a:rPr lang="en-US" sz="1400" dirty="0" err="1">
                <a:solidFill>
                  <a:srgbClr val="FF4500"/>
                </a:solidFill>
                <a:latin typeface="Lucida Console"/>
              </a:rPr>
              <a:t>WriteErrorException</a:t>
            </a:r>
            <a:endParaRPr lang="en-US" sz="1400" dirty="0">
              <a:solidFill>
                <a:srgbClr val="FF4500"/>
              </a:solidFill>
              <a:latin typeface="Lucida Console"/>
            </a:endParaRPr>
          </a:p>
          <a:p>
            <a:r>
              <a:rPr lang="en-US" sz="1400" dirty="0">
                <a:solidFill>
                  <a:srgbClr val="FF4500"/>
                </a:solidFill>
                <a:latin typeface="Lucida Console" panose="020B0609040504020204" pitchFamily="49" charset="0"/>
              </a:rPr>
              <a:t>    + </a:t>
            </a:r>
            <a:r>
              <a:rPr lang="en-US" sz="1400" dirty="0" err="1">
                <a:solidFill>
                  <a:srgbClr val="FF4500"/>
                </a:solidFill>
                <a:latin typeface="Lucida Console" panose="020B0609040504020204" pitchFamily="49" charset="0"/>
              </a:rPr>
              <a:t>FullyQualifiedErrorId</a:t>
            </a:r>
            <a:r>
              <a:rPr lang="en-US" sz="1400" dirty="0">
                <a:solidFill>
                  <a:srgbClr val="FF4500"/>
                </a:solidFill>
                <a:latin typeface="Lucida Console" panose="020B0609040504020204" pitchFamily="49" charset="0"/>
              </a:rPr>
              <a:t> : </a:t>
            </a:r>
            <a:r>
              <a:rPr lang="en-US" sz="1400" dirty="0" err="1">
                <a:solidFill>
                  <a:srgbClr val="FF4500"/>
                </a:solidFill>
                <a:latin typeface="Lucida Console" panose="020B0609040504020204" pitchFamily="49" charset="0"/>
              </a:rPr>
              <a:t>Microsoft.PowerShell.Commands.WriteErrorException</a:t>
            </a:r>
            <a:endParaRPr lang="en-US" sz="1400" dirty="0">
              <a:solidFill>
                <a:srgbClr val="FF4500"/>
              </a:solidFill>
              <a:latin typeface="Lucida Console" panose="020B0609040504020204" pitchFamily="49" charset="0"/>
            </a:endParaRPr>
          </a:p>
          <a:p>
            <a:r>
              <a:rPr lang="en-US" sz="1400" dirty="0">
                <a:solidFill>
                  <a:srgbClr val="FF4500"/>
                </a:solidFill>
                <a:latin typeface="Lucida Console" panose="020B0609040504020204" pitchFamily="49" charset="0"/>
              </a:rPr>
              <a:t> </a:t>
            </a:r>
          </a:p>
          <a:p>
            <a:r>
              <a:rPr lang="en-US" sz="1400" dirty="0">
                <a:solidFill>
                  <a:srgbClr val="F5F5F5"/>
                </a:solidFill>
                <a:latin typeface="Lucida Console" panose="020B0609040504020204" pitchFamily="49" charset="0"/>
              </a:rPr>
              <a:t>PS C:\&gt; Write-Warning "Warning Stream"</a:t>
            </a:r>
          </a:p>
          <a:p>
            <a:r>
              <a:rPr lang="en-US" sz="1400" dirty="0">
                <a:solidFill>
                  <a:srgbClr val="FEF000"/>
                </a:solidFill>
                <a:latin typeface="Lucida Console"/>
              </a:rPr>
              <a:t>WARNING: Warning Stream</a:t>
            </a:r>
          </a:p>
          <a:p>
            <a:endParaRPr lang="en-US" sz="1400" dirty="0">
              <a:solidFill>
                <a:srgbClr val="F5F5F5"/>
              </a:solidFill>
              <a:latin typeface="Lucida Console" panose="020B0609040504020204" pitchFamily="49" charset="0"/>
            </a:endParaRPr>
          </a:p>
          <a:p>
            <a:r>
              <a:rPr lang="en-US" sz="1400">
                <a:solidFill>
                  <a:srgbClr val="F5F5F5"/>
                </a:solidFill>
                <a:latin typeface="Lucida Console" panose="020B0609040504020204" pitchFamily="49" charset="0"/>
              </a:rPr>
              <a:t>PS C:\&gt; Write-Verbose "Verbose Stream" -Verbose</a:t>
            </a:r>
          </a:p>
          <a:p>
            <a:r>
              <a:rPr lang="en-US" sz="1400">
                <a:solidFill>
                  <a:srgbClr val="FEF000"/>
                </a:solidFill>
                <a:latin typeface="Lucida Console"/>
              </a:rPr>
              <a:t>VERBOSE</a:t>
            </a:r>
            <a:r>
              <a:rPr lang="en-US" sz="1400" dirty="0">
                <a:solidFill>
                  <a:srgbClr val="FEF000"/>
                </a:solidFill>
                <a:latin typeface="Lucida Console"/>
              </a:rPr>
              <a:t>: Verbose Stream</a:t>
            </a:r>
          </a:p>
          <a:p>
            <a:endParaRPr lang="en-US" sz="1400" dirty="0">
              <a:solidFill>
                <a:srgbClr val="F5F5F5"/>
              </a:solidFill>
              <a:latin typeface="Lucida Console" panose="020B0609040504020204" pitchFamily="49" charset="0"/>
            </a:endParaRPr>
          </a:p>
          <a:p>
            <a:r>
              <a:rPr lang="en-US" sz="1400" dirty="0">
                <a:solidFill>
                  <a:srgbClr val="F5F5F5"/>
                </a:solidFill>
                <a:latin typeface="Lucida Console" panose="020B0609040504020204" pitchFamily="49" charset="0"/>
              </a:rPr>
              <a:t>PS C:\&gt; Write-Debug "Debug Stream" -Debug</a:t>
            </a:r>
          </a:p>
          <a:p>
            <a:r>
              <a:rPr lang="en-US" sz="1400" dirty="0">
                <a:solidFill>
                  <a:srgbClr val="50E6FF"/>
                </a:solidFill>
                <a:latin typeface="Lucida Console" panose="020B0609040504020204" pitchFamily="49" charset="0"/>
              </a:rPr>
              <a:t>DEBUG: Debug </a:t>
            </a:r>
            <a:r>
              <a:rPr lang="en-US" sz="1400">
                <a:solidFill>
                  <a:srgbClr val="50E6FF"/>
                </a:solidFill>
                <a:latin typeface="Lucida Console" panose="020B0609040504020204" pitchFamily="49" charset="0"/>
              </a:rPr>
              <a:t>Stream </a:t>
            </a:r>
          </a:p>
          <a:p>
            <a:endParaRPr lang="en-US" sz="1400">
              <a:solidFill>
                <a:srgbClr val="50E6FF"/>
              </a:solidFill>
              <a:latin typeface="Lucida Console" panose="020B0609040504020204" pitchFamily="49" charset="0"/>
            </a:endParaRPr>
          </a:p>
          <a:p>
            <a:pPr lvl="0" defTabSz="914367">
              <a:defRPr/>
            </a:pPr>
            <a:r>
              <a:rPr lang="en-US" sz="1400">
                <a:solidFill>
                  <a:srgbClr val="F5F5F5"/>
                </a:solidFill>
                <a:latin typeface="Lucida Console" panose="020B0609040504020204" pitchFamily="49" charset="0"/>
              </a:rPr>
              <a:t>PS </a:t>
            </a:r>
            <a:r>
              <a:rPr lang="en-US" sz="1400" dirty="0">
                <a:solidFill>
                  <a:srgbClr val="F5F5F5"/>
                </a:solidFill>
                <a:latin typeface="Lucida Console" panose="020B0609040504020204" pitchFamily="49" charset="0"/>
              </a:rPr>
              <a:t>C</a:t>
            </a:r>
            <a:r>
              <a:rPr lang="en-US" sz="1400">
                <a:solidFill>
                  <a:srgbClr val="F5F5F5"/>
                </a:solidFill>
                <a:latin typeface="Lucida Console" panose="020B0609040504020204" pitchFamily="49" charset="0"/>
              </a:rPr>
              <a:t>:\&gt; Write-Information "Information Stream" –InformationAction Continue</a:t>
            </a:r>
          </a:p>
          <a:p>
            <a:pPr lvl="0" defTabSz="914367">
              <a:defRPr/>
            </a:pPr>
            <a:r>
              <a:rPr lang="en-US" sz="1400">
                <a:solidFill>
                  <a:srgbClr val="F5F5F5"/>
                </a:solidFill>
                <a:latin typeface="Lucida Console" panose="020B0609040504020204" pitchFamily="49" charset="0"/>
              </a:rPr>
              <a:t>Information Stream</a:t>
            </a:r>
            <a:endParaRPr lang="en-US" sz="1400" dirty="0">
              <a:solidFill>
                <a:srgbClr val="00FFFF"/>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61585193"/>
      </p:ext>
    </p:extLst>
  </p:cSld>
  <p:clrMapOvr>
    <a:masterClrMapping/>
  </p:clrMapOvr>
  <p:transition spd="slow"/>
</p:sld>
</file>

<file path=ppt/slides/slide14.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Stream Behavior</a:t>
            </a:r>
          </a:p>
        </p:txBody>
      </p:sp>
      <p:sp>
        <p:nvSpPr>
          <p:cNvPr id="3" name="Content Placeholder 2"/>
          <p:cNvSpPr>
            <a:spLocks noGrp="1"/>
          </p:cNvSpPr>
          <p:nvPr>
            <p:ph type="body" sz="quarter" idx="16"/>
          </p:nvPr>
        </p:nvSpPr>
        <p:spPr/>
        <p:txBody>
          <a:bodyPr vert="horz" lIns="91440" tIns="45720" rIns="91440" bIns="45720" rtlCol="0" anchor="t">
            <a:normAutofit fontScale="92500" lnSpcReduction="10000"/>
          </a:bodyPr>
          <a:lstStyle/>
          <a:p>
            <a:endParaRPr lang="en-US" sz="2400" dirty="0"/>
          </a:p>
          <a:p>
            <a:r>
              <a:rPr lang="en-US" sz="2400" b="1" dirty="0">
                <a:latin typeface="Segoe UI Light"/>
                <a:cs typeface="Segoe UI Light"/>
              </a:rPr>
              <a:t>Preference Variables</a:t>
            </a:r>
          </a:p>
          <a:p>
            <a:pPr marL="342900" indent="-342900">
              <a:buFont typeface="Arial" panose="020B0604020202020204" pitchFamily="34" charset="0"/>
              <a:buChar char="•"/>
            </a:pPr>
            <a:r>
              <a:rPr lang="en-US" sz="2000" dirty="0"/>
              <a:t>Variables that control how PowerShell reacts to stream messages</a:t>
            </a:r>
          </a:p>
          <a:p>
            <a:endParaRPr lang="en-US" sz="2400" dirty="0"/>
          </a:p>
          <a:p>
            <a:r>
              <a:rPr lang="en-US" sz="2400" b="1" dirty="0">
                <a:latin typeface="Segoe UI Light"/>
                <a:cs typeface="Segoe UI Light"/>
              </a:rPr>
              <a:t>Cmdlet common parameters</a:t>
            </a:r>
          </a:p>
          <a:p>
            <a:pPr marL="342900" indent="-342900">
              <a:buFont typeface="Arial" panose="020B0604020202020204" pitchFamily="34" charset="0"/>
              <a:buChar char="•"/>
            </a:pPr>
            <a:r>
              <a:rPr lang="en-US" sz="2000" dirty="0"/>
              <a:t>-Verbose, -Debug, -ErrorAction, -</a:t>
            </a:r>
            <a:r>
              <a:rPr lang="en-US" sz="2000" dirty="0" err="1"/>
              <a:t>WarningAction</a:t>
            </a:r>
            <a:endParaRPr lang="en-US" sz="2000" dirty="0"/>
          </a:p>
          <a:p>
            <a:endParaRPr lang="en-US" sz="2400" dirty="0"/>
          </a:p>
          <a:p>
            <a:r>
              <a:rPr lang="en-US" sz="2400" b="1" dirty="0">
                <a:latin typeface="Segoe UI Light"/>
                <a:cs typeface="Segoe UI Light"/>
              </a:rPr>
              <a:t>No preference variable for Output Stream</a:t>
            </a:r>
          </a:p>
          <a:p>
            <a:pPr marL="342900" indent="-342900">
              <a:buFont typeface="Arial" panose="020B0604020202020204" pitchFamily="34" charset="0"/>
              <a:buChar char="•"/>
            </a:pPr>
            <a:r>
              <a:rPr lang="en-US" sz="2000" dirty="0"/>
              <a:t>Controlled by assignments, redirection, and pipeline</a:t>
            </a:r>
          </a:p>
          <a:p>
            <a:endParaRPr lang="en-US" sz="2400" dirty="0"/>
          </a:p>
        </p:txBody>
      </p:sp>
      <p:sp>
        <p:nvSpPr>
          <p:cNvPr id="6" name="Picture Placeholder 5">
            <a:extLst>
              <a:ext uri="{FF2B5EF4-FFF2-40B4-BE49-F238E27FC236}">
                <a16:creationId xmlns:a16="http://schemas.microsoft.com/office/drawing/2014/main" id="{39E1E777-8FEE-4503-926D-014EEDCD294C}"/>
              </a:ext>
              <a:ext uri="{C183D7F6-B498-43B3-948B-1728B52AA6E4}">
                <adec:decorative xmlns:adec="http://schemas.microsoft.com/office/drawing/2017/decorative" val="1"/>
              </a:ext>
            </a:extLst>
          </p:cNvPr>
          <p:cNvSpPr>
            <a:spLocks noGrp="1"/>
          </p:cNvSpPr>
          <p:nvPr>
            <p:ph type="pic" sz="quarter" idx="15"/>
          </p:nvPr>
        </p:nvSpPr>
        <p:spPr/>
      </p:sp>
      <p:sp>
        <p:nvSpPr>
          <p:cNvPr id="7" name="Code Box">
            <a:extLst>
              <a:ext uri="{FF2B5EF4-FFF2-40B4-BE49-F238E27FC236}">
                <a16:creationId xmlns:a16="http://schemas.microsoft.com/office/drawing/2014/main" id="{71DFB71B-601A-44BC-ACA9-02FDF7C2C651}"/>
              </a:ext>
            </a:extLst>
          </p:cNvPr>
          <p:cNvSpPr/>
          <p:nvPr>
            <p:custDataLst>
              <p:tags r:id="rId2"/>
            </p:custDataLst>
          </p:nvPr>
        </p:nvSpPr>
        <p:spPr>
          <a:xfrm>
            <a:off x="5813901" y="1019174"/>
            <a:ext cx="5897563" cy="4819652"/>
          </a:xfrm>
          <a:prstGeom prst="rect">
            <a:avLst/>
          </a:prstGeom>
          <a:solidFill>
            <a:srgbClr val="012456"/>
          </a:solidFill>
        </p:spPr>
        <p:txBody>
          <a:bodyPr wrap="square">
            <a:noAutofit/>
          </a:bodyPr>
          <a:lstStyle/>
          <a:p>
            <a:r>
              <a:rPr lang="en-US" dirty="0">
                <a:solidFill>
                  <a:srgbClr val="98FB98"/>
                </a:solidFill>
                <a:latin typeface="Lucida Console" panose="020B0609040504020204" pitchFamily="49" charset="0"/>
              </a:rPr>
              <a:t># Stream Defaults</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a:t>
            </a:r>
            <a:r>
              <a:rPr lang="en-US" dirty="0">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ErrorActionPreference</a:t>
            </a:r>
            <a:endParaRPr lang="en-US" dirty="0">
              <a:solidFill>
                <a:srgbClr val="FF4500"/>
              </a:solidFill>
              <a:latin typeface="Lucida Console" panose="020B0609040504020204" pitchFamily="49" charset="0"/>
            </a:endParaRPr>
          </a:p>
          <a:p>
            <a:r>
              <a:rPr lang="en-US" dirty="0">
                <a:solidFill>
                  <a:srgbClr val="F5F5F5"/>
                </a:solidFill>
                <a:latin typeface="Lucida Console" panose="020B0609040504020204" pitchFamily="49" charset="0"/>
              </a:rPr>
              <a:t>Continue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a:t>
            </a:r>
            <a:r>
              <a:rPr lang="en-US" dirty="0">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WarningPreference</a:t>
            </a:r>
            <a:endParaRPr lang="en-US" dirty="0">
              <a:solidFill>
                <a:srgbClr val="FF4500"/>
              </a:solidFill>
              <a:latin typeface="Lucida Console" panose="020B0609040504020204" pitchFamily="49" charset="0"/>
            </a:endParaRPr>
          </a:p>
          <a:p>
            <a:pPr>
              <a:defRPr/>
            </a:pPr>
            <a:r>
              <a:rPr lang="en-US" dirty="0">
                <a:solidFill>
                  <a:srgbClr val="F5F5F5"/>
                </a:solidFill>
                <a:latin typeface="Lucida Console" panose="020B0609040504020204" pitchFamily="49" charset="0"/>
              </a:rPr>
              <a:t>Continue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a:t>
            </a:r>
            <a:r>
              <a:rPr lang="en-US" dirty="0">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VerbosePreference</a:t>
            </a:r>
            <a:endParaRPr lang="en-US" dirty="0">
              <a:solidFill>
                <a:srgbClr val="FF4500"/>
              </a:solidFill>
              <a:latin typeface="Lucida Console" panose="020B0609040504020204" pitchFamily="49" charset="0"/>
            </a:endParaRPr>
          </a:p>
          <a:p>
            <a:pPr>
              <a:defRPr/>
            </a:pPr>
            <a:r>
              <a:rPr lang="en-US" dirty="0" err="1">
                <a:solidFill>
                  <a:srgbClr val="F5F5F5"/>
                </a:solidFill>
                <a:latin typeface="Lucida Console" panose="020B0609040504020204" pitchFamily="49" charset="0"/>
              </a:rPr>
              <a:t>SilentlyContinue</a:t>
            </a:r>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a:t>
            </a:r>
            <a:r>
              <a:rPr lang="en-US" dirty="0">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DebugPreference</a:t>
            </a:r>
            <a:r>
              <a:rPr lang="en-US" dirty="0">
                <a:solidFill>
                  <a:srgbClr val="FF4500"/>
                </a:solidFill>
                <a:latin typeface="Lucida Console" panose="020B0609040504020204" pitchFamily="49" charset="0"/>
              </a:rPr>
              <a:t> </a:t>
            </a:r>
          </a:p>
          <a:p>
            <a:r>
              <a:rPr lang="en-US" dirty="0" err="1">
                <a:solidFill>
                  <a:srgbClr val="F5F5F5"/>
                </a:solidFill>
                <a:latin typeface="Lucida Console" panose="020B0609040504020204" pitchFamily="49" charset="0"/>
              </a:rPr>
              <a:t>SilentlyContinue</a:t>
            </a:r>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a:t>
            </a:r>
            <a:r>
              <a:rPr lang="en-US" dirty="0">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InformationPreference</a:t>
            </a:r>
            <a:r>
              <a:rPr lang="en-US" dirty="0">
                <a:solidFill>
                  <a:srgbClr val="FF4500"/>
                </a:solidFill>
                <a:latin typeface="Lucida Console" panose="020B0609040504020204" pitchFamily="49" charset="0"/>
              </a:rPr>
              <a:t> </a:t>
            </a:r>
          </a:p>
          <a:p>
            <a:r>
              <a:rPr lang="en-US" dirty="0" err="1">
                <a:solidFill>
                  <a:srgbClr val="F5F5F5"/>
                </a:solidFill>
                <a:latin typeface="Lucida Console" panose="020B0609040504020204" pitchFamily="49" charset="0"/>
              </a:rPr>
              <a:t>SilentlyContinue</a:t>
            </a:r>
            <a:r>
              <a:rPr lang="en-US"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1402544174"/>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6B0C-F86D-4213-8C4A-83FA64D4779C}"/>
              </a:ext>
            </a:extLst>
          </p:cNvPr>
          <p:cNvSpPr>
            <a:spLocks noGrp="1"/>
          </p:cNvSpPr>
          <p:nvPr>
            <p:ph type="title"/>
          </p:nvPr>
        </p:nvSpPr>
        <p:spPr/>
        <p:txBody>
          <a:bodyPr/>
          <a:lstStyle/>
          <a:p>
            <a:r>
              <a:rPr lang="en-US" dirty="0"/>
              <a:t>Redirecting Streams to Files (Output, Error, Warning)</a:t>
            </a:r>
          </a:p>
        </p:txBody>
      </p:sp>
      <p:graphicFrame>
        <p:nvGraphicFramePr>
          <p:cNvPr id="5" name="Table 4">
            <a:extLst>
              <a:ext uri="{FF2B5EF4-FFF2-40B4-BE49-F238E27FC236}">
                <a16:creationId xmlns:a16="http://schemas.microsoft.com/office/drawing/2014/main" id="{1E91FDFA-085F-4571-8A9D-6E9AC2F2374B}"/>
              </a:ext>
            </a:extLst>
          </p:cNvPr>
          <p:cNvGraphicFramePr>
            <a:graphicFrameLocks noGrp="1"/>
          </p:cNvGraphicFramePr>
          <p:nvPr>
            <p:extLst>
              <p:ext uri="{D42A27DB-BD31-4B8C-83A1-F6EECF244321}">
                <p14:modId xmlns:p14="http://schemas.microsoft.com/office/powerpoint/2010/main" val="3122450886"/>
              </p:ext>
            </p:extLst>
          </p:nvPr>
        </p:nvGraphicFramePr>
        <p:xfrm>
          <a:off x="655638" y="1408113"/>
          <a:ext cx="10880725" cy="4911322"/>
        </p:xfrm>
        <a:graphic>
          <a:graphicData uri="http://schemas.openxmlformats.org/drawingml/2006/table">
            <a:tbl>
              <a:tblPr firstRow="1" bandRow="1">
                <a:tableStyleId>{793D81CF-94F2-401A-BA57-92F5A7B2D0C5}</a:tableStyleId>
              </a:tblPr>
              <a:tblGrid>
                <a:gridCol w="1814495">
                  <a:extLst>
                    <a:ext uri="{9D8B030D-6E8A-4147-A177-3AD203B41FA5}">
                      <a16:colId xmlns:a16="http://schemas.microsoft.com/office/drawing/2014/main" val="1578960852"/>
                    </a:ext>
                  </a:extLst>
                </a:gridCol>
                <a:gridCol w="9066230">
                  <a:extLst>
                    <a:ext uri="{9D8B030D-6E8A-4147-A177-3AD203B41FA5}">
                      <a16:colId xmlns:a16="http://schemas.microsoft.com/office/drawing/2014/main" val="1825871861"/>
                    </a:ext>
                  </a:extLst>
                </a:gridCol>
              </a:tblGrid>
              <a:tr h="543484">
                <a:tc>
                  <a:txBody>
                    <a:bodyPr/>
                    <a:lstStyle/>
                    <a:p>
                      <a:pPr algn="l" fontAlgn="b"/>
                      <a:r>
                        <a:rPr lang="en-US" sz="2400" u="none" strike="noStrike">
                          <a:effectLst/>
                        </a:rPr>
                        <a:t>Operator</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algn="l" fontAlgn="b"/>
                      <a:r>
                        <a:rPr lang="en-US" sz="2400" u="none" strike="noStrike">
                          <a:effectLst/>
                        </a:rPr>
                        <a:t>Description</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1133783862"/>
                  </a:ext>
                </a:extLst>
              </a:tr>
              <a:tr h="339473">
                <a:tc>
                  <a:txBody>
                    <a:bodyPr/>
                    <a:lstStyle/>
                    <a:p>
                      <a:pPr algn="l" fontAlgn="b"/>
                      <a:r>
                        <a:rPr lang="en-US" sz="2400" u="none" strike="noStrike">
                          <a:effectLst/>
                        </a:rPr>
                        <a: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b="0" u="none" strike="noStrike" dirty="0">
                          <a:effectLst/>
                        </a:rPr>
                        <a:t>Sends</a:t>
                      </a:r>
                      <a:r>
                        <a:rPr lang="en-US" sz="2400" u="none" strike="noStrike" dirty="0">
                          <a:effectLst/>
                        </a:rPr>
                        <a:t> </a:t>
                      </a:r>
                      <a:r>
                        <a:rPr lang="en-US" sz="2400" b="1" i="0" u="none" strike="noStrike" kern="1200" dirty="0">
                          <a:solidFill>
                            <a:schemeClr val="dk1"/>
                          </a:solidFill>
                          <a:effectLst/>
                          <a:latin typeface="+mn-lt"/>
                          <a:ea typeface="+mn-ea"/>
                          <a:cs typeface="+mn-cs"/>
                        </a:rPr>
                        <a:t>output</a:t>
                      </a:r>
                      <a:r>
                        <a:rPr lang="en-US" sz="2400" u="none" strike="noStrike" dirty="0">
                          <a:effectLst/>
                        </a:rPr>
                        <a:t>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extLst>
                  <a:ext uri="{0D108BD9-81ED-4DB2-BD59-A6C34878D82A}">
                    <a16:rowId xmlns:a16="http://schemas.microsoft.com/office/drawing/2014/main" val="4223641957"/>
                  </a:ext>
                </a:extLst>
              </a:tr>
              <a:tr h="543484">
                <a:tc>
                  <a:txBody>
                    <a:bodyPr/>
                    <a:lstStyle/>
                    <a:p>
                      <a:pPr algn="l" fontAlgn="b"/>
                      <a:r>
                        <a:rPr lang="en-US" sz="2400" u="none" strike="noStrike">
                          <a:effectLst/>
                        </a:rPr>
                        <a:t>&gt;&gt;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Appends </a:t>
                      </a:r>
                      <a:r>
                        <a:rPr lang="en-US" sz="2400" b="1" i="0" u="none" strike="noStrike" kern="1200" dirty="0">
                          <a:solidFill>
                            <a:schemeClr val="dk1"/>
                          </a:solidFill>
                          <a:effectLst/>
                          <a:latin typeface="+mn-lt"/>
                          <a:ea typeface="+mn-ea"/>
                          <a:cs typeface="+mn-cs"/>
                        </a:rPr>
                        <a:t>output</a:t>
                      </a:r>
                      <a:r>
                        <a:rPr lang="en-US" sz="2400" u="none" strike="noStrike" dirty="0">
                          <a:effectLst/>
                        </a:rPr>
                        <a:t> to contents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2691646069"/>
                  </a:ext>
                </a:extLst>
              </a:tr>
              <a:tr h="339473">
                <a:tc>
                  <a:txBody>
                    <a:bodyPr/>
                    <a:lstStyle/>
                    <a:p>
                      <a:pPr algn="l" fontAlgn="b"/>
                      <a:r>
                        <a:rPr lang="en-US" sz="2400" u="none" strike="noStrike">
                          <a:effectLst/>
                        </a:rPr>
                        <a:t>2&gt;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errors</a:t>
                      </a:r>
                      <a:r>
                        <a:rPr lang="en-US" sz="2400" u="none" strike="noStrike" dirty="0">
                          <a:effectLst/>
                        </a:rPr>
                        <a:t>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extLst>
                  <a:ext uri="{0D108BD9-81ED-4DB2-BD59-A6C34878D82A}">
                    <a16:rowId xmlns:a16="http://schemas.microsoft.com/office/drawing/2014/main" val="739615435"/>
                  </a:ext>
                </a:extLst>
              </a:tr>
              <a:tr h="543484">
                <a:tc>
                  <a:txBody>
                    <a:bodyPr/>
                    <a:lstStyle/>
                    <a:p>
                      <a:pPr algn="l" fontAlgn="b"/>
                      <a:r>
                        <a:rPr lang="en-US" sz="2400" u="none" strike="noStrike">
                          <a:effectLst/>
                        </a:rPr>
                        <a:t>2&gt;&gt;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Appends </a:t>
                      </a:r>
                      <a:r>
                        <a:rPr lang="en-US" sz="2400" b="1" i="0" u="none" strike="noStrike" kern="1200" dirty="0">
                          <a:solidFill>
                            <a:schemeClr val="dk1"/>
                          </a:solidFill>
                          <a:effectLst/>
                          <a:latin typeface="+mn-lt"/>
                          <a:ea typeface="+mn-ea"/>
                          <a:cs typeface="+mn-cs"/>
                        </a:rPr>
                        <a:t>errors</a:t>
                      </a:r>
                      <a:r>
                        <a:rPr lang="en-US" sz="2400" u="none" strike="noStrike" dirty="0">
                          <a:effectLst/>
                        </a:rPr>
                        <a:t> to contents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1876442834"/>
                  </a:ext>
                </a:extLst>
              </a:tr>
              <a:tr h="813648">
                <a:tc>
                  <a:txBody>
                    <a:bodyPr/>
                    <a:lstStyle/>
                    <a:p>
                      <a:pPr algn="l" fontAlgn="b"/>
                      <a:r>
                        <a:rPr lang="en-US" sz="2400" u="none" strike="noStrike">
                          <a:effectLst/>
                        </a:rPr>
                        <a:t>2&gt;&amp;1</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errors</a:t>
                      </a:r>
                      <a:r>
                        <a:rPr lang="en-US" sz="2400" u="none" strike="noStrike" dirty="0">
                          <a:effectLst/>
                        </a:rPr>
                        <a:t> (2) and success </a:t>
                      </a:r>
                      <a:r>
                        <a:rPr lang="en-US" sz="2400" b="1" i="0" u="none" strike="noStrike" kern="1200" dirty="0">
                          <a:solidFill>
                            <a:schemeClr val="dk1"/>
                          </a:solidFill>
                          <a:effectLst/>
                          <a:latin typeface="+mn-lt"/>
                          <a:ea typeface="+mn-ea"/>
                          <a:cs typeface="+mn-cs"/>
                        </a:rPr>
                        <a:t>output</a:t>
                      </a:r>
                      <a:r>
                        <a:rPr lang="en-US" sz="2400" u="none" strike="noStrike" dirty="0">
                          <a:effectLst/>
                        </a:rPr>
                        <a:t> (1) to success </a:t>
                      </a:r>
                      <a:r>
                        <a:rPr lang="en-US" sz="2400" b="1" i="0" u="none" strike="noStrike" kern="1200" dirty="0">
                          <a:solidFill>
                            <a:schemeClr val="dk1"/>
                          </a:solidFill>
                          <a:effectLst/>
                          <a:latin typeface="+mn-lt"/>
                          <a:ea typeface="+mn-ea"/>
                          <a:cs typeface="+mn-cs"/>
                        </a:rPr>
                        <a:t>output</a:t>
                      </a:r>
                      <a:r>
                        <a:rPr lang="en-US" sz="2400" u="none" strike="noStrike" dirty="0">
                          <a:effectLst/>
                        </a:rPr>
                        <a:t> stream</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extLst>
                  <a:ext uri="{0D108BD9-81ED-4DB2-BD59-A6C34878D82A}">
                    <a16:rowId xmlns:a16="http://schemas.microsoft.com/office/drawing/2014/main" val="2204684248"/>
                  </a:ext>
                </a:extLst>
              </a:tr>
              <a:tr h="339473">
                <a:tc>
                  <a:txBody>
                    <a:bodyPr/>
                    <a:lstStyle/>
                    <a:p>
                      <a:pPr algn="l" fontAlgn="b"/>
                      <a:r>
                        <a:rPr lang="en-US" sz="2400" u="none" strike="noStrike">
                          <a:effectLst/>
                        </a:rPr>
                        <a:t>3&gt;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algn="l" fontAlgn="b"/>
                      <a:r>
                        <a:rPr lang="en-US" sz="2400" u="none" strike="noStrike" dirty="0">
                          <a:effectLst/>
                        </a:rPr>
                        <a:t>Sends </a:t>
                      </a:r>
                      <a:r>
                        <a:rPr lang="en-US" sz="2400" b="1" i="0" u="none" strike="noStrike" kern="1200" dirty="0">
                          <a:solidFill>
                            <a:schemeClr val="dk1"/>
                          </a:solidFill>
                          <a:effectLst/>
                          <a:latin typeface="+mn-lt"/>
                          <a:ea typeface="+mn-ea"/>
                          <a:cs typeface="+mn-cs"/>
                        </a:rPr>
                        <a:t>warnings</a:t>
                      </a:r>
                      <a:r>
                        <a:rPr lang="en-US" sz="2400" u="none" strike="noStrike" dirty="0">
                          <a:effectLst/>
                        </a:rPr>
                        <a:t>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1312885260"/>
                  </a:ext>
                </a:extLst>
              </a:tr>
              <a:tr h="543484">
                <a:tc>
                  <a:txBody>
                    <a:bodyPr/>
                    <a:lstStyle/>
                    <a:p>
                      <a:pPr algn="l" fontAlgn="b"/>
                      <a:r>
                        <a:rPr lang="en-US" sz="2400" u="none" strike="noStrike">
                          <a:effectLst/>
                        </a:rPr>
                        <a:t>3&gt;&gt;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tc>
                  <a:txBody>
                    <a:bodyPr/>
                    <a:lstStyle/>
                    <a:p>
                      <a:pPr algn="l" fontAlgn="b"/>
                      <a:r>
                        <a:rPr lang="en-US" sz="2400" u="none" strike="noStrike" dirty="0">
                          <a:effectLst/>
                        </a:rPr>
                        <a:t>Appends </a:t>
                      </a:r>
                      <a:r>
                        <a:rPr lang="en-US" sz="2400" b="1" i="0" u="none" strike="noStrike" kern="1200" dirty="0">
                          <a:solidFill>
                            <a:schemeClr val="dk1"/>
                          </a:solidFill>
                          <a:effectLst/>
                          <a:latin typeface="+mn-lt"/>
                          <a:ea typeface="+mn-ea"/>
                          <a:cs typeface="+mn-cs"/>
                        </a:rPr>
                        <a:t>warnings</a:t>
                      </a:r>
                      <a:r>
                        <a:rPr lang="en-US" sz="2400" u="none" strike="noStrike" dirty="0">
                          <a:effectLst/>
                        </a:rPr>
                        <a:t> to contents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solidFill>
                      <a:schemeClr val="lt2"/>
                    </a:solidFill>
                  </a:tcPr>
                </a:tc>
                <a:extLst>
                  <a:ext uri="{0D108BD9-81ED-4DB2-BD59-A6C34878D82A}">
                    <a16:rowId xmlns:a16="http://schemas.microsoft.com/office/drawing/2014/main" val="3501014732"/>
                  </a:ext>
                </a:extLst>
              </a:tr>
              <a:tr h="813648">
                <a:tc>
                  <a:txBody>
                    <a:bodyPr/>
                    <a:lstStyle/>
                    <a:p>
                      <a:pPr algn="l" fontAlgn="b"/>
                      <a:r>
                        <a:rPr lang="en-US" sz="2400" u="none" strike="noStrike">
                          <a:effectLst/>
                        </a:rPr>
                        <a:t>3&gt;&amp;1</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warnings</a:t>
                      </a:r>
                      <a:r>
                        <a:rPr lang="en-US" sz="2400" u="none" strike="noStrike" dirty="0">
                          <a:effectLst/>
                        </a:rPr>
                        <a:t> (3) and success </a:t>
                      </a:r>
                      <a:r>
                        <a:rPr lang="en-US" sz="2400" b="1" i="0" u="none" strike="noStrike" kern="1200" dirty="0">
                          <a:solidFill>
                            <a:schemeClr val="dk1"/>
                          </a:solidFill>
                          <a:effectLst/>
                          <a:latin typeface="+mn-lt"/>
                          <a:ea typeface="+mn-ea"/>
                          <a:cs typeface="+mn-cs"/>
                        </a:rPr>
                        <a:t>output</a:t>
                      </a:r>
                      <a:r>
                        <a:rPr lang="en-US" sz="2400" u="none" strike="noStrike" dirty="0">
                          <a:effectLst/>
                        </a:rPr>
                        <a:t> (1) to success</a:t>
                      </a:r>
                      <a:r>
                        <a:rPr lang="en-US" sz="2400" u="none" strike="noStrike" baseline="0" dirty="0">
                          <a:effectLst/>
                        </a:rPr>
                        <a:t> </a:t>
                      </a:r>
                      <a:r>
                        <a:rPr lang="en-US" sz="2400" b="1" i="0" u="none" strike="noStrike" kern="1200" dirty="0">
                          <a:solidFill>
                            <a:schemeClr val="dk1"/>
                          </a:solidFill>
                          <a:effectLst/>
                          <a:latin typeface="+mn-lt"/>
                          <a:ea typeface="+mn-ea"/>
                          <a:cs typeface="+mn-cs"/>
                        </a:rPr>
                        <a:t>output</a:t>
                      </a:r>
                      <a:r>
                        <a:rPr lang="en-US" sz="2400" u="none" strike="noStrike" dirty="0">
                          <a:effectLst/>
                        </a:rPr>
                        <a:t> stream</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948008654"/>
                  </a:ext>
                </a:extLst>
              </a:tr>
            </a:tbl>
          </a:graphicData>
        </a:graphic>
      </p:graphicFrame>
    </p:spTree>
    <p:custDataLst>
      <p:tags r:id="rId1"/>
    </p:custDataLst>
    <p:extLst>
      <p:ext uri="{BB962C8B-B14F-4D97-AF65-F5344CB8AC3E}">
        <p14:creationId xmlns:p14="http://schemas.microsoft.com/office/powerpoint/2010/main" val="1934856144"/>
      </p:ext>
    </p:extLst>
  </p:cSld>
  <p:clrMapOvr>
    <a:masterClrMapping/>
  </p:clrMapOvr>
  <p:transition spd="slow"/>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905D-9BD7-47CD-B22A-6C18C379039A}"/>
              </a:ext>
            </a:extLst>
          </p:cNvPr>
          <p:cNvSpPr>
            <a:spLocks noGrp="1"/>
          </p:cNvSpPr>
          <p:nvPr>
            <p:ph type="title"/>
          </p:nvPr>
        </p:nvSpPr>
        <p:spPr/>
        <p:txBody>
          <a:bodyPr/>
          <a:lstStyle/>
          <a:p>
            <a:r>
              <a:rPr lang="en-US" dirty="0"/>
              <a:t>Redirecting Streams to Files (Verbose, Debug)</a:t>
            </a:r>
          </a:p>
        </p:txBody>
      </p:sp>
      <p:graphicFrame>
        <p:nvGraphicFramePr>
          <p:cNvPr id="5" name="Table 4">
            <a:extLst>
              <a:ext uri="{FF2B5EF4-FFF2-40B4-BE49-F238E27FC236}">
                <a16:creationId xmlns:a16="http://schemas.microsoft.com/office/drawing/2014/main" id="{92610893-9A62-4F51-BBC1-031F0363E565}"/>
              </a:ext>
            </a:extLst>
          </p:cNvPr>
          <p:cNvGraphicFramePr>
            <a:graphicFrameLocks noGrp="1"/>
          </p:cNvGraphicFramePr>
          <p:nvPr>
            <p:extLst>
              <p:ext uri="{D42A27DB-BD31-4B8C-83A1-F6EECF244321}">
                <p14:modId xmlns:p14="http://schemas.microsoft.com/office/powerpoint/2010/main" val="2875568644"/>
              </p:ext>
            </p:extLst>
          </p:nvPr>
        </p:nvGraphicFramePr>
        <p:xfrm>
          <a:off x="560388" y="982663"/>
          <a:ext cx="10880725" cy="4819650"/>
        </p:xfrm>
        <a:graphic>
          <a:graphicData uri="http://schemas.openxmlformats.org/drawingml/2006/table">
            <a:tbl>
              <a:tblPr firstRow="1" bandRow="1">
                <a:tableStyleId>{793D81CF-94F2-401A-BA57-92F5A7B2D0C5}</a:tableStyleId>
              </a:tblPr>
              <a:tblGrid>
                <a:gridCol w="2109402">
                  <a:extLst>
                    <a:ext uri="{9D8B030D-6E8A-4147-A177-3AD203B41FA5}">
                      <a16:colId xmlns:a16="http://schemas.microsoft.com/office/drawing/2014/main" val="3769034695"/>
                    </a:ext>
                  </a:extLst>
                </a:gridCol>
                <a:gridCol w="8771323">
                  <a:extLst>
                    <a:ext uri="{9D8B030D-6E8A-4147-A177-3AD203B41FA5}">
                      <a16:colId xmlns:a16="http://schemas.microsoft.com/office/drawing/2014/main" val="4131815815"/>
                    </a:ext>
                  </a:extLst>
                </a:gridCol>
              </a:tblGrid>
              <a:tr h="440606">
                <a:tc>
                  <a:txBody>
                    <a:bodyPr/>
                    <a:lstStyle/>
                    <a:p>
                      <a:pPr algn="l" fontAlgn="b"/>
                      <a:r>
                        <a:rPr lang="en-US" sz="2400" u="none" strike="noStrike">
                          <a:effectLst/>
                        </a:rPr>
                        <a:t>Operator</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tc>
                  <a:txBody>
                    <a:bodyPr/>
                    <a:lstStyle/>
                    <a:p>
                      <a:pPr algn="l" fontAlgn="b"/>
                      <a:r>
                        <a:rPr lang="en-US" sz="2400" u="none" strike="noStrike">
                          <a:effectLst/>
                        </a:rPr>
                        <a:t>Description</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b"/>
                </a:tc>
                <a:extLst>
                  <a:ext uri="{0D108BD9-81ED-4DB2-BD59-A6C34878D82A}">
                    <a16:rowId xmlns:a16="http://schemas.microsoft.com/office/drawing/2014/main" val="4228810840"/>
                  </a:ext>
                </a:extLst>
              </a:tr>
              <a:tr h="440606">
                <a:tc>
                  <a:txBody>
                    <a:bodyPr/>
                    <a:lstStyle/>
                    <a:p>
                      <a:pPr algn="l" fontAlgn="b"/>
                      <a:r>
                        <a:rPr lang="en-US" sz="2400" u="none" strike="noStrike">
                          <a:effectLst/>
                        </a:rPr>
                        <a:t>4&gt;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tc>
                  <a:txBody>
                    <a:bodyPr/>
                    <a:lstStyle/>
                    <a:p>
                      <a:pPr algn="l" fontAlgn="b"/>
                      <a:r>
                        <a:rPr lang="en-US" sz="2400" u="none" strike="noStrike" dirty="0">
                          <a:effectLst/>
                        </a:rPr>
                        <a:t>Sends </a:t>
                      </a:r>
                      <a:r>
                        <a:rPr lang="en-US" sz="2400" b="1" i="0" u="none" strike="noStrike" dirty="0">
                          <a:effectLst/>
                        </a:rPr>
                        <a:t>verbose</a:t>
                      </a:r>
                      <a:r>
                        <a:rPr lang="en-US" sz="2400" u="none" strike="noStrike" dirty="0">
                          <a:effectLst/>
                        </a:rPr>
                        <a:t> output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extLst>
                  <a:ext uri="{0D108BD9-81ED-4DB2-BD59-A6C34878D82A}">
                    <a16:rowId xmlns:a16="http://schemas.microsoft.com/office/drawing/2014/main" val="248929977"/>
                  </a:ext>
                </a:extLst>
              </a:tr>
              <a:tr h="874458">
                <a:tc>
                  <a:txBody>
                    <a:bodyPr/>
                    <a:lstStyle/>
                    <a:p>
                      <a:pPr algn="l" fontAlgn="b"/>
                      <a:r>
                        <a:rPr lang="en-US" sz="2400" u="none" strike="noStrike">
                          <a:effectLst/>
                        </a:rPr>
                        <a:t>4&gt;&gt;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algn="l" fontAlgn="b"/>
                      <a:r>
                        <a:rPr lang="en-US" sz="2400" u="none" strike="noStrike" dirty="0">
                          <a:effectLst/>
                        </a:rPr>
                        <a:t>Appends </a:t>
                      </a:r>
                      <a:r>
                        <a:rPr lang="en-US" sz="2400" b="1" i="0" u="none" strike="noStrike" kern="1200" dirty="0">
                          <a:solidFill>
                            <a:schemeClr val="dk1"/>
                          </a:solidFill>
                          <a:effectLst/>
                          <a:latin typeface="+mn-lt"/>
                          <a:ea typeface="+mn-ea"/>
                          <a:cs typeface="+mn-cs"/>
                        </a:rPr>
                        <a:t>verbose</a:t>
                      </a:r>
                      <a:r>
                        <a:rPr lang="en-US" sz="2400" u="none" strike="noStrike" dirty="0">
                          <a:effectLst/>
                        </a:rPr>
                        <a:t> output to contents</a:t>
                      </a:r>
                      <a:r>
                        <a:rPr lang="en-US" sz="2400" u="none" strike="noStrike" baseline="0" dirty="0">
                          <a:effectLst/>
                        </a:rPr>
                        <a:t>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4115578672"/>
                  </a:ext>
                </a:extLst>
              </a:tr>
              <a:tr h="874458">
                <a:tc>
                  <a:txBody>
                    <a:bodyPr/>
                    <a:lstStyle/>
                    <a:p>
                      <a:pPr algn="l" fontAlgn="b"/>
                      <a:r>
                        <a:rPr lang="en-US" sz="2400" u="none" strike="noStrike">
                          <a:effectLst/>
                        </a:rPr>
                        <a:t>4&gt;&amp;1</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verbose</a:t>
                      </a:r>
                      <a:r>
                        <a:rPr lang="en-US" sz="2400" u="none" strike="noStrike" dirty="0">
                          <a:effectLst/>
                        </a:rPr>
                        <a:t> output (4) and success output (1)</a:t>
                      </a:r>
                      <a:r>
                        <a:rPr lang="en-US" sz="2400" u="none" strike="noStrike" baseline="0" dirty="0">
                          <a:effectLst/>
                        </a:rPr>
                        <a:t> </a:t>
                      </a:r>
                      <a:r>
                        <a:rPr lang="en-US" sz="2400" u="none" strike="noStrike" dirty="0">
                          <a:effectLst/>
                        </a:rPr>
                        <a:t>to success output</a:t>
                      </a:r>
                      <a:r>
                        <a:rPr lang="en-US" sz="2400" u="none" strike="noStrike" baseline="0" dirty="0">
                          <a:effectLst/>
                        </a:rPr>
                        <a:t> </a:t>
                      </a:r>
                      <a:r>
                        <a:rPr lang="en-US" sz="2400" u="none" strike="noStrike" dirty="0">
                          <a:effectLst/>
                        </a:rPr>
                        <a:t>stream</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extLst>
                  <a:ext uri="{0D108BD9-81ED-4DB2-BD59-A6C34878D82A}">
                    <a16:rowId xmlns:a16="http://schemas.microsoft.com/office/drawing/2014/main" val="2539971626"/>
                  </a:ext>
                </a:extLst>
              </a:tr>
              <a:tr h="440606">
                <a:tc>
                  <a:txBody>
                    <a:bodyPr/>
                    <a:lstStyle/>
                    <a:p>
                      <a:pPr algn="l" fontAlgn="b"/>
                      <a:r>
                        <a:rPr lang="en-US" sz="2400" u="none" strike="noStrike">
                          <a:effectLst/>
                        </a:rPr>
                        <a:t>5&gt;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debug</a:t>
                      </a:r>
                      <a:r>
                        <a:rPr lang="en-US" sz="2400" u="none" strike="noStrike" dirty="0">
                          <a:effectLst/>
                        </a:rPr>
                        <a:t> messages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3507352597"/>
                  </a:ext>
                </a:extLst>
              </a:tr>
              <a:tr h="874458">
                <a:tc>
                  <a:txBody>
                    <a:bodyPr/>
                    <a:lstStyle/>
                    <a:p>
                      <a:pPr algn="l" fontAlgn="b"/>
                      <a:r>
                        <a:rPr lang="en-US" sz="2400" u="none" strike="noStrike">
                          <a:effectLst/>
                        </a:rPr>
                        <a:t>5&gt;&gt;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tc>
                  <a:txBody>
                    <a:bodyPr/>
                    <a:lstStyle/>
                    <a:p>
                      <a:pPr algn="l" fontAlgn="b"/>
                      <a:r>
                        <a:rPr lang="en-US" sz="2400" u="none" strike="noStrike" dirty="0">
                          <a:effectLst/>
                        </a:rPr>
                        <a:t>Appends </a:t>
                      </a:r>
                      <a:r>
                        <a:rPr lang="en-US" sz="2400" b="1" i="0" u="none" strike="noStrike" kern="1200" dirty="0">
                          <a:solidFill>
                            <a:schemeClr val="dk1"/>
                          </a:solidFill>
                          <a:effectLst/>
                          <a:latin typeface="+mn-lt"/>
                          <a:ea typeface="+mn-ea"/>
                          <a:cs typeface="+mn-cs"/>
                        </a:rPr>
                        <a:t>debug</a:t>
                      </a:r>
                      <a:r>
                        <a:rPr lang="en-US" sz="2400" u="none" strike="noStrike" dirty="0">
                          <a:effectLst/>
                        </a:rPr>
                        <a:t> messages to contents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extLst>
                  <a:ext uri="{0D108BD9-81ED-4DB2-BD59-A6C34878D82A}">
                    <a16:rowId xmlns:a16="http://schemas.microsoft.com/office/drawing/2014/main" val="3407862905"/>
                  </a:ext>
                </a:extLst>
              </a:tr>
              <a:tr h="874458">
                <a:tc>
                  <a:txBody>
                    <a:bodyPr/>
                    <a:lstStyle/>
                    <a:p>
                      <a:pPr algn="l" fontAlgn="b"/>
                      <a:r>
                        <a:rPr lang="en-US" sz="2400" u="none" strike="noStrike">
                          <a:effectLst/>
                        </a:rPr>
                        <a:t>5&gt;&amp;1</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t>
                      </a:r>
                      <a:r>
                        <a:rPr lang="en-US" sz="2400" b="1" i="0" u="none" strike="noStrike" kern="1200" dirty="0">
                          <a:solidFill>
                            <a:schemeClr val="dk1"/>
                          </a:solidFill>
                          <a:effectLst/>
                          <a:latin typeface="+mn-lt"/>
                          <a:ea typeface="+mn-ea"/>
                          <a:cs typeface="+mn-cs"/>
                        </a:rPr>
                        <a:t>debug</a:t>
                      </a:r>
                      <a:r>
                        <a:rPr lang="en-US" sz="2400" u="none" strike="noStrike" dirty="0">
                          <a:effectLst/>
                        </a:rPr>
                        <a:t> messages (5) and success </a:t>
                      </a:r>
                      <a:r>
                        <a:rPr lang="en-US" sz="2400" b="1" i="0" u="none" strike="noStrike" kern="1200" dirty="0">
                          <a:solidFill>
                            <a:schemeClr val="dk1"/>
                          </a:solidFill>
                          <a:effectLst/>
                          <a:latin typeface="+mn-lt"/>
                          <a:ea typeface="+mn-ea"/>
                          <a:cs typeface="+mn-cs"/>
                        </a:rPr>
                        <a:t>output</a:t>
                      </a:r>
                      <a:r>
                        <a:rPr lang="en-US" sz="2400" u="none" strike="noStrike" dirty="0">
                          <a:effectLst/>
                        </a:rPr>
                        <a:t> (1) to success output stream</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544850365"/>
                  </a:ext>
                </a:extLst>
              </a:tr>
            </a:tbl>
          </a:graphicData>
        </a:graphic>
      </p:graphicFrame>
    </p:spTree>
    <p:custDataLst>
      <p:tags r:id="rId1"/>
    </p:custDataLst>
    <p:extLst>
      <p:ext uri="{BB962C8B-B14F-4D97-AF65-F5344CB8AC3E}">
        <p14:creationId xmlns:p14="http://schemas.microsoft.com/office/powerpoint/2010/main" val="266698213"/>
      </p:ext>
    </p:extLst>
  </p:cSld>
  <p:clrMapOvr>
    <a:masterClrMapping/>
  </p:clrMapOvr>
  <p:transition spd="slow"/>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CF1A-6C24-44C8-87C2-C2FE4C15ADA9}"/>
              </a:ext>
            </a:extLst>
          </p:cNvPr>
          <p:cNvSpPr>
            <a:spLocks noGrp="1"/>
          </p:cNvSpPr>
          <p:nvPr>
            <p:ph type="title"/>
          </p:nvPr>
        </p:nvSpPr>
        <p:spPr/>
        <p:txBody>
          <a:bodyPr/>
          <a:lstStyle/>
          <a:p>
            <a:r>
              <a:rPr lang="en-US" dirty="0"/>
              <a:t>Redirect everything</a:t>
            </a:r>
          </a:p>
        </p:txBody>
      </p:sp>
      <p:graphicFrame>
        <p:nvGraphicFramePr>
          <p:cNvPr id="5" name="Table 4">
            <a:extLst>
              <a:ext uri="{FF2B5EF4-FFF2-40B4-BE49-F238E27FC236}">
                <a16:creationId xmlns:a16="http://schemas.microsoft.com/office/drawing/2014/main" id="{D821D6F7-1994-4C3F-8680-F023DB149D74}"/>
              </a:ext>
            </a:extLst>
          </p:cNvPr>
          <p:cNvGraphicFramePr>
            <a:graphicFrameLocks noGrp="1"/>
          </p:cNvGraphicFramePr>
          <p:nvPr>
            <p:extLst>
              <p:ext uri="{D42A27DB-BD31-4B8C-83A1-F6EECF244321}">
                <p14:modId xmlns:p14="http://schemas.microsoft.com/office/powerpoint/2010/main" val="2662290536"/>
              </p:ext>
            </p:extLst>
          </p:nvPr>
        </p:nvGraphicFramePr>
        <p:xfrm>
          <a:off x="2552700" y="2339487"/>
          <a:ext cx="7086600" cy="2956900"/>
        </p:xfrm>
        <a:graphic>
          <a:graphicData uri="http://schemas.openxmlformats.org/drawingml/2006/table">
            <a:tbl>
              <a:tblPr firstRow="1" bandRow="1">
                <a:tableStyleId>{793D81CF-94F2-401A-BA57-92F5A7B2D0C5}</a:tableStyleId>
              </a:tblPr>
              <a:tblGrid>
                <a:gridCol w="1508747">
                  <a:extLst>
                    <a:ext uri="{9D8B030D-6E8A-4147-A177-3AD203B41FA5}">
                      <a16:colId xmlns:a16="http://schemas.microsoft.com/office/drawing/2014/main" val="1225284254"/>
                    </a:ext>
                  </a:extLst>
                </a:gridCol>
                <a:gridCol w="5577853">
                  <a:extLst>
                    <a:ext uri="{9D8B030D-6E8A-4147-A177-3AD203B41FA5}">
                      <a16:colId xmlns:a16="http://schemas.microsoft.com/office/drawing/2014/main" val="1376841203"/>
                    </a:ext>
                  </a:extLst>
                </a:gridCol>
              </a:tblGrid>
              <a:tr h="533400">
                <a:tc>
                  <a:txBody>
                    <a:bodyPr/>
                    <a:lstStyle/>
                    <a:p>
                      <a:pPr algn="ctr" fontAlgn="b"/>
                      <a:r>
                        <a:rPr lang="en-US" sz="2400" u="none" strike="noStrike">
                          <a:effectLst/>
                        </a:rPr>
                        <a:t>Operator</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algn="l" fontAlgn="b"/>
                      <a:r>
                        <a:rPr lang="en-US" sz="2400" u="none" strike="noStrike">
                          <a:effectLst/>
                        </a:rPr>
                        <a:t>Description</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1009770670"/>
                  </a:ext>
                </a:extLst>
              </a:tr>
              <a:tr h="487690">
                <a:tc>
                  <a:txBody>
                    <a:bodyPr/>
                    <a:lstStyle/>
                    <a:p>
                      <a:pPr algn="l" fontAlgn="b"/>
                      <a:r>
                        <a:rPr lang="en-US" sz="2400" u="none" strike="noStrike">
                          <a:effectLst/>
                        </a:rPr>
                        <a: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tc>
                  <a:txBody>
                    <a:bodyPr/>
                    <a:lstStyle/>
                    <a:p>
                      <a:pPr algn="l" fontAlgn="b"/>
                      <a:r>
                        <a:rPr lang="en-US" sz="2400" u="none" strike="noStrike">
                          <a:effectLst/>
                        </a:rPr>
                        <a:t>Sends all output types to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extLst>
                  <a:ext uri="{0D108BD9-81ED-4DB2-BD59-A6C34878D82A}">
                    <a16:rowId xmlns:a16="http://schemas.microsoft.com/office/drawing/2014/main" val="1613070671"/>
                  </a:ext>
                </a:extLst>
              </a:tr>
              <a:tr h="967905">
                <a:tc>
                  <a:txBody>
                    <a:bodyPr/>
                    <a:lstStyle/>
                    <a:p>
                      <a:pPr algn="l" fontAlgn="b"/>
                      <a:r>
                        <a:rPr lang="en-US" sz="2400" u="none" strike="noStrike">
                          <a:effectLst/>
                        </a:rPr>
                        <a:t>*&gt;&gt;</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algn="l" fontAlgn="b"/>
                      <a:r>
                        <a:rPr lang="en-US" sz="2400" u="none" strike="noStrike">
                          <a:effectLst/>
                        </a:rPr>
                        <a:t>Appends all output types to contents of specified file</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4197213345"/>
                  </a:ext>
                </a:extLst>
              </a:tr>
              <a:tr h="967905">
                <a:tc>
                  <a:txBody>
                    <a:bodyPr/>
                    <a:lstStyle/>
                    <a:p>
                      <a:pPr algn="l" fontAlgn="b"/>
                      <a:r>
                        <a:rPr lang="en-US" sz="2400" u="none" strike="noStrike">
                          <a:effectLst/>
                        </a:rPr>
                        <a:t>*&gt;&amp;1</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sz="2400" u="none" strike="noStrike" dirty="0">
                          <a:effectLst/>
                        </a:rPr>
                        <a:t>Sends all output types (*) to success output stream</a:t>
                      </a:r>
                      <a:endParaRPr lang="en-US" sz="24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solidFill>
                      <a:schemeClr val="lt2"/>
                    </a:solidFill>
                  </a:tcPr>
                </a:tc>
                <a:extLst>
                  <a:ext uri="{0D108BD9-81ED-4DB2-BD59-A6C34878D82A}">
                    <a16:rowId xmlns:a16="http://schemas.microsoft.com/office/drawing/2014/main" val="4251574549"/>
                  </a:ext>
                </a:extLst>
              </a:tr>
            </a:tbl>
          </a:graphicData>
        </a:graphic>
      </p:graphicFrame>
    </p:spTree>
    <p:custDataLst>
      <p:tags r:id="rId1"/>
    </p:custDataLst>
    <p:extLst>
      <p:ext uri="{BB962C8B-B14F-4D97-AF65-F5344CB8AC3E}">
        <p14:creationId xmlns:p14="http://schemas.microsoft.com/office/powerpoint/2010/main" val="1722954105"/>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4D5A7F-221E-4B5D-B4FB-407FF1C2D4C5}"/>
              </a:ext>
            </a:extLst>
          </p:cNvPr>
          <p:cNvSpPr>
            <a:spLocks noGrp="1"/>
          </p:cNvSpPr>
          <p:nvPr>
            <p:ph type="title"/>
          </p:nvPr>
        </p:nvSpPr>
        <p:spPr/>
        <p:txBody>
          <a:bodyPr lIns="0" tIns="0" rIns="0" bIns="0" anchor="t">
            <a:normAutofit/>
          </a:bodyPr>
          <a:lstStyle/>
          <a:p>
            <a:r>
              <a:rPr lang="en-US" dirty="0">
                <a:solidFill>
                  <a:srgbClr val="000000"/>
                </a:solidFill>
                <a:latin typeface="Segoe UI Semibold" panose="020B0702040204020203" pitchFamily="34" charset="0"/>
                <a:cs typeface="Segoe UI"/>
              </a:rPr>
              <a:t>Write-Host and Streams</a:t>
            </a:r>
          </a:p>
        </p:txBody>
      </p:sp>
      <p:sp>
        <p:nvSpPr>
          <p:cNvPr id="2" name="Text Placeholder 1">
            <a:extLst>
              <a:ext uri="{FF2B5EF4-FFF2-40B4-BE49-F238E27FC236}">
                <a16:creationId xmlns:a16="http://schemas.microsoft.com/office/drawing/2014/main" id="{0D3B2028-BCBE-41BA-9D83-664E3B8EFD84}"/>
              </a:ext>
            </a:extLst>
          </p:cNvPr>
          <p:cNvSpPr>
            <a:spLocks noGrp="1"/>
          </p:cNvSpPr>
          <p:nvPr>
            <p:ph sz="quarter" idx="13"/>
          </p:nvPr>
        </p:nvSpPr>
        <p:spPr>
          <a:xfrm>
            <a:off x="655638" y="1408113"/>
            <a:ext cx="10880725" cy="4929555"/>
          </a:xfrm>
        </p:spPr>
        <p:txBody>
          <a:bodyPr vert="horz" wrap="square" lIns="146304" tIns="91440" rIns="146304" bIns="91440" rtlCol="0" anchor="t">
            <a:spAutoFit/>
          </a:bodyPr>
          <a:lstStyle/>
          <a:p>
            <a:pPr marL="335915" indent="-335915"/>
            <a:r>
              <a:rPr lang="en-US" sz="2000" dirty="0"/>
              <a:t>Until PowerShell 5 </a:t>
            </a:r>
            <a:r>
              <a:rPr lang="en-US" sz="2000" b="1" dirty="0"/>
              <a:t>Write-Host</a:t>
            </a:r>
            <a:r>
              <a:rPr lang="en-US" sz="2000" dirty="0"/>
              <a:t> output </a:t>
            </a:r>
            <a:r>
              <a:rPr lang="en-US" sz="2000" b="1" dirty="0"/>
              <a:t>does not go to a stream</a:t>
            </a:r>
            <a:r>
              <a:rPr lang="en-US" sz="2000" dirty="0"/>
              <a:t> but instead to </a:t>
            </a:r>
            <a:r>
              <a:rPr lang="en-US" sz="2000" b="1" dirty="0"/>
              <a:t>console </a:t>
            </a:r>
            <a:r>
              <a:rPr lang="en-US" sz="2000" dirty="0"/>
              <a:t>therefore:</a:t>
            </a:r>
          </a:p>
          <a:p>
            <a:pPr marL="572135" lvl="1" indent="-236220"/>
            <a:r>
              <a:rPr lang="en-US" dirty="0">
                <a:latin typeface="Segoe UI Light"/>
                <a:cs typeface="Segoe UI Light"/>
              </a:rPr>
              <a:t>Cannot suppress Write-Host output</a:t>
            </a:r>
          </a:p>
          <a:p>
            <a:pPr marL="572135" lvl="1" indent="-236220"/>
            <a:r>
              <a:rPr lang="en-US" dirty="0">
                <a:latin typeface="Segoe UI Light"/>
                <a:cs typeface="Segoe UI Light"/>
              </a:rPr>
              <a:t>Cannot save the result into a variable (assignment operator uses the Output stream)</a:t>
            </a:r>
          </a:p>
          <a:p>
            <a:pPr marL="572135" lvl="1" indent="-236220"/>
            <a:r>
              <a:rPr lang="en-US" dirty="0">
                <a:latin typeface="Segoe UI Light"/>
                <a:cs typeface="Segoe UI Light"/>
              </a:rPr>
              <a:t>Cannot be redirected since its </a:t>
            </a:r>
            <a:r>
              <a:rPr lang="en-US" dirty="0" err="1">
                <a:latin typeface="Segoe UI Light"/>
                <a:cs typeface="Segoe UI Light"/>
              </a:rPr>
              <a:t>streamless</a:t>
            </a:r>
            <a:br>
              <a:rPr lang="en-US" dirty="0">
                <a:latin typeface="Segoe UI Light"/>
                <a:cs typeface="Segoe UI Light"/>
              </a:rPr>
            </a:br>
            <a:endParaRPr lang="en-US" dirty="0">
              <a:latin typeface="Segoe UI Light"/>
              <a:cs typeface="Segoe UI Light"/>
            </a:endParaRPr>
          </a:p>
          <a:p>
            <a:pPr marL="335915" indent="-335915"/>
            <a:r>
              <a:rPr lang="en-US" sz="2000" dirty="0">
                <a:latin typeface="Segoe UI Light"/>
                <a:cs typeface="Segoe UI Light"/>
              </a:rPr>
              <a:t>Being </a:t>
            </a:r>
            <a:r>
              <a:rPr lang="en-US" sz="2000" dirty="0" err="1">
                <a:latin typeface="Segoe UI Light"/>
                <a:cs typeface="Segoe UI Light"/>
              </a:rPr>
              <a:t>streamless</a:t>
            </a:r>
            <a:r>
              <a:rPr lang="en-US" sz="2000" dirty="0">
                <a:latin typeface="Segoe UI Light"/>
                <a:cs typeface="Segoe UI Light"/>
              </a:rPr>
              <a:t> was also a benefit </a:t>
            </a:r>
          </a:p>
          <a:p>
            <a:pPr marL="572135" lvl="1" indent="-236220"/>
            <a:r>
              <a:rPr lang="en-US" dirty="0">
                <a:latin typeface="Segoe UI Light"/>
                <a:cs typeface="Segoe UI Light"/>
              </a:rPr>
              <a:t>Helps in isolating the object returned and the Information</a:t>
            </a:r>
            <a:br>
              <a:rPr lang="en-US" dirty="0">
                <a:latin typeface="Segoe UI Light"/>
                <a:cs typeface="Segoe UI Light"/>
              </a:rPr>
            </a:br>
            <a:endParaRPr lang="en-US" dirty="0">
              <a:latin typeface="Segoe UI Light"/>
              <a:cs typeface="Segoe UI Light"/>
            </a:endParaRPr>
          </a:p>
          <a:p>
            <a:pPr marL="335915" indent="-335915"/>
            <a:r>
              <a:rPr lang="en-US" sz="2000" b="1" dirty="0">
                <a:latin typeface="Segoe UI Light"/>
                <a:cs typeface="Segoe UI Light"/>
              </a:rPr>
              <a:t>PowerShell 5</a:t>
            </a:r>
            <a:r>
              <a:rPr lang="en-US" sz="2000" dirty="0">
                <a:latin typeface="Segoe UI Light"/>
                <a:cs typeface="Segoe UI Light"/>
              </a:rPr>
              <a:t> solves the above dilemma with the </a:t>
            </a:r>
            <a:r>
              <a:rPr lang="en-US" sz="2000" b="1" dirty="0">
                <a:latin typeface="Segoe UI Light"/>
                <a:cs typeface="Segoe UI Light"/>
              </a:rPr>
              <a:t>Information stream</a:t>
            </a:r>
            <a:br>
              <a:rPr lang="en-US" sz="2000" dirty="0"/>
            </a:br>
            <a:endParaRPr lang="en-US" sz="1900" b="1" dirty="0">
              <a:latin typeface="Segoe UI Light"/>
              <a:cs typeface="Segoe UI Light"/>
            </a:endParaRPr>
          </a:p>
          <a:p>
            <a:pPr marL="335915" indent="-335915"/>
            <a:r>
              <a:rPr lang="en-US" sz="2000" b="1" dirty="0">
                <a:latin typeface="Segoe UI Light"/>
                <a:cs typeface="Segoe UI Light"/>
              </a:rPr>
              <a:t>Write-Host</a:t>
            </a:r>
            <a:r>
              <a:rPr lang="en-US" sz="2000" dirty="0">
                <a:latin typeface="Segoe UI Light"/>
                <a:cs typeface="Segoe UI Light"/>
              </a:rPr>
              <a:t> is now a </a:t>
            </a:r>
            <a:r>
              <a:rPr lang="en-US" sz="2000" b="1" dirty="0">
                <a:latin typeface="Segoe UI Light"/>
                <a:cs typeface="Segoe UI Light"/>
              </a:rPr>
              <a:t>wrapper </a:t>
            </a:r>
            <a:r>
              <a:rPr lang="en-US" sz="2000" dirty="0">
                <a:latin typeface="Segoe UI Light"/>
                <a:cs typeface="Segoe UI Light"/>
              </a:rPr>
              <a:t>for </a:t>
            </a:r>
            <a:r>
              <a:rPr lang="en-US" sz="2000" b="1" dirty="0">
                <a:latin typeface="Segoe UI Light"/>
                <a:cs typeface="Segoe UI Light"/>
              </a:rPr>
              <a:t>Write-Information</a:t>
            </a:r>
          </a:p>
          <a:p>
            <a:pPr marL="572135" lvl="1" indent="-236220"/>
            <a:r>
              <a:rPr lang="en-US" dirty="0">
                <a:latin typeface="Segoe UI Light"/>
                <a:cs typeface="Segoe UI Light"/>
              </a:rPr>
              <a:t>Write-Host output is now in Information Stream and is isolated from Object output!</a:t>
            </a:r>
          </a:p>
        </p:txBody>
      </p:sp>
    </p:spTree>
    <p:custDataLst>
      <p:tags r:id="rId1"/>
    </p:custDataLst>
    <p:extLst>
      <p:ext uri="{BB962C8B-B14F-4D97-AF65-F5344CB8AC3E}">
        <p14:creationId xmlns:p14="http://schemas.microsoft.com/office/powerpoint/2010/main" val="1700905789"/>
      </p:ext>
    </p:extLst>
  </p:cSld>
  <p:clrMapOvr>
    <a:masterClrMapping/>
  </p:clrMapOvr>
  <p:transition spd="slow"/>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Streams</a:t>
            </a:r>
          </a:p>
        </p:txBody>
      </p:sp>
      <p:pic>
        <p:nvPicPr>
          <p:cNvPr id="5" name="Demo 01" descr="A person standing in front of a screen.">
            <a:extLst>
              <a:ext uri="{FF2B5EF4-FFF2-40B4-BE49-F238E27FC236}">
                <a16:creationId xmlns:a16="http://schemas.microsoft.com/office/drawing/2014/main" id="{88694DD0-5ED7-4D9A-90CB-D92461780C6E}"/>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872290110"/>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461963"/>
          </a:xfrm>
        </p:spPr>
        <p:txBody>
          <a:bodyPr/>
          <a:lstStyle/>
          <a:p>
            <a:r>
              <a:rPr lang="en-US" dirty="0">
                <a:noFill/>
              </a:rPr>
              <a:t>Disclaimer</a:t>
            </a:r>
          </a:p>
        </p:txBody>
      </p:sp>
    </p:spTree>
    <p:custDataLst>
      <p:tags r:id="rId1"/>
    </p:custDataLst>
    <p:extLst>
      <p:ext uri="{BB962C8B-B14F-4D97-AF65-F5344CB8AC3E}">
        <p14:creationId xmlns:p14="http://schemas.microsoft.com/office/powerpoint/2010/main" val="2554696811"/>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811482172"/>
      </p:ext>
    </p:extLst>
  </p:cSld>
  <p:clrMapOvr>
    <a:masterClrMapping/>
  </p:clrMapOvr>
  <p:transition spd="slow"/>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4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Write-Host and Streams</a:t>
            </a:r>
          </a:p>
        </p:txBody>
      </p:sp>
    </p:spTree>
    <p:custDataLst>
      <p:tags r:id="rId1"/>
    </p:custDataLst>
    <p:extLst>
      <p:ext uri="{BB962C8B-B14F-4D97-AF65-F5344CB8AC3E}">
        <p14:creationId xmlns:p14="http://schemas.microsoft.com/office/powerpoint/2010/main" val="572942074"/>
      </p:ext>
    </p:extLst>
  </p:cSld>
  <p:clrMapOvr>
    <a:masterClrMapping/>
  </p:clrMapOvr>
  <p:transition spd="slow"/>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4D5A7F-221E-4B5D-B4FB-407FF1C2D4C5}"/>
              </a:ext>
            </a:extLst>
          </p:cNvPr>
          <p:cNvSpPr>
            <a:spLocks noGrp="1"/>
          </p:cNvSpPr>
          <p:nvPr>
            <p:ph type="title"/>
          </p:nvPr>
        </p:nvSpPr>
        <p:spPr>
          <a:prstGeom prst="rect">
            <a:avLst/>
          </a:prstGeom>
          <a:ln>
            <a:noFill/>
          </a:ln>
        </p:spPr>
        <p:txBody>
          <a:bodyPr wrap="square" anchor="ctr">
            <a:normAutofit/>
          </a:bodyPr>
          <a:lstStyle/>
          <a:p>
            <a:r>
              <a:rPr lang="en-US" dirty="0"/>
              <a:t>Issues with Write-Host</a:t>
            </a:r>
          </a:p>
        </p:txBody>
      </p:sp>
      <p:sp>
        <p:nvSpPr>
          <p:cNvPr id="2" name="Text Placeholder 1">
            <a:extLst>
              <a:ext uri="{FF2B5EF4-FFF2-40B4-BE49-F238E27FC236}">
                <a16:creationId xmlns:a16="http://schemas.microsoft.com/office/drawing/2014/main" id="{0D3B2028-BCBE-41BA-9D83-664E3B8EFD84}"/>
              </a:ext>
            </a:extLst>
          </p:cNvPr>
          <p:cNvSpPr>
            <a:spLocks noGrp="1"/>
          </p:cNvSpPr>
          <p:nvPr>
            <p:ph type="body" sz="quarter" idx="10"/>
            <p:custDataLst>
              <p:tags r:id="rId2"/>
            </p:custDataLst>
          </p:nvPr>
        </p:nvSpPr>
        <p:spPr>
          <a:prstGeom prst="rect">
            <a:avLst/>
          </a:prstGeom>
        </p:spPr>
        <p:txBody>
          <a:bodyPr anchor="ctr">
            <a:normAutofit/>
          </a:bodyPr>
          <a:lstStyle>
            <a:lvl1pPr marL="336145" marR="0" indent="-336145" algn="l" defTabSz="914367" rtl="0" eaLnBrk="1" fontAlgn="auto" latinLnBrk="0" hangingPunct="1">
              <a:buClrTx/>
              <a:buSzPct val="90000"/>
              <a:buFont typeface="Arial" pitchFamily="34" charset="0"/>
              <a:buChar char="•"/>
            </a:lvl1pPr>
            <a:lvl2pPr marL="572691" marR="0" indent="-236546" algn="l" defTabSz="914367" rtl="0" eaLnBrk="1" fontAlgn="auto" latinLnBrk="0" hangingPunct="1">
              <a:buClrTx/>
              <a:buSzPct val="90000"/>
              <a:buFont typeface="Arial" pitchFamily="34" charset="0"/>
              <a:buChar char="•"/>
            </a:lvl2pPr>
            <a:lvl3pPr marL="784338" marR="0" indent="-224097" algn="l" defTabSz="914367" rtl="0" eaLnBrk="1" fontAlgn="auto" latinLnBrk="0" hangingPunct="1">
              <a:buClrTx/>
              <a:buSzPct val="90000"/>
              <a:buFont typeface="Arial" pitchFamily="34" charset="0"/>
              <a:buChar char="•"/>
            </a:lvl3pPr>
            <a:lvl4pPr marL="1008435" marR="0" indent="-224097" algn="l" defTabSz="914367" rtl="0" eaLnBrk="1" fontAlgn="auto" latinLnBrk="0" hangingPunct="1">
              <a:buClrTx/>
              <a:buSzPct val="90000"/>
              <a:buFont typeface="Arial" pitchFamily="34" charset="0"/>
              <a:buChar char="•"/>
            </a:lvl4pPr>
            <a:lvl5pPr marL="1232531" marR="0" indent="-224097" algn="l" defTabSz="914367" rtl="0" eaLnBrk="1" fontAlgn="auto" latinLnBrk="0" hangingPunct="1">
              <a:buClrTx/>
              <a:buSzPct val="90000"/>
              <a:buFont typeface="Arial" pitchFamily="34" charset="0"/>
              <a:buChar char="•"/>
            </a:lvl5pPr>
            <a:lvl6pPr marL="2514509" indent="-228592" algn="l" defTabSz="914367" rtl="0" eaLnBrk="1" latinLnBrk="0" hangingPunct="1">
              <a:buFont typeface="Arial" pitchFamily="34" charset="0"/>
              <a:buChar char="•"/>
            </a:lvl6pPr>
            <a:lvl7pPr marL="2971693" indent="-228592" algn="l" defTabSz="914367" rtl="0" eaLnBrk="1" latinLnBrk="0" hangingPunct="1">
              <a:buFont typeface="Arial" pitchFamily="34" charset="0"/>
              <a:buChar char="•"/>
            </a:lvl7pPr>
            <a:lvl8pPr marL="3428877" indent="-228592" algn="l" defTabSz="914367" rtl="0" eaLnBrk="1" latinLnBrk="0" hangingPunct="1">
              <a:buFont typeface="Arial" pitchFamily="34" charset="0"/>
              <a:buChar char="•"/>
            </a:lvl8pPr>
            <a:lvl9pPr marL="3886061" indent="-228592" algn="l" defTabSz="914367" rtl="0" eaLnBrk="1" latinLnBrk="0" hangingPunct="1">
              <a:buFont typeface="Arial" pitchFamily="34" charset="0"/>
              <a:buChar char="•"/>
            </a:lvl9pPr>
          </a:lstStyle>
          <a:p>
            <a:pPr marL="0" indent="0">
              <a:buNone/>
            </a:pPr>
            <a:r>
              <a:rPr lang="en-US" dirty="0"/>
              <a:t>Until PowerShell 5</a:t>
            </a:r>
          </a:p>
          <a:p>
            <a:pPr lvl="1"/>
            <a:endParaRPr lang="en-US" dirty="0"/>
          </a:p>
          <a:p>
            <a:pPr lvl="1"/>
            <a:r>
              <a:rPr lang="en-US" dirty="0"/>
              <a:t>Write-Host output does not go to a stream but instead to console.</a:t>
            </a:r>
            <a:br>
              <a:rPr lang="en-US" dirty="0"/>
            </a:br>
            <a:endParaRPr lang="en-US" dirty="0"/>
          </a:p>
          <a:p>
            <a:pPr lvl="1"/>
            <a:r>
              <a:rPr lang="en-US" dirty="0"/>
              <a:t>Could not suppress Write-Host output</a:t>
            </a:r>
          </a:p>
          <a:p>
            <a:pPr lvl="1"/>
            <a:endParaRPr lang="en-US" dirty="0"/>
          </a:p>
          <a:p>
            <a:pPr lvl="1"/>
            <a:r>
              <a:rPr lang="en-US" dirty="0"/>
              <a:t>Could not save the result into a variable </a:t>
            </a:r>
            <a:br>
              <a:rPr lang="en-US" dirty="0"/>
            </a:br>
            <a:r>
              <a:rPr lang="en-US" dirty="0"/>
              <a:t>(assignment operator uses the Output stream)</a:t>
            </a:r>
          </a:p>
          <a:p>
            <a:pPr lvl="1"/>
            <a:endParaRPr lang="en-US" dirty="0"/>
          </a:p>
          <a:p>
            <a:pPr lvl="1"/>
            <a:r>
              <a:rPr lang="en-US" dirty="0"/>
              <a:t>Cannot be redirected since it’s </a:t>
            </a:r>
            <a:r>
              <a:rPr lang="en-US" dirty="0" err="1"/>
              <a:t>streamless</a:t>
            </a:r>
            <a:endParaRPr lang="en-US" dirty="0"/>
          </a:p>
          <a:p>
            <a:pPr lvl="1"/>
            <a:endParaRPr lang="en-US" dirty="0"/>
          </a:p>
          <a:p>
            <a:pPr lvl="1"/>
            <a:endParaRPr lang="en-US" dirty="0"/>
          </a:p>
        </p:txBody>
      </p:sp>
    </p:spTree>
    <p:custDataLst>
      <p:tags r:id="rId1"/>
    </p:custDataLst>
    <p:extLst>
      <p:ext uri="{BB962C8B-B14F-4D97-AF65-F5344CB8AC3E}">
        <p14:creationId xmlns:p14="http://schemas.microsoft.com/office/powerpoint/2010/main" val="2920112136"/>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Write-Host</a:t>
            </a:r>
          </a:p>
        </p:txBody>
      </p:sp>
      <p:sp>
        <p:nvSpPr>
          <p:cNvPr id="3" name="Content Placeholder 2">
            <a:extLst>
              <a:ext uri="{FF2B5EF4-FFF2-40B4-BE49-F238E27FC236}">
                <a16:creationId xmlns:a16="http://schemas.microsoft.com/office/drawing/2014/main" id="{9BBF4024-08C9-4322-B98C-C58598960207}"/>
              </a:ext>
            </a:extLst>
          </p:cNvPr>
          <p:cNvSpPr>
            <a:spLocks noGrp="1"/>
          </p:cNvSpPr>
          <p:nvPr>
            <p:ph sz="quarter" idx="13"/>
          </p:nvPr>
        </p:nvSpPr>
        <p:spPr/>
        <p:txBody>
          <a:bodyPr/>
          <a:lstStyle/>
          <a:p>
            <a:pPr marL="0" indent="0">
              <a:buNone/>
            </a:pPr>
            <a:r>
              <a:rPr lang="en-US" dirty="0"/>
              <a:t>Until PowerShell 5 </a:t>
            </a:r>
          </a:p>
          <a:p>
            <a:pPr lvl="1"/>
            <a:endParaRPr lang="en-US" dirty="0"/>
          </a:p>
          <a:p>
            <a:pPr lvl="1"/>
            <a:r>
              <a:rPr lang="en-US" dirty="0"/>
              <a:t>Being </a:t>
            </a:r>
            <a:r>
              <a:rPr lang="en-US" dirty="0" err="1"/>
              <a:t>streamless</a:t>
            </a:r>
            <a:r>
              <a:rPr lang="en-US" dirty="0"/>
              <a:t> helps in </a:t>
            </a:r>
            <a:r>
              <a:rPr lang="en-US" b="1" dirty="0"/>
              <a:t>isolating the object</a:t>
            </a:r>
            <a:r>
              <a:rPr lang="en-US" dirty="0"/>
              <a:t> returned and the Information</a:t>
            </a:r>
          </a:p>
          <a:p>
            <a:pPr lvl="2"/>
            <a:r>
              <a:rPr lang="en-US" dirty="0"/>
              <a:t>Prevents output stream pollution</a:t>
            </a:r>
          </a:p>
          <a:p>
            <a:pPr lvl="2"/>
            <a:r>
              <a:rPr lang="en-US" dirty="0"/>
              <a:t>Prevents pipeline processing (better pipeline performance)</a:t>
            </a:r>
          </a:p>
          <a:p>
            <a:pPr lvl="1"/>
            <a:endParaRPr lang="en-US" dirty="0"/>
          </a:p>
          <a:p>
            <a:pPr lvl="1"/>
            <a:r>
              <a:rPr lang="en-US" dirty="0"/>
              <a:t>Stream isolation is </a:t>
            </a:r>
            <a:r>
              <a:rPr lang="en-US" b="1" dirty="0"/>
              <a:t>partially</a:t>
            </a:r>
            <a:r>
              <a:rPr lang="en-US" dirty="0"/>
              <a:t> achieved</a:t>
            </a:r>
          </a:p>
        </p:txBody>
      </p:sp>
    </p:spTree>
    <p:custDataLst>
      <p:tags r:id="rId1"/>
    </p:custDataLst>
    <p:extLst>
      <p:ext uri="{BB962C8B-B14F-4D97-AF65-F5344CB8AC3E}">
        <p14:creationId xmlns:p14="http://schemas.microsoft.com/office/powerpoint/2010/main" val="995424968"/>
      </p:ext>
    </p:extLst>
  </p:cSld>
  <p:clrMapOvr>
    <a:masterClrMapping/>
  </p:clrMapOvr>
  <p:transition spd="slow"/>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PowerShell 5</a:t>
            </a:r>
          </a:p>
        </p:txBody>
      </p:sp>
      <p:sp>
        <p:nvSpPr>
          <p:cNvPr id="3" name="Content Placeholder 2">
            <a:extLst>
              <a:ext uri="{FF2B5EF4-FFF2-40B4-BE49-F238E27FC236}">
                <a16:creationId xmlns:a16="http://schemas.microsoft.com/office/drawing/2014/main" id="{02BA6973-F603-4CB7-B773-354D33EC31BF}"/>
              </a:ext>
            </a:extLst>
          </p:cNvPr>
          <p:cNvSpPr>
            <a:spLocks noGrp="1"/>
          </p:cNvSpPr>
          <p:nvPr>
            <p:ph sz="quarter" idx="13"/>
          </p:nvPr>
        </p:nvSpPr>
        <p:spPr/>
        <p:txBody>
          <a:bodyPr/>
          <a:lstStyle/>
          <a:p>
            <a:r>
              <a:rPr lang="en-US" dirty="0"/>
              <a:t>Information Stream introduced</a:t>
            </a:r>
            <a:br>
              <a:rPr lang="en-US" dirty="0"/>
            </a:br>
            <a:endParaRPr lang="en-US" dirty="0"/>
          </a:p>
          <a:p>
            <a:r>
              <a:rPr lang="en-US" dirty="0"/>
              <a:t>Write-Information Cmdlet supports,</a:t>
            </a:r>
          </a:p>
          <a:p>
            <a:pPr lvl="1"/>
            <a:r>
              <a:rPr lang="en-US" dirty="0"/>
              <a:t>$</a:t>
            </a:r>
            <a:r>
              <a:rPr lang="en-US" dirty="0" err="1"/>
              <a:t>InformationVariable</a:t>
            </a:r>
            <a:r>
              <a:rPr lang="en-US" dirty="0"/>
              <a:t> </a:t>
            </a:r>
          </a:p>
          <a:p>
            <a:pPr lvl="1"/>
            <a:r>
              <a:rPr lang="en-US" dirty="0"/>
              <a:t>Redirection</a:t>
            </a:r>
          </a:p>
          <a:p>
            <a:pPr lvl="1"/>
            <a:r>
              <a:rPr lang="en-US" dirty="0"/>
              <a:t>Suppression through </a:t>
            </a:r>
            <a:r>
              <a:rPr lang="en-US" b="1" dirty="0"/>
              <a:t>$</a:t>
            </a:r>
            <a:r>
              <a:rPr lang="en-US" b="1" dirty="0" err="1"/>
              <a:t>InformationPreference</a:t>
            </a:r>
            <a:r>
              <a:rPr lang="en-US" dirty="0"/>
              <a:t> variable and </a:t>
            </a:r>
            <a:r>
              <a:rPr lang="en-US" b="1" dirty="0"/>
              <a:t>–</a:t>
            </a:r>
            <a:r>
              <a:rPr lang="en-US" b="1" dirty="0" err="1"/>
              <a:t>InformationAction</a:t>
            </a:r>
            <a:r>
              <a:rPr lang="en-US" dirty="0"/>
              <a:t> parameter</a:t>
            </a:r>
          </a:p>
          <a:p>
            <a:pPr lvl="1"/>
            <a:r>
              <a:rPr lang="en-US" dirty="0" err="1"/>
              <a:t>InformationRecord</a:t>
            </a:r>
            <a:r>
              <a:rPr lang="en-US" dirty="0"/>
              <a:t> object is sent to Information stream</a:t>
            </a:r>
          </a:p>
          <a:p>
            <a:endParaRPr lang="en-US" dirty="0"/>
          </a:p>
          <a:p>
            <a:r>
              <a:rPr lang="en-US" dirty="0"/>
              <a:t>Write-Host is now a wrapper for Write-Information</a:t>
            </a:r>
          </a:p>
          <a:p>
            <a:pPr lvl="1"/>
            <a:r>
              <a:rPr lang="en-US" dirty="0"/>
              <a:t>Can now redirect</a:t>
            </a:r>
          </a:p>
          <a:p>
            <a:pPr lvl="1"/>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761881694"/>
      </p:ext>
    </p:extLst>
  </p:cSld>
  <p:clrMapOvr>
    <a:masterClrMapping/>
  </p:clrMapOvr>
  <p:transition spd="slow"/>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Write-Host vs Write-Information</a:t>
            </a:r>
          </a:p>
        </p:txBody>
      </p:sp>
      <p:sp>
        <p:nvSpPr>
          <p:cNvPr id="5" name="Content Placeholder 4">
            <a:extLst>
              <a:ext uri="{FF2B5EF4-FFF2-40B4-BE49-F238E27FC236}">
                <a16:creationId xmlns:a16="http://schemas.microsoft.com/office/drawing/2014/main" id="{7FF9A7DE-6737-473C-B406-5F6C8DB93DB8}"/>
              </a:ext>
            </a:extLst>
          </p:cNvPr>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both have the </a:t>
            </a:r>
            <a:r>
              <a:rPr lang="en-US" b="1" dirty="0" err="1"/>
              <a:t>InformationAction</a:t>
            </a:r>
            <a:r>
              <a:rPr lang="en-US" dirty="0"/>
              <a:t> parameter but </a:t>
            </a:r>
            <a:r>
              <a:rPr lang="en-US" b="1" dirty="0"/>
              <a:t>Write-Host</a:t>
            </a:r>
            <a:r>
              <a:rPr lang="en-US" dirty="0"/>
              <a:t> just does not respond</a:t>
            </a:r>
          </a:p>
          <a:p>
            <a:endParaRPr lang="en-US" dirty="0"/>
          </a:p>
        </p:txBody>
      </p:sp>
      <p:graphicFrame>
        <p:nvGraphicFramePr>
          <p:cNvPr id="4" name="Table 3">
            <a:extLst>
              <a:ext uri="{FF2B5EF4-FFF2-40B4-BE49-F238E27FC236}">
                <a16:creationId xmlns:a16="http://schemas.microsoft.com/office/drawing/2014/main" id="{FEF4A9DF-A409-47CD-9A6B-3573FF8EFA0C}"/>
              </a:ext>
            </a:extLst>
          </p:cNvPr>
          <p:cNvGraphicFramePr>
            <a:graphicFrameLocks noGrp="1"/>
          </p:cNvGraphicFramePr>
          <p:nvPr>
            <p:extLst>
              <p:ext uri="{D42A27DB-BD31-4B8C-83A1-F6EECF244321}">
                <p14:modId xmlns:p14="http://schemas.microsoft.com/office/powerpoint/2010/main" val="2508913267"/>
              </p:ext>
            </p:extLst>
          </p:nvPr>
        </p:nvGraphicFramePr>
        <p:xfrm>
          <a:off x="655638" y="1523778"/>
          <a:ext cx="10880725" cy="3200400"/>
        </p:xfrm>
        <a:graphic>
          <a:graphicData uri="http://schemas.openxmlformats.org/drawingml/2006/table">
            <a:tbl>
              <a:tblPr firstRow="1" bandRow="1">
                <a:tableStyleId>{793D81CF-94F2-401A-BA57-92F5A7B2D0C5}</a:tableStyleId>
              </a:tblPr>
              <a:tblGrid>
                <a:gridCol w="6469620">
                  <a:extLst>
                    <a:ext uri="{9D8B030D-6E8A-4147-A177-3AD203B41FA5}">
                      <a16:colId xmlns:a16="http://schemas.microsoft.com/office/drawing/2014/main" val="179122539"/>
                    </a:ext>
                  </a:extLst>
                </a:gridCol>
                <a:gridCol w="2279071">
                  <a:extLst>
                    <a:ext uri="{9D8B030D-6E8A-4147-A177-3AD203B41FA5}">
                      <a16:colId xmlns:a16="http://schemas.microsoft.com/office/drawing/2014/main" val="827528770"/>
                    </a:ext>
                  </a:extLst>
                </a:gridCol>
                <a:gridCol w="2132034">
                  <a:extLst>
                    <a:ext uri="{9D8B030D-6E8A-4147-A177-3AD203B41FA5}">
                      <a16:colId xmlns:a16="http://schemas.microsoft.com/office/drawing/2014/main" val="1524265154"/>
                    </a:ext>
                  </a:extLst>
                </a:gridCol>
              </a:tblGrid>
              <a:tr h="42738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fontAlgn="b"/>
                      <a:r>
                        <a:rPr lang="en-US" sz="2000" u="none" strike="noStrike">
                          <a:effectLst/>
                        </a:rPr>
                        <a:t>Feature</a:t>
                      </a:r>
                      <a:endParaRPr lang="en-US" sz="20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fontAlgn="b"/>
                      <a:r>
                        <a:rPr lang="en-US" sz="2000" u="none" strike="noStrike">
                          <a:effectLst/>
                        </a:rPr>
                        <a:t>Write-Information</a:t>
                      </a:r>
                      <a:endParaRPr lang="en-US" sz="2000" b="0"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tc>
                  <a:txBody>
                    <a:bodyPr/>
                    <a:lstStyle/>
                    <a:p>
                      <a:pPr algn="ctr" fontAlgn="b"/>
                      <a:r>
                        <a:rPr lang="en-US" sz="2000" u="none" strike="noStrike">
                          <a:effectLst/>
                        </a:rPr>
                        <a:t>Write-Host</a:t>
                      </a:r>
                      <a:endParaRPr lang="en-US" sz="2000" b="1" i="0" u="none" strike="noStrike" dirty="0">
                        <a:solidFill>
                          <a:schemeClr val="bg1"/>
                        </a:solidFill>
                        <a:effectLst/>
                        <a:latin typeface="Segoe UI Light" panose="020B0502040204020203" pitchFamily="34" charset="0"/>
                        <a:cs typeface="Segoe UI Light" panose="020B0502040204020203" pitchFamily="34" charset="0"/>
                      </a:endParaRPr>
                    </a:p>
                  </a:txBody>
                  <a:tcPr marL="4270" marR="4270" marT="4270" marB="0" anchor="ctr"/>
                </a:tc>
                <a:extLst>
                  <a:ext uri="{0D108BD9-81ED-4DB2-BD59-A6C34878D82A}">
                    <a16:rowId xmlns:a16="http://schemas.microsoft.com/office/drawing/2014/main" val="2102583139"/>
                  </a:ext>
                </a:extLst>
              </a:tr>
              <a:tr h="55460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US" sz="2000" u="none" strike="noStrike">
                          <a:effectLst/>
                        </a:rPr>
                        <a:t>$InformationPreference &amp; -InformationAction</a:t>
                      </a:r>
                      <a:endParaRPr lang="en-US" sz="2000" b="0" i="0" u="none" strike="noStrike" dirty="0" err="1">
                        <a:solidFill>
                          <a:schemeClr val="tx1"/>
                        </a:solidFill>
                        <a:effectLst/>
                        <a:latin typeface="Segoe UI Light"/>
                        <a:cs typeface="Segoe UI Light"/>
                      </a:endParaRPr>
                    </a:p>
                  </a:txBody>
                  <a:tcPr anchor="ctr">
                    <a:solidFill>
                      <a:schemeClr val="lt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chemeClr val="accent4"/>
                          </a:solidFill>
                          <a:effectLst/>
                          <a:sym typeface="Wingdings" panose="05000000000000000000" pitchFamily="2" charset="2"/>
                        </a:rPr>
                        <a:t></a:t>
                      </a:r>
                      <a:endParaRPr lang="en-US" sz="2000" b="1" i="0" u="none" strike="noStrike" dirty="0">
                        <a:solidFill>
                          <a:schemeClr val="accent4"/>
                        </a:solidFill>
                        <a:effectLst/>
                        <a:latin typeface="Segoe UI Light"/>
                        <a:cs typeface="Segoe UI Light"/>
                      </a:endParaRPr>
                    </a:p>
                  </a:txBody>
                  <a:tcPr anchor="ctr">
                    <a:solidFill>
                      <a:schemeClr val="lt2"/>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rgbClr val="FF4500"/>
                          </a:solidFill>
                          <a:effectLst/>
                          <a:sym typeface="Wingdings" panose="05000000000000000000" pitchFamily="2" charset="2"/>
                        </a:rPr>
                        <a:t></a:t>
                      </a:r>
                      <a:endParaRPr lang="en-US" sz="2000" b="1" i="0" u="none" strike="noStrike" dirty="0">
                        <a:solidFill>
                          <a:srgbClr val="FF4500"/>
                        </a:solidFill>
                        <a:effectLst/>
                        <a:latin typeface="Segoe UI Light"/>
                        <a:cs typeface="Segoe UI Light"/>
                      </a:endParaRPr>
                    </a:p>
                  </a:txBody>
                  <a:tcPr anchor="ctr">
                    <a:solidFill>
                      <a:schemeClr val="lt2"/>
                    </a:solidFill>
                  </a:tcPr>
                </a:tc>
                <a:extLst>
                  <a:ext uri="{0D108BD9-81ED-4DB2-BD59-A6C34878D82A}">
                    <a16:rowId xmlns:a16="http://schemas.microsoft.com/office/drawing/2014/main" val="2445279701"/>
                  </a:ext>
                </a:extLst>
              </a:tr>
              <a:tr h="55460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US" sz="2000" u="none" strike="noStrike">
                          <a:effectLst/>
                        </a:rPr>
                        <a:t>Colorful</a:t>
                      </a:r>
                      <a:endParaRPr lang="en-US" sz="2000" b="0" i="0" u="none" strike="noStrike" dirty="0">
                        <a:solidFill>
                          <a:schemeClr val="tx1"/>
                        </a:solidFill>
                        <a:effectLst/>
                        <a:latin typeface="Segoe UI Light" panose="020B0502040204020203" pitchFamily="34" charset="0"/>
                        <a:cs typeface="Segoe UI Light" panose="020B0502040204020203" pitchFamily="34" charset="0"/>
                      </a:endParaRPr>
                    </a:p>
                  </a:txBody>
                  <a:tcPr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rgbClr val="FF4500"/>
                          </a:solidFill>
                          <a:effectLst/>
                          <a:sym typeface="Wingdings" panose="05000000000000000000" pitchFamily="2" charset="2"/>
                        </a:rPr>
                        <a:t></a:t>
                      </a:r>
                      <a:endParaRPr lang="en-US" sz="2000" b="1" i="0" u="none" strike="noStrike" dirty="0">
                        <a:solidFill>
                          <a:srgbClr val="FF4500"/>
                        </a:solidFill>
                        <a:effectLst/>
                        <a:latin typeface="Segoe UI Light"/>
                        <a:cs typeface="Segoe UI Light"/>
                      </a:endParaRPr>
                    </a:p>
                  </a:txBody>
                  <a:tcPr anchor="ct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chemeClr val="accent4"/>
                          </a:solidFill>
                          <a:effectLst/>
                          <a:sym typeface="Wingdings" panose="05000000000000000000" pitchFamily="2" charset="2"/>
                        </a:rPr>
                        <a:t></a:t>
                      </a:r>
                      <a:endParaRPr lang="en-US" sz="2000" b="1" i="0" u="none" strike="noStrike" dirty="0">
                        <a:solidFill>
                          <a:schemeClr val="accent4"/>
                        </a:solidFill>
                        <a:effectLst/>
                        <a:latin typeface="Segoe UI Light"/>
                        <a:cs typeface="Segoe UI Light"/>
                      </a:endParaRPr>
                    </a:p>
                  </a:txBody>
                  <a:tcPr anchor="ctr"/>
                </a:tc>
                <a:extLst>
                  <a:ext uri="{0D108BD9-81ED-4DB2-BD59-A6C34878D82A}">
                    <a16:rowId xmlns:a16="http://schemas.microsoft.com/office/drawing/2014/main" val="2407496104"/>
                  </a:ext>
                </a:extLst>
              </a:tr>
              <a:tr h="55460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US" sz="2000" u="none" strike="noStrike">
                          <a:effectLst/>
                        </a:rPr>
                        <a:t>Has Tag Parameter</a:t>
                      </a:r>
                      <a:endParaRPr lang="en-US" sz="2000" b="0" i="0" u="none" strike="noStrike" dirty="0">
                        <a:solidFill>
                          <a:schemeClr val="tx1"/>
                        </a:solidFill>
                        <a:effectLst/>
                        <a:latin typeface="Segoe UI Light" panose="020B0502040204020203" pitchFamily="34" charset="0"/>
                        <a:cs typeface="Segoe UI Light" panose="020B0502040204020203" pitchFamily="34" charset="0"/>
                      </a:endParaRPr>
                    </a:p>
                  </a:txBody>
                  <a:tcPr anchor="ctr">
                    <a:solidFill>
                      <a:schemeClr val="lt2"/>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chemeClr val="accent4"/>
                          </a:solidFill>
                          <a:effectLst/>
                          <a:sym typeface="Wingdings" panose="05000000000000000000" pitchFamily="2" charset="2"/>
                        </a:rPr>
                        <a:t></a:t>
                      </a:r>
                      <a:endParaRPr lang="en-US" sz="2000" b="1" i="0" u="none" strike="noStrike" dirty="0">
                        <a:solidFill>
                          <a:schemeClr val="accent4"/>
                        </a:solidFill>
                        <a:effectLst/>
                        <a:latin typeface="Segoe UI Light"/>
                        <a:cs typeface="Segoe UI Light"/>
                      </a:endParaRPr>
                    </a:p>
                  </a:txBody>
                  <a:tcPr anchor="ctr">
                    <a:solidFill>
                      <a:schemeClr val="lt2"/>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rgbClr val="FF4500"/>
                          </a:solidFill>
                          <a:effectLst/>
                          <a:sym typeface="Wingdings" panose="05000000000000000000" pitchFamily="2" charset="2"/>
                        </a:rPr>
                        <a:t></a:t>
                      </a:r>
                      <a:endParaRPr lang="en-US" sz="2000" b="1" i="0" u="none" strike="noStrike" dirty="0">
                        <a:solidFill>
                          <a:srgbClr val="FF4500"/>
                        </a:solidFill>
                        <a:effectLst/>
                        <a:latin typeface="Segoe UI Light"/>
                        <a:cs typeface="Segoe UI Light"/>
                      </a:endParaRPr>
                    </a:p>
                  </a:txBody>
                  <a:tcPr anchor="ctr">
                    <a:solidFill>
                      <a:schemeClr val="lt2"/>
                    </a:solidFill>
                  </a:tcPr>
                </a:tc>
                <a:extLst>
                  <a:ext uri="{0D108BD9-81ED-4DB2-BD59-A6C34878D82A}">
                    <a16:rowId xmlns:a16="http://schemas.microsoft.com/office/drawing/2014/main" val="3984445451"/>
                  </a:ext>
                </a:extLst>
              </a:tr>
              <a:tr h="55460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US" sz="2000" u="none" strike="noStrike">
                          <a:effectLst/>
                        </a:rPr>
                        <a:t>Takes value from pipeline</a:t>
                      </a:r>
                      <a:endParaRPr lang="en-US" sz="2000" b="0" i="0" u="none" strike="noStrike" dirty="0">
                        <a:solidFill>
                          <a:schemeClr val="tx1"/>
                        </a:solidFill>
                        <a:effectLst/>
                        <a:latin typeface="Segoe UI Light" panose="020B0502040204020203" pitchFamily="34" charset="0"/>
                        <a:cs typeface="Segoe UI Light" panose="020B0502040204020203" pitchFamily="34" charset="0"/>
                      </a:endParaRPr>
                    </a:p>
                  </a:txBody>
                  <a:tcPr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rgbClr val="FF4500"/>
                          </a:solidFill>
                          <a:effectLst/>
                          <a:sym typeface="Wingdings" panose="05000000000000000000" pitchFamily="2" charset="2"/>
                        </a:rPr>
                        <a:t></a:t>
                      </a:r>
                      <a:endParaRPr lang="en-US" sz="2000" b="1" i="0" u="none" strike="noStrike" dirty="0">
                        <a:solidFill>
                          <a:srgbClr val="FF4500"/>
                        </a:solidFill>
                        <a:effectLst/>
                        <a:latin typeface="Segoe UI Light"/>
                        <a:cs typeface="Segoe UI Light"/>
                      </a:endParaRPr>
                    </a:p>
                  </a:txBody>
                  <a:tcPr anchor="ct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chemeClr val="accent4"/>
                          </a:solidFill>
                          <a:effectLst/>
                          <a:sym typeface="Wingdings" panose="05000000000000000000" pitchFamily="2" charset="2"/>
                        </a:rPr>
                        <a:t></a:t>
                      </a:r>
                      <a:endParaRPr lang="en-US" sz="2000" b="1" i="0" u="none" strike="noStrike" dirty="0">
                        <a:solidFill>
                          <a:schemeClr val="accent4"/>
                        </a:solidFill>
                        <a:effectLst/>
                        <a:latin typeface="Segoe UI Light"/>
                        <a:cs typeface="Segoe UI Light"/>
                      </a:endParaRPr>
                    </a:p>
                  </a:txBody>
                  <a:tcPr anchor="ctr"/>
                </a:tc>
                <a:extLst>
                  <a:ext uri="{0D108BD9-81ED-4DB2-BD59-A6C34878D82A}">
                    <a16:rowId xmlns:a16="http://schemas.microsoft.com/office/drawing/2014/main" val="3616022817"/>
                  </a:ext>
                </a:extLst>
              </a:tr>
              <a:tr h="554604">
                <a:tc>
                  <a:txBody>
                    <a:bodyPr/>
                    <a:lstStyle/>
                    <a:p>
                      <a:pPr algn="l" fontAlgn="b"/>
                      <a:r>
                        <a:rPr lang="en-US" sz="2000" u="none" strike="noStrike">
                          <a:effectLst/>
                        </a:rPr>
                        <a:t>Output can be redirected</a:t>
                      </a:r>
                      <a:endParaRPr lang="en-US" sz="2000" b="0" i="0" u="none" strike="noStrike" dirty="0">
                        <a:solidFill>
                          <a:schemeClr val="tx1"/>
                        </a:solidFill>
                        <a:effectLst/>
                        <a:latin typeface="Segoe UI Light" panose="020B0502040204020203" pitchFamily="34" charset="0"/>
                        <a:cs typeface="Segoe UI Light" panose="020B0502040204020203" pitchFamily="34" charset="0"/>
                      </a:endParaRPr>
                    </a:p>
                  </a:txBody>
                  <a:tcPr anchor="ctr">
                    <a:solidFill>
                      <a:schemeClr val="lt2"/>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b="1" u="none" strike="noStrike">
                          <a:solidFill>
                            <a:schemeClr val="accent4"/>
                          </a:solidFill>
                          <a:effectLst/>
                          <a:sym typeface="Wingdings" panose="05000000000000000000" pitchFamily="2" charset="2"/>
                        </a:rPr>
                        <a:t></a:t>
                      </a:r>
                      <a:endParaRPr lang="en-US" sz="2000" b="1" i="0" u="none" strike="noStrike" dirty="0">
                        <a:solidFill>
                          <a:schemeClr val="accent4"/>
                        </a:solidFill>
                        <a:effectLst/>
                        <a:latin typeface="Segoe UI Light"/>
                        <a:cs typeface="Segoe UI Light"/>
                      </a:endParaRPr>
                    </a:p>
                  </a:txBody>
                  <a:tcPr anchor="ctr">
                    <a:solidFill>
                      <a:schemeClr val="lt2"/>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2000" u="none" strike="noStrike" dirty="0">
                          <a:solidFill>
                            <a:schemeClr val="accent4"/>
                          </a:solidFill>
                          <a:effectLst/>
                          <a:sym typeface="Wingdings" panose="05000000000000000000" pitchFamily="2" charset="2"/>
                        </a:rPr>
                        <a:t></a:t>
                      </a:r>
                      <a:endParaRPr lang="en-US" sz="2000" b="0" i="0" u="none" strike="noStrike" dirty="0">
                        <a:solidFill>
                          <a:schemeClr val="accent4"/>
                        </a:solidFill>
                        <a:effectLst/>
                        <a:latin typeface="Segoe UI Light"/>
                        <a:cs typeface="Segoe UI Light"/>
                      </a:endParaRPr>
                    </a:p>
                  </a:txBody>
                  <a:tcPr anchor="ctr">
                    <a:solidFill>
                      <a:schemeClr val="lt2"/>
                    </a:solidFill>
                  </a:tcPr>
                </a:tc>
                <a:extLst>
                  <a:ext uri="{0D108BD9-81ED-4DB2-BD59-A6C34878D82A}">
                    <a16:rowId xmlns:a16="http://schemas.microsoft.com/office/drawing/2014/main" val="2971241953"/>
                  </a:ext>
                </a:extLst>
              </a:tr>
            </a:tbl>
          </a:graphicData>
        </a:graphic>
      </p:graphicFrame>
    </p:spTree>
    <p:custDataLst>
      <p:tags r:id="rId1"/>
    </p:custDataLst>
    <p:extLst>
      <p:ext uri="{BB962C8B-B14F-4D97-AF65-F5344CB8AC3E}">
        <p14:creationId xmlns:p14="http://schemas.microsoft.com/office/powerpoint/2010/main" val="196922032"/>
      </p:ext>
    </p:extLst>
  </p:cSld>
  <p:clrMapOvr>
    <a:masterClrMapping/>
  </p:clrMapOvr>
  <p:transition spd="slow"/>
</p:sld>
</file>

<file path=ppt/slides/slide2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D7346E-77CA-498E-A4FA-6229DD7E798D}"/>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Best Practices</a:t>
            </a:r>
          </a:p>
        </p:txBody>
      </p:sp>
      <p:graphicFrame>
        <p:nvGraphicFramePr>
          <p:cNvPr id="5" name="Content Placeholder 1">
            <a:extLst>
              <a:ext uri="{FF2B5EF4-FFF2-40B4-BE49-F238E27FC236}">
                <a16:creationId xmlns:a16="http://schemas.microsoft.com/office/drawing/2014/main" id="{5577DFFE-F801-4442-815F-87FE7EF973CE}"/>
              </a:ext>
            </a:extLst>
          </p:cNvPr>
          <p:cNvGraphicFramePr>
            <a:graphicFrameLocks noGrp="1"/>
          </p:cNvGraphicFramePr>
          <p:nvPr>
            <p:ph sz="quarter" idx="13"/>
            <p:extLst>
              <p:ext uri="{D42A27DB-BD31-4B8C-83A1-F6EECF244321}">
                <p14:modId xmlns:p14="http://schemas.microsoft.com/office/powerpoint/2010/main" val="380985510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8369873"/>
      </p:ext>
    </p:extLst>
  </p:cSld>
  <p:clrMapOvr>
    <a:masterClrMapping/>
  </p:clrMapOvr>
  <p:transition spd="slow"/>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Write-Host and Streams</a:t>
            </a:r>
          </a:p>
        </p:txBody>
      </p:sp>
      <p:pic>
        <p:nvPicPr>
          <p:cNvPr id="5" name="Demo 01" descr="A person standing in front of a screen.">
            <a:extLst>
              <a:ext uri="{FF2B5EF4-FFF2-40B4-BE49-F238E27FC236}">
                <a16:creationId xmlns:a16="http://schemas.microsoft.com/office/drawing/2014/main" id="{63246F6A-B4CD-4E7B-BBA0-66855D27A0C5}"/>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657772702"/>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999425643"/>
      </p:ext>
    </p:extLst>
  </p:cSld>
  <p:clrMapOvr>
    <a:masterClrMapping/>
  </p:clrMapOvr>
  <p:transition spd="slow"/>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5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Working with </a:t>
            </a:r>
            <a:r>
              <a:rPr lang="en-US" dirty="0" err="1"/>
              <a:t>ErrorRecord</a:t>
            </a:r>
            <a:r>
              <a:rPr lang="en-US" dirty="0"/>
              <a:t> Object</a:t>
            </a:r>
          </a:p>
        </p:txBody>
      </p:sp>
    </p:spTree>
    <p:custDataLst>
      <p:tags r:id="rId1"/>
    </p:custDataLst>
    <p:extLst>
      <p:ext uri="{BB962C8B-B14F-4D97-AF65-F5344CB8AC3E}">
        <p14:creationId xmlns:p14="http://schemas.microsoft.com/office/powerpoint/2010/main" val="2526809322"/>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Learnings covered:</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571500" indent="-571500">
              <a:buFont typeface="Arial" panose="020B0604020202020204" pitchFamily="34" charset="0"/>
              <a:buChar char="•"/>
            </a:pPr>
            <a:r>
              <a:rPr lang="en-US" dirty="0"/>
              <a:t>Introduction to Error Handling</a:t>
            </a:r>
          </a:p>
          <a:p>
            <a:pPr marL="571500" indent="-571500">
              <a:buFont typeface="Arial" panose="020B0604020202020204" pitchFamily="34" charset="0"/>
              <a:buChar char="•"/>
            </a:pPr>
            <a:r>
              <a:rPr lang="en-US" dirty="0"/>
              <a:t>Streams</a:t>
            </a:r>
          </a:p>
          <a:p>
            <a:pPr marL="571500" indent="-571500">
              <a:buFont typeface="Arial" panose="020B0604020202020204" pitchFamily="34" charset="0"/>
              <a:buChar char="•"/>
            </a:pPr>
            <a:r>
              <a:rPr lang="en-US" dirty="0"/>
              <a:t>Write-Host and Streams</a:t>
            </a:r>
          </a:p>
          <a:p>
            <a:pPr marL="571500" indent="-571500">
              <a:buFont typeface="Arial" panose="020B0604020202020204" pitchFamily="34" charset="0"/>
              <a:buChar char="•"/>
            </a:pPr>
            <a:r>
              <a:rPr lang="en-US" dirty="0"/>
              <a:t>Working with </a:t>
            </a:r>
            <a:r>
              <a:rPr lang="en-US" dirty="0" err="1"/>
              <a:t>ErrorRecord</a:t>
            </a:r>
            <a:r>
              <a:rPr lang="en-US" dirty="0"/>
              <a:t> Object</a:t>
            </a:r>
          </a:p>
          <a:p>
            <a:pPr marL="571500" indent="-571500">
              <a:buFont typeface="Arial" panose="020B0604020202020204" pitchFamily="34" charset="0"/>
              <a:buChar char="•"/>
            </a:pPr>
            <a:r>
              <a:rPr lang="en-US" dirty="0"/>
              <a:t>Non-Terminating Errors</a:t>
            </a:r>
          </a:p>
          <a:p>
            <a:pPr marL="571500" indent="-571500">
              <a:buFont typeface="Arial" panose="020B0604020202020204" pitchFamily="34" charset="0"/>
              <a:buChar char="•"/>
            </a:pPr>
            <a:r>
              <a:rPr lang="en-US" dirty="0"/>
              <a:t>Introduction to Terminating Errors</a:t>
            </a:r>
          </a:p>
          <a:p>
            <a:pPr marL="571500" indent="-571500">
              <a:buFont typeface="Arial" panose="020B0604020202020204" pitchFamily="34" charset="0"/>
              <a:buChar char="•"/>
            </a:pPr>
            <a:r>
              <a:rPr lang="en-US" dirty="0"/>
              <a:t>Catching Terminating Errors using Trap</a:t>
            </a:r>
          </a:p>
          <a:p>
            <a:pPr marL="571500" indent="-571500">
              <a:buFont typeface="Arial" panose="020B0604020202020204" pitchFamily="34" charset="0"/>
              <a:buChar char="•"/>
            </a:pPr>
            <a:r>
              <a:rPr lang="en-US" dirty="0"/>
              <a:t>Catching Terminating Errors Try {} Catch {} Finally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973874537"/>
      </p:ext>
    </p:extLst>
  </p:cSld>
  <p:clrMapOvr>
    <a:masterClrMapping/>
  </p:clrMapOvr>
  <p:transition spd="slow"/>
</p:sld>
</file>

<file path=ppt/slides/slide3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US" dirty="0" err="1"/>
              <a:t>ErrorRecord</a:t>
            </a:r>
            <a:r>
              <a:rPr lang="en-US" dirty="0"/>
              <a:t> Object</a:t>
            </a:r>
          </a:p>
        </p:txBody>
      </p:sp>
      <p:graphicFrame>
        <p:nvGraphicFramePr>
          <p:cNvPr id="5" name="Content Placeholder 2">
            <a:extLst>
              <a:ext uri="{FF2B5EF4-FFF2-40B4-BE49-F238E27FC236}">
                <a16:creationId xmlns:a16="http://schemas.microsoft.com/office/drawing/2014/main" id="{75468C3C-51FD-4249-8742-7850AE9671B8}"/>
              </a:ext>
            </a:extLst>
          </p:cNvPr>
          <p:cNvGraphicFramePr>
            <a:graphicFrameLocks noGrp="1"/>
          </p:cNvGraphicFramePr>
          <p:nvPr>
            <p:ph sz="quarter" idx="13"/>
            <p:extLst>
              <p:ext uri="{D42A27DB-BD31-4B8C-83A1-F6EECF244321}">
                <p14:modId xmlns:p14="http://schemas.microsoft.com/office/powerpoint/2010/main" val="41092176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98398789"/>
      </p:ext>
    </p:extLst>
  </p:cSld>
  <p:clrMapOvr>
    <a:masterClrMapping/>
  </p:clrMapOvr>
  <p:transition spd="slow"/>
</p:sld>
</file>

<file path=ppt/slides/slide3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 An array of </a:t>
            </a:r>
            <a:r>
              <a:rPr lang="en-US" dirty="0" err="1"/>
              <a:t>ErrorRecord</a:t>
            </a:r>
            <a:r>
              <a:rPr lang="en-US" dirty="0"/>
              <a:t> objects</a:t>
            </a:r>
          </a:p>
        </p:txBody>
      </p:sp>
      <p:sp>
        <p:nvSpPr>
          <p:cNvPr id="3" name="Content Placeholder 2"/>
          <p:cNvSpPr>
            <a:spLocks noGrp="1"/>
          </p:cNvSpPr>
          <p:nvPr>
            <p:ph sz="quarter" idx="13"/>
          </p:nvPr>
        </p:nvSpPr>
        <p:spPr/>
        <p:txBody>
          <a:bodyPr>
            <a:normAutofit fontScale="92500"/>
          </a:bodyPr>
          <a:lstStyle/>
          <a:p>
            <a:endParaRPr lang="en-US" sz="2400" dirty="0"/>
          </a:p>
          <a:p>
            <a:r>
              <a:rPr lang="en-US" sz="2400" dirty="0"/>
              <a:t>Automatic variable – Array holds errors that have occurred in the current session</a:t>
            </a:r>
          </a:p>
          <a:p>
            <a:endParaRPr lang="en-US" sz="2400" dirty="0"/>
          </a:p>
          <a:p>
            <a:r>
              <a:rPr lang="en-US" sz="2400" dirty="0"/>
              <a:t>Control maximum array size:</a:t>
            </a:r>
          </a:p>
          <a:p>
            <a:endParaRPr lang="en-US" sz="2400" dirty="0"/>
          </a:p>
          <a:p>
            <a:endParaRPr lang="en-US" sz="2400" dirty="0"/>
          </a:p>
          <a:p>
            <a:endParaRPr lang="en-US" sz="2400" dirty="0"/>
          </a:p>
          <a:p>
            <a:r>
              <a:rPr lang="en-US" sz="2400" dirty="0"/>
              <a:t>The most recent error is the first object in the array:</a:t>
            </a:r>
          </a:p>
          <a:p>
            <a:endParaRPr lang="en-US" sz="2400" dirty="0"/>
          </a:p>
          <a:p>
            <a:endParaRPr lang="en-US" sz="2400" dirty="0"/>
          </a:p>
          <a:p>
            <a:r>
              <a:rPr lang="en-US" sz="2400" dirty="0"/>
              <a:t>Prevent an error from being added to the $Error array by using "-</a:t>
            </a:r>
            <a:r>
              <a:rPr lang="en-US" sz="2400" dirty="0" err="1"/>
              <a:t>ErrorAction</a:t>
            </a:r>
            <a:r>
              <a:rPr lang="en-US" sz="2400" dirty="0"/>
              <a:t> Ignore"</a:t>
            </a:r>
          </a:p>
          <a:p>
            <a:pPr marL="0" indent="0">
              <a:buNone/>
            </a:pPr>
            <a:endParaRPr lang="en-US" sz="2400" dirty="0"/>
          </a:p>
        </p:txBody>
      </p:sp>
      <p:sp>
        <p:nvSpPr>
          <p:cNvPr id="6" name="Rectangle 5"/>
          <p:cNvSpPr/>
          <p:nvPr/>
        </p:nvSpPr>
        <p:spPr>
          <a:xfrm>
            <a:off x="655638" y="4876800"/>
            <a:ext cx="10880725" cy="369332"/>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 </a:t>
            </a:r>
            <a:endPar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endParaRPr>
          </a:p>
        </p:txBody>
      </p:sp>
      <p:sp>
        <p:nvSpPr>
          <p:cNvPr id="8" name="Rectangle 7"/>
          <p:cNvSpPr/>
          <p:nvPr/>
        </p:nvSpPr>
        <p:spPr>
          <a:xfrm>
            <a:off x="655638" y="3239869"/>
            <a:ext cx="10880725" cy="646331"/>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$MaximumErrorCount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256</a:t>
            </a:r>
            <a:endPar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endParaRPr>
          </a:p>
        </p:txBody>
      </p:sp>
    </p:spTree>
    <p:custDataLst>
      <p:tags r:id="rId1"/>
    </p:custDataLst>
    <p:extLst>
      <p:ext uri="{BB962C8B-B14F-4D97-AF65-F5344CB8AC3E}">
        <p14:creationId xmlns:p14="http://schemas.microsoft.com/office/powerpoint/2010/main" val="139727351"/>
      </p:ext>
    </p:extLst>
  </p:cSld>
  <p:clrMapOvr>
    <a:masterClrMapping/>
  </p:clrMapOvr>
  <p:transition spd="slow"/>
</p:sld>
</file>

<file path=ppt/slides/slide3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panose="020B0702040204020203" pitchFamily="34" charset="0"/>
                <a:cs typeface="Segoe UI Light"/>
              </a:rPr>
              <a:t>$Error – View all properties of </a:t>
            </a:r>
            <a:r>
              <a:rPr lang="en-US" dirty="0" err="1">
                <a:latin typeface="Segoe UI Semibold" panose="020B0702040204020203" pitchFamily="34" charset="0"/>
                <a:cs typeface="Segoe UI Light"/>
              </a:rPr>
              <a:t>ErrorRecord</a:t>
            </a:r>
            <a:endParaRPr lang="en-US" dirty="0">
              <a:latin typeface="Segoe UI Semibold" panose="020B0702040204020203" pitchFamily="34" charset="0"/>
              <a:cs typeface="Segoe UI Light"/>
            </a:endParaRPr>
          </a:p>
        </p:txBody>
      </p:sp>
      <p:sp>
        <p:nvSpPr>
          <p:cNvPr id="3" name="Content Placeholder 2"/>
          <p:cNvSpPr>
            <a:spLocks noGrp="1"/>
          </p:cNvSpPr>
          <p:nvPr>
            <p:ph sz="quarter" idx="13"/>
          </p:nvPr>
        </p:nvSpPr>
        <p:spPr/>
        <p:txBody>
          <a:bodyPr vert="horz" lIns="91440" tIns="45720" rIns="91440" bIns="45720" rtlCol="0" anchor="t">
            <a:normAutofit/>
          </a:bodyPr>
          <a:lstStyle/>
          <a:p>
            <a:r>
              <a:rPr lang="en-US" sz="2400" dirty="0">
                <a:latin typeface="Segoe UI" panose="020B0502040204020203" pitchFamily="34" charset="0"/>
                <a:cs typeface="Segoe UI Light"/>
              </a:rPr>
              <a:t>By default </a:t>
            </a:r>
            <a:r>
              <a:rPr lang="en-US" sz="2400" b="1" dirty="0">
                <a:latin typeface="Segoe UI" panose="020B0502040204020203" pitchFamily="34" charset="0"/>
                <a:cs typeface="Segoe UI Light"/>
              </a:rPr>
              <a:t>$Error</a:t>
            </a:r>
            <a:r>
              <a:rPr lang="en-US" sz="2400" dirty="0">
                <a:latin typeface="Segoe UI" panose="020B0502040204020203" pitchFamily="34" charset="0"/>
                <a:cs typeface="Segoe UI Light"/>
              </a:rPr>
              <a:t> only displays a summary of the error</a:t>
            </a:r>
          </a:p>
          <a:p>
            <a:endParaRPr lang="en-US" sz="2400" dirty="0">
              <a:latin typeface="Segoe UI" panose="020B0502040204020203" pitchFamily="34" charset="0"/>
            </a:endParaRPr>
          </a:p>
          <a:p>
            <a:r>
              <a:rPr lang="en-US" sz="2400" dirty="0">
                <a:latin typeface="Segoe UI" panose="020B0502040204020203" pitchFamily="34" charset="0"/>
              </a:rPr>
              <a:t>View all properties using one of the following examples:</a:t>
            </a:r>
          </a:p>
          <a:p>
            <a:endParaRPr lang="en-US" sz="2400" dirty="0">
              <a:latin typeface="Segoe UI" panose="020B0502040204020203" pitchFamily="34" charset="0"/>
            </a:endParaRPr>
          </a:p>
          <a:p>
            <a:endParaRPr lang="en-US" sz="2400" dirty="0">
              <a:latin typeface="Segoe UI" panose="020B0502040204020203" pitchFamily="34" charset="0"/>
            </a:endParaRPr>
          </a:p>
          <a:p>
            <a:endParaRPr lang="en-US" sz="2400" dirty="0">
              <a:latin typeface="Segoe UI" panose="020B0502040204020203" pitchFamily="34" charset="0"/>
            </a:endParaRPr>
          </a:p>
          <a:p>
            <a:endParaRPr lang="en-US" sz="2400" dirty="0">
              <a:latin typeface="Segoe UI" panose="020B0502040204020203" pitchFamily="34" charset="0"/>
            </a:endParaRPr>
          </a:p>
          <a:p>
            <a:r>
              <a:rPr lang="en-US" sz="2400" dirty="0">
                <a:latin typeface="Segoe UI" panose="020B0502040204020203" pitchFamily="34" charset="0"/>
              </a:rPr>
              <a:t>Drill into the object model for more error details</a:t>
            </a:r>
          </a:p>
          <a:p>
            <a:endParaRPr lang="en-US" sz="2400" dirty="0"/>
          </a:p>
        </p:txBody>
      </p:sp>
      <p:sp>
        <p:nvSpPr>
          <p:cNvPr id="6" name="Rectangle 5"/>
          <p:cNvSpPr/>
          <p:nvPr/>
        </p:nvSpPr>
        <p:spPr>
          <a:xfrm>
            <a:off x="655638" y="5172670"/>
            <a:ext cx="10880725" cy="923330"/>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CategoryInfo</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InvocationInfo</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ScriptStackTrace</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8" name="Rectangle 7"/>
          <p:cNvSpPr/>
          <p:nvPr/>
        </p:nvSpPr>
        <p:spPr>
          <a:xfrm>
            <a:off x="655638" y="2910815"/>
            <a:ext cx="10880723" cy="1200329"/>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Format-List</a:t>
            </a: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a:t>
            </a: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-Force</a:t>
            </a:r>
            <a:endPar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err="1">
                <a:ln>
                  <a:noFill/>
                </a:ln>
                <a:solidFill>
                  <a:srgbClr val="E0FFFF"/>
                </a:solidFill>
                <a:effectLst/>
                <a:uLnTx/>
                <a:uFillTx/>
                <a:latin typeface="Lucida Console" panose="020B0609040504020204" pitchFamily="49" charset="0"/>
                <a:ea typeface="+mn-ea"/>
                <a:cs typeface="+mn-cs"/>
              </a:rPr>
              <a:t>fl</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-Force</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Select-Object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Error</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0</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Select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p:txBody>
      </p:sp>
    </p:spTree>
    <p:custDataLst>
      <p:tags r:id="rId1"/>
    </p:custDataLst>
    <p:extLst>
      <p:ext uri="{BB962C8B-B14F-4D97-AF65-F5344CB8AC3E}">
        <p14:creationId xmlns:p14="http://schemas.microsoft.com/office/powerpoint/2010/main" val="145336572"/>
      </p:ext>
    </p:extLst>
  </p:cSld>
  <p:clrMapOvr>
    <a:masterClrMapping/>
  </p:clrMapOvr>
  <p:transition spd="slow"/>
</p:sld>
</file>

<file path=ppt/slides/slide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panose="020B0702040204020203" pitchFamily="34" charset="0"/>
                <a:cs typeface="Segoe UI Light"/>
              </a:rPr>
              <a:t>$? – Last operation execution status</a:t>
            </a:r>
          </a:p>
        </p:txBody>
      </p:sp>
      <p:sp>
        <p:nvSpPr>
          <p:cNvPr id="3" name="Content Placeholder 2"/>
          <p:cNvSpPr>
            <a:spLocks noGrp="1"/>
          </p:cNvSpPr>
          <p:nvPr>
            <p:ph sz="quarter" idx="13"/>
          </p:nvPr>
        </p:nvSpPr>
        <p:spPr/>
        <p:txBody>
          <a:bodyPr vert="horz" lIns="91440" tIns="45720" rIns="91440" bIns="45720" rtlCol="0" anchor="t">
            <a:noAutofit/>
          </a:bodyPr>
          <a:lstStyle/>
          <a:p>
            <a:pPr marL="0" indent="0">
              <a:buNone/>
            </a:pPr>
            <a:r>
              <a:rPr lang="en-US" dirty="0">
                <a:latin typeface="Segoe UI" panose="020B0502040204020203" pitchFamily="34" charset="0"/>
                <a:cs typeface="Segoe UI Light"/>
              </a:rPr>
              <a:t>Automatic Variable</a:t>
            </a:r>
            <a:endParaRPr lang="en-US" dirty="0">
              <a:latin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Light"/>
              </a:rPr>
              <a:t>Contains execution status of </a:t>
            </a:r>
            <a:r>
              <a:rPr lang="en-US" b="1" dirty="0">
                <a:latin typeface="Segoe UI" panose="020B0502040204020203" pitchFamily="34" charset="0"/>
                <a:cs typeface="Segoe UI Light"/>
              </a:rPr>
              <a:t>last operation</a:t>
            </a:r>
          </a:p>
          <a:p>
            <a:pPr marL="342900" indent="-342900">
              <a:buFont typeface="Arial" panose="020B0604020202020204" pitchFamily="34" charset="0"/>
              <a:buChar char="•"/>
            </a:pPr>
            <a:r>
              <a:rPr lang="en-US" dirty="0">
                <a:latin typeface="Segoe UI" panose="020B0502040204020203" pitchFamily="34" charset="0"/>
                <a:cs typeface="Segoe UI Light"/>
              </a:rPr>
              <a:t>Applies to both terminating and non-terminating errors</a:t>
            </a:r>
          </a:p>
          <a:p>
            <a:pPr marL="342900" indent="-342900">
              <a:buFont typeface="Arial" panose="020B0604020202020204" pitchFamily="34" charset="0"/>
              <a:buChar char="•"/>
            </a:pPr>
            <a:r>
              <a:rPr lang="en-US" dirty="0">
                <a:latin typeface="Segoe UI" panose="020B0502040204020203" pitchFamily="34" charset="0"/>
                <a:cs typeface="Segoe UI Light"/>
              </a:rPr>
              <a:t>Even applies to </a:t>
            </a:r>
            <a:r>
              <a:rPr lang="en-US" b="1" dirty="0">
                <a:latin typeface="Segoe UI" panose="020B0502040204020203" pitchFamily="34" charset="0"/>
                <a:cs typeface="Segoe UI Light"/>
              </a:rPr>
              <a:t>external command </a:t>
            </a:r>
            <a:r>
              <a:rPr lang="en-US" dirty="0">
                <a:latin typeface="Segoe UI" panose="020B0502040204020203" pitchFamily="34" charset="0"/>
                <a:cs typeface="Segoe UI Light"/>
              </a:rPr>
              <a:t>exit codes</a:t>
            </a:r>
          </a:p>
          <a:p>
            <a:endParaRPr lang="en-US" dirty="0">
              <a:latin typeface="Segoe UI" panose="020B0502040204020203" pitchFamily="34" charset="0"/>
            </a:endParaRPr>
          </a:p>
          <a:p>
            <a:r>
              <a:rPr lang="en-US" dirty="0">
                <a:latin typeface="Segoe UI" panose="020B0502040204020203" pitchFamily="34" charset="0"/>
                <a:cs typeface="Segoe UI Light"/>
              </a:rPr>
              <a:t>True = Complete Success</a:t>
            </a:r>
          </a:p>
          <a:p>
            <a:r>
              <a:rPr lang="en-US" dirty="0">
                <a:latin typeface="Segoe UI" panose="020B0502040204020203" pitchFamily="34" charset="0"/>
                <a:cs typeface="Segoe UI Light"/>
              </a:rPr>
              <a:t>False = Failure (Partial or Complete)</a:t>
            </a:r>
          </a:p>
          <a:p>
            <a:endParaRPr lang="en-US" dirty="0">
              <a:latin typeface="Segoe UI" panose="020B0502040204020203" pitchFamily="34" charset="0"/>
            </a:endParaRPr>
          </a:p>
          <a:p>
            <a:r>
              <a:rPr lang="en-US" dirty="0">
                <a:latin typeface="Segoe UI" panose="020B0502040204020203" pitchFamily="34" charset="0"/>
                <a:cs typeface="Segoe UI Light"/>
              </a:rPr>
              <a:t>Typically used in an If() statement to test and then run error handling code</a:t>
            </a:r>
          </a:p>
        </p:txBody>
      </p:sp>
    </p:spTree>
    <p:custDataLst>
      <p:tags r:id="rId1"/>
    </p:custDataLst>
    <p:extLst>
      <p:ext uri="{BB962C8B-B14F-4D97-AF65-F5344CB8AC3E}">
        <p14:creationId xmlns:p14="http://schemas.microsoft.com/office/powerpoint/2010/main" val="1874934971"/>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panose="020B0702040204020203" pitchFamily="34" charset="0"/>
                <a:cs typeface="Segoe UI Light"/>
              </a:rPr>
              <a:t>-</a:t>
            </a:r>
            <a:r>
              <a:rPr lang="en-US" dirty="0" err="1">
                <a:latin typeface="Segoe UI Semibold" panose="020B0702040204020203" pitchFamily="34" charset="0"/>
                <a:cs typeface="Segoe UI Light"/>
              </a:rPr>
              <a:t>ErrorVariable</a:t>
            </a:r>
            <a:r>
              <a:rPr lang="en-US" dirty="0">
                <a:latin typeface="Segoe UI Semibold" panose="020B0702040204020203" pitchFamily="34" charset="0"/>
                <a:cs typeface="Segoe UI Light"/>
              </a:rPr>
              <a:t> Common Parameter</a:t>
            </a:r>
          </a:p>
        </p:txBody>
      </p:sp>
      <p:sp>
        <p:nvSpPr>
          <p:cNvPr id="9" name="Subtitle 8">
            <a:extLst>
              <a:ext uri="{FF2B5EF4-FFF2-40B4-BE49-F238E27FC236}">
                <a16:creationId xmlns:a16="http://schemas.microsoft.com/office/drawing/2014/main" id="{907BB6BC-C18C-4F30-8FC7-1360BB8BC988}"/>
              </a:ext>
            </a:extLst>
          </p:cNvPr>
          <p:cNvSpPr>
            <a:spLocks noGrp="1"/>
          </p:cNvSpPr>
          <p:nvPr>
            <p:ph type="subTitle" idx="1"/>
          </p:nvPr>
        </p:nvSpPr>
        <p:spPr/>
        <p:txBody>
          <a:bodyPr/>
          <a:lstStyle/>
          <a:p>
            <a:r>
              <a:rPr lang="en-US" dirty="0">
                <a:latin typeface="Segoe UI" panose="020B0502040204020203" pitchFamily="34" charset="0"/>
              </a:rPr>
              <a:t>Capture errors from a specific action into a dedicated variable</a:t>
            </a:r>
          </a:p>
        </p:txBody>
      </p:sp>
      <p:sp>
        <p:nvSpPr>
          <p:cNvPr id="3" name="Content Placeholder 2"/>
          <p:cNvSpPr>
            <a:spLocks noGrp="1"/>
          </p:cNvSpPr>
          <p:nvPr>
            <p:ph sz="quarter" idx="13"/>
          </p:nvPr>
        </p:nvSpPr>
        <p:spPr/>
        <p:txBody>
          <a:bodyPr vert="horz" lIns="91440" tIns="45720" rIns="91440" bIns="45720" rtlCol="0" anchor="t">
            <a:normAutofit/>
          </a:bodyPr>
          <a:lstStyle/>
          <a:p>
            <a:r>
              <a:rPr lang="en-US" sz="2600" dirty="0">
                <a:latin typeface="Segoe UI" panose="020B0502040204020203" pitchFamily="34" charset="0"/>
                <a:cs typeface="Segoe UI Light"/>
              </a:rPr>
              <a:t>Create the variable and store any errors in it:</a:t>
            </a:r>
            <a:r>
              <a:rPr lang="en-US" sz="2600" dirty="0"/>
              <a:t> </a:t>
            </a:r>
          </a:p>
          <a:p>
            <a:endParaRPr lang="en-US" sz="2600" dirty="0"/>
          </a:p>
          <a:p>
            <a:r>
              <a:rPr lang="en-US" sz="2600" dirty="0"/>
              <a:t>Append error messages to the variable:</a:t>
            </a:r>
          </a:p>
          <a:p>
            <a:endParaRPr lang="en-US" sz="2600" dirty="0"/>
          </a:p>
          <a:p>
            <a:r>
              <a:rPr lang="en-US" sz="2600" dirty="0"/>
              <a:t>Work with the variable just like $Error:</a:t>
            </a:r>
          </a:p>
          <a:p>
            <a:endParaRPr lang="en-US" sz="2600" dirty="0">
              <a:latin typeface="Segoe UI" panose="020B0502040204020203" pitchFamily="34" charset="0"/>
            </a:endParaRPr>
          </a:p>
          <a:p>
            <a:endParaRPr lang="en-US" sz="2600" b="1" dirty="0">
              <a:latin typeface="Segoe UI" panose="020B0502040204020203" pitchFamily="34" charset="0"/>
              <a:cs typeface="Segoe UI Light"/>
            </a:endParaRPr>
          </a:p>
          <a:p>
            <a:r>
              <a:rPr lang="en-US" sz="2600" b="1" dirty="0">
                <a:latin typeface="Segoe UI" panose="020B0502040204020203" pitchFamily="34" charset="0"/>
                <a:cs typeface="Segoe UI Light"/>
              </a:rPr>
              <a:t>$Error</a:t>
            </a:r>
            <a:r>
              <a:rPr lang="en-US" sz="2600" dirty="0">
                <a:latin typeface="Segoe UI" panose="020B0502040204020203" pitchFamily="34" charset="0"/>
                <a:cs typeface="Segoe UI Light"/>
              </a:rPr>
              <a:t> holds </a:t>
            </a:r>
            <a:r>
              <a:rPr lang="en-US" sz="2600" b="1" dirty="0">
                <a:latin typeface="Segoe UI" panose="020B0502040204020203" pitchFamily="34" charset="0"/>
                <a:cs typeface="Segoe UI Light"/>
              </a:rPr>
              <a:t>all errors</a:t>
            </a:r>
            <a:r>
              <a:rPr lang="en-US" sz="2600" dirty="0">
                <a:latin typeface="Segoe UI" panose="020B0502040204020203" pitchFamily="34" charset="0"/>
                <a:cs typeface="Segoe UI Light"/>
              </a:rPr>
              <a:t>, including those sent to </a:t>
            </a:r>
            <a:r>
              <a:rPr lang="en-US" sz="2600" b="1" dirty="0">
                <a:latin typeface="Segoe UI" panose="020B0502040204020203" pitchFamily="34" charset="0"/>
                <a:cs typeface="Segoe UI Light"/>
              </a:rPr>
              <a:t>-</a:t>
            </a:r>
            <a:r>
              <a:rPr lang="en-US" sz="2600" b="1" dirty="0" err="1">
                <a:latin typeface="Segoe UI" panose="020B0502040204020203" pitchFamily="34" charset="0"/>
                <a:cs typeface="Segoe UI Light"/>
              </a:rPr>
              <a:t>ErrorVariable</a:t>
            </a:r>
            <a:r>
              <a:rPr lang="en-US" sz="2600" dirty="0">
                <a:latin typeface="Segoe UI" panose="020B0502040204020203" pitchFamily="34" charset="0"/>
                <a:cs typeface="Segoe UI Light"/>
              </a:rPr>
              <a:t>.</a:t>
            </a:r>
          </a:p>
        </p:txBody>
      </p:sp>
      <p:sp>
        <p:nvSpPr>
          <p:cNvPr id="6" name="Code Box White">
            <a:extLst>
              <a:ext uri="{FF2B5EF4-FFF2-40B4-BE49-F238E27FC236}">
                <a16:creationId xmlns:a16="http://schemas.microsoft.com/office/drawing/2014/main" id="{98988B22-334B-4A7A-99E8-62B53E0CD332}"/>
              </a:ext>
            </a:extLst>
          </p:cNvPr>
          <p:cNvSpPr txBox="1">
            <a:spLocks/>
          </p:cNvSpPr>
          <p:nvPr>
            <p:custDataLst>
              <p:tags r:id="rId2"/>
            </p:custDataLst>
          </p:nvPr>
        </p:nvSpPr>
        <p:spPr>
          <a:xfrm>
            <a:off x="655638" y="1905000"/>
            <a:ext cx="10880725" cy="433965"/>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dirty="0">
                <a:solidFill>
                  <a:srgbClr val="0000FF"/>
                </a:solidFill>
                <a:latin typeface="Lucida Console"/>
                <a:cs typeface="Segoe UI Light"/>
              </a:rPr>
              <a:t>Get-Process</a:t>
            </a:r>
            <a:r>
              <a:rPr lang="en-US" sz="1800" dirty="0">
                <a:latin typeface="Lucida Console"/>
                <a:cs typeface="Segoe UI Light"/>
              </a:rPr>
              <a:t> </a:t>
            </a:r>
            <a:r>
              <a:rPr lang="en-US" sz="1800" dirty="0">
                <a:solidFill>
                  <a:srgbClr val="000080"/>
                </a:solidFill>
                <a:latin typeface="Lucida Console"/>
                <a:cs typeface="Segoe UI Light"/>
              </a:rPr>
              <a:t>-Id</a:t>
            </a:r>
            <a:r>
              <a:rPr lang="en-US" sz="1800" dirty="0">
                <a:latin typeface="Lucida Console"/>
                <a:cs typeface="Segoe UI Light"/>
              </a:rPr>
              <a:t> </a:t>
            </a:r>
            <a:r>
              <a:rPr lang="en-US" sz="1800" dirty="0">
                <a:solidFill>
                  <a:srgbClr val="800080"/>
                </a:solidFill>
                <a:latin typeface="Lucida Console"/>
                <a:cs typeface="Segoe UI Light"/>
              </a:rPr>
              <a:t>6</a:t>
            </a:r>
            <a:r>
              <a:rPr lang="en-US" sz="1800" dirty="0">
                <a:latin typeface="Lucida Console"/>
                <a:cs typeface="Segoe UI Light"/>
              </a:rPr>
              <a:t> </a:t>
            </a:r>
            <a:r>
              <a:rPr lang="en-US" sz="1800" dirty="0">
                <a:solidFill>
                  <a:srgbClr val="000080"/>
                </a:solidFill>
                <a:latin typeface="Lucida Console"/>
                <a:cs typeface="Segoe UI Light"/>
              </a:rPr>
              <a:t>-</a:t>
            </a:r>
            <a:r>
              <a:rPr lang="en-US" sz="1800" dirty="0" err="1">
                <a:solidFill>
                  <a:srgbClr val="000080"/>
                </a:solidFill>
                <a:latin typeface="Lucida Console"/>
                <a:cs typeface="Segoe UI Light"/>
              </a:rPr>
              <a:t>ErrorVariable</a:t>
            </a:r>
            <a:r>
              <a:rPr lang="en-US" sz="1800" dirty="0">
                <a:latin typeface="Lucida Console"/>
                <a:cs typeface="Segoe UI Light"/>
              </a:rPr>
              <a:t> </a:t>
            </a:r>
            <a:r>
              <a:rPr lang="en-US" sz="1800" dirty="0" err="1">
                <a:solidFill>
                  <a:srgbClr val="8A2BE2"/>
                </a:solidFill>
                <a:latin typeface="Lucida Console"/>
                <a:cs typeface="Segoe UI Light"/>
              </a:rPr>
              <a:t>MyErrors</a:t>
            </a:r>
            <a:endParaRPr lang="en-US" sz="1800" dirty="0">
              <a:solidFill>
                <a:prstClr val="black"/>
              </a:solidFill>
              <a:latin typeface="Lucida Console" panose="020B0609040504020204" pitchFamily="49" charset="0"/>
            </a:endParaRPr>
          </a:p>
        </p:txBody>
      </p:sp>
      <p:sp>
        <p:nvSpPr>
          <p:cNvPr id="7" name="Code Box White">
            <a:extLst>
              <a:ext uri="{FF2B5EF4-FFF2-40B4-BE49-F238E27FC236}">
                <a16:creationId xmlns:a16="http://schemas.microsoft.com/office/drawing/2014/main" id="{C04B2E1C-5BEF-44AC-9F5D-4DD0C8EFB696}"/>
              </a:ext>
            </a:extLst>
          </p:cNvPr>
          <p:cNvSpPr txBox="1">
            <a:spLocks/>
          </p:cNvSpPr>
          <p:nvPr>
            <p:custDataLst>
              <p:tags r:id="rId3"/>
            </p:custDataLst>
          </p:nvPr>
        </p:nvSpPr>
        <p:spPr>
          <a:xfrm>
            <a:off x="655638" y="2895600"/>
            <a:ext cx="10880725" cy="433965"/>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dirty="0">
                <a:solidFill>
                  <a:srgbClr val="0000FF"/>
                </a:solidFill>
                <a:latin typeface="Lucida Console" panose="020B0609040504020204" pitchFamily="49" charset="0"/>
              </a:rPr>
              <a:t>Get-Process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-Id</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6</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ErrorVariable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err="1">
                <a:solidFill>
                  <a:srgbClr val="8A2BE2"/>
                </a:solidFill>
                <a:latin typeface="Lucida Console" panose="020B0609040504020204" pitchFamily="49" charset="0"/>
              </a:rPr>
              <a:t>MyErrors</a:t>
            </a:r>
            <a:endParaRPr lang="en-US" sz="1800" dirty="0">
              <a:solidFill>
                <a:prstClr val="black"/>
              </a:solidFill>
              <a:latin typeface="Lucida Console" panose="020B0609040504020204" pitchFamily="49" charset="0"/>
            </a:endParaRPr>
          </a:p>
        </p:txBody>
      </p:sp>
      <p:sp>
        <p:nvSpPr>
          <p:cNvPr id="8" name="Code Box White">
            <a:extLst>
              <a:ext uri="{FF2B5EF4-FFF2-40B4-BE49-F238E27FC236}">
                <a16:creationId xmlns:a16="http://schemas.microsoft.com/office/drawing/2014/main" id="{FC77F8CC-DFB7-4E11-949C-2EC54B3034E5}"/>
              </a:ext>
            </a:extLst>
          </p:cNvPr>
          <p:cNvSpPr txBox="1">
            <a:spLocks/>
          </p:cNvSpPr>
          <p:nvPr>
            <p:custDataLst>
              <p:tags r:id="rId4"/>
            </p:custDataLst>
          </p:nvPr>
        </p:nvSpPr>
        <p:spPr>
          <a:xfrm>
            <a:off x="655638" y="3833235"/>
            <a:ext cx="10880725" cy="433965"/>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MyErrors</a:t>
            </a:r>
            <a:endParaRPr lang="en-US" sz="1800" dirty="0">
              <a:solidFill>
                <a:prstClr val="black"/>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004075383"/>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Working with </a:t>
            </a:r>
            <a:r>
              <a:rPr lang="en-US" dirty="0" err="1"/>
              <a:t>ErrorRecord</a:t>
            </a:r>
            <a:r>
              <a:rPr lang="en-US" dirty="0"/>
              <a:t> Object</a:t>
            </a:r>
          </a:p>
        </p:txBody>
      </p:sp>
      <p:pic>
        <p:nvPicPr>
          <p:cNvPr id="5" name="Demo 01" descr="A person standing in front of a screen.">
            <a:extLst>
              <a:ext uri="{FF2B5EF4-FFF2-40B4-BE49-F238E27FC236}">
                <a16:creationId xmlns:a16="http://schemas.microsoft.com/office/drawing/2014/main" id="{0071CE7C-481B-42A1-9B76-3847C8A4297F}"/>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618588766"/>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67682270"/>
      </p:ext>
    </p:extLst>
  </p:cSld>
  <p:clrMapOvr>
    <a:masterClrMapping/>
  </p:clrMapOvr>
  <p:transition spd="slow"/>
</p:sld>
</file>

<file path=ppt/slides/slide3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Segoe UI Semibold" panose="020B0702040204020203" pitchFamily="34" charset="0"/>
                <a:cs typeface="Segoe UI Light"/>
              </a:rPr>
              <a:t>Non-Terminating Errors</a:t>
            </a:r>
          </a:p>
        </p:txBody>
      </p:sp>
      <p:sp>
        <p:nvSpPr>
          <p:cNvPr id="10" name="Content Placeholder 9"/>
          <p:cNvSpPr>
            <a:spLocks noGrp="1"/>
          </p:cNvSpPr>
          <p:nvPr>
            <p:ph type="body" sz="quarter" idx="10"/>
          </p:nvPr>
        </p:nvSpPr>
        <p:spPr/>
        <p:txBody>
          <a:bodyPr vert="horz" lIns="91440" tIns="45720" rIns="91440" bIns="45720" rtlCol="0" anchor="ctr">
            <a:normAutofit/>
          </a:bodyPr>
          <a:lstStyle/>
          <a:p>
            <a:pPr marL="0" indent="0">
              <a:buNone/>
            </a:pPr>
            <a:r>
              <a:rPr lang="en-US" dirty="0">
                <a:latin typeface="Segoe UI" panose="020B0502040204020203" pitchFamily="34" charset="0"/>
                <a:cs typeface="Segoe UI Light"/>
              </a:rPr>
              <a:t>Errors do not stop processing</a:t>
            </a:r>
          </a:p>
          <a:p>
            <a:pPr marL="966470" lvl="1" indent="-342900">
              <a:buFont typeface="Arial" panose="020B0604020202020204" pitchFamily="34" charset="0"/>
              <a:buChar char="•"/>
            </a:pPr>
            <a:r>
              <a:rPr lang="en-US" sz="2400" dirty="0">
                <a:latin typeface="Segoe UI" panose="020B0502040204020203" pitchFamily="34" charset="0"/>
                <a:cs typeface="Segoe UI Light"/>
              </a:rPr>
              <a:t>Optionally handle error in code</a:t>
            </a:r>
          </a:p>
          <a:p>
            <a:pPr marL="966470" lvl="1" indent="-342900">
              <a:buFont typeface="Arial" panose="020B0604020202020204" pitchFamily="34" charset="0"/>
              <a:buChar char="•"/>
            </a:pPr>
            <a:r>
              <a:rPr lang="en-US" sz="2400" dirty="0">
                <a:latin typeface="Segoe UI" panose="020B0502040204020203" pitchFamily="34" charset="0"/>
                <a:cs typeface="Segoe UI Light"/>
              </a:rPr>
              <a:t>Continue with rest of code</a:t>
            </a:r>
          </a:p>
          <a:p>
            <a:pPr marL="966470" lvl="1" indent="-342900">
              <a:buFont typeface="Arial" panose="020B0604020202020204" pitchFamily="34" charset="0"/>
              <a:buChar char="•"/>
            </a:pPr>
            <a:r>
              <a:rPr lang="en-US" sz="2400" dirty="0">
                <a:latin typeface="Segoe UI" panose="020B0502040204020203" pitchFamily="34" charset="0"/>
                <a:cs typeface="Segoe UI Light"/>
              </a:rPr>
              <a:t>Does not trigger Trap, </a:t>
            </a:r>
            <a:r>
              <a:rPr lang="en-US" sz="2400" dirty="0" err="1">
                <a:latin typeface="Segoe UI" panose="020B0502040204020203" pitchFamily="34" charset="0"/>
                <a:cs typeface="Segoe UI Light"/>
              </a:rPr>
              <a:t>Try..Catch..Finally</a:t>
            </a:r>
            <a:endParaRPr lang="en-US" sz="2400" dirty="0">
              <a:latin typeface="Segoe UI" panose="020B0502040204020203" pitchFamily="34" charset="0"/>
              <a:cs typeface="Segoe UI Light"/>
            </a:endParaRPr>
          </a:p>
          <a:p>
            <a:endParaRPr lang="en-US" dirty="0">
              <a:latin typeface="Segoe UI" panose="020B0502040204020203" pitchFamily="34" charset="0"/>
            </a:endParaRPr>
          </a:p>
          <a:p>
            <a:pPr marL="0" lvl="1" indent="0">
              <a:lnSpc>
                <a:spcPct val="100000"/>
              </a:lnSpc>
              <a:spcBef>
                <a:spcPts val="300"/>
              </a:spcBef>
              <a:buNone/>
            </a:pPr>
            <a:r>
              <a:rPr lang="en-US" sz="2400" dirty="0">
                <a:latin typeface="Segoe UI" panose="020B0502040204020203" pitchFamily="34" charset="0"/>
                <a:cs typeface="Segoe UI Light"/>
              </a:rPr>
              <a:t>Can be converted into Terminating errors</a:t>
            </a:r>
          </a:p>
          <a:p>
            <a:pPr marL="966470" lvl="1" indent="-342900">
              <a:buFont typeface="Arial" panose="020B0604020202020204" pitchFamily="34" charset="0"/>
              <a:buChar char="•"/>
            </a:pPr>
            <a:r>
              <a:rPr lang="en-US" sz="2400" dirty="0">
                <a:latin typeface="Segoe UI" panose="020B0502040204020203" pitchFamily="34" charset="0"/>
                <a:cs typeface="Segoe UI Light"/>
              </a:rPr>
              <a:t>-</a:t>
            </a:r>
            <a:r>
              <a:rPr lang="en-US" sz="2400" dirty="0" err="1">
                <a:latin typeface="Segoe UI" panose="020B0502040204020203" pitchFamily="34" charset="0"/>
                <a:cs typeface="Segoe UI Light"/>
              </a:rPr>
              <a:t>ErrorAction</a:t>
            </a:r>
            <a:r>
              <a:rPr lang="en-US" sz="2400" dirty="0">
                <a:latin typeface="Segoe UI" panose="020B0502040204020203" pitchFamily="34" charset="0"/>
                <a:cs typeface="Segoe UI Light"/>
              </a:rPr>
              <a:t> Stop or $</a:t>
            </a:r>
            <a:r>
              <a:rPr lang="en-US" sz="2400" dirty="0" err="1">
                <a:latin typeface="Segoe UI" panose="020B0502040204020203" pitchFamily="34" charset="0"/>
                <a:cs typeface="Segoe UI Light"/>
              </a:rPr>
              <a:t>ErrorActionPreference</a:t>
            </a:r>
            <a:r>
              <a:rPr lang="en-US" sz="2400" dirty="0">
                <a:latin typeface="Segoe UI" panose="020B0502040204020203" pitchFamily="34" charset="0"/>
                <a:cs typeface="Segoe UI Light"/>
              </a:rPr>
              <a:t> = ‘Stop’</a:t>
            </a:r>
          </a:p>
          <a:p>
            <a:pPr marL="966470" lvl="1" indent="-342900">
              <a:buFont typeface="Arial" panose="020B0604020202020204" pitchFamily="34" charset="0"/>
              <a:buChar char="•"/>
            </a:pPr>
            <a:r>
              <a:rPr lang="en-US" sz="2400" dirty="0">
                <a:latin typeface="Segoe UI" panose="020B0502040204020203" pitchFamily="34" charset="0"/>
                <a:cs typeface="Segoe UI Light"/>
              </a:rPr>
              <a:t>Can then utilize Trap, </a:t>
            </a:r>
            <a:r>
              <a:rPr lang="en-US" sz="2400" dirty="0" err="1">
                <a:latin typeface="Segoe UI" panose="020B0502040204020203" pitchFamily="34" charset="0"/>
                <a:cs typeface="Segoe UI Light"/>
              </a:rPr>
              <a:t>Try..Catch..Finally</a:t>
            </a:r>
            <a:endParaRPr lang="en-US" sz="2400" dirty="0">
              <a:latin typeface="Segoe UI" panose="020B0502040204020203" pitchFamily="34" charset="0"/>
              <a:cs typeface="Segoe UI Light"/>
            </a:endParaRPr>
          </a:p>
        </p:txBody>
      </p:sp>
    </p:spTree>
    <p:custDataLst>
      <p:tags r:id="rId1"/>
    </p:custDataLst>
    <p:extLst>
      <p:ext uri="{BB962C8B-B14F-4D97-AF65-F5344CB8AC3E}">
        <p14:creationId xmlns:p14="http://schemas.microsoft.com/office/powerpoint/2010/main" val="2234139494"/>
      </p:ext>
    </p:extLst>
  </p:cSld>
  <p:clrMapOvr>
    <a:masterClrMapping/>
  </p:clrMapOvr>
  <p:transition spd="slow"/>
</p:sld>
</file>

<file path=ppt/slides/slide38.xml><?xml version="1.0" encoding="utf-8"?>
<p:sld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Non-Terminating error handling flow</a:t>
            </a:r>
          </a:p>
        </p:txBody>
      </p:sp>
      <p:sp>
        <p:nvSpPr>
          <p:cNvPr id="7" name="Bent-Up Arrow 6">
            <a:extLst>
              <a:ext uri="{C183D7F6-B498-43B3-948B-1728B52AA6E4}">
                <adec:decorative xmlns:adec="http://schemas.microsoft.com/office/drawing/2017/decorative" val="1"/>
              </a:ext>
            </a:extLst>
          </p:cNvPr>
          <p:cNvSpPr/>
          <p:nvPr/>
        </p:nvSpPr>
        <p:spPr>
          <a:xfrm rot="5400000">
            <a:off x="1743559" y="2278212"/>
            <a:ext cx="744581" cy="785693"/>
          </a:xfrm>
          <a:prstGeom prst="bentUpArrow">
            <a:avLst>
              <a:gd name="adj1" fmla="val 32840"/>
              <a:gd name="adj2" fmla="val 25000"/>
              <a:gd name="adj3" fmla="val 35780"/>
            </a:avLst>
          </a:prstGeom>
          <a:solidFill>
            <a:srgbClr val="6089B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8" name="Freeform 7"/>
          <p:cNvSpPr/>
          <p:nvPr/>
        </p:nvSpPr>
        <p:spPr>
          <a:xfrm>
            <a:off x="655638" y="1408113"/>
            <a:ext cx="3166414" cy="877366"/>
          </a:xfrm>
          <a:custGeom>
            <a:avLst/>
            <a:gdLst>
              <a:gd name="connsiteX0" fmla="*/ 0 w 3344859"/>
              <a:gd name="connsiteY0" fmla="*/ 0 h 872536"/>
              <a:gd name="connsiteX1" fmla="*/ 3344859 w 3344859"/>
              <a:gd name="connsiteY1" fmla="*/ 0 h 872536"/>
              <a:gd name="connsiteX2" fmla="*/ 3344859 w 3344859"/>
              <a:gd name="connsiteY2" fmla="*/ 872536 h 872536"/>
              <a:gd name="connsiteX3" fmla="*/ 0 w 3344859"/>
              <a:gd name="connsiteY3" fmla="*/ 872536 h 872536"/>
              <a:gd name="connsiteX4" fmla="*/ 0 w 3344859"/>
              <a:gd name="connsiteY4" fmla="*/ 0 h 87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859" h="872536">
                <a:moveTo>
                  <a:pt x="0" y="0"/>
                </a:moveTo>
                <a:lnTo>
                  <a:pt x="3344859" y="0"/>
                </a:lnTo>
                <a:lnTo>
                  <a:pt x="3344859" y="872536"/>
                </a:lnTo>
                <a:lnTo>
                  <a:pt x="0" y="87253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Suppress Error Messages</a:t>
            </a:r>
          </a:p>
        </p:txBody>
      </p:sp>
      <p:sp>
        <p:nvSpPr>
          <p:cNvPr id="9" name="Freeform 8"/>
          <p:cNvSpPr/>
          <p:nvPr/>
        </p:nvSpPr>
        <p:spPr>
          <a:xfrm>
            <a:off x="3863342" y="1491789"/>
            <a:ext cx="5280658" cy="709126"/>
          </a:xfrm>
          <a:custGeom>
            <a:avLst/>
            <a:gdLst>
              <a:gd name="connsiteX0" fmla="*/ 0 w 2658324"/>
              <a:gd name="connsiteY0" fmla="*/ 0 h 705222"/>
              <a:gd name="connsiteX1" fmla="*/ 2658324 w 2658324"/>
              <a:gd name="connsiteY1" fmla="*/ 0 h 705222"/>
              <a:gd name="connsiteX2" fmla="*/ 2658324 w 2658324"/>
              <a:gd name="connsiteY2" fmla="*/ 705222 h 705222"/>
              <a:gd name="connsiteX3" fmla="*/ 0 w 2658324"/>
              <a:gd name="connsiteY3" fmla="*/ 705222 h 705222"/>
              <a:gd name="connsiteX4" fmla="*/ 0 w 2658324"/>
              <a:gd name="connsiteY4" fmla="*/ 0 h 70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324" h="705222">
                <a:moveTo>
                  <a:pt x="0" y="0"/>
                </a:moveTo>
                <a:lnTo>
                  <a:pt x="2658324" y="0"/>
                </a:lnTo>
                <a:lnTo>
                  <a:pt x="2658324" y="705222"/>
                </a:lnTo>
                <a:lnTo>
                  <a:pt x="0" y="7052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marR="0" lvl="1" indent="-228600" algn="l" defTabSz="889000" rtl="0" eaLnBrk="1" fontAlgn="auto" latinLnBrk="0" hangingPunct="1">
              <a:lnSpc>
                <a:spcPct val="90000"/>
              </a:lnSpc>
              <a:spcBef>
                <a:spcPct val="0"/>
              </a:spcBef>
              <a:spcAft>
                <a:spcPct val="15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a:t>
            </a:r>
            <a:r>
              <a:rPr kumimoji="0" lang="en-US" sz="2000" b="0" i="0" u="none" strike="noStrike" kern="1200" cap="none" spc="0" normalizeH="0" baseline="0" noProof="0" dirty="0" err="1">
                <a:ln>
                  <a:noFill/>
                </a:ln>
                <a:solidFill>
                  <a:srgbClr val="000000"/>
                </a:solidFill>
                <a:effectLst/>
                <a:uLnTx/>
                <a:uFillTx/>
                <a:latin typeface="Segoe UI" panose="020B0502040204020203" pitchFamily="34" charset="0"/>
                <a:ea typeface="+mn-ea"/>
                <a:cs typeface="Segoe UI Light" panose="020B0502040204020203" pitchFamily="34" charset="0"/>
              </a:rPr>
              <a:t>ErrorActionPreference</a:t>
            </a: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 = </a:t>
            </a:r>
            <a:r>
              <a:rPr kumimoji="0" lang="en-US" sz="2000" b="0" i="0" u="none" strike="noStrike" kern="1200" cap="none" spc="0" normalizeH="0" baseline="0" noProof="0" dirty="0" err="1">
                <a:ln>
                  <a:noFill/>
                </a:ln>
                <a:solidFill>
                  <a:srgbClr val="000000"/>
                </a:solidFill>
                <a:effectLst/>
                <a:uLnTx/>
                <a:uFillTx/>
                <a:latin typeface="Segoe UI" panose="020B0502040204020203" pitchFamily="34" charset="0"/>
                <a:ea typeface="+mn-ea"/>
                <a:cs typeface="Segoe UI Light" panose="020B0502040204020203" pitchFamily="34" charset="0"/>
              </a:rPr>
              <a:t>SilentlyContinue</a:t>
            </a:r>
            <a:endPar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endParaRPr>
          </a:p>
        </p:txBody>
      </p:sp>
      <p:sp>
        <p:nvSpPr>
          <p:cNvPr id="10" name="Bent-Up Arrow 9">
            <a:extLst>
              <a:ext uri="{C183D7F6-B498-43B3-948B-1728B52AA6E4}">
                <adec:decorative xmlns:adec="http://schemas.microsoft.com/office/drawing/2017/decorative" val="1"/>
              </a:ext>
            </a:extLst>
          </p:cNvPr>
          <p:cNvSpPr/>
          <p:nvPr/>
        </p:nvSpPr>
        <p:spPr>
          <a:xfrm rot="5400000">
            <a:off x="3596648" y="3263783"/>
            <a:ext cx="744581" cy="785693"/>
          </a:xfrm>
          <a:prstGeom prst="bentUpArrow">
            <a:avLst>
              <a:gd name="adj1" fmla="val 32840"/>
              <a:gd name="adj2" fmla="val 25000"/>
              <a:gd name="adj3" fmla="val 35780"/>
            </a:avLst>
          </a:prstGeom>
          <a:solidFill>
            <a:srgbClr val="6089B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1" name="Freeform 10"/>
          <p:cNvSpPr/>
          <p:nvPr/>
        </p:nvSpPr>
        <p:spPr>
          <a:xfrm>
            <a:off x="2508725" y="2393683"/>
            <a:ext cx="3166414" cy="877366"/>
          </a:xfrm>
          <a:custGeom>
            <a:avLst/>
            <a:gdLst>
              <a:gd name="connsiteX0" fmla="*/ 0 w 3344859"/>
              <a:gd name="connsiteY0" fmla="*/ 0 h 872536"/>
              <a:gd name="connsiteX1" fmla="*/ 3344859 w 3344859"/>
              <a:gd name="connsiteY1" fmla="*/ 0 h 872536"/>
              <a:gd name="connsiteX2" fmla="*/ 3344859 w 3344859"/>
              <a:gd name="connsiteY2" fmla="*/ 872536 h 872536"/>
              <a:gd name="connsiteX3" fmla="*/ 0 w 3344859"/>
              <a:gd name="connsiteY3" fmla="*/ 872536 h 872536"/>
              <a:gd name="connsiteX4" fmla="*/ 0 w 3344859"/>
              <a:gd name="connsiteY4" fmla="*/ 0 h 87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859" h="872536">
                <a:moveTo>
                  <a:pt x="0" y="0"/>
                </a:moveTo>
                <a:lnTo>
                  <a:pt x="3344859" y="0"/>
                </a:lnTo>
                <a:lnTo>
                  <a:pt x="3344859" y="872536"/>
                </a:lnTo>
                <a:lnTo>
                  <a:pt x="0" y="87253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Error and/or Success Occurs</a:t>
            </a:r>
          </a:p>
        </p:txBody>
      </p:sp>
      <p:sp>
        <p:nvSpPr>
          <p:cNvPr id="12" name="Freeform 11"/>
          <p:cNvSpPr/>
          <p:nvPr/>
        </p:nvSpPr>
        <p:spPr>
          <a:xfrm>
            <a:off x="5755191" y="2477361"/>
            <a:ext cx="2516504" cy="709126"/>
          </a:xfrm>
          <a:custGeom>
            <a:avLst/>
            <a:gdLst>
              <a:gd name="connsiteX0" fmla="*/ 0 w 2658324"/>
              <a:gd name="connsiteY0" fmla="*/ 0 h 705222"/>
              <a:gd name="connsiteX1" fmla="*/ 2658324 w 2658324"/>
              <a:gd name="connsiteY1" fmla="*/ 0 h 705222"/>
              <a:gd name="connsiteX2" fmla="*/ 2658324 w 2658324"/>
              <a:gd name="connsiteY2" fmla="*/ 705222 h 705222"/>
              <a:gd name="connsiteX3" fmla="*/ 0 w 2658324"/>
              <a:gd name="connsiteY3" fmla="*/ 705222 h 705222"/>
              <a:gd name="connsiteX4" fmla="*/ 0 w 2658324"/>
              <a:gd name="connsiteY4" fmla="*/ 0 h 70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324" h="705222">
                <a:moveTo>
                  <a:pt x="0" y="0"/>
                </a:moveTo>
                <a:lnTo>
                  <a:pt x="2658324" y="0"/>
                </a:lnTo>
                <a:lnTo>
                  <a:pt x="2658324" y="705222"/>
                </a:lnTo>
                <a:lnTo>
                  <a:pt x="0" y="7052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marR="0" lvl="1" indent="-228600" algn="l" defTabSz="889000" rtl="0" eaLnBrk="1" fontAlgn="auto" latinLnBrk="0" hangingPunct="1">
              <a:lnSpc>
                <a:spcPct val="90000"/>
              </a:lnSpc>
              <a:spcBef>
                <a:spcPct val="0"/>
              </a:spcBef>
              <a:spcAft>
                <a:spcPct val="15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Non-Terminating</a:t>
            </a:r>
          </a:p>
        </p:txBody>
      </p:sp>
      <p:sp>
        <p:nvSpPr>
          <p:cNvPr id="13" name="Bent-Up Arrow 12">
            <a:extLst>
              <a:ext uri="{C183D7F6-B498-43B3-948B-1728B52AA6E4}">
                <adec:decorative xmlns:adec="http://schemas.microsoft.com/office/drawing/2017/decorative" val="1"/>
              </a:ext>
            </a:extLst>
          </p:cNvPr>
          <p:cNvSpPr/>
          <p:nvPr/>
        </p:nvSpPr>
        <p:spPr>
          <a:xfrm rot="5400000">
            <a:off x="5449736" y="4249355"/>
            <a:ext cx="744581" cy="785693"/>
          </a:xfrm>
          <a:prstGeom prst="bentUpArrow">
            <a:avLst>
              <a:gd name="adj1" fmla="val 32840"/>
              <a:gd name="adj2" fmla="val 25000"/>
              <a:gd name="adj3" fmla="val 35780"/>
            </a:avLst>
          </a:prstGeom>
          <a:solidFill>
            <a:srgbClr val="6089B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4" name="Freeform 13"/>
          <p:cNvSpPr/>
          <p:nvPr/>
        </p:nvSpPr>
        <p:spPr>
          <a:xfrm>
            <a:off x="4361812" y="3379254"/>
            <a:ext cx="3166414" cy="877366"/>
          </a:xfrm>
          <a:custGeom>
            <a:avLst/>
            <a:gdLst>
              <a:gd name="connsiteX0" fmla="*/ 0 w 3344859"/>
              <a:gd name="connsiteY0" fmla="*/ 0 h 872536"/>
              <a:gd name="connsiteX1" fmla="*/ 3344859 w 3344859"/>
              <a:gd name="connsiteY1" fmla="*/ 0 h 872536"/>
              <a:gd name="connsiteX2" fmla="*/ 3344859 w 3344859"/>
              <a:gd name="connsiteY2" fmla="*/ 872536 h 872536"/>
              <a:gd name="connsiteX3" fmla="*/ 0 w 3344859"/>
              <a:gd name="connsiteY3" fmla="*/ 872536 h 872536"/>
              <a:gd name="connsiteX4" fmla="*/ 0 w 3344859"/>
              <a:gd name="connsiteY4" fmla="*/ 0 h 87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859" h="872536">
                <a:moveTo>
                  <a:pt x="0" y="0"/>
                </a:moveTo>
                <a:lnTo>
                  <a:pt x="3344859" y="0"/>
                </a:lnTo>
                <a:lnTo>
                  <a:pt x="3344859" y="872536"/>
                </a:lnTo>
                <a:lnTo>
                  <a:pt x="0" y="87253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Check if we had error</a:t>
            </a:r>
          </a:p>
        </p:txBody>
      </p:sp>
      <p:sp>
        <p:nvSpPr>
          <p:cNvPr id="15" name="Freeform 14"/>
          <p:cNvSpPr/>
          <p:nvPr/>
        </p:nvSpPr>
        <p:spPr>
          <a:xfrm>
            <a:off x="7659960" y="3462932"/>
            <a:ext cx="2516504" cy="709126"/>
          </a:xfrm>
          <a:custGeom>
            <a:avLst/>
            <a:gdLst>
              <a:gd name="connsiteX0" fmla="*/ 0 w 2658324"/>
              <a:gd name="connsiteY0" fmla="*/ 0 h 705222"/>
              <a:gd name="connsiteX1" fmla="*/ 2658324 w 2658324"/>
              <a:gd name="connsiteY1" fmla="*/ 0 h 705222"/>
              <a:gd name="connsiteX2" fmla="*/ 2658324 w 2658324"/>
              <a:gd name="connsiteY2" fmla="*/ 705222 h 705222"/>
              <a:gd name="connsiteX3" fmla="*/ 0 w 2658324"/>
              <a:gd name="connsiteY3" fmla="*/ 705222 h 705222"/>
              <a:gd name="connsiteX4" fmla="*/ 0 w 2658324"/>
              <a:gd name="connsiteY4" fmla="*/ 0 h 70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324" h="705222">
                <a:moveTo>
                  <a:pt x="0" y="0"/>
                </a:moveTo>
                <a:lnTo>
                  <a:pt x="2658324" y="0"/>
                </a:lnTo>
                <a:lnTo>
                  <a:pt x="2658324" y="705222"/>
                </a:lnTo>
                <a:lnTo>
                  <a:pt x="0" y="7052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marR="0" lvl="1" indent="-228600" algn="l" defTabSz="889000" rtl="0" eaLnBrk="1" fontAlgn="auto" latinLnBrk="0" hangingPunct="1">
              <a:lnSpc>
                <a:spcPct val="90000"/>
              </a:lnSpc>
              <a:spcBef>
                <a:spcPct val="0"/>
              </a:spcBef>
              <a:spcAft>
                <a:spcPct val="15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 Or $Error</a:t>
            </a:r>
          </a:p>
        </p:txBody>
      </p:sp>
      <p:sp>
        <p:nvSpPr>
          <p:cNvPr id="16" name="Bent-Up Arrow 15">
            <a:extLst>
              <a:ext uri="{C183D7F6-B498-43B3-948B-1728B52AA6E4}">
                <adec:decorative xmlns:adec="http://schemas.microsoft.com/office/drawing/2017/decorative" val="1"/>
              </a:ext>
            </a:extLst>
          </p:cNvPr>
          <p:cNvSpPr/>
          <p:nvPr/>
        </p:nvSpPr>
        <p:spPr>
          <a:xfrm rot="5400000">
            <a:off x="7302824" y="5234926"/>
            <a:ext cx="744581" cy="785693"/>
          </a:xfrm>
          <a:prstGeom prst="bentUpArrow">
            <a:avLst>
              <a:gd name="adj1" fmla="val 32840"/>
              <a:gd name="adj2" fmla="val 25000"/>
              <a:gd name="adj3" fmla="val 35780"/>
            </a:avLst>
          </a:prstGeom>
          <a:solidFill>
            <a:srgbClr val="6089B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7" name="Freeform 16"/>
          <p:cNvSpPr/>
          <p:nvPr/>
        </p:nvSpPr>
        <p:spPr>
          <a:xfrm>
            <a:off x="6214900" y="4364826"/>
            <a:ext cx="3166414" cy="877366"/>
          </a:xfrm>
          <a:custGeom>
            <a:avLst/>
            <a:gdLst>
              <a:gd name="connsiteX0" fmla="*/ 0 w 3344859"/>
              <a:gd name="connsiteY0" fmla="*/ 0 h 872536"/>
              <a:gd name="connsiteX1" fmla="*/ 3344859 w 3344859"/>
              <a:gd name="connsiteY1" fmla="*/ 0 h 872536"/>
              <a:gd name="connsiteX2" fmla="*/ 3344859 w 3344859"/>
              <a:gd name="connsiteY2" fmla="*/ 872536 h 872536"/>
              <a:gd name="connsiteX3" fmla="*/ 0 w 3344859"/>
              <a:gd name="connsiteY3" fmla="*/ 872536 h 872536"/>
              <a:gd name="connsiteX4" fmla="*/ 0 w 3344859"/>
              <a:gd name="connsiteY4" fmla="*/ 0 h 87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859" h="872536">
                <a:moveTo>
                  <a:pt x="0" y="0"/>
                </a:moveTo>
                <a:lnTo>
                  <a:pt x="3344859" y="0"/>
                </a:lnTo>
                <a:lnTo>
                  <a:pt x="3344859" y="872536"/>
                </a:lnTo>
                <a:lnTo>
                  <a:pt x="0" y="87253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Run Error Handler Code</a:t>
            </a:r>
          </a:p>
        </p:txBody>
      </p:sp>
      <p:sp>
        <p:nvSpPr>
          <p:cNvPr id="18" name="Freeform 17"/>
          <p:cNvSpPr/>
          <p:nvPr/>
        </p:nvSpPr>
        <p:spPr>
          <a:xfrm>
            <a:off x="9381315" y="4434780"/>
            <a:ext cx="2155048" cy="709126"/>
          </a:xfrm>
          <a:custGeom>
            <a:avLst/>
            <a:gdLst>
              <a:gd name="connsiteX0" fmla="*/ 0 w 1617977"/>
              <a:gd name="connsiteY0" fmla="*/ 0 h 705222"/>
              <a:gd name="connsiteX1" fmla="*/ 1617977 w 1617977"/>
              <a:gd name="connsiteY1" fmla="*/ 0 h 705222"/>
              <a:gd name="connsiteX2" fmla="*/ 1617977 w 1617977"/>
              <a:gd name="connsiteY2" fmla="*/ 705222 h 705222"/>
              <a:gd name="connsiteX3" fmla="*/ 0 w 1617977"/>
              <a:gd name="connsiteY3" fmla="*/ 705222 h 705222"/>
              <a:gd name="connsiteX4" fmla="*/ 0 w 1617977"/>
              <a:gd name="connsiteY4" fmla="*/ 0 h 70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7977" h="705222">
                <a:moveTo>
                  <a:pt x="0" y="0"/>
                </a:moveTo>
                <a:lnTo>
                  <a:pt x="1617977" y="0"/>
                </a:lnTo>
                <a:lnTo>
                  <a:pt x="1617977" y="705222"/>
                </a:lnTo>
                <a:lnTo>
                  <a:pt x="0" y="7052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marR="0" lvl="1" indent="-228600" algn="l" defTabSz="889000" rtl="0" eaLnBrk="1" fontAlgn="auto" latinLnBrk="0" hangingPunct="1">
              <a:lnSpc>
                <a:spcPct val="90000"/>
              </a:lnSpc>
              <a:spcBef>
                <a:spcPct val="0"/>
              </a:spcBef>
              <a:spcAft>
                <a:spcPct val="15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Light" panose="020B0502040204020203" pitchFamily="34" charset="0"/>
              </a:rPr>
              <a:t>Log File, Custom Message, etc.</a:t>
            </a:r>
          </a:p>
        </p:txBody>
      </p:sp>
      <p:sp>
        <p:nvSpPr>
          <p:cNvPr id="19" name="Freeform 18"/>
          <p:cNvSpPr/>
          <p:nvPr/>
        </p:nvSpPr>
        <p:spPr>
          <a:xfrm>
            <a:off x="8067987" y="5350397"/>
            <a:ext cx="3166414" cy="877366"/>
          </a:xfrm>
          <a:custGeom>
            <a:avLst/>
            <a:gdLst>
              <a:gd name="connsiteX0" fmla="*/ 0 w 3344859"/>
              <a:gd name="connsiteY0" fmla="*/ 0 h 872536"/>
              <a:gd name="connsiteX1" fmla="*/ 3344859 w 3344859"/>
              <a:gd name="connsiteY1" fmla="*/ 0 h 872536"/>
              <a:gd name="connsiteX2" fmla="*/ 3344859 w 3344859"/>
              <a:gd name="connsiteY2" fmla="*/ 872536 h 872536"/>
              <a:gd name="connsiteX3" fmla="*/ 0 w 3344859"/>
              <a:gd name="connsiteY3" fmla="*/ 872536 h 872536"/>
              <a:gd name="connsiteX4" fmla="*/ 0 w 3344859"/>
              <a:gd name="connsiteY4" fmla="*/ 0 h 87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859" h="872536">
                <a:moveTo>
                  <a:pt x="0" y="0"/>
                </a:moveTo>
                <a:lnTo>
                  <a:pt x="3344859" y="0"/>
                </a:lnTo>
                <a:lnTo>
                  <a:pt x="3344859" y="872536"/>
                </a:lnTo>
                <a:lnTo>
                  <a:pt x="0" y="87253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Continue with rest of  normal code</a:t>
            </a:r>
          </a:p>
        </p:txBody>
      </p:sp>
    </p:spTree>
    <p:custDataLst>
      <p:tags r:id="rId1"/>
    </p:custDataLst>
    <p:extLst>
      <p:ext uri="{BB962C8B-B14F-4D97-AF65-F5344CB8AC3E}">
        <p14:creationId xmlns:p14="http://schemas.microsoft.com/office/powerpoint/2010/main" val="11110061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p:bldP spid="14" grpId="0" animBg="1"/>
      <p:bldP spid="15" grpId="0"/>
      <p:bldP spid="17" grpId="0" animBg="1"/>
      <p:bldP spid="18" grpId="0"/>
      <p:bldP spid="19" grpId="0" animBg="1"/>
    </p:bldLst>
  </p:timing>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ln>
            <a:noFill/>
          </a:ln>
        </p:spPr>
        <p:txBody>
          <a:bodyPr wrap="square" anchor="ctr">
            <a:normAutofit/>
          </a:bodyPr>
          <a:lstStyle/>
          <a:p>
            <a:r>
              <a:rPr lang="en-US" dirty="0"/>
              <a:t>Actions to Suppress Error Messages</a:t>
            </a:r>
          </a:p>
        </p:txBody>
      </p:sp>
      <p:sp>
        <p:nvSpPr>
          <p:cNvPr id="8" name="Content Placeholder 7">
            <a:extLst>
              <a:ext uri="{FF2B5EF4-FFF2-40B4-BE49-F238E27FC236}">
                <a16:creationId xmlns:a16="http://schemas.microsoft.com/office/drawing/2014/main" id="{9B4FDD13-1002-4B4A-9B66-77E9FA5405FD}"/>
              </a:ext>
            </a:extLst>
          </p:cNvPr>
          <p:cNvSpPr>
            <a:spLocks noGrp="1"/>
          </p:cNvSpPr>
          <p:nvPr>
            <p:ph type="body" sz="quarter" idx="10"/>
          </p:nvPr>
        </p:nvSpPr>
        <p:spPr>
          <a:prstGeom prst="rect">
            <a:avLst/>
          </a:prstGeom>
        </p:spPr>
        <p:txBody>
          <a:bodyPr anchor="ctr">
            <a:normAutofit/>
          </a:bodyPr>
          <a:lstStyle/>
          <a:p>
            <a:pPr marL="0" indent="0">
              <a:buNone/>
            </a:pPr>
            <a:r>
              <a:rPr lang="en-US" sz="2200" dirty="0"/>
              <a:t>$</a:t>
            </a:r>
            <a:r>
              <a:rPr lang="en-US" sz="2200" dirty="0" err="1"/>
              <a:t>ErrorActionPreference</a:t>
            </a:r>
            <a:endParaRPr lang="en-US" sz="2200" dirty="0"/>
          </a:p>
          <a:p>
            <a:r>
              <a:rPr lang="en-US" sz="2200" dirty="0"/>
              <a:t>Automatic variable for remaining script/function/session</a:t>
            </a:r>
          </a:p>
          <a:p>
            <a:r>
              <a:rPr lang="en-US" sz="2200" dirty="0"/>
              <a:t>Affects all the Cmdlets and Advanced Functions in Current scope</a:t>
            </a:r>
          </a:p>
          <a:p>
            <a:endParaRPr lang="en-US" sz="2200" dirty="0"/>
          </a:p>
          <a:p>
            <a:pPr marL="0" indent="0">
              <a:buNone/>
            </a:pPr>
            <a:r>
              <a:rPr lang="en-US" sz="2200" dirty="0"/>
              <a:t>-</a:t>
            </a:r>
            <a:r>
              <a:rPr lang="en-US" sz="2200" dirty="0" err="1"/>
              <a:t>ErrorAction</a:t>
            </a:r>
            <a:r>
              <a:rPr lang="en-US" sz="2200" dirty="0"/>
              <a:t> common parameter</a:t>
            </a:r>
          </a:p>
          <a:p>
            <a:r>
              <a:rPr lang="en-US" sz="2200" dirty="0"/>
              <a:t>On all cmdlets and advanced functions/scripts</a:t>
            </a:r>
          </a:p>
          <a:p>
            <a:r>
              <a:rPr lang="en-US" sz="2200" dirty="0"/>
              <a:t>Affects only command where used</a:t>
            </a:r>
          </a:p>
          <a:p>
            <a:r>
              <a:rPr lang="en-US" sz="2200" dirty="0"/>
              <a:t>Use </a:t>
            </a:r>
            <a:r>
              <a:rPr lang="en-US" sz="2200" dirty="0" err="1"/>
              <a:t>SilentlyContinue</a:t>
            </a:r>
            <a:r>
              <a:rPr lang="en-US" sz="2200" dirty="0"/>
              <a:t> value to suppress Error Messages</a:t>
            </a:r>
          </a:p>
        </p:txBody>
      </p:sp>
    </p:spTree>
    <p:custDataLst>
      <p:tags r:id="rId1"/>
    </p:custDataLst>
    <p:extLst>
      <p:ext uri="{BB962C8B-B14F-4D97-AF65-F5344CB8AC3E}">
        <p14:creationId xmlns:p14="http://schemas.microsoft.com/office/powerpoint/2010/main" val="263348102"/>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Introduction to Error Handling</a:t>
            </a:r>
          </a:p>
        </p:txBody>
      </p:sp>
    </p:spTree>
    <p:custDataLst>
      <p:tags r:id="rId1"/>
    </p:custDataLst>
    <p:extLst>
      <p:ext uri="{BB962C8B-B14F-4D97-AF65-F5344CB8AC3E}">
        <p14:creationId xmlns:p14="http://schemas.microsoft.com/office/powerpoint/2010/main" val="133639982"/>
      </p:ext>
    </p:extLst>
  </p:cSld>
  <p:clrMapOvr>
    <a:masterClrMapping/>
  </p:clrMapOvr>
  <p:transition spd="slow"/>
</p:sld>
</file>

<file path=ppt/slides/slide40.xml><?xml version="1.0" encoding="utf-8"?>
<p:sld xmlns:adec="http://schemas.microsoft.com/office/drawing/2017/decorative" xmlns:p14="http://schemas.microsoft.com/office/powerpoint/2010/main" xmlns:dgm="http://schemas.openxmlformats.org/drawingml/2006/diagram"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ErrorAction</a:t>
            </a:r>
            <a:r>
              <a:rPr lang="en-US" dirty="0"/>
              <a:t> Values</a:t>
            </a:r>
          </a:p>
        </p:txBody>
      </p:sp>
      <p:sp>
        <p:nvSpPr>
          <p:cNvPr id="3" name="Content Placeholder 2"/>
          <p:cNvSpPr>
            <a:spLocks noGrp="1"/>
          </p:cNvSpPr>
          <p:nvPr>
            <p:ph sz="quarter" idx="13"/>
          </p:nvPr>
        </p:nvSpPr>
        <p:spPr/>
        <p:txBody>
          <a:bodyPr/>
          <a:lstStyle/>
          <a:p>
            <a:r>
              <a:rPr lang="en-US" dirty="0"/>
              <a:t>Determines PowerShell response to non-terminating errors</a:t>
            </a:r>
          </a:p>
          <a:p>
            <a:endParaRPr lang="en-US" dirty="0"/>
          </a:p>
          <a:p>
            <a:endParaRPr lang="en-US" dirty="0"/>
          </a:p>
          <a:p>
            <a:endParaRPr lang="en-US" dirty="0"/>
          </a:p>
          <a:p>
            <a:endParaRPr lang="en-US" dirty="0"/>
          </a:p>
        </p:txBody>
      </p:sp>
      <p:graphicFrame>
        <p:nvGraphicFramePr>
          <p:cNvPr id="6" name="Diagram 5">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581647233"/>
              </p:ext>
            </p:extLst>
          </p:nvPr>
        </p:nvGraphicFramePr>
        <p:xfrm>
          <a:off x="3998684" y="1904999"/>
          <a:ext cx="7537680" cy="4322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84350974"/>
              </p:ext>
            </p:extLst>
          </p:nvPr>
        </p:nvGraphicFramePr>
        <p:xfrm>
          <a:off x="655638" y="3631882"/>
          <a:ext cx="3235742" cy="2595880"/>
        </p:xfrm>
        <a:graphic>
          <a:graphicData uri="http://schemas.openxmlformats.org/drawingml/2006/table">
            <a:tbl>
              <a:tblPr firstRow="1" bandRow="1">
                <a:tableStyleId>{073A0DAA-6AF3-43AB-8588-CEC1D06C72B9}</a:tableStyleId>
              </a:tblPr>
              <a:tblGrid>
                <a:gridCol w="2202074">
                  <a:extLst>
                    <a:ext uri="{9D8B030D-6E8A-4147-A177-3AD203B41FA5}">
                      <a16:colId xmlns:a16="http://schemas.microsoft.com/office/drawing/2014/main" val="4086604849"/>
                    </a:ext>
                  </a:extLst>
                </a:gridCol>
                <a:gridCol w="1033668">
                  <a:extLst>
                    <a:ext uri="{9D8B030D-6E8A-4147-A177-3AD203B41FA5}">
                      <a16:colId xmlns:a16="http://schemas.microsoft.com/office/drawing/2014/main" val="1674211896"/>
                    </a:ext>
                  </a:extLst>
                </a:gridCol>
              </a:tblGrid>
              <a:tr h="370840">
                <a:tc gridSpan="2">
                  <a:txBody>
                    <a:bodyPr/>
                    <a:lstStyle/>
                    <a:p>
                      <a:pPr algn="l"/>
                      <a:r>
                        <a:rPr lang="en-US" dirty="0"/>
                        <a:t>Optional Numerical</a:t>
                      </a:r>
                      <a:r>
                        <a:rPr lang="en-US" baseline="0" dirty="0"/>
                        <a:t> Values</a:t>
                      </a:r>
                      <a:endParaRPr lang="en-US" b="0" dirty="0">
                        <a:latin typeface="Segoe UI Light" panose="020B0502040204020203" pitchFamily="34" charset="0"/>
                        <a:cs typeface="Segoe UI Light" panose="020B0502040204020203" pitchFamily="34" charset="0"/>
                      </a:endParaRPr>
                    </a:p>
                  </a:txBody>
                  <a:tcPr/>
                </a:tc>
                <a:tc hMerge="1">
                  <a:txBody>
                    <a:bodyPr/>
                    <a:lstStyle/>
                    <a:p>
                      <a:endParaRPr lang="en-US" dirty="0"/>
                    </a:p>
                  </a:txBody>
                  <a:tcPr/>
                </a:tc>
                <a:extLst>
                  <a:ext uri="{0D108BD9-81ED-4DB2-BD59-A6C34878D82A}">
                    <a16:rowId xmlns:a16="http://schemas.microsoft.com/office/drawing/2014/main" val="467607567"/>
                  </a:ext>
                </a:extLst>
              </a:tr>
              <a:tr h="370840">
                <a:tc>
                  <a:txBody>
                    <a:bodyPr/>
                    <a:lstStyle/>
                    <a:p>
                      <a:r>
                        <a:rPr lang="en-US" sz="1800" dirty="0" err="1"/>
                        <a:t>SilentlyContinue</a:t>
                      </a:r>
                      <a:r>
                        <a:rPr lang="en-US" sz="1800" dirty="0"/>
                        <a:t> </a:t>
                      </a:r>
                      <a:endParaRPr lang="en-US" sz="1800" dirty="0">
                        <a:solidFill>
                          <a:schemeClr val="dk1"/>
                        </a:solidFill>
                        <a:latin typeface="Segoe UI Light" panose="020B0502040204020203" pitchFamily="34" charset="0"/>
                        <a:ea typeface="+mn-ea"/>
                        <a:cs typeface="Segoe UI Light" panose="020B0502040204020203" pitchFamily="34" charset="0"/>
                      </a:endParaRPr>
                    </a:p>
                  </a:txBody>
                  <a:tcPr>
                    <a:solidFill>
                      <a:schemeClr val="accent6"/>
                    </a:solidFill>
                  </a:tcPr>
                </a:tc>
                <a:tc>
                  <a:txBody>
                    <a:bodyPr/>
                    <a:lstStyle/>
                    <a:p>
                      <a:r>
                        <a:rPr lang="en-US" dirty="0"/>
                        <a:t>0</a:t>
                      </a:r>
                      <a:endParaRPr lang="en-US"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2511984213"/>
                  </a:ext>
                </a:extLst>
              </a:tr>
              <a:tr h="370840">
                <a:tc>
                  <a:txBody>
                    <a:bodyPr/>
                    <a:lstStyle/>
                    <a:p>
                      <a:r>
                        <a:rPr lang="en-US" sz="1800" dirty="0"/>
                        <a:t>Stop</a:t>
                      </a:r>
                      <a:endParaRPr lang="en-US" dirty="0">
                        <a:latin typeface="Segoe UI Light" panose="020B0502040204020203" pitchFamily="34" charset="0"/>
                        <a:cs typeface="Segoe UI Light" panose="020B0502040204020203" pitchFamily="34" charset="0"/>
                      </a:endParaRPr>
                    </a:p>
                  </a:txBody>
                  <a:tcPr>
                    <a:solidFill>
                      <a:schemeClr val="lt2"/>
                    </a:solidFill>
                  </a:tcPr>
                </a:tc>
                <a:tc>
                  <a:txBody>
                    <a:bodyPr/>
                    <a:lstStyle/>
                    <a:p>
                      <a:r>
                        <a:rPr lang="en-US" dirty="0"/>
                        <a:t>1</a:t>
                      </a:r>
                      <a:endParaRPr lang="en-US" dirty="0">
                        <a:latin typeface="Segoe UI Light" panose="020B0502040204020203" pitchFamily="34" charset="0"/>
                        <a:cs typeface="Segoe UI Light" panose="020B0502040204020203" pitchFamily="34" charset="0"/>
                      </a:endParaRPr>
                    </a:p>
                  </a:txBody>
                  <a:tcPr>
                    <a:solidFill>
                      <a:schemeClr val="lt2"/>
                    </a:solidFill>
                  </a:tcPr>
                </a:tc>
                <a:extLst>
                  <a:ext uri="{0D108BD9-81ED-4DB2-BD59-A6C34878D82A}">
                    <a16:rowId xmlns:a16="http://schemas.microsoft.com/office/drawing/2014/main" val="2715140246"/>
                  </a:ext>
                </a:extLst>
              </a:tr>
              <a:tr h="370840">
                <a:tc>
                  <a:txBody>
                    <a:bodyPr/>
                    <a:lstStyle/>
                    <a:p>
                      <a:r>
                        <a:rPr lang="en-US" sz="1800" dirty="0"/>
                        <a:t>Continue</a:t>
                      </a:r>
                      <a:endParaRPr lang="en-US" dirty="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US" dirty="0"/>
                        <a:t>2</a:t>
                      </a:r>
                      <a:endParaRPr lang="en-US"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3900826877"/>
                  </a:ext>
                </a:extLst>
              </a:tr>
              <a:tr h="370840">
                <a:tc>
                  <a:txBody>
                    <a:bodyPr/>
                    <a:lstStyle/>
                    <a:p>
                      <a:r>
                        <a:rPr lang="en-US" sz="1800" dirty="0"/>
                        <a:t>Inquire</a:t>
                      </a:r>
                      <a:endParaRPr lang="en-US" dirty="0">
                        <a:latin typeface="Segoe UI Light" panose="020B0502040204020203" pitchFamily="34" charset="0"/>
                        <a:cs typeface="Segoe UI Light" panose="020B0502040204020203" pitchFamily="34" charset="0"/>
                      </a:endParaRPr>
                    </a:p>
                  </a:txBody>
                  <a:tcPr>
                    <a:solidFill>
                      <a:schemeClr val="lt2"/>
                    </a:solidFill>
                  </a:tcPr>
                </a:tc>
                <a:tc>
                  <a:txBody>
                    <a:bodyPr/>
                    <a:lstStyle/>
                    <a:p>
                      <a:r>
                        <a:rPr lang="en-US" dirty="0"/>
                        <a:t>3</a:t>
                      </a:r>
                      <a:endParaRPr lang="en-US" dirty="0">
                        <a:latin typeface="Segoe UI Light" panose="020B0502040204020203" pitchFamily="34" charset="0"/>
                        <a:cs typeface="Segoe UI Light" panose="020B0502040204020203" pitchFamily="34" charset="0"/>
                      </a:endParaRPr>
                    </a:p>
                  </a:txBody>
                  <a:tcPr>
                    <a:solidFill>
                      <a:schemeClr val="lt2"/>
                    </a:solidFill>
                  </a:tcPr>
                </a:tc>
                <a:extLst>
                  <a:ext uri="{0D108BD9-81ED-4DB2-BD59-A6C34878D82A}">
                    <a16:rowId xmlns:a16="http://schemas.microsoft.com/office/drawing/2014/main" val="2594595468"/>
                  </a:ext>
                </a:extLst>
              </a:tr>
              <a:tr h="370840">
                <a:tc>
                  <a:txBody>
                    <a:bodyPr/>
                    <a:lstStyle/>
                    <a:p>
                      <a:r>
                        <a:rPr lang="en-US" sz="1800" dirty="0"/>
                        <a:t>Ignore</a:t>
                      </a:r>
                      <a:endParaRPr lang="en-US" dirty="0">
                        <a:latin typeface="Segoe UI Light" panose="020B0502040204020203" pitchFamily="34" charset="0"/>
                        <a:cs typeface="Segoe UI Light" panose="020B0502040204020203" pitchFamily="34" charset="0"/>
                      </a:endParaRPr>
                    </a:p>
                  </a:txBody>
                  <a:tcPr>
                    <a:solidFill>
                      <a:schemeClr val="accent6"/>
                    </a:solidFill>
                  </a:tcPr>
                </a:tc>
                <a:tc>
                  <a:txBody>
                    <a:bodyPr/>
                    <a:lstStyle/>
                    <a:p>
                      <a:r>
                        <a:rPr lang="en-US" dirty="0"/>
                        <a:t>4</a:t>
                      </a:r>
                      <a:endParaRPr lang="en-US" dirty="0">
                        <a:latin typeface="Segoe UI Light" panose="020B0502040204020203" pitchFamily="34" charset="0"/>
                        <a:cs typeface="Segoe UI Light" panose="020B0502040204020203" pitchFamily="34" charset="0"/>
                      </a:endParaRPr>
                    </a:p>
                  </a:txBody>
                  <a:tcPr>
                    <a:solidFill>
                      <a:schemeClr val="accent6"/>
                    </a:solidFill>
                  </a:tcPr>
                </a:tc>
                <a:extLst>
                  <a:ext uri="{0D108BD9-81ED-4DB2-BD59-A6C34878D82A}">
                    <a16:rowId xmlns:a16="http://schemas.microsoft.com/office/drawing/2014/main" val="1977310025"/>
                  </a:ext>
                </a:extLst>
              </a:tr>
              <a:tr h="370840">
                <a:tc>
                  <a:txBody>
                    <a:bodyPr/>
                    <a:lstStyle/>
                    <a:p>
                      <a:r>
                        <a:rPr lang="en-US" sz="1800" dirty="0"/>
                        <a:t>Suspend</a:t>
                      </a:r>
                      <a:endParaRPr lang="en-US" dirty="0">
                        <a:latin typeface="Segoe UI Light" panose="020B0502040204020203" pitchFamily="34" charset="0"/>
                        <a:cs typeface="Segoe UI Light" panose="020B0502040204020203" pitchFamily="34" charset="0"/>
                      </a:endParaRPr>
                    </a:p>
                  </a:txBody>
                  <a:tcPr>
                    <a:solidFill>
                      <a:schemeClr val="lt2"/>
                    </a:solidFill>
                  </a:tcPr>
                </a:tc>
                <a:tc>
                  <a:txBody>
                    <a:bodyPr/>
                    <a:lstStyle/>
                    <a:p>
                      <a:r>
                        <a:rPr lang="en-US" dirty="0"/>
                        <a:t>5</a:t>
                      </a:r>
                      <a:endParaRPr lang="en-US" dirty="0">
                        <a:latin typeface="Segoe UI Light" panose="020B0502040204020203" pitchFamily="34" charset="0"/>
                        <a:cs typeface="Segoe UI Light" panose="020B0502040204020203" pitchFamily="34" charset="0"/>
                      </a:endParaRPr>
                    </a:p>
                  </a:txBody>
                  <a:tcPr>
                    <a:solidFill>
                      <a:schemeClr val="lt2"/>
                    </a:solidFill>
                  </a:tcPr>
                </a:tc>
                <a:extLst>
                  <a:ext uri="{0D108BD9-81ED-4DB2-BD59-A6C34878D82A}">
                    <a16:rowId xmlns:a16="http://schemas.microsoft.com/office/drawing/2014/main" val="3171736634"/>
                  </a:ext>
                </a:extLst>
              </a:tr>
            </a:tbl>
          </a:graphicData>
        </a:graphic>
      </p:graphicFrame>
    </p:spTree>
    <p:custDataLst>
      <p:tags r:id="rId1"/>
    </p:custDataLst>
    <p:extLst>
      <p:ext uri="{BB962C8B-B14F-4D97-AF65-F5344CB8AC3E}">
        <p14:creationId xmlns:p14="http://schemas.microsoft.com/office/powerpoint/2010/main" val="34400143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3C2E5C1-F1F9-4EF6-B48A-CC4C676BF4E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C6FA84EE-900E-487E-AB99-E5E9B8C9A0E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D6370D2B-5EBF-41C8-84A8-318206541A3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F5CDC2C-FCCA-47D8-860E-0BDC094D6ED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803FE4D1-4E4A-4FA9-BAED-03DF3580028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C066ACF1-378C-4490-BE22-0D925A6D1124}"/>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DDA1567E-6344-4009-AF07-DFC8A9C51D06}"/>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E4CF4563-D86B-4DB4-A71A-D4A3E465FEF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55D0EA7A-CA6F-405D-8D2C-009B28CC3F62}"/>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1B9B9731-A546-4D07-A4C1-A3F5070CADA6}"/>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graphicEl>
                                              <a:dgm id="{48A1045A-1B80-4652-AE39-1DED4348AAB5}"/>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5090B34E-73E9-4CD1-8F1A-120AAF4767B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4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ErrorActionPreference</a:t>
            </a:r>
            <a:endParaRPr lang="en-US" dirty="0"/>
          </a:p>
        </p:txBody>
      </p:sp>
      <p:sp>
        <p:nvSpPr>
          <p:cNvPr id="3" name="Content Placeholder 2"/>
          <p:cNvSpPr>
            <a:spLocks noGrp="1"/>
          </p:cNvSpPr>
          <p:nvPr>
            <p:ph sz="quarter" idx="13"/>
          </p:nvPr>
        </p:nvSpPr>
        <p:spPr/>
        <p:txBody>
          <a:bodyPr/>
          <a:lstStyle/>
          <a:p>
            <a:pPr marL="0" indent="0">
              <a:buNone/>
            </a:pPr>
            <a:r>
              <a:rPr lang="en-US" dirty="0"/>
              <a:t>Variable value affects all subsequent commands in same variable scope</a:t>
            </a:r>
          </a:p>
          <a:p>
            <a:endParaRPr lang="en-US" dirty="0"/>
          </a:p>
          <a:p>
            <a:r>
              <a:rPr lang="en-US" dirty="0"/>
              <a:t>Errors are displayed by default:</a:t>
            </a:r>
          </a:p>
          <a:p>
            <a:endParaRPr lang="en-US" dirty="0"/>
          </a:p>
          <a:p>
            <a:endParaRPr lang="en-US" dirty="0"/>
          </a:p>
          <a:p>
            <a:endParaRPr lang="en-US" dirty="0"/>
          </a:p>
          <a:p>
            <a:r>
              <a:rPr lang="en-US" dirty="0"/>
              <a:t>Visible Errors Suppressed:</a:t>
            </a:r>
          </a:p>
          <a:p>
            <a:endParaRPr lang="en-US" dirty="0"/>
          </a:p>
          <a:p>
            <a:endParaRPr lang="en-US" dirty="0"/>
          </a:p>
          <a:p>
            <a:endParaRPr lang="en-US" dirty="0"/>
          </a:p>
        </p:txBody>
      </p:sp>
      <p:sp>
        <p:nvSpPr>
          <p:cNvPr id="9" name="Rectangle 8"/>
          <p:cNvSpPr/>
          <p:nvPr/>
        </p:nvSpPr>
        <p:spPr>
          <a:xfrm>
            <a:off x="655638" y="2782669"/>
            <a:ext cx="10880725" cy="646331"/>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$ErrorActionPreference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Continue</a:t>
            </a:r>
            <a:endPar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12" name="Rectangle 11"/>
          <p:cNvSpPr/>
          <p:nvPr/>
        </p:nvSpPr>
        <p:spPr>
          <a:xfrm>
            <a:off x="655638" y="4648200"/>
            <a:ext cx="10880725" cy="923330"/>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ErrorActionPreference</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DB7093"/>
                </a:solidFill>
                <a:effectLst/>
                <a:uLnTx/>
                <a:uFillTx/>
                <a:latin typeface="Lucida Console" panose="020B0609040504020204" pitchFamily="49" charset="0"/>
                <a:ea typeface="+mn-ea"/>
                <a:cs typeface="+mn-cs"/>
              </a:rPr>
              <a:t>SilentlyContinue</a:t>
            </a:r>
            <a:r>
              <a:rPr kumimoji="0" lang="en-US"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98FB98"/>
                </a:solidFill>
                <a:effectLst/>
                <a:uLnTx/>
                <a:uFillTx/>
                <a:latin typeface="Lucida Console" panose="020B0609040504020204" pitchFamily="49" charset="0"/>
                <a:ea typeface="+mn-ea"/>
                <a:cs typeface="+mn-cs"/>
              </a:rPr>
              <a:t># or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US"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ErrorActionPreference</a:t>
            </a:r>
            <a:r>
              <a:rPr kumimoji="0" lang="en-US"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 </a:t>
            </a:r>
            <a:r>
              <a:rPr kumimoji="0" lang="en-US"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0</a:t>
            </a:r>
          </a:p>
        </p:txBody>
      </p:sp>
    </p:spTree>
    <p:custDataLst>
      <p:tags r:id="rId1"/>
    </p:custDataLst>
    <p:extLst>
      <p:ext uri="{BB962C8B-B14F-4D97-AF65-F5344CB8AC3E}">
        <p14:creationId xmlns:p14="http://schemas.microsoft.com/office/powerpoint/2010/main" val="1433038439"/>
      </p:ext>
    </p:extLst>
  </p:cSld>
  <p:clrMapOvr>
    <a:masterClrMapping/>
  </p:clrMapOvr>
  <p:transition spd="slow"/>
</p:sld>
</file>

<file path=ppt/slides/slide4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Write-Error</a:t>
            </a:r>
          </a:p>
        </p:txBody>
      </p:sp>
      <p:sp>
        <p:nvSpPr>
          <p:cNvPr id="3" name="Content Placeholder 2"/>
          <p:cNvSpPr>
            <a:spLocks noGrp="1"/>
          </p:cNvSpPr>
          <p:nvPr>
            <p:ph sz="quarter" idx="13"/>
          </p:nvPr>
        </p:nvSpPr>
        <p:spPr/>
        <p:txBody>
          <a:bodyPr/>
          <a:lstStyle/>
          <a:p>
            <a:r>
              <a:rPr lang="en-US" dirty="0"/>
              <a:t>Creates non-terminating errors</a:t>
            </a:r>
          </a:p>
          <a:p>
            <a:r>
              <a:rPr lang="en-US" dirty="0"/>
              <a:t>Can be handled in-code via $?</a:t>
            </a:r>
          </a:p>
          <a:p>
            <a:r>
              <a:rPr lang="en-US" dirty="0"/>
              <a:t>Automatically stored in $Error</a:t>
            </a:r>
          </a:p>
          <a:p>
            <a:r>
              <a:rPr lang="en-US" dirty="0"/>
              <a:t>Useful for re-usable functions to report errors to caller</a:t>
            </a:r>
          </a:p>
        </p:txBody>
      </p:sp>
      <p:sp>
        <p:nvSpPr>
          <p:cNvPr id="8" name="Code Box">
            <a:extLst>
              <a:ext uri="{FF2B5EF4-FFF2-40B4-BE49-F238E27FC236}">
                <a16:creationId xmlns:a16="http://schemas.microsoft.com/office/drawing/2014/main" id="{116F3ADC-E186-4D2D-9DAE-25E1A8C8A149}"/>
              </a:ext>
            </a:extLst>
          </p:cNvPr>
          <p:cNvSpPr/>
          <p:nvPr>
            <p:custDataLst>
              <p:tags r:id="rId2"/>
            </p:custDataLst>
          </p:nvPr>
        </p:nvSpPr>
        <p:spPr>
          <a:xfrm>
            <a:off x="655638" y="3733800"/>
            <a:ext cx="10880725" cy="2493964"/>
          </a:xfrm>
          <a:prstGeom prst="rect">
            <a:avLst/>
          </a:prstGeom>
          <a:solidFill>
            <a:srgbClr val="012456"/>
          </a:solidFill>
        </p:spPr>
        <p:txBody>
          <a:bodyPr wrap="square">
            <a:noAutofit/>
          </a:bodyPr>
          <a:lstStyle/>
          <a:p>
            <a:r>
              <a:rPr lang="en-US" sz="1700" dirty="0">
                <a:latin typeface="Lucida Console" panose="020B0609040504020204" pitchFamily="49" charset="0"/>
              </a:rPr>
              <a:t> </a:t>
            </a:r>
            <a:r>
              <a:rPr lang="en-US" sz="1700" dirty="0">
                <a:solidFill>
                  <a:srgbClr val="F5F5F5"/>
                </a:solidFill>
                <a:latin typeface="Lucida Console" panose="020B0609040504020204" pitchFamily="49" charset="0"/>
              </a:rPr>
              <a:t>PS C:\&gt; </a:t>
            </a:r>
            <a:r>
              <a:rPr lang="en-US" sz="1700" dirty="0">
                <a:solidFill>
                  <a:srgbClr val="E0FFFF"/>
                </a:solidFill>
                <a:latin typeface="Lucida Console" panose="020B0609040504020204" pitchFamily="49" charset="0"/>
              </a:rPr>
              <a:t>Write-Error</a:t>
            </a:r>
            <a:r>
              <a:rPr lang="en-US" sz="1700" dirty="0">
                <a:solidFill>
                  <a:srgbClr val="F5F5F5"/>
                </a:solidFill>
                <a:latin typeface="Lucida Console" panose="020B0609040504020204" pitchFamily="49" charset="0"/>
              </a:rPr>
              <a:t> </a:t>
            </a:r>
            <a:r>
              <a:rPr lang="en-US" sz="1700" dirty="0">
                <a:solidFill>
                  <a:srgbClr val="DB7093"/>
                </a:solidFill>
                <a:latin typeface="Lucida Console" panose="020B0609040504020204" pitchFamily="49" charset="0"/>
              </a:rPr>
              <a:t>"My Custom Error" </a:t>
            </a:r>
          </a:p>
          <a:p>
            <a:r>
              <a:rPr lang="en-US" sz="1700" dirty="0">
                <a:latin typeface="Lucida Console" panose="020B0609040504020204" pitchFamily="49" charset="0"/>
              </a:rPr>
              <a:t> </a:t>
            </a:r>
            <a:r>
              <a:rPr lang="en-US" sz="1700" dirty="0">
                <a:solidFill>
                  <a:srgbClr val="FF4500"/>
                </a:solidFill>
                <a:latin typeface="Lucida Console" panose="020B0609040504020204" pitchFamily="49" charset="0"/>
              </a:rPr>
              <a:t>Write-Error "My Custom Error" : My Custom Error</a:t>
            </a:r>
          </a:p>
          <a:p>
            <a:r>
              <a:rPr lang="en-US" sz="1700" dirty="0">
                <a:solidFill>
                  <a:srgbClr val="FF4500"/>
                </a:solidFill>
                <a:latin typeface="Lucida Console" panose="020B0609040504020204" pitchFamily="49" charset="0"/>
              </a:rPr>
              <a:t>    + CategoryInfo          : </a:t>
            </a:r>
            <a:r>
              <a:rPr lang="en-US" sz="1700" dirty="0" err="1">
                <a:solidFill>
                  <a:srgbClr val="FF4500"/>
                </a:solidFill>
                <a:latin typeface="Lucida Console" panose="020B0609040504020204" pitchFamily="49" charset="0"/>
              </a:rPr>
              <a:t>NotSpecified</a:t>
            </a:r>
            <a:r>
              <a:rPr lang="en-US" sz="1700" dirty="0">
                <a:solidFill>
                  <a:srgbClr val="FF4500"/>
                </a:solidFill>
                <a:latin typeface="Lucida Console" panose="020B0609040504020204" pitchFamily="49" charset="0"/>
              </a:rPr>
              <a:t>: (:) [Write-Error], </a:t>
            </a:r>
            <a:r>
              <a:rPr lang="en-US" sz="1700" dirty="0" err="1">
                <a:solidFill>
                  <a:srgbClr val="FF4500"/>
                </a:solidFill>
                <a:latin typeface="Lucida Console" panose="020B0609040504020204" pitchFamily="49" charset="0"/>
              </a:rPr>
              <a:t>WriteErrorException</a:t>
            </a:r>
            <a:endParaRPr lang="en-US" sz="1700" dirty="0">
              <a:solidFill>
                <a:srgbClr val="FF4500"/>
              </a:solidFill>
              <a:latin typeface="Lucida Console" panose="020B0609040504020204" pitchFamily="49" charset="0"/>
            </a:endParaRPr>
          </a:p>
          <a:p>
            <a:r>
              <a:rPr lang="en-US" sz="1700" dirty="0">
                <a:solidFill>
                  <a:srgbClr val="FF4500"/>
                </a:solidFill>
                <a:latin typeface="Lucida Console" panose="020B0609040504020204" pitchFamily="49" charset="0"/>
              </a:rPr>
              <a:t>    + </a:t>
            </a:r>
            <a:r>
              <a:rPr lang="en-US" sz="1700" dirty="0" err="1">
                <a:solidFill>
                  <a:srgbClr val="FF4500"/>
                </a:solidFill>
                <a:latin typeface="Lucida Console" panose="020B0609040504020204" pitchFamily="49" charset="0"/>
              </a:rPr>
              <a:t>FullyQualifiedErrorId</a:t>
            </a:r>
            <a:r>
              <a:rPr lang="en-US" sz="1700" dirty="0">
                <a:solidFill>
                  <a:srgbClr val="FF4500"/>
                </a:solidFill>
                <a:latin typeface="Lucida Console" panose="020B0609040504020204" pitchFamily="49" charset="0"/>
              </a:rPr>
              <a:t> : </a:t>
            </a:r>
            <a:r>
              <a:rPr lang="en-US" sz="1700" dirty="0" err="1">
                <a:solidFill>
                  <a:srgbClr val="FF4500"/>
                </a:solidFill>
                <a:latin typeface="Lucida Console" panose="020B0609040504020204" pitchFamily="49" charset="0"/>
              </a:rPr>
              <a:t>Microsoft.PowerShell.Commands.WriteErrorException</a:t>
            </a:r>
            <a:endParaRPr lang="en-US" sz="1700" dirty="0">
              <a:solidFill>
                <a:srgbClr val="FF4500"/>
              </a:solidFill>
              <a:latin typeface="Lucida Console" panose="020B0609040504020204" pitchFamily="49" charset="0"/>
            </a:endParaRPr>
          </a:p>
          <a:p>
            <a:endParaRPr lang="en-US" sz="1700" dirty="0">
              <a:solidFill>
                <a:srgbClr val="FF4500"/>
              </a:solidFill>
              <a:latin typeface="Lucida Console" panose="020B0609040504020204" pitchFamily="49" charset="0"/>
            </a:endParaRPr>
          </a:p>
          <a:p>
            <a:r>
              <a:rPr lang="en-US" sz="1700" dirty="0">
                <a:latin typeface="Lucida Console" panose="020B0609040504020204" pitchFamily="49" charset="0"/>
              </a:rPr>
              <a:t> </a:t>
            </a:r>
            <a:r>
              <a:rPr lang="en-US" sz="1700" dirty="0">
                <a:solidFill>
                  <a:srgbClr val="F5F5F5"/>
                </a:solidFill>
                <a:latin typeface="Lucida Console" panose="020B0609040504020204" pitchFamily="49" charset="0"/>
              </a:rPr>
              <a:t>PS C:\&gt; </a:t>
            </a:r>
            <a:r>
              <a:rPr lang="en-US" sz="1700" dirty="0">
                <a:solidFill>
                  <a:srgbClr val="FF4500"/>
                </a:solidFill>
                <a:latin typeface="Lucida Console" panose="020B0609040504020204" pitchFamily="49" charset="0"/>
              </a:rPr>
              <a:t>$Error</a:t>
            </a:r>
            <a:r>
              <a:rPr lang="en-US" sz="1700" dirty="0">
                <a:solidFill>
                  <a:srgbClr val="D3D3D3"/>
                </a:solidFill>
                <a:latin typeface="Lucida Console" panose="020B0609040504020204" pitchFamily="49" charset="0"/>
              </a:rPr>
              <a:t>[</a:t>
            </a:r>
            <a:r>
              <a:rPr lang="en-US" sz="1700" dirty="0">
                <a:solidFill>
                  <a:srgbClr val="FFE4C4"/>
                </a:solidFill>
                <a:latin typeface="Lucida Console" panose="020B0609040504020204" pitchFamily="49" charset="0"/>
              </a:rPr>
              <a:t>0</a:t>
            </a:r>
            <a:r>
              <a:rPr lang="en-US" sz="1700" dirty="0">
                <a:solidFill>
                  <a:srgbClr val="D3D3D3"/>
                </a:solidFill>
                <a:latin typeface="Lucida Console" panose="020B0609040504020204" pitchFamily="49" charset="0"/>
              </a:rPr>
              <a:t>]</a:t>
            </a:r>
          </a:p>
          <a:p>
            <a:r>
              <a:rPr lang="en-US" sz="1700" dirty="0">
                <a:latin typeface="Lucida Console" panose="020B0609040504020204" pitchFamily="49" charset="0"/>
              </a:rPr>
              <a:t> </a:t>
            </a:r>
            <a:r>
              <a:rPr lang="en-US" sz="1700" dirty="0">
                <a:solidFill>
                  <a:srgbClr val="FF4500"/>
                </a:solidFill>
                <a:latin typeface="Lucida Console" panose="020B0609040504020204" pitchFamily="49" charset="0"/>
              </a:rPr>
              <a:t>Write-Error "My Custom Error" : My Custom Error</a:t>
            </a:r>
          </a:p>
          <a:p>
            <a:r>
              <a:rPr lang="en-US" sz="1700" dirty="0">
                <a:solidFill>
                  <a:srgbClr val="FF4500"/>
                </a:solidFill>
                <a:latin typeface="Lucida Console" panose="020B0609040504020204" pitchFamily="49" charset="0"/>
              </a:rPr>
              <a:t>    + CategoryInfo          : </a:t>
            </a:r>
            <a:r>
              <a:rPr lang="en-US" sz="1700" dirty="0" err="1">
                <a:solidFill>
                  <a:srgbClr val="FF4500"/>
                </a:solidFill>
                <a:latin typeface="Lucida Console" panose="020B0609040504020204" pitchFamily="49" charset="0"/>
              </a:rPr>
              <a:t>NotSpecified</a:t>
            </a:r>
            <a:r>
              <a:rPr lang="en-US" sz="1700" dirty="0">
                <a:solidFill>
                  <a:srgbClr val="FF4500"/>
                </a:solidFill>
                <a:latin typeface="Lucida Console" panose="020B0609040504020204" pitchFamily="49" charset="0"/>
              </a:rPr>
              <a:t>: (:) [Write-Error], </a:t>
            </a:r>
            <a:r>
              <a:rPr lang="en-US" sz="1700" dirty="0" err="1">
                <a:solidFill>
                  <a:srgbClr val="FF4500"/>
                </a:solidFill>
                <a:latin typeface="Lucida Console" panose="020B0609040504020204" pitchFamily="49" charset="0"/>
              </a:rPr>
              <a:t>WriteErrorException</a:t>
            </a:r>
            <a:endParaRPr lang="en-US" sz="1700" dirty="0">
              <a:solidFill>
                <a:srgbClr val="FF4500"/>
              </a:solidFill>
              <a:latin typeface="Lucida Console" panose="020B0609040504020204" pitchFamily="49" charset="0"/>
            </a:endParaRPr>
          </a:p>
          <a:p>
            <a:r>
              <a:rPr lang="en-US" sz="1700" dirty="0">
                <a:solidFill>
                  <a:srgbClr val="FF4500"/>
                </a:solidFill>
                <a:latin typeface="Lucida Console" panose="020B0609040504020204" pitchFamily="49" charset="0"/>
              </a:rPr>
              <a:t>    + </a:t>
            </a:r>
            <a:r>
              <a:rPr lang="en-US" sz="1700" dirty="0" err="1">
                <a:solidFill>
                  <a:srgbClr val="FF4500"/>
                </a:solidFill>
                <a:latin typeface="Lucida Console" panose="020B0609040504020204" pitchFamily="49" charset="0"/>
              </a:rPr>
              <a:t>FullyQualifiedErrorId</a:t>
            </a:r>
            <a:r>
              <a:rPr lang="en-US" sz="1700" dirty="0">
                <a:solidFill>
                  <a:srgbClr val="FF4500"/>
                </a:solidFill>
                <a:latin typeface="Lucida Console" panose="020B0609040504020204" pitchFamily="49" charset="0"/>
              </a:rPr>
              <a:t> : </a:t>
            </a:r>
            <a:r>
              <a:rPr lang="en-US" sz="1700" dirty="0" err="1">
                <a:solidFill>
                  <a:srgbClr val="FF4500"/>
                </a:solidFill>
                <a:latin typeface="Lucida Console" panose="020B0609040504020204" pitchFamily="49" charset="0"/>
              </a:rPr>
              <a:t>Microsoft.PowerShell.Commands.WriteErrorException</a:t>
            </a:r>
            <a:endParaRPr lang="en-US" sz="1700" dirty="0">
              <a:solidFill>
                <a:srgbClr val="FF4500"/>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999495629"/>
      </p:ext>
    </p:extLst>
  </p:cSld>
  <p:clrMapOvr>
    <a:masterClrMapping/>
  </p:clrMapOvr>
  <p:transition spd="slow"/>
</p:sld>
</file>

<file path=ppt/slides/slide4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Non-Terminating Errors</a:t>
            </a:r>
          </a:p>
        </p:txBody>
      </p:sp>
      <p:pic>
        <p:nvPicPr>
          <p:cNvPr id="5" name="Demo 01" descr="A person standing in front of a screen.">
            <a:extLst>
              <a:ext uri="{FF2B5EF4-FFF2-40B4-BE49-F238E27FC236}">
                <a16:creationId xmlns:a16="http://schemas.microsoft.com/office/drawing/2014/main" id="{2C5AD97B-5923-4FFD-BF11-EA9379DDF21D}"/>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399022257"/>
      </p:ext>
    </p:extLst>
  </p:cSld>
  <p:clrMapOvr>
    <a:masterClrMapping/>
  </p:clrMapOvr>
  <p:transition spd="slow"/>
</p:sld>
</file>

<file path=ppt/slides/slide4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901504961"/>
      </p:ext>
    </p:extLst>
  </p:cSld>
  <p:clrMapOvr>
    <a:masterClrMapping/>
  </p:clrMapOvr>
  <p:transition spd="slow"/>
</p:sld>
</file>

<file path=ppt/slides/slide4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5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Introduction to Terminating Errors</a:t>
            </a:r>
          </a:p>
        </p:txBody>
      </p:sp>
    </p:spTree>
    <p:custDataLst>
      <p:tags r:id="rId1"/>
    </p:custDataLst>
    <p:extLst>
      <p:ext uri="{BB962C8B-B14F-4D97-AF65-F5344CB8AC3E}">
        <p14:creationId xmlns:p14="http://schemas.microsoft.com/office/powerpoint/2010/main" val="3945459430"/>
      </p:ext>
    </p:extLst>
  </p:cSld>
  <p:clrMapOvr>
    <a:masterClrMapping/>
  </p:clrMapOvr>
  <p:transition spd="slow"/>
</p:sld>
</file>

<file path=ppt/slides/slide4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prstGeom prst="rect">
            <a:avLst/>
          </a:prstGeom>
          <a:solidFill>
            <a:schemeClr val="bg1"/>
          </a:solidFill>
          <a:ln>
            <a:noFill/>
          </a:ln>
        </p:spPr>
        <p:txBody>
          <a:bodyPr wrap="square" anchor="t">
            <a:normAutofit/>
          </a:bodyPr>
          <a:lstStyle/>
          <a:p>
            <a:r>
              <a:rPr lang="en-US" dirty="0"/>
              <a:t>Terminating Errors</a:t>
            </a:r>
          </a:p>
        </p:txBody>
      </p:sp>
      <p:graphicFrame>
        <p:nvGraphicFramePr>
          <p:cNvPr id="12" name="Content Placeholder 9">
            <a:extLst>
              <a:ext uri="{FF2B5EF4-FFF2-40B4-BE49-F238E27FC236}">
                <a16:creationId xmlns:a16="http://schemas.microsoft.com/office/drawing/2014/main" id="{82E99513-78C6-4B75-9E14-23F29811AF68}"/>
              </a:ext>
            </a:extLst>
          </p:cNvPr>
          <p:cNvGraphicFramePr>
            <a:graphicFrameLocks noGrp="1"/>
          </p:cNvGraphicFramePr>
          <p:nvPr>
            <p:ph sz="quarter" idx="13"/>
            <p:extLst>
              <p:ext uri="{D42A27DB-BD31-4B8C-83A1-F6EECF244321}">
                <p14:modId xmlns:p14="http://schemas.microsoft.com/office/powerpoint/2010/main" val="391848567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33334114"/>
      </p:ext>
    </p:extLst>
  </p:cSld>
  <p:clrMapOvr>
    <a:masterClrMapping/>
  </p:clrMapOvr>
  <p:transition spd="slow"/>
</p:sld>
</file>

<file path=ppt/slides/slide47.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Overview of Trap/</a:t>
            </a:r>
            <a:r>
              <a:rPr lang="en-US" dirty="0" err="1"/>
              <a:t>Try..Catch..Finally</a:t>
            </a:r>
            <a:endParaRPr lang="en-US" dirty="0"/>
          </a:p>
        </p:txBody>
      </p:sp>
      <p:graphicFrame>
        <p:nvGraphicFramePr>
          <p:cNvPr id="6" name="Diagram 5">
            <a:extLst>
              <a:ext uri="{FF2B5EF4-FFF2-40B4-BE49-F238E27FC236}">
                <a16:creationId xmlns:a16="http://schemas.microsoft.com/office/drawing/2014/main" id="{AABE340B-27A4-4C51-8754-A5D97B0CFE80}"/>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889915912"/>
              </p:ext>
            </p:extLst>
          </p:nvPr>
        </p:nvGraphicFramePr>
        <p:xfrm>
          <a:off x="655638" y="1689628"/>
          <a:ext cx="4826000" cy="45381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Diagram 13">
            <a:extLst>
              <a:ext uri="{FF2B5EF4-FFF2-40B4-BE49-F238E27FC236}">
                <a16:creationId xmlns:a16="http://schemas.microsoft.com/office/drawing/2014/main" id="{54CCDCFE-6CEA-487A-861D-C82BE2C79D1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757200090"/>
              </p:ext>
            </p:extLst>
          </p:nvPr>
        </p:nvGraphicFramePr>
        <p:xfrm>
          <a:off x="6710363" y="1689628"/>
          <a:ext cx="4826000" cy="453813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 name="Picture 6">
            <a:extLst>
              <a:ext uri="{FF2B5EF4-FFF2-40B4-BE49-F238E27FC236}">
                <a16:creationId xmlns:a16="http://schemas.microsoft.com/office/drawing/2014/main" id="{3E3A4C01-3988-4E2D-B61A-D6712B444421}"/>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457200" y="960038"/>
            <a:ext cx="1676545" cy="944962"/>
          </a:xfrm>
          <a:prstGeom prst="rect">
            <a:avLst/>
          </a:prstGeom>
        </p:spPr>
      </p:pic>
      <p:pic>
        <p:nvPicPr>
          <p:cNvPr id="15" name="Picture 14">
            <a:extLst>
              <a:ext uri="{FF2B5EF4-FFF2-40B4-BE49-F238E27FC236}">
                <a16:creationId xmlns:a16="http://schemas.microsoft.com/office/drawing/2014/main" id="{108A7306-D7EC-4F9D-9CC3-FE7A3D9DFAFB}"/>
              </a:ext>
              <a:ext uri="{C183D7F6-B498-43B3-948B-1728B52AA6E4}">
                <adec:decorative xmlns:adec="http://schemas.microsoft.com/office/drawing/2017/decorative" val="1"/>
              </a:ext>
            </a:extLst>
          </p:cNvPr>
          <p:cNvPicPr>
            <a:picLocks noChangeAspect="1"/>
          </p:cNvPicPr>
          <p:nvPr/>
        </p:nvPicPr>
        <p:blipFill>
          <a:blip r:embed="rId15"/>
          <a:stretch>
            <a:fillRect/>
          </a:stretch>
        </p:blipFill>
        <p:spPr>
          <a:xfrm>
            <a:off x="6477000" y="960038"/>
            <a:ext cx="3481118" cy="944962"/>
          </a:xfrm>
          <a:prstGeom prst="rect">
            <a:avLst/>
          </a:prstGeom>
        </p:spPr>
      </p:pic>
    </p:spTree>
    <p:custDataLst>
      <p:tags r:id="rId1"/>
    </p:custDataLst>
    <p:extLst>
      <p:ext uri="{BB962C8B-B14F-4D97-AF65-F5344CB8AC3E}">
        <p14:creationId xmlns:p14="http://schemas.microsoft.com/office/powerpoint/2010/main" val="797077419"/>
      </p:ext>
    </p:extLst>
  </p:cSld>
  <p:clrMapOvr>
    <a:masterClrMapping/>
  </p:clrMapOvr>
  <p:transition spd="slow"/>
</p:sld>
</file>

<file path=ppt/slides/slide4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of the Exception</a:t>
            </a:r>
          </a:p>
        </p:txBody>
      </p:sp>
      <p:sp>
        <p:nvSpPr>
          <p:cNvPr id="7" name="Subtitle 6">
            <a:extLst>
              <a:ext uri="{FF2B5EF4-FFF2-40B4-BE49-F238E27FC236}">
                <a16:creationId xmlns:a16="http://schemas.microsoft.com/office/drawing/2014/main" id="{664CBECD-FD64-4C46-88EF-04C66833779E}"/>
              </a:ext>
            </a:extLst>
          </p:cNvPr>
          <p:cNvSpPr>
            <a:spLocks noGrp="1"/>
          </p:cNvSpPr>
          <p:nvPr>
            <p:ph type="subTitle" idx="1"/>
          </p:nvPr>
        </p:nvSpPr>
        <p:spPr/>
        <p:txBody>
          <a:bodyPr/>
          <a:lstStyle/>
          <a:p>
            <a:r>
              <a:rPr lang="en-US" dirty="0"/>
              <a:t>Both Trap and Try{} Catch{} Finally{} Catches the Type (Class) of the Exception Object</a:t>
            </a:r>
          </a:p>
        </p:txBody>
      </p:sp>
      <p:sp>
        <p:nvSpPr>
          <p:cNvPr id="10" name="Content Placeholder 9"/>
          <p:cNvSpPr>
            <a:spLocks noGrp="1"/>
          </p:cNvSpPr>
          <p:nvPr>
            <p:ph sz="quarter" idx="13"/>
          </p:nvPr>
        </p:nvSpPr>
        <p:spPr/>
        <p:txBody>
          <a:bodyPr>
            <a:normAutofit/>
          </a:bodyPr>
          <a:lstStyle/>
          <a:p>
            <a:pPr marL="0" indent="0">
              <a:buNone/>
            </a:pPr>
            <a:r>
              <a:rPr lang="en-US" sz="1700" dirty="0"/>
              <a:t>It can be specific or generic. Common Exception Types;</a:t>
            </a:r>
          </a:p>
          <a:p>
            <a:r>
              <a:rPr lang="en-US" sz="1700" dirty="0" err="1"/>
              <a:t>SystemException</a:t>
            </a:r>
            <a:endParaRPr lang="en-US" sz="1700" dirty="0"/>
          </a:p>
          <a:p>
            <a:r>
              <a:rPr lang="en-US" sz="1700" dirty="0" err="1"/>
              <a:t>IndexOutOfRangeException</a:t>
            </a:r>
            <a:endParaRPr lang="en-US" sz="1700" dirty="0"/>
          </a:p>
          <a:p>
            <a:r>
              <a:rPr lang="en-US" sz="1700" dirty="0" err="1"/>
              <a:t>NullReferenceException</a:t>
            </a:r>
            <a:endParaRPr lang="en-US" sz="1700" dirty="0"/>
          </a:p>
          <a:p>
            <a:r>
              <a:rPr lang="en-US" sz="1700" dirty="0" err="1"/>
              <a:t>InvalidOperationException</a:t>
            </a:r>
            <a:endParaRPr lang="en-US" sz="1700" dirty="0"/>
          </a:p>
          <a:p>
            <a:r>
              <a:rPr lang="en-US" sz="1700" dirty="0" err="1"/>
              <a:t>ArgumentException</a:t>
            </a:r>
            <a:endParaRPr lang="en-US" sz="1700" dirty="0"/>
          </a:p>
          <a:p>
            <a:r>
              <a:rPr lang="en-US" sz="1700" dirty="0" err="1"/>
              <a:t>ArgumentNullException</a:t>
            </a:r>
            <a:endParaRPr lang="en-US" sz="1700" dirty="0"/>
          </a:p>
          <a:p>
            <a:r>
              <a:rPr lang="en-US" sz="1700" dirty="0"/>
              <a:t>Argument out of range exception</a:t>
            </a:r>
          </a:p>
          <a:p>
            <a:pPr marL="0" indent="0">
              <a:buNone/>
            </a:pPr>
            <a:r>
              <a:rPr lang="en-US" sz="1700" dirty="0"/>
              <a:t>To learn the current </a:t>
            </a:r>
            <a:r>
              <a:rPr lang="en-US" sz="1700" dirty="0" err="1"/>
              <a:t>ErrorRecords</a:t>
            </a:r>
            <a:r>
              <a:rPr lang="en-US" sz="1700" dirty="0"/>
              <a:t> </a:t>
            </a:r>
            <a:r>
              <a:rPr lang="en-US" sz="1700" dirty="0" err="1"/>
              <a:t>ExceptionType</a:t>
            </a:r>
            <a:r>
              <a:rPr lang="en-US" sz="1700" dirty="0"/>
              <a:t>, use </a:t>
            </a:r>
            <a:r>
              <a:rPr lang="en-US" sz="1700" dirty="0" err="1"/>
              <a:t>FullName</a:t>
            </a:r>
            <a:r>
              <a:rPr lang="en-US" sz="1700" dirty="0"/>
              <a:t>;</a:t>
            </a:r>
          </a:p>
        </p:txBody>
      </p:sp>
      <p:sp>
        <p:nvSpPr>
          <p:cNvPr id="11" name="Rectangle 10">
            <a:extLst>
              <a:ext uri="{FF2B5EF4-FFF2-40B4-BE49-F238E27FC236}">
                <a16:creationId xmlns:a16="http://schemas.microsoft.com/office/drawing/2014/main" id="{62D010B2-1781-403C-9CEB-C1AB5539B229}"/>
              </a:ext>
            </a:extLst>
          </p:cNvPr>
          <p:cNvSpPr/>
          <p:nvPr/>
        </p:nvSpPr>
        <p:spPr>
          <a:xfrm>
            <a:off x="655638" y="4473438"/>
            <a:ext cx="10880725" cy="1754326"/>
          </a:xfrm>
          <a:prstGeom prst="rect">
            <a:avLst/>
          </a:prstGeom>
          <a:solidFill>
            <a:srgbClr val="012456"/>
          </a:solidFill>
        </p:spPr>
        <p:txBody>
          <a:bodyPr wrap="square">
            <a:spAutoFit/>
          </a:bodyPr>
          <a:lstStyle/>
          <a:p>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r>
              <a:rPr kumimoji="0" lang="en-US" sz="18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 </a:t>
            </a:r>
            <a:r>
              <a:rPr lang="en-US" sz="1800">
                <a:latin typeface="Lucida Console" panose="020B0609040504020204" pitchFamily="49" charset="0"/>
              </a:rPr>
              <a:t> </a:t>
            </a:r>
            <a:r>
              <a:rPr lang="en-US" sz="1800" dirty="0">
                <a:solidFill>
                  <a:srgbClr val="FF4500"/>
                </a:solidFill>
                <a:latin typeface="Lucida Console" panose="020B0609040504020204" pitchFamily="49" charset="0"/>
              </a:rPr>
              <a:t>$Error</a:t>
            </a:r>
            <a:r>
              <a:rPr lang="en-US" sz="1800" dirty="0">
                <a:solidFill>
                  <a:srgbClr val="D3D3D3"/>
                </a:solidFill>
                <a:latin typeface="Lucida Console" panose="020B0609040504020204" pitchFamily="49" charset="0"/>
              </a:rPr>
              <a:t>[</a:t>
            </a:r>
            <a:r>
              <a:rPr lang="en-US" sz="1800" dirty="0">
                <a:solidFill>
                  <a:srgbClr val="FFE4C4"/>
                </a:solidFill>
                <a:latin typeface="Lucida Console" panose="020B0609040504020204" pitchFamily="49" charset="0"/>
              </a:rPr>
              <a:t>0</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Exception.InnerException</a:t>
            </a:r>
            <a:r>
              <a:rPr lang="en-US" sz="180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E0FFFF"/>
                </a:solidFill>
                <a:latin typeface="Lucida Console" panose="020B0609040504020204" pitchFamily="49" charset="0"/>
              </a:rPr>
              <a:t>Select-object</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-Property</a:t>
            </a:r>
            <a:r>
              <a:rPr lang="en-US" sz="1800" dirty="0">
                <a:solidFill>
                  <a:prstClr val="black"/>
                </a:solidFill>
                <a:latin typeface="Lucida Console" panose="020B0609040504020204" pitchFamily="49" charset="0"/>
              </a:rPr>
              <a:t> </a:t>
            </a:r>
            <a:r>
              <a:rPr lang="en-US" sz="1800" dirty="0">
                <a:solidFill>
                  <a:srgbClr val="EE82EE"/>
                </a:solidFill>
                <a:latin typeface="Lucida Console" panose="020B0609040504020204" pitchFamily="49" charset="0"/>
              </a:rPr>
              <a:t>Name</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err="1">
                <a:solidFill>
                  <a:srgbClr val="EE82EE"/>
                </a:solidFill>
                <a:latin typeface="Lucida Console" panose="020B0609040504020204" pitchFamily="49" charset="0"/>
              </a:rPr>
              <a:t>BaseType</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err="1">
                <a:solidFill>
                  <a:srgbClr val="EE82EE"/>
                </a:solidFill>
                <a:latin typeface="Lucida Console" panose="020B0609040504020204" pitchFamily="49" charset="0"/>
              </a:rPr>
              <a:t>FullName</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err="1">
                <a:solidFill>
                  <a:srgbClr val="E0FFFF"/>
                </a:solidFill>
                <a:latin typeface="Lucida Console" panose="020B0609040504020204" pitchFamily="49" charset="0"/>
              </a:rPr>
              <a:t>fl</a:t>
            </a:r>
            <a:r>
              <a:rPr lang="en-US" sz="1800">
                <a:solidFill>
                  <a:srgbClr val="E0FFFF"/>
                </a:solidFill>
                <a:latin typeface="Lucida Console" panose="020B0609040504020204" pitchFamily="49" charset="0"/>
              </a:rPr>
              <a:t> </a:t>
            </a:r>
            <a:endParaRPr lang="en-US" sz="1800">
              <a:solidFill>
                <a:srgbClr val="F5F5F5"/>
              </a:solidFill>
              <a:latin typeface="Lucida Console" panose="020B0609040504020204" pitchFamily="49" charset="0"/>
            </a:endParaRPr>
          </a:p>
          <a:p>
            <a:endParaRPr lang="en-US" sz="1800">
              <a:solidFill>
                <a:schemeClr val="bg1"/>
              </a:solidFill>
              <a:latin typeface="Lucida Console" panose="020B0609040504020204" pitchFamily="49" charset="0"/>
            </a:endParaRPr>
          </a:p>
          <a:p>
            <a:r>
              <a:rPr lang="en-US" sz="1800">
                <a:solidFill>
                  <a:schemeClr val="bg1"/>
                </a:solidFill>
                <a:latin typeface="Lucida Console" panose="020B0609040504020204" pitchFamily="49" charset="0"/>
              </a:rPr>
              <a:t>Name     </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DivideByZeroException</a:t>
            </a:r>
            <a:endParaRPr lang="en-US" sz="1800" dirty="0">
              <a:solidFill>
                <a:schemeClr val="bg1"/>
              </a:solidFill>
              <a:latin typeface="Lucida Console" panose="020B0609040504020204" pitchFamily="49" charset="0"/>
            </a:endParaRPr>
          </a:p>
          <a:p>
            <a:r>
              <a:rPr lang="en-US" sz="1800" dirty="0" err="1">
                <a:solidFill>
                  <a:schemeClr val="bg1"/>
                </a:solidFill>
                <a:latin typeface="Lucida Console" panose="020B0609040504020204" pitchFamily="49" charset="0"/>
              </a:rPr>
              <a:t>BaseType</a:t>
            </a:r>
            <a:r>
              <a:rPr lang="en-US" sz="1800" dirty="0">
                <a:solidFill>
                  <a:schemeClr val="bg1"/>
                </a:solidFill>
                <a:latin typeface="Lucida Console" panose="020B0609040504020204" pitchFamily="49" charset="0"/>
              </a:rPr>
              <a:t> : </a:t>
            </a:r>
            <a:r>
              <a:rPr lang="en-US" sz="1800" dirty="0" err="1">
                <a:solidFill>
                  <a:schemeClr val="bg1"/>
                </a:solidFill>
                <a:latin typeface="Lucida Console" panose="020B0609040504020204" pitchFamily="49" charset="0"/>
              </a:rPr>
              <a:t>System.ArithmeticException</a:t>
            </a:r>
            <a:endParaRPr lang="en-US" sz="1800" dirty="0">
              <a:solidFill>
                <a:schemeClr val="bg1"/>
              </a:solidFill>
              <a:latin typeface="Lucida Console" panose="020B0609040504020204" pitchFamily="49" charset="0"/>
            </a:endParaRPr>
          </a:p>
          <a:p>
            <a:r>
              <a:rPr lang="en-US" sz="1800" dirty="0" err="1">
                <a:solidFill>
                  <a:schemeClr val="bg1"/>
                </a:solidFill>
                <a:latin typeface="Lucida Console" panose="020B0609040504020204" pitchFamily="49" charset="0"/>
              </a:rPr>
              <a:t>FullName</a:t>
            </a:r>
            <a:r>
              <a:rPr lang="en-US" sz="1800" dirty="0">
                <a:solidFill>
                  <a:schemeClr val="bg1"/>
                </a:solidFill>
                <a:latin typeface="Lucida Console" panose="020B0609040504020204" pitchFamily="49" charset="0"/>
              </a:rPr>
              <a:t> : </a:t>
            </a:r>
            <a:r>
              <a:rPr lang="en-US" sz="1800" dirty="0" err="1">
                <a:solidFill>
                  <a:schemeClr val="bg1"/>
                </a:solidFill>
                <a:latin typeface="Lucida Console" panose="020B0609040504020204" pitchFamily="49" charset="0"/>
              </a:rPr>
              <a:t>System.DivideByZeroException</a:t>
            </a:r>
            <a:endParaRPr lang="en-US" sz="1800" dirty="0">
              <a:solidFill>
                <a:schemeClr val="bg1"/>
              </a:solidFill>
              <a:latin typeface="Lucida Console" panose="020B0609040504020204" pitchFamily="49" charset="0"/>
            </a:endParaRPr>
          </a:p>
        </p:txBody>
      </p:sp>
      <p:sp>
        <p:nvSpPr>
          <p:cNvPr id="2" name="Callout: Line 1">
            <a:extLst>
              <a:ext uri="{FF2B5EF4-FFF2-40B4-BE49-F238E27FC236}">
                <a16:creationId xmlns:a16="http://schemas.microsoft.com/office/drawing/2014/main" id="{F689B7B4-FFB2-42CC-9F07-873F521B0552}"/>
              </a:ext>
            </a:extLst>
          </p:cNvPr>
          <p:cNvSpPr/>
          <p:nvPr/>
        </p:nvSpPr>
        <p:spPr>
          <a:xfrm>
            <a:off x="5223363" y="3429823"/>
            <a:ext cx="1371600" cy="361950"/>
          </a:xfrm>
          <a:prstGeom prst="borderCallout1">
            <a:avLst>
              <a:gd name="adj1" fmla="val 18750"/>
              <a:gd name="adj2" fmla="val -8333"/>
              <a:gd name="adj3" fmla="val 649662"/>
              <a:gd name="adj4" fmla="val -81401"/>
            </a:avLst>
          </a:prstGeom>
          <a:gradFill flip="none" rotWithShape="1">
            <a:gsLst>
              <a:gs pos="0">
                <a:srgbClr val="0078D7"/>
              </a:gs>
              <a:gs pos="50000">
                <a:srgbClr val="0078D7"/>
              </a:gs>
              <a:gs pos="100000">
                <a:srgbClr val="0078D7"/>
              </a:gs>
            </a:gsLst>
            <a:lin ang="5400000" scaled="0"/>
            <a:tileRect/>
          </a:gradFill>
          <a:ln w="28575" cap="flat" cmpd="sng" algn="ctr">
            <a:solidFill>
              <a:schemeClr val="accent1"/>
            </a:solidFill>
            <a:prstDash val="solid"/>
            <a:miter lim="8000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Common</a:t>
            </a:r>
            <a:endParaRPr lang="en-US" dirty="0"/>
          </a:p>
        </p:txBody>
      </p:sp>
      <p:sp>
        <p:nvSpPr>
          <p:cNvPr id="3" name="Callout: Line 2">
            <a:extLst>
              <a:ext uri="{FF2B5EF4-FFF2-40B4-BE49-F238E27FC236}">
                <a16:creationId xmlns:a16="http://schemas.microsoft.com/office/drawing/2014/main" id="{A6B8B5DD-B432-4245-95A6-06E580AA5A3D}"/>
              </a:ext>
            </a:extLst>
          </p:cNvPr>
          <p:cNvSpPr/>
          <p:nvPr/>
        </p:nvSpPr>
        <p:spPr>
          <a:xfrm>
            <a:off x="7727950" y="2760663"/>
            <a:ext cx="1485900" cy="352425"/>
          </a:xfrm>
          <a:prstGeom prst="borderCallout1">
            <a:avLst>
              <a:gd name="adj1" fmla="val 18750"/>
              <a:gd name="adj2" fmla="val -8333"/>
              <a:gd name="adj3" fmla="val 898674"/>
              <a:gd name="adj4" fmla="val -120797"/>
            </a:avLst>
          </a:prstGeom>
          <a:gradFill flip="none" rotWithShape="1">
            <a:gsLst>
              <a:gs pos="0">
                <a:srgbClr val="0078D7"/>
              </a:gs>
              <a:gs pos="50000">
                <a:srgbClr val="0078D7"/>
              </a:gs>
              <a:gs pos="100000">
                <a:srgbClr val="0078D7"/>
              </a:gs>
            </a:gsLst>
            <a:lin ang="5400000" scaled="0"/>
            <a:tileRect/>
          </a:grad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Specific</a:t>
            </a:r>
            <a:endParaRPr lang="en-US" dirty="0"/>
          </a:p>
        </p:txBody>
      </p:sp>
    </p:spTree>
    <p:custDataLst>
      <p:tags r:id="rId1"/>
    </p:custDataLst>
    <p:extLst>
      <p:ext uri="{BB962C8B-B14F-4D97-AF65-F5344CB8AC3E}">
        <p14:creationId xmlns:p14="http://schemas.microsoft.com/office/powerpoint/2010/main" val="90045176"/>
      </p:ext>
    </p:extLst>
  </p:cSld>
  <p:clrMapOvr>
    <a:masterClrMapping/>
  </p:clrMapOvr>
  <p:transition spd="slow"/>
</p:sld>
</file>

<file path=ppt/slides/slide4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t>
            </a:r>
          </a:p>
        </p:txBody>
      </p:sp>
      <p:sp>
        <p:nvSpPr>
          <p:cNvPr id="3" name="Content Placeholder 2"/>
          <p:cNvSpPr>
            <a:spLocks noGrp="1"/>
          </p:cNvSpPr>
          <p:nvPr>
            <p:ph sz="quarter" idx="13"/>
          </p:nvPr>
        </p:nvSpPr>
        <p:spPr/>
        <p:txBody>
          <a:bodyPr/>
          <a:lstStyle/>
          <a:p>
            <a:r>
              <a:rPr lang="en-US" dirty="0"/>
              <a:t>User-created terminating error.</a:t>
            </a:r>
          </a:p>
          <a:p>
            <a:endParaRPr lang="en-US" dirty="0"/>
          </a:p>
          <a:p>
            <a:r>
              <a:rPr lang="en-US" dirty="0"/>
              <a:t>Throws a message string or any object type.</a:t>
            </a:r>
          </a:p>
          <a:p>
            <a:endParaRPr lang="en-US" dirty="0"/>
          </a:p>
          <a:p>
            <a:r>
              <a:rPr lang="en-US" dirty="0"/>
              <a:t>Can be used to enforce mandatory parameters</a:t>
            </a:r>
          </a:p>
          <a:p>
            <a:pPr lvl="1"/>
            <a:r>
              <a:rPr lang="en-US" dirty="0"/>
              <a:t>PowerShell 3.0+, use the [Parameter(Mandatory)] attribute</a:t>
            </a:r>
          </a:p>
          <a:p>
            <a:endParaRPr lang="en-US" dirty="0"/>
          </a:p>
          <a:p>
            <a:r>
              <a:rPr lang="en-US" dirty="0"/>
              <a:t>Useful in re-usable code to cause halt and report errors to caller for severe errors</a:t>
            </a:r>
          </a:p>
        </p:txBody>
      </p:sp>
      <p:sp>
        <p:nvSpPr>
          <p:cNvPr id="6" name="Rectangle 5"/>
          <p:cNvSpPr/>
          <p:nvPr/>
        </p:nvSpPr>
        <p:spPr>
          <a:xfrm>
            <a:off x="655638" y="5858430"/>
            <a:ext cx="10880725" cy="369332"/>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r>
              <a:rPr kumimoji="0" lang="en-US" sz="18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If ( -not (Test-Path </a:t>
            </a:r>
            <a:r>
              <a:rPr kumimoji="0" lang="en-US" sz="18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$UserFile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 Throw </a:t>
            </a:r>
            <a:r>
              <a:rPr kumimoji="0" lang="en-US" sz="1800" b="0" i="0" u="none" strike="noStrike" kern="1200" cap="none" spc="0" normalizeH="0" baseline="0" noProof="0">
                <a:ln>
                  <a:noFill/>
                </a:ln>
                <a:solidFill>
                  <a:srgbClr val="DB7093"/>
                </a:solidFill>
                <a:effectLst/>
                <a:uLnTx/>
                <a:uFillTx/>
                <a:latin typeface="Lucida Console" panose="020B0609040504020204" pitchFamily="49" charset="0"/>
                <a:ea typeface="+mn-ea"/>
                <a:cs typeface="+mn-cs"/>
              </a:rPr>
              <a:t>"ERROR: File not found"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custDataLst>
      <p:tags r:id="rId1"/>
    </p:custDataLst>
    <p:extLst>
      <p:ext uri="{BB962C8B-B14F-4D97-AF65-F5344CB8AC3E}">
        <p14:creationId xmlns:p14="http://schemas.microsoft.com/office/powerpoint/2010/main" val="1031054772"/>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error?</a:t>
            </a:r>
          </a:p>
        </p:txBody>
      </p:sp>
      <p:sp>
        <p:nvSpPr>
          <p:cNvPr id="7" name="Text Placeholder 6">
            <a:extLst>
              <a:ext uri="{FF2B5EF4-FFF2-40B4-BE49-F238E27FC236}">
                <a16:creationId xmlns:a16="http://schemas.microsoft.com/office/drawing/2014/main" id="{19E4A066-1293-4B53-86CB-C4746AA973CE}"/>
              </a:ext>
            </a:extLst>
          </p:cNvPr>
          <p:cNvSpPr>
            <a:spLocks noGrp="1"/>
          </p:cNvSpPr>
          <p:nvPr>
            <p:ph type="subTitle" idx="1"/>
          </p:nvPr>
        </p:nvSpPr>
        <p:spPr/>
        <p:txBody>
          <a:bodyPr>
            <a:normAutofit/>
          </a:bodyPr>
          <a:lstStyle/>
          <a:p>
            <a:pPr lvl="1"/>
            <a:r>
              <a:rPr lang="en-US" dirty="0"/>
              <a:t>PowerShell representation of an object-based exception</a:t>
            </a:r>
          </a:p>
        </p:txBody>
      </p:sp>
      <p:sp>
        <p:nvSpPr>
          <p:cNvPr id="10" name="Content Placeholder 9">
            <a:extLst>
              <a:ext uri="{FF2B5EF4-FFF2-40B4-BE49-F238E27FC236}">
                <a16:creationId xmlns:a16="http://schemas.microsoft.com/office/drawing/2014/main" id="{7B32092E-BF97-427A-A1CB-9C92C469B7EB}"/>
              </a:ext>
            </a:extLst>
          </p:cNvPr>
          <p:cNvSpPr>
            <a:spLocks noGrp="1"/>
          </p:cNvSpPr>
          <p:nvPr>
            <p:ph sz="quarter" idx="13"/>
          </p:nvPr>
        </p:nvSpPr>
        <p:spPr/>
        <p:txBody>
          <a:bodyPr/>
          <a:lstStyle/>
          <a:p>
            <a:pPr marL="0" indent="0">
              <a:buNone/>
            </a:pPr>
            <a:endParaRPr lang="en-US" b="1" dirty="0"/>
          </a:p>
          <a:p>
            <a:pPr marL="0" indent="0">
              <a:buNone/>
            </a:pPr>
            <a:endParaRPr lang="en-US" b="1" dirty="0"/>
          </a:p>
          <a:p>
            <a:pPr marL="0" indent="0">
              <a:buNone/>
            </a:pPr>
            <a:r>
              <a:rPr lang="en-US" b="1" dirty="0"/>
              <a:t>Design Time Errors</a:t>
            </a:r>
          </a:p>
          <a:p>
            <a:r>
              <a:rPr lang="en-US" dirty="0"/>
              <a:t>Syntax errors are caught by the PowerShell parser and/or PowerShell ISE</a:t>
            </a:r>
          </a:p>
          <a:p>
            <a:endParaRPr lang="en-US" dirty="0"/>
          </a:p>
        </p:txBody>
      </p:sp>
      <p:sp>
        <p:nvSpPr>
          <p:cNvPr id="11" name="Content Placeholder 10">
            <a:extLst>
              <a:ext uri="{FF2B5EF4-FFF2-40B4-BE49-F238E27FC236}">
                <a16:creationId xmlns:a16="http://schemas.microsoft.com/office/drawing/2014/main" id="{1F826326-9F45-478D-A57C-498AA12EE744}"/>
              </a:ext>
            </a:extLst>
          </p:cNvPr>
          <p:cNvSpPr>
            <a:spLocks noGrp="1"/>
          </p:cNvSpPr>
          <p:nvPr>
            <p:ph sz="quarter" idx="14"/>
          </p:nvPr>
        </p:nvSpPr>
        <p:spPr/>
        <p:txBody>
          <a:bodyPr/>
          <a:lstStyle/>
          <a:p>
            <a:endParaRPr lang="en-US" b="1" dirty="0"/>
          </a:p>
          <a:p>
            <a:endParaRPr lang="en-US" b="1" dirty="0"/>
          </a:p>
          <a:p>
            <a:r>
              <a:rPr lang="en-US" b="1" dirty="0"/>
              <a:t>Runtime Errors</a:t>
            </a:r>
          </a:p>
          <a:p>
            <a:r>
              <a:rPr lang="en-US" dirty="0"/>
              <a:t>When something goes wrong during code execution</a:t>
            </a:r>
          </a:p>
          <a:p>
            <a:r>
              <a:rPr lang="en-US" dirty="0"/>
              <a:t>Only detectable when a specific state is reached, or statement is executed</a:t>
            </a:r>
          </a:p>
          <a:p>
            <a:endParaRPr lang="en-US" dirty="0"/>
          </a:p>
        </p:txBody>
      </p:sp>
    </p:spTree>
    <p:custDataLst>
      <p:tags r:id="rId1"/>
    </p:custDataLst>
    <p:extLst>
      <p:ext uri="{BB962C8B-B14F-4D97-AF65-F5344CB8AC3E}">
        <p14:creationId xmlns:p14="http://schemas.microsoft.com/office/powerpoint/2010/main" val="935466089"/>
      </p:ext>
    </p:extLst>
  </p:cSld>
  <p:clrMapOvr>
    <a:masterClrMapping/>
  </p:clrMapOvr>
  <p:transition spd="slow"/>
</p:sld>
</file>

<file path=ppt/slides/slide50.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3977-4617-413B-86F5-7E49C225DAD0}"/>
              </a:ext>
            </a:extLst>
          </p:cNvPr>
          <p:cNvSpPr>
            <a:spLocks noGrp="1"/>
          </p:cNvSpPr>
          <p:nvPr>
            <p:ph type="title"/>
          </p:nvPr>
        </p:nvSpPr>
        <p:spPr/>
        <p:txBody>
          <a:bodyPr/>
          <a:lstStyle/>
          <a:p>
            <a:r>
              <a:rPr lang="en-US" dirty="0"/>
              <a:t>Example: Trace parameter binding</a:t>
            </a:r>
          </a:p>
        </p:txBody>
      </p:sp>
      <p:sp>
        <p:nvSpPr>
          <p:cNvPr id="13" name="Subtitle 12">
            <a:extLst>
              <a:ext uri="{FF2B5EF4-FFF2-40B4-BE49-F238E27FC236}">
                <a16:creationId xmlns:a16="http://schemas.microsoft.com/office/drawing/2014/main" id="{28F14966-3DF0-46AB-B37C-C3F47EA46DD1}"/>
              </a:ext>
            </a:extLst>
          </p:cNvPr>
          <p:cNvSpPr>
            <a:spLocks noGrp="1"/>
          </p:cNvSpPr>
          <p:nvPr>
            <p:ph type="subTitle" idx="1"/>
          </p:nvPr>
        </p:nvSpPr>
        <p:spPr/>
        <p:txBody>
          <a:bodyPr/>
          <a:lstStyle/>
          <a:p>
            <a:r>
              <a:rPr lang="en-US" dirty="0"/>
              <a:t>Basic Throw</a:t>
            </a:r>
          </a:p>
        </p:txBody>
      </p:sp>
      <p:sp>
        <p:nvSpPr>
          <p:cNvPr id="10" name="Rectangular Callout 9"/>
          <p:cNvSpPr/>
          <p:nvPr/>
        </p:nvSpPr>
        <p:spPr>
          <a:xfrm>
            <a:off x="7658100" y="2217420"/>
            <a:ext cx="2914650" cy="582930"/>
          </a:xfrm>
          <a:prstGeom prst="wedgeRectCallout">
            <a:avLst>
              <a:gd name="adj1" fmla="val -168631"/>
              <a:gd name="adj2" fmla="val 21716"/>
            </a:avLst>
          </a:prstGeom>
          <a:solidFill>
            <a:schemeClr val="bg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a:ea typeface="+mn-ea"/>
                <a:cs typeface="+mn-cs"/>
              </a:rPr>
              <a:t>Line after throw doesn’t run because of termination</a:t>
            </a:r>
          </a:p>
        </p:txBody>
      </p:sp>
      <p:grpSp>
        <p:nvGrpSpPr>
          <p:cNvPr id="3" name="Code &amp; Execute">
            <a:extLst>
              <a:ext uri="{FF2B5EF4-FFF2-40B4-BE49-F238E27FC236}">
                <a16:creationId xmlns:a16="http://schemas.microsoft.com/office/drawing/2014/main" id="{27BCA1B1-99C5-4F02-AB7F-BFD8372A2EDF}"/>
              </a:ext>
              <a:ext uri="{C183D7F6-B498-43B3-948B-1728B52AA6E4}">
                <adec:decorative xmlns:adec="http://schemas.microsoft.com/office/drawing/2017/decorative" val="1"/>
              </a:ext>
            </a:extLst>
          </p:cNvPr>
          <p:cNvGrpSpPr/>
          <p:nvPr>
            <p:custDataLst>
              <p:tags r:id="rId2"/>
            </p:custDataLst>
          </p:nvPr>
        </p:nvGrpSpPr>
        <p:grpSpPr>
          <a:xfrm>
            <a:off x="655638" y="1408113"/>
            <a:ext cx="10880725" cy="4819650"/>
            <a:chOff x="655638" y="1408113"/>
            <a:chExt cx="10880725" cy="4819650"/>
          </a:xfrm>
        </p:grpSpPr>
        <p:sp>
          <p:nvSpPr>
            <p:cNvPr id="11" name="Rectangle 10">
              <a:extLst>
                <a:ext uri="{FF2B5EF4-FFF2-40B4-BE49-F238E27FC236}">
                  <a16:creationId xmlns:a16="http://schemas.microsoft.com/office/drawing/2014/main" id="{FB597160-591E-425E-86D2-FD62313F1471}"/>
                </a:ext>
              </a:extLst>
            </p:cNvPr>
            <p:cNvSpPr/>
            <p:nvPr/>
          </p:nvSpPr>
          <p:spPr>
            <a:xfrm>
              <a:off x="655638" y="3276600"/>
              <a:ext cx="10880725" cy="2951163"/>
            </a:xfrm>
            <a:prstGeom prst="rect">
              <a:avLst/>
            </a:prstGeom>
            <a:solidFill>
              <a:srgbClr val="012456"/>
            </a:solidFill>
            <a:ln>
              <a:solidFill>
                <a:srgbClr val="012456"/>
              </a:solidFill>
            </a:ln>
          </p:spPr>
          <p:txBody>
            <a:bodyPr wrap="square">
              <a:noAutofit/>
            </a:bodyPr>
            <a:lstStyle/>
            <a:p>
              <a:r>
                <a:rPr lang="en-US" sz="1600" dirty="0">
                  <a:solidFill>
                    <a:srgbClr val="F5F5F5"/>
                  </a:solidFill>
                  <a:latin typeface="Lucida Console" panose="020B0609040504020204" pitchFamily="49" charset="0"/>
                </a:rPr>
                <a:t>PS C:\&gt; C:\Simple-Throw-Sample.ps1</a:t>
              </a:r>
            </a:p>
            <a:p>
              <a:r>
                <a:rPr lang="en-US" sz="1600" dirty="0">
                  <a:solidFill>
                    <a:srgbClr val="F5F5F5"/>
                  </a:solidFill>
                  <a:latin typeface="Lucida Console" panose="020B0609040504020204" pitchFamily="49" charset="0"/>
                </a:rPr>
                <a:t>Line before the terminating error</a:t>
              </a:r>
            </a:p>
            <a:p>
              <a:r>
                <a:rPr lang="en-US" sz="1600" dirty="0">
                  <a:solidFill>
                    <a:srgbClr val="FF4500"/>
                  </a:solidFill>
                  <a:latin typeface="Lucida Console" panose="020B0609040504020204" pitchFamily="49" charset="0"/>
                </a:rPr>
                <a:t>This is my custom terminating error</a:t>
              </a:r>
            </a:p>
            <a:p>
              <a:r>
                <a:rPr lang="en-US" sz="1600" dirty="0">
                  <a:solidFill>
                    <a:srgbClr val="FF4500"/>
                  </a:solidFill>
                  <a:latin typeface="Lucida Console" panose="020B0609040504020204" pitchFamily="49" charset="0"/>
                </a:rPr>
                <a:t>At C:\Users\danpark\OneDrive @ Microsoft\Scripting\Simple-Throw-Sample.ps1:4 </a:t>
              </a:r>
            </a:p>
            <a:p>
              <a:r>
                <a:rPr lang="en-US" sz="1600" dirty="0">
                  <a:solidFill>
                    <a:srgbClr val="FF4500"/>
                  </a:solidFill>
                  <a:latin typeface="Lucida Console" panose="020B0609040504020204" pitchFamily="49" charset="0"/>
                </a:rPr>
                <a:t>char:5</a:t>
              </a:r>
            </a:p>
            <a:p>
              <a:r>
                <a:rPr lang="en-US" sz="1600" dirty="0">
                  <a:solidFill>
                    <a:srgbClr val="FF4500"/>
                  </a:solidFill>
                  <a:latin typeface="Lucida Console" panose="020B0609040504020204" pitchFamily="49" charset="0"/>
                </a:rPr>
                <a:t>+     Throw "This is my custom terminating error"</a:t>
              </a:r>
            </a:p>
            <a:p>
              <a:r>
                <a:rPr lang="en-US" sz="1600" dirty="0">
                  <a:solidFill>
                    <a:srgbClr val="FF4500"/>
                  </a:solidFill>
                  <a:latin typeface="Lucida Console" panose="020B0609040504020204" pitchFamily="49" charset="0"/>
                </a:rPr>
                <a:t>+     ~~~~~~~~~~~~~~~~~~~~~~~~~~~~~~~~~~~~~~~~~~~</a:t>
              </a:r>
            </a:p>
            <a:p>
              <a:r>
                <a:rPr lang="en-US" sz="1600" dirty="0">
                  <a:solidFill>
                    <a:srgbClr val="FF4500"/>
                  </a:solidFill>
                  <a:latin typeface="Lucida Console" panose="020B0609040504020204" pitchFamily="49" charset="0"/>
                </a:rPr>
                <a:t>    + CategoryInfo          : </a:t>
              </a:r>
              <a:r>
                <a:rPr lang="en-US" sz="1600" dirty="0" err="1">
                  <a:solidFill>
                    <a:srgbClr val="FF4500"/>
                  </a:solidFill>
                  <a:latin typeface="Lucida Console" panose="020B0609040504020204" pitchFamily="49" charset="0"/>
                </a:rPr>
                <a:t>OperationStopped</a:t>
              </a:r>
              <a:r>
                <a:rPr lang="en-US" sz="1600" dirty="0">
                  <a:solidFill>
                    <a:srgbClr val="FF4500"/>
                  </a:solidFill>
                  <a:latin typeface="Lucida Console" panose="020B0609040504020204" pitchFamily="49" charset="0"/>
                </a:rPr>
                <a:t>: (This is my custom terminating </a:t>
              </a:r>
            </a:p>
            <a:p>
              <a:r>
                <a:rPr lang="en-US" sz="1600" dirty="0">
                  <a:solidFill>
                    <a:srgbClr val="FF4500"/>
                  </a:solidFill>
                  <a:latin typeface="Lucida Console" panose="020B0609040504020204" pitchFamily="49" charset="0"/>
                </a:rPr>
                <a:t>    </a:t>
              </a:r>
              <a:r>
                <a:rPr lang="en-US" sz="1600" dirty="0" err="1">
                  <a:solidFill>
                    <a:srgbClr val="FF4500"/>
                  </a:solidFill>
                  <a:latin typeface="Lucida Console" panose="020B0609040504020204" pitchFamily="49" charset="0"/>
                </a:rPr>
                <a:t>error:String</a:t>
              </a:r>
              <a:r>
                <a:rPr lang="en-US" sz="1600" dirty="0">
                  <a:solidFill>
                    <a:srgbClr val="FF4500"/>
                  </a:solidFill>
                  <a:latin typeface="Lucida Console" panose="020B0609040504020204" pitchFamily="49" charset="0"/>
                </a:rPr>
                <a:t>) [], </a:t>
              </a:r>
              <a:r>
                <a:rPr lang="en-US" sz="1600" dirty="0" err="1">
                  <a:solidFill>
                    <a:srgbClr val="FF4500"/>
                  </a:solidFill>
                  <a:latin typeface="Lucida Console" panose="020B0609040504020204" pitchFamily="49" charset="0"/>
                </a:rPr>
                <a:t>RuntimeException</a:t>
              </a:r>
              <a:endParaRPr lang="en-US" sz="1600" dirty="0">
                <a:solidFill>
                  <a:srgbClr val="FF4500"/>
                </a:solidFill>
                <a:latin typeface="Lucida Console" panose="020B0609040504020204" pitchFamily="49" charset="0"/>
              </a:endParaRPr>
            </a:p>
            <a:p>
              <a:r>
                <a:rPr lang="en-US" sz="1600" dirty="0">
                  <a:solidFill>
                    <a:srgbClr val="FF4500"/>
                  </a:solidFill>
                  <a:latin typeface="Lucida Console" panose="020B0609040504020204" pitchFamily="49" charset="0"/>
                </a:rPr>
                <a:t>    + </a:t>
              </a:r>
              <a:r>
                <a:rPr lang="en-US" sz="1600" dirty="0" err="1">
                  <a:solidFill>
                    <a:srgbClr val="FF4500"/>
                  </a:solidFill>
                  <a:latin typeface="Lucida Console" panose="020B0609040504020204" pitchFamily="49" charset="0"/>
                </a:rPr>
                <a:t>FullyQualifiedErrorId</a:t>
              </a:r>
              <a:r>
                <a:rPr lang="en-US" sz="1600" dirty="0">
                  <a:solidFill>
                    <a:srgbClr val="FF4500"/>
                  </a:solidFill>
                  <a:latin typeface="Lucida Console" panose="020B0609040504020204" pitchFamily="49" charset="0"/>
                </a:rPr>
                <a:t> : This is my custom terminating error</a:t>
              </a:r>
            </a:p>
            <a:p>
              <a:r>
                <a:rPr lang="en-US" sz="1600" dirty="0">
                  <a:solidFill>
                    <a:srgbClr val="FF4500"/>
                  </a:solidFill>
                  <a:latin typeface="Lucida Console" panose="020B0609040504020204" pitchFamily="49" charset="0"/>
                </a:rPr>
                <a:t> </a:t>
              </a:r>
              <a:endParaRPr lang="en-US" sz="1400" dirty="0">
                <a:solidFill>
                  <a:srgbClr val="FF4500"/>
                </a:solidFill>
                <a:latin typeface="Lucida Console" panose="020B0609040504020204" pitchFamily="49" charset="0"/>
              </a:endParaRPr>
            </a:p>
            <a:p>
              <a:r>
                <a:rPr lang="en-US" sz="1600" dirty="0">
                  <a:solidFill>
                    <a:srgbClr val="F5F5F5"/>
                  </a:solidFill>
                  <a:latin typeface="Lucida Console" panose="020B0609040504020204" pitchFamily="49" charset="0"/>
                </a:rPr>
                <a:t>PS C:\&gt;  </a:t>
              </a:r>
            </a:p>
          </p:txBody>
        </p:sp>
        <p:sp>
          <p:nvSpPr>
            <p:cNvPr id="12" name="Text Placeholder 9">
              <a:extLst>
                <a:ext uri="{FF2B5EF4-FFF2-40B4-BE49-F238E27FC236}">
                  <a16:creationId xmlns:a16="http://schemas.microsoft.com/office/drawing/2014/main" id="{40F38B70-DA65-4725-9628-C9C42CCA7215}"/>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solidFill>
                    <a:srgbClr val="00008B"/>
                  </a:solidFill>
                  <a:latin typeface="Lucida Console" panose="020B0609040504020204" pitchFamily="49" charset="0"/>
                </a:rPr>
                <a:t>If</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1</a:t>
              </a:r>
              <a:r>
                <a:rPr lang="en-US" sz="1600" dirty="0">
                  <a:solidFill>
                    <a:prstClr val="black"/>
                  </a:solidFill>
                  <a:latin typeface="Lucida Console" panose="020B0609040504020204" pitchFamily="49" charset="0"/>
                </a:rPr>
                <a:t> </a:t>
              </a:r>
              <a:r>
                <a:rPr lang="en-US" sz="1600" dirty="0">
                  <a:solidFill>
                    <a:srgbClr val="A9A9A9"/>
                  </a:solidFill>
                  <a:latin typeface="Lucida Console" panose="020B0609040504020204" pitchFamily="49" charset="0"/>
                </a:rPr>
                <a:t>-eq</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1</a:t>
              </a:r>
              <a:r>
                <a:rPr lang="en-US" sz="1600" dirty="0">
                  <a:solidFill>
                    <a:prstClr val="black"/>
                  </a:solidFill>
                  <a:latin typeface="Lucida Console" panose="020B0609040504020204" pitchFamily="49" charset="0"/>
                </a:rPr>
                <a:t>)</a:t>
              </a:r>
            </a:p>
            <a:p>
              <a:pPr marL="0" indent="0">
                <a:buNone/>
              </a:pPr>
              <a:r>
                <a:rPr lang="en-US" sz="1600" dirty="0">
                  <a:solidFill>
                    <a:prstClr val="black"/>
                  </a:solidFill>
                  <a:latin typeface="Lucida Console" panose="020B0609040504020204" pitchFamily="49" charset="0"/>
                </a:rPr>
                <a:t>{</a:t>
              </a:r>
            </a:p>
            <a:p>
              <a:pPr marL="0" indent="0">
                <a:buNone/>
              </a:pP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"Line before the terminating error"</a:t>
              </a:r>
              <a:endParaRPr lang="en-US" sz="1600" dirty="0">
                <a:solidFill>
                  <a:prstClr val="black"/>
                </a:solidFill>
                <a:latin typeface="Lucida Console" panose="020B0609040504020204" pitchFamily="49" charset="0"/>
              </a:endParaRPr>
            </a:p>
            <a:p>
              <a:pPr marL="0" indent="0">
                <a:buNone/>
              </a:pPr>
              <a:r>
                <a:rPr lang="en-US" sz="1600" dirty="0">
                  <a:solidFill>
                    <a:prstClr val="black"/>
                  </a:solidFill>
                  <a:latin typeface="Lucida Console" panose="020B0609040504020204" pitchFamily="49" charset="0"/>
                </a:rPr>
                <a:t>    </a:t>
              </a:r>
              <a:r>
                <a:rPr lang="en-US" sz="1600" dirty="0">
                  <a:solidFill>
                    <a:srgbClr val="00008B"/>
                  </a:solidFill>
                  <a:latin typeface="Lucida Console" panose="020B0609040504020204" pitchFamily="49" charset="0"/>
                </a:rPr>
                <a:t>Throw</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"This is my custom terminating error"</a:t>
              </a:r>
              <a:endParaRPr lang="en-US" sz="1600" dirty="0">
                <a:solidFill>
                  <a:prstClr val="black"/>
                </a:solidFill>
                <a:latin typeface="Lucida Console" panose="020B0609040504020204" pitchFamily="49" charset="0"/>
              </a:endParaRPr>
            </a:p>
            <a:p>
              <a:pPr marL="0" indent="0">
                <a:buNone/>
              </a:pP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"Line after the throw"</a:t>
              </a:r>
              <a:endParaRPr lang="en-US" sz="1600" dirty="0">
                <a:solidFill>
                  <a:prstClr val="black"/>
                </a:solidFill>
                <a:latin typeface="Lucida Console" panose="020B0609040504020204" pitchFamily="49" charset="0"/>
              </a:endParaRPr>
            </a:p>
            <a:p>
              <a:pPr marL="0" indent="0">
                <a:buNone/>
              </a:pPr>
              <a:r>
                <a:rPr lang="en-US" sz="1600" dirty="0">
                  <a:solidFill>
                    <a:prstClr val="black"/>
                  </a:solidFill>
                  <a:latin typeface="Lucida Console" panose="020B0609040504020204" pitchFamily="49" charset="0"/>
                </a:rPr>
                <a:t>} </a:t>
              </a:r>
            </a:p>
          </p:txBody>
        </p:sp>
      </p:grpSp>
    </p:spTree>
    <p:custDataLst>
      <p:tags r:id="rId1"/>
    </p:custDataLst>
    <p:extLst>
      <p:ext uri="{BB962C8B-B14F-4D97-AF65-F5344CB8AC3E}">
        <p14:creationId xmlns:p14="http://schemas.microsoft.com/office/powerpoint/2010/main" val="2114614514"/>
      </p:ext>
    </p:extLst>
  </p:cSld>
  <p:clrMapOvr>
    <a:masterClrMapping/>
  </p:clrMapOvr>
  <p:transition spd="slow"/>
</p:sld>
</file>

<file path=ppt/slides/slide5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Terminating Errors</a:t>
            </a:r>
          </a:p>
        </p:txBody>
      </p:sp>
      <p:pic>
        <p:nvPicPr>
          <p:cNvPr id="5" name="Demo 01" descr="A person standing in front of a screen.">
            <a:extLst>
              <a:ext uri="{FF2B5EF4-FFF2-40B4-BE49-F238E27FC236}">
                <a16:creationId xmlns:a16="http://schemas.microsoft.com/office/drawing/2014/main" id="{3388EAA2-2D54-40D7-8D0D-39C486006B0A}"/>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0264426"/>
      </p:ext>
    </p:extLst>
  </p:cSld>
  <p:clrMapOvr>
    <a:masterClrMapping/>
  </p:clrMapOvr>
  <p:transition spd="slow"/>
</p:sld>
</file>

<file path=ppt/slides/slide5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211488423"/>
      </p:ext>
    </p:extLst>
  </p:cSld>
  <p:clrMapOvr>
    <a:masterClrMapping/>
  </p:clrMapOvr>
  <p:transition spd="slow"/>
</p:sld>
</file>

<file path=ppt/slides/slide5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6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Catching Terminating Errors using Trap</a:t>
            </a:r>
          </a:p>
        </p:txBody>
      </p:sp>
    </p:spTree>
    <p:custDataLst>
      <p:tags r:id="rId1"/>
    </p:custDataLst>
    <p:extLst>
      <p:ext uri="{BB962C8B-B14F-4D97-AF65-F5344CB8AC3E}">
        <p14:creationId xmlns:p14="http://schemas.microsoft.com/office/powerpoint/2010/main" val="2164215295"/>
      </p:ext>
    </p:extLst>
  </p:cSld>
  <p:clrMapOvr>
    <a:masterClrMapping/>
  </p:clrMapOvr>
  <p:transition spd="slow"/>
</p:sld>
</file>

<file path=ppt/slides/slide5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US" dirty="0"/>
              <a:t>Trap { }</a:t>
            </a:r>
          </a:p>
        </p:txBody>
      </p:sp>
      <p:graphicFrame>
        <p:nvGraphicFramePr>
          <p:cNvPr id="12" name="Content Placeholder 2">
            <a:extLst>
              <a:ext uri="{FF2B5EF4-FFF2-40B4-BE49-F238E27FC236}">
                <a16:creationId xmlns:a16="http://schemas.microsoft.com/office/drawing/2014/main" id="{566D90E1-CE54-4EBE-8007-FCBE7DC0A41C}"/>
              </a:ext>
            </a:extLst>
          </p:cNvPr>
          <p:cNvGraphicFramePr>
            <a:graphicFrameLocks noGrp="1"/>
          </p:cNvGraphicFramePr>
          <p:nvPr>
            <p:ph sz="quarter" idx="13"/>
            <p:extLst>
              <p:ext uri="{D42A27DB-BD31-4B8C-83A1-F6EECF244321}">
                <p14:modId xmlns:p14="http://schemas.microsoft.com/office/powerpoint/2010/main" val="79388861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6049017"/>
      </p:ext>
    </p:extLst>
  </p:cSld>
  <p:clrMapOvr>
    <a:masterClrMapping/>
  </p:clrMapOvr>
  <p:transition spd="slow"/>
</p:sld>
</file>

<file path=ppt/slides/slide5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F265-FDED-48B4-B9C5-A3DD937D93DE}"/>
              </a:ext>
            </a:extLst>
          </p:cNvPr>
          <p:cNvSpPr>
            <a:spLocks noGrp="1"/>
          </p:cNvSpPr>
          <p:nvPr>
            <p:ph type="title"/>
          </p:nvPr>
        </p:nvSpPr>
        <p:spPr/>
        <p:txBody>
          <a:bodyPr/>
          <a:lstStyle/>
          <a:p>
            <a:r>
              <a:rPr lang="en-US" dirty="0"/>
              <a:t>Example: Trap</a:t>
            </a:r>
          </a:p>
        </p:txBody>
      </p:sp>
      <p:grpSp>
        <p:nvGrpSpPr>
          <p:cNvPr id="3" name="Code &amp; Execute">
            <a:extLst>
              <a:ext uri="{FF2B5EF4-FFF2-40B4-BE49-F238E27FC236}">
                <a16:creationId xmlns:a16="http://schemas.microsoft.com/office/drawing/2014/main" id="{23319D4B-850C-4564-922E-647F34228DA4}"/>
              </a:ext>
              <a:ext uri="{C183D7F6-B498-43B3-948B-1728B52AA6E4}">
                <adec:decorative xmlns:adec="http://schemas.microsoft.com/office/drawing/2017/decorative" val="1"/>
              </a:ext>
            </a:extLst>
          </p:cNvPr>
          <p:cNvGrpSpPr/>
          <p:nvPr>
            <p:custDataLst>
              <p:tags r:id="rId2"/>
            </p:custDataLst>
          </p:nvPr>
        </p:nvGrpSpPr>
        <p:grpSpPr>
          <a:xfrm>
            <a:off x="655638" y="781704"/>
            <a:ext cx="10880725" cy="5542895"/>
            <a:chOff x="655638" y="1952298"/>
            <a:chExt cx="10880725" cy="4275466"/>
          </a:xfrm>
        </p:grpSpPr>
        <p:sp>
          <p:nvSpPr>
            <p:cNvPr id="9" name="Rectangle 8">
              <a:extLst>
                <a:ext uri="{FF2B5EF4-FFF2-40B4-BE49-F238E27FC236}">
                  <a16:creationId xmlns:a16="http://schemas.microsoft.com/office/drawing/2014/main" id="{1C136209-61A5-4A62-B9CB-6A314CA41F6F}"/>
                </a:ext>
              </a:extLst>
            </p:cNvPr>
            <p:cNvSpPr/>
            <p:nvPr/>
          </p:nvSpPr>
          <p:spPr>
            <a:xfrm>
              <a:off x="655638" y="4523253"/>
              <a:ext cx="10880725" cy="1704511"/>
            </a:xfrm>
            <a:prstGeom prst="rect">
              <a:avLst/>
            </a:prstGeom>
            <a:solidFill>
              <a:srgbClr val="012456"/>
            </a:solidFill>
            <a:ln>
              <a:solidFill>
                <a:srgbClr val="012456"/>
              </a:solidFill>
            </a:ln>
          </p:spPr>
          <p:txBody>
            <a:bodyPr wrap="square">
              <a:noAutofit/>
            </a:bodyPr>
            <a:lstStyle/>
            <a:p>
              <a:r>
                <a:rPr lang="en-US" sz="1400" dirty="0">
                  <a:solidFill>
                    <a:srgbClr val="FEF000"/>
                  </a:solidFill>
                  <a:latin typeface="Lucida Console" panose="020B0609040504020204" pitchFamily="49" charset="0"/>
                </a:rPr>
                <a:t>Attempting to Divide by Zero</a:t>
              </a:r>
            </a:p>
            <a:p>
              <a:r>
                <a:rPr lang="en-US" sz="1400" dirty="0">
                  <a:solidFill>
                    <a:srgbClr val="F5F5F5"/>
                  </a:solidFill>
                  <a:latin typeface="Lucida Console" panose="020B0609040504020204" pitchFamily="49" charset="0"/>
                </a:rPr>
                <a:t>Can not divide by ZERO!!!--&gt;   Attempted to divide by zero.</a:t>
              </a:r>
            </a:p>
            <a:p>
              <a:endParaRPr lang="en-US" sz="1400" dirty="0">
                <a:solidFill>
                  <a:srgbClr val="FEF000"/>
                </a:solidFill>
                <a:latin typeface="Lucida Console" panose="020B0609040504020204" pitchFamily="49" charset="0"/>
              </a:endParaRPr>
            </a:p>
            <a:p>
              <a:r>
                <a:rPr lang="en-US" sz="1400" dirty="0">
                  <a:solidFill>
                    <a:srgbClr val="FEF000"/>
                  </a:solidFill>
                  <a:latin typeface="Lucida Console" panose="020B0609040504020204" pitchFamily="49" charset="0"/>
                </a:rPr>
                <a:t>Attempting to find a fake file</a:t>
              </a:r>
            </a:p>
            <a:p>
              <a:r>
                <a:rPr lang="en-US" sz="1400" dirty="0">
                  <a:solidFill>
                    <a:srgbClr val="F5F5F5"/>
                  </a:solidFill>
                  <a:latin typeface="Lucida Console" panose="020B0609040504020204" pitchFamily="49" charset="0"/>
                </a:rPr>
                <a:t>A serious error occurred--&gt;   Cannot find path 'C:\fakefile.txt' because it does not exist.</a:t>
              </a:r>
            </a:p>
            <a:p>
              <a:endParaRPr lang="en-US" sz="1400" dirty="0">
                <a:solidFill>
                  <a:srgbClr val="FEF000"/>
                </a:solidFill>
                <a:latin typeface="Lucida Console" panose="020B0609040504020204" pitchFamily="49" charset="0"/>
              </a:endParaRPr>
            </a:p>
            <a:p>
              <a:r>
                <a:rPr lang="en-US" sz="1400" dirty="0">
                  <a:solidFill>
                    <a:srgbClr val="FEF000"/>
                  </a:solidFill>
                  <a:latin typeface="Lucida Console" panose="020B0609040504020204" pitchFamily="49" charset="0"/>
                </a:rPr>
                <a:t>Attempting an invalid command</a:t>
              </a:r>
            </a:p>
            <a:p>
              <a:r>
                <a:rPr lang="en-US" sz="1400" dirty="0">
                  <a:solidFill>
                    <a:srgbClr val="F5F5F5"/>
                  </a:solidFill>
                  <a:latin typeface="Lucida Console" panose="020B0609040504020204" pitchFamily="49" charset="0"/>
                </a:rPr>
                <a:t>A serious error occurred--&gt;   The term 'Bogus-Command' is not recognized as the name of a cmdlet, function, script file, or operable program. Check the spelling of the name, or if a path was included, verify that the path is correct and try again. </a:t>
              </a:r>
            </a:p>
          </p:txBody>
        </p:sp>
        <p:sp>
          <p:nvSpPr>
            <p:cNvPr id="10" name="Text Placeholder 9">
              <a:extLst>
                <a:ext uri="{FF2B5EF4-FFF2-40B4-BE49-F238E27FC236}">
                  <a16:creationId xmlns:a16="http://schemas.microsoft.com/office/drawing/2014/main" id="{7454ADDF-E757-438E-BAD0-79836EBA7F73}"/>
                </a:ext>
              </a:extLst>
            </p:cNvPr>
            <p:cNvSpPr txBox="1">
              <a:spLocks/>
            </p:cNvSpPr>
            <p:nvPr/>
          </p:nvSpPr>
          <p:spPr>
            <a:xfrm>
              <a:off x="655638" y="1952298"/>
              <a:ext cx="10880725" cy="4275465"/>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dirty="0">
                  <a:solidFill>
                    <a:srgbClr val="00008B"/>
                  </a:solidFill>
                  <a:latin typeface="Lucida Console" panose="020B0609040504020204" pitchFamily="49" charset="0"/>
                </a:rPr>
                <a:t>Trap</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err="1">
                  <a:solidFill>
                    <a:srgbClr val="008080"/>
                  </a:solidFill>
                  <a:latin typeface="Lucida Console" panose="020B0609040504020204" pitchFamily="49" charset="0"/>
                </a:rPr>
                <a:t>System.DivideByZeroException</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    </a:t>
              </a:r>
              <a:r>
                <a:rPr lang="en-US" sz="1400" dirty="0">
                  <a:solidFill>
                    <a:srgbClr val="006400"/>
                  </a:solidFill>
                  <a:latin typeface="Lucida Console" panose="020B0609040504020204" pitchFamily="49" charset="0"/>
                </a:rPr>
                <a:t>#This is specific trap</a:t>
              </a:r>
              <a:endParaRPr lang="en-US" sz="1400" dirty="0">
                <a:solidFill>
                  <a:prstClr val="black"/>
                </a:solidFill>
                <a:latin typeface="Lucida Console" panose="020B0609040504020204" pitchFamily="49" charset="0"/>
              </a:endParaRPr>
            </a:p>
            <a:p>
              <a:pPr marL="0" indent="0">
                <a:buNone/>
              </a:pP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"Can not divide by ZERO!!!--&gt;   "</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$_</a:t>
              </a:r>
              <a:r>
                <a:rPr lang="en-US" sz="1400" dirty="0">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exception</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message</a:t>
              </a:r>
              <a:endParaRPr lang="en-US" sz="1400" dirty="0">
                <a:solidFill>
                  <a:prstClr val="black"/>
                </a:solidFill>
                <a:latin typeface="Lucida Console" panose="020B0609040504020204" pitchFamily="49" charset="0"/>
              </a:endParaRPr>
            </a:p>
            <a:p>
              <a:pPr marL="0" indent="0">
                <a:buNone/>
              </a:pP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Continue</a:t>
              </a:r>
              <a:endParaRPr lang="en-US" sz="1400" dirty="0">
                <a:solidFill>
                  <a:prstClr val="black"/>
                </a:solidFill>
                <a:latin typeface="Lucida Console" panose="020B0609040504020204" pitchFamily="49" charset="0"/>
              </a:endParaRPr>
            </a:p>
            <a:p>
              <a:pPr marL="0" indent="0">
                <a:buNone/>
              </a:pPr>
              <a:r>
                <a:rPr lang="en-US" sz="1400" dirty="0">
                  <a:solidFill>
                    <a:prstClr val="black"/>
                  </a:solidFill>
                  <a:latin typeface="Lucida Console" panose="020B0609040504020204" pitchFamily="49" charset="0"/>
                </a:rPr>
                <a:t>}</a:t>
              </a:r>
            </a:p>
            <a:p>
              <a:pPr marL="0" indent="0" defTabSz="914400">
                <a:lnSpc>
                  <a:spcPct val="100000"/>
                </a:lnSpc>
                <a:spcBef>
                  <a:spcPts val="0"/>
                </a:spcBef>
                <a:buSzTx/>
                <a:buNone/>
                <a:defRPr/>
              </a:pPr>
              <a:r>
                <a:rPr lang="en-US" sz="1400" dirty="0">
                  <a:solidFill>
                    <a:srgbClr val="00008B"/>
                  </a:solidFill>
                  <a:latin typeface="Lucida Console" panose="020B0609040504020204" pitchFamily="49" charset="0"/>
                </a:rPr>
                <a:t>Trap</a:t>
              </a:r>
              <a:r>
                <a:rPr lang="en-US" sz="1400" dirty="0">
                  <a:solidFill>
                    <a:prstClr val="black"/>
                  </a:solidFill>
                  <a:latin typeface="Lucida Console" panose="020B0609040504020204" pitchFamily="49" charset="0"/>
                </a:rPr>
                <a:t>  {</a:t>
              </a:r>
              <a:r>
                <a:rPr lang="en-US" sz="1400" dirty="0">
                  <a:solidFill>
                    <a:srgbClr val="006400"/>
                  </a:solidFill>
                  <a:latin typeface="Lucida Console" panose="020B0609040504020204" pitchFamily="49" charset="0"/>
                </a:rPr>
                <a:t>#This is a generic catch all trap</a:t>
              </a:r>
              <a:endParaRPr lang="en-US" sz="1400" dirty="0">
                <a:solidFill>
                  <a:prstClr val="black"/>
                </a:solidFill>
                <a:latin typeface="Lucida Console" panose="020B0609040504020204" pitchFamily="49" charset="0"/>
              </a:endParaRPr>
            </a:p>
            <a:p>
              <a:pPr marL="0" indent="0">
                <a:buNone/>
              </a:pPr>
              <a:r>
                <a:rPr lang="en-US" sz="1400" dirty="0">
                  <a:solidFill>
                    <a:srgbClr val="8B0000"/>
                  </a:solidFill>
                  <a:latin typeface="Lucida Console" panose="020B0609040504020204" pitchFamily="49" charset="0"/>
                </a:rPr>
                <a:t>    "A serious error occurred--&gt;   "</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$_</a:t>
              </a:r>
              <a:r>
                <a:rPr lang="en-US" sz="1400" dirty="0">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exception</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message</a:t>
              </a:r>
              <a:endParaRPr lang="en-US" sz="1400" dirty="0">
                <a:solidFill>
                  <a:prstClr val="black"/>
                </a:solidFill>
                <a:latin typeface="Lucida Console" panose="020B0609040504020204" pitchFamily="49" charset="0"/>
              </a:endParaRPr>
            </a:p>
            <a:p>
              <a:pPr marL="0" indent="0">
                <a:buNone/>
              </a:pP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Continue</a:t>
              </a:r>
              <a:endParaRPr lang="en-US" sz="1400" dirty="0">
                <a:solidFill>
                  <a:prstClr val="black"/>
                </a:solidFill>
                <a:latin typeface="Lucida Console" panose="020B0609040504020204" pitchFamily="49" charset="0"/>
              </a:endParaRPr>
            </a:p>
            <a:p>
              <a:pPr marL="0" indent="0">
                <a:buNone/>
              </a:pPr>
              <a:r>
                <a:rPr lang="en-US" sz="1400" dirty="0">
                  <a:solidFill>
                    <a:prstClr val="black"/>
                  </a:solidFill>
                  <a:latin typeface="Lucida Console" panose="020B0609040504020204" pitchFamily="49" charset="0"/>
                </a:rPr>
                <a:t>}</a:t>
              </a:r>
            </a:p>
            <a:p>
              <a:pPr marL="0" indent="0">
                <a:buNone/>
              </a:pPr>
              <a:r>
                <a:rPr lang="en-US" sz="1400" dirty="0">
                  <a:solidFill>
                    <a:srgbClr val="0000FF"/>
                  </a:solidFill>
                  <a:latin typeface="Lucida Console" panose="020B0609040504020204" pitchFamily="49" charset="0"/>
                </a:rPr>
                <a:t>Write-Host</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ForegroundColor</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Yellow</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nAttempting</a:t>
              </a:r>
              <a:r>
                <a:rPr lang="en-US" sz="1400" dirty="0">
                  <a:solidFill>
                    <a:srgbClr val="8B0000"/>
                  </a:solidFill>
                  <a:latin typeface="Lucida Console" panose="020B0609040504020204" pitchFamily="49" charset="0"/>
                </a:rPr>
                <a:t> to Divide by Zero"</a:t>
              </a:r>
              <a:endParaRPr lang="en-US" sz="1400" dirty="0">
                <a:solidFill>
                  <a:prstClr val="black"/>
                </a:solidFill>
                <a:latin typeface="Lucida Console" panose="020B0609040504020204" pitchFamily="49" charset="0"/>
              </a:endParaRPr>
            </a:p>
            <a:p>
              <a:pPr marL="0" indent="0">
                <a:buNone/>
              </a:pPr>
              <a:r>
                <a:rPr lang="en-US" sz="1400" dirty="0">
                  <a:solidFill>
                    <a:srgbClr val="800080"/>
                  </a:solidFill>
                  <a:latin typeface="Lucida Console" panose="020B0609040504020204" pitchFamily="49" charset="0"/>
                </a:rPr>
                <a:t>1</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$null</a:t>
              </a:r>
              <a:endParaRPr lang="en-US" sz="1400" dirty="0">
                <a:solidFill>
                  <a:prstClr val="black"/>
                </a:solidFill>
                <a:latin typeface="Lucida Console" panose="020B0609040504020204" pitchFamily="49" charset="0"/>
              </a:endParaRPr>
            </a:p>
            <a:p>
              <a:pPr marL="0" indent="0">
                <a:buNone/>
              </a:pPr>
              <a:r>
                <a:rPr lang="en-US" sz="1400" dirty="0">
                  <a:solidFill>
                    <a:srgbClr val="0000FF"/>
                  </a:solidFill>
                  <a:latin typeface="Lucida Console" panose="020B0609040504020204" pitchFamily="49" charset="0"/>
                </a:rPr>
                <a:t>Write-Host</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ForegroundColor</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Yellow</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nAttempting</a:t>
              </a:r>
              <a:r>
                <a:rPr lang="en-US" sz="1400" dirty="0">
                  <a:solidFill>
                    <a:srgbClr val="8B0000"/>
                  </a:solidFill>
                  <a:latin typeface="Lucida Console" panose="020B0609040504020204" pitchFamily="49" charset="0"/>
                </a:rPr>
                <a:t> to find a fake file"</a:t>
              </a:r>
              <a:endParaRPr lang="en-US" sz="1400" dirty="0">
                <a:solidFill>
                  <a:prstClr val="black"/>
                </a:solidFill>
                <a:latin typeface="Lucida Console" panose="020B0609040504020204" pitchFamily="49" charset="0"/>
              </a:endParaRPr>
            </a:p>
            <a:p>
              <a:pPr marL="0" indent="0">
                <a:buNone/>
              </a:pPr>
              <a:r>
                <a:rPr lang="en-US" sz="1400" dirty="0">
                  <a:solidFill>
                    <a:srgbClr val="0000FF"/>
                  </a:solidFill>
                  <a:latin typeface="Lucida Console" panose="020B0609040504020204" pitchFamily="49" charset="0"/>
                </a:rPr>
                <a:t>Get-Item</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c:\fakefile.txt</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ErrorAction</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Stop</a:t>
              </a:r>
              <a:endParaRPr lang="en-US" sz="1400" dirty="0">
                <a:solidFill>
                  <a:prstClr val="black"/>
                </a:solidFill>
                <a:latin typeface="Lucida Console" panose="020B0609040504020204" pitchFamily="49" charset="0"/>
              </a:endParaRPr>
            </a:p>
            <a:p>
              <a:pPr marL="0" indent="0">
                <a:buNone/>
              </a:pPr>
              <a:r>
                <a:rPr lang="en-US" sz="1400" dirty="0">
                  <a:solidFill>
                    <a:srgbClr val="0000FF"/>
                  </a:solidFill>
                  <a:latin typeface="Lucida Console" panose="020B0609040504020204" pitchFamily="49" charset="0"/>
                </a:rPr>
                <a:t>Write-Host</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ForegroundColor</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Yellow</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nAttempting</a:t>
              </a:r>
              <a:r>
                <a:rPr lang="en-US" sz="1400" dirty="0">
                  <a:solidFill>
                    <a:srgbClr val="8B0000"/>
                  </a:solidFill>
                  <a:latin typeface="Lucida Console" panose="020B0609040504020204" pitchFamily="49" charset="0"/>
                </a:rPr>
                <a:t> an invalid command"</a:t>
              </a:r>
              <a:endParaRPr lang="en-US" sz="1400" dirty="0">
                <a:solidFill>
                  <a:prstClr val="black"/>
                </a:solidFill>
                <a:latin typeface="Lucida Console" panose="020B0609040504020204" pitchFamily="49" charset="0"/>
              </a:endParaRPr>
            </a:p>
            <a:p>
              <a:pPr marL="0" indent="0">
                <a:buNone/>
              </a:pPr>
              <a:r>
                <a:rPr lang="en-US" sz="1400" dirty="0">
                  <a:solidFill>
                    <a:srgbClr val="800080"/>
                  </a:solidFill>
                  <a:latin typeface="Lucida Console" panose="020B0609040504020204" pitchFamily="49" charset="0"/>
                </a:rPr>
                <a:t>1</a:t>
              </a:r>
              <a:r>
                <a:rPr lang="en-US" sz="1400" dirty="0">
                  <a:solidFill>
                    <a:srgbClr val="A9A9A9"/>
                  </a:solidFill>
                  <a:latin typeface="Lucida Console" panose="020B0609040504020204" pitchFamily="49" charset="0"/>
                </a:rPr>
                <a:t>..</a:t>
              </a:r>
              <a:r>
                <a:rPr lang="en-US" sz="1400" dirty="0">
                  <a:solidFill>
                    <a:srgbClr val="800080"/>
                  </a:solidFill>
                  <a:latin typeface="Lucida Console" panose="020B0609040504020204" pitchFamily="49" charset="0"/>
                </a:rPr>
                <a:t>10</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ForEach</a:t>
              </a:r>
              <a:r>
                <a:rPr lang="en-US" sz="1400" dirty="0">
                  <a:solidFill>
                    <a:srgbClr val="0000FF"/>
                  </a:solidFill>
                  <a:latin typeface="Lucida Console" panose="020B0609040504020204" pitchFamily="49" charset="0"/>
                </a:rPr>
                <a:t>-Object</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Bogus-Command</a:t>
              </a:r>
              <a:r>
                <a:rPr lang="en-US" sz="1200" dirty="0">
                  <a:solidFill>
                    <a:prstClr val="black"/>
                  </a:solidFill>
                  <a:latin typeface="Lucida Console" panose="020B0609040504020204" pitchFamily="49" charset="0"/>
                </a:rPr>
                <a:t>}</a:t>
              </a:r>
            </a:p>
          </p:txBody>
        </p:sp>
      </p:grpSp>
    </p:spTree>
    <p:custDataLst>
      <p:tags r:id="rId1"/>
    </p:custDataLst>
    <p:extLst>
      <p:ext uri="{BB962C8B-B14F-4D97-AF65-F5344CB8AC3E}">
        <p14:creationId xmlns:p14="http://schemas.microsoft.com/office/powerpoint/2010/main" val="3122455038"/>
      </p:ext>
    </p:extLst>
  </p:cSld>
  <p:clrMapOvr>
    <a:masterClrMapping/>
  </p:clrMapOvr>
  <p:transition spd="slow"/>
</p:sld>
</file>

<file path=ppt/slides/slide5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Catching Terminating Errors using Trap</a:t>
            </a:r>
          </a:p>
        </p:txBody>
      </p:sp>
      <p:pic>
        <p:nvPicPr>
          <p:cNvPr id="5" name="Demo 01" descr="A person standing in front of a screen.">
            <a:extLst>
              <a:ext uri="{FF2B5EF4-FFF2-40B4-BE49-F238E27FC236}">
                <a16:creationId xmlns:a16="http://schemas.microsoft.com/office/drawing/2014/main" id="{B1DD10AA-70E7-4B97-A20F-7BC25090E378}"/>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478485748"/>
      </p:ext>
    </p:extLst>
  </p:cSld>
  <p:clrMapOvr>
    <a:masterClrMapping/>
  </p:clrMapOvr>
  <p:transition spd="slow"/>
</p:sld>
</file>

<file path=ppt/slides/slide5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6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Catching Terminating Errors Try {} Catch {} Finally {}</a:t>
            </a:r>
          </a:p>
        </p:txBody>
      </p:sp>
    </p:spTree>
    <p:custDataLst>
      <p:tags r:id="rId1"/>
    </p:custDataLst>
    <p:extLst>
      <p:ext uri="{BB962C8B-B14F-4D97-AF65-F5344CB8AC3E}">
        <p14:creationId xmlns:p14="http://schemas.microsoft.com/office/powerpoint/2010/main" val="3113678837"/>
      </p:ext>
    </p:extLst>
  </p:cSld>
  <p:clrMapOvr>
    <a:masterClrMapping/>
  </p:clrMapOvr>
  <p:transition spd="slow"/>
</p:sld>
</file>

<file path=ppt/slides/slide5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Catch, Finally Syntax</a:t>
            </a:r>
          </a:p>
        </p:txBody>
      </p:sp>
      <p:sp>
        <p:nvSpPr>
          <p:cNvPr id="9" name="Code Box">
            <a:extLst>
              <a:ext uri="{FF2B5EF4-FFF2-40B4-BE49-F238E27FC236}">
                <a16:creationId xmlns:a16="http://schemas.microsoft.com/office/drawing/2014/main" id="{C06843CA-929D-4337-85FD-CE64A50D9286}"/>
              </a:ext>
            </a:extLst>
          </p:cNvPr>
          <p:cNvSpPr/>
          <p:nvPr>
            <p:custDataLst>
              <p:tags r:id="rId2"/>
            </p:custDataLst>
          </p:nvPr>
        </p:nvSpPr>
        <p:spPr>
          <a:xfrm>
            <a:off x="655638" y="1408113"/>
            <a:ext cx="10880725" cy="4819652"/>
          </a:xfrm>
          <a:prstGeom prst="rect">
            <a:avLst/>
          </a:prstGeom>
          <a:solidFill>
            <a:srgbClr val="012456"/>
          </a:solidFill>
        </p:spPr>
        <p:txBody>
          <a:bodyPr wrap="square">
            <a:noAutofit/>
          </a:bodyPr>
          <a:lstStyle/>
          <a:p>
            <a:r>
              <a:rPr lang="en-US" sz="1600" dirty="0">
                <a:solidFill>
                  <a:srgbClr val="E0FFFF"/>
                </a:solidFill>
                <a:latin typeface="Lucida Console" panose="020B0609040504020204" pitchFamily="49" charset="0"/>
              </a:rPr>
              <a:t>Try</a:t>
            </a:r>
            <a:r>
              <a:rPr lang="en-US" sz="1600" dirty="0">
                <a:solidFill>
                  <a:srgbClr val="F5F5F5"/>
                </a:solidFill>
                <a:latin typeface="Lucida Console" panose="020B0609040504020204" pitchFamily="49" charset="0"/>
              </a:rPr>
              <a:t> </a:t>
            </a:r>
          </a:p>
          <a:p>
            <a:r>
              <a:rPr lang="en-US" sz="1600" dirty="0">
                <a:solidFill>
                  <a:srgbClr val="F5F5F5"/>
                </a:solidFill>
                <a:latin typeface="Lucida Console" panose="020B0609040504020204" pitchFamily="49" charset="0"/>
              </a:rPr>
              <a:t>{</a:t>
            </a:r>
          </a:p>
          <a:p>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&lt;</a:t>
            </a:r>
            <a:r>
              <a:rPr lang="en-US" sz="1600" dirty="0">
                <a:solidFill>
                  <a:srgbClr val="EE82EE"/>
                </a:solidFill>
                <a:latin typeface="Lucida Console" panose="020B0609040504020204" pitchFamily="49" charset="0"/>
              </a:rPr>
              <a:t>Code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that</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could</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cause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terminating</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errors</a:t>
            </a:r>
            <a:r>
              <a:rPr lang="en-US" sz="1600" dirty="0">
                <a:solidFill>
                  <a:srgbClr val="D3D3D3"/>
                </a:solidFill>
                <a:latin typeface="Lucida Console" panose="020B0609040504020204" pitchFamily="49" charset="0"/>
              </a:rPr>
              <a:t>&gt;</a:t>
            </a:r>
          </a:p>
          <a:p>
            <a:r>
              <a:rPr lang="en-US" sz="1600" dirty="0">
                <a:solidFill>
                  <a:srgbClr val="F5F5F5"/>
                </a:solidFill>
                <a:latin typeface="Lucida Console" panose="020B0609040504020204" pitchFamily="49" charset="0"/>
              </a:rPr>
              <a:t>}</a:t>
            </a:r>
          </a:p>
          <a:p>
            <a:endParaRPr lang="en-US" sz="1600" dirty="0">
              <a:solidFill>
                <a:srgbClr val="F5F5F5"/>
              </a:solidFill>
              <a:latin typeface="Lucida Console" panose="020B0609040504020204" pitchFamily="49" charset="0"/>
            </a:endParaRPr>
          </a:p>
          <a:p>
            <a:r>
              <a:rPr lang="en-US" sz="1600" dirty="0">
                <a:solidFill>
                  <a:srgbClr val="E0FFFF"/>
                </a:solidFill>
                <a:latin typeface="Lucida Console" panose="020B0609040504020204" pitchFamily="49" charset="0"/>
              </a:rPr>
              <a:t>Catch</a:t>
            </a:r>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a:t>
            </a:r>
            <a:r>
              <a:rPr lang="en-US" sz="1600" dirty="0">
                <a:solidFill>
                  <a:srgbClr val="8FBC8F"/>
                </a:solidFill>
                <a:latin typeface="Lucida Console" panose="020B0609040504020204" pitchFamily="49" charset="0"/>
              </a:rPr>
              <a:t>Exception</a:t>
            </a:r>
            <a:r>
              <a:rPr lang="en-US" sz="1600" dirty="0">
                <a:solidFill>
                  <a:srgbClr val="F5F5F5"/>
                </a:solidFill>
                <a:latin typeface="Lucida Console" panose="020B0609040504020204" pitchFamily="49" charset="0"/>
              </a:rPr>
              <a:t> </a:t>
            </a:r>
            <a:r>
              <a:rPr lang="en-US" sz="1600" dirty="0">
                <a:solidFill>
                  <a:srgbClr val="E0FFFF"/>
                </a:solidFill>
                <a:latin typeface="Lucida Console" panose="020B0609040504020204" pitchFamily="49" charset="0"/>
              </a:rPr>
              <a:t>Type1]</a:t>
            </a:r>
            <a:r>
              <a:rPr lang="en-US" sz="1600" dirty="0">
                <a:solidFill>
                  <a:srgbClr val="D3D3D3"/>
                </a:solidFill>
                <a:latin typeface="Lucida Console" panose="020B0609040504020204" pitchFamily="49" charset="0"/>
              </a:rPr>
              <a:t>,</a:t>
            </a:r>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a:t>
            </a:r>
            <a:r>
              <a:rPr lang="en-US" sz="1600" dirty="0">
                <a:solidFill>
                  <a:srgbClr val="8FBC8F"/>
                </a:solidFill>
                <a:latin typeface="Lucida Console" panose="020B0609040504020204" pitchFamily="49" charset="0"/>
              </a:rPr>
              <a:t>Exception</a:t>
            </a:r>
            <a:r>
              <a:rPr lang="en-US" sz="1600" dirty="0">
                <a:solidFill>
                  <a:srgbClr val="F5F5F5"/>
                </a:solidFill>
                <a:latin typeface="Lucida Console" panose="020B0609040504020204" pitchFamily="49" charset="0"/>
              </a:rPr>
              <a:t> </a:t>
            </a:r>
            <a:r>
              <a:rPr lang="en-US" sz="1600" dirty="0">
                <a:solidFill>
                  <a:srgbClr val="E0FFFF"/>
                </a:solidFill>
                <a:latin typeface="Lucida Console" panose="020B0609040504020204" pitchFamily="49" charset="0"/>
              </a:rPr>
              <a:t>Type2]</a:t>
            </a:r>
            <a:r>
              <a:rPr lang="en-US" sz="1600" dirty="0">
                <a:solidFill>
                  <a:srgbClr val="D3D3D3"/>
                </a:solidFill>
                <a:latin typeface="Lucida Console" panose="020B0609040504020204" pitchFamily="49" charset="0"/>
              </a:rPr>
              <a:t>,</a:t>
            </a:r>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a:t>
            </a:r>
            <a:r>
              <a:rPr lang="en-US" sz="1600" dirty="0">
                <a:solidFill>
                  <a:srgbClr val="8FBC8F"/>
                </a:solidFill>
                <a:latin typeface="Lucida Console" panose="020B0609040504020204" pitchFamily="49" charset="0"/>
              </a:rPr>
              <a:t>Exception</a:t>
            </a:r>
            <a:r>
              <a:rPr lang="en-US" sz="1600" dirty="0">
                <a:solidFill>
                  <a:srgbClr val="F5F5F5"/>
                </a:solidFill>
                <a:latin typeface="Lucida Console" panose="020B0609040504020204" pitchFamily="49" charset="0"/>
              </a:rPr>
              <a:t> </a:t>
            </a:r>
            <a:r>
              <a:rPr lang="en-US" sz="1600" dirty="0">
                <a:solidFill>
                  <a:srgbClr val="E0FFFF"/>
                </a:solidFill>
                <a:latin typeface="Lucida Console" panose="020B0609040504020204" pitchFamily="49" charset="0"/>
              </a:rPr>
              <a:t>Type3]</a:t>
            </a:r>
            <a:endParaRPr lang="en-US" sz="1600" dirty="0">
              <a:solidFill>
                <a:srgbClr val="D3D3D3"/>
              </a:solidFill>
              <a:latin typeface="Lucida Console" panose="020B0609040504020204" pitchFamily="49" charset="0"/>
            </a:endParaRPr>
          </a:p>
          <a:p>
            <a:r>
              <a:rPr lang="en-US" sz="1600" dirty="0">
                <a:solidFill>
                  <a:srgbClr val="F5F5F5"/>
                </a:solidFill>
                <a:latin typeface="Lucida Console" panose="020B0609040504020204" pitchFamily="49" charset="0"/>
              </a:rPr>
              <a:t>{</a:t>
            </a:r>
          </a:p>
          <a:p>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&lt;</a:t>
            </a:r>
            <a:r>
              <a:rPr lang="en-US" sz="1600" dirty="0">
                <a:solidFill>
                  <a:srgbClr val="EE82EE"/>
                </a:solidFill>
                <a:latin typeface="Lucida Console" panose="020B0609040504020204" pitchFamily="49" charset="0"/>
              </a:rPr>
              <a:t>Error</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handling</a:t>
            </a:r>
            <a:r>
              <a:rPr lang="en-US" sz="1600" dirty="0">
                <a:solidFill>
                  <a:srgbClr val="D3D3D3"/>
                </a:solidFill>
                <a:latin typeface="Lucida Console" panose="020B0609040504020204" pitchFamily="49" charset="0"/>
              </a:rPr>
              <a:t>&gt;</a:t>
            </a:r>
          </a:p>
          <a:p>
            <a:r>
              <a:rPr lang="en-US" sz="1600" dirty="0">
                <a:solidFill>
                  <a:srgbClr val="F5F5F5"/>
                </a:solidFill>
                <a:latin typeface="Lucida Console" panose="020B0609040504020204" pitchFamily="49" charset="0"/>
              </a:rPr>
              <a:t>}</a:t>
            </a:r>
          </a:p>
          <a:p>
            <a:endParaRPr lang="en-US" sz="1600" dirty="0">
              <a:solidFill>
                <a:srgbClr val="F5F5F5"/>
              </a:solidFill>
              <a:latin typeface="Lucida Console" panose="020B0609040504020204" pitchFamily="49" charset="0"/>
            </a:endParaRPr>
          </a:p>
          <a:p>
            <a:r>
              <a:rPr lang="en-US" sz="1600" dirty="0">
                <a:solidFill>
                  <a:srgbClr val="E0FFFF"/>
                </a:solidFill>
                <a:latin typeface="Lucida Console" panose="020B0609040504020204" pitchFamily="49" charset="0"/>
              </a:rPr>
              <a:t>Catch</a:t>
            </a:r>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a:t>
            </a:r>
          </a:p>
          <a:p>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&lt;</a:t>
            </a:r>
            <a:r>
              <a:rPr lang="en-US" sz="1600" dirty="0">
                <a:solidFill>
                  <a:srgbClr val="EE82EE"/>
                </a:solidFill>
                <a:latin typeface="Lucida Console" panose="020B0609040504020204" pitchFamily="49" charset="0"/>
              </a:rPr>
              <a:t>Handle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uncaught</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errors</a:t>
            </a:r>
            <a:r>
              <a:rPr lang="en-US" sz="1600" dirty="0">
                <a:solidFill>
                  <a:srgbClr val="D3D3D3"/>
                </a:solidFill>
                <a:latin typeface="Lucida Console" panose="020B0609040504020204" pitchFamily="49" charset="0"/>
              </a:rPr>
              <a:t>&gt;</a:t>
            </a:r>
          </a:p>
          <a:p>
            <a:r>
              <a:rPr lang="en-US" sz="1600" dirty="0">
                <a:solidFill>
                  <a:srgbClr val="F5F5F5"/>
                </a:solidFill>
                <a:latin typeface="Lucida Console" panose="020B0609040504020204" pitchFamily="49" charset="0"/>
              </a:rPr>
              <a:t>}</a:t>
            </a:r>
          </a:p>
          <a:p>
            <a:endParaRPr lang="en-US" sz="1600" dirty="0">
              <a:solidFill>
                <a:srgbClr val="F5F5F5"/>
              </a:solidFill>
              <a:latin typeface="Lucida Console" panose="020B0609040504020204" pitchFamily="49" charset="0"/>
            </a:endParaRPr>
          </a:p>
          <a:p>
            <a:r>
              <a:rPr lang="en-US" sz="1600" dirty="0">
                <a:solidFill>
                  <a:srgbClr val="E0FFFF"/>
                </a:solidFill>
                <a:latin typeface="Lucida Console" panose="020B0609040504020204" pitchFamily="49" charset="0"/>
              </a:rPr>
              <a:t>Finally</a:t>
            </a:r>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a:t>
            </a:r>
          </a:p>
          <a:p>
            <a:r>
              <a:rPr lang="en-US" sz="1600" dirty="0">
                <a:solidFill>
                  <a:srgbClr val="F5F5F5"/>
                </a:solidFill>
                <a:latin typeface="Lucida Console" panose="020B0609040504020204" pitchFamily="49" charset="0"/>
              </a:rPr>
              <a:t>    </a:t>
            </a:r>
            <a:r>
              <a:rPr lang="en-US" sz="1600" dirty="0">
                <a:solidFill>
                  <a:srgbClr val="D3D3D3"/>
                </a:solidFill>
                <a:latin typeface="Lucida Console" panose="020B0609040504020204" pitchFamily="49" charset="0"/>
              </a:rPr>
              <a:t>&lt;</a:t>
            </a:r>
            <a:r>
              <a:rPr lang="en-US" sz="1600" dirty="0">
                <a:solidFill>
                  <a:srgbClr val="EE82EE"/>
                </a:solidFill>
                <a:latin typeface="Lucida Console" panose="020B0609040504020204" pitchFamily="49" charset="0"/>
              </a:rPr>
              <a:t>Clean</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up</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code</a:t>
            </a:r>
            <a:r>
              <a:rPr lang="en-US" sz="1600" dirty="0">
                <a:solidFill>
                  <a:srgbClr val="D3D3D3"/>
                </a:solidFill>
                <a:latin typeface="Lucida Console" panose="020B0609040504020204" pitchFamily="49" charset="0"/>
              </a:rPr>
              <a:t>&gt;</a:t>
            </a:r>
          </a:p>
          <a:p>
            <a:r>
              <a:rPr lang="en-US" sz="1600" dirty="0">
                <a:solidFill>
                  <a:srgbClr val="F5F5F5"/>
                </a:solidFill>
                <a:latin typeface="Lucida Console" panose="020B0609040504020204" pitchFamily="49" charset="0"/>
              </a:rPr>
              <a:t>}  </a:t>
            </a:r>
          </a:p>
        </p:txBody>
      </p:sp>
      <p:sp>
        <p:nvSpPr>
          <p:cNvPr id="8" name="Rectangle 7"/>
          <p:cNvSpPr/>
          <p:nvPr/>
        </p:nvSpPr>
        <p:spPr>
          <a:xfrm>
            <a:off x="6494678" y="4632134"/>
            <a:ext cx="5041684" cy="1595628"/>
          </a:xfrm>
          <a:prstGeom prst="rect">
            <a:avLst/>
          </a:prstGeom>
          <a:solidFill>
            <a:schemeClr val="l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dk1"/>
                </a:solidFill>
                <a:effectLst/>
                <a:uLnTx/>
                <a:uFillTx/>
                <a:latin typeface="Segoe UI"/>
                <a:ea typeface="+mn-ea"/>
                <a:cs typeface="+mn-cs"/>
              </a:rPr>
              <a:t>One or more catch blocks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dk1"/>
                </a:solidFill>
                <a:effectLst/>
                <a:uLnTx/>
                <a:uFillTx/>
                <a:latin typeface="Segoe UI"/>
                <a:ea typeface="+mn-ea"/>
                <a:cs typeface="+mn-cs"/>
              </a:rPr>
              <a:t>Exception type optional</a:t>
            </a:r>
            <a:br>
              <a:rPr kumimoji="0" lang="en-US" sz="1800" b="0" i="0" u="none" strike="noStrike" kern="1200" cap="none" spc="0" normalizeH="0" baseline="0" noProof="0" dirty="0">
                <a:ln>
                  <a:noFill/>
                </a:ln>
                <a:solidFill>
                  <a:schemeClr val="dk1"/>
                </a:solidFill>
                <a:effectLst/>
                <a:uLnTx/>
                <a:uFillTx/>
                <a:latin typeface="Segoe UI"/>
                <a:ea typeface="+mn-ea"/>
                <a:cs typeface="+mn-cs"/>
              </a:rPr>
            </a:br>
            <a:r>
              <a:rPr kumimoji="0" lang="en-US" sz="1800" b="0" i="1" u="none" strike="noStrike" kern="1200" cap="none" spc="0" normalizeH="0" baseline="0" noProof="0" dirty="0">
                <a:ln>
                  <a:noFill/>
                </a:ln>
                <a:solidFill>
                  <a:schemeClr val="dk1"/>
                </a:solidFill>
                <a:effectLst/>
                <a:uLnTx/>
                <a:uFillTx/>
                <a:latin typeface="Segoe UI"/>
                <a:ea typeface="+mn-ea"/>
                <a:cs typeface="+mn-cs"/>
              </a:rPr>
              <a:t>Note: most specific to least specific</a:t>
            </a:r>
            <a:endParaRPr kumimoji="0" lang="en-US" sz="1800" b="0" i="0" u="none" strike="noStrike" kern="1200" cap="none" spc="0" normalizeH="0" baseline="0" noProof="0" dirty="0">
              <a:ln>
                <a:noFill/>
              </a:ln>
              <a:solidFill>
                <a:schemeClr val="dk1"/>
              </a:solidFill>
              <a:effectLst/>
              <a:uLnTx/>
              <a:uFillTx/>
              <a:latin typeface="Segoe U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dk1"/>
                </a:solidFill>
                <a:effectLst/>
                <a:uLnTx/>
                <a:uFillTx/>
                <a:latin typeface="Segoe UI"/>
                <a:ea typeface="+mn-ea"/>
                <a:cs typeface="+mn-cs"/>
              </a:rPr>
              <a:t>Finally block optional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dk1"/>
                </a:solidFill>
                <a:effectLst/>
                <a:uLnTx/>
                <a:uFillTx/>
                <a:latin typeface="Segoe UI"/>
                <a:ea typeface="+mn-ea"/>
                <a:cs typeface="+mn-cs"/>
              </a:rPr>
              <a:t>Must have at least one Catch or Finally block</a:t>
            </a:r>
          </a:p>
        </p:txBody>
      </p:sp>
    </p:spTree>
    <p:custDataLst>
      <p:tags r:id="rId1"/>
    </p:custDataLst>
    <p:extLst>
      <p:ext uri="{BB962C8B-B14F-4D97-AF65-F5344CB8AC3E}">
        <p14:creationId xmlns:p14="http://schemas.microsoft.com/office/powerpoint/2010/main" val="5046776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Catch, Finally Flow</a:t>
            </a:r>
          </a:p>
        </p:txBody>
      </p:sp>
      <p:sp>
        <p:nvSpPr>
          <p:cNvPr id="6" name="Rectangle 5">
            <a:extLst>
              <a:ext uri="{C183D7F6-B498-43B3-948B-1728B52AA6E4}">
                <adec:decorative xmlns:adec="http://schemas.microsoft.com/office/drawing/2017/decorative" val="1"/>
              </a:ext>
            </a:extLst>
          </p:cNvPr>
          <p:cNvSpPr/>
          <p:nvPr/>
        </p:nvSpPr>
        <p:spPr>
          <a:xfrm>
            <a:off x="652322" y="1535748"/>
            <a:ext cx="10770058" cy="4304982"/>
          </a:xfrm>
          <a:prstGeom prst="rect">
            <a:avLst/>
          </a:prstGeom>
        </p:spPr>
        <p:txBody>
          <a:bodyPr/>
          <a:lstStyle/>
          <a:p>
            <a:pPr marL="0" marR="0" lvl="0" indent="0" algn="l" defTabSz="457200" rtl="0" eaLnBrk="1" fontAlgn="auto" latinLnBrk="0" hangingPunct="1">
              <a:lnSpc>
                <a:spcPct val="2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aphicFrame>
        <p:nvGraphicFramePr>
          <p:cNvPr id="3" name="Diagram 2">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9747579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129489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B467D55A-28CC-4174-AFD5-6FA51F9417B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C68429B4-D79D-45AD-A83F-465EECD82A6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85A896FD-B5D0-49D6-A3FB-F07012353B1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AA04BA48-E757-4C78-BECE-6EB5B80C445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30CF193F-0D20-47D7-ABFA-D59ACE133DE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924D7DB0-09BB-4261-BD67-152167974BB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graphicEl>
                                              <a:dgm id="{A061F129-5DBC-4D81-9A5F-33BC6E7D7D3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011D0FE1-CEDA-470B-A023-C14245ECACF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2C182450-263D-4453-BA24-145460CFAED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graphicEl>
                                              <a:dgm id="{FCEB4534-3EBC-47E2-B67F-66A365BAF53B}"/>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graphicEl>
                                              <a:dgm id="{2E1A2EAA-F114-4BA9-8FF2-33216D74F942}"/>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graphicEl>
                                              <a:dgm id="{95D46276-ADBF-48D4-BDA4-BCF0C7C694CC}"/>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graphicEl>
                                              <a:dgm id="{0103CF92-3AA3-4126-816A-0EE21F80DFF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8ACACF1A-09A2-4719-98E0-16FD4AB673FF}"/>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graphicEl>
                                              <a:dgm id="{832C60F8-3DD6-4668-8A01-4221A72CA722}"/>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graphicEl>
                                              <a:dgm id="{AB074275-6EF5-4EC2-8DEE-4301FB5CDA7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Lst>
  </p:timing>
</p:sld>
</file>

<file path=ppt/slides/slide6.xml><?xml version="1.0" encoding="utf-8"?>
<p:sld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solidFill>
            <a:schemeClr val="bg1"/>
          </a:solidFill>
          <a:ln>
            <a:noFill/>
          </a:ln>
        </p:spPr>
        <p:txBody>
          <a:bodyPr wrap="square" anchor="t">
            <a:normAutofit/>
          </a:bodyPr>
          <a:lstStyle/>
          <a:p>
            <a:r>
              <a:rPr lang="en-US" dirty="0"/>
              <a:t>Types of errors</a:t>
            </a:r>
          </a:p>
        </p:txBody>
      </p:sp>
      <p:graphicFrame>
        <p:nvGraphicFramePr>
          <p:cNvPr id="5" name="Content Placeholder 4">
            <a:extLs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342782032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655637" y="786383"/>
            <a:ext cx="10880725" cy="461665"/>
          </a:xfrm>
          <a:prstGeom prst="rect">
            <a:avLst/>
          </a:prstGeom>
        </p:spPr>
        <p:txBody>
          <a:bodyPr rtlCol="0">
            <a:normAutofit/>
          </a:bodyPr>
          <a:lstStyle/>
          <a:p>
            <a:pPr marL="0" marR="0" lvl="0" indent="0" defTabSz="457200" rtl="0" eaLnBrk="1" fontAlgn="auto" latinLnBrk="0" hangingPunct="1">
              <a:spcBef>
                <a:spcPts val="0"/>
              </a:spcBef>
              <a:spcAft>
                <a:spcPts val="600"/>
              </a:spcAft>
              <a:buClrTx/>
              <a:buSzTx/>
              <a:buFontTx/>
              <a:buNone/>
              <a:tabLst/>
              <a:defRPr/>
            </a:pPr>
            <a:r>
              <a:rPr kumimoji="0" lang="en-US" sz="2000" b="0" i="0" u="none" strike="noStrike" kern="1200" cap="none" spc="0" normalizeH="0" baseline="0" noProof="0" dirty="0">
                <a:ln>
                  <a:noFill/>
                </a:ln>
                <a:effectLst/>
                <a:uLnTx/>
                <a:uFillTx/>
              </a:rPr>
              <a:t>Cmdlet/Function/Script/Object author decides which type of errors to trigger</a:t>
            </a:r>
          </a:p>
        </p:txBody>
      </p:sp>
    </p:spTree>
    <p:custDataLst>
      <p:tags r:id="rId1"/>
    </p:custDataLst>
    <p:extLst>
      <p:ext uri="{BB962C8B-B14F-4D97-AF65-F5344CB8AC3E}">
        <p14:creationId xmlns:p14="http://schemas.microsoft.com/office/powerpoint/2010/main" val="211187702"/>
      </p:ext>
    </p:extLst>
  </p:cSld>
  <p:clrMapOvr>
    <a:masterClrMapping/>
  </p:clrMapOvr>
  <p:transition spd="slow"/>
</p:sld>
</file>

<file path=ppt/slides/slide6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7" name="Subtitle 6">
            <a:extLst>
              <a:ext uri="{FF2B5EF4-FFF2-40B4-BE49-F238E27FC236}">
                <a16:creationId xmlns:a16="http://schemas.microsoft.com/office/drawing/2014/main" id="{79F2B84E-8F56-4EEE-A3A6-56F03951B976}"/>
              </a:ext>
            </a:extLst>
          </p:cNvPr>
          <p:cNvSpPr>
            <a:spLocks noGrp="1"/>
          </p:cNvSpPr>
          <p:nvPr>
            <p:ph type="subTitle" idx="1"/>
          </p:nvPr>
        </p:nvSpPr>
        <p:spPr/>
        <p:txBody>
          <a:bodyPr/>
          <a:lstStyle/>
          <a:p>
            <a:r>
              <a:rPr lang="en-US" dirty="0"/>
              <a:t>Will run even if Ctrl-C is used during the Try block execution</a:t>
            </a:r>
          </a:p>
        </p:txBody>
      </p:sp>
      <p:sp>
        <p:nvSpPr>
          <p:cNvPr id="3" name="Content Placeholder 2"/>
          <p:cNvSpPr>
            <a:spLocks noGrp="1"/>
          </p:cNvSpPr>
          <p:nvPr>
            <p:ph sz="quarter" idx="13"/>
          </p:nvPr>
        </p:nvSpPr>
        <p:spPr/>
        <p:txBody>
          <a:bodyPr/>
          <a:lstStyle/>
          <a:p>
            <a:pPr marL="0" indent="0">
              <a:buNone/>
            </a:pPr>
            <a:r>
              <a:rPr lang="en-US" dirty="0"/>
              <a:t>Useful for:</a:t>
            </a:r>
          </a:p>
          <a:p>
            <a:r>
              <a:rPr lang="en-US" dirty="0"/>
              <a:t>Releasing resources</a:t>
            </a:r>
          </a:p>
          <a:p>
            <a:r>
              <a:rPr lang="en-US" dirty="0"/>
              <a:t>Closing network connections</a:t>
            </a:r>
          </a:p>
          <a:p>
            <a:r>
              <a:rPr lang="en-US" dirty="0"/>
              <a:t>Closing database connections</a:t>
            </a:r>
          </a:p>
          <a:p>
            <a:r>
              <a:rPr lang="en-US" dirty="0"/>
              <a:t>Logging</a:t>
            </a:r>
          </a:p>
          <a:p>
            <a:r>
              <a:rPr lang="en-US" dirty="0"/>
              <a:t>Etc.</a:t>
            </a:r>
          </a:p>
        </p:txBody>
      </p:sp>
    </p:spTree>
    <p:custDataLst>
      <p:tags r:id="rId1"/>
    </p:custDataLst>
    <p:extLst>
      <p:ext uri="{BB962C8B-B14F-4D97-AF65-F5344CB8AC3E}">
        <p14:creationId xmlns:p14="http://schemas.microsoft.com/office/powerpoint/2010/main" val="341583360"/>
      </p:ext>
    </p:extLst>
  </p:cSld>
  <p:clrMapOvr>
    <a:masterClrMapping/>
  </p:clrMapOvr>
  <p:transition spd="slow"/>
</p:sld>
</file>

<file path=ppt/slides/slide6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C3FC-19BF-45CB-8E9D-94B092C8179D}"/>
              </a:ext>
            </a:extLst>
          </p:cNvPr>
          <p:cNvSpPr>
            <a:spLocks noGrp="1"/>
          </p:cNvSpPr>
          <p:nvPr>
            <p:ph type="title"/>
          </p:nvPr>
        </p:nvSpPr>
        <p:spPr/>
        <p:txBody>
          <a:bodyPr/>
          <a:lstStyle/>
          <a:p>
            <a:r>
              <a:rPr lang="en-US" dirty="0"/>
              <a:t>Example: Try/Catch/Finally</a:t>
            </a:r>
          </a:p>
        </p:txBody>
      </p:sp>
      <p:sp>
        <p:nvSpPr>
          <p:cNvPr id="9" name="Code Box">
            <a:extLst>
              <a:ext uri="{FF2B5EF4-FFF2-40B4-BE49-F238E27FC236}">
                <a16:creationId xmlns:a16="http://schemas.microsoft.com/office/drawing/2014/main" id="{02B60DD8-EFE6-4E4F-A6A0-56F59F7F6D5C}"/>
              </a:ext>
            </a:extLst>
          </p:cNvPr>
          <p:cNvSpPr/>
          <p:nvPr>
            <p:custDataLst>
              <p:tags r:id="rId2"/>
            </p:custDataLst>
          </p:nvPr>
        </p:nvSpPr>
        <p:spPr>
          <a:xfrm>
            <a:off x="655638" y="1408112"/>
            <a:ext cx="10880725" cy="5221287"/>
          </a:xfrm>
          <a:prstGeom prst="rect">
            <a:avLst/>
          </a:prstGeom>
          <a:solidFill>
            <a:srgbClr val="012456"/>
          </a:solidFill>
        </p:spPr>
        <p:txBody>
          <a:bodyPr wrap="square">
            <a:noAutofit/>
          </a:bodyPr>
          <a:lstStyle/>
          <a:p>
            <a:pPr lvl="0" defTabSz="457200">
              <a:defRPr/>
            </a:pPr>
            <a:r>
              <a:rPr lang="en-US" sz="1600" dirty="0">
                <a:solidFill>
                  <a:srgbClr val="F5F5F5"/>
                </a:solidFill>
                <a:latin typeface="Lucida Console" panose="020B0609040504020204" pitchFamily="49" charset="0"/>
              </a:rPr>
              <a:t>Try</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wc</a:t>
            </a:r>
            <a:r>
              <a:rPr lang="en-US" sz="1600" dirty="0">
                <a:solidFill>
                  <a:prstClr val="black"/>
                </a:solidFill>
                <a:latin typeface="Lucida Console" panose="020B0609040504020204" pitchFamily="49" charset="0"/>
              </a:rPr>
              <a:t> </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F5F5F5"/>
                </a:solidFill>
                <a:latin typeface="Lucida Console" panose="020B0609040504020204" pitchFamily="49" charset="0"/>
              </a:rPr>
              <a:t>New-Object</a:t>
            </a:r>
            <a:r>
              <a:rPr lang="en-US" sz="1600" dirty="0">
                <a:solidFill>
                  <a:prstClr val="black"/>
                </a:solidFill>
                <a:latin typeface="Lucida Console" panose="020B0609040504020204" pitchFamily="49" charset="0"/>
              </a:rPr>
              <a:t> </a:t>
            </a:r>
            <a:r>
              <a:rPr lang="en-US" sz="1600" dirty="0" err="1">
                <a:solidFill>
                  <a:srgbClr val="8A2BE2"/>
                </a:solidFill>
                <a:latin typeface="Lucida Console" panose="020B0609040504020204" pitchFamily="49" charset="0"/>
              </a:rPr>
              <a:t>System.Net.WebClient</a:t>
            </a:r>
            <a:endParaRPr lang="en-US" sz="1600" dirty="0">
              <a:solidFill>
                <a:srgbClr val="8A2BE2"/>
              </a:solidFill>
              <a:latin typeface="Lucida Console" panose="020B0609040504020204" pitchFamily="49" charset="0"/>
            </a:endParaRPr>
          </a:p>
          <a:p>
            <a:pPr lvl="0" defTabSz="457200">
              <a:defRPr/>
            </a:pP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wc</a:t>
            </a:r>
            <a:r>
              <a:rPr lang="en-US" sz="1600" dirty="0" err="1">
                <a:solidFill>
                  <a:srgbClr val="A9A9A9"/>
                </a:solidFill>
                <a:latin typeface="Lucida Console" panose="020B0609040504020204" pitchFamily="49" charset="0"/>
              </a:rPr>
              <a:t>.</a:t>
            </a:r>
            <a:r>
              <a:rPr lang="en-US" sz="1600" dirty="0" err="1">
                <a:solidFill>
                  <a:schemeClr val="lt1"/>
                </a:solidFill>
                <a:latin typeface="Lucida Console" panose="020B0609040504020204" pitchFamily="49" charset="0"/>
              </a:rPr>
              <a:t>DownloadData</a:t>
            </a:r>
            <a:r>
              <a:rPr lang="en-US" sz="1600" dirty="0">
                <a:solidFill>
                  <a:schemeClr val="lt1"/>
                </a:solidFill>
                <a:latin typeface="Lucida Console" panose="020B0609040504020204" pitchFamily="49" charset="0"/>
              </a:rPr>
              <a:t>(</a:t>
            </a:r>
            <a:r>
              <a:rPr lang="en-US" sz="1600" dirty="0">
                <a:solidFill>
                  <a:srgbClr val="DB7093"/>
                </a:solidFill>
                <a:latin typeface="Lucida Console" panose="020B0609040504020204" pitchFamily="49" charset="0"/>
              </a:rPr>
              <a:t>"http://www.contoso.com/MyDoc.doc"</a:t>
            </a:r>
            <a:r>
              <a:rPr lang="en-US" sz="1600" dirty="0">
                <a:solidFill>
                  <a:schemeClr val="lt1"/>
                </a:solidFill>
                <a:latin typeface="Lucida Console" panose="020B0609040504020204" pitchFamily="49" charset="0"/>
              </a:rPr>
              <a:t>)</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srgbClr val="F5F5F5"/>
                </a:solidFill>
                <a:latin typeface="Lucida Console" panose="020B0609040504020204" pitchFamily="49" charset="0"/>
              </a:rPr>
              <a:t>Catch</a:t>
            </a:r>
            <a:r>
              <a:rPr lang="en-US" sz="1600" dirty="0">
                <a:solidFill>
                  <a:prstClr val="black"/>
                </a:solidFill>
                <a:latin typeface="Lucida Console" panose="020B0609040504020204" pitchFamily="49" charset="0"/>
              </a:rPr>
              <a:t> </a:t>
            </a:r>
            <a:r>
              <a:rPr lang="en-US" sz="1600" dirty="0">
                <a:solidFill>
                  <a:schemeClr val="lt1"/>
                </a:solidFill>
                <a:latin typeface="Lucida Console" panose="020B0609040504020204" pitchFamily="49" charset="0"/>
              </a:rPr>
              <a:t>[</a:t>
            </a:r>
            <a:r>
              <a:rPr lang="en-US" sz="1600" dirty="0" err="1">
                <a:solidFill>
                  <a:srgbClr val="8FBC8F"/>
                </a:solidFill>
                <a:latin typeface="Lucida Console" panose="020B0609040504020204" pitchFamily="49" charset="0"/>
              </a:rPr>
              <a:t>System.Net.WebException</a:t>
            </a:r>
            <a:r>
              <a:rPr lang="en-US" sz="1600" dirty="0">
                <a:solidFill>
                  <a:schemeClr val="lt1"/>
                </a:solidFill>
                <a:latin typeface="Lucida Console" panose="020B0609040504020204" pitchFamily="49" charset="0"/>
              </a:rPr>
              <a:t>]</a:t>
            </a:r>
            <a:r>
              <a:rPr lang="en-US" sz="1600" dirty="0">
                <a:solidFill>
                  <a:srgbClr val="A9A9A9"/>
                </a:solidFill>
                <a:latin typeface="Lucida Console" panose="020B0609040504020204" pitchFamily="49" charset="0"/>
              </a:rPr>
              <a:t>,</a:t>
            </a:r>
            <a:r>
              <a:rPr lang="en-US" sz="1600" dirty="0">
                <a:solidFill>
                  <a:schemeClr val="lt1"/>
                </a:solidFill>
                <a:latin typeface="Lucida Console" panose="020B0609040504020204" pitchFamily="49" charset="0"/>
              </a:rPr>
              <a:t>[</a:t>
            </a:r>
            <a:r>
              <a:rPr lang="en-US" sz="1600" dirty="0" err="1">
                <a:solidFill>
                  <a:srgbClr val="8FBC8F"/>
                </a:solidFill>
                <a:latin typeface="Lucida Console" panose="020B0609040504020204" pitchFamily="49" charset="0"/>
              </a:rPr>
              <a:t>System.IO.IOException</a:t>
            </a:r>
            <a:r>
              <a:rPr lang="en-US" sz="1600" dirty="0">
                <a:solidFill>
                  <a:schemeClr val="lt1"/>
                </a:solidFill>
                <a:latin typeface="Lucida Console" panose="020B0609040504020204" pitchFamily="49" charset="0"/>
              </a:rPr>
              <a:t>]</a:t>
            </a:r>
          </a:p>
          <a:p>
            <a:pPr lvl="0" defTabSz="457200">
              <a:defRPr/>
            </a:pPr>
            <a:r>
              <a:rPr lang="en-US" sz="1600" dirty="0">
                <a:solidFill>
                  <a:schemeClr val="lt1"/>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DB7093"/>
                </a:solidFill>
                <a:latin typeface="Lucida Console" panose="020B0609040504020204" pitchFamily="49" charset="0"/>
              </a:rPr>
              <a:t>"Cannot get MyDoc.doc from http://www.contoso.com" </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srgbClr val="F5F5F5"/>
                </a:solidFill>
                <a:latin typeface="Lucida Console" panose="020B0609040504020204" pitchFamily="49" charset="0"/>
              </a:rPr>
              <a:t>Catch</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prstClr val="black"/>
                </a:solidFill>
                <a:latin typeface="Lucida Console" panose="020B0609040504020204" pitchFamily="49" charset="0"/>
              </a:rPr>
              <a:t>    </a:t>
            </a:r>
            <a:r>
              <a:rPr lang="en-US" sz="1600" dirty="0">
                <a:solidFill>
                  <a:srgbClr val="DB7093"/>
                </a:solidFill>
                <a:latin typeface="Lucida Console" panose="020B0609040504020204" pitchFamily="49" charset="0"/>
              </a:rPr>
              <a:t>"An error occurred that could not be resolved."</a:t>
            </a:r>
          </a:p>
          <a:p>
            <a:pPr lvl="0" defTabSz="457200">
              <a:defRPr/>
            </a:pPr>
            <a:r>
              <a:rPr lang="en-US" sz="1600" dirty="0">
                <a:solidFill>
                  <a:prstClr val="white"/>
                </a:solidFill>
                <a:latin typeface="Lucida Console" panose="020B0609040504020204" pitchFamily="49" charset="0"/>
              </a:rPr>
              <a:t>         </a:t>
            </a:r>
            <a:r>
              <a:rPr lang="en-US" sz="1600" dirty="0">
                <a:solidFill>
                  <a:srgbClr val="FF4500"/>
                </a:solidFill>
                <a:latin typeface="Lucida Console" panose="020B0609040504020204" pitchFamily="49" charset="0"/>
              </a:rPr>
              <a:t>$_</a:t>
            </a:r>
            <a:r>
              <a:rPr lang="en-US" sz="1600" dirty="0">
                <a:solidFill>
                  <a:srgbClr val="A9A9A9"/>
                </a:solidFill>
                <a:latin typeface="Lucida Console" panose="020B0609040504020204" pitchFamily="49" charset="0"/>
              </a:rPr>
              <a:t>.</a:t>
            </a:r>
            <a:r>
              <a:rPr lang="en-US" sz="1600" dirty="0" err="1">
                <a:solidFill>
                  <a:schemeClr val="lt1"/>
                </a:solidFill>
                <a:latin typeface="Lucida Console" panose="020B0609040504020204" pitchFamily="49" charset="0"/>
              </a:rPr>
              <a:t>Exception.Message</a:t>
            </a:r>
            <a:r>
              <a:rPr lang="en-US" sz="1600" dirty="0">
                <a:solidFill>
                  <a:schemeClr val="lt1"/>
                </a:solidFill>
                <a:latin typeface="Lucida Console" panose="020B0609040504020204" pitchFamily="49" charset="0"/>
              </a:rPr>
              <a:t> </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srgbClr val="F5F5F5"/>
                </a:solidFill>
                <a:latin typeface="Lucida Console" panose="020B0609040504020204" pitchFamily="49" charset="0"/>
              </a:rPr>
              <a:t>Finally</a:t>
            </a:r>
          </a:p>
          <a:p>
            <a:pPr lvl="0" defTabSz="457200">
              <a:defRPr/>
            </a:pPr>
            <a:r>
              <a:rPr lang="en-US" sz="1600" dirty="0">
                <a:solidFill>
                  <a:schemeClr val="lt1"/>
                </a:solidFill>
                <a:latin typeface="Lucida Console" panose="020B0609040504020204" pitchFamily="49" charset="0"/>
              </a:rPr>
              <a:t>{</a:t>
            </a:r>
          </a:p>
          <a:p>
            <a:pPr lvl="0" defTabSz="457200">
              <a:defRPr/>
            </a:pPr>
            <a:r>
              <a:rPr lang="en-US" sz="1600" dirty="0">
                <a:solidFill>
                  <a:prstClr val="black"/>
                </a:solidFill>
                <a:latin typeface="Lucida Console" panose="020B0609040504020204" pitchFamily="49" charset="0"/>
              </a:rPr>
              <a:t>    </a:t>
            </a:r>
            <a:r>
              <a:rPr lang="en-US" sz="1600" dirty="0">
                <a:solidFill>
                  <a:srgbClr val="F5F5F5"/>
                </a:solidFill>
                <a:latin typeface="Lucida Console" panose="020B0609040504020204" pitchFamily="49" charset="0"/>
              </a:rPr>
              <a:t>If</a:t>
            </a:r>
            <a:r>
              <a:rPr lang="en-US" sz="1600" dirty="0">
                <a:solidFill>
                  <a:prstClr val="black"/>
                </a:solidFill>
                <a:latin typeface="Lucida Console" panose="020B0609040504020204" pitchFamily="49" charset="0"/>
              </a:rPr>
              <a:t> </a:t>
            </a:r>
            <a:r>
              <a:rPr lang="en-US" sz="1600" dirty="0">
                <a:solidFill>
                  <a:schemeClr val="lt1"/>
                </a:solidFill>
                <a:latin typeface="Lucida Console" panose="020B0609040504020204" pitchFamily="49" charset="0"/>
              </a:rPr>
              <a:t>(</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wc</a:t>
            </a:r>
            <a:r>
              <a:rPr lang="en-US" sz="1600" dirty="0">
                <a:solidFill>
                  <a:schemeClr val="lt1"/>
                </a:solidFill>
                <a:latin typeface="Lucida Console" panose="020B0609040504020204" pitchFamily="49" charset="0"/>
              </a:rPr>
              <a:t>)</a:t>
            </a:r>
          </a:p>
          <a:p>
            <a:pPr lvl="0" defTabSz="457200">
              <a:defRPr/>
            </a:pPr>
            <a:r>
              <a:rPr lang="en-US" sz="1600" dirty="0">
                <a:solidFill>
                  <a:schemeClr val="lt1"/>
                </a:solidFill>
                <a:latin typeface="Lucida Console" panose="020B0609040504020204" pitchFamily="49" charset="0"/>
              </a:rPr>
              <a:t>    {</a:t>
            </a:r>
          </a:p>
          <a:p>
            <a:pPr lvl="0" defTabSz="457200">
              <a:defRPr/>
            </a:pP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wc</a:t>
            </a:r>
            <a:r>
              <a:rPr lang="en-US" sz="1600" dirty="0" err="1">
                <a:solidFill>
                  <a:srgbClr val="A9A9A9"/>
                </a:solidFill>
                <a:latin typeface="Lucida Console" panose="020B0609040504020204" pitchFamily="49" charset="0"/>
              </a:rPr>
              <a:t>.</a:t>
            </a:r>
            <a:r>
              <a:rPr lang="en-US" sz="1600" dirty="0" err="1">
                <a:solidFill>
                  <a:schemeClr val="lt1"/>
                </a:solidFill>
                <a:latin typeface="Lucida Console" panose="020B0609040504020204" pitchFamily="49" charset="0"/>
              </a:rPr>
              <a:t>Dispose</a:t>
            </a:r>
            <a:r>
              <a:rPr lang="en-US" sz="1600" dirty="0">
                <a:solidFill>
                  <a:schemeClr val="lt1"/>
                </a:solidFill>
                <a:latin typeface="Lucida Console" panose="020B0609040504020204" pitchFamily="49" charset="0"/>
              </a:rPr>
              <a:t>()</a:t>
            </a:r>
          </a:p>
          <a:p>
            <a:pPr lvl="0" defTabSz="457200">
              <a:defRPr/>
            </a:pPr>
            <a:r>
              <a:rPr lang="en-US" sz="1600" dirty="0">
                <a:solidFill>
                  <a:schemeClr val="lt1"/>
                </a:solidFill>
                <a:latin typeface="Lucida Console" panose="020B0609040504020204" pitchFamily="49" charset="0"/>
              </a:rPr>
              <a:t>    }</a:t>
            </a:r>
          </a:p>
          <a:p>
            <a:pPr lvl="0" defTabSz="457200">
              <a:defRPr/>
            </a:pPr>
            <a:r>
              <a:rPr lang="en-US" sz="1600" dirty="0">
                <a:solidFill>
                  <a:schemeClr val="lt1"/>
                </a:solidFill>
                <a:latin typeface="Lucida Console" panose="020B0609040504020204" pitchFamily="49" charset="0"/>
              </a:rPr>
              <a:t>} </a:t>
            </a:r>
          </a:p>
        </p:txBody>
      </p:sp>
      <p:sp>
        <p:nvSpPr>
          <p:cNvPr id="8" name="Rectangular Callout 7"/>
          <p:cNvSpPr/>
          <p:nvPr/>
        </p:nvSpPr>
        <p:spPr>
          <a:xfrm>
            <a:off x="4857750" y="5160645"/>
            <a:ext cx="2914650" cy="582930"/>
          </a:xfrm>
          <a:prstGeom prst="wedgeRectCallout">
            <a:avLst>
              <a:gd name="adj1" fmla="val -153851"/>
              <a:gd name="adj2" fmla="val -173840"/>
            </a:avLst>
          </a:prstGeom>
          <a:solidFill>
            <a:schemeClr val="bg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r>
              <a:rPr kumimoji="0" lang="en-US" sz="1800" b="0" i="0" u="none" strike="noStrike" kern="1200" cap="none" spc="0" normalizeH="0" baseline="0" noProof="0" dirty="0">
                <a:ln>
                  <a:noFill/>
                </a:ln>
                <a:solidFill>
                  <a:schemeClr val="dk1"/>
                </a:solidFill>
                <a:effectLst/>
                <a:uLnTx/>
                <a:uFillTx/>
                <a:latin typeface="Segoe UI"/>
                <a:ea typeface="+mn-ea"/>
                <a:cs typeface="+mn-cs"/>
              </a:rPr>
              <a:t>$_ contains caught</a:t>
            </a:r>
            <a:r>
              <a:rPr lang="en-US" sz="1800" dirty="0">
                <a:solidFill>
                  <a:schemeClr val="dk1"/>
                </a:solidFill>
                <a:latin typeface="Segoe UI"/>
              </a:rPr>
              <a:t> error</a:t>
            </a:r>
            <a:endParaRPr kumimoji="0" lang="en-US" sz="1800" b="0" i="0" u="none" strike="noStrike" kern="1200" cap="none" spc="0" normalizeH="0" baseline="0" noProof="0" dirty="0">
              <a:ln>
                <a:noFill/>
              </a:ln>
              <a:solidFill>
                <a:schemeClr val="dk1"/>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1594437921"/>
      </p:ext>
    </p:extLst>
  </p:cSld>
  <p:clrMapOvr>
    <a:masterClrMapping/>
  </p:clrMapOvr>
  <p:transition spd="slow"/>
</p:sld>
</file>

<file path=ppt/slides/slide6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 and Try, Catch, Finally</a:t>
            </a:r>
          </a:p>
        </p:txBody>
      </p:sp>
      <p:sp>
        <p:nvSpPr>
          <p:cNvPr id="3" name="Content Placeholder 2"/>
          <p:cNvSpPr>
            <a:spLocks noGrp="1"/>
          </p:cNvSpPr>
          <p:nvPr>
            <p:ph sz="quarter" idx="13"/>
          </p:nvPr>
        </p:nvSpPr>
        <p:spPr>
          <a:xfrm>
            <a:off x="655638" y="1300652"/>
            <a:ext cx="10880726" cy="4819650"/>
          </a:xfrm>
        </p:spPr>
        <p:txBody>
          <a:bodyPr>
            <a:normAutofit/>
          </a:bodyPr>
          <a:lstStyle/>
          <a:p>
            <a:pPr marL="0" indent="0">
              <a:spcBef>
                <a:spcPts val="0"/>
              </a:spcBef>
              <a:buNone/>
            </a:pPr>
            <a:r>
              <a:rPr lang="en-US" sz="2000" dirty="0"/>
              <a:t>Exceptions can be re-thrown to the parent scope </a:t>
            </a:r>
          </a:p>
          <a:p>
            <a:pPr>
              <a:spcBef>
                <a:spcPts val="0"/>
              </a:spcBef>
            </a:pPr>
            <a:r>
              <a:rPr lang="en-US" sz="2000" dirty="0"/>
              <a:t>i.e. from a function to the calling scope (exception ‘bubbling’)</a:t>
            </a:r>
          </a:p>
          <a:p>
            <a:pPr>
              <a:spcBef>
                <a:spcPts val="0"/>
              </a:spcBef>
            </a:pPr>
            <a:r>
              <a:rPr lang="en-US" sz="2000" dirty="0"/>
              <a:t>Unhandled exceptions in any scope will be processed by the Windows PowerShell Host</a:t>
            </a:r>
          </a:p>
          <a:p>
            <a:pPr marL="0" indent="0">
              <a:spcBef>
                <a:spcPts val="0"/>
              </a:spcBef>
              <a:buNone/>
            </a:pPr>
            <a:endParaRPr lang="en-US" sz="1600" dirty="0"/>
          </a:p>
          <a:p>
            <a:pPr marL="0" indent="0">
              <a:spcBef>
                <a:spcPts val="0"/>
              </a:spcBef>
              <a:buNone/>
            </a:pPr>
            <a:r>
              <a:rPr lang="en-US" sz="2000" dirty="0"/>
              <a:t>In the code below</a:t>
            </a:r>
          </a:p>
          <a:p>
            <a:pPr>
              <a:spcBef>
                <a:spcPts val="0"/>
              </a:spcBef>
            </a:pPr>
            <a:r>
              <a:rPr lang="en-US" sz="2000" dirty="0"/>
              <a:t>The "function3" catch block is executed, which throws a new exception</a:t>
            </a:r>
          </a:p>
          <a:p>
            <a:pPr>
              <a:spcBef>
                <a:spcPts val="0"/>
              </a:spcBef>
            </a:pPr>
            <a:r>
              <a:rPr lang="en-US" sz="2000" dirty="0"/>
              <a:t>The new exception is caught by the parent catch block</a:t>
            </a:r>
          </a:p>
          <a:p>
            <a:pPr>
              <a:spcBef>
                <a:spcPts val="0"/>
              </a:spcBef>
            </a:pPr>
            <a:r>
              <a:rPr lang="en-US" sz="2000" dirty="0"/>
              <a:t>This affects flow control, as the "function3 was completed" text is NOT executed</a:t>
            </a:r>
          </a:p>
        </p:txBody>
      </p:sp>
      <p:sp>
        <p:nvSpPr>
          <p:cNvPr id="7" name="Rectangle 6"/>
          <p:cNvSpPr/>
          <p:nvPr/>
        </p:nvSpPr>
        <p:spPr>
          <a:xfrm>
            <a:off x="655636" y="3921613"/>
            <a:ext cx="10880727" cy="2452688"/>
          </a:xfrm>
          <a:prstGeom prst="rect">
            <a:avLst/>
          </a:prstGeom>
          <a:solidFill>
            <a:srgbClr val="012456"/>
          </a:solidFill>
          <a:ln>
            <a:solidFill>
              <a:schemeClr val="bg2"/>
            </a:solidFill>
          </a:ln>
        </p:spPr>
        <p:txBody>
          <a:bodyPr wrap="square" anchor="t">
            <a:spAutoFit/>
          </a:bodyPr>
          <a:lstStyle/>
          <a:p>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ErrorActionPreference</a:t>
            </a:r>
            <a:r>
              <a:rPr lang="en-US" sz="1400" dirty="0">
                <a:solidFill>
                  <a:srgbClr val="FF4500"/>
                </a:solidFill>
                <a:latin typeface="Lucida Console" panose="020B0609040504020204" pitchFamily="49" charset="0"/>
              </a:rPr>
              <a:t> </a:t>
            </a:r>
            <a:r>
              <a:rPr lang="en-US" sz="1400" dirty="0">
                <a:solidFill>
                  <a:srgbClr val="D3D3D3"/>
                </a:solidFill>
                <a:latin typeface="Lucida Console" panose="020B0609040504020204" pitchFamily="49" charset="0"/>
              </a:rPr>
              <a:t>= </a:t>
            </a:r>
            <a:r>
              <a:rPr lang="en-US" sz="1400" dirty="0" err="1">
                <a:solidFill>
                  <a:srgbClr val="E0FFFF"/>
                </a:solidFill>
                <a:latin typeface="Lucida Console" panose="020B0609040504020204" pitchFamily="49" charset="0"/>
              </a:rPr>
              <a:t>SilentlyContinue</a:t>
            </a:r>
            <a:r>
              <a:rPr lang="en-US" sz="1400" dirty="0">
                <a:solidFill>
                  <a:srgbClr val="E0FFFF"/>
                </a:solidFill>
                <a:latin typeface="Lucida Console" panose="020B0609040504020204" pitchFamily="49" charset="0"/>
              </a:rPr>
              <a:t> </a:t>
            </a:r>
          </a:p>
          <a:p>
            <a:endParaRPr lang="en-US" sz="1400" dirty="0">
              <a:solidFill>
                <a:srgbClr val="F5F5F5"/>
              </a:solidFill>
              <a:latin typeface="Lucida Console" panose="020B0609040504020204" pitchFamily="49" charset="0"/>
            </a:endParaRPr>
          </a:p>
          <a:p>
            <a:r>
              <a:rPr lang="en-US" sz="1400" dirty="0">
                <a:solidFill>
                  <a:srgbClr val="E0FFFF"/>
                </a:solidFill>
                <a:latin typeface="Lucida Console" panose="020B0609040504020204" pitchFamily="49" charset="0"/>
              </a:rPr>
              <a:t>Function</a:t>
            </a:r>
            <a:r>
              <a:rPr lang="en-US" sz="1400" dirty="0">
                <a:solidFill>
                  <a:srgbClr val="F5F5F5"/>
                </a:solidFill>
                <a:latin typeface="Lucida Console" panose="020B0609040504020204" pitchFamily="49" charset="0"/>
              </a:rPr>
              <a:t> </a:t>
            </a:r>
            <a:r>
              <a:rPr lang="en-US" sz="1400" dirty="0">
                <a:solidFill>
                  <a:srgbClr val="EE82EE"/>
                </a:solidFill>
                <a:latin typeface="Lucida Console" panose="020B0609040504020204" pitchFamily="49" charset="0"/>
              </a:rPr>
              <a:t>function3</a:t>
            </a:r>
            <a:r>
              <a:rPr lang="en-US" sz="1400" dirty="0">
                <a:solidFill>
                  <a:srgbClr val="F5F5F5"/>
                </a:solidFill>
                <a:latin typeface="Lucida Console" panose="020B0609040504020204" pitchFamily="49" charset="0"/>
              </a:rPr>
              <a:t> {</a:t>
            </a:r>
          </a:p>
          <a:p>
            <a:r>
              <a:rPr lang="en-US" sz="1400" dirty="0">
                <a:solidFill>
                  <a:srgbClr val="F5F5F5"/>
                </a:solidFill>
                <a:latin typeface="Lucida Console" panose="020B0609040504020204" pitchFamily="49" charset="0"/>
              </a:rPr>
              <a:t>    </a:t>
            </a:r>
            <a:r>
              <a:rPr lang="en-US" sz="1400" dirty="0">
                <a:solidFill>
                  <a:srgbClr val="E0FFFF"/>
                </a:solidFill>
                <a:latin typeface="Lucida Console" panose="020B0609040504020204" pitchFamily="49" charset="0"/>
              </a:rPr>
              <a:t>Try</a:t>
            </a:r>
            <a:r>
              <a:rPr lang="en-US" sz="1400" dirty="0">
                <a:solidFill>
                  <a:srgbClr val="F5F5F5"/>
                </a:solidFill>
                <a:latin typeface="Lucida Console" panose="020B0609040504020204" pitchFamily="49" charset="0"/>
              </a:rPr>
              <a:t> {</a:t>
            </a:r>
            <a:r>
              <a:rPr lang="en-US" sz="1400" dirty="0" err="1">
                <a:solidFill>
                  <a:srgbClr val="E0FFFF"/>
                </a:solidFill>
                <a:latin typeface="Lucida Console" panose="020B0609040504020204" pitchFamily="49" charset="0"/>
              </a:rPr>
              <a:t>NonsenseCommand</a:t>
            </a:r>
            <a:r>
              <a:rPr lang="en-US" sz="1400" dirty="0">
                <a:solidFill>
                  <a:srgbClr val="F5F5F5"/>
                </a:solidFill>
                <a:latin typeface="Lucida Console" panose="020B0609040504020204" pitchFamily="49" charset="0"/>
              </a:rPr>
              <a:t>}</a:t>
            </a:r>
          </a:p>
          <a:p>
            <a:r>
              <a:rPr lang="en-US" sz="1400" dirty="0">
                <a:solidFill>
                  <a:srgbClr val="F5F5F5"/>
                </a:solidFill>
                <a:latin typeface="Lucida Console" panose="020B0609040504020204" pitchFamily="49" charset="0"/>
              </a:rPr>
              <a:t>    </a:t>
            </a:r>
            <a:r>
              <a:rPr lang="en-US" sz="1400" dirty="0">
                <a:solidFill>
                  <a:srgbClr val="E0FFFF"/>
                </a:solidFill>
                <a:latin typeface="Lucida Console" panose="020B0609040504020204" pitchFamily="49" charset="0"/>
              </a:rPr>
              <a:t>Catch</a:t>
            </a:r>
            <a:r>
              <a:rPr lang="en-US" sz="1400" dirty="0">
                <a:solidFill>
                  <a:srgbClr val="F5F5F5"/>
                </a:solidFill>
                <a:latin typeface="Lucida Console" panose="020B0609040504020204" pitchFamily="49" charset="0"/>
              </a:rPr>
              <a:t> {</a:t>
            </a:r>
            <a:r>
              <a:rPr lang="en-US" sz="1400" dirty="0">
                <a:solidFill>
                  <a:srgbClr val="DB7093"/>
                </a:solidFill>
                <a:latin typeface="Lucida Console" panose="020B0609040504020204" pitchFamily="49" charset="0"/>
              </a:rPr>
              <a:t>"Error trapped inside function"</a:t>
            </a:r>
            <a:r>
              <a:rPr lang="en-US" sz="1400" dirty="0">
                <a:solidFill>
                  <a:srgbClr val="F5F5F5"/>
                </a:solidFill>
                <a:latin typeface="Lucida Console" panose="020B0609040504020204" pitchFamily="49" charset="0"/>
              </a:rPr>
              <a:t> ; </a:t>
            </a:r>
            <a:r>
              <a:rPr lang="en-US" sz="1400" dirty="0">
                <a:solidFill>
                  <a:srgbClr val="E0FFFF"/>
                </a:solidFill>
                <a:latin typeface="Lucida Console" panose="020B0609040504020204" pitchFamily="49" charset="0"/>
              </a:rPr>
              <a:t>Throw</a:t>
            </a:r>
            <a:r>
              <a:rPr lang="en-US" sz="1400" dirty="0">
                <a:solidFill>
                  <a:srgbClr val="F5F5F5"/>
                </a:solidFill>
                <a:latin typeface="Lucida Console" panose="020B0609040504020204" pitchFamily="49" charset="0"/>
              </a:rPr>
              <a:t>}</a:t>
            </a:r>
          </a:p>
          <a:p>
            <a:r>
              <a:rPr lang="en-US" sz="1400" dirty="0">
                <a:solidFill>
                  <a:srgbClr val="F5F5F5"/>
                </a:solidFill>
                <a:latin typeface="Lucida Console" panose="020B0609040504020204" pitchFamily="49" charset="0"/>
              </a:rPr>
              <a:t>    </a:t>
            </a:r>
            <a:r>
              <a:rPr lang="en-US" sz="1400" dirty="0">
                <a:solidFill>
                  <a:srgbClr val="DB7093"/>
                </a:solidFill>
                <a:latin typeface="Lucida Console" panose="020B0609040504020204" pitchFamily="49" charset="0"/>
              </a:rPr>
              <a:t>"Function3 was completed"</a:t>
            </a:r>
            <a:endParaRPr lang="en-US" sz="1400" dirty="0">
              <a:solidFill>
                <a:srgbClr val="F5F5F5"/>
              </a:solidFill>
              <a:latin typeface="Lucida Console" panose="020B0609040504020204" pitchFamily="49" charset="0"/>
            </a:endParaRPr>
          </a:p>
          <a:p>
            <a:r>
              <a:rPr lang="en-US" sz="1400" dirty="0">
                <a:solidFill>
                  <a:srgbClr val="F5F5F5"/>
                </a:solidFill>
                <a:latin typeface="Lucida Console" panose="020B0609040504020204" pitchFamily="49" charset="0"/>
              </a:rPr>
              <a:t>}</a:t>
            </a:r>
          </a:p>
          <a:p>
            <a:endParaRPr lang="en-US" sz="1400" dirty="0">
              <a:solidFill>
                <a:srgbClr val="F5F5F5"/>
              </a:solidFill>
              <a:latin typeface="Lucida Console" panose="020B0609040504020204" pitchFamily="49" charset="0"/>
            </a:endParaRPr>
          </a:p>
          <a:p>
            <a:r>
              <a:rPr lang="en-US" sz="1400" dirty="0">
                <a:solidFill>
                  <a:srgbClr val="E0FFFF"/>
                </a:solidFill>
                <a:latin typeface="Lucida Console" panose="020B0609040504020204" pitchFamily="49" charset="0"/>
              </a:rPr>
              <a:t>Try </a:t>
            </a:r>
            <a:r>
              <a:rPr lang="en-US" sz="1400" dirty="0">
                <a:solidFill>
                  <a:srgbClr val="F5F5F5"/>
                </a:solidFill>
                <a:latin typeface="Lucida Console" panose="020B0609040504020204" pitchFamily="49" charset="0"/>
              </a:rPr>
              <a:t>{</a:t>
            </a:r>
            <a:r>
              <a:rPr lang="en-US" sz="1400" dirty="0">
                <a:solidFill>
                  <a:srgbClr val="E0FFFF"/>
                </a:solidFill>
                <a:latin typeface="Lucida Console" panose="020B0609040504020204" pitchFamily="49" charset="0"/>
              </a:rPr>
              <a:t>Function3</a:t>
            </a:r>
            <a:r>
              <a:rPr lang="en-US" sz="1400" dirty="0">
                <a:solidFill>
                  <a:srgbClr val="F5F5F5"/>
                </a:solidFill>
                <a:latin typeface="Lucida Console" panose="020B0609040504020204" pitchFamily="49" charset="0"/>
              </a:rPr>
              <a:t>}</a:t>
            </a:r>
          </a:p>
          <a:p>
            <a:r>
              <a:rPr lang="en-US" sz="1400" dirty="0">
                <a:solidFill>
                  <a:srgbClr val="E0FFFF"/>
                </a:solidFill>
                <a:latin typeface="Lucida Console" panose="020B0609040504020204" pitchFamily="49" charset="0"/>
              </a:rPr>
              <a:t>Catch</a:t>
            </a:r>
            <a:r>
              <a:rPr lang="en-US" sz="1400" dirty="0">
                <a:solidFill>
                  <a:srgbClr val="F5F5F5"/>
                </a:solidFill>
                <a:latin typeface="Lucida Console" panose="020B0609040504020204" pitchFamily="49" charset="0"/>
              </a:rPr>
              <a:t> { </a:t>
            </a:r>
            <a:r>
              <a:rPr lang="en-US" sz="1400" dirty="0">
                <a:solidFill>
                  <a:srgbClr val="DB7093"/>
                </a:solidFill>
                <a:latin typeface="Lucida Console" panose="020B0609040504020204" pitchFamily="49" charset="0"/>
              </a:rPr>
              <a:t>"Internal Function error re-thrown: </a:t>
            </a:r>
            <a:r>
              <a:rPr lang="en-US" sz="1400" dirty="0">
                <a:solidFill>
                  <a:srgbClr val="F5F5F5"/>
                </a:solidFill>
                <a:latin typeface="Lucida Console" panose="020B0609040504020204" pitchFamily="49" charset="0"/>
              </a:rPr>
              <a:t>$(</a:t>
            </a:r>
            <a:r>
              <a:rPr lang="en-US" sz="1400" dirty="0">
                <a:solidFill>
                  <a:srgbClr val="FF4500"/>
                </a:solidFill>
                <a:latin typeface="Lucida Console" panose="020B0609040504020204" pitchFamily="49" charset="0"/>
              </a:rPr>
              <a:t>$_</a:t>
            </a:r>
            <a:r>
              <a:rPr lang="en-US" sz="1400" dirty="0">
                <a:solidFill>
                  <a:srgbClr val="D3D3D3"/>
                </a:solidFill>
                <a:latin typeface="Lucida Console" panose="020B0609040504020204" pitchFamily="49" charset="0"/>
              </a:rPr>
              <a:t>.</a:t>
            </a:r>
            <a:r>
              <a:rPr lang="en-US" sz="1400" dirty="0" err="1">
                <a:solidFill>
                  <a:srgbClr val="F5F5F5"/>
                </a:solidFill>
                <a:latin typeface="Lucida Console" panose="020B0609040504020204" pitchFamily="49" charset="0"/>
              </a:rPr>
              <a:t>ScriptStackTrace</a:t>
            </a:r>
            <a:r>
              <a:rPr lang="en-US" sz="1400" dirty="0">
                <a:solidFill>
                  <a:srgbClr val="F5F5F5"/>
                </a:solidFill>
                <a:latin typeface="Lucida Console" panose="020B0609040504020204" pitchFamily="49" charset="0"/>
              </a:rPr>
              <a:t>)</a:t>
            </a:r>
            <a:r>
              <a:rPr lang="en-US" sz="1400" dirty="0">
                <a:solidFill>
                  <a:srgbClr val="DB7093"/>
                </a:solidFill>
                <a:latin typeface="Lucida Console" panose="020B0609040504020204" pitchFamily="49" charset="0"/>
              </a:rPr>
              <a:t>"</a:t>
            </a:r>
            <a:r>
              <a:rPr lang="en-US" sz="1400" dirty="0">
                <a:solidFill>
                  <a:srgbClr val="F5F5F5"/>
                </a:solidFill>
                <a:latin typeface="Lucida Console" panose="020B0609040504020204" pitchFamily="49" charset="0"/>
              </a:rPr>
              <a:t>}</a:t>
            </a:r>
          </a:p>
          <a:p>
            <a:r>
              <a:rPr lang="en-US" sz="1400" dirty="0">
                <a:solidFill>
                  <a:srgbClr val="DB7093"/>
                </a:solidFill>
                <a:latin typeface="Lucida Console" panose="020B0609040504020204" pitchFamily="49" charset="0"/>
              </a:rPr>
              <a:t>"Script Completed" </a:t>
            </a:r>
          </a:p>
        </p:txBody>
      </p:sp>
    </p:spTree>
    <p:custDataLst>
      <p:tags r:id="rId1"/>
    </p:custDataLst>
    <p:extLst>
      <p:ext uri="{BB962C8B-B14F-4D97-AF65-F5344CB8AC3E}">
        <p14:creationId xmlns:p14="http://schemas.microsoft.com/office/powerpoint/2010/main" val="3466582334"/>
      </p:ext>
    </p:extLst>
  </p:cSld>
  <p:clrMapOvr>
    <a:masterClrMapping/>
  </p:clrMapOvr>
  <p:transition spd="slow"/>
</p:sld>
</file>

<file path=ppt/slides/slide6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Catching Terminating Errors using Try{} Catch{} Finally{}</a:t>
            </a:r>
          </a:p>
        </p:txBody>
      </p:sp>
      <p:pic>
        <p:nvPicPr>
          <p:cNvPr id="5" name="Demo 01" descr="A person standing in front of a screen.">
            <a:extLst>
              <a:ext uri="{FF2B5EF4-FFF2-40B4-BE49-F238E27FC236}">
                <a16:creationId xmlns:a16="http://schemas.microsoft.com/office/drawing/2014/main" id="{5BC8AAE4-8C02-4DC0-87E8-0B6DC7F89C34}"/>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312583116"/>
      </p:ext>
    </p:extLst>
  </p:cSld>
  <p:clrMapOvr>
    <a:masterClrMapping/>
  </p:clrMapOvr>
  <p:transition spd="slow"/>
</p:sld>
</file>

<file path=ppt/slides/slide6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518531329"/>
      </p:ext>
    </p:extLst>
  </p:cSld>
  <p:clrMapOvr>
    <a:masterClrMapping/>
  </p:clrMapOvr>
  <p:transition spd="slow"/>
</p:sld>
</file>

<file path=ppt/slides/slide65.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Error Handling</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a:extLst>
              <a:ext uri="{FF2B5EF4-FFF2-40B4-BE49-F238E27FC236}">
                <a16:creationId xmlns:a16="http://schemas.microsoft.com/office/drawing/2014/main" id="{76566A92-4C2E-4A75-AC88-04F49267A8C1}"/>
              </a:ext>
              <a:ext uri="{C183D7F6-B498-43B3-948B-1728B52AA6E4}">
                <adec:decorative xmlns:adec="http://schemas.microsoft.com/office/drawing/2017/decorative" val="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783722524"/>
      </p:ext>
    </p:extLst>
  </p:cSld>
  <p:clrMapOvr>
    <a:masterClrMapping/>
  </p:clrMapOvr>
  <p:transition spd="slow"/>
</p:sld>
</file>

<file path=ppt/slides/slide6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dirty="0">
                <a:noFill/>
              </a:rPr>
              <a:t>Microsoft</a:t>
            </a:r>
          </a:p>
        </p:txBody>
      </p:sp>
    </p:spTree>
    <p:custDataLst>
      <p:tags r:id="rId1"/>
    </p:custDataLst>
    <p:extLst>
      <p:ext uri="{BB962C8B-B14F-4D97-AF65-F5344CB8AC3E}">
        <p14:creationId xmlns:p14="http://schemas.microsoft.com/office/powerpoint/2010/main" val="244175591"/>
      </p:ext>
    </p:extLst>
  </p:cSld>
  <p:clrMapOvr>
    <a:masterClrMapping/>
  </p:clrMapOvr>
  <p:transition spd="slow"/>
</p:sld>
</file>

<file path=ppt/slides/slide7.xml><?xml version="1.0" encoding="utf-8"?>
<p:sld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when an error occurs?</a:t>
            </a:r>
          </a:p>
        </p:txBody>
      </p:sp>
      <p:graphicFrame>
        <p:nvGraphicFramePr>
          <p:cNvPr id="5" name="Content Placeholder 4">
            <a:extLs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90105131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197650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0513155-C6AE-4B82-A507-4D461D7D50E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4DEA63F-05B7-45BE-91F7-CE28E85B9B9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3411F7BB-25DA-4F74-97BC-E526AF7F1D3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73C54BED-6990-4E6A-8B6D-C8EA5E2ABDA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B95C38E-B2C1-4D2C-8A93-A9FC3FD1D6E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3458A37C-CED6-4BDA-B227-6B14AFA2B20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Terminating vs. Non-Terminating</a:t>
            </a:r>
          </a:p>
        </p:txBody>
      </p:sp>
      <p:sp>
        <p:nvSpPr>
          <p:cNvPr id="3" name="Content Placeholder 2"/>
          <p:cNvSpPr>
            <a:spLocks noGrp="1"/>
          </p:cNvSpPr>
          <p:nvPr>
            <p:ph sz="quarter" idx="13"/>
          </p:nvPr>
        </p:nvSpPr>
        <p:spPr/>
        <p:txBody>
          <a:bodyPr/>
          <a:lstStyle/>
          <a:p>
            <a:pPr marL="0" indent="0">
              <a:buNone/>
            </a:pPr>
            <a:r>
              <a:rPr lang="en-US" dirty="0"/>
              <a:t>Terminating Errors:</a:t>
            </a:r>
          </a:p>
          <a:p>
            <a:pPr lvl="1"/>
            <a:r>
              <a:rPr lang="en-US" dirty="0"/>
              <a:t>Requires Try, Catch, Finally or a Trap statement</a:t>
            </a:r>
          </a:p>
          <a:p>
            <a:pPr lvl="1"/>
            <a:r>
              <a:rPr lang="en-US" dirty="0"/>
              <a:t>Enters a child scope</a:t>
            </a:r>
          </a:p>
          <a:p>
            <a:endParaRPr lang="en-US" dirty="0"/>
          </a:p>
          <a:p>
            <a:pPr marL="0" indent="0">
              <a:buNone/>
            </a:pPr>
            <a:r>
              <a:rPr lang="en-US" dirty="0"/>
              <a:t>Non-Terminating Errors:</a:t>
            </a:r>
          </a:p>
          <a:p>
            <a:pPr lvl="1"/>
            <a:r>
              <a:rPr lang="en-US" dirty="0"/>
              <a:t>Test for error and run handling code</a:t>
            </a:r>
          </a:p>
          <a:p>
            <a:pPr lvl="1"/>
            <a:r>
              <a:rPr lang="en-US" dirty="0"/>
              <a:t>Can be converted into terminating error</a:t>
            </a:r>
          </a:p>
          <a:p>
            <a:pPr lvl="4"/>
            <a:r>
              <a:rPr lang="en-US" dirty="0"/>
              <a:t>“Stop” with –</a:t>
            </a:r>
            <a:r>
              <a:rPr lang="en-US" dirty="0" err="1"/>
              <a:t>ErrorAction</a:t>
            </a:r>
            <a:r>
              <a:rPr lang="en-US" dirty="0"/>
              <a:t> or $</a:t>
            </a:r>
            <a:r>
              <a:rPr lang="en-US" dirty="0" err="1"/>
              <a:t>ErrorActionPreference</a:t>
            </a:r>
            <a:endParaRPr lang="en-US" dirty="0"/>
          </a:p>
          <a:p>
            <a:pPr lvl="4"/>
            <a:r>
              <a:rPr lang="en-US" dirty="0"/>
              <a:t>Use the "throw" keyword</a:t>
            </a:r>
          </a:p>
          <a:p>
            <a:endParaRPr lang="en-US" dirty="0"/>
          </a:p>
        </p:txBody>
      </p:sp>
    </p:spTree>
    <p:custDataLst>
      <p:tags r:id="rId1"/>
    </p:custDataLst>
    <p:extLst>
      <p:ext uri="{BB962C8B-B14F-4D97-AF65-F5344CB8AC3E}">
        <p14:creationId xmlns:p14="http://schemas.microsoft.com/office/powerpoint/2010/main" val="2299061616"/>
      </p:ext>
    </p:extLst>
  </p:cSld>
  <p:clrMapOvr>
    <a:masterClrMapping/>
  </p:clrMapOvr>
  <p:transition spd="slow"/>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19675849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D29A110-DBDA-4B93-9C18-201D859503B3}&lt;/SectionId&gt;&lt;Name&gt;WorkshopPLUS - Windows PowerShell: Tool Building&lt;/Name&gt;&lt;SlidesCount&gt;3&lt;/SlidesCount&gt;&lt;SlideGuids /&gt;&lt;/NativeSection&gt;&lt;NativeSection&gt;&lt;SectionId&gt;{7DE34CEA-CA45-43F2-BD43-FB5AEF8887E3}&lt;/SectionId&gt;&lt;Name&gt;Introduction to Error Handling&lt;/Name&gt;&lt;SlidesCount&gt;6&lt;/SlidesCount&gt;&lt;SlideGuids /&gt;&lt;/NativeSection&gt;&lt;NativeSection&gt;&lt;SectionId&gt;{9BE9C8F4-DFBB-48F2-8ECE-EF1E34DFF3C1}&lt;/SectionId&gt;&lt;Name&gt;Streams&lt;/Name&gt;&lt;SlidesCount&gt;11&lt;/SlidesCount&gt;&lt;SlideGuids /&gt;&lt;/NativeSection&gt;&lt;NativeSection&gt;&lt;SectionId&gt;{88374C06-C2E6-4C71-A1B2-1EAFC4F658E2}&lt;/SectionId&gt;&lt;Name&gt;Write-Host and Streams&lt;/Name&gt;&lt;SlidesCount&gt;8&lt;/SlidesCount&gt;&lt;SlideGuids /&gt;&lt;/NativeSection&gt;&lt;NativeSection&gt;&lt;SectionId&gt;{42AE3E5E-B795-4755-8734-837CB0C7989C}&lt;/SectionId&gt;&lt;Name&gt;Working with ErrorRecord Object&lt;/Name&gt;&lt;SlidesCount&gt;8&lt;/SlidesCount&gt;&lt;SlideGuids /&gt;&lt;/NativeSection&gt;&lt;NativeSection&gt;&lt;SectionId&gt;{C8AB1A3D-F849-44A7-A695-996ADEE39805}&lt;/SectionId&gt;&lt;Name&gt;Non-Terminating Errors&lt;/Name&gt;&lt;SlidesCount&gt;8&lt;/SlidesCount&gt;&lt;SlideGuids /&gt;&lt;/NativeSection&gt;&lt;NativeSection&gt;&lt;SectionId&gt;{5A9EEC9A-9D1E-431A-B9A4-BF04A8DAD854}&lt;/SectionId&gt;&lt;Name&gt;Introduction to Terminating Errors&lt;/Name&gt;&lt;SlidesCount&gt;8&lt;/SlidesCount&gt;&lt;SlideGuids /&gt;&lt;/NativeSection&gt;&lt;NativeSection&gt;&lt;SectionId&gt;{D2AB517D-A2F1-4202-B349-A726341D65F6}&lt;/SectionId&gt;&lt;Name&gt;Catching Terminating Errors using Trap&lt;/Name&gt;&lt;SlidesCount&gt;4&lt;/SlidesCount&gt;&lt;SlideGuids /&gt;&lt;/NativeSection&gt;&lt;NativeSection&gt;&lt;SectionId&gt;{96211BAB-242F-4D44-AAEF-CDE0BE024779}&lt;/SectionId&gt;&lt;Name&gt;Catcing Terminating Errors Try {} Catch {} Finally {}&lt;/Name&gt;&lt;SlidesCount&gt;8&lt;/SlidesCount&gt;&lt;SlideGuids /&gt;&lt;/NativeSection&gt;&lt;NativeSection&gt;&lt;SectionId&gt;{7DD323A3-00F0-47D5-B5ED-27A87BA57036}&lt;/SectionId&gt;&lt;Name&gt;LAB: Error Handling&lt;/Name&gt;&lt;SlidesCount&gt;2&lt;/SlidesCount&gt;&lt;SlideGuids /&gt;&lt;/NativeSection&gt;&lt;/ArrayOfNativeSection&gt;"/>
  <p:tag name="MIO_EKGUID" val="4e4d4a61-aa09-424d-ab36-d4f4631f272b"/>
  <p:tag name="MIO_UPDATE" val="True"/>
  <p:tag name="MIO_VERSION" val="02.03.2020 12:28:19"/>
  <p:tag name="MIO_DBID" val="12B0C59E-2253-4124-A5E9-470ADF4CB168"/>
  <p:tag name="MIO_LASTDOWNLOADED" val="02.03.2020 13:51:00"/>
  <p:tag name="MIO_OBJECTNAME" val="M05 Error Handling"/>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8837903e-13f5-4717-b28d-bc168de2b4c7"/>
  <p:tag name="MIO_EKGUID" val="7608a969-f6c1-469e-8624-2e29d1ed00f8"/>
  <p:tag name="MIO_UPDATE" val="True"/>
  <p:tag name="MIO_VERSION" val="02.03.2020 12:28:12"/>
  <p:tag name="MIO_DBID" val="12b0c59e-2253-4124-a5e9-470adf4cb168"/>
  <p:tag name="MIO_LASTDOWNLOADED" val="02.03.2020 12:50:51"/>
  <p:tag name="MIO_OBJECTNAME" val="Introduction to Error Handling"/>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c6439008-0def-4cfa-928c-fb43935692f8"/>
  <p:tag name="MIO_EKGUID" val="de065d6f-cf2b-445a-b3bd-50ee874b190c"/>
  <p:tag name="MIO_UPDATE" val="True"/>
  <p:tag name="MIO_VERSION" val="02.03.2020 12:28:12"/>
  <p:tag name="MIO_DBID" val="12b0c59e-2253-4124-a5e9-470adf4cb168"/>
  <p:tag name="MIO_LASTDOWNLOADED" val="02.03.2020 12:50:51"/>
  <p:tag name="MIO_OBJECTNAME" val="What is an error?"/>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a2bc5b5-3e69-4e4c-95a7-b1d2e26cf0cd"/>
  <p:tag name="MIO_EKGUID" val="93159876-372e-4afc-aa22-becb8fd95c49"/>
  <p:tag name="MIO_UPDATE" val="True"/>
  <p:tag name="MIO_VERSION" val="02.03.2020 12:28:12"/>
  <p:tag name="MIO_DBID" val="12b0c59e-2253-4124-a5e9-470adf4cb168"/>
  <p:tag name="MIO_LASTDOWNLOADED" val="02.03.2020 12:50:51"/>
  <p:tag name="MIO_OBJECTNAME" val="Types of error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934f4bea-e7b0-4375-aab9-53f0dcb3dcf5"/>
  <p:tag name="MIO_EKGUID" val="4aed8e79-f3cc-4893-89ac-eaa204a69369"/>
  <p:tag name="MIO_UPDATE" val="True"/>
  <p:tag name="MIO_VERSION" val="02.03.2020 12:28:12"/>
  <p:tag name="MIO_DBID" val="12b0c59e-2253-4124-a5e9-470adf4cb168"/>
  <p:tag name="MIO_LASTDOWNLOADED" val="02.03.2020 12:50:51"/>
  <p:tag name="MIO_OBJECTNAME" val="What to do when an error occur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d06c032b-e09d-4e1c-80b2-a5b51ba928db"/>
  <p:tag name="MIO_EKGUID" val="d68ead74-3344-407e-b18e-bc444146ccbc"/>
  <p:tag name="MIO_UPDATE" val="True"/>
  <p:tag name="MIO_VERSION" val="02.03.2020 12:28:12"/>
  <p:tag name="MIO_DBID" val="12b0c59e-2253-4124-a5e9-470adf4cb168"/>
  <p:tag name="MIO_LASTDOWNLOADED" val="02.03.2020 12:50:52"/>
  <p:tag name="MIO_OBJECTNAME" val="Error Handling: Terminating vs. Non-Terminating"/>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fa6545a-d5c2-489c-b934-71088e9b9c58"/>
  <p:tag name="MIO_UPDATE" val="True"/>
  <p:tag name="MIO_VERSION" val="02.03.2020 12:28:12"/>
  <p:tag name="MIO_DBID" val="12b0c59e-2253-4124-a5e9-470adf4cb168"/>
  <p:tag name="MIO_LASTDOWNLOADED" val="02.03.2020 12:50:52"/>
  <p:tag name="MIO_OBJECTNAME" val="Question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01ec0f6d-a8b4-415b-8dd7-7e96fb33c63c"/>
  <p:tag name="MIO_EKGUID" val="1a463a45-113c-444e-ad4e-81ea9c440a19"/>
  <p:tag name="MIO_UPDATE" val="True"/>
  <p:tag name="MIO_VERSION" val="02.03.2020 12:28:12"/>
  <p:tag name="MIO_DBID" val="12b0c59e-2253-4124-a5e9-470adf4cb168"/>
  <p:tag name="MIO_LASTDOWNLOADED" val="02.03.2020 12:50:52"/>
  <p:tag name="MIO_OBJECTNAME" val="Stream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af78ac9f-d39e-4aec-8fb6-63d6b664114f"/>
  <p:tag name="MIO_EKGUID" val="8b8bab5e-da87-45f8-b4c8-4f304bb8d381"/>
  <p:tag name="MIO_UPDATE" val="True"/>
  <p:tag name="MIO_VERSION" val="02.03.2020 12:28:13"/>
  <p:tag name="MIO_DBID" val="12b0c59e-2253-4124-a5e9-470adf4cb168"/>
  <p:tag name="MIO_LASTDOWNLOADED" val="02.03.2020 12:50:52"/>
  <p:tag name="MIO_OBJECTNAME" val="Understanding Stream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9768bb3-dc05-4568-b663-eaf47020dc18"/>
  <p:tag name="MIO_EKGUID" val="3c8db07c-d9ef-4fc2-b742-e192b6d1e407"/>
  <p:tag name="MIO_UPDATE" val="True"/>
  <p:tag name="MIO_VERSION" val="02.03.2020 12:28:13"/>
  <p:tag name="MIO_DBID" val="12b0c59e-2253-4124-a5e9-470adf4cb168"/>
  <p:tag name="MIO_LASTDOWNLOADED" val="02.03.2020 12:50:52"/>
  <p:tag name="MIO_OBJECTNAME" val="The Stream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75521061-da61-4893-9ac6-4ab6aeeea382"/>
  <p:tag name="MIO_EKGUID" val="d2c93c84-cd4d-448b-8a09-1471a9a19c06"/>
  <p:tag name="MIO_UPDATE" val="True"/>
  <p:tag name="MIO_VERSION" val="02.03.2020 12:28:13"/>
  <p:tag name="MIO_DBID" val="12b0c59e-2253-4124-a5e9-470adf4cb168"/>
  <p:tag name="MIO_LASTDOWNLOADED" val="02.03.2020 12:50:52"/>
  <p:tag name="MIO_OBJECTNAME" val="Stream Cmdlet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0.12.2019 15:29:29"/>
  <p:tag name="MIO_OBJECTNAME" val="Code Box"/>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bb64bb34-d90e-4555-918b-b881c2f392ff"/>
  <p:tag name="MIO_EKGUID" val="154d6957-cb20-4ee5-9a4d-41f668490b75"/>
  <p:tag name="MIO_UPDATE" val="True"/>
  <p:tag name="MIO_VERSION" val="02.03.2020 12:28:13"/>
  <p:tag name="MIO_DBID" val="12b0c59e-2253-4124-a5e9-470adf4cb168"/>
  <p:tag name="MIO_LASTDOWNLOADED" val="02.03.2020 12:50:52"/>
  <p:tag name="MIO_OBJECTNAME" val="Controlling Stream Behavior"/>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0.12.2019 15:31:10"/>
  <p:tag name="MIO_OBJECTNAME" val="Code Box"/>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aa8c16f8-e187-4b0b-ab41-38e65df3ee11"/>
  <p:tag name="MIO_EKGUID" val="d98da318-49e7-4450-ac8a-a4be6383377b"/>
  <p:tag name="MIO_UPDATE" val="True"/>
  <p:tag name="MIO_VERSION" val="02.03.2020 12:28:13"/>
  <p:tag name="MIO_DBID" val="12b0c59e-2253-4124-a5e9-470adf4cb168"/>
  <p:tag name="MIO_LASTDOWNLOADED" val="02.03.2020 12:50:52"/>
  <p:tag name="MIO_OBJECTNAME" val="Redirecting Streams to Files (Output, Error, Warning)"/>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a252616-58ed-4b1f-8252-ec66a72fa5e9"/>
  <p:tag name="MIO_EKGUID" val="98c30b59-4aa0-428b-8baa-2d8944727aa4"/>
  <p:tag name="MIO_UPDATE" val="True"/>
  <p:tag name="MIO_VERSION" val="02.03.2020 12:28:13"/>
  <p:tag name="MIO_DBID" val="12b0c59e-2253-4124-a5e9-470adf4cb168"/>
  <p:tag name="MIO_LASTDOWNLOADED" val="02.03.2020 12:50:52"/>
  <p:tag name="MIO_OBJECTNAME" val="Redirecting Streams to Files (Verbose, Debug)"/>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aaf95fff-194c-47a3-b94f-b2c137aae3eb"/>
  <p:tag name="MIO_EKGUID" val="d06a8cf1-7588-40f8-8741-fcb74a30a5d2"/>
  <p:tag name="MIO_UPDATE" val="True"/>
  <p:tag name="MIO_VERSION" val="02.03.2020 12:28:13"/>
  <p:tag name="MIO_DBID" val="12b0c59e-2253-4124-a5e9-470adf4cb168"/>
  <p:tag name="MIO_LASTDOWNLOADED" val="02.03.2020 12:50:52"/>
  <p:tag name="MIO_OBJECTNAME" val="Redirect everything"/>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0a6b770b-2b57-4ca7-b754-dac136dca859"/>
  <p:tag name="MIO_EKGUID" val="64a2c13b-bf8f-4e47-b352-0ac32ec1ca0f"/>
  <p:tag name="MIO_UPDATE" val="True"/>
  <p:tag name="MIO_VERSION" val="02.03.2020 12:28:13"/>
  <p:tag name="MIO_DBID" val="12b0c59e-2253-4124-a5e9-470adf4cb168"/>
  <p:tag name="MIO_LASTDOWNLOADED" val="02.03.2020 12:50:53"/>
  <p:tag name="MIO_OBJECTNAME" val="Write-Host and Stream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63f2788e-ee17-4967-8d1c-ba7d05fd3269"/>
  <p:tag name="MIO_UPDATE" val="True"/>
  <p:tag name="MIO_VERSION" val="02.03.2020 12:28:13"/>
  <p:tag name="MIO_DBID" val="12b0c59e-2253-4124-a5e9-470adf4cb168"/>
  <p:tag name="MIO_LASTDOWNLOADED" val="02.03.2020 12:50:53"/>
  <p:tag name="MIO_OBJECTNAME" val="Demonstration"/>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dcbac077-715b-47f7-a8a6-91e814907cd9"/>
  <p:tag name="MIO_UPDATE" val="True"/>
  <p:tag name="MIO_VERSION" val="20.09.2019 20:13:13"/>
  <p:tag name="MIO_DBID" val="12B0C59E-2253-4124-A5E9-470ADF4CB168"/>
  <p:tag name="MIO_LASTDOWNLOADED" val="10.12.2019 15:41:48"/>
  <p:tag name="MIO_OBJECTNAME" val="Demo 01"/>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dcb408f9-77a7-4071-affe-7f76f3d89394"/>
  <p:tag name="MIO_UPDATE" val="True"/>
  <p:tag name="MIO_VERSION" val="02.03.2020 12:28:13"/>
  <p:tag name="MIO_DBID" val="12b0c59e-2253-4124-a5e9-470adf4cb168"/>
  <p:tag name="MIO_LASTDOWNLOADED" val="02.03.2020 12:50:53"/>
  <p:tag name="MIO_OBJECTNAME" val="Questions?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ef23e706-2fd1-461d-b67b-541b2dd6fc4f"/>
  <p:tag name="MIO_EKGUID" val="665a0748-85df-4d6d-9905-09a0d346fe76"/>
  <p:tag name="MIO_UPDATE" val="True"/>
  <p:tag name="MIO_VERSION" val="02.03.2020 12:28:13"/>
  <p:tag name="MIO_DBID" val="12b0c59e-2253-4124-a5e9-470adf4cb168"/>
  <p:tag name="MIO_LASTDOWNLOADED" val="02.03.2020 12:50:53"/>
  <p:tag name="MIO_OBJECTNAME" val="Write-Host and Streams (2)"/>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20954290-784e-4f4c-972d-9760884d3e90"/>
  <p:tag name="MIO_EKGUID" val="e2d18b83-2e31-483d-bdd1-76ba1aaf433a"/>
  <p:tag name="MIO_UPDATE" val="True"/>
  <p:tag name="MIO_VERSION" val="02.03.2020 12:28:13"/>
  <p:tag name="MIO_DBID" val="12b0c59e-2253-4124-a5e9-470adf4cb168"/>
  <p:tag name="MIO_LASTDOWNLOADED" val="02.03.2020 12:50:53"/>
  <p:tag name="MIO_OBJECTNAME" val="Issues with Write-Host"/>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5.xml><?xml version="1.0" encoding="utf-8"?>
<p:tagLst xmlns:a="http://schemas.openxmlformats.org/drawingml/2006/main" xmlns:r="http://schemas.openxmlformats.org/officeDocument/2006/relationships" xmlns:p="http://schemas.openxmlformats.org/presentationml/2006/main">
  <p:tag name="MIO_GUID" val="cc7d67b5-7719-47c2-bbc7-0d57a924f689"/>
  <p:tag name="MIO_EKGUID" val="e47614cd-3ce7-421c-94e3-492b698d5430"/>
  <p:tag name="MIO_UPDATE" val="True"/>
  <p:tag name="MIO_VERSION" val="02.03.2020 12:28:13"/>
  <p:tag name="MIO_DBID" val="12b0c59e-2253-4124-a5e9-470adf4cb168"/>
  <p:tag name="MIO_LASTDOWNLOADED" val="02.03.2020 12:50:53"/>
  <p:tag name="MIO_OBJECTNAME" val="Benefits of Write-Host"/>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954b2fc-d18e-46f1-8434-8cea15dafda3"/>
  <p:tag name="MIO_EKGUID" val="59fe1fe4-ea59-4d44-8b27-f737cf57b89f"/>
  <p:tag name="MIO_UPDATE" val="True"/>
  <p:tag name="MIO_VERSION" val="02.03.2020 12:28:13"/>
  <p:tag name="MIO_DBID" val="12b0c59e-2253-4124-a5e9-470adf4cb168"/>
  <p:tag name="MIO_LASTDOWNLOADED" val="02.03.2020 12:50:53"/>
  <p:tag name="MIO_OBJECTNAME" val="Solution with PowerShell 5"/>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42d76caf-7550-498b-9306-3ed0b02c34af"/>
  <p:tag name="MIO_EKGUID" val="e5956594-b414-4634-a4ed-5fb6eef8c725"/>
  <p:tag name="MIO_UPDATE" val="True"/>
  <p:tag name="MIO_VERSION" val="02.03.2020 12:28:14"/>
  <p:tag name="MIO_DBID" val="12b0c59e-2253-4124-a5e9-470adf4cb168"/>
  <p:tag name="MIO_LASTDOWNLOADED" val="02.03.2020 12:50:53"/>
  <p:tag name="MIO_OBJECTNAME" val="Write-Host vs Write-Information"/>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27c2a479-363f-40d3-85fb-a19d3afae5ff"/>
  <p:tag name="MIO_EKGUID" val="56b6c3cc-73e5-410f-b438-1ef46e30ece8"/>
  <p:tag name="MIO_UPDATE" val="True"/>
  <p:tag name="MIO_VERSION" val="02.03.2020 12:28:14"/>
  <p:tag name="MIO_DBID" val="12b0c59e-2253-4124-a5e9-470adf4cb168"/>
  <p:tag name="MIO_LASTDOWNLOADED" val="02.03.2020 12:50:53"/>
  <p:tag name="MIO_OBJECTNAME" val="Best Practice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1c7bdad-4f18-4152-b3ff-5e7f8e249277"/>
  <p:tag name="MIO_UPDATE" val="True"/>
  <p:tag name="MIO_VERSION" val="02.03.2020 12:28:14"/>
  <p:tag name="MIO_DBID" val="12b0c59e-2253-4124-a5e9-470adf4cb168"/>
  <p:tag name="MIO_LASTDOWNLOADED" val="02.03.2020 12:50:53"/>
  <p:tag name="MIO_OBJECTNAME" val="Demonstration (2)"/>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50428b5d-0511-4a0c-8092-f806335a6fee"/>
  <p:tag name="MIO_UPDATE" val="True"/>
  <p:tag name="MIO_VERSION" val="20.09.2019 20:13:13"/>
  <p:tag name="MIO_DBID" val="12B0C59E-2253-4124-A5E9-470ADF4CB168"/>
  <p:tag name="MIO_LASTDOWNLOADED" val="10.12.2019 15:48:23"/>
  <p:tag name="MIO_OBJECTNAME" val="Demo 01"/>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878afed-5f2a-4d28-ba11-13154764adee"/>
  <p:tag name="MIO_UPDATE" val="True"/>
  <p:tag name="MIO_VERSION" val="02.03.2020 12:28:14"/>
  <p:tag name="MIO_DBID" val="12b0c59e-2253-4124-a5e9-470adf4cb168"/>
  <p:tag name="MIO_LASTDOWNLOADED" val="02.03.2020 12:50:54"/>
  <p:tag name="MIO_OBJECTNAME" val="Questions? (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4231125c-4afe-43c4-a68a-defc9118b615"/>
  <p:tag name="MIO_EKGUID" val="82d89016-96c1-4138-b217-921f12f7657f"/>
  <p:tag name="MIO_UPDATE" val="True"/>
  <p:tag name="MIO_VERSION" val="02.03.2020 12:28:14"/>
  <p:tag name="MIO_DBID" val="12b0c59e-2253-4124-a5e9-470adf4cb168"/>
  <p:tag name="MIO_LASTDOWNLOADED" val="02.03.2020 12:50:54"/>
  <p:tag name="MIO_OBJECTNAME" val="Working with ErrorRecord Object"/>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9b52c1c5-728c-487e-957b-62ba0dff177e"/>
  <p:tag name="MIO_EKGUID" val="3894e223-f1df-4ffa-8416-8127d503f390"/>
  <p:tag name="MIO_UPDATE" val="True"/>
  <p:tag name="MIO_VERSION" val="02.03.2020 12:28:14"/>
  <p:tag name="MIO_DBID" val="12b0c59e-2253-4124-a5e9-470adf4cb168"/>
  <p:tag name="MIO_LASTDOWNLOADED" val="02.03.2020 12:50:54"/>
  <p:tag name="MIO_OBJECTNAME" val="ErrorRecord Object"/>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313667b9-9e54-413d-a76a-ae5d208557ea"/>
  <p:tag name="MIO_EKGUID" val="b2521d03-38ca-40fe-9ce0-aef1e168d53f"/>
  <p:tag name="MIO_UPDATE" val="True"/>
  <p:tag name="MIO_VERSION" val="02.03.2020 12:28:14"/>
  <p:tag name="MIO_DBID" val="12b0c59e-2253-4124-a5e9-470adf4cb168"/>
  <p:tag name="MIO_LASTDOWNLOADED" val="02.03.2020 12:50:54"/>
  <p:tag name="MIO_OBJECTNAME" val="$Error – An array of ErrorRecord object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431fb792-2bf0-4ea4-9489-b46de8b538b8"/>
  <p:tag name="MIO_EKGUID" val="5cdaced5-dd94-438b-8435-51b5668271d9"/>
  <p:tag name="MIO_UPDATE" val="True"/>
  <p:tag name="MIO_VERSION" val="02.03.2020 12:28:14"/>
  <p:tag name="MIO_DBID" val="12b0c59e-2253-4124-a5e9-470adf4cb168"/>
  <p:tag name="MIO_LASTDOWNLOADED" val="02.03.2020 12:50:54"/>
  <p:tag name="MIO_OBJECTNAME" val="$Error – View all properties of ErrorRecord"/>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315ca135-a6f9-4977-afc3-8905e08fd91d"/>
  <p:tag name="MIO_EKGUID" val="21bc5658-4f1a-442f-b76c-517c9dabff74"/>
  <p:tag name="MIO_UPDATE" val="True"/>
  <p:tag name="MIO_VERSION" val="02.03.2020 12:28:14"/>
  <p:tag name="MIO_DBID" val="12b0c59e-2253-4124-a5e9-470adf4cb168"/>
  <p:tag name="MIO_LASTDOWNLOADED" val="02.03.2020 12:50:54"/>
  <p:tag name="MIO_OBJECTNAME" val="$? – Last operation execution statu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2c80672a-afda-4c04-be96-394711e90c25"/>
  <p:tag name="MIO_EKGUID" val="f48f1b07-226f-4330-ad76-093f48e73858"/>
  <p:tag name="MIO_UPDATE" val="True"/>
  <p:tag name="MIO_VERSION" val="02.03.2020 12:28:15"/>
  <p:tag name="MIO_DBID" val="12b0c59e-2253-4124-a5e9-470adf4cb168"/>
  <p:tag name="MIO_LASTDOWNLOADED" val="02.03.2020 12:50:54"/>
  <p:tag name="MIO_OBJECTNAME" val="-ErrorVariable Common Parameter"/>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06.11.2019 00:07:42"/>
  <p:tag name="MIO_DBID" val="12B0C59E-2253-4124-A5E9-470ADF4CB168"/>
  <p:tag name="MIO_LASTDOWNLOADED" val="10.12.2019 15:53:21"/>
  <p:tag name="MIO_OBJECTNAME" val="Code Box Whit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2:56"/>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06.11.2019 00:07:42"/>
  <p:tag name="MIO_DBID" val="12B0C59E-2253-4124-A5E9-470ADF4CB168"/>
  <p:tag name="MIO_LASTDOWNLOADED" val="10.12.2019 15:53:21"/>
  <p:tag name="MIO_OBJECTNAME" val="Code Box White"/>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06.11.2019 00:07:42"/>
  <p:tag name="MIO_DBID" val="12B0C59E-2253-4124-A5E9-470ADF4CB168"/>
  <p:tag name="MIO_LASTDOWNLOADED" val="10.12.2019 15:53:21"/>
  <p:tag name="MIO_OBJECTNAME" val="Code Box White"/>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47a3c3f-0bd3-4470-aa9c-2beefbf06847"/>
  <p:tag name="MIO_UPDATE" val="True"/>
  <p:tag name="MIO_VERSION" val="02.03.2020 12:28:15"/>
  <p:tag name="MIO_DBID" val="12b0c59e-2253-4124-a5e9-470adf4cb168"/>
  <p:tag name="MIO_LASTDOWNLOADED" val="02.03.2020 12:50:54"/>
  <p:tag name="MIO_OBJECTNAME" val="Demonstration (3)"/>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1fb418f-c17c-4a74-8d36-bfcb0a2be7aa"/>
  <p:tag name="MIO_UPDATE" val="True"/>
  <p:tag name="MIO_VERSION" val="20.09.2019 20:13:13"/>
  <p:tag name="MIO_DBID" val="12B0C59E-2253-4124-A5E9-470ADF4CB168"/>
  <p:tag name="MIO_LASTDOWNLOADED" val="10.12.2019 15:56:29"/>
  <p:tag name="MIO_OBJECTNAME" val="Demo 01"/>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89064d8c-a9d0-4a5d-9f83-10fc722a82a5"/>
  <p:tag name="MIO_UPDATE" val="True"/>
  <p:tag name="MIO_VERSION" val="02.03.2020 12:28:15"/>
  <p:tag name="MIO_DBID" val="12b0c59e-2253-4124-a5e9-470adf4cb168"/>
  <p:tag name="MIO_LASTDOWNLOADED" val="02.03.2020 12:50:54"/>
  <p:tag name="MIO_OBJECTNAME" val="Questions? (4)"/>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cc74b732-2f1e-4865-9fc9-86d997b695bc"/>
  <p:tag name="MIO_EKGUID" val="aaf397ba-a2fe-4cac-8286-69a8d0cd263c"/>
  <p:tag name="MIO_UPDATE" val="True"/>
  <p:tag name="MIO_VERSION" val="02.03.2020 12:28:15"/>
  <p:tag name="MIO_DBID" val="12b0c59e-2253-4124-a5e9-470adf4cb168"/>
  <p:tag name="MIO_LASTDOWNLOADED" val="02.03.2020 12:50:54"/>
  <p:tag name="MIO_OBJECTNAME" val="Non-Terminating Error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c983640f-b38c-4c46-b7b8-b3daa819e351"/>
  <p:tag name="MIO_EKGUID" val="1a6f0fd1-cd87-43e7-bf11-b004a9d88ffb"/>
  <p:tag name="MIO_UPDATE" val="True"/>
  <p:tag name="MIO_VERSION" val="02.03.2020 12:28:15"/>
  <p:tag name="MIO_DBID" val="12b0c59e-2253-4124-a5e9-470adf4cb168"/>
  <p:tag name="MIO_LASTDOWNLOADED" val="02.03.2020 12:50:55"/>
  <p:tag name="MIO_OBJECTNAME" val="Non-Terminating error handling flow"/>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dbfc126f-5da7-4535-aa2c-4dede129c87f"/>
  <p:tag name="MIO_EKGUID" val="fb8cec62-7943-47a6-946f-55acc848e52c"/>
  <p:tag name="MIO_UPDATE" val="True"/>
  <p:tag name="MIO_VERSION" val="02.03.2020 12:28:15"/>
  <p:tag name="MIO_DBID" val="12b0c59e-2253-4124-a5e9-470adf4cb168"/>
  <p:tag name="MIO_LASTDOWNLOADED" val="02.03.2020 12:50:55"/>
  <p:tag name="MIO_OBJECTNAME" val="Actions to Suppress Error Messages"/>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d7b704a1-f80d-48c0-9858-d1dbf7b85622"/>
  <p:tag name="MIO_EKGUID" val="0339a62b-1323-4718-bbeb-cd3c77c6e64d"/>
  <p:tag name="MIO_UPDATE" val="True"/>
  <p:tag name="MIO_VERSION" val="02.03.2020 12:28:15"/>
  <p:tag name="MIO_DBID" val="12b0c59e-2253-4124-a5e9-470adf4cb168"/>
  <p:tag name="MIO_LASTDOWNLOADED" val="02.03.2020 12:50:55"/>
  <p:tag name="MIO_OBJECTNAME" val="-ErrorAction Valu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ccab4968-4723-466c-953d-fca816dc12fb"/>
  <p:tag name="MIO_EKGUID" val="17ed316d-be21-4e24-8795-f652e1350015"/>
  <p:tag name="MIO_UPDATE" val="True"/>
  <p:tag name="MIO_VERSION" val="02.03.2020 12:28:12"/>
  <p:tag name="MIO_DBID" val="12b0c59e-2253-4124-a5e9-470adf4cb168"/>
  <p:tag name="MIO_LASTDOWNLOADED" val="02.03.2020 12:50:51"/>
  <p:tag name="MIO_OBJECTNAME" val="Error Handling"/>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35e40506-f629-4e8a-a671-cc7498768ef1"/>
  <p:tag name="MIO_EKGUID" val="c09fc2cd-04d4-4221-8e3c-a9e136e08e78"/>
  <p:tag name="MIO_UPDATE" val="True"/>
  <p:tag name="MIO_VERSION" val="02.03.2020 12:28:15"/>
  <p:tag name="MIO_DBID" val="12b0c59e-2253-4124-a5e9-470adf4cb168"/>
  <p:tag name="MIO_LASTDOWNLOADED" val="02.03.2020 12:50:55"/>
  <p:tag name="MIO_OBJECTNAME" val="$ErrorActionPreference"/>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3139e65b-73ef-4aa5-bc5b-5701146a1fed"/>
  <p:tag name="MIO_EKGUID" val="e25fdee7-088a-48c8-b948-7ca49374af80"/>
  <p:tag name="MIO_UPDATE" val="True"/>
  <p:tag name="MIO_VERSION" val="02.03.2020 12:28:16"/>
  <p:tag name="MIO_DBID" val="12b0c59e-2253-4124-a5e9-470adf4cb168"/>
  <p:tag name="MIO_LASTDOWNLOADED" val="02.03.2020 12:50:55"/>
  <p:tag name="MIO_OBJECTNAME" val="Write-Error"/>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0.12.2019 16:38:04"/>
  <p:tag name="MIO_OBJECTNAME" val="Code Box"/>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f2c46a6-df06-4733-9108-cc9bd6607ca4"/>
  <p:tag name="MIO_UPDATE" val="True"/>
  <p:tag name="MIO_VERSION" val="02.03.2020 12:28:16"/>
  <p:tag name="MIO_DBID" val="12b0c59e-2253-4124-a5e9-470adf4cb168"/>
  <p:tag name="MIO_LASTDOWNLOADED" val="02.03.2020 12:50:55"/>
  <p:tag name="MIO_OBJECTNAME" val="Demonstration (4)"/>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fb812085-9c5a-4c33-8cd4-b74499a98f0f"/>
  <p:tag name="MIO_UPDATE" val="True"/>
  <p:tag name="MIO_VERSION" val="20.09.2019 20:13:13"/>
  <p:tag name="MIO_DBID" val="12B0C59E-2253-4124-A5E9-470ADF4CB168"/>
  <p:tag name="MIO_LASTDOWNLOADED" val="10.12.2019 16:03:08"/>
  <p:tag name="MIO_OBJECTNAME" val="Demo 01"/>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f40aebd1-5ea2-456d-9adf-fd4a4a9b9306"/>
  <p:tag name="MIO_UPDATE" val="True"/>
  <p:tag name="MIO_VERSION" val="02.03.2020 12:28:16"/>
  <p:tag name="MIO_DBID" val="12b0c59e-2253-4124-a5e9-470adf4cb168"/>
  <p:tag name="MIO_LASTDOWNLOADED" val="02.03.2020 12:50:55"/>
  <p:tag name="MIO_OBJECTNAME" val="Questions? (5)"/>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d47eeea8-c885-420d-a952-56dc7280178c"/>
  <p:tag name="MIO_EKGUID" val="1b595c8b-dabf-4277-8975-421cfeb794f9"/>
  <p:tag name="MIO_UPDATE" val="True"/>
  <p:tag name="MIO_VERSION" val="02.03.2020 12:28:16"/>
  <p:tag name="MIO_DBID" val="12b0c59e-2253-4124-a5e9-470adf4cb168"/>
  <p:tag name="MIO_LASTDOWNLOADED" val="02.03.2020 12:50:55"/>
  <p:tag name="MIO_OBJECTNAME" val="Introduction to Terminating Errors"/>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GUID" val="562be425-388a-401f-9607-0ed178302699"/>
  <p:tag name="MIO_EKGUID" val="a57ce113-0b58-4597-8659-6722d8af0d09"/>
  <p:tag name="MIO_UPDATE" val="True"/>
  <p:tag name="MIO_VERSION" val="02.03.2020 12:28:16"/>
  <p:tag name="MIO_DBID" val="12b0c59e-2253-4124-a5e9-470adf4cb168"/>
  <p:tag name="MIO_LASTDOWNLOADED" val="02.03.2020 12:50:55"/>
  <p:tag name="MIO_OBJECTNAME" val="Terminating Errors"/>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a6b7ff9b-3e69-4e57-9721-e4f8d7cb87a8"/>
  <p:tag name="MIO_EKGUID" val="348a3d73-eb64-4a85-94a8-2fb196f7e37d"/>
  <p:tag name="MIO_UPDATE" val="True"/>
  <p:tag name="MIO_VERSION" val="02.03.2020 12:28:16"/>
  <p:tag name="MIO_DBID" val="12b0c59e-2253-4124-a5e9-470adf4cb168"/>
  <p:tag name="MIO_LASTDOWNLOADED" val="02.03.2020 12:50:56"/>
  <p:tag name="MIO_OBJECTNAME" val="Overview of Trap/Try..Catch..Finally"/>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eb64e907-3378-4ad4-be9a-ab7c42e6da5e"/>
  <p:tag name="MIO_EKGUID" val="68acf9eb-8b66-4280-ab43-894fd845d33c"/>
  <p:tag name="MIO_UPDATE" val="True"/>
  <p:tag name="MIO_VERSION" val="02.03.2020 12:28:12"/>
  <p:tag name="MIO_DBID" val="12b0c59e-2253-4124-a5e9-470adf4cb168"/>
  <p:tag name="MIO_LASTDOWNLOADED" val="02.03.2020 12:50:51"/>
  <p:tag name="MIO_OBJECTNAME" val="Disclaimer"/>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GUID" val="055546e4-28bc-45b9-bae4-4baa5eb26497"/>
  <p:tag name="MIO_EKGUID" val="00a55bda-08d0-4d9d-8f1a-8e93f771e94d"/>
  <p:tag name="MIO_UPDATE" val="True"/>
  <p:tag name="MIO_VERSION" val="02.03.2020 12:28:16"/>
  <p:tag name="MIO_DBID" val="12b0c59e-2253-4124-a5e9-470adf4cb168"/>
  <p:tag name="MIO_LASTDOWNLOADED" val="02.03.2020 12:50:56"/>
  <p:tag name="MIO_OBJECTNAME" val="Type of the Exception"/>
  <p:tag name="MIO_LASTEDITORNAME" val="Devid Treuling"/>
</p:tagLst>
</file>

<file path=ppt/tags/tag71.xml><?xml version="1.0" encoding="utf-8"?>
<p:tagLst xmlns:a="http://schemas.openxmlformats.org/drawingml/2006/main" xmlns:r="http://schemas.openxmlformats.org/officeDocument/2006/relationships" xmlns:p="http://schemas.openxmlformats.org/presentationml/2006/main">
  <p:tag name="MIO_GUID" val="ba482880-d3f3-4c75-93b4-0ad9e0e149fc"/>
  <p:tag name="MIO_EKGUID" val="86b07575-61c1-458b-a220-83562b8e0fdc"/>
  <p:tag name="MIO_UPDATE" val="True"/>
  <p:tag name="MIO_VERSION" val="02.03.2020 12:28:16"/>
  <p:tag name="MIO_DBID" val="12b0c59e-2253-4124-a5e9-470adf4cb168"/>
  <p:tag name="MIO_LASTDOWNLOADED" val="02.03.2020 12:50:56"/>
  <p:tag name="MIO_OBJECTNAME" val="Throw"/>
  <p:tag name="MIO_LASTEDITORNAME" val="Devid Treuling"/>
</p:tagLst>
</file>

<file path=ppt/tags/tag72.xml><?xml version="1.0" encoding="utf-8"?>
<p:tagLst xmlns:a="http://schemas.openxmlformats.org/drawingml/2006/main" xmlns:r="http://schemas.openxmlformats.org/officeDocument/2006/relationships" xmlns:p="http://schemas.openxmlformats.org/presentationml/2006/main">
  <p:tag name="MIO_GUID" val="551ff2e8-0a7d-4b54-94e0-e3c3f8137bc3"/>
  <p:tag name="MIO_EKGUID" val="247c540e-ad4c-42e1-9ae2-7f59c5d31012"/>
  <p:tag name="MIO_UPDATE" val="True"/>
  <p:tag name="MIO_VERSION" val="02.03.2020 12:28:16"/>
  <p:tag name="MIO_DBID" val="12b0c59e-2253-4124-a5e9-470adf4cb168"/>
  <p:tag name="MIO_LASTDOWNLOADED" val="02.03.2020 12:50:56"/>
  <p:tag name="MIO_OBJECTNAME" val="Example: Trace parameter binding"/>
  <p:tag name="MIO_LASTEDITORNAME" val="Devid Treuling"/>
</p:tagLst>
</file>

<file path=ppt/tags/tag73.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caa2dd49-bd25-4a76-8f7f-ef9bff7dbf1f"/>
  <p:tag name="MIO_UPDATE" val="True"/>
  <p:tag name="MIO_VERSION" val="05.11.2019 23:49:45"/>
  <p:tag name="MIO_DBID" val="12B0C59E-2253-4124-A5E9-470ADF4CB168"/>
  <p:tag name="MIO_LASTDOWNLOADED" val="10.12.2019 16:10:07"/>
  <p:tag name="MIO_OBJECTNAME" val="Code &amp; Execute"/>
  <p:tag name="MIO_LASTEDITORNAME" val="Devid Treuling"/>
</p:tagLst>
</file>

<file path=ppt/tags/tag7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fa154a6e-3b3d-40b4-a4f5-52d242c08de7"/>
  <p:tag name="MIO_UPDATE" val="True"/>
  <p:tag name="MIO_VERSION" val="02.03.2020 12:28:17"/>
  <p:tag name="MIO_DBID" val="12b0c59e-2253-4124-a5e9-470adf4cb168"/>
  <p:tag name="MIO_LASTDOWNLOADED" val="02.03.2020 12:50:56"/>
  <p:tag name="MIO_OBJECTNAME" val="Demonstration (5)"/>
  <p:tag name="MIO_LASTEDITORNAME" val="Devid Treuling"/>
</p:tagLst>
</file>

<file path=ppt/tags/tag75.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366452f5-1671-42ad-a03c-d4b66d8c80ba"/>
  <p:tag name="MIO_UPDATE" val="True"/>
  <p:tag name="MIO_VERSION" val="20.09.2019 20:13:13"/>
  <p:tag name="MIO_DBID" val="12B0C59E-2253-4124-A5E9-470ADF4CB168"/>
  <p:tag name="MIO_LASTDOWNLOADED" val="10.12.2019 16:13:14"/>
  <p:tag name="MIO_OBJECTNAME" val="Demo 01"/>
  <p:tag name="MIO_LASTEDITORNAME" val="Devid Treuling"/>
</p:tagLst>
</file>

<file path=ppt/tags/tag7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6914e9c-9b05-4342-8662-0da039fc1896"/>
  <p:tag name="MIO_UPDATE" val="True"/>
  <p:tag name="MIO_VERSION" val="02.03.2020 12:28:17"/>
  <p:tag name="MIO_DBID" val="12b0c59e-2253-4124-a5e9-470adf4cb168"/>
  <p:tag name="MIO_LASTDOWNLOADED" val="02.03.2020 12:50:56"/>
  <p:tag name="MIO_OBJECTNAME" val="Questions? (6)"/>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GUID" val="d60fb49e-a005-4ace-aa5d-f1eacad57e18"/>
  <p:tag name="MIO_EKGUID" val="dbc42f1c-298f-4a45-a677-d596d532fb5e"/>
  <p:tag name="MIO_UPDATE" val="True"/>
  <p:tag name="MIO_VERSION" val="02.03.2020 12:28:17"/>
  <p:tag name="MIO_DBID" val="12b0c59e-2253-4124-a5e9-470adf4cb168"/>
  <p:tag name="MIO_LASTDOWNLOADED" val="02.03.2020 12:50:56"/>
  <p:tag name="MIO_OBJECTNAME" val="Catching Terminating Errors using Trap"/>
  <p:tag name="MIO_LASTEDITORNAME" val="Devid Treuling"/>
</p:tagLst>
</file>

<file path=ppt/tags/tag79.xml><?xml version="1.0" encoding="utf-8"?>
<p:tagLst xmlns:a="http://schemas.openxmlformats.org/drawingml/2006/main" xmlns:r="http://schemas.openxmlformats.org/officeDocument/2006/relationships" xmlns:p="http://schemas.openxmlformats.org/presentationml/2006/main">
  <p:tag name="MIO_GUID" val="1e2fb686-4ad7-48e4-912f-98e7773f2f5e"/>
  <p:tag name="MIO_EKGUID" val="050cb7d6-77f5-43fe-b4e0-6e0be5ab5b5c"/>
  <p:tag name="MIO_UPDATE" val="True"/>
  <p:tag name="MIO_VERSION" val="02.03.2020 12:28:17"/>
  <p:tag name="MIO_DBID" val="12b0c59e-2253-4124-a5e9-470adf4cb168"/>
  <p:tag name="MIO_LASTDOWNLOADED" val="02.03.2020 12:50:56"/>
  <p:tag name="MIO_OBJECTNAME" val="Trap { }"/>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4ed2106-4f29-4b50-9fe8-b07c3a313fc3"/>
  <p:tag name="MIO_UPDATE" val="True"/>
  <p:tag name="MIO_VERSION" val="02.03.2020 12:28:12"/>
  <p:tag name="MIO_DBID" val="12b0c59e-2253-4124-a5e9-470adf4cb168"/>
  <p:tag name="MIO_LASTDOWNLOADED" val="02.03.2020 12:50:51"/>
  <p:tag name="MIO_OBJECTNAME" val="Objectives"/>
  <p:tag name="MIO_LASTEDITORNAME" val="Devid Treuling"/>
</p:tagLst>
</file>

<file path=ppt/tags/tag80.xml><?xml version="1.0" encoding="utf-8"?>
<p:tagLst xmlns:a="http://schemas.openxmlformats.org/drawingml/2006/main" xmlns:r="http://schemas.openxmlformats.org/officeDocument/2006/relationships" xmlns:p="http://schemas.openxmlformats.org/presentationml/2006/main">
  <p:tag name="MIO_GUID" val="91202ba1-86b7-4ecd-8ea7-7db93da0994b"/>
  <p:tag name="MIO_EKGUID" val="b1d9f027-8e94-4b9c-bc96-d56eedf1af8e"/>
  <p:tag name="MIO_UPDATE" val="True"/>
  <p:tag name="MIO_VERSION" val="02.03.2020 12:28:17"/>
  <p:tag name="MIO_DBID" val="12b0c59e-2253-4124-a5e9-470adf4cb168"/>
  <p:tag name="MIO_LASTDOWNLOADED" val="02.03.2020 12:50:56"/>
  <p:tag name="MIO_OBJECTNAME" val="Example: Trap"/>
  <p:tag name="MIO_LASTEDITORNAME" val="Devid Treuling"/>
</p:tagLst>
</file>

<file path=ppt/tags/tag81.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e4c1301b-f226-4e69-ad0b-42ec0c9f0603"/>
  <p:tag name="MIO_UPDATE" val="True"/>
  <p:tag name="MIO_VERSION" val="05.11.2019 23:49:45"/>
  <p:tag name="MIO_DBID" val="12B0C59E-2253-4124-A5E9-470ADF4CB168"/>
  <p:tag name="MIO_LASTDOWNLOADED" val="10.12.2019 16:13:50"/>
  <p:tag name="MIO_OBJECTNAME" val="Code &amp; Execute"/>
  <p:tag name="MIO_LASTEDITORNAME" val="Devid Treuling"/>
</p:tagLst>
</file>

<file path=ppt/tags/tag8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108df45-07c4-4054-a08a-b7e5f8579b89"/>
  <p:tag name="MIO_UPDATE" val="True"/>
  <p:tag name="MIO_VERSION" val="02.03.2020 12:28:17"/>
  <p:tag name="MIO_DBID" val="12b0c59e-2253-4124-a5e9-470adf4cb168"/>
  <p:tag name="MIO_LASTDOWNLOADED" val="02.03.2020 12:50:56"/>
  <p:tag name="MIO_OBJECTNAME" val="Demonstration (6)"/>
  <p:tag name="MIO_LASTEDITORNAME" val="Devid Treuling"/>
</p:tagLst>
</file>

<file path=ppt/tags/tag83.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36f30cfc-6ee2-4e57-99f9-b61537e5a5fe"/>
  <p:tag name="MIO_UPDATE" val="True"/>
  <p:tag name="MIO_VERSION" val="20.09.2019 20:13:13"/>
  <p:tag name="MIO_DBID" val="12B0C59E-2253-4124-A5E9-470ADF4CB168"/>
  <p:tag name="MIO_LASTDOWNLOADED" val="10.12.2019 16:19:13"/>
  <p:tag name="MIO_OBJECTNAME" val="Demo 01"/>
  <p:tag name="MIO_LASTEDITORNAME" val="Devid Treuling"/>
</p:tagLst>
</file>

<file path=ppt/tags/tag84.xml><?xml version="1.0" encoding="utf-8"?>
<p:tagLst xmlns:a="http://schemas.openxmlformats.org/drawingml/2006/main" xmlns:r="http://schemas.openxmlformats.org/officeDocument/2006/relationships" xmlns:p="http://schemas.openxmlformats.org/presentationml/2006/main">
  <p:tag name="MIO_GUID" val="96ae9900-d91a-4abb-b251-435bb3b0eb28"/>
  <p:tag name="MIO_EKGUID" val="9f576737-be4f-42d7-bb98-8f1a0a6cce81"/>
  <p:tag name="MIO_UPDATE" val="True"/>
  <p:tag name="MIO_VERSION" val="02.03.2020 12:28:17"/>
  <p:tag name="MIO_DBID" val="12b0c59e-2253-4124-a5e9-470adf4cb168"/>
  <p:tag name="MIO_LASTDOWNLOADED" val="02.03.2020 12:50:57"/>
  <p:tag name="MIO_OBJECTNAME" val="Catching Terminating Errors Try {} Catch {} Finally {}"/>
  <p:tag name="MIO_LASTEDITORNAME" val="Devid Treuling"/>
</p:tagLst>
</file>

<file path=ppt/tags/tag85.xml><?xml version="1.0" encoding="utf-8"?>
<p:tagLst xmlns:a="http://schemas.openxmlformats.org/drawingml/2006/main" xmlns:r="http://schemas.openxmlformats.org/officeDocument/2006/relationships" xmlns:p="http://schemas.openxmlformats.org/presentationml/2006/main">
  <p:tag name="MIO_GUID" val="4cec0243-7e8b-4a71-82fd-aa67fc604736"/>
  <p:tag name="MIO_EKGUID" val="05a9ee41-e9a0-4661-a7e1-09c3f97e39d3"/>
  <p:tag name="MIO_UPDATE" val="True"/>
  <p:tag name="MIO_VERSION" val="02.03.2020 12:28:18"/>
  <p:tag name="MIO_DBID" val="12b0c59e-2253-4124-a5e9-470adf4cb168"/>
  <p:tag name="MIO_LASTDOWNLOADED" val="02.03.2020 12:50:57"/>
  <p:tag name="MIO_OBJECTNAME" val="Try, Catch, Finally Syntax"/>
  <p:tag name="MIO_LASTEDITORNAME" val="Devid Treuling"/>
</p:tagLst>
</file>

<file path=ppt/tags/tag8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0.12.2019 16:22:17"/>
  <p:tag name="MIO_OBJECTNAME" val="Code Box"/>
  <p:tag name="MIO_LASTEDITORNAME" val="Devid Treuling"/>
</p:tagLst>
</file>

<file path=ppt/tags/tag87.xml><?xml version="1.0" encoding="utf-8"?>
<p:tagLst xmlns:a="http://schemas.openxmlformats.org/drawingml/2006/main" xmlns:r="http://schemas.openxmlformats.org/officeDocument/2006/relationships" xmlns:p="http://schemas.openxmlformats.org/presentationml/2006/main">
  <p:tag name="MIO_GUID" val="71632b15-b992-4f20-a907-dbef9936f25a"/>
  <p:tag name="MIO_EKGUID" val="09f05387-fd70-4196-aae6-59330475af97"/>
  <p:tag name="MIO_UPDATE" val="True"/>
  <p:tag name="MIO_VERSION" val="02.03.2020 12:28:18"/>
  <p:tag name="MIO_DBID" val="12b0c59e-2253-4124-a5e9-470adf4cb168"/>
  <p:tag name="MIO_LASTDOWNLOADED" val="02.03.2020 12:50:57"/>
  <p:tag name="MIO_OBJECTNAME" val="Try, Catch, Finally Flow"/>
  <p:tag name="MIO_LASTEDITORNAME" val="Devid Treuling"/>
</p:tagLst>
</file>

<file path=ppt/tags/tag88.xml><?xml version="1.0" encoding="utf-8"?>
<p:tagLst xmlns:a="http://schemas.openxmlformats.org/drawingml/2006/main" xmlns:r="http://schemas.openxmlformats.org/officeDocument/2006/relationships" xmlns:p="http://schemas.openxmlformats.org/presentationml/2006/main">
  <p:tag name="MIO_GUID" val="1330b372-1b86-4aa1-95df-c028ee49570d"/>
  <p:tag name="MIO_EKGUID" val="45e2f46f-a906-43d0-9545-431140bdc02f"/>
  <p:tag name="MIO_UPDATE" val="True"/>
  <p:tag name="MIO_VERSION" val="02.03.2020 12:28:18"/>
  <p:tag name="MIO_DBID" val="12b0c59e-2253-4124-a5e9-470adf4cb168"/>
  <p:tag name="MIO_LASTDOWNLOADED" val="02.03.2020 12:50:57"/>
  <p:tag name="MIO_OBJECTNAME" val="Finally Block"/>
  <p:tag name="MIO_LASTEDITORNAME" val="Devid Treuling"/>
</p:tagLst>
</file>

<file path=ppt/tags/tag89.xml><?xml version="1.0" encoding="utf-8"?>
<p:tagLst xmlns:a="http://schemas.openxmlformats.org/drawingml/2006/main" xmlns:r="http://schemas.openxmlformats.org/officeDocument/2006/relationships" xmlns:p="http://schemas.openxmlformats.org/presentationml/2006/main">
  <p:tag name="MIO_GUID" val="0b7290d4-5ff6-435d-b256-4146e3d498fb"/>
  <p:tag name="MIO_EKGUID" val="c7d108dd-00eb-4a5e-a3a0-07ceb46b3640"/>
  <p:tag name="MIO_UPDATE" val="True"/>
  <p:tag name="MIO_VERSION" val="02.03.2020 12:28:18"/>
  <p:tag name="MIO_DBID" val="12b0c59e-2253-4124-a5e9-470adf4cb168"/>
  <p:tag name="MIO_LASTDOWNLOADED" val="02.03.2020 12:50:57"/>
  <p:tag name="MIO_OBJECTNAME" val="Example: Try/Catch/Finally"/>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0.12.2019 16:24:45"/>
  <p:tag name="MIO_OBJECTNAME" val="Code Box"/>
  <p:tag name="MIO_LASTEDITORNAME" val="Devid Treuling"/>
</p:tagLst>
</file>

<file path=ppt/tags/tag91.xml><?xml version="1.0" encoding="utf-8"?>
<p:tagLst xmlns:a="http://schemas.openxmlformats.org/drawingml/2006/main" xmlns:r="http://schemas.openxmlformats.org/officeDocument/2006/relationships" xmlns:p="http://schemas.openxmlformats.org/presentationml/2006/main">
  <p:tag name="MIO_GUID" val="7f3e4737-942d-447a-9452-8266343d0df5"/>
  <p:tag name="MIO_EKGUID" val="14f4e3f8-d97d-4801-9e84-d6cf8d8257af"/>
  <p:tag name="MIO_UPDATE" val="True"/>
  <p:tag name="MIO_VERSION" val="02.03.2020 12:28:18"/>
  <p:tag name="MIO_DBID" val="12b0c59e-2253-4124-a5e9-470adf4cb168"/>
  <p:tag name="MIO_LASTDOWNLOADED" val="02.03.2020 12:50:57"/>
  <p:tag name="MIO_OBJECTNAME" val="Scopes and Try, Catch, Finally"/>
  <p:tag name="MIO_LASTEDITORNAME" val="Devid Treuling"/>
</p:tagLst>
</file>

<file path=ppt/tags/tag9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9adc5d7-7700-4334-afd6-eb99f2687a6a"/>
  <p:tag name="MIO_UPDATE" val="True"/>
  <p:tag name="MIO_VERSION" val="02.03.2020 12:28:18"/>
  <p:tag name="MIO_DBID" val="12b0c59e-2253-4124-a5e9-470adf4cb168"/>
  <p:tag name="MIO_LASTDOWNLOADED" val="02.03.2020 12:50:57"/>
  <p:tag name="MIO_OBJECTNAME" val="Demonstration (7)"/>
  <p:tag name="MIO_LASTEDITORNAME" val="Devid Treuling"/>
</p:tagLst>
</file>

<file path=ppt/tags/tag93.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22dcd4ca-573c-4e0d-892b-67efa0c83819"/>
  <p:tag name="MIO_UPDATE" val="True"/>
  <p:tag name="MIO_VERSION" val="20.09.2019 20:13:13"/>
  <p:tag name="MIO_DBID" val="12B0C59E-2253-4124-A5E9-470ADF4CB168"/>
  <p:tag name="MIO_LASTDOWNLOADED" val="10.12.2019 16:30:36"/>
  <p:tag name="MIO_OBJECTNAME" val="Demo 01"/>
  <p:tag name="MIO_LASTEDITORNAME" val="Devid Treuling"/>
</p:tagLst>
</file>

<file path=ppt/tags/tag9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429387d5-86ef-48d7-b6ed-128f89e7335b"/>
  <p:tag name="MIO_UPDATE" val="True"/>
  <p:tag name="MIO_VERSION" val="02.03.2020 12:28:18"/>
  <p:tag name="MIO_DBID" val="12b0c59e-2253-4124-a5e9-470adf4cb168"/>
  <p:tag name="MIO_LASTDOWNLOADED" val="02.03.2020 12:50:57"/>
  <p:tag name="MIO_OBJECTNAME" val="Questions? (7)"/>
  <p:tag name="MIO_LASTEDITORNAME" val="Devid Treuling"/>
</p:tagLst>
</file>

<file path=ppt/tags/tag9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9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13f3f0a3-5592-43cd-a952-66d05d7a3b62"/>
  <p:tag name="MIO_UPDATE" val="True"/>
  <p:tag name="MIO_VERSION" val="02.03.2020 12:28:18"/>
  <p:tag name="MIO_DBID" val="12b0c59e-2253-4124-a5e9-470adf4cb168"/>
  <p:tag name="MIO_LASTDOWNLOADED" val="02.03.2020 12:50:57"/>
  <p:tag name="MIO_OBJECTNAME" val="Error Handling (2)"/>
  <p:tag name="MIO_LASTEDITORNAME" val="Devid Treuling"/>
</p:tagLst>
</file>

<file path=ppt/tags/tag9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98.xml><?xml version="1.0" encoding="utf-8"?>
<p:tagLst xmlns:a="http://schemas.openxmlformats.org/drawingml/2006/main" xmlns:r="http://schemas.openxmlformats.org/officeDocument/2006/relationships" xmlns:p="http://schemas.openxmlformats.org/presentationml/2006/main">
  <p:tag name="MIO_GUID" val="1e12c5b0-de85-4ec9-bbe0-c2b1f070490c"/>
  <p:tag name="MIO_EKGUID" val="e2f17efd-e8d5-422f-9f79-dc2f051e7cc5"/>
  <p:tag name="MIO_UPDATE" val="True"/>
  <p:tag name="MIO_VERSION" val="02.03.2020 12:28:19"/>
  <p:tag name="MIO_DBID" val="12b0c59e-2253-4124-a5e9-470adf4cb168"/>
  <p:tag name="MIO_LASTDOWNLOADED" val="02.03.2020 12:50:57"/>
  <p:tag name="MIO_OBJECTNAME" val="Microsoft"/>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1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CC7B011F-7CD9-439C-99BD-46759E2665B6}">
  <ds:schemaRefs>
    <ds:schemaRef ds:uri="Strauss.PersonalizationDefinition"/>
  </ds:schemaRefs>
</ds:datastoreItem>
</file>

<file path=customXml/itemProps10.xml><?xml version="1.0" encoding="utf-8"?>
<ds:datastoreItem xmlns:ds="http://schemas.openxmlformats.org/officeDocument/2006/customXml" ds:itemID="{D94911A6-4FF5-47B3-BB15-DCF50F595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45E24724-F319-4F53-8112-FF2C9D7D5B80}">
  <ds:schemaRefs>
    <ds:schemaRef ds:uri="Strauss.PersonalizationDefinition"/>
  </ds:schemaRefs>
</ds:datastoreItem>
</file>

<file path=customXml/itemProps12.xml><?xml version="1.0" encoding="utf-8"?>
<ds:datastoreItem xmlns:ds="http://schemas.openxmlformats.org/officeDocument/2006/customXml" ds:itemID="{B79E83C1-B0EC-43C1-BF6B-551FB8550B62}">
  <ds:schemaRefs>
    <ds:schemaRef ds:uri="Strauss.PersonalizationDefinition"/>
  </ds:schemaRefs>
</ds:datastoreItem>
</file>

<file path=customXml/itemProps13.xml><?xml version="1.0" encoding="utf-8"?>
<ds:datastoreItem xmlns:ds="http://schemas.openxmlformats.org/officeDocument/2006/customXml" ds:itemID="{2FC3D517-DDDE-4606-A5F7-F0A1D8BF7008}">
  <ds:schemaRefs>
    <ds:schemaRef ds:uri="Strauss.PersonalizationDefinition"/>
  </ds:schemaRefs>
</ds:datastoreItem>
</file>

<file path=customXml/itemProps14.xml><?xml version="1.0" encoding="utf-8"?>
<ds:datastoreItem xmlns:ds="http://schemas.openxmlformats.org/officeDocument/2006/customXml" ds:itemID="{B09E3EAE-66CA-4A91-A5FE-A34A70B099ED}">
  <ds:schemaRefs>
    <ds:schemaRef ds:uri="Strauss.PersonalizationDefinition"/>
  </ds:schemaRefs>
</ds:datastoreItem>
</file>

<file path=customXml/itemProps15.xml><?xml version="1.0" encoding="utf-8"?>
<ds:datastoreItem xmlns:ds="http://schemas.openxmlformats.org/officeDocument/2006/customXml" ds:itemID="{CA0277F3-2A21-4E8E-9BBC-16506CDA73AC}">
  <ds:schemaRefs>
    <ds:schemaRef ds:uri="Strauss.PersonalizationDefinition"/>
  </ds:schemaRefs>
</ds:datastoreItem>
</file>

<file path=customXml/itemProps16.xml><?xml version="1.0" encoding="utf-8"?>
<ds:datastoreItem xmlns:ds="http://schemas.openxmlformats.org/officeDocument/2006/customXml" ds:itemID="{CD086AF5-CCD3-41C8-B98A-2B159789D38E}">
  <ds:schemaRefs>
    <ds:schemaRef ds:uri="Strauss.PersonalizationDefinition"/>
  </ds:schemaRefs>
</ds:datastoreItem>
</file>

<file path=customXml/itemProps17.xml><?xml version="1.0" encoding="utf-8"?>
<ds:datastoreItem xmlns:ds="http://schemas.openxmlformats.org/officeDocument/2006/customXml" ds:itemID="{E3518EE8-F169-4064-97F8-33CDA0BC1A7B}">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18.xml><?xml version="1.0" encoding="utf-8"?>
<ds:datastoreItem xmlns:ds="http://schemas.openxmlformats.org/officeDocument/2006/customXml" ds:itemID="{CD086AF5-CCD3-41C8-B98A-2B159789D38E}">
  <ds:schemaRefs>
    <ds:schemaRef ds:uri="Strauss.PersonalizationDefinition"/>
  </ds:schemaRefs>
</ds:datastoreItem>
</file>

<file path=customXml/itemProps19.xml><?xml version="1.0" encoding="utf-8"?>
<ds:datastoreItem xmlns:ds="http://schemas.openxmlformats.org/officeDocument/2006/customXml" ds:itemID="{2FC3D517-DDDE-4606-A5F7-F0A1D8BF7008}">
  <ds:schemaRefs>
    <ds:schemaRef ds:uri="Strauss.PersonalizationDefinition"/>
  </ds:schemaRefs>
</ds:datastoreItem>
</file>

<file path=customXml/itemProps2.xml><?xml version="1.0" encoding="utf-8"?>
<ds:datastoreItem xmlns:ds="http://schemas.openxmlformats.org/officeDocument/2006/customXml" ds:itemID="{CC7B011F-7CD9-439C-99BD-46759E2665B6}">
  <ds:schemaRefs>
    <ds:schemaRef ds:uri="Strauss.PersonalizationDefinition"/>
  </ds:schemaRefs>
</ds:datastoreItem>
</file>

<file path=customXml/itemProps20.xml><?xml version="1.0" encoding="utf-8"?>
<ds:datastoreItem xmlns:ds="http://schemas.openxmlformats.org/officeDocument/2006/customXml" ds:itemID="{EBCC33FC-94BB-4B1D-A4C6-D2E6A3A4B1FD}">
  <ds:schemaRefs>
    <ds:schemaRef ds:uri="Strauss.PersonalizationDefinition"/>
  </ds:schemaRefs>
</ds:datastoreItem>
</file>

<file path=customXml/itemProps21.xml><?xml version="1.0" encoding="utf-8"?>
<ds:datastoreItem xmlns:ds="http://schemas.openxmlformats.org/officeDocument/2006/customXml" ds:itemID="{5F1C4676-A65C-458C-8A66-6D7B90DE914D}">
  <ds:schemaRefs>
    <ds:schemaRef ds:uri="Strauss.PersonalizationDefinition"/>
  </ds:schemaRefs>
</ds:datastoreItem>
</file>

<file path=customXml/itemProps22.xml><?xml version="1.0" encoding="utf-8"?>
<ds:datastoreItem xmlns:ds="http://schemas.openxmlformats.org/officeDocument/2006/customXml" ds:itemID="{CA0277F3-2A21-4E8E-9BBC-16506CDA73AC}">
  <ds:schemaRefs>
    <ds:schemaRef ds:uri="Strauss.PersonalizationDefinition"/>
  </ds:schemaRefs>
</ds:datastoreItem>
</file>

<file path=customXml/itemProps23.xml><?xml version="1.0" encoding="utf-8"?>
<ds:datastoreItem xmlns:ds="http://schemas.openxmlformats.org/officeDocument/2006/customXml" ds:itemID="{45E24724-F319-4F53-8112-FF2C9D7D5B80}">
  <ds:schemaRefs>
    <ds:schemaRef ds:uri="Strauss.PersonalizationDefinition"/>
  </ds:schemaRefs>
</ds:datastoreItem>
</file>

<file path=customXml/itemProps3.xml><?xml version="1.0" encoding="utf-8"?>
<ds:datastoreItem xmlns:ds="http://schemas.openxmlformats.org/officeDocument/2006/customXml" ds:itemID="{8F9B081E-E4DF-4C8C-9586-66601E5E5F29}">
  <ds:schemaRefs>
    <ds:schemaRef ds:uri="http://schemas.microsoft.com/sharepoint/v3/contenttype/forms"/>
  </ds:schemaRefs>
</ds:datastoreItem>
</file>

<file path=customXml/itemProps4.xml><?xml version="1.0" encoding="utf-8"?>
<ds:datastoreItem xmlns:ds="http://schemas.openxmlformats.org/officeDocument/2006/customXml" ds:itemID="{D90DEB8C-C00E-4B1C-B45B-737A9292CE09}">
  <ds:schemaRefs>
    <ds:schemaRef ds:uri="Strauss.PersonalizationDefinition"/>
  </ds:schemaRefs>
</ds:datastoreItem>
</file>

<file path=customXml/itemProps5.xml><?xml version="1.0" encoding="utf-8"?>
<ds:datastoreItem xmlns:ds="http://schemas.openxmlformats.org/officeDocument/2006/customXml" ds:itemID="{B79E83C1-B0EC-43C1-BF6B-551FB8550B62}">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5F1C4676-A65C-458C-8A66-6D7B90DE914D}">
  <ds:schemaRefs>
    <ds:schemaRef ds:uri="Strauss.PersonalizationDefinition"/>
  </ds:schemaRefs>
</ds:datastoreItem>
</file>

<file path=customXml/itemProps8.xml><?xml version="1.0" encoding="utf-8"?>
<ds:datastoreItem xmlns:ds="http://schemas.openxmlformats.org/officeDocument/2006/customXml" ds:itemID="{D90DEB8C-C00E-4B1C-B45B-737A9292CE09}">
  <ds:schemaRefs>
    <ds:schemaRef ds:uri="Strauss.PersonalizationDefinition"/>
  </ds:schemaRefs>
</ds:datastoreItem>
</file>

<file path=customXml/itemProps9.xml><?xml version="1.0" encoding="utf-8"?>
<ds:datastoreItem xmlns:ds="http://schemas.openxmlformats.org/officeDocument/2006/customXml" ds:itemID="{B09E3EAE-66CA-4A91-A5FE-A34A70B099ED}">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111</TotalTime>
  <Words>4546</Words>
  <Application>Microsoft Office PowerPoint</Application>
  <PresentationFormat>Widescreen</PresentationFormat>
  <Paragraphs>951</Paragraphs>
  <Slides>66</Slides>
  <Notes>66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Error Handling</vt:lpstr>
      <vt:lpstr>Disclaimer</vt:lpstr>
      <vt:lpstr>Objectives</vt:lpstr>
      <vt:lpstr>Introduction to Error Handling</vt:lpstr>
      <vt:lpstr>What is an error?</vt:lpstr>
      <vt:lpstr>Types of errors</vt:lpstr>
      <vt:lpstr>What to do when an error occurs?</vt:lpstr>
      <vt:lpstr>Error Handling: Terminating vs. Non-Terminating</vt:lpstr>
      <vt:lpstr>Questions?</vt:lpstr>
      <vt:lpstr>Streams</vt:lpstr>
      <vt:lpstr>Understanding Streams</vt:lpstr>
      <vt:lpstr>The Streams</vt:lpstr>
      <vt:lpstr>Stream Cmdlets</vt:lpstr>
      <vt:lpstr>Controlling Stream Behavior</vt:lpstr>
      <vt:lpstr>Redirecting Streams to Files (Output, Error, Warning)</vt:lpstr>
      <vt:lpstr>Redirecting Streams to Files (Verbose, Debug)</vt:lpstr>
      <vt:lpstr>Redirect everything</vt:lpstr>
      <vt:lpstr>Write-Host and Streams</vt:lpstr>
      <vt:lpstr>Demonstration</vt:lpstr>
      <vt:lpstr>Questions?</vt:lpstr>
      <vt:lpstr>Write-Host and Streams</vt:lpstr>
      <vt:lpstr>Issues with Write-Host</vt:lpstr>
      <vt:lpstr>Benefits of Write-Host</vt:lpstr>
      <vt:lpstr>Solution with PowerShell 5</vt:lpstr>
      <vt:lpstr>Write-Host vs Write-Information</vt:lpstr>
      <vt:lpstr>Best Practices</vt:lpstr>
      <vt:lpstr>Demonstration</vt:lpstr>
      <vt:lpstr>Questions?</vt:lpstr>
      <vt:lpstr>Working with ErrorRecord Object</vt:lpstr>
      <vt:lpstr>ErrorRecord Object</vt:lpstr>
      <vt:lpstr>$Error – An array of ErrorRecord objects</vt:lpstr>
      <vt:lpstr>$Error – View all properties of ErrorRecord</vt:lpstr>
      <vt:lpstr>$? – Last operation execution status</vt:lpstr>
      <vt:lpstr>-ErrorVariable Common Parameter</vt:lpstr>
      <vt:lpstr>Demonstration</vt:lpstr>
      <vt:lpstr>Questions?</vt:lpstr>
      <vt:lpstr>Non-Terminating Errors</vt:lpstr>
      <vt:lpstr>Non-Terminating error handling flow</vt:lpstr>
      <vt:lpstr>Actions to Suppress Error Messages</vt:lpstr>
      <vt:lpstr>-ErrorAction Values</vt:lpstr>
      <vt:lpstr>$ErrorActionPreference</vt:lpstr>
      <vt:lpstr>Write-Error</vt:lpstr>
      <vt:lpstr>Demonstration</vt:lpstr>
      <vt:lpstr>Questions?</vt:lpstr>
      <vt:lpstr>Introduction to Terminating Errors</vt:lpstr>
      <vt:lpstr>Terminating Errors</vt:lpstr>
      <vt:lpstr>Overview of Trap/Try..Catch..Finally</vt:lpstr>
      <vt:lpstr>Type of the Exception</vt:lpstr>
      <vt:lpstr>Throw</vt:lpstr>
      <vt:lpstr>Example: Trace parameter binding</vt:lpstr>
      <vt:lpstr>Demonstration</vt:lpstr>
      <vt:lpstr>Questions?</vt:lpstr>
      <vt:lpstr>Catching Terminating Errors using Trap</vt:lpstr>
      <vt:lpstr>Trap { }</vt:lpstr>
      <vt:lpstr>Example: Trap</vt:lpstr>
      <vt:lpstr>Demonstration</vt:lpstr>
      <vt:lpstr>Catching Terminating Errors Try {} Catch {} Finally {}</vt:lpstr>
      <vt:lpstr>Try, Catch, Finally Syntax</vt:lpstr>
      <vt:lpstr>Try, Catch, Finally Flow</vt:lpstr>
      <vt:lpstr>Finally Block</vt:lpstr>
      <vt:lpstr>Example: Try/Catch/Finally</vt:lpstr>
      <vt:lpstr>Scopes and Try, Catch, Finally</vt:lpstr>
      <vt:lpstr>Demonstration</vt:lpstr>
      <vt:lpstr>Questions?</vt:lpstr>
      <vt:lpstr>Error Handling</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4</revision>
  <dcterms:created xsi:type="dcterms:W3CDTF">2019-12-16T16:01:12.0000000Z</dcterms:created>
  <dcterms:modified xsi:type="dcterms:W3CDTF">2020-03-02T12:51:43.0000000Z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2019-12-16T16:01:57.4184821Z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3b20fc4b-63c1-4e07-b322-68f27a2411b8</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