
<file path=[Content_Types].xml><?xml version="1.0" encoding="utf-8"?>
<Types xmlns="http://schemas.openxmlformats.org/package/2006/content-types">
  <Default Extension="bin"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media/image2.bin" ContentType="image/png"/>
  <Override PartName="/ppt/media/image3.bin" ContentType="image/png"/>
  <Override PartName="/ppt/theme/theme2.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4.bin" ContentType="image/png"/>
  <Override PartName="/ppt/media/image5.bin" ContentType="image/svg+xml"/>
  <Override PartName="/ppt/media/image6.bin" ContentType="image/png"/>
  <Override PartName="/ppt/media/image7.bin" ContentType="image/svg+xml"/>
  <Override PartName="/ppt/media/image8.bin" ContentType="image/png"/>
  <Override PartName="/ppt/media/image9.bin" ContentType="image/svg+xml"/>
  <Override PartName="/ppt/media/image10.bin" ContentType="image/png"/>
  <Override PartName="/ppt/media/image11.bin" ContentType="image/svg+xml"/>
  <Override PartName="/ppt/media/image12.bin" ContentType="image/png"/>
  <Override PartName="/ppt/media/image13.bin" ContentType="image/svg+xml"/>
  <Override PartName="/ppt/media/image14.bin" ContentType="image/png"/>
  <Override PartName="/ppt/media/image15.bin" ContentType="image/svg+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6.xml" ContentType="application/vnd.openxmlformats-officedocument.presentationml.tags+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1.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2.xml" ContentType="application/vnd.openxmlformats-officedocument.presentationml.notesSlide+xml"/>
  <Override PartName="/ppt/media/image22.bin" ContentType="image/jpeg"/>
  <Override PartName="/ppt/tags/tag22.xml" ContentType="application/vnd.openxmlformats-officedocument.presentationml.tags+xml"/>
  <Override PartName="/ppt/tags/tag23.xml" ContentType="application/vnd.openxmlformats-officedocument.presentationml.tags+xml"/>
  <Override PartName="/ppt/notesSlides/notesSlide13.xml" ContentType="application/vnd.openxmlformats-officedocument.presentationml.notesSlide+xml"/>
  <Override PartName="/ppt/media/image23.bin" ContentType="image/jpeg"/>
  <Override PartName="/ppt/tags/tag24.xml" ContentType="application/vnd.openxmlformats-officedocument.presentationml.tags+xml"/>
  <Override PartName="/ppt/notesSlides/notesSlide14.xml" ContentType="application/vnd.openxmlformats-officedocument.presentationml.notesSlide+xml"/>
  <Override PartName="/ppt/tags/tag25.xml" ContentType="application/vnd.openxmlformats-officedocument.presentationml.tags+xml"/>
  <Override PartName="/ppt/notesSlides/notesSlide15.xml" ContentType="application/vnd.openxmlformats-officedocument.presentationml.notesSlide+xml"/>
  <Override PartName="/ppt/tags/tag26.xml" ContentType="application/vnd.openxmlformats-officedocument.presentationml.tags+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media/image24.bin" ContentType="image/png"/>
  <Override PartName="/ppt/media/image25.bin" ContentType="image/svg+xml"/>
  <Override PartName="/ppt/media/image26.bin" ContentType="image/png"/>
  <Override PartName="/ppt/media/image27.bin" ContentType="image/svg+xml"/>
  <Override PartName="/ppt/media/image28.bin" ContentType="image/png"/>
  <Override PartName="/ppt/media/image29.bin" ContentType="image/sv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media/image33.bin" ContentType="image/png"/>
  <Override PartName="/ppt/media/image34.bin" ContentType="image/svg+xml"/>
  <Override PartName="/ppt/media/image35.bin" ContentType="image/png"/>
  <Override PartName="/ppt/media/image36.bin" ContentType="image/svg+xml"/>
  <Override PartName="/ppt/media/image37.bin" ContentType="image/png"/>
  <Override PartName="/ppt/media/image38.bin" ContentType="image/svg+xml"/>
  <Override PartName="/ppt/tags/tag27.xml" ContentType="application/vnd.openxmlformats-officedocument.presentationml.tags+xml"/>
  <Override PartName="/ppt/tags/tag28.xml" ContentType="application/vnd.openxmlformats-officedocument.presentationml.tags+xml"/>
  <Override PartName="/ppt/notesSlides/notesSlide17.xml" ContentType="application/vnd.openxmlformats-officedocument.presentationml.notesSlide+xml"/>
  <Override PartName="/ppt/tags/tag29.xml" ContentType="application/vnd.openxmlformats-officedocument.presentationml.tags+xml"/>
  <Override PartName="/ppt/notesSlides/notesSlide18.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9.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20.xml" ContentType="application/vnd.openxmlformats-officedocument.presentationml.notesSlide+xml"/>
  <Override PartName="/ppt/tags/tag34.xml" ContentType="application/vnd.openxmlformats-officedocument.presentationml.tags+xml"/>
  <Override PartName="/ppt/notesSlides/notesSlide21.xml" ContentType="application/vnd.openxmlformats-officedocument.presentationml.notesSlide+xml"/>
  <Override PartName="/ppt/tags/tag35.xml" ContentType="application/vnd.openxmlformats-officedocument.presentationml.tags+xml"/>
  <Override PartName="/ppt/notesSlides/notesSlide22.xml" ContentType="application/vnd.openxmlformats-officedocument.presentationml.notesSlide+xml"/>
  <Override PartName="/ppt/media/image42.bin" ContentType="image/png"/>
  <Override PartName="/ppt/media/image43.bin" ContentType="image/png"/>
  <Override PartName="/ppt/tags/tag36.xml" ContentType="application/vnd.openxmlformats-officedocument.presentationml.tags+xml"/>
  <Override PartName="/ppt/notesSlides/notesSlide23.xml" ContentType="application/vnd.openxmlformats-officedocument.presentationml.notesSlide+xml"/>
  <Override PartName="/ppt/media/image44.bin" ContentType="image/png"/>
  <Override PartName="/ppt/tags/tag37.xml" ContentType="application/vnd.openxmlformats-officedocument.presentationml.tags+xml"/>
  <Override PartName="/ppt/notesSlides/notesSlide24.xml" ContentType="application/vnd.openxmlformats-officedocument.presentationml.notesSlide+xml"/>
  <Override PartName="/ppt/media/image45.bin" ContentType="image/png"/>
  <Override PartName="/ppt/tags/tag38.xml" ContentType="application/vnd.openxmlformats-officedocument.presentationml.tags+xml"/>
  <Override PartName="/ppt/notesSlides/notesSlide25.xml" ContentType="application/vnd.openxmlformats-officedocument.presentationml.notesSlide+xml"/>
  <Override PartName="/ppt/media/image46.bin" ContentType="image/png"/>
  <Override PartName="/ppt/tags/tag39.xml" ContentType="application/vnd.openxmlformats-officedocument.presentationml.tags+xml"/>
  <Override PartName="/ppt/notesSlides/notesSlide26.xml" ContentType="application/vnd.openxmlformats-officedocument.presentationml.notesSlide+xml"/>
  <Override PartName="/ppt/tags/tag40.xml" ContentType="application/vnd.openxmlformats-officedocument.presentationml.tags+xml"/>
  <Override PartName="/ppt/notesSlides/notesSlide27.xml" ContentType="application/vnd.openxmlformats-officedocument.presentationml.notesSlide+xml"/>
  <Override PartName="/ppt/media/image47.bin" ContentType="image/png"/>
  <Override PartName="/ppt/tags/tag41.xml" ContentType="application/vnd.openxmlformats-officedocument.presentationml.tags+xml"/>
  <Override PartName="/ppt/tags/tag42.xml" ContentType="application/vnd.openxmlformats-officedocument.presentationml.tags+xml"/>
  <Override PartName="/ppt/notesSlides/notesSlide28.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notesSlides/notesSlide32.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33.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34.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35.xml" ContentType="application/vnd.openxmlformats-officedocument.presentationml.notesSlide+xml"/>
  <Override PartName="/ppt/tags/tag55.xml" ContentType="application/vnd.openxmlformats-officedocument.presentationml.tags+xml"/>
  <Override PartName="/ppt/notesSlides/notesSlide36.xml" ContentType="application/vnd.openxmlformats-officedocument.presentationml.notesSlide+xml"/>
  <Override PartName="/ppt/tags/tag56.xml" ContentType="application/vnd.openxmlformats-officedocument.presentationml.tags+xml"/>
  <Override PartName="/ppt/notesSlides/notesSlide37.xml" ContentType="application/vnd.openxmlformats-officedocument.presentationml.notesSlide+xml"/>
  <Override PartName="/ppt/media/image48.bin" ContentType="image/png"/>
  <Override PartName="/ppt/media/image49.bin" ContentType="image/png"/>
  <Override PartName="/ppt/media/image50.bin" ContentType="image/png"/>
  <Override PartName="/ppt/tags/tag57.xml" ContentType="application/vnd.openxmlformats-officedocument.presentationml.tags+xml"/>
  <Override PartName="/ppt/notesSlides/notesSlide38.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39.xml" ContentType="application/vnd.openxmlformats-officedocument.presentationml.notesSlide+xml"/>
  <Override PartName="/ppt/tags/tag60.xml" ContentType="application/vnd.openxmlformats-officedocument.presentationml.tags+xml"/>
  <Override PartName="/ppt/notesSlides/notesSlide40.xml" ContentType="application/vnd.openxmlformats-officedocument.presentationml.notesSlide+xml"/>
  <Override PartName="/ppt/tags/tag61.xml" ContentType="application/vnd.openxmlformats-officedocument.presentationml.tags+xml"/>
  <Override PartName="/ppt/notesSlides/notesSlide41.xml" ContentType="application/vnd.openxmlformats-officedocument.presentationml.notesSlide+xml"/>
  <Override PartName="/ppt/media/image51.bin" ContentType="image/png"/>
  <Override PartName="/ppt/tags/tag62.xml" ContentType="application/vnd.openxmlformats-officedocument.presentationml.tags+xml"/>
  <Override PartName="/ppt/notesSlides/notesSlide42.xml" ContentType="application/vnd.openxmlformats-officedocument.presentationml.notesSlide+xml"/>
  <Override PartName="/ppt/media/image52.bin" ContentType="image/png"/>
  <Override PartName="/ppt/tags/tag63.xml" ContentType="application/vnd.openxmlformats-officedocument.presentationml.tags+xml"/>
  <Override PartName="/ppt/notesSlides/notesSlide43.xml" ContentType="application/vnd.openxmlformats-officedocument.presentationml.notesSlide+xml"/>
  <Override PartName="/ppt/tags/tag64.xml" ContentType="application/vnd.openxmlformats-officedocument.presentationml.tags+xml"/>
  <Override PartName="/ppt/notesSlides/notesSlide44.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45.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46.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47.xml" ContentType="application/vnd.openxmlformats-officedocument.presentationml.notesSlide+xml"/>
  <Override PartName="/ppt/tags/tag71.xml" ContentType="application/vnd.openxmlformats-officedocument.presentationml.tags+xml"/>
  <Override PartName="/ppt/notesSlides/notesSlide48.xml" ContentType="application/vnd.openxmlformats-officedocument.presentationml.notesSlide+xml"/>
  <Override PartName="/ppt/tags/tag72.xml" ContentType="application/vnd.openxmlformats-officedocument.presentationml.tags+xml"/>
  <Override PartName="/ppt/notesSlides/notesSlide49.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50.xml" ContentType="application/vnd.openxmlformats-officedocument.presentationml.notesSlide+xml"/>
  <Override PartName="/ppt/tags/tag76.xml" ContentType="application/vnd.openxmlformats-officedocument.presentationml.tags+xml"/>
  <Override PartName="/ppt/notesSlides/notesSlide51.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52.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53.xml" ContentType="application/vnd.openxmlformats-officedocument.presentationml.notesSlide+xml"/>
  <Override PartName="/ppt/tags/tag81.xml" ContentType="application/vnd.openxmlformats-officedocument.presentationml.tags+xml"/>
  <Override PartName="/ppt/notesSlides/notesSlide5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media/image53.bin" ContentType="image/png"/>
  <Override PartName="/ppt/media/image54.bin" ContentType="image/svg+xml"/>
  <Override PartName="/ppt/media/image55.bin" ContentType="image/png"/>
  <Override PartName="/ppt/media/image56.bin" ContentType="image/svg+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55.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56.xml" ContentType="application/vnd.openxmlformats-officedocument.presentationml.notesSlide+xml"/>
  <Override PartName="/ppt/tags/tag87.xml" ContentType="application/vnd.openxmlformats-officedocument.presentationml.tags+xml"/>
  <Override PartName="/ppt/notesSlides/notesSlide57.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58.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59.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notesSlides/notesSlide60.xml" ContentType="application/vnd.openxmlformats-officedocument.presentationml.notesSlide+xml"/>
  <Override PartName="/ppt/media/image59.bin" ContentType="image/png"/>
  <Override PartName="/ppt/tags/tag94.xml" ContentType="application/vnd.openxmlformats-officedocument.presentationml.tags+xml"/>
  <Override PartName="/ppt/notesSlides/notesSlide6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20"/>
  </p:sldMasterIdLst>
  <p:notesMasterIdLst>
    <p:notesMasterId r:id="rId82"/>
  </p:notes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78" r:id="rId43"/>
    <p:sldId id="279" r:id="rId44"/>
    <p:sldId id="280" r:id="rId45"/>
    <p:sldId id="281" r:id="rId46"/>
    <p:sldId id="282" r:id="rId47"/>
    <p:sldId id="283" r:id="rId48"/>
    <p:sldId id="284" r:id="rId49"/>
    <p:sldId id="285" r:id="rId50"/>
    <p:sldId id="286" r:id="rId51"/>
    <p:sldId id="287" r:id="rId52"/>
    <p:sldId id="288" r:id="rId53"/>
    <p:sldId id="289" r:id="rId54"/>
    <p:sldId id="290" r:id="rId55"/>
    <p:sldId id="291" r:id="rId56"/>
    <p:sldId id="292" r:id="rId57"/>
    <p:sldId id="293" r:id="rId58"/>
    <p:sldId id="294" r:id="rId59"/>
    <p:sldId id="295" r:id="rId60"/>
    <p:sldId id="296" r:id="rId61"/>
    <p:sldId id="297" r:id="rId62"/>
    <p:sldId id="298" r:id="rId63"/>
    <p:sldId id="299" r:id="rId64"/>
    <p:sldId id="300" r:id="rId65"/>
    <p:sldId id="301" r:id="rId66"/>
    <p:sldId id="302" r:id="rId67"/>
    <p:sldId id="303" r:id="rId68"/>
    <p:sldId id="304" r:id="rId69"/>
    <p:sldId id="305" r:id="rId70"/>
    <p:sldId id="306" r:id="rId71"/>
    <p:sldId id="307" r:id="rId72"/>
    <p:sldId id="308" r:id="rId73"/>
    <p:sldId id="309" r:id="rId74"/>
    <p:sldId id="310" r:id="rId75"/>
    <p:sldId id="311" r:id="rId76"/>
    <p:sldId id="312" r:id="rId77"/>
    <p:sldId id="313" r:id="rId78"/>
    <p:sldId id="314" r:id="rId79"/>
    <p:sldId id="315" r:id="rId80"/>
    <p:sldId id="316" r:id="rId81"/>
  </p:sldIdLst>
  <p:sldSz cx="12192000" cy="6858000"/>
  <p:notesSz cx="6858000" cy="9144000"/>
  <p:custDataLst>
    <p:tags r:id="rId8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PowerShell: Tool Building" id="{7B040259-BBFF-4E4F-A6B7-CE9F356C9B85}">
          <p14:sldIdLst>
            <p14:sldId id="256"/>
            <p14:sldId id="257"/>
            <p14:sldId id="258"/>
          </p14:sldIdLst>
        </p14:section>
        <p14:section name="Debugging Introduction" id="{62B5ED0F-1342-45DF-95CC-354A86E09E9C}">
          <p14:sldIdLst>
            <p14:sldId id="259"/>
            <p14:sldId id="260"/>
            <p14:sldId id="261"/>
            <p14:sldId id="262"/>
            <p14:sldId id="263"/>
            <p14:sldId id="264"/>
            <p14:sldId id="265"/>
            <p14:sldId id="266"/>
            <p14:sldId id="267"/>
            <p14:sldId id="268"/>
          </p14:sldIdLst>
        </p14:section>
        <p14:section name="Debugging Basics" id="{92C56DB6-2B4D-4757-9A47-13F5D8C6B2D4}">
          <p14:sldIdLst>
            <p14:sldId id="269"/>
            <p14:sldId id="270"/>
            <p14:sldId id="271"/>
            <p14:sldId id="272"/>
            <p14:sldId id="273"/>
            <p14:sldId id="274"/>
            <p14:sldId id="275"/>
          </p14:sldIdLst>
        </p14:section>
        <p14:section name="Debugging PowerShell ISE" id="{D703CF6C-BE53-4A56-B43E-C45ECB095AD9}">
          <p14:sldIdLst>
            <p14:sldId id="276"/>
            <p14:sldId id="277"/>
            <p14:sldId id="278"/>
            <p14:sldId id="279"/>
            <p14:sldId id="280"/>
            <p14:sldId id="281"/>
            <p14:sldId id="282"/>
            <p14:sldId id="283"/>
            <p14:sldId id="284"/>
          </p14:sldIdLst>
        </p14:section>
        <p14:section name="Debugging PowerShell Console" id="{780921BD-3A74-44B2-867D-1375113F80E0}">
          <p14:sldIdLst>
            <p14:sldId id="285"/>
            <p14:sldId id="286"/>
            <p14:sldId id="287"/>
            <p14:sldId id="288"/>
            <p14:sldId id="289"/>
            <p14:sldId id="290"/>
          </p14:sldIdLst>
        </p14:section>
        <p14:section name="Debugging Advanced" id="{4A75227B-7758-49D9-86DE-4E7834D26B06}">
          <p14:sldIdLst>
            <p14:sldId id="291"/>
            <p14:sldId id="292"/>
            <p14:sldId id="293"/>
            <p14:sldId id="294"/>
            <p14:sldId id="295"/>
            <p14:sldId id="296"/>
            <p14:sldId id="297"/>
            <p14:sldId id="298"/>
            <p14:sldId id="299"/>
            <p14:sldId id="300"/>
            <p14:sldId id="301"/>
            <p14:sldId id="302"/>
          </p14:sldIdLst>
        </p14:section>
        <p14:section name="Debugging Other commands" id="{CDFAFFAD-8BE3-4222-9341-E0D846A9F72A}">
          <p14:sldIdLst>
            <p14:sldId id="303"/>
            <p14:sldId id="304"/>
            <p14:sldId id="305"/>
            <p14:sldId id="306"/>
            <p14:sldId id="307"/>
            <p14:sldId id="308"/>
            <p14:sldId id="309"/>
            <p14:sldId id="310"/>
            <p14:sldId id="311"/>
            <p14:sldId id="312"/>
            <p14:sldId id="313"/>
            <p14:sldId id="314"/>
          </p14:sldIdLst>
        </p14:section>
        <p14:section name="LAB: Debugging" id="{59AD7C61-7AFB-4213-8873-03EA98BF1D09}">
          <p14:sldIdLst>
            <p14:sldId id="315"/>
          </p14:sldIdLst>
        </p14:section>
        <p14:section name="End" id="{08451622-A593-4135-A344-589EEBB83B64}">
          <p14:sldIdLst>
            <p14:sldId id="31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F4F0018-1588-8C9D-E2D9-F30A2553DC53}" name="Serge Zuidinga" initials="SZ" userId="S::sezuidin@microsoft.com::b4dd8c83-77ae-48be-82e5-cc505e9b8727" providerId="AD"/>
  <p188:author id="{9C54B51B-B11F-3A38-BE84-966141B38A11}" name="Daniele De Angelis" initials="DA" userId="S::dadea@microsoft.com::923242f7-b5ee-4cfe-bd76-24f60a508424" providerId="AD"/>
  <p188:author id="{DEBB8F46-56C5-6132-2042-26086761F3BD}" name="Kory Thacher" initials="KT" userId="S::korythac@microsoft.com::995eb0f2-f21c-467c-a947-4f8fc26d0f2e" providerId="AD"/>
  <p188:author id="{65BD7E4F-8142-13A4-5C07-CEF6D3C8332B}" name="Kory Thacher" initials="KT" userId="Kory Thacher" providerId="None"/>
  <p188:author id="{B2A16661-BB4D-38BB-A088-E7635767FF92}" name="Daniele De Angelis" initials="DDA" userId="S::dadea@microsoft.com::923242f7-b5ee-4cfe-bd76-24f60a508424" providerId="AD"/>
  <p188:author id="{93308B89-5FE1-4D17-E84D-58634B25B407}" name="Michael Wiley" initials="MW" userId="S::micwil@microsoft.com::c47109c9-80e8-471c-a0d8-79372bbb0a30" providerId="AD"/>
  <p188:author id="{46C7FBC5-482C-F474-A907-5575C63F128C}" name="Serge Zuidinga" initials="SZ" userId="S::sezuidin@microsoft.com::b4dd8c83-77ae-48be-82e5-cc505e9b872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Daniele De Angelis" initials="DDA" lastIdx="8" clrIdx="0">
    <p:extLst>
      <p:ext uri="{19B8F6BF-5375-455C-9EA6-DF929625EA0E}">
        <p15:presenceInfo xmlns:p15="http://schemas.microsoft.com/office/powerpoint/2012/main" userId="S::dadea@microsoft.com::923242f7-b5ee-4cfe-bd76-24f60a508424" providerId="AD"/>
      </p:ext>
    </p:extLst>
  </p:cmAuthor>
  <p:cmAuthor id="2" name="Kory Thacher" initials="KT" lastIdx="24" clrIdx="1">
    <p:extLst>
      <p:ext uri="{19B8F6BF-5375-455C-9EA6-DF929625EA0E}">
        <p15:presenceInfo xmlns:p15="http://schemas.microsoft.com/office/powerpoint/2012/main" userId="Kory Thach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27E9D1-2072-4926-8909-1FBFA2FC2B2E}" v="1" dt="2020-03-02T12:52:37.663"/>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77172" autoAdjust="0"/>
  </p:normalViewPr>
  <p:slideViewPr>
    <p:cSldViewPr>
      <p:cViewPr varScale="1">
        <p:scale>
          <a:sx n="60" d="100"/>
          <a:sy n="60" d="100"/>
        </p:scale>
        <p:origin x="2107" y="43"/>
      </p:cViewPr>
      <p:guideLst/>
    </p:cSldViewPr>
  </p:slideViewPr>
  <p:notesTextViewPr>
    <p:cViewPr>
      <p:scale>
        <a:sx n="1" d="1"/>
        <a:sy n="1" d="1"/>
      </p:scale>
      <p:origin x="0" y="0"/>
    </p:cViewPr>
  </p:notesTextViewPr>
  <p:sorterViewPr>
    <p:cViewPr>
      <p:scale>
        <a:sx n="100" d="100"/>
        <a:sy n="100" d="100"/>
      </p:scale>
      <p:origin x="0" y="-721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6.xml"/><Relationship Id="rId39" Type="http://schemas.openxmlformats.org/officeDocument/2006/relationships/slide" Target="slides/slide19.xml"/><Relationship Id="rId21" Type="http://schemas.openxmlformats.org/officeDocument/2006/relationships/slide" Target="slides/slide1.xml"/><Relationship Id="rId34" Type="http://schemas.openxmlformats.org/officeDocument/2006/relationships/slide" Target="slides/slide14.xml"/><Relationship Id="rId42" Type="http://schemas.openxmlformats.org/officeDocument/2006/relationships/slide" Target="slides/slide22.xml"/><Relationship Id="rId47" Type="http://schemas.openxmlformats.org/officeDocument/2006/relationships/slide" Target="slides/slide27.xml"/><Relationship Id="rId50" Type="http://schemas.openxmlformats.org/officeDocument/2006/relationships/slide" Target="slides/slide30.xml"/><Relationship Id="rId55" Type="http://schemas.openxmlformats.org/officeDocument/2006/relationships/slide" Target="slides/slide35.xml"/><Relationship Id="rId63" Type="http://schemas.openxmlformats.org/officeDocument/2006/relationships/slide" Target="slides/slide43.xml"/><Relationship Id="rId68" Type="http://schemas.openxmlformats.org/officeDocument/2006/relationships/slide" Target="slides/slide48.xml"/><Relationship Id="rId76" Type="http://schemas.openxmlformats.org/officeDocument/2006/relationships/slide" Target="slides/slide56.xml"/><Relationship Id="rId84" Type="http://schemas.openxmlformats.org/officeDocument/2006/relationships/commentAuthors" Target="commentAuthors.xml"/><Relationship Id="rId89" Type="http://schemas.microsoft.com/office/2015/10/relationships/revisionInfo" Target="revisionInfo.xml"/><Relationship Id="rId7" Type="http://schemas.openxmlformats.org/officeDocument/2006/relationships/customXml" Target="../customXml/item7.xml"/><Relationship Id="rId71" Type="http://schemas.openxmlformats.org/officeDocument/2006/relationships/slide" Target="slides/slide51.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 Target="slides/slide9.xml"/><Relationship Id="rId11" Type="http://schemas.openxmlformats.org/officeDocument/2006/relationships/customXml" Target="../customXml/item11.xml"/><Relationship Id="rId24" Type="http://schemas.openxmlformats.org/officeDocument/2006/relationships/slide" Target="slides/slide4.xml"/><Relationship Id="rId32" Type="http://schemas.openxmlformats.org/officeDocument/2006/relationships/slide" Target="slides/slide12.xml"/><Relationship Id="rId37" Type="http://schemas.openxmlformats.org/officeDocument/2006/relationships/slide" Target="slides/slide17.xml"/><Relationship Id="rId40" Type="http://schemas.openxmlformats.org/officeDocument/2006/relationships/slide" Target="slides/slide20.xml"/><Relationship Id="rId45" Type="http://schemas.openxmlformats.org/officeDocument/2006/relationships/slide" Target="slides/slide25.xml"/><Relationship Id="rId53" Type="http://schemas.openxmlformats.org/officeDocument/2006/relationships/slide" Target="slides/slide33.xml"/><Relationship Id="rId58" Type="http://schemas.openxmlformats.org/officeDocument/2006/relationships/slide" Target="slides/slide38.xml"/><Relationship Id="rId66" Type="http://schemas.openxmlformats.org/officeDocument/2006/relationships/slide" Target="slides/slide46.xml"/><Relationship Id="rId74" Type="http://schemas.openxmlformats.org/officeDocument/2006/relationships/slide" Target="slides/slide54.xml"/><Relationship Id="rId79" Type="http://schemas.openxmlformats.org/officeDocument/2006/relationships/slide" Target="slides/slide59.xml"/><Relationship Id="rId87" Type="http://schemas.openxmlformats.org/officeDocument/2006/relationships/theme" Target="theme/theme1.xml"/><Relationship Id="rId5" Type="http://schemas.openxmlformats.org/officeDocument/2006/relationships/customXml" Target="../customXml/item5.xml"/><Relationship Id="rId61" Type="http://schemas.openxmlformats.org/officeDocument/2006/relationships/slide" Target="slides/slide41.xml"/><Relationship Id="rId82" Type="http://schemas.openxmlformats.org/officeDocument/2006/relationships/notesMaster" Target="notesMasters/notesMaster1.xml"/><Relationship Id="rId90" Type="http://schemas.microsoft.com/office/2018/10/relationships/authors" Target="authors.xml"/><Relationship Id="rId19" Type="http://schemas.openxmlformats.org/officeDocument/2006/relationships/customXml" Target="../customXml/item19.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2.xml"/><Relationship Id="rId27" Type="http://schemas.openxmlformats.org/officeDocument/2006/relationships/slide" Target="slides/slide7.xml"/><Relationship Id="rId30" Type="http://schemas.openxmlformats.org/officeDocument/2006/relationships/slide" Target="slides/slide10.xml"/><Relationship Id="rId35" Type="http://schemas.openxmlformats.org/officeDocument/2006/relationships/slide" Target="slides/slide15.xml"/><Relationship Id="rId43" Type="http://schemas.openxmlformats.org/officeDocument/2006/relationships/slide" Target="slides/slide23.xml"/><Relationship Id="rId48" Type="http://schemas.openxmlformats.org/officeDocument/2006/relationships/slide" Target="slides/slide28.xml"/><Relationship Id="rId56" Type="http://schemas.openxmlformats.org/officeDocument/2006/relationships/slide" Target="slides/slide36.xml"/><Relationship Id="rId64" Type="http://schemas.openxmlformats.org/officeDocument/2006/relationships/slide" Target="slides/slide44.xml"/><Relationship Id="rId69" Type="http://schemas.openxmlformats.org/officeDocument/2006/relationships/slide" Target="slides/slide49.xml"/><Relationship Id="rId77" Type="http://schemas.openxmlformats.org/officeDocument/2006/relationships/slide" Target="slides/slide57.xml"/><Relationship Id="rId8" Type="http://schemas.openxmlformats.org/officeDocument/2006/relationships/customXml" Target="../customXml/item8.xml"/><Relationship Id="rId51" Type="http://schemas.openxmlformats.org/officeDocument/2006/relationships/slide" Target="slides/slide31.xml"/><Relationship Id="rId72" Type="http://schemas.openxmlformats.org/officeDocument/2006/relationships/slide" Target="slides/slide52.xml"/><Relationship Id="rId80" Type="http://schemas.openxmlformats.org/officeDocument/2006/relationships/slide" Target="slides/slide60.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5.xml"/><Relationship Id="rId33" Type="http://schemas.openxmlformats.org/officeDocument/2006/relationships/slide" Target="slides/slide13.xml"/><Relationship Id="rId38" Type="http://schemas.openxmlformats.org/officeDocument/2006/relationships/slide" Target="slides/slide18.xml"/><Relationship Id="rId46" Type="http://schemas.openxmlformats.org/officeDocument/2006/relationships/slide" Target="slides/slide26.xml"/><Relationship Id="rId59" Type="http://schemas.openxmlformats.org/officeDocument/2006/relationships/slide" Target="slides/slide39.xml"/><Relationship Id="rId67" Type="http://schemas.openxmlformats.org/officeDocument/2006/relationships/slide" Target="slides/slide47.xml"/><Relationship Id="rId20" Type="http://schemas.openxmlformats.org/officeDocument/2006/relationships/slideMaster" Target="slideMasters/slideMaster1.xml"/><Relationship Id="rId41" Type="http://schemas.openxmlformats.org/officeDocument/2006/relationships/slide" Target="slides/slide21.xml"/><Relationship Id="rId54" Type="http://schemas.openxmlformats.org/officeDocument/2006/relationships/slide" Target="slides/slide34.xml"/><Relationship Id="rId62" Type="http://schemas.openxmlformats.org/officeDocument/2006/relationships/slide" Target="slides/slide42.xml"/><Relationship Id="rId70" Type="http://schemas.openxmlformats.org/officeDocument/2006/relationships/slide" Target="slides/slide50.xml"/><Relationship Id="rId75" Type="http://schemas.openxmlformats.org/officeDocument/2006/relationships/slide" Target="slides/slide55.xml"/><Relationship Id="rId83" Type="http://schemas.openxmlformats.org/officeDocument/2006/relationships/tags" Target="tags/tag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 Target="slides/slide3.xml"/><Relationship Id="rId28" Type="http://schemas.openxmlformats.org/officeDocument/2006/relationships/slide" Target="slides/slide8.xml"/><Relationship Id="rId36" Type="http://schemas.openxmlformats.org/officeDocument/2006/relationships/slide" Target="slides/slide16.xml"/><Relationship Id="rId49" Type="http://schemas.openxmlformats.org/officeDocument/2006/relationships/slide" Target="slides/slide29.xml"/><Relationship Id="rId57" Type="http://schemas.openxmlformats.org/officeDocument/2006/relationships/slide" Target="slides/slide37.xml"/><Relationship Id="rId10" Type="http://schemas.openxmlformats.org/officeDocument/2006/relationships/customXml" Target="../customXml/item10.xml"/><Relationship Id="rId31" Type="http://schemas.openxmlformats.org/officeDocument/2006/relationships/slide" Target="slides/slide11.xml"/><Relationship Id="rId44" Type="http://schemas.openxmlformats.org/officeDocument/2006/relationships/slide" Target="slides/slide24.xml"/><Relationship Id="rId52" Type="http://schemas.openxmlformats.org/officeDocument/2006/relationships/slide" Target="slides/slide32.xml"/><Relationship Id="rId60" Type="http://schemas.openxmlformats.org/officeDocument/2006/relationships/slide" Target="slides/slide40.xml"/><Relationship Id="rId65" Type="http://schemas.openxmlformats.org/officeDocument/2006/relationships/slide" Target="slides/slide45.xml"/><Relationship Id="rId73" Type="http://schemas.openxmlformats.org/officeDocument/2006/relationships/slide" Target="slides/slide53.xml"/><Relationship Id="rId78" Type="http://schemas.openxmlformats.org/officeDocument/2006/relationships/slide" Target="slides/slide58.xml"/><Relationship Id="rId81" Type="http://schemas.openxmlformats.org/officeDocument/2006/relationships/slide" Target="slides/slide61.xml"/><Relationship Id="rId86"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bin"/><Relationship Id="rId3" Type="http://schemas.openxmlformats.org/officeDocument/2006/relationships/image" Target="../media/image6.bin"/><Relationship Id="rId7" Type="http://schemas.openxmlformats.org/officeDocument/2006/relationships/image" Target="../media/image10.bin"/><Relationship Id="rId12" Type="http://schemas.openxmlformats.org/officeDocument/2006/relationships/image" Target="../media/image15.bin"/><Relationship Id="rId2" Type="http://schemas.openxmlformats.org/officeDocument/2006/relationships/image" Target="../media/image5.bin"/><Relationship Id="rId1" Type="http://schemas.openxmlformats.org/officeDocument/2006/relationships/image" Target="../media/image4.bin"/><Relationship Id="rId6" Type="http://schemas.openxmlformats.org/officeDocument/2006/relationships/image" Target="../media/image9.bin"/><Relationship Id="rId11" Type="http://schemas.openxmlformats.org/officeDocument/2006/relationships/image" Target="../media/image14.bin"/><Relationship Id="rId5" Type="http://schemas.openxmlformats.org/officeDocument/2006/relationships/image" Target="../media/image8.bin"/><Relationship Id="rId10" Type="http://schemas.openxmlformats.org/officeDocument/2006/relationships/image" Target="../media/image13.bin"/><Relationship Id="rId4" Type="http://schemas.openxmlformats.org/officeDocument/2006/relationships/image" Target="../media/image7.bin"/><Relationship Id="rId9" Type="http://schemas.openxmlformats.org/officeDocument/2006/relationships/image" Target="../media/image12.bin"/></Relationships>
</file>

<file path=ppt/diagrams/_rels/data3.xml.rels><?xml version="1.0" encoding="UTF-8" standalone="yes"?>
<Relationships xmlns="http://schemas.openxmlformats.org/package/2006/relationships"><Relationship Id="rId3" Type="http://schemas.openxmlformats.org/officeDocument/2006/relationships/image" Target="../media/image26.bin"/><Relationship Id="rId2" Type="http://schemas.openxmlformats.org/officeDocument/2006/relationships/image" Target="../media/image25.bin"/><Relationship Id="rId1" Type="http://schemas.openxmlformats.org/officeDocument/2006/relationships/image" Target="../media/image24.bin"/><Relationship Id="rId6" Type="http://schemas.openxmlformats.org/officeDocument/2006/relationships/image" Target="../media/image29.bin"/><Relationship Id="rId5" Type="http://schemas.openxmlformats.org/officeDocument/2006/relationships/image" Target="../media/image28.bin"/><Relationship Id="rId4" Type="http://schemas.openxmlformats.org/officeDocument/2006/relationships/image" Target="../media/image27.bin"/></Relationships>
</file>

<file path=ppt/diagrams/_rels/data4.xml.rels><?xml version="1.0" encoding="UTF-8" standalone="yes"?>
<Relationships xmlns="http://schemas.openxmlformats.org/package/2006/relationships"><Relationship Id="rId3" Type="http://schemas.openxmlformats.org/officeDocument/2006/relationships/image" Target="../media/image35.bin"/><Relationship Id="rId2" Type="http://schemas.openxmlformats.org/officeDocument/2006/relationships/image" Target="../media/image34.bin"/><Relationship Id="rId1" Type="http://schemas.openxmlformats.org/officeDocument/2006/relationships/image" Target="../media/image33.bin"/><Relationship Id="rId6" Type="http://schemas.openxmlformats.org/officeDocument/2006/relationships/image" Target="../media/image38.bin"/><Relationship Id="rId5" Type="http://schemas.openxmlformats.org/officeDocument/2006/relationships/image" Target="../media/image37.bin"/><Relationship Id="rId4" Type="http://schemas.openxmlformats.org/officeDocument/2006/relationships/image" Target="../media/image36.bin"/></Relationships>
</file>

<file path=ppt/diagrams/_rels/data5.xml.rels><?xml version="1.0" encoding="UTF-8" standalone="yes"?>
<Relationships xmlns="http://schemas.openxmlformats.org/package/2006/relationships"><Relationship Id="rId3" Type="http://schemas.openxmlformats.org/officeDocument/2006/relationships/image" Target="../media/image53.bin"/><Relationship Id="rId2" Type="http://schemas.openxmlformats.org/officeDocument/2006/relationships/image" Target="../media/image15.bin"/><Relationship Id="rId1" Type="http://schemas.openxmlformats.org/officeDocument/2006/relationships/image" Target="../media/image14.bin"/><Relationship Id="rId6" Type="http://schemas.openxmlformats.org/officeDocument/2006/relationships/image" Target="../media/image56.bin"/><Relationship Id="rId5" Type="http://schemas.openxmlformats.org/officeDocument/2006/relationships/image" Target="../media/image55.bin"/><Relationship Id="rId4" Type="http://schemas.openxmlformats.org/officeDocument/2006/relationships/image" Target="../media/image54.bin"/></Relationships>
</file>

<file path=ppt/diagrams/_rels/drawing1.xml.rels><?xml version="1.0" encoding="UTF-8" standalone="yes"?>
<Relationships xmlns="http://schemas.openxmlformats.org/package/2006/relationships"><Relationship Id="rId8" Type="http://schemas.openxmlformats.org/officeDocument/2006/relationships/image" Target="../media/image11.bin"/><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image" Target="../media/image15.bin"/><Relationship Id="rId2" Type="http://schemas.openxmlformats.org/officeDocument/2006/relationships/image" Target="../media/image5.bin"/><Relationship Id="rId1" Type="http://schemas.openxmlformats.org/officeDocument/2006/relationships/image" Target="../media/image16.png"/><Relationship Id="rId6" Type="http://schemas.openxmlformats.org/officeDocument/2006/relationships/image" Target="../media/image9.bin"/><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image" Target="../media/image13.bin"/><Relationship Id="rId4" Type="http://schemas.openxmlformats.org/officeDocument/2006/relationships/image" Target="../media/image7.bin"/><Relationship Id="rId9" Type="http://schemas.openxmlformats.org/officeDocument/2006/relationships/image" Target="../media/image2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5.bin"/><Relationship Id="rId1" Type="http://schemas.openxmlformats.org/officeDocument/2006/relationships/image" Target="../media/image30.png"/><Relationship Id="rId6" Type="http://schemas.openxmlformats.org/officeDocument/2006/relationships/image" Target="../media/image29.bin"/><Relationship Id="rId5" Type="http://schemas.openxmlformats.org/officeDocument/2006/relationships/image" Target="../media/image32.png"/><Relationship Id="rId4" Type="http://schemas.openxmlformats.org/officeDocument/2006/relationships/image" Target="../media/image27.bin"/></Relationships>
</file>

<file path=ppt/diagrams/_rels/drawing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4.bin"/><Relationship Id="rId1" Type="http://schemas.openxmlformats.org/officeDocument/2006/relationships/image" Target="../media/image39.png"/><Relationship Id="rId6" Type="http://schemas.openxmlformats.org/officeDocument/2006/relationships/image" Target="../media/image38.bin"/><Relationship Id="rId5" Type="http://schemas.openxmlformats.org/officeDocument/2006/relationships/image" Target="../media/image41.png"/><Relationship Id="rId4" Type="http://schemas.openxmlformats.org/officeDocument/2006/relationships/image" Target="../media/image36.bin"/></Relationships>
</file>

<file path=ppt/diagrams/_rels/drawing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5.bin"/><Relationship Id="rId1" Type="http://schemas.openxmlformats.org/officeDocument/2006/relationships/image" Target="../media/image21.png"/><Relationship Id="rId6" Type="http://schemas.openxmlformats.org/officeDocument/2006/relationships/image" Target="../media/image56.bin"/><Relationship Id="rId5" Type="http://schemas.openxmlformats.org/officeDocument/2006/relationships/image" Target="../media/image58.png"/><Relationship Id="rId4" Type="http://schemas.openxmlformats.org/officeDocument/2006/relationships/image" Target="../media/image54.bin"/></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94A338-68DE-4B0C-971A-A8D49D3E51E6}"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5E58CB16-4F89-407A-B3DE-C38085622C4C}">
      <dgm:prSet/>
      <dgm:spPr/>
      <dgm:t>
        <a:bodyPr/>
        <a:lstStyle/>
        <a:p>
          <a:r>
            <a:rPr lang="en-US" baseline="0"/>
            <a:t>Debugging Introduction</a:t>
          </a:r>
          <a:endParaRPr lang="en-US"/>
        </a:p>
      </dgm:t>
    </dgm:pt>
    <dgm:pt modelId="{B515A74B-859E-4274-8D67-94E93CB8D556}" type="parTrans" cxnId="{24AFD891-E45B-43D3-A24B-4C2E05852E29}">
      <dgm:prSet/>
      <dgm:spPr/>
      <dgm:t>
        <a:bodyPr/>
        <a:lstStyle/>
        <a:p>
          <a:endParaRPr lang="en-US"/>
        </a:p>
      </dgm:t>
    </dgm:pt>
    <dgm:pt modelId="{F99C8DFF-425A-48CC-A0ED-62264A99311D}" type="sibTrans" cxnId="{24AFD891-E45B-43D3-A24B-4C2E05852E29}">
      <dgm:prSet/>
      <dgm:spPr/>
      <dgm:t>
        <a:bodyPr/>
        <a:lstStyle/>
        <a:p>
          <a:endParaRPr lang="en-US"/>
        </a:p>
      </dgm:t>
    </dgm:pt>
    <dgm:pt modelId="{BBF04210-6213-48BF-AAD1-8808EC9626CE}">
      <dgm:prSet/>
      <dgm:spPr/>
      <dgm:t>
        <a:bodyPr/>
        <a:lstStyle/>
        <a:p>
          <a:r>
            <a:rPr lang="en-US" baseline="0"/>
            <a:t>Debugging Basics</a:t>
          </a:r>
          <a:endParaRPr lang="en-US"/>
        </a:p>
      </dgm:t>
    </dgm:pt>
    <dgm:pt modelId="{DFE90546-8957-4D18-8D34-6BE8E91524BE}" type="parTrans" cxnId="{F7BC3EF9-8C69-45D2-B1CA-CB351FFE2AFC}">
      <dgm:prSet/>
      <dgm:spPr/>
      <dgm:t>
        <a:bodyPr/>
        <a:lstStyle/>
        <a:p>
          <a:endParaRPr lang="en-US"/>
        </a:p>
      </dgm:t>
    </dgm:pt>
    <dgm:pt modelId="{0E07D457-49EF-4DF2-80F6-2C114AEB1527}" type="sibTrans" cxnId="{F7BC3EF9-8C69-45D2-B1CA-CB351FFE2AFC}">
      <dgm:prSet/>
      <dgm:spPr/>
      <dgm:t>
        <a:bodyPr/>
        <a:lstStyle/>
        <a:p>
          <a:endParaRPr lang="en-US"/>
        </a:p>
      </dgm:t>
    </dgm:pt>
    <dgm:pt modelId="{7BC0C7F5-C4D1-4B3D-97BE-BB7FC39727BD}">
      <dgm:prSet/>
      <dgm:spPr/>
      <dgm:t>
        <a:bodyPr/>
        <a:lstStyle/>
        <a:p>
          <a:r>
            <a:rPr lang="en-US" baseline="0"/>
            <a:t>Debugging PowerShell Console</a:t>
          </a:r>
          <a:endParaRPr lang="en-US"/>
        </a:p>
      </dgm:t>
    </dgm:pt>
    <dgm:pt modelId="{D1C0A51F-A44A-4434-98CB-844B9F6D1676}" type="parTrans" cxnId="{53FDE8E2-78A1-4247-96FF-5A8DADD5B1E6}">
      <dgm:prSet/>
      <dgm:spPr/>
      <dgm:t>
        <a:bodyPr/>
        <a:lstStyle/>
        <a:p>
          <a:endParaRPr lang="en-US"/>
        </a:p>
      </dgm:t>
    </dgm:pt>
    <dgm:pt modelId="{6231E9E0-D6A8-46B0-887A-E2DB3BA8B507}" type="sibTrans" cxnId="{53FDE8E2-78A1-4247-96FF-5A8DADD5B1E6}">
      <dgm:prSet/>
      <dgm:spPr/>
      <dgm:t>
        <a:bodyPr/>
        <a:lstStyle/>
        <a:p>
          <a:endParaRPr lang="en-US"/>
        </a:p>
      </dgm:t>
    </dgm:pt>
    <dgm:pt modelId="{6775A388-BEE0-4DB6-9A46-7377A19AC8AB}">
      <dgm:prSet/>
      <dgm:spPr/>
      <dgm:t>
        <a:bodyPr/>
        <a:lstStyle/>
        <a:p>
          <a:r>
            <a:rPr lang="en-US" baseline="0"/>
            <a:t>Debugging PowerShell ISE</a:t>
          </a:r>
          <a:endParaRPr lang="en-US"/>
        </a:p>
      </dgm:t>
    </dgm:pt>
    <dgm:pt modelId="{3B7703B6-D017-4562-8C73-E6E5A9584293}" type="parTrans" cxnId="{2A321150-04C8-4AF1-AF19-FF768BA45ABC}">
      <dgm:prSet/>
      <dgm:spPr/>
      <dgm:t>
        <a:bodyPr/>
        <a:lstStyle/>
        <a:p>
          <a:endParaRPr lang="en-US"/>
        </a:p>
      </dgm:t>
    </dgm:pt>
    <dgm:pt modelId="{EADDF2CE-17EA-4EEB-9A8A-7ABA84F33DDC}" type="sibTrans" cxnId="{2A321150-04C8-4AF1-AF19-FF768BA45ABC}">
      <dgm:prSet/>
      <dgm:spPr/>
      <dgm:t>
        <a:bodyPr/>
        <a:lstStyle/>
        <a:p>
          <a:endParaRPr lang="en-US"/>
        </a:p>
      </dgm:t>
    </dgm:pt>
    <dgm:pt modelId="{684A4538-F4D6-47A3-B6D7-937C8CFF940A}">
      <dgm:prSet/>
      <dgm:spPr/>
      <dgm:t>
        <a:bodyPr/>
        <a:lstStyle/>
        <a:p>
          <a:r>
            <a:rPr lang="en-US" baseline="0"/>
            <a:t>Debugging Advanced</a:t>
          </a:r>
          <a:endParaRPr lang="en-US"/>
        </a:p>
      </dgm:t>
    </dgm:pt>
    <dgm:pt modelId="{0D8FAC82-7167-4C10-BE11-22C36C466FC0}" type="parTrans" cxnId="{0B73176F-7435-4887-8BDB-1C6F894C4223}">
      <dgm:prSet/>
      <dgm:spPr/>
      <dgm:t>
        <a:bodyPr/>
        <a:lstStyle/>
        <a:p>
          <a:endParaRPr lang="en-US"/>
        </a:p>
      </dgm:t>
    </dgm:pt>
    <dgm:pt modelId="{4956788A-FF3B-4CB4-84C8-B8B3B4BD479A}" type="sibTrans" cxnId="{0B73176F-7435-4887-8BDB-1C6F894C4223}">
      <dgm:prSet/>
      <dgm:spPr/>
      <dgm:t>
        <a:bodyPr/>
        <a:lstStyle/>
        <a:p>
          <a:endParaRPr lang="en-US"/>
        </a:p>
      </dgm:t>
    </dgm:pt>
    <dgm:pt modelId="{398B8DA3-5FC8-4CC6-A6FF-EC0C1F4C64CB}">
      <dgm:prSet/>
      <dgm:spPr/>
      <dgm:t>
        <a:bodyPr/>
        <a:lstStyle/>
        <a:p>
          <a:r>
            <a:rPr lang="en-US" baseline="0"/>
            <a:t>Debugging Other commands</a:t>
          </a:r>
          <a:endParaRPr lang="en-US"/>
        </a:p>
      </dgm:t>
    </dgm:pt>
    <dgm:pt modelId="{A090638D-67B5-48E8-8745-55E5C9CE5C55}" type="parTrans" cxnId="{42D34EDA-F133-4D61-9B2D-EC8A041EFCCB}">
      <dgm:prSet/>
      <dgm:spPr/>
      <dgm:t>
        <a:bodyPr/>
        <a:lstStyle/>
        <a:p>
          <a:endParaRPr lang="en-US"/>
        </a:p>
      </dgm:t>
    </dgm:pt>
    <dgm:pt modelId="{6515D543-34DA-4636-850C-7CAE54C1F1F9}" type="sibTrans" cxnId="{42D34EDA-F133-4D61-9B2D-EC8A041EFCCB}">
      <dgm:prSet/>
      <dgm:spPr/>
      <dgm:t>
        <a:bodyPr/>
        <a:lstStyle/>
        <a:p>
          <a:endParaRPr lang="en-US"/>
        </a:p>
      </dgm:t>
    </dgm:pt>
    <dgm:pt modelId="{9D46D6C5-C427-47CB-88CE-BF122641BC43}" type="pres">
      <dgm:prSet presAssocID="{7E94A338-68DE-4B0C-971A-A8D49D3E51E6}" presName="root" presStyleCnt="0">
        <dgm:presLayoutVars>
          <dgm:dir/>
          <dgm:resizeHandles val="exact"/>
        </dgm:presLayoutVars>
      </dgm:prSet>
      <dgm:spPr/>
    </dgm:pt>
    <dgm:pt modelId="{0384C731-8A1C-436F-AB6B-1C7539B86FBD}" type="pres">
      <dgm:prSet presAssocID="{5E58CB16-4F89-407A-B3DE-C38085622C4C}" presName="compNode" presStyleCnt="0"/>
      <dgm:spPr/>
    </dgm:pt>
    <dgm:pt modelId="{20452F5E-9980-4AEA-8AC1-9A079E63CE36}" type="pres">
      <dgm:prSet presAssocID="{5E58CB16-4F89-407A-B3DE-C38085622C4C}" presName="bgRect" presStyleLbl="bgShp" presStyleIdx="0" presStyleCnt="6"/>
      <dgm:spPr/>
    </dgm:pt>
    <dgm:pt modelId="{FBA25CBC-05BE-4D70-BFD9-4D6E2875F41D}" type="pres">
      <dgm:prSet presAssocID="{5E58CB16-4F89-407A-B3DE-C38085622C4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F4502DE2-3252-48A1-AEF5-F8AE6DB6829E}" type="pres">
      <dgm:prSet presAssocID="{5E58CB16-4F89-407A-B3DE-C38085622C4C}" presName="spaceRect" presStyleCnt="0"/>
      <dgm:spPr/>
    </dgm:pt>
    <dgm:pt modelId="{0B018CFF-A107-4CEC-AD21-40E8D446B3C4}" type="pres">
      <dgm:prSet presAssocID="{5E58CB16-4F89-407A-B3DE-C38085622C4C}" presName="parTx" presStyleLbl="revTx" presStyleIdx="0" presStyleCnt="6">
        <dgm:presLayoutVars>
          <dgm:chMax val="0"/>
          <dgm:chPref val="0"/>
        </dgm:presLayoutVars>
      </dgm:prSet>
      <dgm:spPr/>
    </dgm:pt>
    <dgm:pt modelId="{7685870C-3084-4F1B-ADF7-E4B0A6006062}" type="pres">
      <dgm:prSet presAssocID="{F99C8DFF-425A-48CC-A0ED-62264A99311D}" presName="sibTrans" presStyleCnt="0"/>
      <dgm:spPr/>
    </dgm:pt>
    <dgm:pt modelId="{2E47741C-D95D-4F45-8FDE-35BFB4EAE902}" type="pres">
      <dgm:prSet presAssocID="{BBF04210-6213-48BF-AAD1-8808EC9626CE}" presName="compNode" presStyleCnt="0"/>
      <dgm:spPr/>
    </dgm:pt>
    <dgm:pt modelId="{A751827F-66EB-418E-BA4A-CF0268D806B5}" type="pres">
      <dgm:prSet presAssocID="{BBF04210-6213-48BF-AAD1-8808EC9626CE}" presName="bgRect" presStyleLbl="bgShp" presStyleIdx="1" presStyleCnt="6"/>
      <dgm:spPr/>
    </dgm:pt>
    <dgm:pt modelId="{AC2B0891-A98D-4299-BC77-EEA83C29CB52}" type="pres">
      <dgm:prSet presAssocID="{BBF04210-6213-48BF-AAD1-8808EC9626C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B584A3D6-F273-43AE-93DC-09FF567D81C3}" type="pres">
      <dgm:prSet presAssocID="{BBF04210-6213-48BF-AAD1-8808EC9626CE}" presName="spaceRect" presStyleCnt="0"/>
      <dgm:spPr/>
    </dgm:pt>
    <dgm:pt modelId="{01392DAC-F6C1-4D95-BA2D-D8EE24CDFDC1}" type="pres">
      <dgm:prSet presAssocID="{BBF04210-6213-48BF-AAD1-8808EC9626CE}" presName="parTx" presStyleLbl="revTx" presStyleIdx="1" presStyleCnt="6">
        <dgm:presLayoutVars>
          <dgm:chMax val="0"/>
          <dgm:chPref val="0"/>
        </dgm:presLayoutVars>
      </dgm:prSet>
      <dgm:spPr/>
    </dgm:pt>
    <dgm:pt modelId="{468610F6-B9C1-4C42-B296-9C375AB3630B}" type="pres">
      <dgm:prSet presAssocID="{0E07D457-49EF-4DF2-80F6-2C114AEB1527}" presName="sibTrans" presStyleCnt="0"/>
      <dgm:spPr/>
    </dgm:pt>
    <dgm:pt modelId="{D7D37CC6-9D4D-401F-8930-0E3EB6F928F4}" type="pres">
      <dgm:prSet presAssocID="{7BC0C7F5-C4D1-4B3D-97BE-BB7FC39727BD}" presName="compNode" presStyleCnt="0"/>
      <dgm:spPr/>
    </dgm:pt>
    <dgm:pt modelId="{4F6F3FD4-8ED9-4684-AD04-E72E543B8193}" type="pres">
      <dgm:prSet presAssocID="{7BC0C7F5-C4D1-4B3D-97BE-BB7FC39727BD}" presName="bgRect" presStyleLbl="bgShp" presStyleIdx="2" presStyleCnt="6"/>
      <dgm:spPr/>
    </dgm:pt>
    <dgm:pt modelId="{2B601663-06C7-464E-952E-6771F0D8E3D7}" type="pres">
      <dgm:prSet presAssocID="{7BC0C7F5-C4D1-4B3D-97BE-BB7FC39727B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C705BF62-5628-4F71-B5DF-06D250809BF2}" type="pres">
      <dgm:prSet presAssocID="{7BC0C7F5-C4D1-4B3D-97BE-BB7FC39727BD}" presName="spaceRect" presStyleCnt="0"/>
      <dgm:spPr/>
    </dgm:pt>
    <dgm:pt modelId="{FF673E5B-68DA-4063-8D99-1CF6A3D2ED64}" type="pres">
      <dgm:prSet presAssocID="{7BC0C7F5-C4D1-4B3D-97BE-BB7FC39727BD}" presName="parTx" presStyleLbl="revTx" presStyleIdx="2" presStyleCnt="6">
        <dgm:presLayoutVars>
          <dgm:chMax val="0"/>
          <dgm:chPref val="0"/>
        </dgm:presLayoutVars>
      </dgm:prSet>
      <dgm:spPr/>
    </dgm:pt>
    <dgm:pt modelId="{32EF6EF5-83C2-4E44-842D-7B5F85B9C22F}" type="pres">
      <dgm:prSet presAssocID="{6231E9E0-D6A8-46B0-887A-E2DB3BA8B507}" presName="sibTrans" presStyleCnt="0"/>
      <dgm:spPr/>
    </dgm:pt>
    <dgm:pt modelId="{91E3870C-765C-4AE8-B64B-A600709C9F76}" type="pres">
      <dgm:prSet presAssocID="{6775A388-BEE0-4DB6-9A46-7377A19AC8AB}" presName="compNode" presStyleCnt="0"/>
      <dgm:spPr/>
    </dgm:pt>
    <dgm:pt modelId="{DC5C999E-4F24-4783-BE3D-C88B050C6F8F}" type="pres">
      <dgm:prSet presAssocID="{6775A388-BEE0-4DB6-9A46-7377A19AC8AB}" presName="bgRect" presStyleLbl="bgShp" presStyleIdx="3" presStyleCnt="6"/>
      <dgm:spPr/>
    </dgm:pt>
    <dgm:pt modelId="{1FCC273D-44CF-4C0A-BA70-B10789E5BDCD}" type="pres">
      <dgm:prSet presAssocID="{6775A388-BEE0-4DB6-9A46-7377A19AC8A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itor"/>
        </a:ext>
      </dgm:extLst>
    </dgm:pt>
    <dgm:pt modelId="{ECFFE823-EE28-4DD0-A622-42791CE214D3}" type="pres">
      <dgm:prSet presAssocID="{6775A388-BEE0-4DB6-9A46-7377A19AC8AB}" presName="spaceRect" presStyleCnt="0"/>
      <dgm:spPr/>
    </dgm:pt>
    <dgm:pt modelId="{C5E18E6A-2EAA-4A93-86E5-D7377E143AA6}" type="pres">
      <dgm:prSet presAssocID="{6775A388-BEE0-4DB6-9A46-7377A19AC8AB}" presName="parTx" presStyleLbl="revTx" presStyleIdx="3" presStyleCnt="6">
        <dgm:presLayoutVars>
          <dgm:chMax val="0"/>
          <dgm:chPref val="0"/>
        </dgm:presLayoutVars>
      </dgm:prSet>
      <dgm:spPr/>
    </dgm:pt>
    <dgm:pt modelId="{4E9A7951-EDC8-4A8B-B272-697A412EAFC0}" type="pres">
      <dgm:prSet presAssocID="{EADDF2CE-17EA-4EEB-9A8A-7ABA84F33DDC}" presName="sibTrans" presStyleCnt="0"/>
      <dgm:spPr/>
    </dgm:pt>
    <dgm:pt modelId="{B84EAE73-AB14-40CB-9721-7E961575AE18}" type="pres">
      <dgm:prSet presAssocID="{684A4538-F4D6-47A3-B6D7-937C8CFF940A}" presName="compNode" presStyleCnt="0"/>
      <dgm:spPr/>
    </dgm:pt>
    <dgm:pt modelId="{A72BFEA6-E92A-4A7F-9BDA-28349D98748E}" type="pres">
      <dgm:prSet presAssocID="{684A4538-F4D6-47A3-B6D7-937C8CFF940A}" presName="bgRect" presStyleLbl="bgShp" presStyleIdx="4" presStyleCnt="6"/>
      <dgm:spPr/>
    </dgm:pt>
    <dgm:pt modelId="{7745E9B9-4698-46F8-BF37-1DBB390D1A59}" type="pres">
      <dgm:prSet presAssocID="{684A4538-F4D6-47A3-B6D7-937C8CFF940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ingle gear"/>
        </a:ext>
      </dgm:extLst>
    </dgm:pt>
    <dgm:pt modelId="{06EF6CD1-A5B1-460D-A994-3815F093459C}" type="pres">
      <dgm:prSet presAssocID="{684A4538-F4D6-47A3-B6D7-937C8CFF940A}" presName="spaceRect" presStyleCnt="0"/>
      <dgm:spPr/>
    </dgm:pt>
    <dgm:pt modelId="{EFB42D70-E4B6-4DDA-9C9E-BADB9466FA25}" type="pres">
      <dgm:prSet presAssocID="{684A4538-F4D6-47A3-B6D7-937C8CFF940A}" presName="parTx" presStyleLbl="revTx" presStyleIdx="4" presStyleCnt="6">
        <dgm:presLayoutVars>
          <dgm:chMax val="0"/>
          <dgm:chPref val="0"/>
        </dgm:presLayoutVars>
      </dgm:prSet>
      <dgm:spPr/>
    </dgm:pt>
    <dgm:pt modelId="{16A6300B-5894-49DB-9BDE-C652CEAF4334}" type="pres">
      <dgm:prSet presAssocID="{4956788A-FF3B-4CB4-84C8-B8B3B4BD479A}" presName="sibTrans" presStyleCnt="0"/>
      <dgm:spPr/>
    </dgm:pt>
    <dgm:pt modelId="{6A3F2077-4738-4CFE-A5EA-D3D3EE87847C}" type="pres">
      <dgm:prSet presAssocID="{398B8DA3-5FC8-4CC6-A6FF-EC0C1F4C64CB}" presName="compNode" presStyleCnt="0"/>
      <dgm:spPr/>
    </dgm:pt>
    <dgm:pt modelId="{5CB11BAC-E9FF-4F51-8520-6A6D9CA1F372}" type="pres">
      <dgm:prSet presAssocID="{398B8DA3-5FC8-4CC6-A6FF-EC0C1F4C64CB}" presName="bgRect" presStyleLbl="bgShp" presStyleIdx="5" presStyleCnt="6"/>
      <dgm:spPr/>
    </dgm:pt>
    <dgm:pt modelId="{C4A40EAA-A9E7-441C-BB40-E88B6D09F376}" type="pres">
      <dgm:prSet presAssocID="{398B8DA3-5FC8-4CC6-A6FF-EC0C1F4C64C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lowchart"/>
        </a:ext>
      </dgm:extLst>
    </dgm:pt>
    <dgm:pt modelId="{F4D7BE63-3F03-48BC-B350-B3B001FAB42C}" type="pres">
      <dgm:prSet presAssocID="{398B8DA3-5FC8-4CC6-A6FF-EC0C1F4C64CB}" presName="spaceRect" presStyleCnt="0"/>
      <dgm:spPr/>
    </dgm:pt>
    <dgm:pt modelId="{2FBC708E-2679-42CA-828F-C406BC08BC5D}" type="pres">
      <dgm:prSet presAssocID="{398B8DA3-5FC8-4CC6-A6FF-EC0C1F4C64CB}" presName="parTx" presStyleLbl="revTx" presStyleIdx="5" presStyleCnt="6">
        <dgm:presLayoutVars>
          <dgm:chMax val="0"/>
          <dgm:chPref val="0"/>
        </dgm:presLayoutVars>
      </dgm:prSet>
      <dgm:spPr/>
    </dgm:pt>
  </dgm:ptLst>
  <dgm:cxnLst>
    <dgm:cxn modelId="{3C076761-5A72-46EA-AFC5-F5337A35CA5E}" type="presOf" srcId="{7E94A338-68DE-4B0C-971A-A8D49D3E51E6}" destId="{9D46D6C5-C427-47CB-88CE-BF122641BC43}" srcOrd="0" destOrd="0" presId="urn:microsoft.com/office/officeart/2018/2/layout/IconVerticalSolidList"/>
    <dgm:cxn modelId="{0B73176F-7435-4887-8BDB-1C6F894C4223}" srcId="{7E94A338-68DE-4B0C-971A-A8D49D3E51E6}" destId="{684A4538-F4D6-47A3-B6D7-937C8CFF940A}" srcOrd="4" destOrd="0" parTransId="{0D8FAC82-7167-4C10-BE11-22C36C466FC0}" sibTransId="{4956788A-FF3B-4CB4-84C8-B8B3B4BD479A}"/>
    <dgm:cxn modelId="{2A321150-04C8-4AF1-AF19-FF768BA45ABC}" srcId="{7E94A338-68DE-4B0C-971A-A8D49D3E51E6}" destId="{6775A388-BEE0-4DB6-9A46-7377A19AC8AB}" srcOrd="3" destOrd="0" parTransId="{3B7703B6-D017-4562-8C73-E6E5A9584293}" sibTransId="{EADDF2CE-17EA-4EEB-9A8A-7ABA84F33DDC}"/>
    <dgm:cxn modelId="{9ADCA159-3B5F-4A11-9AEA-55263C9BE0EA}" type="presOf" srcId="{6775A388-BEE0-4DB6-9A46-7377A19AC8AB}" destId="{C5E18E6A-2EAA-4A93-86E5-D7377E143AA6}" srcOrd="0" destOrd="0" presId="urn:microsoft.com/office/officeart/2018/2/layout/IconVerticalSolidList"/>
    <dgm:cxn modelId="{24AFD891-E45B-43D3-A24B-4C2E05852E29}" srcId="{7E94A338-68DE-4B0C-971A-A8D49D3E51E6}" destId="{5E58CB16-4F89-407A-B3DE-C38085622C4C}" srcOrd="0" destOrd="0" parTransId="{B515A74B-859E-4274-8D67-94E93CB8D556}" sibTransId="{F99C8DFF-425A-48CC-A0ED-62264A99311D}"/>
    <dgm:cxn modelId="{FC93C7C9-571B-40C1-8017-166EE34CA9E6}" type="presOf" srcId="{398B8DA3-5FC8-4CC6-A6FF-EC0C1F4C64CB}" destId="{2FBC708E-2679-42CA-828F-C406BC08BC5D}" srcOrd="0" destOrd="0" presId="urn:microsoft.com/office/officeart/2018/2/layout/IconVerticalSolidList"/>
    <dgm:cxn modelId="{42D34EDA-F133-4D61-9B2D-EC8A041EFCCB}" srcId="{7E94A338-68DE-4B0C-971A-A8D49D3E51E6}" destId="{398B8DA3-5FC8-4CC6-A6FF-EC0C1F4C64CB}" srcOrd="5" destOrd="0" parTransId="{A090638D-67B5-48E8-8745-55E5C9CE5C55}" sibTransId="{6515D543-34DA-4636-850C-7CAE54C1F1F9}"/>
    <dgm:cxn modelId="{CAA067DE-314F-4032-B482-4CE5D7971E51}" type="presOf" srcId="{BBF04210-6213-48BF-AAD1-8808EC9626CE}" destId="{01392DAC-F6C1-4D95-BA2D-D8EE24CDFDC1}" srcOrd="0" destOrd="0" presId="urn:microsoft.com/office/officeart/2018/2/layout/IconVerticalSolidList"/>
    <dgm:cxn modelId="{4F91CBE0-B77C-4524-8939-8A20559DF67B}" type="presOf" srcId="{7BC0C7F5-C4D1-4B3D-97BE-BB7FC39727BD}" destId="{FF673E5B-68DA-4063-8D99-1CF6A3D2ED64}" srcOrd="0" destOrd="0" presId="urn:microsoft.com/office/officeart/2018/2/layout/IconVerticalSolidList"/>
    <dgm:cxn modelId="{53FDE8E2-78A1-4247-96FF-5A8DADD5B1E6}" srcId="{7E94A338-68DE-4B0C-971A-A8D49D3E51E6}" destId="{7BC0C7F5-C4D1-4B3D-97BE-BB7FC39727BD}" srcOrd="2" destOrd="0" parTransId="{D1C0A51F-A44A-4434-98CB-844B9F6D1676}" sibTransId="{6231E9E0-D6A8-46B0-887A-E2DB3BA8B507}"/>
    <dgm:cxn modelId="{075E22E3-5D82-404B-873B-2256685F0ABF}" type="presOf" srcId="{5E58CB16-4F89-407A-B3DE-C38085622C4C}" destId="{0B018CFF-A107-4CEC-AD21-40E8D446B3C4}" srcOrd="0" destOrd="0" presId="urn:microsoft.com/office/officeart/2018/2/layout/IconVerticalSolidList"/>
    <dgm:cxn modelId="{55A3BFE9-99FD-4FC3-B382-893B40BA4F2B}" type="presOf" srcId="{684A4538-F4D6-47A3-B6D7-937C8CFF940A}" destId="{EFB42D70-E4B6-4DDA-9C9E-BADB9466FA25}" srcOrd="0" destOrd="0" presId="urn:microsoft.com/office/officeart/2018/2/layout/IconVerticalSolidList"/>
    <dgm:cxn modelId="{F7BC3EF9-8C69-45D2-B1CA-CB351FFE2AFC}" srcId="{7E94A338-68DE-4B0C-971A-A8D49D3E51E6}" destId="{BBF04210-6213-48BF-AAD1-8808EC9626CE}" srcOrd="1" destOrd="0" parTransId="{DFE90546-8957-4D18-8D34-6BE8E91524BE}" sibTransId="{0E07D457-49EF-4DF2-80F6-2C114AEB1527}"/>
    <dgm:cxn modelId="{8811C005-1A9E-4DAB-A86A-F1C18F709E42}" type="presParOf" srcId="{9D46D6C5-C427-47CB-88CE-BF122641BC43}" destId="{0384C731-8A1C-436F-AB6B-1C7539B86FBD}" srcOrd="0" destOrd="0" presId="urn:microsoft.com/office/officeart/2018/2/layout/IconVerticalSolidList"/>
    <dgm:cxn modelId="{590C0BA1-759B-46C4-B5D9-B3418CC10917}" type="presParOf" srcId="{0384C731-8A1C-436F-AB6B-1C7539B86FBD}" destId="{20452F5E-9980-4AEA-8AC1-9A079E63CE36}" srcOrd="0" destOrd="0" presId="urn:microsoft.com/office/officeart/2018/2/layout/IconVerticalSolidList"/>
    <dgm:cxn modelId="{A302EFD5-2583-48BD-A81C-82B318F9DA24}" type="presParOf" srcId="{0384C731-8A1C-436F-AB6B-1C7539B86FBD}" destId="{FBA25CBC-05BE-4D70-BFD9-4D6E2875F41D}" srcOrd="1" destOrd="0" presId="urn:microsoft.com/office/officeart/2018/2/layout/IconVerticalSolidList"/>
    <dgm:cxn modelId="{E39CA364-E6F5-4AF1-8417-0E1EDC7D684A}" type="presParOf" srcId="{0384C731-8A1C-436F-AB6B-1C7539B86FBD}" destId="{F4502DE2-3252-48A1-AEF5-F8AE6DB6829E}" srcOrd="2" destOrd="0" presId="urn:microsoft.com/office/officeart/2018/2/layout/IconVerticalSolidList"/>
    <dgm:cxn modelId="{DB3F6E64-9876-4E2E-822E-E6F5AF435803}" type="presParOf" srcId="{0384C731-8A1C-436F-AB6B-1C7539B86FBD}" destId="{0B018CFF-A107-4CEC-AD21-40E8D446B3C4}" srcOrd="3" destOrd="0" presId="urn:microsoft.com/office/officeart/2018/2/layout/IconVerticalSolidList"/>
    <dgm:cxn modelId="{B07A2E49-C3CC-49ED-A24E-0CD898D25DA0}" type="presParOf" srcId="{9D46D6C5-C427-47CB-88CE-BF122641BC43}" destId="{7685870C-3084-4F1B-ADF7-E4B0A6006062}" srcOrd="1" destOrd="0" presId="urn:microsoft.com/office/officeart/2018/2/layout/IconVerticalSolidList"/>
    <dgm:cxn modelId="{89AF1D22-E94D-48F9-A567-110912A3F130}" type="presParOf" srcId="{9D46D6C5-C427-47CB-88CE-BF122641BC43}" destId="{2E47741C-D95D-4F45-8FDE-35BFB4EAE902}" srcOrd="2" destOrd="0" presId="urn:microsoft.com/office/officeart/2018/2/layout/IconVerticalSolidList"/>
    <dgm:cxn modelId="{839D7B6B-8929-480F-8A52-F9C2899E5FB7}" type="presParOf" srcId="{2E47741C-D95D-4F45-8FDE-35BFB4EAE902}" destId="{A751827F-66EB-418E-BA4A-CF0268D806B5}" srcOrd="0" destOrd="0" presId="urn:microsoft.com/office/officeart/2018/2/layout/IconVerticalSolidList"/>
    <dgm:cxn modelId="{CDBECE7E-BCB5-46A5-BC28-D8251CB557AF}" type="presParOf" srcId="{2E47741C-D95D-4F45-8FDE-35BFB4EAE902}" destId="{AC2B0891-A98D-4299-BC77-EEA83C29CB52}" srcOrd="1" destOrd="0" presId="urn:microsoft.com/office/officeart/2018/2/layout/IconVerticalSolidList"/>
    <dgm:cxn modelId="{9AE36E4A-5174-42FC-A366-B2F3757902A7}" type="presParOf" srcId="{2E47741C-D95D-4F45-8FDE-35BFB4EAE902}" destId="{B584A3D6-F273-43AE-93DC-09FF567D81C3}" srcOrd="2" destOrd="0" presId="urn:microsoft.com/office/officeart/2018/2/layout/IconVerticalSolidList"/>
    <dgm:cxn modelId="{06956322-558B-45B0-86F8-1F8D838A8C9F}" type="presParOf" srcId="{2E47741C-D95D-4F45-8FDE-35BFB4EAE902}" destId="{01392DAC-F6C1-4D95-BA2D-D8EE24CDFDC1}" srcOrd="3" destOrd="0" presId="urn:microsoft.com/office/officeart/2018/2/layout/IconVerticalSolidList"/>
    <dgm:cxn modelId="{7BF288A1-615C-40AA-848C-7BB8CFE60774}" type="presParOf" srcId="{9D46D6C5-C427-47CB-88CE-BF122641BC43}" destId="{468610F6-B9C1-4C42-B296-9C375AB3630B}" srcOrd="3" destOrd="0" presId="urn:microsoft.com/office/officeart/2018/2/layout/IconVerticalSolidList"/>
    <dgm:cxn modelId="{650C7AD1-925B-4116-AA40-BE23D518E236}" type="presParOf" srcId="{9D46D6C5-C427-47CB-88CE-BF122641BC43}" destId="{D7D37CC6-9D4D-401F-8930-0E3EB6F928F4}" srcOrd="4" destOrd="0" presId="urn:microsoft.com/office/officeart/2018/2/layout/IconVerticalSolidList"/>
    <dgm:cxn modelId="{D84AAB78-2177-487F-9301-36A22EE4C882}" type="presParOf" srcId="{D7D37CC6-9D4D-401F-8930-0E3EB6F928F4}" destId="{4F6F3FD4-8ED9-4684-AD04-E72E543B8193}" srcOrd="0" destOrd="0" presId="urn:microsoft.com/office/officeart/2018/2/layout/IconVerticalSolidList"/>
    <dgm:cxn modelId="{40B24751-C5B2-4DF4-AE93-4603309E9E9B}" type="presParOf" srcId="{D7D37CC6-9D4D-401F-8930-0E3EB6F928F4}" destId="{2B601663-06C7-464E-952E-6771F0D8E3D7}" srcOrd="1" destOrd="0" presId="urn:microsoft.com/office/officeart/2018/2/layout/IconVerticalSolidList"/>
    <dgm:cxn modelId="{A18E72EA-B569-4388-82AD-ED4A2948B29C}" type="presParOf" srcId="{D7D37CC6-9D4D-401F-8930-0E3EB6F928F4}" destId="{C705BF62-5628-4F71-B5DF-06D250809BF2}" srcOrd="2" destOrd="0" presId="urn:microsoft.com/office/officeart/2018/2/layout/IconVerticalSolidList"/>
    <dgm:cxn modelId="{60617114-91B0-4277-B834-AEDA22A4E2C9}" type="presParOf" srcId="{D7D37CC6-9D4D-401F-8930-0E3EB6F928F4}" destId="{FF673E5B-68DA-4063-8D99-1CF6A3D2ED64}" srcOrd="3" destOrd="0" presId="urn:microsoft.com/office/officeart/2018/2/layout/IconVerticalSolidList"/>
    <dgm:cxn modelId="{E2F58DD7-D168-4AB7-B743-850353CFCFC9}" type="presParOf" srcId="{9D46D6C5-C427-47CB-88CE-BF122641BC43}" destId="{32EF6EF5-83C2-4E44-842D-7B5F85B9C22F}" srcOrd="5" destOrd="0" presId="urn:microsoft.com/office/officeart/2018/2/layout/IconVerticalSolidList"/>
    <dgm:cxn modelId="{407341BD-8A70-41D9-AB30-ECC2A5404F7A}" type="presParOf" srcId="{9D46D6C5-C427-47CB-88CE-BF122641BC43}" destId="{91E3870C-765C-4AE8-B64B-A600709C9F76}" srcOrd="6" destOrd="0" presId="urn:microsoft.com/office/officeart/2018/2/layout/IconVerticalSolidList"/>
    <dgm:cxn modelId="{CF381BA2-0784-4A03-96FE-A1AD313989F0}" type="presParOf" srcId="{91E3870C-765C-4AE8-B64B-A600709C9F76}" destId="{DC5C999E-4F24-4783-BE3D-C88B050C6F8F}" srcOrd="0" destOrd="0" presId="urn:microsoft.com/office/officeart/2018/2/layout/IconVerticalSolidList"/>
    <dgm:cxn modelId="{3F05D0DC-3AB1-4BF7-BA8C-5509C029AA12}" type="presParOf" srcId="{91E3870C-765C-4AE8-B64B-A600709C9F76}" destId="{1FCC273D-44CF-4C0A-BA70-B10789E5BDCD}" srcOrd="1" destOrd="0" presId="urn:microsoft.com/office/officeart/2018/2/layout/IconVerticalSolidList"/>
    <dgm:cxn modelId="{05CB2117-9CA7-426E-9928-9208865AC071}" type="presParOf" srcId="{91E3870C-765C-4AE8-B64B-A600709C9F76}" destId="{ECFFE823-EE28-4DD0-A622-42791CE214D3}" srcOrd="2" destOrd="0" presId="urn:microsoft.com/office/officeart/2018/2/layout/IconVerticalSolidList"/>
    <dgm:cxn modelId="{17B8FFD9-2764-444B-8C0D-BC5D515087CA}" type="presParOf" srcId="{91E3870C-765C-4AE8-B64B-A600709C9F76}" destId="{C5E18E6A-2EAA-4A93-86E5-D7377E143AA6}" srcOrd="3" destOrd="0" presId="urn:microsoft.com/office/officeart/2018/2/layout/IconVerticalSolidList"/>
    <dgm:cxn modelId="{94CA7072-9D75-4CF6-A463-1B4BEBF4E792}" type="presParOf" srcId="{9D46D6C5-C427-47CB-88CE-BF122641BC43}" destId="{4E9A7951-EDC8-4A8B-B272-697A412EAFC0}" srcOrd="7" destOrd="0" presId="urn:microsoft.com/office/officeart/2018/2/layout/IconVerticalSolidList"/>
    <dgm:cxn modelId="{35D3271D-EDA8-4A97-8ADB-651E07816CFF}" type="presParOf" srcId="{9D46D6C5-C427-47CB-88CE-BF122641BC43}" destId="{B84EAE73-AB14-40CB-9721-7E961575AE18}" srcOrd="8" destOrd="0" presId="urn:microsoft.com/office/officeart/2018/2/layout/IconVerticalSolidList"/>
    <dgm:cxn modelId="{E7F6AC25-6678-4ADB-AA88-7C6BAE41A92E}" type="presParOf" srcId="{B84EAE73-AB14-40CB-9721-7E961575AE18}" destId="{A72BFEA6-E92A-4A7F-9BDA-28349D98748E}" srcOrd="0" destOrd="0" presId="urn:microsoft.com/office/officeart/2018/2/layout/IconVerticalSolidList"/>
    <dgm:cxn modelId="{7E5FE93A-5AED-41F4-82CB-03C0FE60CAF1}" type="presParOf" srcId="{B84EAE73-AB14-40CB-9721-7E961575AE18}" destId="{7745E9B9-4698-46F8-BF37-1DBB390D1A59}" srcOrd="1" destOrd="0" presId="urn:microsoft.com/office/officeart/2018/2/layout/IconVerticalSolidList"/>
    <dgm:cxn modelId="{4D376A2B-2A51-4D07-BF1C-8833FB468A0B}" type="presParOf" srcId="{B84EAE73-AB14-40CB-9721-7E961575AE18}" destId="{06EF6CD1-A5B1-460D-A994-3815F093459C}" srcOrd="2" destOrd="0" presId="urn:microsoft.com/office/officeart/2018/2/layout/IconVerticalSolidList"/>
    <dgm:cxn modelId="{9D7D5062-FE98-4823-B42F-4B06F27FD53C}" type="presParOf" srcId="{B84EAE73-AB14-40CB-9721-7E961575AE18}" destId="{EFB42D70-E4B6-4DDA-9C9E-BADB9466FA25}" srcOrd="3" destOrd="0" presId="urn:microsoft.com/office/officeart/2018/2/layout/IconVerticalSolidList"/>
    <dgm:cxn modelId="{C478831E-6D8A-43E3-9DAA-F205865A57B6}" type="presParOf" srcId="{9D46D6C5-C427-47CB-88CE-BF122641BC43}" destId="{16A6300B-5894-49DB-9BDE-C652CEAF4334}" srcOrd="9" destOrd="0" presId="urn:microsoft.com/office/officeart/2018/2/layout/IconVerticalSolidList"/>
    <dgm:cxn modelId="{AC5FFE0A-2E60-42FC-8E12-E8397D0C8995}" type="presParOf" srcId="{9D46D6C5-C427-47CB-88CE-BF122641BC43}" destId="{6A3F2077-4738-4CFE-A5EA-D3D3EE87847C}" srcOrd="10" destOrd="0" presId="urn:microsoft.com/office/officeart/2018/2/layout/IconVerticalSolidList"/>
    <dgm:cxn modelId="{B2F4843F-53EB-43CA-8D47-57000774DAB0}" type="presParOf" srcId="{6A3F2077-4738-4CFE-A5EA-D3D3EE87847C}" destId="{5CB11BAC-E9FF-4F51-8520-6A6D9CA1F372}" srcOrd="0" destOrd="0" presId="urn:microsoft.com/office/officeart/2018/2/layout/IconVerticalSolidList"/>
    <dgm:cxn modelId="{29E55424-D1DD-4637-B5E6-FAD2D82C1368}" type="presParOf" srcId="{6A3F2077-4738-4CFE-A5EA-D3D3EE87847C}" destId="{C4A40EAA-A9E7-441C-BB40-E88B6D09F376}" srcOrd="1" destOrd="0" presId="urn:microsoft.com/office/officeart/2018/2/layout/IconVerticalSolidList"/>
    <dgm:cxn modelId="{310361E6-04B8-4339-9958-8F7DE867EA30}" type="presParOf" srcId="{6A3F2077-4738-4CFE-A5EA-D3D3EE87847C}" destId="{F4D7BE63-3F03-48BC-B350-B3B001FAB42C}" srcOrd="2" destOrd="0" presId="urn:microsoft.com/office/officeart/2018/2/layout/IconVerticalSolidList"/>
    <dgm:cxn modelId="{F8796501-2C1B-45D4-B874-0D7C56329439}" type="presParOf" srcId="{6A3F2077-4738-4CFE-A5EA-D3D3EE87847C}" destId="{2FBC708E-2679-42CA-828F-C406BC08BC5D}"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056A8F-F767-42B6-8CD4-9A61550D1A69}" type="doc">
      <dgm:prSet loTypeId="urn:microsoft.com/office/officeart/2005/8/layout/vList5" loCatId="list" qsTypeId="urn:microsoft.com/office/officeart/2005/8/quickstyle/simple1" qsCatId="simple" csTypeId="urn:microsoft.com/office/officeart/2005/8/colors/accent0_3" csCatId="mainScheme" phldr="1"/>
      <dgm:spPr/>
    </dgm:pt>
    <dgm:pt modelId="{D0A35CB9-BAE3-44CE-8719-9E74C3F3BCAF}">
      <dgm:prSet phldrT="[Text]"/>
      <dgm:spPr/>
      <dgm:t>
        <a:bodyPr/>
        <a:lstStyle/>
        <a:p>
          <a:r>
            <a:rPr lang="en-AU" dirty="0" err="1">
              <a:latin typeface="Segoe UI Light" panose="020B0502040204020203" pitchFamily="34" charset="0"/>
              <a:cs typeface="Segoe UI Light" panose="020B0502040204020203" pitchFamily="34" charset="0"/>
            </a:rPr>
            <a:t>SilentlyContinue</a:t>
          </a:r>
          <a:endParaRPr lang="en-AU" dirty="0">
            <a:latin typeface="Segoe UI Light" panose="020B0502040204020203" pitchFamily="34" charset="0"/>
            <a:cs typeface="Segoe UI Light" panose="020B0502040204020203" pitchFamily="34" charset="0"/>
          </a:endParaRPr>
        </a:p>
        <a:p>
          <a:r>
            <a:rPr lang="en-AU" dirty="0">
              <a:latin typeface="Segoe UI Light" panose="020B0502040204020203" pitchFamily="34" charset="0"/>
              <a:cs typeface="Segoe UI Light" panose="020B0502040204020203" pitchFamily="34" charset="0"/>
            </a:rPr>
            <a:t>(Default)</a:t>
          </a:r>
        </a:p>
      </dgm:t>
    </dgm:pt>
    <dgm:pt modelId="{FC7F080E-48FB-4F6E-BB9F-CA77E8FAA585}" type="parTrans" cxnId="{A24E3935-042E-4126-9FDB-E10E4C820822}">
      <dgm:prSet/>
      <dgm:spPr/>
      <dgm:t>
        <a:bodyPr/>
        <a:lstStyle/>
        <a:p>
          <a:endParaRPr lang="en-AU">
            <a:latin typeface="Segoe UI Light" panose="020B0502040204020203" pitchFamily="34" charset="0"/>
            <a:cs typeface="Segoe UI Light" panose="020B0502040204020203" pitchFamily="34" charset="0"/>
          </a:endParaRPr>
        </a:p>
      </dgm:t>
    </dgm:pt>
    <dgm:pt modelId="{492B23D5-2AF5-4678-A6E3-76FC57E62079}" type="sibTrans" cxnId="{A24E3935-042E-4126-9FDB-E10E4C820822}">
      <dgm:prSet/>
      <dgm:spPr/>
      <dgm:t>
        <a:bodyPr/>
        <a:lstStyle/>
        <a:p>
          <a:endParaRPr lang="en-AU">
            <a:latin typeface="Segoe UI Light" panose="020B0502040204020203" pitchFamily="34" charset="0"/>
            <a:cs typeface="Segoe UI Light" panose="020B0502040204020203" pitchFamily="34" charset="0"/>
          </a:endParaRPr>
        </a:p>
      </dgm:t>
    </dgm:pt>
    <dgm:pt modelId="{DF1BB7DF-FC46-4046-A052-767259ABE670}">
      <dgm:prSet phldrT="[Text]"/>
      <dgm:spPr/>
      <dgm:t>
        <a:bodyPr/>
        <a:lstStyle/>
        <a:p>
          <a:r>
            <a:rPr lang="en-AU">
              <a:latin typeface="Segoe UI Light" panose="020B0502040204020203" pitchFamily="34" charset="0"/>
              <a:cs typeface="Segoe UI Light" panose="020B0502040204020203" pitchFamily="34" charset="0"/>
            </a:rPr>
            <a:t>Inquire</a:t>
          </a:r>
        </a:p>
      </dgm:t>
    </dgm:pt>
    <dgm:pt modelId="{BC6E6F02-FA6C-4894-9B5E-B3CE8FC2958E}" type="parTrans" cxnId="{B1C8AAB7-B3CB-457D-9793-D41851506E2E}">
      <dgm:prSet/>
      <dgm:spPr/>
      <dgm:t>
        <a:bodyPr/>
        <a:lstStyle/>
        <a:p>
          <a:endParaRPr lang="en-AU">
            <a:latin typeface="Segoe UI Light" panose="020B0502040204020203" pitchFamily="34" charset="0"/>
            <a:cs typeface="Segoe UI Light" panose="020B0502040204020203" pitchFamily="34" charset="0"/>
          </a:endParaRPr>
        </a:p>
      </dgm:t>
    </dgm:pt>
    <dgm:pt modelId="{1814A9DC-D34E-4341-9AAE-191FBAE86FB1}" type="sibTrans" cxnId="{B1C8AAB7-B3CB-457D-9793-D41851506E2E}">
      <dgm:prSet/>
      <dgm:spPr/>
      <dgm:t>
        <a:bodyPr/>
        <a:lstStyle/>
        <a:p>
          <a:endParaRPr lang="en-AU">
            <a:latin typeface="Segoe UI Light" panose="020B0502040204020203" pitchFamily="34" charset="0"/>
            <a:cs typeface="Segoe UI Light" panose="020B0502040204020203" pitchFamily="34" charset="0"/>
          </a:endParaRPr>
        </a:p>
      </dgm:t>
    </dgm:pt>
    <dgm:pt modelId="{945CA530-1E77-44FC-A9B6-154BF6C8B5B1}">
      <dgm:prSet phldrT="[Text]"/>
      <dgm:spPr/>
      <dgm:t>
        <a:bodyPr/>
        <a:lstStyle/>
        <a:p>
          <a:r>
            <a:rPr lang="en-AU">
              <a:latin typeface="Segoe UI Light" panose="020B0502040204020203" pitchFamily="34" charset="0"/>
              <a:cs typeface="Segoe UI Light" panose="020B0502040204020203" pitchFamily="34" charset="0"/>
            </a:rPr>
            <a:t>Continue</a:t>
          </a:r>
        </a:p>
      </dgm:t>
    </dgm:pt>
    <dgm:pt modelId="{5B5CA08B-3AFF-47B3-BDB8-488355F8D1F5}" type="parTrans" cxnId="{32B6E5C1-DA0A-4DB1-BC10-908E91165E40}">
      <dgm:prSet/>
      <dgm:spPr/>
      <dgm:t>
        <a:bodyPr/>
        <a:lstStyle/>
        <a:p>
          <a:endParaRPr lang="en-AU">
            <a:latin typeface="Segoe UI Light" panose="020B0502040204020203" pitchFamily="34" charset="0"/>
            <a:cs typeface="Segoe UI Light" panose="020B0502040204020203" pitchFamily="34" charset="0"/>
          </a:endParaRPr>
        </a:p>
      </dgm:t>
    </dgm:pt>
    <dgm:pt modelId="{F0F5497E-99EF-4A04-9CF8-616EBC4EA8FE}" type="sibTrans" cxnId="{32B6E5C1-DA0A-4DB1-BC10-908E91165E40}">
      <dgm:prSet/>
      <dgm:spPr/>
      <dgm:t>
        <a:bodyPr/>
        <a:lstStyle/>
        <a:p>
          <a:endParaRPr lang="en-AU">
            <a:latin typeface="Segoe UI Light" panose="020B0502040204020203" pitchFamily="34" charset="0"/>
            <a:cs typeface="Segoe UI Light" panose="020B0502040204020203" pitchFamily="34" charset="0"/>
          </a:endParaRPr>
        </a:p>
      </dgm:t>
    </dgm:pt>
    <dgm:pt modelId="{77D599D4-888E-4367-A0F1-A7A8590EFB48}">
      <dgm:prSet phldrT="[Text]" custT="1"/>
      <dgm:spPr/>
      <dgm:t>
        <a:bodyPr/>
        <a:lstStyle/>
        <a:p>
          <a:r>
            <a:rPr lang="en-AU" sz="1800">
              <a:latin typeface="Segoe UI Light" panose="020B0502040204020203" pitchFamily="34" charset="0"/>
              <a:cs typeface="Segoe UI Light" panose="020B0502040204020203" pitchFamily="34" charset="0"/>
            </a:rPr>
            <a:t>Displays debug message and continues with execution</a:t>
          </a:r>
        </a:p>
      </dgm:t>
    </dgm:pt>
    <dgm:pt modelId="{772D846B-1702-4244-90E4-13ADD00B2564}" type="parTrans" cxnId="{1BD8D9B1-5280-4CA9-976F-A6F5C8B0CE15}">
      <dgm:prSet/>
      <dgm:spPr/>
      <dgm:t>
        <a:bodyPr/>
        <a:lstStyle/>
        <a:p>
          <a:endParaRPr lang="en-AU">
            <a:latin typeface="Segoe UI Light" panose="020B0502040204020203" pitchFamily="34" charset="0"/>
            <a:cs typeface="Segoe UI Light" panose="020B0502040204020203" pitchFamily="34" charset="0"/>
          </a:endParaRPr>
        </a:p>
      </dgm:t>
    </dgm:pt>
    <dgm:pt modelId="{544F4C14-C5D1-4556-B63C-D0DC977C645F}" type="sibTrans" cxnId="{1BD8D9B1-5280-4CA9-976F-A6F5C8B0CE15}">
      <dgm:prSet/>
      <dgm:spPr/>
      <dgm:t>
        <a:bodyPr/>
        <a:lstStyle/>
        <a:p>
          <a:endParaRPr lang="en-AU">
            <a:latin typeface="Segoe UI Light" panose="020B0502040204020203" pitchFamily="34" charset="0"/>
            <a:cs typeface="Segoe UI Light" panose="020B0502040204020203" pitchFamily="34" charset="0"/>
          </a:endParaRPr>
        </a:p>
      </dgm:t>
    </dgm:pt>
    <dgm:pt modelId="{606B1937-DBCA-4484-8DBE-882EF468B9B8}">
      <dgm:prSet phldrT="[Text]" custT="1"/>
      <dgm:spPr/>
      <dgm:t>
        <a:bodyPr/>
        <a:lstStyle/>
        <a:p>
          <a:r>
            <a:rPr lang="en-AU" sz="1800" dirty="0">
              <a:latin typeface="Segoe UI Light" panose="020B0502040204020203" pitchFamily="34" charset="0"/>
              <a:cs typeface="Segoe UI Light" panose="020B0502040204020203" pitchFamily="34" charset="0"/>
            </a:rPr>
            <a:t>Displays debug message and prompts user to continue</a:t>
          </a:r>
          <a:r>
            <a:rPr lang="en-NL" sz="1800" dirty="0">
              <a:latin typeface="Segoe UI Light" panose="020B0502040204020203" pitchFamily="34" charset="0"/>
              <a:cs typeface="Segoe UI Light" panose="020B0502040204020203" pitchFamily="34" charset="0"/>
            </a:rPr>
            <a:t> (default </a:t>
          </a:r>
          <a:r>
            <a:rPr lang="en-NL" sz="1800" dirty="0" err="1">
              <a:latin typeface="Segoe UI Light" panose="020B0502040204020203" pitchFamily="34" charset="0"/>
              <a:cs typeface="Segoe UI Light" panose="020B0502040204020203" pitchFamily="34" charset="0"/>
            </a:rPr>
            <a:t>behavior</a:t>
          </a:r>
          <a:r>
            <a:rPr lang="en-NL" sz="1800" dirty="0">
              <a:latin typeface="Segoe UI Light" panose="020B0502040204020203" pitchFamily="34" charset="0"/>
              <a:cs typeface="Segoe UI Light" panose="020B0502040204020203" pitchFamily="34" charset="0"/>
            </a:rPr>
            <a:t>)</a:t>
          </a:r>
          <a:endParaRPr lang="en-AU" sz="1800" dirty="0">
            <a:latin typeface="Segoe UI Light" panose="020B0502040204020203" pitchFamily="34" charset="0"/>
            <a:cs typeface="Segoe UI Light" panose="020B0502040204020203" pitchFamily="34" charset="0"/>
          </a:endParaRPr>
        </a:p>
      </dgm:t>
    </dgm:pt>
    <dgm:pt modelId="{5DFD1266-B4FF-4FBB-81C3-1E344BDAA69D}" type="parTrans" cxnId="{F53D9044-9D62-4590-968A-6164A01514D8}">
      <dgm:prSet/>
      <dgm:spPr/>
      <dgm:t>
        <a:bodyPr/>
        <a:lstStyle/>
        <a:p>
          <a:endParaRPr lang="en-AU">
            <a:latin typeface="Segoe UI Light" panose="020B0502040204020203" pitchFamily="34" charset="0"/>
            <a:cs typeface="Segoe UI Light" panose="020B0502040204020203" pitchFamily="34" charset="0"/>
          </a:endParaRPr>
        </a:p>
      </dgm:t>
    </dgm:pt>
    <dgm:pt modelId="{E1A9E8B0-DAD6-4632-A3E3-38D7B63BFBBE}" type="sibTrans" cxnId="{F53D9044-9D62-4590-968A-6164A01514D8}">
      <dgm:prSet/>
      <dgm:spPr/>
      <dgm:t>
        <a:bodyPr/>
        <a:lstStyle/>
        <a:p>
          <a:endParaRPr lang="en-AU">
            <a:latin typeface="Segoe UI Light" panose="020B0502040204020203" pitchFamily="34" charset="0"/>
            <a:cs typeface="Segoe UI Light" panose="020B0502040204020203" pitchFamily="34" charset="0"/>
          </a:endParaRPr>
        </a:p>
      </dgm:t>
    </dgm:pt>
    <dgm:pt modelId="{9F371649-B5C0-4E74-AAAF-458EBA8D375F}">
      <dgm:prSet phldrT="[Text]" custT="1"/>
      <dgm:spPr/>
      <dgm:t>
        <a:bodyPr/>
        <a:lstStyle/>
        <a:p>
          <a:r>
            <a:rPr lang="en-AU" sz="1800">
              <a:latin typeface="Segoe UI Light" panose="020B0502040204020203" pitchFamily="34" charset="0"/>
              <a:cs typeface="Segoe UI Light" panose="020B0502040204020203" pitchFamily="34" charset="0"/>
            </a:rPr>
            <a:t>Displays debug message and stops execution </a:t>
          </a:r>
        </a:p>
      </dgm:t>
    </dgm:pt>
    <dgm:pt modelId="{C9CD177E-5828-4CAB-8022-625B5A4CF501}" type="parTrans" cxnId="{537B1062-0F09-4E2D-8AEA-C56FA1166660}">
      <dgm:prSet/>
      <dgm:spPr/>
      <dgm:t>
        <a:bodyPr/>
        <a:lstStyle/>
        <a:p>
          <a:endParaRPr lang="en-AU">
            <a:latin typeface="Segoe UI Light" panose="020B0502040204020203" pitchFamily="34" charset="0"/>
            <a:cs typeface="Segoe UI Light" panose="020B0502040204020203" pitchFamily="34" charset="0"/>
          </a:endParaRPr>
        </a:p>
      </dgm:t>
    </dgm:pt>
    <dgm:pt modelId="{FF285184-BAFD-4830-8CC6-A7C7C97C7035}" type="sibTrans" cxnId="{537B1062-0F09-4E2D-8AEA-C56FA1166660}">
      <dgm:prSet/>
      <dgm:spPr/>
      <dgm:t>
        <a:bodyPr/>
        <a:lstStyle/>
        <a:p>
          <a:endParaRPr lang="en-AU">
            <a:latin typeface="Segoe UI Light" panose="020B0502040204020203" pitchFamily="34" charset="0"/>
            <a:cs typeface="Segoe UI Light" panose="020B0502040204020203" pitchFamily="34" charset="0"/>
          </a:endParaRPr>
        </a:p>
      </dgm:t>
    </dgm:pt>
    <dgm:pt modelId="{B7CB573E-1402-4BD0-AAE7-85F4222A67AE}">
      <dgm:prSet phldrT="[Text]" custT="1"/>
      <dgm:spPr/>
      <dgm:t>
        <a:bodyPr/>
        <a:lstStyle/>
        <a:p>
          <a:r>
            <a:rPr lang="en-AU" sz="1800">
              <a:latin typeface="Segoe UI Light" panose="020B0502040204020203" pitchFamily="34" charset="0"/>
              <a:cs typeface="Segoe UI Light" panose="020B0502040204020203" pitchFamily="34" charset="0"/>
            </a:rPr>
            <a:t>Writes error to console</a:t>
          </a:r>
        </a:p>
      </dgm:t>
    </dgm:pt>
    <dgm:pt modelId="{97169851-D603-4FF7-AB10-D9FB39E14907}" type="parTrans" cxnId="{298B5E2F-3B27-49AD-BD5E-20334671BB77}">
      <dgm:prSet/>
      <dgm:spPr/>
      <dgm:t>
        <a:bodyPr/>
        <a:lstStyle/>
        <a:p>
          <a:endParaRPr lang="en-AU"/>
        </a:p>
      </dgm:t>
    </dgm:pt>
    <dgm:pt modelId="{3BB55375-E8C6-46AF-865C-15C80EC050CC}" type="sibTrans" cxnId="{298B5E2F-3B27-49AD-BD5E-20334671BB77}">
      <dgm:prSet/>
      <dgm:spPr/>
      <dgm:t>
        <a:bodyPr/>
        <a:lstStyle/>
        <a:p>
          <a:endParaRPr lang="en-AU"/>
        </a:p>
      </dgm:t>
    </dgm:pt>
    <dgm:pt modelId="{F468EE7E-9481-4AC2-9850-84E28BA217A9}">
      <dgm:prSet phldrT="[Text]" custT="1"/>
      <dgm:spPr/>
      <dgm:t>
        <a:bodyPr/>
        <a:lstStyle/>
        <a:p>
          <a:r>
            <a:rPr lang="en-AU" sz="1800" dirty="0">
              <a:latin typeface="Segoe UI Light" panose="020B0502040204020203" pitchFamily="34" charset="0"/>
              <a:cs typeface="Segoe UI Light" panose="020B0502040204020203" pitchFamily="34" charset="0"/>
            </a:rPr>
            <a:t>Debug message is not displayed, and execution continues w</a:t>
          </a:r>
          <a:r>
            <a:rPr lang="en-NL" sz="1800" dirty="0" err="1">
              <a:latin typeface="Segoe UI Light" panose="020B0502040204020203" pitchFamily="34" charset="0"/>
              <a:cs typeface="Segoe UI Light" panose="020B0502040204020203" pitchFamily="34" charset="0"/>
            </a:rPr>
            <a:t>ithout</a:t>
          </a:r>
          <a:r>
            <a:rPr lang="en-AU" sz="1800" dirty="0">
              <a:latin typeface="Segoe UI Light" panose="020B0502040204020203" pitchFamily="34" charset="0"/>
              <a:cs typeface="Segoe UI Light" panose="020B0502040204020203" pitchFamily="34" charset="0"/>
            </a:rPr>
            <a:t> interruption</a:t>
          </a:r>
        </a:p>
      </dgm:t>
    </dgm:pt>
    <dgm:pt modelId="{92421523-0374-4899-A2B2-5B1F7E183509}" type="parTrans" cxnId="{61EBB29C-D11D-40C3-835B-0E14C93BCEE4}">
      <dgm:prSet/>
      <dgm:spPr/>
      <dgm:t>
        <a:bodyPr/>
        <a:lstStyle/>
        <a:p>
          <a:endParaRPr lang="en-AU"/>
        </a:p>
      </dgm:t>
    </dgm:pt>
    <dgm:pt modelId="{E5FDD5CB-10FE-4A3E-9B15-794A62A87A35}" type="sibTrans" cxnId="{61EBB29C-D11D-40C3-835B-0E14C93BCEE4}">
      <dgm:prSet/>
      <dgm:spPr/>
      <dgm:t>
        <a:bodyPr/>
        <a:lstStyle/>
        <a:p>
          <a:endParaRPr lang="en-AU"/>
        </a:p>
      </dgm:t>
    </dgm:pt>
    <dgm:pt modelId="{307B3B76-4CEE-49ED-BCCB-A871528602E5}">
      <dgm:prSet phldrT="[Text]"/>
      <dgm:spPr/>
      <dgm:t>
        <a:bodyPr/>
        <a:lstStyle/>
        <a:p>
          <a:r>
            <a:rPr lang="en-AU">
              <a:latin typeface="Segoe UI Light" panose="020B0502040204020203" pitchFamily="34" charset="0"/>
              <a:cs typeface="Segoe UI Light" panose="020B0502040204020203" pitchFamily="34" charset="0"/>
            </a:rPr>
            <a:t>Stop</a:t>
          </a:r>
          <a:endParaRPr lang="en-AU"/>
        </a:p>
      </dgm:t>
    </dgm:pt>
    <dgm:pt modelId="{D1C217A4-8D3B-4DCF-A35F-5DD123AD805E}" type="parTrans" cxnId="{8793679F-BCA3-4D44-999E-D3DD4148E454}">
      <dgm:prSet/>
      <dgm:spPr/>
      <dgm:t>
        <a:bodyPr/>
        <a:lstStyle/>
        <a:p>
          <a:endParaRPr lang="en-AU"/>
        </a:p>
      </dgm:t>
    </dgm:pt>
    <dgm:pt modelId="{842C8B1D-6515-483F-8DBC-D8CF47706636}" type="sibTrans" cxnId="{8793679F-BCA3-4D44-999E-D3DD4148E454}">
      <dgm:prSet/>
      <dgm:spPr/>
      <dgm:t>
        <a:bodyPr/>
        <a:lstStyle/>
        <a:p>
          <a:endParaRPr lang="en-AU"/>
        </a:p>
      </dgm:t>
    </dgm:pt>
    <dgm:pt modelId="{1F16A0B7-7F9A-4AA6-83AE-B222F8E384D7}" type="pres">
      <dgm:prSet presAssocID="{3F056A8F-F767-42B6-8CD4-9A61550D1A69}" presName="Name0" presStyleCnt="0">
        <dgm:presLayoutVars>
          <dgm:dir/>
          <dgm:animLvl val="lvl"/>
          <dgm:resizeHandles val="exact"/>
        </dgm:presLayoutVars>
      </dgm:prSet>
      <dgm:spPr/>
    </dgm:pt>
    <dgm:pt modelId="{8010B73F-DC39-4D40-821A-BE6040CBEEC4}" type="pres">
      <dgm:prSet presAssocID="{D0A35CB9-BAE3-44CE-8719-9E74C3F3BCAF}" presName="linNode" presStyleCnt="0"/>
      <dgm:spPr/>
    </dgm:pt>
    <dgm:pt modelId="{23C2E5C1-F1F9-4EF6-B48A-CC4C676BF4ED}" type="pres">
      <dgm:prSet presAssocID="{D0A35CB9-BAE3-44CE-8719-9E74C3F3BCAF}" presName="parentText" presStyleLbl="node1" presStyleIdx="0" presStyleCnt="4">
        <dgm:presLayoutVars>
          <dgm:chMax val="1"/>
          <dgm:bulletEnabled val="1"/>
        </dgm:presLayoutVars>
      </dgm:prSet>
      <dgm:spPr>
        <a:prstGeom prst="rect">
          <a:avLst/>
        </a:prstGeom>
      </dgm:spPr>
    </dgm:pt>
    <dgm:pt modelId="{C6FA84EE-900E-487E-AB99-E5E9B8C9A0EE}" type="pres">
      <dgm:prSet presAssocID="{D0A35CB9-BAE3-44CE-8719-9E74C3F3BCAF}" presName="descendantText" presStyleLbl="alignAccFollowNode1" presStyleIdx="0" presStyleCnt="4">
        <dgm:presLayoutVars>
          <dgm:bulletEnabled val="1"/>
        </dgm:presLayoutVars>
      </dgm:prSet>
      <dgm:spPr/>
    </dgm:pt>
    <dgm:pt modelId="{5F342A51-DB4D-43F6-997A-3E39CF1E437C}" type="pres">
      <dgm:prSet presAssocID="{492B23D5-2AF5-4678-A6E3-76FC57E62079}" presName="sp" presStyleCnt="0"/>
      <dgm:spPr/>
    </dgm:pt>
    <dgm:pt modelId="{DEC6ADE3-66DE-4B23-8712-E64AF4D53C3A}" type="pres">
      <dgm:prSet presAssocID="{307B3B76-4CEE-49ED-BCCB-A871528602E5}" presName="linNode" presStyleCnt="0"/>
      <dgm:spPr/>
    </dgm:pt>
    <dgm:pt modelId="{803FE4D1-4E4A-4FA9-BAED-03DF35800287}" type="pres">
      <dgm:prSet presAssocID="{307B3B76-4CEE-49ED-BCCB-A871528602E5}" presName="parentText" presStyleLbl="node1" presStyleIdx="1" presStyleCnt="4">
        <dgm:presLayoutVars>
          <dgm:chMax val="1"/>
          <dgm:bulletEnabled val="1"/>
        </dgm:presLayoutVars>
      </dgm:prSet>
      <dgm:spPr>
        <a:prstGeom prst="rect">
          <a:avLst/>
        </a:prstGeom>
      </dgm:spPr>
    </dgm:pt>
    <dgm:pt modelId="{C066ACF1-378C-4490-BE22-0D925A6D1124}" type="pres">
      <dgm:prSet presAssocID="{307B3B76-4CEE-49ED-BCCB-A871528602E5}" presName="descendantText" presStyleLbl="alignAccFollowNode1" presStyleIdx="1" presStyleCnt="4">
        <dgm:presLayoutVars>
          <dgm:bulletEnabled val="1"/>
        </dgm:presLayoutVars>
      </dgm:prSet>
      <dgm:spPr/>
    </dgm:pt>
    <dgm:pt modelId="{8CA9210A-6A0C-4204-8723-053EAAF183E9}" type="pres">
      <dgm:prSet presAssocID="{842C8B1D-6515-483F-8DBC-D8CF47706636}" presName="sp" presStyleCnt="0"/>
      <dgm:spPr/>
    </dgm:pt>
    <dgm:pt modelId="{FB34566A-7E7D-4DE6-8D79-DC465C50E352}" type="pres">
      <dgm:prSet presAssocID="{DF1BB7DF-FC46-4046-A052-767259ABE670}" presName="linNode" presStyleCnt="0"/>
      <dgm:spPr/>
    </dgm:pt>
    <dgm:pt modelId="{55D0EA7A-CA6F-405D-8D2C-009B28CC3F62}" type="pres">
      <dgm:prSet presAssocID="{DF1BB7DF-FC46-4046-A052-767259ABE670}" presName="parentText" presStyleLbl="node1" presStyleIdx="2" presStyleCnt="4">
        <dgm:presLayoutVars>
          <dgm:chMax val="1"/>
          <dgm:bulletEnabled val="1"/>
        </dgm:presLayoutVars>
      </dgm:prSet>
      <dgm:spPr>
        <a:prstGeom prst="rect">
          <a:avLst/>
        </a:prstGeom>
      </dgm:spPr>
    </dgm:pt>
    <dgm:pt modelId="{1B9B9731-A546-4D07-A4C1-A3F5070CADA6}" type="pres">
      <dgm:prSet presAssocID="{DF1BB7DF-FC46-4046-A052-767259ABE670}" presName="descendantText" presStyleLbl="alignAccFollowNode1" presStyleIdx="2" presStyleCnt="4">
        <dgm:presLayoutVars>
          <dgm:bulletEnabled val="1"/>
        </dgm:presLayoutVars>
      </dgm:prSet>
      <dgm:spPr/>
    </dgm:pt>
    <dgm:pt modelId="{ED055D6B-40B3-4600-B878-9539F6489898}" type="pres">
      <dgm:prSet presAssocID="{1814A9DC-D34E-4341-9AAE-191FBAE86FB1}" presName="sp" presStyleCnt="0"/>
      <dgm:spPr/>
    </dgm:pt>
    <dgm:pt modelId="{B411ABBE-0DA3-4FC7-9803-9EE41BE01E96}" type="pres">
      <dgm:prSet presAssocID="{945CA530-1E77-44FC-A9B6-154BF6C8B5B1}" presName="linNode" presStyleCnt="0"/>
      <dgm:spPr/>
    </dgm:pt>
    <dgm:pt modelId="{A52310E1-5B6C-4590-BF03-3821CCBBA68C}" type="pres">
      <dgm:prSet presAssocID="{945CA530-1E77-44FC-A9B6-154BF6C8B5B1}" presName="parentText" presStyleLbl="node1" presStyleIdx="3" presStyleCnt="4">
        <dgm:presLayoutVars>
          <dgm:chMax val="1"/>
          <dgm:bulletEnabled val="1"/>
        </dgm:presLayoutVars>
      </dgm:prSet>
      <dgm:spPr>
        <a:prstGeom prst="rect">
          <a:avLst/>
        </a:prstGeom>
      </dgm:spPr>
    </dgm:pt>
    <dgm:pt modelId="{53570F2F-B861-4206-B758-F70C7A71B441}" type="pres">
      <dgm:prSet presAssocID="{945CA530-1E77-44FC-A9B6-154BF6C8B5B1}" presName="descendantText" presStyleLbl="alignAccFollowNode1" presStyleIdx="3" presStyleCnt="4">
        <dgm:presLayoutVars>
          <dgm:bulletEnabled val="1"/>
        </dgm:presLayoutVars>
      </dgm:prSet>
      <dgm:spPr/>
    </dgm:pt>
  </dgm:ptLst>
  <dgm:cxnLst>
    <dgm:cxn modelId="{0091D905-226D-49FD-87C5-965C4EE2B7B3}" type="presOf" srcId="{D0A35CB9-BAE3-44CE-8719-9E74C3F3BCAF}" destId="{23C2E5C1-F1F9-4EF6-B48A-CC4C676BF4ED}" srcOrd="0" destOrd="0" presId="urn:microsoft.com/office/officeart/2005/8/layout/vList5"/>
    <dgm:cxn modelId="{298B5E2F-3B27-49AD-BD5E-20334671BB77}" srcId="{307B3B76-4CEE-49ED-BCCB-A871528602E5}" destId="{B7CB573E-1402-4BD0-AAE7-85F4222A67AE}" srcOrd="1" destOrd="0" parTransId="{97169851-D603-4FF7-AB10-D9FB39E14907}" sibTransId="{3BB55375-E8C6-46AF-865C-15C80EC050CC}"/>
    <dgm:cxn modelId="{A24E3935-042E-4126-9FDB-E10E4C820822}" srcId="{3F056A8F-F767-42B6-8CD4-9A61550D1A69}" destId="{D0A35CB9-BAE3-44CE-8719-9E74C3F3BCAF}" srcOrd="0" destOrd="0" parTransId="{FC7F080E-48FB-4F6E-BB9F-CA77E8FAA585}" sibTransId="{492B23D5-2AF5-4678-A6E3-76FC57E62079}"/>
    <dgm:cxn modelId="{92248F35-C979-44B0-95B8-E7B1750D2BBD}" type="presOf" srcId="{606B1937-DBCA-4484-8DBE-882EF468B9B8}" destId="{1B9B9731-A546-4D07-A4C1-A3F5070CADA6}" srcOrd="0" destOrd="0" presId="urn:microsoft.com/office/officeart/2005/8/layout/vList5"/>
    <dgm:cxn modelId="{537B1062-0F09-4E2D-8AEA-C56FA1166660}" srcId="{307B3B76-4CEE-49ED-BCCB-A871528602E5}" destId="{9F371649-B5C0-4E74-AAAF-458EBA8D375F}" srcOrd="0" destOrd="0" parTransId="{C9CD177E-5828-4CAB-8022-625B5A4CF501}" sibTransId="{FF285184-BAFD-4830-8CC6-A7C7C97C7035}"/>
    <dgm:cxn modelId="{F53D9044-9D62-4590-968A-6164A01514D8}" srcId="{DF1BB7DF-FC46-4046-A052-767259ABE670}" destId="{606B1937-DBCA-4484-8DBE-882EF468B9B8}" srcOrd="0" destOrd="0" parTransId="{5DFD1266-B4FF-4FBB-81C3-1E344BDAA69D}" sibTransId="{E1A9E8B0-DAD6-4632-A3E3-38D7B63BFBBE}"/>
    <dgm:cxn modelId="{B1C1A064-DC8F-44F5-B00A-1A88A206C33F}" type="presOf" srcId="{945CA530-1E77-44FC-A9B6-154BF6C8B5B1}" destId="{A52310E1-5B6C-4590-BF03-3821CCBBA68C}" srcOrd="0" destOrd="0" presId="urn:microsoft.com/office/officeart/2005/8/layout/vList5"/>
    <dgm:cxn modelId="{CE75EF4E-97CA-43F1-AE65-E14B61876816}" type="presOf" srcId="{F468EE7E-9481-4AC2-9850-84E28BA217A9}" destId="{C6FA84EE-900E-487E-AB99-E5E9B8C9A0EE}" srcOrd="0" destOrd="0" presId="urn:microsoft.com/office/officeart/2005/8/layout/vList5"/>
    <dgm:cxn modelId="{19E4FE7E-B458-4133-AD0B-380000355C67}" type="presOf" srcId="{DF1BB7DF-FC46-4046-A052-767259ABE670}" destId="{55D0EA7A-CA6F-405D-8D2C-009B28CC3F62}" srcOrd="0" destOrd="0" presId="urn:microsoft.com/office/officeart/2005/8/layout/vList5"/>
    <dgm:cxn modelId="{14410D84-AEB1-43E9-9AF2-9AE9D6D4681E}" type="presOf" srcId="{9F371649-B5C0-4E74-AAAF-458EBA8D375F}" destId="{C066ACF1-378C-4490-BE22-0D925A6D1124}" srcOrd="0" destOrd="0" presId="urn:microsoft.com/office/officeart/2005/8/layout/vList5"/>
    <dgm:cxn modelId="{61EBB29C-D11D-40C3-835B-0E14C93BCEE4}" srcId="{D0A35CB9-BAE3-44CE-8719-9E74C3F3BCAF}" destId="{F468EE7E-9481-4AC2-9850-84E28BA217A9}" srcOrd="0" destOrd="0" parTransId="{92421523-0374-4899-A2B2-5B1F7E183509}" sibTransId="{E5FDD5CB-10FE-4A3E-9B15-794A62A87A35}"/>
    <dgm:cxn modelId="{7BBE4D9D-B742-4880-BACB-C1113655691E}" type="presOf" srcId="{B7CB573E-1402-4BD0-AAE7-85F4222A67AE}" destId="{C066ACF1-378C-4490-BE22-0D925A6D1124}" srcOrd="0" destOrd="1" presId="urn:microsoft.com/office/officeart/2005/8/layout/vList5"/>
    <dgm:cxn modelId="{8793679F-BCA3-4D44-999E-D3DD4148E454}" srcId="{3F056A8F-F767-42B6-8CD4-9A61550D1A69}" destId="{307B3B76-4CEE-49ED-BCCB-A871528602E5}" srcOrd="1" destOrd="0" parTransId="{D1C217A4-8D3B-4DCF-A35F-5DD123AD805E}" sibTransId="{842C8B1D-6515-483F-8DBC-D8CF47706636}"/>
    <dgm:cxn modelId="{CBED48AB-B0EB-46DC-8D68-51E8F4198E32}" type="presOf" srcId="{77D599D4-888E-4367-A0F1-A7A8590EFB48}" destId="{53570F2F-B861-4206-B758-F70C7A71B441}" srcOrd="0" destOrd="0" presId="urn:microsoft.com/office/officeart/2005/8/layout/vList5"/>
    <dgm:cxn modelId="{1BD8D9B1-5280-4CA9-976F-A6F5C8B0CE15}" srcId="{945CA530-1E77-44FC-A9B6-154BF6C8B5B1}" destId="{77D599D4-888E-4367-A0F1-A7A8590EFB48}" srcOrd="0" destOrd="0" parTransId="{772D846B-1702-4244-90E4-13ADD00B2564}" sibTransId="{544F4C14-C5D1-4556-B63C-D0DC977C645F}"/>
    <dgm:cxn modelId="{B1C8AAB7-B3CB-457D-9793-D41851506E2E}" srcId="{3F056A8F-F767-42B6-8CD4-9A61550D1A69}" destId="{DF1BB7DF-FC46-4046-A052-767259ABE670}" srcOrd="2" destOrd="0" parTransId="{BC6E6F02-FA6C-4894-9B5E-B3CE8FC2958E}" sibTransId="{1814A9DC-D34E-4341-9AAE-191FBAE86FB1}"/>
    <dgm:cxn modelId="{32B6E5C1-DA0A-4DB1-BC10-908E91165E40}" srcId="{3F056A8F-F767-42B6-8CD4-9A61550D1A69}" destId="{945CA530-1E77-44FC-A9B6-154BF6C8B5B1}" srcOrd="3" destOrd="0" parTransId="{5B5CA08B-3AFF-47B3-BDB8-488355F8D1F5}" sibTransId="{F0F5497E-99EF-4A04-9CF8-616EBC4EA8FE}"/>
    <dgm:cxn modelId="{2364E2D3-CF18-4EB3-A2D0-93D75EFC63ED}" type="presOf" srcId="{3F056A8F-F767-42B6-8CD4-9A61550D1A69}" destId="{1F16A0B7-7F9A-4AA6-83AE-B222F8E384D7}" srcOrd="0" destOrd="0" presId="urn:microsoft.com/office/officeart/2005/8/layout/vList5"/>
    <dgm:cxn modelId="{5095F2FF-6DE8-4638-8FFE-FFD1342FB02A}" type="presOf" srcId="{307B3B76-4CEE-49ED-BCCB-A871528602E5}" destId="{803FE4D1-4E4A-4FA9-BAED-03DF35800287}" srcOrd="0" destOrd="0" presId="urn:microsoft.com/office/officeart/2005/8/layout/vList5"/>
    <dgm:cxn modelId="{8EA1A2D5-6E39-47C2-890C-AB6AAC507B8E}" type="presParOf" srcId="{1F16A0B7-7F9A-4AA6-83AE-B222F8E384D7}" destId="{8010B73F-DC39-4D40-821A-BE6040CBEEC4}" srcOrd="0" destOrd="0" presId="urn:microsoft.com/office/officeart/2005/8/layout/vList5"/>
    <dgm:cxn modelId="{2C02F9B2-C610-4BFF-8F80-485B7E93339C}" type="presParOf" srcId="{8010B73F-DC39-4D40-821A-BE6040CBEEC4}" destId="{23C2E5C1-F1F9-4EF6-B48A-CC4C676BF4ED}" srcOrd="0" destOrd="0" presId="urn:microsoft.com/office/officeart/2005/8/layout/vList5"/>
    <dgm:cxn modelId="{8A001AE2-7BFA-4D5E-A5AF-52F1CDF70064}" type="presParOf" srcId="{8010B73F-DC39-4D40-821A-BE6040CBEEC4}" destId="{C6FA84EE-900E-487E-AB99-E5E9B8C9A0EE}" srcOrd="1" destOrd="0" presId="urn:microsoft.com/office/officeart/2005/8/layout/vList5"/>
    <dgm:cxn modelId="{A17EFC66-BD11-4BF4-9C65-D3056CAB9BAE}" type="presParOf" srcId="{1F16A0B7-7F9A-4AA6-83AE-B222F8E384D7}" destId="{5F342A51-DB4D-43F6-997A-3E39CF1E437C}" srcOrd="1" destOrd="0" presId="urn:microsoft.com/office/officeart/2005/8/layout/vList5"/>
    <dgm:cxn modelId="{1559EB17-C23D-4E4B-806E-F8AD8F480A0A}" type="presParOf" srcId="{1F16A0B7-7F9A-4AA6-83AE-B222F8E384D7}" destId="{DEC6ADE3-66DE-4B23-8712-E64AF4D53C3A}" srcOrd="2" destOrd="0" presId="urn:microsoft.com/office/officeart/2005/8/layout/vList5"/>
    <dgm:cxn modelId="{986A0D96-4589-4F70-9F50-75171F456FC8}" type="presParOf" srcId="{DEC6ADE3-66DE-4B23-8712-E64AF4D53C3A}" destId="{803FE4D1-4E4A-4FA9-BAED-03DF35800287}" srcOrd="0" destOrd="0" presId="urn:microsoft.com/office/officeart/2005/8/layout/vList5"/>
    <dgm:cxn modelId="{59264958-9FFF-4A9C-B419-B507454BEAAF}" type="presParOf" srcId="{DEC6ADE3-66DE-4B23-8712-E64AF4D53C3A}" destId="{C066ACF1-378C-4490-BE22-0D925A6D1124}" srcOrd="1" destOrd="0" presId="urn:microsoft.com/office/officeart/2005/8/layout/vList5"/>
    <dgm:cxn modelId="{E8689A26-194A-4384-884E-3CB337358EA6}" type="presParOf" srcId="{1F16A0B7-7F9A-4AA6-83AE-B222F8E384D7}" destId="{8CA9210A-6A0C-4204-8723-053EAAF183E9}" srcOrd="3" destOrd="0" presId="urn:microsoft.com/office/officeart/2005/8/layout/vList5"/>
    <dgm:cxn modelId="{130C0277-B3AA-45AF-820D-912AD91501F0}" type="presParOf" srcId="{1F16A0B7-7F9A-4AA6-83AE-B222F8E384D7}" destId="{FB34566A-7E7D-4DE6-8D79-DC465C50E352}" srcOrd="4" destOrd="0" presId="urn:microsoft.com/office/officeart/2005/8/layout/vList5"/>
    <dgm:cxn modelId="{9C5B4166-F55F-4FC5-8227-08C501AD5907}" type="presParOf" srcId="{FB34566A-7E7D-4DE6-8D79-DC465C50E352}" destId="{55D0EA7A-CA6F-405D-8D2C-009B28CC3F62}" srcOrd="0" destOrd="0" presId="urn:microsoft.com/office/officeart/2005/8/layout/vList5"/>
    <dgm:cxn modelId="{40A10641-DDC2-4536-9583-C541C634A7C2}" type="presParOf" srcId="{FB34566A-7E7D-4DE6-8D79-DC465C50E352}" destId="{1B9B9731-A546-4D07-A4C1-A3F5070CADA6}" srcOrd="1" destOrd="0" presId="urn:microsoft.com/office/officeart/2005/8/layout/vList5"/>
    <dgm:cxn modelId="{6ADA7FBB-5A2D-496A-9284-5FAF4F3CD3CA}" type="presParOf" srcId="{1F16A0B7-7F9A-4AA6-83AE-B222F8E384D7}" destId="{ED055D6B-40B3-4600-B878-9539F6489898}" srcOrd="5" destOrd="0" presId="urn:microsoft.com/office/officeart/2005/8/layout/vList5"/>
    <dgm:cxn modelId="{2CA6BADD-E7D6-47AE-A370-E9ABC64C762A}" type="presParOf" srcId="{1F16A0B7-7F9A-4AA6-83AE-B222F8E384D7}" destId="{B411ABBE-0DA3-4FC7-9803-9EE41BE01E96}" srcOrd="6" destOrd="0" presId="urn:microsoft.com/office/officeart/2005/8/layout/vList5"/>
    <dgm:cxn modelId="{857F4548-24F5-4F5F-A79E-0EEB617436A1}" type="presParOf" srcId="{B411ABBE-0DA3-4FC7-9803-9EE41BE01E96}" destId="{A52310E1-5B6C-4590-BF03-3821CCBBA68C}" srcOrd="0" destOrd="0" presId="urn:microsoft.com/office/officeart/2005/8/layout/vList5"/>
    <dgm:cxn modelId="{5C3ACE11-DF74-49C8-8E4E-5E050D33BE6D}" type="presParOf" srcId="{B411ABBE-0DA3-4FC7-9803-9EE41BE01E96}" destId="{53570F2F-B861-4206-B758-F70C7A71B441}"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08DBE0-AAF8-4031-BDF9-B00C82CFC5FB}"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7C55F0A8-1995-4D8E-A813-F8EB8AF1181C}">
      <dgm:prSet/>
      <dgm:spPr/>
      <dgm:t>
        <a:bodyPr/>
        <a:lstStyle/>
        <a:p>
          <a:pPr>
            <a:lnSpc>
              <a:spcPct val="100000"/>
            </a:lnSpc>
          </a:pPr>
          <a:r>
            <a:rPr lang="en-US" dirty="0"/>
            <a:t>Examine a variable</a:t>
          </a:r>
        </a:p>
      </dgm:t>
    </dgm:pt>
    <dgm:pt modelId="{9093D0E7-70ED-4EB2-BC80-17D02F71657D}" type="parTrans" cxnId="{DD55D6F3-FB95-407C-9F3E-C2CB7F03A991}">
      <dgm:prSet/>
      <dgm:spPr/>
      <dgm:t>
        <a:bodyPr/>
        <a:lstStyle/>
        <a:p>
          <a:endParaRPr lang="en-US"/>
        </a:p>
      </dgm:t>
    </dgm:pt>
    <dgm:pt modelId="{FD8EFF1D-C27C-43FF-BCA5-DBF9080FACC3}" type="sibTrans" cxnId="{DD55D6F3-FB95-407C-9F3E-C2CB7F03A991}">
      <dgm:prSet/>
      <dgm:spPr/>
      <dgm:t>
        <a:bodyPr/>
        <a:lstStyle/>
        <a:p>
          <a:endParaRPr lang="en-US"/>
        </a:p>
      </dgm:t>
    </dgm:pt>
    <dgm:pt modelId="{48ECCDD6-E3CF-4D2C-AAB1-CFDEF4105BC9}">
      <dgm:prSet/>
      <dgm:spPr/>
      <dgm:t>
        <a:bodyPr/>
        <a:lstStyle/>
        <a:p>
          <a:pPr>
            <a:lnSpc>
              <a:spcPct val="100000"/>
            </a:lnSpc>
          </a:pPr>
          <a:r>
            <a:rPr lang="en-US" dirty="0"/>
            <a:t>Query the runtime state</a:t>
          </a:r>
        </a:p>
      </dgm:t>
    </dgm:pt>
    <dgm:pt modelId="{87432B4B-E702-488C-990E-62D1025AAEBD}" type="parTrans" cxnId="{D03757EC-7ECD-485B-92B5-3011920CA3D1}">
      <dgm:prSet/>
      <dgm:spPr/>
      <dgm:t>
        <a:bodyPr/>
        <a:lstStyle/>
        <a:p>
          <a:endParaRPr lang="en-US"/>
        </a:p>
      </dgm:t>
    </dgm:pt>
    <dgm:pt modelId="{0F454B39-0F1D-467D-A4DF-7CE440850BC0}" type="sibTrans" cxnId="{D03757EC-7ECD-485B-92B5-3011920CA3D1}">
      <dgm:prSet/>
      <dgm:spPr/>
      <dgm:t>
        <a:bodyPr/>
        <a:lstStyle/>
        <a:p>
          <a:endParaRPr lang="en-US"/>
        </a:p>
      </dgm:t>
    </dgm:pt>
    <dgm:pt modelId="{8F7A9D58-6CAB-419A-B0A4-36ADC13DA059}">
      <dgm:prSet/>
      <dgm:spPr/>
      <dgm:t>
        <a:bodyPr/>
        <a:lstStyle/>
        <a:p>
          <a:pPr>
            <a:lnSpc>
              <a:spcPct val="100000"/>
            </a:lnSpc>
          </a:pPr>
          <a:r>
            <a:rPr lang="en-US" dirty="0"/>
            <a:t>Test conditions</a:t>
          </a:r>
        </a:p>
      </dgm:t>
    </dgm:pt>
    <dgm:pt modelId="{F1AF56AC-5109-4310-95BF-96B27DF983FA}" type="parTrans" cxnId="{43585CF4-FB16-4365-A8DB-0FCF8B15652A}">
      <dgm:prSet/>
      <dgm:spPr/>
      <dgm:t>
        <a:bodyPr/>
        <a:lstStyle/>
        <a:p>
          <a:endParaRPr lang="en-US"/>
        </a:p>
      </dgm:t>
    </dgm:pt>
    <dgm:pt modelId="{116CC70B-2B8C-4E04-BDF2-45EF3A7400B6}" type="sibTrans" cxnId="{43585CF4-FB16-4365-A8DB-0FCF8B15652A}">
      <dgm:prSet/>
      <dgm:spPr/>
      <dgm:t>
        <a:bodyPr/>
        <a:lstStyle/>
        <a:p>
          <a:endParaRPr lang="en-US"/>
        </a:p>
      </dgm:t>
    </dgm:pt>
    <dgm:pt modelId="{600AFDE4-BB34-46CD-A2FF-9D8827BAC8A8}" type="pres">
      <dgm:prSet presAssocID="{5008DBE0-AAF8-4031-BDF9-B00C82CFC5FB}" presName="root" presStyleCnt="0">
        <dgm:presLayoutVars>
          <dgm:dir/>
          <dgm:resizeHandles val="exact"/>
        </dgm:presLayoutVars>
      </dgm:prSet>
      <dgm:spPr/>
    </dgm:pt>
    <dgm:pt modelId="{6114BA87-688B-4900-960B-279A62A08325}" type="pres">
      <dgm:prSet presAssocID="{7C55F0A8-1995-4D8E-A813-F8EB8AF1181C}" presName="compNode" presStyleCnt="0"/>
      <dgm:spPr/>
    </dgm:pt>
    <dgm:pt modelId="{D6109565-67B2-4A45-8800-497914FDD356}" type="pres">
      <dgm:prSet presAssocID="{7C55F0A8-1995-4D8E-A813-F8EB8AF1181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A496DA24-5D40-4FD4-B673-586460A79E39}" type="pres">
      <dgm:prSet presAssocID="{7C55F0A8-1995-4D8E-A813-F8EB8AF1181C}" presName="spaceRect" presStyleCnt="0"/>
      <dgm:spPr/>
    </dgm:pt>
    <dgm:pt modelId="{DB1832B9-B404-479A-AC11-F1C8F2C3F2A4}" type="pres">
      <dgm:prSet presAssocID="{7C55F0A8-1995-4D8E-A813-F8EB8AF1181C}" presName="textRect" presStyleLbl="revTx" presStyleIdx="0" presStyleCnt="3">
        <dgm:presLayoutVars>
          <dgm:chMax val="1"/>
          <dgm:chPref val="1"/>
        </dgm:presLayoutVars>
      </dgm:prSet>
      <dgm:spPr/>
    </dgm:pt>
    <dgm:pt modelId="{455EC496-DD4D-405B-9FF2-14894C0D50EA}" type="pres">
      <dgm:prSet presAssocID="{FD8EFF1D-C27C-43FF-BCA5-DBF9080FACC3}" presName="sibTrans" presStyleCnt="0"/>
      <dgm:spPr/>
    </dgm:pt>
    <dgm:pt modelId="{B90F0547-8F83-4DB2-8FE0-884715E04019}" type="pres">
      <dgm:prSet presAssocID="{48ECCDD6-E3CF-4D2C-AAB1-CFDEF4105BC9}" presName="compNode" presStyleCnt="0"/>
      <dgm:spPr/>
    </dgm:pt>
    <dgm:pt modelId="{B4007454-195C-4B36-8816-8A031EA6EA7E}" type="pres">
      <dgm:prSet presAssocID="{48ECCDD6-E3CF-4D2C-AAB1-CFDEF4105BC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FAAAEE9-A8CC-4FA2-A6DC-DC8652C7A3B9}" type="pres">
      <dgm:prSet presAssocID="{48ECCDD6-E3CF-4D2C-AAB1-CFDEF4105BC9}" presName="spaceRect" presStyleCnt="0"/>
      <dgm:spPr/>
    </dgm:pt>
    <dgm:pt modelId="{EEA18AC6-9385-4A6D-8B01-2D2B685663DC}" type="pres">
      <dgm:prSet presAssocID="{48ECCDD6-E3CF-4D2C-AAB1-CFDEF4105BC9}" presName="textRect" presStyleLbl="revTx" presStyleIdx="1" presStyleCnt="3">
        <dgm:presLayoutVars>
          <dgm:chMax val="1"/>
          <dgm:chPref val="1"/>
        </dgm:presLayoutVars>
      </dgm:prSet>
      <dgm:spPr/>
    </dgm:pt>
    <dgm:pt modelId="{992B823A-4DD3-405D-8C10-9EE059EDAF7E}" type="pres">
      <dgm:prSet presAssocID="{0F454B39-0F1D-467D-A4DF-7CE440850BC0}" presName="sibTrans" presStyleCnt="0"/>
      <dgm:spPr/>
    </dgm:pt>
    <dgm:pt modelId="{8E6E2F88-7AC8-458D-A7FE-33D708102540}" type="pres">
      <dgm:prSet presAssocID="{8F7A9D58-6CAB-419A-B0A4-36ADC13DA059}" presName="compNode" presStyleCnt="0"/>
      <dgm:spPr/>
    </dgm:pt>
    <dgm:pt modelId="{3ADBD2CE-750E-4A07-9365-CF3E5B169E92}" type="pres">
      <dgm:prSet presAssocID="{8F7A9D58-6CAB-419A-B0A4-36ADC13DA05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6F861B2F-E059-476B-AEEA-901635D9F1E7}" type="pres">
      <dgm:prSet presAssocID="{8F7A9D58-6CAB-419A-B0A4-36ADC13DA059}" presName="spaceRect" presStyleCnt="0"/>
      <dgm:spPr/>
    </dgm:pt>
    <dgm:pt modelId="{8411F1A7-1049-441C-AF30-B419E8B1767E}" type="pres">
      <dgm:prSet presAssocID="{8F7A9D58-6CAB-419A-B0A4-36ADC13DA059}" presName="textRect" presStyleLbl="revTx" presStyleIdx="2" presStyleCnt="3">
        <dgm:presLayoutVars>
          <dgm:chMax val="1"/>
          <dgm:chPref val="1"/>
        </dgm:presLayoutVars>
      </dgm:prSet>
      <dgm:spPr/>
    </dgm:pt>
  </dgm:ptLst>
  <dgm:cxnLst>
    <dgm:cxn modelId="{22D8BA31-77ED-470F-A2C9-D534B0F2F177}" type="presOf" srcId="{8F7A9D58-6CAB-419A-B0A4-36ADC13DA059}" destId="{8411F1A7-1049-441C-AF30-B419E8B1767E}" srcOrd="0" destOrd="0" presId="urn:microsoft.com/office/officeart/2018/2/layout/IconLabelList"/>
    <dgm:cxn modelId="{889D6C77-AC86-41AB-BFFA-9BC914F89AA3}" type="presOf" srcId="{5008DBE0-AAF8-4031-BDF9-B00C82CFC5FB}" destId="{600AFDE4-BB34-46CD-A2FF-9D8827BAC8A8}" srcOrd="0" destOrd="0" presId="urn:microsoft.com/office/officeart/2018/2/layout/IconLabelList"/>
    <dgm:cxn modelId="{44AC57A9-BEA7-46CB-9187-DD0675E58554}" type="presOf" srcId="{7C55F0A8-1995-4D8E-A813-F8EB8AF1181C}" destId="{DB1832B9-B404-479A-AC11-F1C8F2C3F2A4}" srcOrd="0" destOrd="0" presId="urn:microsoft.com/office/officeart/2018/2/layout/IconLabelList"/>
    <dgm:cxn modelId="{D3EF71CC-0185-41D8-8D18-5C8E4987E6B8}" type="presOf" srcId="{48ECCDD6-E3CF-4D2C-AAB1-CFDEF4105BC9}" destId="{EEA18AC6-9385-4A6D-8B01-2D2B685663DC}" srcOrd="0" destOrd="0" presId="urn:microsoft.com/office/officeart/2018/2/layout/IconLabelList"/>
    <dgm:cxn modelId="{D03757EC-7ECD-485B-92B5-3011920CA3D1}" srcId="{5008DBE0-AAF8-4031-BDF9-B00C82CFC5FB}" destId="{48ECCDD6-E3CF-4D2C-AAB1-CFDEF4105BC9}" srcOrd="1" destOrd="0" parTransId="{87432B4B-E702-488C-990E-62D1025AAEBD}" sibTransId="{0F454B39-0F1D-467D-A4DF-7CE440850BC0}"/>
    <dgm:cxn modelId="{DD55D6F3-FB95-407C-9F3E-C2CB7F03A991}" srcId="{5008DBE0-AAF8-4031-BDF9-B00C82CFC5FB}" destId="{7C55F0A8-1995-4D8E-A813-F8EB8AF1181C}" srcOrd="0" destOrd="0" parTransId="{9093D0E7-70ED-4EB2-BC80-17D02F71657D}" sibTransId="{FD8EFF1D-C27C-43FF-BCA5-DBF9080FACC3}"/>
    <dgm:cxn modelId="{43585CF4-FB16-4365-A8DB-0FCF8B15652A}" srcId="{5008DBE0-AAF8-4031-BDF9-B00C82CFC5FB}" destId="{8F7A9D58-6CAB-419A-B0A4-36ADC13DA059}" srcOrd="2" destOrd="0" parTransId="{F1AF56AC-5109-4310-95BF-96B27DF983FA}" sibTransId="{116CC70B-2B8C-4E04-BDF2-45EF3A7400B6}"/>
    <dgm:cxn modelId="{2A7A7A43-1711-46E7-97EA-B4EA00DAC43A}" type="presParOf" srcId="{600AFDE4-BB34-46CD-A2FF-9D8827BAC8A8}" destId="{6114BA87-688B-4900-960B-279A62A08325}" srcOrd="0" destOrd="0" presId="urn:microsoft.com/office/officeart/2018/2/layout/IconLabelList"/>
    <dgm:cxn modelId="{93A0C5A2-5B88-4145-BBDB-546E2062199F}" type="presParOf" srcId="{6114BA87-688B-4900-960B-279A62A08325}" destId="{D6109565-67B2-4A45-8800-497914FDD356}" srcOrd="0" destOrd="0" presId="urn:microsoft.com/office/officeart/2018/2/layout/IconLabelList"/>
    <dgm:cxn modelId="{C174D0C9-85C0-42E2-8375-0BB39A17181F}" type="presParOf" srcId="{6114BA87-688B-4900-960B-279A62A08325}" destId="{A496DA24-5D40-4FD4-B673-586460A79E39}" srcOrd="1" destOrd="0" presId="urn:microsoft.com/office/officeart/2018/2/layout/IconLabelList"/>
    <dgm:cxn modelId="{6E1BB142-39E3-49CB-8B54-2786BB75849E}" type="presParOf" srcId="{6114BA87-688B-4900-960B-279A62A08325}" destId="{DB1832B9-B404-479A-AC11-F1C8F2C3F2A4}" srcOrd="2" destOrd="0" presId="urn:microsoft.com/office/officeart/2018/2/layout/IconLabelList"/>
    <dgm:cxn modelId="{6AB76676-8426-43CF-A47D-82E2849FD504}" type="presParOf" srcId="{600AFDE4-BB34-46CD-A2FF-9D8827BAC8A8}" destId="{455EC496-DD4D-405B-9FF2-14894C0D50EA}" srcOrd="1" destOrd="0" presId="urn:microsoft.com/office/officeart/2018/2/layout/IconLabelList"/>
    <dgm:cxn modelId="{2C4AE569-4B5C-4703-B7BD-11F499107783}" type="presParOf" srcId="{600AFDE4-BB34-46CD-A2FF-9D8827BAC8A8}" destId="{B90F0547-8F83-4DB2-8FE0-884715E04019}" srcOrd="2" destOrd="0" presId="urn:microsoft.com/office/officeart/2018/2/layout/IconLabelList"/>
    <dgm:cxn modelId="{BBE1152C-5CFB-4F31-AB91-DFDCA06D3C96}" type="presParOf" srcId="{B90F0547-8F83-4DB2-8FE0-884715E04019}" destId="{B4007454-195C-4B36-8816-8A031EA6EA7E}" srcOrd="0" destOrd="0" presId="urn:microsoft.com/office/officeart/2018/2/layout/IconLabelList"/>
    <dgm:cxn modelId="{BE9EF497-AAD9-4793-B144-36E36D330B2B}" type="presParOf" srcId="{B90F0547-8F83-4DB2-8FE0-884715E04019}" destId="{5FAAAEE9-A8CC-4FA2-A6DC-DC8652C7A3B9}" srcOrd="1" destOrd="0" presId="urn:microsoft.com/office/officeart/2018/2/layout/IconLabelList"/>
    <dgm:cxn modelId="{36A69395-00F6-4382-8730-003E316EF204}" type="presParOf" srcId="{B90F0547-8F83-4DB2-8FE0-884715E04019}" destId="{EEA18AC6-9385-4A6D-8B01-2D2B685663DC}" srcOrd="2" destOrd="0" presId="urn:microsoft.com/office/officeart/2018/2/layout/IconLabelList"/>
    <dgm:cxn modelId="{DD3FB474-B633-47BE-807D-E06A90901214}" type="presParOf" srcId="{600AFDE4-BB34-46CD-A2FF-9D8827BAC8A8}" destId="{992B823A-4DD3-405D-8C10-9EE059EDAF7E}" srcOrd="3" destOrd="0" presId="urn:microsoft.com/office/officeart/2018/2/layout/IconLabelList"/>
    <dgm:cxn modelId="{DC989AD7-7305-4B50-B590-30386EB39F47}" type="presParOf" srcId="{600AFDE4-BB34-46CD-A2FF-9D8827BAC8A8}" destId="{8E6E2F88-7AC8-458D-A7FE-33D708102540}" srcOrd="4" destOrd="0" presId="urn:microsoft.com/office/officeart/2018/2/layout/IconLabelList"/>
    <dgm:cxn modelId="{DBCBBA34-D36C-415C-95FD-CB349A981A2A}" type="presParOf" srcId="{8E6E2F88-7AC8-458D-A7FE-33D708102540}" destId="{3ADBD2CE-750E-4A07-9365-CF3E5B169E92}" srcOrd="0" destOrd="0" presId="urn:microsoft.com/office/officeart/2018/2/layout/IconLabelList"/>
    <dgm:cxn modelId="{7A94DD44-51E1-4798-8129-871015C2CF64}" type="presParOf" srcId="{8E6E2F88-7AC8-458D-A7FE-33D708102540}" destId="{6F861B2F-E059-476B-AEEA-901635D9F1E7}" srcOrd="1" destOrd="0" presId="urn:microsoft.com/office/officeart/2018/2/layout/IconLabelList"/>
    <dgm:cxn modelId="{D5A4A21C-2DC2-4190-AF1E-2BA33883A739}" type="presParOf" srcId="{8E6E2F88-7AC8-458D-A7FE-33D708102540}" destId="{8411F1A7-1049-441C-AF30-B419E8B1767E}" srcOrd="2" destOrd="0" presId="urn:microsoft.com/office/officeart/2018/2/layout/IconLabelList"/>
  </dgm:cxnLst>
  <dgm:bg/>
  <dgm:whole>
    <a:ln>
      <a:solidFill>
        <a:schemeClr val="dk1"/>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008DBE0-AAF8-4031-BDF9-B00C82CFC5FB}"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F6ED61BB-4640-4602-8AFF-2DF07D5D21F9}">
      <dgm:prSet/>
      <dgm:spPr/>
      <dgm:t>
        <a:bodyPr/>
        <a:lstStyle/>
        <a:p>
          <a:pPr>
            <a:lnSpc>
              <a:spcPct val="100000"/>
            </a:lnSpc>
          </a:pPr>
          <a:r>
            <a:rPr lang="en-AU" dirty="0"/>
            <a:t>Variables (Read / Write / </a:t>
          </a:r>
          <a:r>
            <a:rPr lang="en-AU" dirty="0" err="1"/>
            <a:t>ReadWrite</a:t>
          </a:r>
          <a:r>
            <a:rPr lang="en-AU" dirty="0"/>
            <a:t>)</a:t>
          </a:r>
          <a:endParaRPr lang="en-US" dirty="0"/>
        </a:p>
      </dgm:t>
    </dgm:pt>
    <dgm:pt modelId="{C19FB417-9F01-4B01-8A01-9B8720366B70}" type="parTrans" cxnId="{A508CC53-57B5-4838-BED9-2491F4CBA3D7}">
      <dgm:prSet/>
      <dgm:spPr/>
      <dgm:t>
        <a:bodyPr/>
        <a:lstStyle/>
        <a:p>
          <a:endParaRPr lang="en-US"/>
        </a:p>
      </dgm:t>
    </dgm:pt>
    <dgm:pt modelId="{90786116-2A76-4A9A-8ABA-438A28809996}" type="sibTrans" cxnId="{A508CC53-57B5-4838-BED9-2491F4CBA3D7}">
      <dgm:prSet/>
      <dgm:spPr/>
      <dgm:t>
        <a:bodyPr/>
        <a:lstStyle/>
        <a:p>
          <a:endParaRPr lang="en-US"/>
        </a:p>
      </dgm:t>
    </dgm:pt>
    <dgm:pt modelId="{C9C01900-F038-4861-9009-E4C7DF4A2F1D}">
      <dgm:prSet/>
      <dgm:spPr/>
      <dgm:t>
        <a:bodyPr/>
        <a:lstStyle/>
        <a:p>
          <a:pPr>
            <a:lnSpc>
              <a:spcPct val="100000"/>
            </a:lnSpc>
          </a:pPr>
          <a:r>
            <a:rPr lang="en-AU"/>
            <a:t>Commands (cmdlet, function or workflow)</a:t>
          </a:r>
          <a:endParaRPr lang="en-US"/>
        </a:p>
      </dgm:t>
    </dgm:pt>
    <dgm:pt modelId="{3F194854-FAAA-48AB-9E65-80BE454B3F24}" type="parTrans" cxnId="{4AFFC182-3440-4A31-8706-A94A8F25DFEE}">
      <dgm:prSet/>
      <dgm:spPr/>
      <dgm:t>
        <a:bodyPr/>
        <a:lstStyle/>
        <a:p>
          <a:endParaRPr lang="en-US"/>
        </a:p>
      </dgm:t>
    </dgm:pt>
    <dgm:pt modelId="{446C5CC5-791B-4E20-B182-9ED6794F29C7}" type="sibTrans" cxnId="{4AFFC182-3440-4A31-8706-A94A8F25DFEE}">
      <dgm:prSet/>
      <dgm:spPr/>
      <dgm:t>
        <a:bodyPr/>
        <a:lstStyle/>
        <a:p>
          <a:endParaRPr lang="en-US"/>
        </a:p>
      </dgm:t>
    </dgm:pt>
    <dgm:pt modelId="{157C3241-210D-4278-A24F-6B3D49CD3825}">
      <dgm:prSet/>
      <dgm:spPr/>
      <dgm:t>
        <a:bodyPr/>
        <a:lstStyle/>
        <a:p>
          <a:pPr>
            <a:lnSpc>
              <a:spcPct val="100000"/>
            </a:lnSpc>
          </a:pPr>
          <a:r>
            <a:rPr lang="en-AU"/>
            <a:t>Line and column numbers</a:t>
          </a:r>
          <a:endParaRPr lang="en-US"/>
        </a:p>
      </dgm:t>
    </dgm:pt>
    <dgm:pt modelId="{4A6BEDBB-FECB-43E5-ADE3-8D53ED619502}" type="parTrans" cxnId="{4664CDC1-B00D-4399-BD15-DEB56BE386A3}">
      <dgm:prSet/>
      <dgm:spPr/>
      <dgm:t>
        <a:bodyPr/>
        <a:lstStyle/>
        <a:p>
          <a:endParaRPr lang="en-US"/>
        </a:p>
      </dgm:t>
    </dgm:pt>
    <dgm:pt modelId="{FDA76530-08B2-4B63-8017-1C5E783EB7F9}" type="sibTrans" cxnId="{4664CDC1-B00D-4399-BD15-DEB56BE386A3}">
      <dgm:prSet/>
      <dgm:spPr/>
      <dgm:t>
        <a:bodyPr/>
        <a:lstStyle/>
        <a:p>
          <a:endParaRPr lang="en-US"/>
        </a:p>
      </dgm:t>
    </dgm:pt>
    <dgm:pt modelId="{600AFDE4-BB34-46CD-A2FF-9D8827BAC8A8}" type="pres">
      <dgm:prSet presAssocID="{5008DBE0-AAF8-4031-BDF9-B00C82CFC5FB}" presName="root" presStyleCnt="0">
        <dgm:presLayoutVars>
          <dgm:dir/>
          <dgm:resizeHandles val="exact"/>
        </dgm:presLayoutVars>
      </dgm:prSet>
      <dgm:spPr/>
    </dgm:pt>
    <dgm:pt modelId="{42C36198-6FEC-43F4-9A55-22ABAD1CB5EA}" type="pres">
      <dgm:prSet presAssocID="{F6ED61BB-4640-4602-8AFF-2DF07D5D21F9}" presName="compNode" presStyleCnt="0"/>
      <dgm:spPr/>
    </dgm:pt>
    <dgm:pt modelId="{1BD6596E-3B32-4A31-9B7C-B86D3AA28B50}" type="pres">
      <dgm:prSet presAssocID="{F6ED61BB-4640-4602-8AFF-2DF07D5D21F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69C213D5-9505-4DBE-9704-C0785EAEFEA5}" type="pres">
      <dgm:prSet presAssocID="{F6ED61BB-4640-4602-8AFF-2DF07D5D21F9}" presName="spaceRect" presStyleCnt="0"/>
      <dgm:spPr/>
    </dgm:pt>
    <dgm:pt modelId="{0B2A0DBB-5A96-4801-8431-D0F8D90EE90C}" type="pres">
      <dgm:prSet presAssocID="{F6ED61BB-4640-4602-8AFF-2DF07D5D21F9}" presName="textRect" presStyleLbl="revTx" presStyleIdx="0" presStyleCnt="3">
        <dgm:presLayoutVars>
          <dgm:chMax val="1"/>
          <dgm:chPref val="1"/>
        </dgm:presLayoutVars>
      </dgm:prSet>
      <dgm:spPr/>
    </dgm:pt>
    <dgm:pt modelId="{6758F9B4-2770-4D8A-95CF-AB23A5257DDA}" type="pres">
      <dgm:prSet presAssocID="{90786116-2A76-4A9A-8ABA-438A28809996}" presName="sibTrans" presStyleCnt="0"/>
      <dgm:spPr/>
    </dgm:pt>
    <dgm:pt modelId="{DACD141C-4D65-4CA3-9D1F-42E1FF360F6A}" type="pres">
      <dgm:prSet presAssocID="{C9C01900-F038-4861-9009-E4C7DF4A2F1D}" presName="compNode" presStyleCnt="0"/>
      <dgm:spPr/>
    </dgm:pt>
    <dgm:pt modelId="{0E78FDFD-CBE2-4648-A92F-2D3A62DCDBFB}" type="pres">
      <dgm:prSet presAssocID="{C9C01900-F038-4861-9009-E4C7DF4A2F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E62A4B87-593B-4C4B-AF2C-F100933C54E5}" type="pres">
      <dgm:prSet presAssocID="{C9C01900-F038-4861-9009-E4C7DF4A2F1D}" presName="spaceRect" presStyleCnt="0"/>
      <dgm:spPr/>
    </dgm:pt>
    <dgm:pt modelId="{1533B780-8682-43CC-B42A-897E3B42B797}" type="pres">
      <dgm:prSet presAssocID="{C9C01900-F038-4861-9009-E4C7DF4A2F1D}" presName="textRect" presStyleLbl="revTx" presStyleIdx="1" presStyleCnt="3">
        <dgm:presLayoutVars>
          <dgm:chMax val="1"/>
          <dgm:chPref val="1"/>
        </dgm:presLayoutVars>
      </dgm:prSet>
      <dgm:spPr/>
    </dgm:pt>
    <dgm:pt modelId="{1038AA1C-FBAD-49EF-A405-5066C7CB1CBC}" type="pres">
      <dgm:prSet presAssocID="{446C5CC5-791B-4E20-B182-9ED6794F29C7}" presName="sibTrans" presStyleCnt="0"/>
      <dgm:spPr/>
    </dgm:pt>
    <dgm:pt modelId="{F428E25D-F809-4BE0-83F4-F45931A6F2A2}" type="pres">
      <dgm:prSet presAssocID="{157C3241-210D-4278-A24F-6B3D49CD3825}" presName="compNode" presStyleCnt="0"/>
      <dgm:spPr/>
    </dgm:pt>
    <dgm:pt modelId="{A6036BB4-7E42-4272-993C-8243B2380871}" type="pres">
      <dgm:prSet presAssocID="{157C3241-210D-4278-A24F-6B3D49CD382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ler"/>
        </a:ext>
      </dgm:extLst>
    </dgm:pt>
    <dgm:pt modelId="{D8661CA6-FA25-4E35-B728-46F0E55ABA7B}" type="pres">
      <dgm:prSet presAssocID="{157C3241-210D-4278-A24F-6B3D49CD3825}" presName="spaceRect" presStyleCnt="0"/>
      <dgm:spPr/>
    </dgm:pt>
    <dgm:pt modelId="{B7F151DE-8584-4DF8-8E5A-0952B6C50DB5}" type="pres">
      <dgm:prSet presAssocID="{157C3241-210D-4278-A24F-6B3D49CD3825}" presName="textRect" presStyleLbl="revTx" presStyleIdx="2" presStyleCnt="3">
        <dgm:presLayoutVars>
          <dgm:chMax val="1"/>
          <dgm:chPref val="1"/>
        </dgm:presLayoutVars>
      </dgm:prSet>
      <dgm:spPr/>
    </dgm:pt>
  </dgm:ptLst>
  <dgm:cxnLst>
    <dgm:cxn modelId="{BE56F206-8596-42C6-A141-16748EC3F862}" type="presOf" srcId="{C9C01900-F038-4861-9009-E4C7DF4A2F1D}" destId="{1533B780-8682-43CC-B42A-897E3B42B797}" srcOrd="0" destOrd="0" presId="urn:microsoft.com/office/officeart/2018/2/layout/IconLabelList"/>
    <dgm:cxn modelId="{0A819F6A-AFC4-4230-A650-7B1DA959E36D}" type="presOf" srcId="{157C3241-210D-4278-A24F-6B3D49CD3825}" destId="{B7F151DE-8584-4DF8-8E5A-0952B6C50DB5}" srcOrd="0" destOrd="0" presId="urn:microsoft.com/office/officeart/2018/2/layout/IconLabelList"/>
    <dgm:cxn modelId="{A508CC53-57B5-4838-BED9-2491F4CBA3D7}" srcId="{5008DBE0-AAF8-4031-BDF9-B00C82CFC5FB}" destId="{F6ED61BB-4640-4602-8AFF-2DF07D5D21F9}" srcOrd="0" destOrd="0" parTransId="{C19FB417-9F01-4B01-8A01-9B8720366B70}" sibTransId="{90786116-2A76-4A9A-8ABA-438A28809996}"/>
    <dgm:cxn modelId="{889D6C77-AC86-41AB-BFFA-9BC914F89AA3}" type="presOf" srcId="{5008DBE0-AAF8-4031-BDF9-B00C82CFC5FB}" destId="{600AFDE4-BB34-46CD-A2FF-9D8827BAC8A8}" srcOrd="0" destOrd="0" presId="urn:microsoft.com/office/officeart/2018/2/layout/IconLabelList"/>
    <dgm:cxn modelId="{4AFFC182-3440-4A31-8706-A94A8F25DFEE}" srcId="{5008DBE0-AAF8-4031-BDF9-B00C82CFC5FB}" destId="{C9C01900-F038-4861-9009-E4C7DF4A2F1D}" srcOrd="1" destOrd="0" parTransId="{3F194854-FAAA-48AB-9E65-80BE454B3F24}" sibTransId="{446C5CC5-791B-4E20-B182-9ED6794F29C7}"/>
    <dgm:cxn modelId="{4664CDC1-B00D-4399-BD15-DEB56BE386A3}" srcId="{5008DBE0-AAF8-4031-BDF9-B00C82CFC5FB}" destId="{157C3241-210D-4278-A24F-6B3D49CD3825}" srcOrd="2" destOrd="0" parTransId="{4A6BEDBB-FECB-43E5-ADE3-8D53ED619502}" sibTransId="{FDA76530-08B2-4B63-8017-1C5E783EB7F9}"/>
    <dgm:cxn modelId="{B74E9AFE-BA86-4AB0-95C4-7E85FB11088A}" type="presOf" srcId="{F6ED61BB-4640-4602-8AFF-2DF07D5D21F9}" destId="{0B2A0DBB-5A96-4801-8431-D0F8D90EE90C}" srcOrd="0" destOrd="0" presId="urn:microsoft.com/office/officeart/2018/2/layout/IconLabelList"/>
    <dgm:cxn modelId="{CAA0E062-A86F-4520-A77F-1FDFDD26BD8E}" type="presParOf" srcId="{600AFDE4-BB34-46CD-A2FF-9D8827BAC8A8}" destId="{42C36198-6FEC-43F4-9A55-22ABAD1CB5EA}" srcOrd="0" destOrd="0" presId="urn:microsoft.com/office/officeart/2018/2/layout/IconLabelList"/>
    <dgm:cxn modelId="{A21944F9-96B3-4FF9-AD54-1B5BF400FBCB}" type="presParOf" srcId="{42C36198-6FEC-43F4-9A55-22ABAD1CB5EA}" destId="{1BD6596E-3B32-4A31-9B7C-B86D3AA28B50}" srcOrd="0" destOrd="0" presId="urn:microsoft.com/office/officeart/2018/2/layout/IconLabelList"/>
    <dgm:cxn modelId="{F199626D-AE4A-42E2-A1D7-F535625A6BC1}" type="presParOf" srcId="{42C36198-6FEC-43F4-9A55-22ABAD1CB5EA}" destId="{69C213D5-9505-4DBE-9704-C0785EAEFEA5}" srcOrd="1" destOrd="0" presId="urn:microsoft.com/office/officeart/2018/2/layout/IconLabelList"/>
    <dgm:cxn modelId="{CF2971DE-5625-4127-B03E-559F515794C7}" type="presParOf" srcId="{42C36198-6FEC-43F4-9A55-22ABAD1CB5EA}" destId="{0B2A0DBB-5A96-4801-8431-D0F8D90EE90C}" srcOrd="2" destOrd="0" presId="urn:microsoft.com/office/officeart/2018/2/layout/IconLabelList"/>
    <dgm:cxn modelId="{A5CC0A86-8B3A-4732-9834-969067D07661}" type="presParOf" srcId="{600AFDE4-BB34-46CD-A2FF-9D8827BAC8A8}" destId="{6758F9B4-2770-4D8A-95CF-AB23A5257DDA}" srcOrd="1" destOrd="0" presId="urn:microsoft.com/office/officeart/2018/2/layout/IconLabelList"/>
    <dgm:cxn modelId="{1DFE7EA2-9E30-4397-B2BF-06080724BEC0}" type="presParOf" srcId="{600AFDE4-BB34-46CD-A2FF-9D8827BAC8A8}" destId="{DACD141C-4D65-4CA3-9D1F-42E1FF360F6A}" srcOrd="2" destOrd="0" presId="urn:microsoft.com/office/officeart/2018/2/layout/IconLabelList"/>
    <dgm:cxn modelId="{0CB8C4AB-9B8C-44C6-BD62-20FDD3669A47}" type="presParOf" srcId="{DACD141C-4D65-4CA3-9D1F-42E1FF360F6A}" destId="{0E78FDFD-CBE2-4648-A92F-2D3A62DCDBFB}" srcOrd="0" destOrd="0" presId="urn:microsoft.com/office/officeart/2018/2/layout/IconLabelList"/>
    <dgm:cxn modelId="{2F5BF083-D4F6-478F-9480-7600030415A0}" type="presParOf" srcId="{DACD141C-4D65-4CA3-9D1F-42E1FF360F6A}" destId="{E62A4B87-593B-4C4B-AF2C-F100933C54E5}" srcOrd="1" destOrd="0" presId="urn:microsoft.com/office/officeart/2018/2/layout/IconLabelList"/>
    <dgm:cxn modelId="{C8848440-7F4C-4DE9-8614-61E3877F38E2}" type="presParOf" srcId="{DACD141C-4D65-4CA3-9D1F-42E1FF360F6A}" destId="{1533B780-8682-43CC-B42A-897E3B42B797}" srcOrd="2" destOrd="0" presId="urn:microsoft.com/office/officeart/2018/2/layout/IconLabelList"/>
    <dgm:cxn modelId="{FEAB528A-99A6-4B8D-9AED-B0BE189575ED}" type="presParOf" srcId="{600AFDE4-BB34-46CD-A2FF-9D8827BAC8A8}" destId="{1038AA1C-FBAD-49EF-A405-5066C7CB1CBC}" srcOrd="3" destOrd="0" presId="urn:microsoft.com/office/officeart/2018/2/layout/IconLabelList"/>
    <dgm:cxn modelId="{ED625415-DBFE-4205-B552-9645900B6131}" type="presParOf" srcId="{600AFDE4-BB34-46CD-A2FF-9D8827BAC8A8}" destId="{F428E25D-F809-4BE0-83F4-F45931A6F2A2}" srcOrd="4" destOrd="0" presId="urn:microsoft.com/office/officeart/2018/2/layout/IconLabelList"/>
    <dgm:cxn modelId="{69F7BDAB-0AA8-4FDC-A007-5680EEB34A87}" type="presParOf" srcId="{F428E25D-F809-4BE0-83F4-F45931A6F2A2}" destId="{A6036BB4-7E42-4272-993C-8243B2380871}" srcOrd="0" destOrd="0" presId="urn:microsoft.com/office/officeart/2018/2/layout/IconLabelList"/>
    <dgm:cxn modelId="{11CDA9F2-A5FF-47EA-A8C6-DEE3C36F1B2B}" type="presParOf" srcId="{F428E25D-F809-4BE0-83F4-F45931A6F2A2}" destId="{D8661CA6-FA25-4E35-B728-46F0E55ABA7B}" srcOrd="1" destOrd="0" presId="urn:microsoft.com/office/officeart/2018/2/layout/IconLabelList"/>
    <dgm:cxn modelId="{AF991B9F-E83F-4217-9039-663A02C8D16D}" type="presParOf" srcId="{F428E25D-F809-4BE0-83F4-F45931A6F2A2}" destId="{B7F151DE-8584-4DF8-8E5A-0952B6C50DB5}" srcOrd="2" destOrd="0" presId="urn:microsoft.com/office/officeart/2018/2/layout/IconLabelList"/>
  </dgm:cxnLst>
  <dgm:bg/>
  <dgm:whole>
    <a:ln>
      <a:solidFill>
        <a:schemeClr val="dk1"/>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2057908-9E21-4389-83F6-97BB76E467B7}"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A8F4CA0F-88E6-4766-B26A-A55ECB4D8786}">
      <dgm:prSet/>
      <dgm:spPr/>
      <dgm:t>
        <a:bodyPr/>
        <a:lstStyle/>
        <a:p>
          <a:pPr>
            <a:defRPr cap="all"/>
          </a:pPr>
          <a:r>
            <a:rPr lang="en-AU" baseline="0"/>
            <a:t>The call stack is the history of all scripts or functions that were run</a:t>
          </a:r>
          <a:endParaRPr lang="en-US"/>
        </a:p>
      </dgm:t>
    </dgm:pt>
    <dgm:pt modelId="{9DEF21B4-E68F-4D02-A8F9-64AD9706B2DD}" type="parTrans" cxnId="{0C6054CB-AA7A-4E17-AF59-1984C271B7AC}">
      <dgm:prSet/>
      <dgm:spPr/>
      <dgm:t>
        <a:bodyPr/>
        <a:lstStyle/>
        <a:p>
          <a:endParaRPr lang="en-US"/>
        </a:p>
      </dgm:t>
    </dgm:pt>
    <dgm:pt modelId="{2DD0A2F1-07ED-437A-B75B-6DEB84186948}" type="sibTrans" cxnId="{0C6054CB-AA7A-4E17-AF59-1984C271B7AC}">
      <dgm:prSet/>
      <dgm:spPr/>
      <dgm:t>
        <a:bodyPr/>
        <a:lstStyle/>
        <a:p>
          <a:endParaRPr lang="en-US"/>
        </a:p>
      </dgm:t>
    </dgm:pt>
    <dgm:pt modelId="{C0227F37-4312-4063-9858-5182F10ABE39}">
      <dgm:prSet/>
      <dgm:spPr/>
      <dgm:t>
        <a:bodyPr/>
        <a:lstStyle/>
        <a:p>
          <a:pPr>
            <a:defRPr cap="all"/>
          </a:pPr>
          <a:r>
            <a:rPr lang="en-AU" baseline="0"/>
            <a:t>Allows displaying of the call stack outside the debugger for any script or function</a:t>
          </a:r>
          <a:endParaRPr lang="en-US"/>
        </a:p>
      </dgm:t>
    </dgm:pt>
    <dgm:pt modelId="{701EA734-E963-4EEB-8A8A-12A85428AC8F}" type="parTrans" cxnId="{1B67B539-3EC5-4038-BD45-C7C486806E9E}">
      <dgm:prSet/>
      <dgm:spPr/>
      <dgm:t>
        <a:bodyPr/>
        <a:lstStyle/>
        <a:p>
          <a:endParaRPr lang="en-US"/>
        </a:p>
      </dgm:t>
    </dgm:pt>
    <dgm:pt modelId="{EA5CF02B-DB99-474D-8188-9CE2DCD6F39F}" type="sibTrans" cxnId="{1B67B539-3EC5-4038-BD45-C7C486806E9E}">
      <dgm:prSet/>
      <dgm:spPr/>
      <dgm:t>
        <a:bodyPr/>
        <a:lstStyle/>
        <a:p>
          <a:endParaRPr lang="en-US"/>
        </a:p>
      </dgm:t>
    </dgm:pt>
    <dgm:pt modelId="{A4B6F57D-DEE3-4150-97EF-74C1E8ECB558}">
      <dgm:prSet/>
      <dgm:spPr/>
      <dgm:t>
        <a:bodyPr/>
        <a:lstStyle/>
        <a:p>
          <a:pPr>
            <a:defRPr cap="all"/>
          </a:pPr>
          <a:r>
            <a:rPr lang="en-AU" baseline="0"/>
            <a:t>Originally designed to be used with the debugger (shortcut k in the debug environment)</a:t>
          </a:r>
          <a:endParaRPr lang="en-US"/>
        </a:p>
      </dgm:t>
    </dgm:pt>
    <dgm:pt modelId="{18AF17EB-A93A-4C99-A9BB-37DE4BFE5451}" type="parTrans" cxnId="{967220E4-000E-4A12-9C09-6E13BE8538F9}">
      <dgm:prSet/>
      <dgm:spPr/>
      <dgm:t>
        <a:bodyPr/>
        <a:lstStyle/>
        <a:p>
          <a:endParaRPr lang="en-US"/>
        </a:p>
      </dgm:t>
    </dgm:pt>
    <dgm:pt modelId="{F05E892B-12F4-4A4B-873E-049914D606A6}" type="sibTrans" cxnId="{967220E4-000E-4A12-9C09-6E13BE8538F9}">
      <dgm:prSet/>
      <dgm:spPr/>
      <dgm:t>
        <a:bodyPr/>
        <a:lstStyle/>
        <a:p>
          <a:endParaRPr lang="en-US"/>
        </a:p>
      </dgm:t>
    </dgm:pt>
    <dgm:pt modelId="{611AAA2F-623C-43B9-82DA-A4938C826DAC}" type="pres">
      <dgm:prSet presAssocID="{52057908-9E21-4389-83F6-97BB76E467B7}" presName="root" presStyleCnt="0">
        <dgm:presLayoutVars>
          <dgm:dir/>
          <dgm:resizeHandles val="exact"/>
        </dgm:presLayoutVars>
      </dgm:prSet>
      <dgm:spPr/>
    </dgm:pt>
    <dgm:pt modelId="{C4272377-F594-4EC2-B858-DD5842EB894B}" type="pres">
      <dgm:prSet presAssocID="{A8F4CA0F-88E6-4766-B26A-A55ECB4D8786}" presName="compNode" presStyleCnt="0"/>
      <dgm:spPr/>
    </dgm:pt>
    <dgm:pt modelId="{CB6B9293-09E8-4B2E-B63F-D0BBDC1C96FE}" type="pres">
      <dgm:prSet presAssocID="{A8F4CA0F-88E6-4766-B26A-A55ECB4D8786}" presName="iconBgRect" presStyleLbl="bgShp" presStyleIdx="0" presStyleCnt="3"/>
      <dgm:spPr/>
    </dgm:pt>
    <dgm:pt modelId="{813AAB86-62F2-4582-B4A7-70A772B99AB5}" type="pres">
      <dgm:prSet presAssocID="{A8F4CA0F-88E6-4766-B26A-A55ECB4D878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73F1B0B5-43F1-4C2B-B954-CEF3606F4DDB}" type="pres">
      <dgm:prSet presAssocID="{A8F4CA0F-88E6-4766-B26A-A55ECB4D8786}" presName="spaceRect" presStyleCnt="0"/>
      <dgm:spPr/>
    </dgm:pt>
    <dgm:pt modelId="{98F3A47A-CD9B-4ADB-AD8B-739E402E7D3D}" type="pres">
      <dgm:prSet presAssocID="{A8F4CA0F-88E6-4766-B26A-A55ECB4D8786}" presName="textRect" presStyleLbl="revTx" presStyleIdx="0" presStyleCnt="3">
        <dgm:presLayoutVars>
          <dgm:chMax val="1"/>
          <dgm:chPref val="1"/>
        </dgm:presLayoutVars>
      </dgm:prSet>
      <dgm:spPr/>
    </dgm:pt>
    <dgm:pt modelId="{8BD6C6A7-62EB-4DED-8F80-9447FD3F20C8}" type="pres">
      <dgm:prSet presAssocID="{2DD0A2F1-07ED-437A-B75B-6DEB84186948}" presName="sibTrans" presStyleCnt="0"/>
      <dgm:spPr/>
    </dgm:pt>
    <dgm:pt modelId="{A0A35934-961D-4F65-915E-8B283A1842AA}" type="pres">
      <dgm:prSet presAssocID="{C0227F37-4312-4063-9858-5182F10ABE39}" presName="compNode" presStyleCnt="0"/>
      <dgm:spPr/>
    </dgm:pt>
    <dgm:pt modelId="{866097CC-9A8F-48BD-8561-9A857D1DCD3D}" type="pres">
      <dgm:prSet presAssocID="{C0227F37-4312-4063-9858-5182F10ABE39}" presName="iconBgRect" presStyleLbl="bgShp" presStyleIdx="1" presStyleCnt="3"/>
      <dgm:spPr/>
    </dgm:pt>
    <dgm:pt modelId="{093314F3-2DD0-48DB-95AA-F42C03E76F38}" type="pres">
      <dgm:prSet presAssocID="{C0227F37-4312-4063-9858-5182F10ABE3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rveyBalls75"/>
        </a:ext>
      </dgm:extLst>
    </dgm:pt>
    <dgm:pt modelId="{65FD1E84-30EA-4191-95C1-4AB5C006B30F}" type="pres">
      <dgm:prSet presAssocID="{C0227F37-4312-4063-9858-5182F10ABE39}" presName="spaceRect" presStyleCnt="0"/>
      <dgm:spPr/>
    </dgm:pt>
    <dgm:pt modelId="{FA3861E7-2F7C-4FD5-82CF-A0F8F97BD56A}" type="pres">
      <dgm:prSet presAssocID="{C0227F37-4312-4063-9858-5182F10ABE39}" presName="textRect" presStyleLbl="revTx" presStyleIdx="1" presStyleCnt="3">
        <dgm:presLayoutVars>
          <dgm:chMax val="1"/>
          <dgm:chPref val="1"/>
        </dgm:presLayoutVars>
      </dgm:prSet>
      <dgm:spPr/>
    </dgm:pt>
    <dgm:pt modelId="{79B7DBE9-BD2E-4A35-806A-0D1CF983738C}" type="pres">
      <dgm:prSet presAssocID="{EA5CF02B-DB99-474D-8188-9CE2DCD6F39F}" presName="sibTrans" presStyleCnt="0"/>
      <dgm:spPr/>
    </dgm:pt>
    <dgm:pt modelId="{689278BA-FC61-4263-8D10-F94CA24C1CDF}" type="pres">
      <dgm:prSet presAssocID="{A4B6F57D-DEE3-4150-97EF-74C1E8ECB558}" presName="compNode" presStyleCnt="0"/>
      <dgm:spPr/>
    </dgm:pt>
    <dgm:pt modelId="{A761F6E6-AAE4-4525-AFD9-CED909EBB962}" type="pres">
      <dgm:prSet presAssocID="{A4B6F57D-DEE3-4150-97EF-74C1E8ECB558}" presName="iconBgRect" presStyleLbl="bgShp" presStyleIdx="2" presStyleCnt="3"/>
      <dgm:spPr/>
    </dgm:pt>
    <dgm:pt modelId="{7C316C6B-3D4C-4248-8671-C15562CA6F76}" type="pres">
      <dgm:prSet presAssocID="{A4B6F57D-DEE3-4150-97EF-74C1E8ECB55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705F5AF1-1993-4831-BF4F-6E7D7967900C}" type="pres">
      <dgm:prSet presAssocID="{A4B6F57D-DEE3-4150-97EF-74C1E8ECB558}" presName="spaceRect" presStyleCnt="0"/>
      <dgm:spPr/>
    </dgm:pt>
    <dgm:pt modelId="{B089B74A-EC80-426A-8303-95D40C9D5873}" type="pres">
      <dgm:prSet presAssocID="{A4B6F57D-DEE3-4150-97EF-74C1E8ECB558}" presName="textRect" presStyleLbl="revTx" presStyleIdx="2" presStyleCnt="3">
        <dgm:presLayoutVars>
          <dgm:chMax val="1"/>
          <dgm:chPref val="1"/>
        </dgm:presLayoutVars>
      </dgm:prSet>
      <dgm:spPr/>
    </dgm:pt>
  </dgm:ptLst>
  <dgm:cxnLst>
    <dgm:cxn modelId="{3960EF01-8B8B-4D98-AB00-904F64D612BE}" type="presOf" srcId="{A8F4CA0F-88E6-4766-B26A-A55ECB4D8786}" destId="{98F3A47A-CD9B-4ADB-AD8B-739E402E7D3D}" srcOrd="0" destOrd="0" presId="urn:microsoft.com/office/officeart/2018/5/layout/IconCircleLabelList"/>
    <dgm:cxn modelId="{F83D5F23-BEC5-40EE-8A44-F45990ABE054}" type="presOf" srcId="{52057908-9E21-4389-83F6-97BB76E467B7}" destId="{611AAA2F-623C-43B9-82DA-A4938C826DAC}" srcOrd="0" destOrd="0" presId="urn:microsoft.com/office/officeart/2018/5/layout/IconCircleLabelList"/>
    <dgm:cxn modelId="{1B67B539-3EC5-4038-BD45-C7C486806E9E}" srcId="{52057908-9E21-4389-83F6-97BB76E467B7}" destId="{C0227F37-4312-4063-9858-5182F10ABE39}" srcOrd="1" destOrd="0" parTransId="{701EA734-E963-4EEB-8A8A-12A85428AC8F}" sibTransId="{EA5CF02B-DB99-474D-8188-9CE2DCD6F39F}"/>
    <dgm:cxn modelId="{863F2A81-728F-4ECC-819F-164E329CEAA8}" type="presOf" srcId="{C0227F37-4312-4063-9858-5182F10ABE39}" destId="{FA3861E7-2F7C-4FD5-82CF-A0F8F97BD56A}" srcOrd="0" destOrd="0" presId="urn:microsoft.com/office/officeart/2018/5/layout/IconCircleLabelList"/>
    <dgm:cxn modelId="{1D779699-2670-4BF6-855D-C2FC18747514}" type="presOf" srcId="{A4B6F57D-DEE3-4150-97EF-74C1E8ECB558}" destId="{B089B74A-EC80-426A-8303-95D40C9D5873}" srcOrd="0" destOrd="0" presId="urn:microsoft.com/office/officeart/2018/5/layout/IconCircleLabelList"/>
    <dgm:cxn modelId="{0C6054CB-AA7A-4E17-AF59-1984C271B7AC}" srcId="{52057908-9E21-4389-83F6-97BB76E467B7}" destId="{A8F4CA0F-88E6-4766-B26A-A55ECB4D8786}" srcOrd="0" destOrd="0" parTransId="{9DEF21B4-E68F-4D02-A8F9-64AD9706B2DD}" sibTransId="{2DD0A2F1-07ED-437A-B75B-6DEB84186948}"/>
    <dgm:cxn modelId="{967220E4-000E-4A12-9C09-6E13BE8538F9}" srcId="{52057908-9E21-4389-83F6-97BB76E467B7}" destId="{A4B6F57D-DEE3-4150-97EF-74C1E8ECB558}" srcOrd="2" destOrd="0" parTransId="{18AF17EB-A93A-4C99-A9BB-37DE4BFE5451}" sibTransId="{F05E892B-12F4-4A4B-873E-049914D606A6}"/>
    <dgm:cxn modelId="{49350D85-BC59-46CC-A305-46F767C408BF}" type="presParOf" srcId="{611AAA2F-623C-43B9-82DA-A4938C826DAC}" destId="{C4272377-F594-4EC2-B858-DD5842EB894B}" srcOrd="0" destOrd="0" presId="urn:microsoft.com/office/officeart/2018/5/layout/IconCircleLabelList"/>
    <dgm:cxn modelId="{F9585CBB-94DC-49DE-9AD1-FCB92FA0CC4C}" type="presParOf" srcId="{C4272377-F594-4EC2-B858-DD5842EB894B}" destId="{CB6B9293-09E8-4B2E-B63F-D0BBDC1C96FE}" srcOrd="0" destOrd="0" presId="urn:microsoft.com/office/officeart/2018/5/layout/IconCircleLabelList"/>
    <dgm:cxn modelId="{20B685AC-9EF9-4786-AB2B-7CE965EFF490}" type="presParOf" srcId="{C4272377-F594-4EC2-B858-DD5842EB894B}" destId="{813AAB86-62F2-4582-B4A7-70A772B99AB5}" srcOrd="1" destOrd="0" presId="urn:microsoft.com/office/officeart/2018/5/layout/IconCircleLabelList"/>
    <dgm:cxn modelId="{1C3A6910-1F39-45F9-B82F-5B21D1D17652}" type="presParOf" srcId="{C4272377-F594-4EC2-B858-DD5842EB894B}" destId="{73F1B0B5-43F1-4C2B-B954-CEF3606F4DDB}" srcOrd="2" destOrd="0" presId="urn:microsoft.com/office/officeart/2018/5/layout/IconCircleLabelList"/>
    <dgm:cxn modelId="{0B6A9E8C-B3AC-407D-B7F7-7AADD8C4B678}" type="presParOf" srcId="{C4272377-F594-4EC2-B858-DD5842EB894B}" destId="{98F3A47A-CD9B-4ADB-AD8B-739E402E7D3D}" srcOrd="3" destOrd="0" presId="urn:microsoft.com/office/officeart/2018/5/layout/IconCircleLabelList"/>
    <dgm:cxn modelId="{6255FD56-B869-4F2D-B039-6CEB3F4FEE3E}" type="presParOf" srcId="{611AAA2F-623C-43B9-82DA-A4938C826DAC}" destId="{8BD6C6A7-62EB-4DED-8F80-9447FD3F20C8}" srcOrd="1" destOrd="0" presId="urn:microsoft.com/office/officeart/2018/5/layout/IconCircleLabelList"/>
    <dgm:cxn modelId="{06B48BDA-C07E-4EEC-974A-92FC6D6804EA}" type="presParOf" srcId="{611AAA2F-623C-43B9-82DA-A4938C826DAC}" destId="{A0A35934-961D-4F65-915E-8B283A1842AA}" srcOrd="2" destOrd="0" presId="urn:microsoft.com/office/officeart/2018/5/layout/IconCircleLabelList"/>
    <dgm:cxn modelId="{AA006A6B-E494-48C2-BB69-A5D6DB7710B1}" type="presParOf" srcId="{A0A35934-961D-4F65-915E-8B283A1842AA}" destId="{866097CC-9A8F-48BD-8561-9A857D1DCD3D}" srcOrd="0" destOrd="0" presId="urn:microsoft.com/office/officeart/2018/5/layout/IconCircleLabelList"/>
    <dgm:cxn modelId="{C28EF399-38A4-43B2-8AFC-93A51E42ACF2}" type="presParOf" srcId="{A0A35934-961D-4F65-915E-8B283A1842AA}" destId="{093314F3-2DD0-48DB-95AA-F42C03E76F38}" srcOrd="1" destOrd="0" presId="urn:microsoft.com/office/officeart/2018/5/layout/IconCircleLabelList"/>
    <dgm:cxn modelId="{73831E87-AB03-4A4A-8447-D86EDD52279A}" type="presParOf" srcId="{A0A35934-961D-4F65-915E-8B283A1842AA}" destId="{65FD1E84-30EA-4191-95C1-4AB5C006B30F}" srcOrd="2" destOrd="0" presId="urn:microsoft.com/office/officeart/2018/5/layout/IconCircleLabelList"/>
    <dgm:cxn modelId="{05A957BF-A88A-4D8B-83CE-53A5073C0667}" type="presParOf" srcId="{A0A35934-961D-4F65-915E-8B283A1842AA}" destId="{FA3861E7-2F7C-4FD5-82CF-A0F8F97BD56A}" srcOrd="3" destOrd="0" presId="urn:microsoft.com/office/officeart/2018/5/layout/IconCircleLabelList"/>
    <dgm:cxn modelId="{C0242AB6-BE72-4AEC-A440-48AD240C15B3}" type="presParOf" srcId="{611AAA2F-623C-43B9-82DA-A4938C826DAC}" destId="{79B7DBE9-BD2E-4A35-806A-0D1CF983738C}" srcOrd="3" destOrd="0" presId="urn:microsoft.com/office/officeart/2018/5/layout/IconCircleLabelList"/>
    <dgm:cxn modelId="{B74704F9-6A7F-4C36-8963-142B8F7D23EE}" type="presParOf" srcId="{611AAA2F-623C-43B9-82DA-A4938C826DAC}" destId="{689278BA-FC61-4263-8D10-F94CA24C1CDF}" srcOrd="4" destOrd="0" presId="urn:microsoft.com/office/officeart/2018/5/layout/IconCircleLabelList"/>
    <dgm:cxn modelId="{1A2ABFE0-D454-46FA-A67D-DD604941C967}" type="presParOf" srcId="{689278BA-FC61-4263-8D10-F94CA24C1CDF}" destId="{A761F6E6-AAE4-4525-AFD9-CED909EBB962}" srcOrd="0" destOrd="0" presId="urn:microsoft.com/office/officeart/2018/5/layout/IconCircleLabelList"/>
    <dgm:cxn modelId="{E7DCE8A1-BCD5-42C5-843D-6C7F2DE3F15C}" type="presParOf" srcId="{689278BA-FC61-4263-8D10-F94CA24C1CDF}" destId="{7C316C6B-3D4C-4248-8671-C15562CA6F76}" srcOrd="1" destOrd="0" presId="urn:microsoft.com/office/officeart/2018/5/layout/IconCircleLabelList"/>
    <dgm:cxn modelId="{A61E6265-A09B-4694-B116-8F297C1FC252}" type="presParOf" srcId="{689278BA-FC61-4263-8D10-F94CA24C1CDF}" destId="{705F5AF1-1993-4831-BF4F-6E7D7967900C}" srcOrd="2" destOrd="0" presId="urn:microsoft.com/office/officeart/2018/5/layout/IconCircleLabelList"/>
    <dgm:cxn modelId="{1D40EB57-E847-48F4-A80E-295371E2729C}" type="presParOf" srcId="{689278BA-FC61-4263-8D10-F94CA24C1CDF}" destId="{B089B74A-EC80-426A-8303-95D40C9D5873}"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452F5E-9980-4AEA-8AC1-9A079E63CE36}">
      <dsp:nvSpPr>
        <dsp:cNvPr id="0" name=""/>
        <dsp:cNvSpPr/>
      </dsp:nvSpPr>
      <dsp:spPr>
        <a:xfrm>
          <a:off x="0" y="1559"/>
          <a:ext cx="10880726" cy="6643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A25CBC-05BE-4D70-BFD9-4D6E2875F41D}">
      <dsp:nvSpPr>
        <dsp:cNvPr id="0" name=""/>
        <dsp:cNvSpPr/>
      </dsp:nvSpPr>
      <dsp:spPr>
        <a:xfrm>
          <a:off x="200965" y="151037"/>
          <a:ext cx="365392" cy="365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018CFF-A107-4CEC-AD21-40E8D446B3C4}">
      <dsp:nvSpPr>
        <dsp:cNvPr id="0" name=""/>
        <dsp:cNvSpPr/>
      </dsp:nvSpPr>
      <dsp:spPr>
        <a:xfrm>
          <a:off x="767323" y="1559"/>
          <a:ext cx="10113402" cy="664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10" tIns="70310" rIns="70310" bIns="70310" numCol="1" spcCol="1270" anchor="ctr" anchorCtr="0">
          <a:noAutofit/>
        </a:bodyPr>
        <a:lstStyle/>
        <a:p>
          <a:pPr marL="0" lvl="0" indent="0" algn="l" defTabSz="844550">
            <a:lnSpc>
              <a:spcPct val="90000"/>
            </a:lnSpc>
            <a:spcBef>
              <a:spcPct val="0"/>
            </a:spcBef>
            <a:spcAft>
              <a:spcPct val="35000"/>
            </a:spcAft>
            <a:buNone/>
          </a:pPr>
          <a:r>
            <a:rPr lang="en-US" sz="1900" kern="1200" baseline="0"/>
            <a:t>Debugging Introduction</a:t>
          </a:r>
          <a:endParaRPr lang="en-US" sz="1900" kern="1200"/>
        </a:p>
      </dsp:txBody>
      <dsp:txXfrm>
        <a:off x="767323" y="1559"/>
        <a:ext cx="10113402" cy="664349"/>
      </dsp:txXfrm>
    </dsp:sp>
    <dsp:sp modelId="{A751827F-66EB-418E-BA4A-CF0268D806B5}">
      <dsp:nvSpPr>
        <dsp:cNvPr id="0" name=""/>
        <dsp:cNvSpPr/>
      </dsp:nvSpPr>
      <dsp:spPr>
        <a:xfrm>
          <a:off x="0" y="831995"/>
          <a:ext cx="10880726" cy="6643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2B0891-A98D-4299-BC77-EEA83C29CB52}">
      <dsp:nvSpPr>
        <dsp:cNvPr id="0" name=""/>
        <dsp:cNvSpPr/>
      </dsp:nvSpPr>
      <dsp:spPr>
        <a:xfrm>
          <a:off x="200965" y="981474"/>
          <a:ext cx="365392" cy="365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392DAC-F6C1-4D95-BA2D-D8EE24CDFDC1}">
      <dsp:nvSpPr>
        <dsp:cNvPr id="0" name=""/>
        <dsp:cNvSpPr/>
      </dsp:nvSpPr>
      <dsp:spPr>
        <a:xfrm>
          <a:off x="767323" y="831995"/>
          <a:ext cx="10113402" cy="664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10" tIns="70310" rIns="70310" bIns="70310" numCol="1" spcCol="1270" anchor="ctr" anchorCtr="0">
          <a:noAutofit/>
        </a:bodyPr>
        <a:lstStyle/>
        <a:p>
          <a:pPr marL="0" lvl="0" indent="0" algn="l" defTabSz="844550">
            <a:lnSpc>
              <a:spcPct val="90000"/>
            </a:lnSpc>
            <a:spcBef>
              <a:spcPct val="0"/>
            </a:spcBef>
            <a:spcAft>
              <a:spcPct val="35000"/>
            </a:spcAft>
            <a:buNone/>
          </a:pPr>
          <a:r>
            <a:rPr lang="en-US" sz="1900" kern="1200" baseline="0"/>
            <a:t>Debugging Basics</a:t>
          </a:r>
          <a:endParaRPr lang="en-US" sz="1900" kern="1200"/>
        </a:p>
      </dsp:txBody>
      <dsp:txXfrm>
        <a:off x="767323" y="831995"/>
        <a:ext cx="10113402" cy="664349"/>
      </dsp:txXfrm>
    </dsp:sp>
    <dsp:sp modelId="{4F6F3FD4-8ED9-4684-AD04-E72E543B8193}">
      <dsp:nvSpPr>
        <dsp:cNvPr id="0" name=""/>
        <dsp:cNvSpPr/>
      </dsp:nvSpPr>
      <dsp:spPr>
        <a:xfrm>
          <a:off x="0" y="1662432"/>
          <a:ext cx="10880726" cy="6643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601663-06C7-464E-952E-6771F0D8E3D7}">
      <dsp:nvSpPr>
        <dsp:cNvPr id="0" name=""/>
        <dsp:cNvSpPr/>
      </dsp:nvSpPr>
      <dsp:spPr>
        <a:xfrm>
          <a:off x="200965" y="1811910"/>
          <a:ext cx="365392" cy="365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673E5B-68DA-4063-8D99-1CF6A3D2ED64}">
      <dsp:nvSpPr>
        <dsp:cNvPr id="0" name=""/>
        <dsp:cNvSpPr/>
      </dsp:nvSpPr>
      <dsp:spPr>
        <a:xfrm>
          <a:off x="767323" y="1662432"/>
          <a:ext cx="10113402" cy="664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10" tIns="70310" rIns="70310" bIns="70310" numCol="1" spcCol="1270" anchor="ctr" anchorCtr="0">
          <a:noAutofit/>
        </a:bodyPr>
        <a:lstStyle/>
        <a:p>
          <a:pPr marL="0" lvl="0" indent="0" algn="l" defTabSz="844550">
            <a:lnSpc>
              <a:spcPct val="90000"/>
            </a:lnSpc>
            <a:spcBef>
              <a:spcPct val="0"/>
            </a:spcBef>
            <a:spcAft>
              <a:spcPct val="35000"/>
            </a:spcAft>
            <a:buNone/>
          </a:pPr>
          <a:r>
            <a:rPr lang="en-US" sz="1900" kern="1200" baseline="0"/>
            <a:t>Debugging PowerShell Console</a:t>
          </a:r>
          <a:endParaRPr lang="en-US" sz="1900" kern="1200"/>
        </a:p>
      </dsp:txBody>
      <dsp:txXfrm>
        <a:off x="767323" y="1662432"/>
        <a:ext cx="10113402" cy="664349"/>
      </dsp:txXfrm>
    </dsp:sp>
    <dsp:sp modelId="{DC5C999E-4F24-4783-BE3D-C88B050C6F8F}">
      <dsp:nvSpPr>
        <dsp:cNvPr id="0" name=""/>
        <dsp:cNvSpPr/>
      </dsp:nvSpPr>
      <dsp:spPr>
        <a:xfrm>
          <a:off x="0" y="2492868"/>
          <a:ext cx="10880726" cy="6643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CC273D-44CF-4C0A-BA70-B10789E5BDCD}">
      <dsp:nvSpPr>
        <dsp:cNvPr id="0" name=""/>
        <dsp:cNvSpPr/>
      </dsp:nvSpPr>
      <dsp:spPr>
        <a:xfrm>
          <a:off x="200965" y="2642347"/>
          <a:ext cx="365392" cy="365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E18E6A-2EAA-4A93-86E5-D7377E143AA6}">
      <dsp:nvSpPr>
        <dsp:cNvPr id="0" name=""/>
        <dsp:cNvSpPr/>
      </dsp:nvSpPr>
      <dsp:spPr>
        <a:xfrm>
          <a:off x="767323" y="2492868"/>
          <a:ext cx="10113402" cy="664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10" tIns="70310" rIns="70310" bIns="70310" numCol="1" spcCol="1270" anchor="ctr" anchorCtr="0">
          <a:noAutofit/>
        </a:bodyPr>
        <a:lstStyle/>
        <a:p>
          <a:pPr marL="0" lvl="0" indent="0" algn="l" defTabSz="844550">
            <a:lnSpc>
              <a:spcPct val="90000"/>
            </a:lnSpc>
            <a:spcBef>
              <a:spcPct val="0"/>
            </a:spcBef>
            <a:spcAft>
              <a:spcPct val="35000"/>
            </a:spcAft>
            <a:buNone/>
          </a:pPr>
          <a:r>
            <a:rPr lang="en-US" sz="1900" kern="1200" baseline="0"/>
            <a:t>Debugging PowerShell ISE</a:t>
          </a:r>
          <a:endParaRPr lang="en-US" sz="1900" kern="1200"/>
        </a:p>
      </dsp:txBody>
      <dsp:txXfrm>
        <a:off x="767323" y="2492868"/>
        <a:ext cx="10113402" cy="664349"/>
      </dsp:txXfrm>
    </dsp:sp>
    <dsp:sp modelId="{A72BFEA6-E92A-4A7F-9BDA-28349D98748E}">
      <dsp:nvSpPr>
        <dsp:cNvPr id="0" name=""/>
        <dsp:cNvSpPr/>
      </dsp:nvSpPr>
      <dsp:spPr>
        <a:xfrm>
          <a:off x="0" y="3323305"/>
          <a:ext cx="10880726" cy="6643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45E9B9-4698-46F8-BF37-1DBB390D1A59}">
      <dsp:nvSpPr>
        <dsp:cNvPr id="0" name=""/>
        <dsp:cNvSpPr/>
      </dsp:nvSpPr>
      <dsp:spPr>
        <a:xfrm>
          <a:off x="200965" y="3472783"/>
          <a:ext cx="365392" cy="36539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B42D70-E4B6-4DDA-9C9E-BADB9466FA25}">
      <dsp:nvSpPr>
        <dsp:cNvPr id="0" name=""/>
        <dsp:cNvSpPr/>
      </dsp:nvSpPr>
      <dsp:spPr>
        <a:xfrm>
          <a:off x="767323" y="3323305"/>
          <a:ext cx="10113402" cy="664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10" tIns="70310" rIns="70310" bIns="70310" numCol="1" spcCol="1270" anchor="ctr" anchorCtr="0">
          <a:noAutofit/>
        </a:bodyPr>
        <a:lstStyle/>
        <a:p>
          <a:pPr marL="0" lvl="0" indent="0" algn="l" defTabSz="844550">
            <a:lnSpc>
              <a:spcPct val="90000"/>
            </a:lnSpc>
            <a:spcBef>
              <a:spcPct val="0"/>
            </a:spcBef>
            <a:spcAft>
              <a:spcPct val="35000"/>
            </a:spcAft>
            <a:buNone/>
          </a:pPr>
          <a:r>
            <a:rPr lang="en-US" sz="1900" kern="1200" baseline="0"/>
            <a:t>Debugging Advanced</a:t>
          </a:r>
          <a:endParaRPr lang="en-US" sz="1900" kern="1200"/>
        </a:p>
      </dsp:txBody>
      <dsp:txXfrm>
        <a:off x="767323" y="3323305"/>
        <a:ext cx="10113402" cy="664349"/>
      </dsp:txXfrm>
    </dsp:sp>
    <dsp:sp modelId="{5CB11BAC-E9FF-4F51-8520-6A6D9CA1F372}">
      <dsp:nvSpPr>
        <dsp:cNvPr id="0" name=""/>
        <dsp:cNvSpPr/>
      </dsp:nvSpPr>
      <dsp:spPr>
        <a:xfrm>
          <a:off x="0" y="4153741"/>
          <a:ext cx="10880726" cy="6643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A40EAA-A9E7-441C-BB40-E88B6D09F376}">
      <dsp:nvSpPr>
        <dsp:cNvPr id="0" name=""/>
        <dsp:cNvSpPr/>
      </dsp:nvSpPr>
      <dsp:spPr>
        <a:xfrm>
          <a:off x="200965" y="4303220"/>
          <a:ext cx="365392" cy="36539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BC708E-2679-42CA-828F-C406BC08BC5D}">
      <dsp:nvSpPr>
        <dsp:cNvPr id="0" name=""/>
        <dsp:cNvSpPr/>
      </dsp:nvSpPr>
      <dsp:spPr>
        <a:xfrm>
          <a:off x="767323" y="4153741"/>
          <a:ext cx="10113402" cy="664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10" tIns="70310" rIns="70310" bIns="70310" numCol="1" spcCol="1270" anchor="ctr" anchorCtr="0">
          <a:noAutofit/>
        </a:bodyPr>
        <a:lstStyle/>
        <a:p>
          <a:pPr marL="0" lvl="0" indent="0" algn="l" defTabSz="844550">
            <a:lnSpc>
              <a:spcPct val="90000"/>
            </a:lnSpc>
            <a:spcBef>
              <a:spcPct val="0"/>
            </a:spcBef>
            <a:spcAft>
              <a:spcPct val="35000"/>
            </a:spcAft>
            <a:buNone/>
          </a:pPr>
          <a:r>
            <a:rPr lang="en-US" sz="1900" kern="1200" baseline="0"/>
            <a:t>Debugging Other commands</a:t>
          </a:r>
          <a:endParaRPr lang="en-US" sz="1900" kern="1200"/>
        </a:p>
      </dsp:txBody>
      <dsp:txXfrm>
        <a:off x="767323" y="4153741"/>
        <a:ext cx="10113402" cy="6643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FA84EE-900E-487E-AB99-E5E9B8C9A0EE}">
      <dsp:nvSpPr>
        <dsp:cNvPr id="0" name=""/>
        <dsp:cNvSpPr/>
      </dsp:nvSpPr>
      <dsp:spPr>
        <a:xfrm rot="5400000">
          <a:off x="4485460" y="-1798375"/>
          <a:ext cx="796395" cy="4596384"/>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AU" sz="1800" kern="1200" dirty="0">
              <a:latin typeface="Segoe UI Light" panose="020B0502040204020203" pitchFamily="34" charset="0"/>
              <a:cs typeface="Segoe UI Light" panose="020B0502040204020203" pitchFamily="34" charset="0"/>
            </a:rPr>
            <a:t>Debug message is not displayed, and execution continues w</a:t>
          </a:r>
          <a:r>
            <a:rPr lang="en-NL" sz="1800" kern="1200" dirty="0" err="1">
              <a:latin typeface="Segoe UI Light" panose="020B0502040204020203" pitchFamily="34" charset="0"/>
              <a:cs typeface="Segoe UI Light" panose="020B0502040204020203" pitchFamily="34" charset="0"/>
            </a:rPr>
            <a:t>ithout</a:t>
          </a:r>
          <a:r>
            <a:rPr lang="en-AU" sz="1800" kern="1200" dirty="0">
              <a:latin typeface="Segoe UI Light" panose="020B0502040204020203" pitchFamily="34" charset="0"/>
              <a:cs typeface="Segoe UI Light" panose="020B0502040204020203" pitchFamily="34" charset="0"/>
            </a:rPr>
            <a:t> interruption</a:t>
          </a:r>
        </a:p>
      </dsp:txBody>
      <dsp:txXfrm rot="-5400000">
        <a:off x="2585466" y="140496"/>
        <a:ext cx="4557507" cy="718641"/>
      </dsp:txXfrm>
    </dsp:sp>
    <dsp:sp modelId="{23C2E5C1-F1F9-4EF6-B48A-CC4C676BF4ED}">
      <dsp:nvSpPr>
        <dsp:cNvPr id="0" name=""/>
        <dsp:cNvSpPr/>
      </dsp:nvSpPr>
      <dsp:spPr>
        <a:xfrm>
          <a:off x="0" y="2069"/>
          <a:ext cx="2585466" cy="99549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AU" sz="2400" kern="1200" dirty="0" err="1">
              <a:latin typeface="Segoe UI Light" panose="020B0502040204020203" pitchFamily="34" charset="0"/>
              <a:cs typeface="Segoe UI Light" panose="020B0502040204020203" pitchFamily="34" charset="0"/>
            </a:rPr>
            <a:t>SilentlyContinue</a:t>
          </a:r>
          <a:endParaRPr lang="en-AU" sz="2400" kern="1200" dirty="0">
            <a:latin typeface="Segoe UI Light" panose="020B0502040204020203" pitchFamily="34" charset="0"/>
            <a:cs typeface="Segoe UI Light" panose="020B0502040204020203" pitchFamily="34" charset="0"/>
          </a:endParaRPr>
        </a:p>
        <a:p>
          <a:pPr marL="0" lvl="0" indent="0" algn="ctr" defTabSz="1066800">
            <a:lnSpc>
              <a:spcPct val="90000"/>
            </a:lnSpc>
            <a:spcBef>
              <a:spcPct val="0"/>
            </a:spcBef>
            <a:spcAft>
              <a:spcPct val="35000"/>
            </a:spcAft>
            <a:buNone/>
          </a:pPr>
          <a:r>
            <a:rPr lang="en-AU" sz="2400" kern="1200" dirty="0">
              <a:latin typeface="Segoe UI Light" panose="020B0502040204020203" pitchFamily="34" charset="0"/>
              <a:cs typeface="Segoe UI Light" panose="020B0502040204020203" pitchFamily="34" charset="0"/>
            </a:rPr>
            <a:t>(Default)</a:t>
          </a:r>
        </a:p>
      </dsp:txBody>
      <dsp:txXfrm>
        <a:off x="0" y="2069"/>
        <a:ext cx="2585466" cy="995493"/>
      </dsp:txXfrm>
    </dsp:sp>
    <dsp:sp modelId="{C066ACF1-378C-4490-BE22-0D925A6D1124}">
      <dsp:nvSpPr>
        <dsp:cNvPr id="0" name=""/>
        <dsp:cNvSpPr/>
      </dsp:nvSpPr>
      <dsp:spPr>
        <a:xfrm rot="5400000">
          <a:off x="4485460" y="-753106"/>
          <a:ext cx="796395" cy="4596384"/>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AU" sz="1800" kern="1200">
              <a:latin typeface="Segoe UI Light" panose="020B0502040204020203" pitchFamily="34" charset="0"/>
              <a:cs typeface="Segoe UI Light" panose="020B0502040204020203" pitchFamily="34" charset="0"/>
            </a:rPr>
            <a:t>Displays debug message and stops execution </a:t>
          </a:r>
        </a:p>
        <a:p>
          <a:pPr marL="171450" lvl="1" indent="-171450" algn="l" defTabSz="800100">
            <a:lnSpc>
              <a:spcPct val="90000"/>
            </a:lnSpc>
            <a:spcBef>
              <a:spcPct val="0"/>
            </a:spcBef>
            <a:spcAft>
              <a:spcPct val="15000"/>
            </a:spcAft>
            <a:buChar char="•"/>
          </a:pPr>
          <a:r>
            <a:rPr lang="en-AU" sz="1800" kern="1200">
              <a:latin typeface="Segoe UI Light" panose="020B0502040204020203" pitchFamily="34" charset="0"/>
              <a:cs typeface="Segoe UI Light" panose="020B0502040204020203" pitchFamily="34" charset="0"/>
            </a:rPr>
            <a:t>Writes error to console</a:t>
          </a:r>
        </a:p>
      </dsp:txBody>
      <dsp:txXfrm rot="-5400000">
        <a:off x="2585466" y="1185765"/>
        <a:ext cx="4557507" cy="718641"/>
      </dsp:txXfrm>
    </dsp:sp>
    <dsp:sp modelId="{803FE4D1-4E4A-4FA9-BAED-03DF35800287}">
      <dsp:nvSpPr>
        <dsp:cNvPr id="0" name=""/>
        <dsp:cNvSpPr/>
      </dsp:nvSpPr>
      <dsp:spPr>
        <a:xfrm>
          <a:off x="0" y="1047338"/>
          <a:ext cx="2585466" cy="99549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AU" sz="2400" kern="1200">
              <a:latin typeface="Segoe UI Light" panose="020B0502040204020203" pitchFamily="34" charset="0"/>
              <a:cs typeface="Segoe UI Light" panose="020B0502040204020203" pitchFamily="34" charset="0"/>
            </a:rPr>
            <a:t>Stop</a:t>
          </a:r>
          <a:endParaRPr lang="en-AU" sz="2400" kern="1200"/>
        </a:p>
      </dsp:txBody>
      <dsp:txXfrm>
        <a:off x="0" y="1047338"/>
        <a:ext cx="2585466" cy="995493"/>
      </dsp:txXfrm>
    </dsp:sp>
    <dsp:sp modelId="{1B9B9731-A546-4D07-A4C1-A3F5070CADA6}">
      <dsp:nvSpPr>
        <dsp:cNvPr id="0" name=""/>
        <dsp:cNvSpPr/>
      </dsp:nvSpPr>
      <dsp:spPr>
        <a:xfrm rot="5400000">
          <a:off x="4485460" y="292161"/>
          <a:ext cx="796395" cy="4596384"/>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AU" sz="1800" kern="1200" dirty="0">
              <a:latin typeface="Segoe UI Light" panose="020B0502040204020203" pitchFamily="34" charset="0"/>
              <a:cs typeface="Segoe UI Light" panose="020B0502040204020203" pitchFamily="34" charset="0"/>
            </a:rPr>
            <a:t>Displays debug message and prompts user to continue</a:t>
          </a:r>
          <a:r>
            <a:rPr lang="en-NL" sz="1800" kern="1200" dirty="0">
              <a:latin typeface="Segoe UI Light" panose="020B0502040204020203" pitchFamily="34" charset="0"/>
              <a:cs typeface="Segoe UI Light" panose="020B0502040204020203" pitchFamily="34" charset="0"/>
            </a:rPr>
            <a:t> (default </a:t>
          </a:r>
          <a:r>
            <a:rPr lang="en-NL" sz="1800" kern="1200" dirty="0" err="1">
              <a:latin typeface="Segoe UI Light" panose="020B0502040204020203" pitchFamily="34" charset="0"/>
              <a:cs typeface="Segoe UI Light" panose="020B0502040204020203" pitchFamily="34" charset="0"/>
            </a:rPr>
            <a:t>behavior</a:t>
          </a:r>
          <a:r>
            <a:rPr lang="en-NL" sz="1800" kern="1200" dirty="0">
              <a:latin typeface="Segoe UI Light" panose="020B0502040204020203" pitchFamily="34" charset="0"/>
              <a:cs typeface="Segoe UI Light" panose="020B0502040204020203" pitchFamily="34" charset="0"/>
            </a:rPr>
            <a:t>)</a:t>
          </a:r>
          <a:endParaRPr lang="en-AU" sz="1800" kern="1200" dirty="0">
            <a:latin typeface="Segoe UI Light" panose="020B0502040204020203" pitchFamily="34" charset="0"/>
            <a:cs typeface="Segoe UI Light" panose="020B0502040204020203" pitchFamily="34" charset="0"/>
          </a:endParaRPr>
        </a:p>
      </dsp:txBody>
      <dsp:txXfrm rot="-5400000">
        <a:off x="2585466" y="2231033"/>
        <a:ext cx="4557507" cy="718641"/>
      </dsp:txXfrm>
    </dsp:sp>
    <dsp:sp modelId="{55D0EA7A-CA6F-405D-8D2C-009B28CC3F62}">
      <dsp:nvSpPr>
        <dsp:cNvPr id="0" name=""/>
        <dsp:cNvSpPr/>
      </dsp:nvSpPr>
      <dsp:spPr>
        <a:xfrm>
          <a:off x="0" y="2092606"/>
          <a:ext cx="2585466" cy="99549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AU" sz="2400" kern="1200">
              <a:latin typeface="Segoe UI Light" panose="020B0502040204020203" pitchFamily="34" charset="0"/>
              <a:cs typeface="Segoe UI Light" panose="020B0502040204020203" pitchFamily="34" charset="0"/>
            </a:rPr>
            <a:t>Inquire</a:t>
          </a:r>
        </a:p>
      </dsp:txBody>
      <dsp:txXfrm>
        <a:off x="0" y="2092606"/>
        <a:ext cx="2585466" cy="995493"/>
      </dsp:txXfrm>
    </dsp:sp>
    <dsp:sp modelId="{53570F2F-B861-4206-B758-F70C7A71B441}">
      <dsp:nvSpPr>
        <dsp:cNvPr id="0" name=""/>
        <dsp:cNvSpPr/>
      </dsp:nvSpPr>
      <dsp:spPr>
        <a:xfrm rot="5400000">
          <a:off x="4485460" y="1337430"/>
          <a:ext cx="796395" cy="4596384"/>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AU" sz="1800" kern="1200">
              <a:latin typeface="Segoe UI Light" panose="020B0502040204020203" pitchFamily="34" charset="0"/>
              <a:cs typeface="Segoe UI Light" panose="020B0502040204020203" pitchFamily="34" charset="0"/>
            </a:rPr>
            <a:t>Displays debug message and continues with execution</a:t>
          </a:r>
        </a:p>
      </dsp:txBody>
      <dsp:txXfrm rot="-5400000">
        <a:off x="2585466" y="3276302"/>
        <a:ext cx="4557507" cy="718641"/>
      </dsp:txXfrm>
    </dsp:sp>
    <dsp:sp modelId="{A52310E1-5B6C-4590-BF03-3821CCBBA68C}">
      <dsp:nvSpPr>
        <dsp:cNvPr id="0" name=""/>
        <dsp:cNvSpPr/>
      </dsp:nvSpPr>
      <dsp:spPr>
        <a:xfrm>
          <a:off x="0" y="3137875"/>
          <a:ext cx="2585466" cy="99549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AU" sz="2400" kern="1200">
              <a:latin typeface="Segoe UI Light" panose="020B0502040204020203" pitchFamily="34" charset="0"/>
              <a:cs typeface="Segoe UI Light" panose="020B0502040204020203" pitchFamily="34" charset="0"/>
            </a:rPr>
            <a:t>Continue</a:t>
          </a:r>
        </a:p>
      </dsp:txBody>
      <dsp:txXfrm>
        <a:off x="0" y="3137875"/>
        <a:ext cx="2585466" cy="9954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09565-67B2-4A45-8800-497914FDD356}">
      <dsp:nvSpPr>
        <dsp:cNvPr id="0" name=""/>
        <dsp:cNvSpPr/>
      </dsp:nvSpPr>
      <dsp:spPr>
        <a:xfrm>
          <a:off x="435567" y="921925"/>
          <a:ext cx="711123" cy="7111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1832B9-B404-479A-AC11-F1C8F2C3F2A4}">
      <dsp:nvSpPr>
        <dsp:cNvPr id="0" name=""/>
        <dsp:cNvSpPr/>
      </dsp:nvSpPr>
      <dsp:spPr>
        <a:xfrm>
          <a:off x="991" y="1870203"/>
          <a:ext cx="1580273" cy="63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Examine a variable</a:t>
          </a:r>
        </a:p>
      </dsp:txBody>
      <dsp:txXfrm>
        <a:off x="991" y="1870203"/>
        <a:ext cx="1580273" cy="632109"/>
      </dsp:txXfrm>
    </dsp:sp>
    <dsp:sp modelId="{B4007454-195C-4B36-8816-8A031EA6EA7E}">
      <dsp:nvSpPr>
        <dsp:cNvPr id="0" name=""/>
        <dsp:cNvSpPr/>
      </dsp:nvSpPr>
      <dsp:spPr>
        <a:xfrm>
          <a:off x="2292388" y="921925"/>
          <a:ext cx="711123" cy="7111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A18AC6-9385-4A6D-8B01-2D2B685663DC}">
      <dsp:nvSpPr>
        <dsp:cNvPr id="0" name=""/>
        <dsp:cNvSpPr/>
      </dsp:nvSpPr>
      <dsp:spPr>
        <a:xfrm>
          <a:off x="1857813" y="1870203"/>
          <a:ext cx="1580273" cy="63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Query the runtime state</a:t>
          </a:r>
        </a:p>
      </dsp:txBody>
      <dsp:txXfrm>
        <a:off x="1857813" y="1870203"/>
        <a:ext cx="1580273" cy="632109"/>
      </dsp:txXfrm>
    </dsp:sp>
    <dsp:sp modelId="{3ADBD2CE-750E-4A07-9365-CF3E5B169E92}">
      <dsp:nvSpPr>
        <dsp:cNvPr id="0" name=""/>
        <dsp:cNvSpPr/>
      </dsp:nvSpPr>
      <dsp:spPr>
        <a:xfrm>
          <a:off x="4149209" y="921925"/>
          <a:ext cx="711123" cy="7111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11F1A7-1049-441C-AF30-B419E8B1767E}">
      <dsp:nvSpPr>
        <dsp:cNvPr id="0" name=""/>
        <dsp:cNvSpPr/>
      </dsp:nvSpPr>
      <dsp:spPr>
        <a:xfrm>
          <a:off x="3714634" y="1870203"/>
          <a:ext cx="1580273" cy="63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Test conditions</a:t>
          </a:r>
        </a:p>
      </dsp:txBody>
      <dsp:txXfrm>
        <a:off x="3714634" y="1870203"/>
        <a:ext cx="1580273" cy="6321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D6596E-3B32-4A31-9B7C-B86D3AA28B50}">
      <dsp:nvSpPr>
        <dsp:cNvPr id="0" name=""/>
        <dsp:cNvSpPr/>
      </dsp:nvSpPr>
      <dsp:spPr>
        <a:xfrm>
          <a:off x="435567" y="921925"/>
          <a:ext cx="711123" cy="7111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2A0DBB-5A96-4801-8431-D0F8D90EE90C}">
      <dsp:nvSpPr>
        <dsp:cNvPr id="0" name=""/>
        <dsp:cNvSpPr/>
      </dsp:nvSpPr>
      <dsp:spPr>
        <a:xfrm>
          <a:off x="991" y="1870203"/>
          <a:ext cx="1580273" cy="63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AU" sz="1300" kern="1200" dirty="0"/>
            <a:t>Variables (Read / Write / </a:t>
          </a:r>
          <a:r>
            <a:rPr lang="en-AU" sz="1300" kern="1200" dirty="0" err="1"/>
            <a:t>ReadWrite</a:t>
          </a:r>
          <a:r>
            <a:rPr lang="en-AU" sz="1300" kern="1200" dirty="0"/>
            <a:t>)</a:t>
          </a:r>
          <a:endParaRPr lang="en-US" sz="1300" kern="1200" dirty="0"/>
        </a:p>
      </dsp:txBody>
      <dsp:txXfrm>
        <a:off x="991" y="1870203"/>
        <a:ext cx="1580273" cy="632109"/>
      </dsp:txXfrm>
    </dsp:sp>
    <dsp:sp modelId="{0E78FDFD-CBE2-4648-A92F-2D3A62DCDBFB}">
      <dsp:nvSpPr>
        <dsp:cNvPr id="0" name=""/>
        <dsp:cNvSpPr/>
      </dsp:nvSpPr>
      <dsp:spPr>
        <a:xfrm>
          <a:off x="2292388" y="921925"/>
          <a:ext cx="711123" cy="7111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33B780-8682-43CC-B42A-897E3B42B797}">
      <dsp:nvSpPr>
        <dsp:cNvPr id="0" name=""/>
        <dsp:cNvSpPr/>
      </dsp:nvSpPr>
      <dsp:spPr>
        <a:xfrm>
          <a:off x="1857813" y="1870203"/>
          <a:ext cx="1580273" cy="63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AU" sz="1300" kern="1200"/>
            <a:t>Commands (cmdlet, function or workflow)</a:t>
          </a:r>
          <a:endParaRPr lang="en-US" sz="1300" kern="1200"/>
        </a:p>
      </dsp:txBody>
      <dsp:txXfrm>
        <a:off x="1857813" y="1870203"/>
        <a:ext cx="1580273" cy="632109"/>
      </dsp:txXfrm>
    </dsp:sp>
    <dsp:sp modelId="{A6036BB4-7E42-4272-993C-8243B2380871}">
      <dsp:nvSpPr>
        <dsp:cNvPr id="0" name=""/>
        <dsp:cNvSpPr/>
      </dsp:nvSpPr>
      <dsp:spPr>
        <a:xfrm>
          <a:off x="4149209" y="921925"/>
          <a:ext cx="711123" cy="7111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F151DE-8584-4DF8-8E5A-0952B6C50DB5}">
      <dsp:nvSpPr>
        <dsp:cNvPr id="0" name=""/>
        <dsp:cNvSpPr/>
      </dsp:nvSpPr>
      <dsp:spPr>
        <a:xfrm>
          <a:off x="3714634" y="1870203"/>
          <a:ext cx="1580273" cy="63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AU" sz="1300" kern="1200"/>
            <a:t>Line and column numbers</a:t>
          </a:r>
          <a:endParaRPr lang="en-US" sz="1300" kern="1200"/>
        </a:p>
      </dsp:txBody>
      <dsp:txXfrm>
        <a:off x="3714634" y="1870203"/>
        <a:ext cx="1580273" cy="6321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6B9293-09E8-4B2E-B63F-D0BBDC1C96FE}">
      <dsp:nvSpPr>
        <dsp:cNvPr id="0" name=""/>
        <dsp:cNvSpPr/>
      </dsp:nvSpPr>
      <dsp:spPr>
        <a:xfrm>
          <a:off x="695112" y="767324"/>
          <a:ext cx="1955812" cy="19558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3AAB86-62F2-4582-B4A7-70A772B99AB5}">
      <dsp:nvSpPr>
        <dsp:cNvPr id="0" name=""/>
        <dsp:cNvSpPr/>
      </dsp:nvSpPr>
      <dsp:spPr>
        <a:xfrm>
          <a:off x="1111925" y="1184137"/>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F3A47A-CD9B-4ADB-AD8B-739E402E7D3D}">
      <dsp:nvSpPr>
        <dsp:cNvPr id="0" name=""/>
        <dsp:cNvSpPr/>
      </dsp:nvSpPr>
      <dsp:spPr>
        <a:xfrm>
          <a:off x="69893" y="3332325"/>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AU" sz="1500" kern="1200" baseline="0"/>
            <a:t>The call stack is the history of all scripts or functions that were run</a:t>
          </a:r>
          <a:endParaRPr lang="en-US" sz="1500" kern="1200"/>
        </a:p>
      </dsp:txBody>
      <dsp:txXfrm>
        <a:off x="69893" y="3332325"/>
        <a:ext cx="3206250" cy="720000"/>
      </dsp:txXfrm>
    </dsp:sp>
    <dsp:sp modelId="{866097CC-9A8F-48BD-8561-9A857D1DCD3D}">
      <dsp:nvSpPr>
        <dsp:cNvPr id="0" name=""/>
        <dsp:cNvSpPr/>
      </dsp:nvSpPr>
      <dsp:spPr>
        <a:xfrm>
          <a:off x="4462456" y="767324"/>
          <a:ext cx="1955812" cy="19558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3314F3-2DD0-48DB-95AA-F42C03E76F38}">
      <dsp:nvSpPr>
        <dsp:cNvPr id="0" name=""/>
        <dsp:cNvSpPr/>
      </dsp:nvSpPr>
      <dsp:spPr>
        <a:xfrm>
          <a:off x="4879268" y="1184137"/>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3861E7-2F7C-4FD5-82CF-A0F8F97BD56A}">
      <dsp:nvSpPr>
        <dsp:cNvPr id="0" name=""/>
        <dsp:cNvSpPr/>
      </dsp:nvSpPr>
      <dsp:spPr>
        <a:xfrm>
          <a:off x="3837237" y="3332325"/>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AU" sz="1500" kern="1200" baseline="0"/>
            <a:t>Allows displaying of the call stack outside the debugger for any script or function</a:t>
          </a:r>
          <a:endParaRPr lang="en-US" sz="1500" kern="1200"/>
        </a:p>
      </dsp:txBody>
      <dsp:txXfrm>
        <a:off x="3837237" y="3332325"/>
        <a:ext cx="3206250" cy="720000"/>
      </dsp:txXfrm>
    </dsp:sp>
    <dsp:sp modelId="{A761F6E6-AAE4-4525-AFD9-CED909EBB962}">
      <dsp:nvSpPr>
        <dsp:cNvPr id="0" name=""/>
        <dsp:cNvSpPr/>
      </dsp:nvSpPr>
      <dsp:spPr>
        <a:xfrm>
          <a:off x="8229800" y="767324"/>
          <a:ext cx="1955812" cy="19558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316C6B-3D4C-4248-8671-C15562CA6F76}">
      <dsp:nvSpPr>
        <dsp:cNvPr id="0" name=""/>
        <dsp:cNvSpPr/>
      </dsp:nvSpPr>
      <dsp:spPr>
        <a:xfrm>
          <a:off x="8646612" y="1184137"/>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89B74A-EC80-426A-8303-95D40C9D5873}">
      <dsp:nvSpPr>
        <dsp:cNvPr id="0" name=""/>
        <dsp:cNvSpPr/>
      </dsp:nvSpPr>
      <dsp:spPr>
        <a:xfrm>
          <a:off x="7604581" y="3332325"/>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AU" sz="1500" kern="1200" baseline="0"/>
            <a:t>Originally designed to be used with the debugger (shortcut k in the debug environment)</a:t>
          </a:r>
          <a:endParaRPr lang="en-US" sz="1500" kern="1200"/>
        </a:p>
      </dsp:txBody>
      <dsp:txXfrm>
        <a:off x="7604581" y="3332325"/>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05684E-CE90-40CE-9883-CC7E20345BF6}" type="datetimeFigureOut">
              <a:rPr lang="en-US"/>
              <a:t>3/2/2020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C4F2CA-1F88-40D1-864E-EE7DAE0EEF2E}" type="slidenum">
              <a:rPr lang="en-US"/>
              <a:t>‹#›</a:t>
            </a:fld>
            <a:endParaRPr lang="en-US"/>
          </a:p>
        </p:txBody>
      </p:sp>
    </p:spTree>
    <p:extLst>
      <p:ext uri="{BB962C8B-B14F-4D97-AF65-F5344CB8AC3E}">
        <p14:creationId xmlns:p14="http://schemas.microsoft.com/office/powerpoint/2010/main" val="149332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a:pPr/>
              <a:t>1</a:t>
            </a:fld>
            <a:endParaRPr lang="en-US" dirty="0"/>
          </a:p>
        </p:txBody>
      </p:sp>
      <p:sp>
        <p:nvSpPr>
          <p:cNvPr id="3" name="Date Placeholder 2">
            <a:extLst>
              <a:ext uri="{FF2B5EF4-FFF2-40B4-BE49-F238E27FC236}">
                <a16:creationId xmlns:a16="http://schemas.microsoft.com/office/drawing/2014/main" id="{C7C19F77-53A8-4FB6-AC8D-EB465917D2AF}"/>
              </a:ext>
            </a:extLst>
          </p:cNvPr>
          <p:cNvSpPr>
            <a:spLocks noGrp="1"/>
          </p:cNvSpPr>
          <p:nvPr>
            <p:ph type="dt" idx="15"/>
          </p:nvPr>
        </p:nvSpPr>
        <p:spPr/>
        <p:txBody>
          <a:bodyPr/>
          <a:lstStyle/>
          <a:p>
            <a:fld id="{8AC84295-5BF3-4C0D-B900-059CC5DD0EBB}" type="datetime1">
              <a:rPr lang="en-US"/>
              <a:t>3/2/2020</a:t>
            </a:fld>
            <a:endParaRPr lang="en-US"/>
          </a:p>
        </p:txBody>
      </p:sp>
      <p:sp>
        <p:nvSpPr>
          <p:cNvPr id="8" name="Slide Image Placeholder 7">
            <a:extLst>
              <a:ext uri="{FF2B5EF4-FFF2-40B4-BE49-F238E27FC236}">
                <a16:creationId xmlns:a16="http://schemas.microsoft.com/office/drawing/2014/main" id="{7734A72D-49FF-42A5-863D-B6D217905E7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63C66B90-D656-4E49-9C08-763AD9938646}"/>
              </a:ext>
            </a:extLst>
          </p:cNvPr>
          <p:cNvSpPr>
            <a:spLocks noGrp="1"/>
          </p:cNvSpPr>
          <p:nvPr>
            <p:ph type="body" idx="1"/>
          </p:nvPr>
        </p:nvSpPr>
        <p:spPr>
          <a:xfrm>
            <a:off x="685800" y="4400550"/>
            <a:ext cx="5486400" cy="3600450"/>
          </a:xfrm>
          <a:prstGeom prst="rect">
            <a:avLst/>
          </a:prstGeom>
        </p:spPr>
        <p:txBody>
          <a:bodyPr/>
          <a:lstStyle/>
          <a:p>
            <a:r>
              <a:rPr lang="en-US"/>
              <a:t>Version: 12/10/2019 17:20:30</a:t>
            </a:r>
          </a:p>
        </p:txBody>
      </p:sp>
      <p:sp>
        <p:nvSpPr>
          <p:cNvPr id="4" name="Header Placeholder 3">
            <a:extLst>
              <a:ext uri="{FF2B5EF4-FFF2-40B4-BE49-F238E27FC236}">
                <a16:creationId xmlns:a16="http://schemas.microsoft.com/office/drawing/2014/main" id="{380E7524-C736-4DF6-AE9E-280A6C63AA6D}"/>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661903198"/>
      </p:ext>
    </p:extLst>
  </p:cSld>
  <p:clrMapOvr>
    <a:masterClrMapping/>
  </p:clrMapOvr>
</p:notes>
</file>

<file path=ppt/notesSlides/notesSlide1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74524339"/>
      </p:ext>
    </p:extLst>
  </p:cSld>
  <p:clrMapOvr>
    <a:masterClrMapping/>
  </p:clrMapOvr>
</p:notes>
</file>

<file path=ppt/notesSlides/notesSlide1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01779900"/>
      </p:ext>
    </p:extLst>
  </p:cSld>
  <p:clrMapOvr>
    <a:masterClrMapping/>
  </p:clrMapOvr>
</p:notes>
</file>

<file path=ppt/notesSlides/notesSlide1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12</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508106121"/>
      </p:ext>
    </p:extLst>
  </p:cSld>
  <p:clrMapOvr>
    <a:masterClrMapping/>
  </p:clrMapOvr>
</p:notes>
</file>

<file path=ppt/notesSlides/notesSlide1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13</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1979553604"/>
      </p:ext>
    </p:extLst>
  </p:cSld>
  <p:clrMapOvr>
    <a:masterClrMapping/>
  </p:clrMapOvr>
</p:notes>
</file>

<file path=ppt/notesSlides/notesSlide1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14</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3/2/2020</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141364816"/>
      </p:ext>
    </p:extLst>
  </p:cSld>
  <p:clrMapOvr>
    <a:masterClrMapping/>
  </p:clrMapOvr>
</p:notes>
</file>

<file path=ppt/notesSlides/notesSlide1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77043292"/>
      </p:ext>
    </p:extLst>
  </p:cSld>
  <p:clrMapOvr>
    <a:masterClrMapping/>
  </p:clrMapOvr>
</p:notes>
</file>

<file path=ppt/notesSlides/notesSlide1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a:t>Set-</a:t>
            </a:r>
            <a:r>
              <a:rPr lang="en-US" b="1" i="1" err="1"/>
              <a:t>PSPreakPoint</a:t>
            </a:r>
            <a:r>
              <a:rPr lang="en-US" b="1" i="1"/>
              <a:t> –Variable </a:t>
            </a:r>
            <a:r>
              <a:rPr lang="en-US" b="1" i="1" err="1"/>
              <a:t>DebugPreference</a:t>
            </a:r>
            <a:r>
              <a:rPr lang="en-US" b="1" i="1"/>
              <a:t> -Mode </a:t>
            </a:r>
            <a:r>
              <a:rPr lang="en-US" b="1" i="1" err="1"/>
              <a:t>ReadWrite</a:t>
            </a:r>
            <a:r>
              <a:rPr lang="en-US" b="1" i="1"/>
              <a:t> # -Mode can also be Read or Write</a:t>
            </a:r>
            <a:r>
              <a:rPr lang="en-US"/>
              <a:t> determines when the debugger is triggered (so whenever a variable is accessed for read and/or write).</a:t>
            </a:r>
          </a:p>
        </p:txBody>
      </p:sp>
    </p:spTree>
    <p:extLst>
      <p:ext uri="{BB962C8B-B14F-4D97-AF65-F5344CB8AC3E}">
        <p14:creationId xmlns:p14="http://schemas.microsoft.com/office/powerpoint/2010/main" val="560295275"/>
      </p:ext>
    </p:extLst>
  </p:cSld>
  <p:clrMapOvr>
    <a:masterClrMapping/>
  </p:clrMapOvr>
</p:notes>
</file>

<file path=ppt/notesSlides/notesSlide1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20724253"/>
      </p:ext>
    </p:extLst>
  </p:cSld>
  <p:clrMapOvr>
    <a:masterClrMapping/>
  </p:clrMapOvr>
</p:notes>
</file>

<file path=ppt/notesSlides/notesSlide1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ußzeilenplatzhalt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Foliennummernplatzhalter 4"/>
          <p:cNvSpPr>
            <a:spLocks noGrp="1"/>
          </p:cNvSpPr>
          <p:nvPr>
            <p:ph type="sldNum" sz="quarter" idx="5"/>
          </p:nvPr>
        </p:nvSpPr>
        <p:spPr/>
        <p:txBody>
          <a:bodyPr/>
          <a:lstStyle/>
          <a:p>
            <a:fld id="{2910A2D9-F064-48EF-99CB-A51108C1AB40}" type="slidenum">
              <a:rPr lang="en-US" noProof="0"/>
              <a:t>18</a:t>
            </a:fld>
            <a:endParaRPr lang="en-US" noProof="0" dirty="0"/>
          </a:p>
        </p:txBody>
      </p:sp>
    </p:spTree>
    <p:extLst>
      <p:ext uri="{BB962C8B-B14F-4D97-AF65-F5344CB8AC3E}">
        <p14:creationId xmlns:p14="http://schemas.microsoft.com/office/powerpoint/2010/main" val="1550991239"/>
      </p:ext>
    </p:extLst>
  </p:cSld>
  <p:clrMapOvr>
    <a:masterClrMapping/>
  </p:clrMapOvr>
</p:notes>
</file>

<file path=ppt/notesSlides/notesSlide19.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19</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616431076"/>
      </p:ext>
    </p:extLst>
  </p:cSld>
  <p:clrMapOvr>
    <a:masterClrMapping/>
  </p:clrMapOvr>
</p:notes>
</file>

<file path=ppt/notesSlides/notesSlide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7087899-B757-42DD-BFAC-FD8FB9602085}"/>
              </a:ext>
            </a:extLst>
          </p:cNvPr>
          <p:cNvSpPr>
            <a:spLocks noGrp="1"/>
          </p:cNvSpPr>
          <p:nvPr>
            <p:ph type="sldNum" sz="quarter" idx="10"/>
          </p:nvPr>
        </p:nvSpPr>
        <p:spPr/>
        <p:txBody>
          <a:bodyPr/>
          <a:lstStyle/>
          <a:p>
            <a:fld id="{F475C4C8-7DEA-455A-9336-A4C7DB3AE516}" type="slidenum">
              <a:rPr lang="en-US"/>
              <a:pPr/>
              <a:t>2</a:t>
            </a:fld>
            <a:endParaRPr lang="en-US"/>
          </a:p>
        </p:txBody>
      </p:sp>
      <p:sp>
        <p:nvSpPr>
          <p:cNvPr id="3" name="Date Placeholder 2">
            <a:extLst>
              <a:ext uri="{FF2B5EF4-FFF2-40B4-BE49-F238E27FC236}">
                <a16:creationId xmlns:a16="http://schemas.microsoft.com/office/drawing/2014/main" id="{2A3279EF-EF08-4E77-A509-F922EC61A8AC}"/>
              </a:ext>
            </a:extLst>
          </p:cNvPr>
          <p:cNvSpPr>
            <a:spLocks noGrp="1"/>
          </p:cNvSpPr>
          <p:nvPr>
            <p:ph type="dt" idx="12"/>
          </p:nvPr>
        </p:nvSpPr>
        <p:spPr/>
        <p:txBody>
          <a:bodyPr/>
          <a:lstStyle/>
          <a:p>
            <a:fld id="{DB0F5A79-03C7-4F04-B936-1D8348BF7B8D}" type="datetime1">
              <a:rPr lang="en-US"/>
              <a:t>3/2/2020</a:t>
            </a:fld>
            <a:endParaRPr lang="en-US"/>
          </a:p>
        </p:txBody>
      </p:sp>
      <p:sp>
        <p:nvSpPr>
          <p:cNvPr id="10" name="Slide Image Placeholder 9">
            <a:extLst>
              <a:ext uri="{FF2B5EF4-FFF2-40B4-BE49-F238E27FC236}">
                <a16:creationId xmlns:a16="http://schemas.microsoft.com/office/drawing/2014/main" id="{71623331-4C35-4EFF-9868-F85DF8DB4AA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D4BB9EA6-88F5-449F-9E36-08AD1C866DB2}"/>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1B5D50AE-A09E-4DDD-9B13-A2619C0E3244}"/>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750676743"/>
      </p:ext>
    </p:extLst>
  </p:cSld>
  <p:clrMapOvr>
    <a:masterClrMapping/>
  </p:clrMapOvr>
</p:notes>
</file>

<file path=ppt/notesSlides/notesSlide20.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20</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682107476"/>
      </p:ext>
    </p:extLst>
  </p:cSld>
  <p:clrMapOvr>
    <a:masterClrMapping/>
  </p:clrMapOvr>
</p:notes>
</file>

<file path=ppt/notesSlides/notesSlide2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21</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3/2/2020</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072752238"/>
      </p:ext>
    </p:extLst>
  </p:cSld>
  <p:clrMapOvr>
    <a:masterClrMapping/>
  </p:clrMapOvr>
</p:notes>
</file>

<file path=ppt/notesSlides/notesSlide2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40696391"/>
      </p:ext>
    </p:extLst>
  </p:cSld>
  <p:clrMapOvr>
    <a:masterClrMapping/>
  </p:clrMapOvr>
</p:notes>
</file>

<file path=ppt/notesSlides/notesSlide2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R</a:t>
            </a:r>
            <a:r>
              <a:rPr lang="nl-NL" dirty="0"/>
              <a:t>e</a:t>
            </a:r>
            <a:r>
              <a:rPr lang="en-NL" dirty="0"/>
              <a:t>m</a:t>
            </a:r>
            <a:r>
              <a:rPr lang="nl-NL" dirty="0"/>
              <a:t>i</a:t>
            </a:r>
            <a:r>
              <a:rPr lang="en-NL" dirty="0"/>
              <a:t>n</a:t>
            </a:r>
            <a:r>
              <a:rPr lang="nl-NL" dirty="0"/>
              <a:t>d</a:t>
            </a:r>
            <a:r>
              <a:rPr lang="en-NL" dirty="0"/>
              <a:t>e</a:t>
            </a:r>
            <a:r>
              <a:rPr lang="nl-NL" dirty="0"/>
              <a:t>r</a:t>
            </a:r>
            <a:r>
              <a:rPr lang="en-NL" dirty="0"/>
              <a:t>: </a:t>
            </a:r>
            <a:r>
              <a:rPr lang="nl-NL" dirty="0"/>
              <a:t>p</a:t>
            </a:r>
            <a:r>
              <a:rPr lang="en-NL" dirty="0"/>
              <a:t>l</a:t>
            </a:r>
            <a:r>
              <a:rPr lang="nl-NL" dirty="0"/>
              <a:t>e</a:t>
            </a:r>
            <a:r>
              <a:rPr lang="en-NL" dirty="0"/>
              <a:t>a</a:t>
            </a:r>
            <a:r>
              <a:rPr lang="nl-NL" dirty="0"/>
              <a:t>s</a:t>
            </a:r>
            <a:r>
              <a:rPr lang="en-NL" dirty="0"/>
              <a:t>e demo this script instead </a:t>
            </a:r>
            <a:r>
              <a:rPr lang="nl-NL" dirty="0"/>
              <a:t>o</a:t>
            </a:r>
            <a:r>
              <a:rPr lang="en-NL" dirty="0"/>
              <a:t>f </a:t>
            </a:r>
            <a:r>
              <a:rPr lang="nl-NL" dirty="0"/>
              <a:t>j</a:t>
            </a:r>
            <a:r>
              <a:rPr lang="en-NL" dirty="0"/>
              <a:t>u</a:t>
            </a:r>
            <a:r>
              <a:rPr lang="nl-NL" dirty="0"/>
              <a:t>s</a:t>
            </a:r>
            <a:r>
              <a:rPr lang="en-NL" dirty="0"/>
              <a:t>t </a:t>
            </a:r>
            <a:r>
              <a:rPr lang="nl-NL" dirty="0"/>
              <a:t>s</a:t>
            </a:r>
            <a:r>
              <a:rPr lang="en-NL" dirty="0"/>
              <a:t>h</a:t>
            </a:r>
            <a:r>
              <a:rPr lang="nl-NL" dirty="0"/>
              <a:t>o</a:t>
            </a:r>
            <a:r>
              <a:rPr lang="en-NL" dirty="0"/>
              <a:t>w</a:t>
            </a:r>
            <a:r>
              <a:rPr lang="nl-NL" dirty="0"/>
              <a:t>i</a:t>
            </a:r>
            <a:r>
              <a:rPr lang="en-NL" dirty="0"/>
              <a:t>n</a:t>
            </a:r>
            <a:r>
              <a:rPr lang="nl-NL" dirty="0"/>
              <a:t>g</a:t>
            </a:r>
            <a:r>
              <a:rPr lang="en-NL" dirty="0"/>
              <a:t> </a:t>
            </a:r>
            <a:r>
              <a:rPr lang="nl-NL" dirty="0"/>
              <a:t>i</a:t>
            </a:r>
            <a:r>
              <a:rPr lang="en-NL" dirty="0"/>
              <a:t>t</a:t>
            </a:r>
            <a:endParaRPr lang="en-US" dirty="0"/>
          </a:p>
        </p:txBody>
      </p:sp>
    </p:spTree>
    <p:extLst>
      <p:ext uri="{BB962C8B-B14F-4D97-AF65-F5344CB8AC3E}">
        <p14:creationId xmlns:p14="http://schemas.microsoft.com/office/powerpoint/2010/main" val="2376231421"/>
      </p:ext>
    </p:extLst>
  </p:cSld>
  <p:clrMapOvr>
    <a:masterClrMapping/>
  </p:clrMapOvr>
</p:notes>
</file>

<file path=ppt/notesSlides/notesSlide2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R</a:t>
            </a:r>
            <a:r>
              <a:rPr lang="nl-NL" dirty="0"/>
              <a:t>e</a:t>
            </a:r>
            <a:r>
              <a:rPr lang="en-NL" dirty="0"/>
              <a:t>m</a:t>
            </a:r>
            <a:r>
              <a:rPr lang="nl-NL" dirty="0"/>
              <a:t>i</a:t>
            </a:r>
            <a:r>
              <a:rPr lang="en-NL" dirty="0"/>
              <a:t>n</a:t>
            </a:r>
            <a:r>
              <a:rPr lang="nl-NL" dirty="0"/>
              <a:t>d</a:t>
            </a:r>
            <a:r>
              <a:rPr lang="en-NL" dirty="0"/>
              <a:t>e</a:t>
            </a:r>
            <a:r>
              <a:rPr lang="nl-NL" dirty="0"/>
              <a:t>r</a:t>
            </a:r>
            <a:r>
              <a:rPr lang="en-NL" dirty="0"/>
              <a:t>: </a:t>
            </a:r>
            <a:r>
              <a:rPr lang="nl-NL" dirty="0"/>
              <a:t>p</a:t>
            </a:r>
            <a:r>
              <a:rPr lang="en-NL" dirty="0"/>
              <a:t>l</a:t>
            </a:r>
            <a:r>
              <a:rPr lang="nl-NL" dirty="0"/>
              <a:t>e</a:t>
            </a:r>
            <a:r>
              <a:rPr lang="en-NL" dirty="0"/>
              <a:t>a</a:t>
            </a:r>
            <a:r>
              <a:rPr lang="nl-NL" dirty="0"/>
              <a:t>s</a:t>
            </a:r>
            <a:r>
              <a:rPr lang="en-NL" dirty="0"/>
              <a:t>e demo this script instead </a:t>
            </a:r>
            <a:r>
              <a:rPr lang="nl-NL" dirty="0"/>
              <a:t>o</a:t>
            </a:r>
            <a:r>
              <a:rPr lang="en-NL" dirty="0"/>
              <a:t>f </a:t>
            </a:r>
            <a:r>
              <a:rPr lang="nl-NL" dirty="0"/>
              <a:t>j</a:t>
            </a:r>
            <a:r>
              <a:rPr lang="en-NL" dirty="0"/>
              <a:t>u</a:t>
            </a:r>
            <a:r>
              <a:rPr lang="nl-NL" dirty="0"/>
              <a:t>s</a:t>
            </a:r>
            <a:r>
              <a:rPr lang="en-NL" dirty="0"/>
              <a:t>t </a:t>
            </a:r>
            <a:r>
              <a:rPr lang="nl-NL" dirty="0"/>
              <a:t>s</a:t>
            </a:r>
            <a:r>
              <a:rPr lang="en-NL" dirty="0"/>
              <a:t>h</a:t>
            </a:r>
            <a:r>
              <a:rPr lang="nl-NL" dirty="0"/>
              <a:t>o</a:t>
            </a:r>
            <a:r>
              <a:rPr lang="en-NL" dirty="0"/>
              <a:t>w</a:t>
            </a:r>
            <a:r>
              <a:rPr lang="nl-NL" dirty="0"/>
              <a:t>i</a:t>
            </a:r>
            <a:r>
              <a:rPr lang="en-NL" dirty="0"/>
              <a:t>n</a:t>
            </a:r>
            <a:r>
              <a:rPr lang="nl-NL" dirty="0"/>
              <a:t>g</a:t>
            </a:r>
            <a:r>
              <a:rPr lang="en-NL" dirty="0"/>
              <a:t> </a:t>
            </a:r>
            <a:r>
              <a:rPr lang="nl-NL" dirty="0"/>
              <a:t>i</a:t>
            </a:r>
            <a:r>
              <a:rPr lang="en-NL" dirty="0"/>
              <a:t>t</a:t>
            </a:r>
            <a:endParaRPr lang="en-US" dirty="0"/>
          </a:p>
        </p:txBody>
      </p:sp>
    </p:spTree>
    <p:extLst>
      <p:ext uri="{BB962C8B-B14F-4D97-AF65-F5344CB8AC3E}">
        <p14:creationId xmlns:p14="http://schemas.microsoft.com/office/powerpoint/2010/main" val="1575926109"/>
      </p:ext>
    </p:extLst>
  </p:cSld>
  <p:clrMapOvr>
    <a:masterClrMapping/>
  </p:clrMapOvr>
</p:notes>
</file>

<file path=ppt/notesSlides/notesSlide2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R</a:t>
            </a:r>
            <a:r>
              <a:rPr lang="nl-NL" dirty="0"/>
              <a:t>e</a:t>
            </a:r>
            <a:r>
              <a:rPr lang="en-NL" dirty="0"/>
              <a:t>m</a:t>
            </a:r>
            <a:r>
              <a:rPr lang="nl-NL" dirty="0"/>
              <a:t>i</a:t>
            </a:r>
            <a:r>
              <a:rPr lang="en-NL" dirty="0"/>
              <a:t>n</a:t>
            </a:r>
            <a:r>
              <a:rPr lang="nl-NL" dirty="0"/>
              <a:t>d</a:t>
            </a:r>
            <a:r>
              <a:rPr lang="en-NL" dirty="0"/>
              <a:t>e</a:t>
            </a:r>
            <a:r>
              <a:rPr lang="nl-NL" dirty="0"/>
              <a:t>r</a:t>
            </a:r>
            <a:r>
              <a:rPr lang="en-NL" dirty="0"/>
              <a:t>: </a:t>
            </a:r>
            <a:r>
              <a:rPr lang="nl-NL" dirty="0"/>
              <a:t>p</a:t>
            </a:r>
            <a:r>
              <a:rPr lang="en-NL" dirty="0"/>
              <a:t>l</a:t>
            </a:r>
            <a:r>
              <a:rPr lang="nl-NL" dirty="0"/>
              <a:t>e</a:t>
            </a:r>
            <a:r>
              <a:rPr lang="en-NL" dirty="0"/>
              <a:t>a</a:t>
            </a:r>
            <a:r>
              <a:rPr lang="nl-NL" dirty="0"/>
              <a:t>s</a:t>
            </a:r>
            <a:r>
              <a:rPr lang="en-NL" dirty="0"/>
              <a:t>e demo this script instead </a:t>
            </a:r>
            <a:r>
              <a:rPr lang="nl-NL" dirty="0"/>
              <a:t>o</a:t>
            </a:r>
            <a:r>
              <a:rPr lang="en-NL" dirty="0"/>
              <a:t>f </a:t>
            </a:r>
            <a:r>
              <a:rPr lang="nl-NL" dirty="0"/>
              <a:t>j</a:t>
            </a:r>
            <a:r>
              <a:rPr lang="en-NL" dirty="0"/>
              <a:t>u</a:t>
            </a:r>
            <a:r>
              <a:rPr lang="nl-NL" dirty="0"/>
              <a:t>s</a:t>
            </a:r>
            <a:r>
              <a:rPr lang="en-NL" dirty="0"/>
              <a:t>t </a:t>
            </a:r>
            <a:r>
              <a:rPr lang="nl-NL" dirty="0"/>
              <a:t>s</a:t>
            </a:r>
            <a:r>
              <a:rPr lang="en-NL" dirty="0"/>
              <a:t>h</a:t>
            </a:r>
            <a:r>
              <a:rPr lang="nl-NL" dirty="0"/>
              <a:t>o</a:t>
            </a:r>
            <a:r>
              <a:rPr lang="en-NL" dirty="0"/>
              <a:t>w</a:t>
            </a:r>
            <a:r>
              <a:rPr lang="nl-NL" dirty="0"/>
              <a:t>i</a:t>
            </a:r>
            <a:r>
              <a:rPr lang="en-NL" dirty="0"/>
              <a:t>n</a:t>
            </a:r>
            <a:r>
              <a:rPr lang="nl-NL" dirty="0"/>
              <a:t>g</a:t>
            </a:r>
            <a:r>
              <a:rPr lang="en-NL" dirty="0"/>
              <a:t> </a:t>
            </a:r>
            <a:r>
              <a:rPr lang="nl-NL" dirty="0"/>
              <a:t>i</a:t>
            </a:r>
            <a:r>
              <a:rPr lang="en-NL" dirty="0"/>
              <a:t>t</a:t>
            </a:r>
            <a:endParaRPr lang="en-US" dirty="0"/>
          </a:p>
        </p:txBody>
      </p:sp>
    </p:spTree>
    <p:extLst>
      <p:ext uri="{BB962C8B-B14F-4D97-AF65-F5344CB8AC3E}">
        <p14:creationId xmlns:p14="http://schemas.microsoft.com/office/powerpoint/2010/main" val="1530944245"/>
      </p:ext>
    </p:extLst>
  </p:cSld>
  <p:clrMapOvr>
    <a:masterClrMapping/>
  </p:clrMapOvr>
</p:notes>
</file>

<file path=ppt/notesSlides/notesSlide2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R</a:t>
            </a:r>
            <a:r>
              <a:rPr lang="nl-NL" dirty="0"/>
              <a:t>e</a:t>
            </a:r>
            <a:r>
              <a:rPr lang="en-NL" dirty="0"/>
              <a:t>f</a:t>
            </a:r>
            <a:r>
              <a:rPr lang="nl-NL" dirty="0"/>
              <a:t>e</a:t>
            </a:r>
            <a:r>
              <a:rPr lang="en-NL" dirty="0"/>
              <a:t>r</a:t>
            </a:r>
            <a:r>
              <a:rPr lang="nl-NL" dirty="0"/>
              <a:t>e</a:t>
            </a:r>
            <a:r>
              <a:rPr lang="en-NL" dirty="0"/>
              <a:t>n</a:t>
            </a:r>
            <a:r>
              <a:rPr lang="nl-NL" dirty="0"/>
              <a:t>c</a:t>
            </a:r>
            <a:r>
              <a:rPr lang="en-NL" dirty="0"/>
              <a:t>e: </a:t>
            </a:r>
            <a:r>
              <a:rPr lang="nl-NL" sz="1200" kern="1200" dirty="0">
                <a:solidFill>
                  <a:schemeClr val="tx1"/>
                </a:solidFill>
                <a:latin typeface="+mn-lt"/>
                <a:ea typeface="+mn-ea"/>
                <a:cs typeface="+mn-cs"/>
              </a:rPr>
              <a:t>https://docs.microsoft.com/en-us/powershell/scripting/components/ise/how-to-debug-scripts-in-windows-powershell-ise?view=powershell-</a:t>
            </a:r>
            <a:r>
              <a:rPr lang="en-NL" sz="1200" kern="1200" dirty="0">
                <a:solidFill>
                  <a:schemeClr val="tx1"/>
                </a:solidFill>
                <a:latin typeface="+mn-lt"/>
                <a:ea typeface="+mn-ea"/>
                <a:cs typeface="+mn-cs"/>
              </a:rPr>
              <a:t>5.1</a:t>
            </a:r>
            <a:endParaRPr lang="en-US" dirty="0"/>
          </a:p>
        </p:txBody>
      </p:sp>
    </p:spTree>
    <p:extLst>
      <p:ext uri="{BB962C8B-B14F-4D97-AF65-F5344CB8AC3E}">
        <p14:creationId xmlns:p14="http://schemas.microsoft.com/office/powerpoint/2010/main" val="1108942270"/>
      </p:ext>
    </p:extLst>
  </p:cSld>
  <p:clrMapOvr>
    <a:masterClrMapping/>
  </p:clrMapOvr>
</p:notes>
</file>

<file path=ppt/notesSlides/notesSlide2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sz="1200" kern="1200" dirty="0">
                <a:solidFill>
                  <a:schemeClr val="tx1"/>
                </a:solidFill>
                <a:latin typeface="+mn-lt"/>
                <a:ea typeface="+mn-ea"/>
                <a:cs typeface="+mn-cs"/>
              </a:rPr>
              <a:t>R</a:t>
            </a:r>
            <a:r>
              <a:rPr lang="nl-NL" sz="1200" kern="1200" dirty="0" err="1">
                <a:solidFill>
                  <a:schemeClr val="tx1"/>
                </a:solidFill>
                <a:latin typeface="+mn-lt"/>
                <a:ea typeface="+mn-ea"/>
                <a:cs typeface="+mn-cs"/>
              </a:rPr>
              <a:t>eference</a:t>
            </a:r>
            <a:r>
              <a:rPr lang="nl-NL" sz="1200" kern="1200" dirty="0">
                <a:solidFill>
                  <a:schemeClr val="tx1"/>
                </a:solidFill>
                <a:latin typeface="+mn-lt"/>
                <a:ea typeface="+mn-ea"/>
                <a:cs typeface="+mn-cs"/>
              </a:rPr>
              <a:t>:</a:t>
            </a:r>
            <a:endParaRPr lang="en-NL" sz="1200" kern="1200" dirty="0">
              <a:solidFill>
                <a:schemeClr val="tx1"/>
              </a:solidFill>
              <a:latin typeface="+mn-lt"/>
              <a:ea typeface="+mn-ea"/>
              <a:cs typeface="+mn-cs"/>
            </a:endParaRPr>
          </a:p>
          <a:p>
            <a:r>
              <a:rPr lang="nl-NL" sz="1200" kern="1200" dirty="0">
                <a:solidFill>
                  <a:schemeClr val="tx1"/>
                </a:solidFill>
                <a:latin typeface="+mn-lt"/>
                <a:ea typeface="+mn-ea"/>
                <a:cs typeface="+mn-cs"/>
              </a:rPr>
              <a:t>https://docs.microsoft.com/en-us/powershell/module/microsoft.powershell.core/about/about_automatic_variables?view=powershell-</a:t>
            </a:r>
            <a:r>
              <a:rPr lang="en-NL" sz="1200" kern="1200" dirty="0">
                <a:solidFill>
                  <a:schemeClr val="tx1"/>
                </a:solidFill>
                <a:latin typeface="+mn-lt"/>
                <a:ea typeface="+mn-ea"/>
                <a:cs typeface="+mn-cs"/>
              </a:rPr>
              <a:t>5.1</a:t>
            </a:r>
          </a:p>
          <a:p>
            <a:endParaRPr lang="nl-NL" sz="1200" kern="1200" dirty="0">
              <a:solidFill>
                <a:schemeClr val="tx1"/>
              </a:solidFill>
              <a:latin typeface="+mn-lt"/>
              <a:ea typeface="+mn-ea"/>
              <a:cs typeface="+mn-cs"/>
            </a:endParaRPr>
          </a:p>
        </p:txBody>
      </p:sp>
    </p:spTree>
    <p:extLst>
      <p:ext uri="{BB962C8B-B14F-4D97-AF65-F5344CB8AC3E}">
        <p14:creationId xmlns:p14="http://schemas.microsoft.com/office/powerpoint/2010/main" val="2052555542"/>
      </p:ext>
    </p:extLst>
  </p:cSld>
  <p:clrMapOvr>
    <a:masterClrMapping/>
  </p:clrMapOvr>
</p:notes>
</file>

<file path=ppt/notesSlides/notesSlide28.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28</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4009597268"/>
      </p:ext>
    </p:extLst>
  </p:cSld>
  <p:clrMapOvr>
    <a:masterClrMapping/>
  </p:clrMapOvr>
</p:notes>
</file>

<file path=ppt/notesSlides/notesSlide29.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29</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1705386615"/>
      </p:ext>
    </p:extLst>
  </p:cSld>
  <p:clrMapOvr>
    <a:masterClrMapping/>
  </p:clrMapOvr>
</p:notes>
</file>

<file path=ppt/notesSlides/notesSlide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3</a:t>
            </a:fld>
            <a:endParaRPr lang="en-US"/>
          </a:p>
        </p:txBody>
      </p:sp>
      <p:sp>
        <p:nvSpPr>
          <p:cNvPr id="3" name="Date Placeholder 2">
            <a:extLst>
              <a:ext uri="{FF2B5EF4-FFF2-40B4-BE49-F238E27FC236}">
                <a16:creationId xmlns:a16="http://schemas.microsoft.com/office/drawing/2014/main" id="{CF6F6BE6-3C4D-4FD7-AB80-C43A68FDE6FB}"/>
              </a:ext>
            </a:extLst>
          </p:cNvPr>
          <p:cNvSpPr>
            <a:spLocks noGrp="1"/>
          </p:cNvSpPr>
          <p:nvPr>
            <p:ph type="dt" idx="12"/>
          </p:nvPr>
        </p:nvSpPr>
        <p:spPr/>
        <p:txBody>
          <a:bodyPr/>
          <a:lstStyle/>
          <a:p>
            <a:fld id="{6B04ED27-04CC-48BC-859C-3E4A3D15A6DF}" type="datetime1">
              <a:rPr lang="en-US"/>
              <a:t>3/2/2020</a:t>
            </a:fld>
            <a:endParaRPr lang="en-US"/>
          </a:p>
        </p:txBody>
      </p:sp>
      <p:sp>
        <p:nvSpPr>
          <p:cNvPr id="10" name="Slide Image Placeholder 9">
            <a:extLst>
              <a:ext uri="{FF2B5EF4-FFF2-40B4-BE49-F238E27FC236}">
                <a16:creationId xmlns:a16="http://schemas.microsoft.com/office/drawing/2014/main" id="{DCC766BB-84D2-43E9-9435-C97994397C5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C9491343-8D0A-49E1-9C41-9405EFB743E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A3E9B84D-630D-4FEE-91E9-0E1DDBEEFED7}"/>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246782181"/>
      </p:ext>
    </p:extLst>
  </p:cSld>
  <p:clrMapOvr>
    <a:masterClrMapping/>
  </p:clrMapOvr>
</p:notes>
</file>

<file path=ppt/notesSlides/notesSlide30.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30</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3/2/2020</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71810376"/>
      </p:ext>
    </p:extLst>
  </p:cSld>
  <p:clrMapOvr>
    <a:masterClrMapping/>
  </p:clrMapOvr>
</p:notes>
</file>

<file path=ppt/notesSlides/notesSlide3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04484230"/>
      </p:ext>
    </p:extLst>
  </p:cSld>
  <p:clrMapOvr>
    <a:masterClrMapping/>
  </p:clrMapOvr>
</p:notes>
</file>

<file path=ppt/notesSlides/notesSlide3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AU" sz="1200" b="1" i="0" u="none" strike="noStrike" kern="1200" dirty="0">
                <a:solidFill>
                  <a:schemeClr val="tx1"/>
                </a:solidFill>
                <a:effectLst/>
                <a:latin typeface="Segoe UI Light"/>
                <a:ea typeface="+mn-ea"/>
                <a:cs typeface="+mn-cs"/>
              </a:rPr>
              <a:t>Step Into</a:t>
            </a:r>
            <a:r>
              <a:rPr lang="en-AU" sz="1200" b="0" i="0" u="none" strike="noStrike" kern="1200" dirty="0">
                <a:solidFill>
                  <a:schemeClr val="tx1"/>
                </a:solidFill>
                <a:effectLst/>
                <a:latin typeface="Segoe UI Light"/>
                <a:ea typeface="+mn-ea"/>
                <a:cs typeface="+mn-cs"/>
              </a:rPr>
              <a:t> </a:t>
            </a:r>
          </a:p>
          <a:p>
            <a:pPr fontAlgn="ctr"/>
            <a:r>
              <a:rPr lang="en-AU" sz="1200" b="0" i="0" u="none" strike="noStrike" kern="1200" dirty="0">
                <a:solidFill>
                  <a:schemeClr val="tx1"/>
                </a:solidFill>
                <a:effectLst/>
                <a:latin typeface="Segoe UI Light"/>
                <a:ea typeface="+mn-ea"/>
                <a:cs typeface="+mn-cs"/>
              </a:rPr>
              <a:t>Executes current statement then stops at next statement. If current statement is a function or script, debugger steps into it, otherwise it stops at next statement. </a:t>
            </a:r>
          </a:p>
          <a:p>
            <a:endParaRPr lang="en-AU" dirty="0"/>
          </a:p>
          <a:p>
            <a:pPr fontAlgn="ctr"/>
            <a:r>
              <a:rPr lang="en-AU" sz="1200" b="1" i="0" u="none" strike="noStrike" kern="1200" dirty="0">
                <a:solidFill>
                  <a:schemeClr val="tx1"/>
                </a:solidFill>
                <a:effectLst/>
                <a:latin typeface="Segoe UI Light"/>
                <a:ea typeface="+mn-ea"/>
                <a:cs typeface="+mn-cs"/>
              </a:rPr>
              <a:t>Step Over</a:t>
            </a:r>
            <a:r>
              <a:rPr lang="en-AU" sz="1200" b="0" i="0" u="none" strike="noStrike" kern="1200" dirty="0">
                <a:solidFill>
                  <a:schemeClr val="tx1"/>
                </a:solidFill>
                <a:effectLst/>
                <a:latin typeface="Segoe UI Light"/>
                <a:ea typeface="+mn-ea"/>
                <a:cs typeface="+mn-cs"/>
              </a:rPr>
              <a:t> </a:t>
            </a:r>
          </a:p>
          <a:p>
            <a:pPr fontAlgn="ctr"/>
            <a:r>
              <a:rPr lang="en-AU" sz="1200" b="0" i="0" u="none" strike="noStrike" kern="1200" dirty="0">
                <a:solidFill>
                  <a:schemeClr val="tx1"/>
                </a:solidFill>
                <a:effectLst/>
                <a:latin typeface="Segoe UI Light"/>
                <a:ea typeface="+mn-ea"/>
                <a:cs typeface="+mn-cs"/>
              </a:rPr>
              <a:t>Executes current statement then stops at next statement. If current statement is a function or script debugger executes whole function or script and stops at next statement after function call. </a:t>
            </a:r>
          </a:p>
          <a:p>
            <a:endParaRPr lang="en-AU" dirty="0"/>
          </a:p>
          <a:p>
            <a:pPr fontAlgn="ctr"/>
            <a:r>
              <a:rPr lang="en-AU" sz="1200" b="1" i="0" u="none" strike="noStrike" kern="1200" dirty="0">
                <a:solidFill>
                  <a:schemeClr val="tx1"/>
                </a:solidFill>
                <a:effectLst/>
                <a:latin typeface="Segoe UI Light"/>
                <a:ea typeface="+mn-ea"/>
                <a:cs typeface="+mn-cs"/>
              </a:rPr>
              <a:t>Step Out</a:t>
            </a:r>
            <a:r>
              <a:rPr lang="en-AU" sz="1200" b="0" i="0" u="none" strike="noStrike" kern="1200" dirty="0">
                <a:solidFill>
                  <a:schemeClr val="tx1"/>
                </a:solidFill>
                <a:effectLst/>
                <a:latin typeface="Segoe UI Light"/>
                <a:ea typeface="+mn-ea"/>
                <a:cs typeface="+mn-cs"/>
              </a:rPr>
              <a:t> </a:t>
            </a:r>
          </a:p>
          <a:p>
            <a:pPr fontAlgn="ctr"/>
            <a:r>
              <a:rPr lang="en-AU" sz="1200" b="0" i="0" u="none" strike="noStrike" kern="1200" dirty="0">
                <a:solidFill>
                  <a:schemeClr val="tx1"/>
                </a:solidFill>
                <a:effectLst/>
                <a:latin typeface="Segoe UI Light"/>
                <a:ea typeface="+mn-ea"/>
                <a:cs typeface="+mn-cs"/>
              </a:rPr>
              <a:t>Steps out of current function and up one level if function is nested. If in main body, script is executed to end, or to next breakpoint. Skipped statements are executed, but not stepped through.</a:t>
            </a:r>
          </a:p>
          <a:p>
            <a:endParaRPr lang="en-AU" dirty="0"/>
          </a:p>
          <a:p>
            <a:pPr fontAlgn="ctr"/>
            <a:r>
              <a:rPr lang="en-AU" sz="1200" b="1" i="0" u="none" strike="noStrike" kern="1200" dirty="0">
                <a:solidFill>
                  <a:schemeClr val="tx1"/>
                </a:solidFill>
                <a:effectLst/>
                <a:latin typeface="Segoe UI Light"/>
                <a:ea typeface="+mn-ea"/>
                <a:cs typeface="+mn-cs"/>
              </a:rPr>
              <a:t>Continue</a:t>
            </a:r>
            <a:r>
              <a:rPr lang="en-AU" sz="1200" b="0" i="0" u="none" strike="noStrike" kern="1200" dirty="0">
                <a:solidFill>
                  <a:schemeClr val="tx1"/>
                </a:solidFill>
                <a:effectLst/>
                <a:latin typeface="Segoe UI Light"/>
                <a:ea typeface="+mn-ea"/>
                <a:cs typeface="+mn-cs"/>
              </a:rPr>
              <a:t> </a:t>
            </a:r>
          </a:p>
          <a:p>
            <a:pPr fontAlgn="ctr"/>
            <a:r>
              <a:rPr lang="en-AU" sz="1200" b="0" i="0" u="none" strike="noStrike" kern="1200" dirty="0">
                <a:solidFill>
                  <a:schemeClr val="tx1"/>
                </a:solidFill>
                <a:effectLst/>
                <a:latin typeface="Segoe UI Light"/>
                <a:ea typeface="+mn-ea"/>
                <a:cs typeface="+mn-cs"/>
              </a:rPr>
              <a:t>Continues execution to end, or to next breakpoint. Skipped functions and invocations are executed, but not stepped through.</a:t>
            </a:r>
          </a:p>
          <a:p>
            <a:endParaRPr lang="en-AU" dirty="0"/>
          </a:p>
          <a:p>
            <a:r>
              <a:rPr lang="en-US" sz="1200" b="1" i="0" kern="1200" dirty="0">
                <a:solidFill>
                  <a:schemeClr val="tx1"/>
                </a:solidFill>
                <a:effectLst/>
                <a:latin typeface="+mn-lt"/>
                <a:ea typeface="+mn-ea"/>
                <a:cs typeface="+mn-cs"/>
              </a:rPr>
              <a:t>Get-</a:t>
            </a:r>
            <a:r>
              <a:rPr lang="en-US" sz="1200" b="1" i="0" kern="1200" dirty="0" err="1">
                <a:solidFill>
                  <a:schemeClr val="tx1"/>
                </a:solidFill>
                <a:effectLst/>
                <a:latin typeface="+mn-lt"/>
                <a:ea typeface="+mn-ea"/>
                <a:cs typeface="+mn-cs"/>
              </a:rPr>
              <a:t>PSCallStack</a:t>
            </a:r>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By using the </a:t>
            </a:r>
            <a:r>
              <a:rPr lang="en-US" sz="1200" b="1" i="0" kern="1200" dirty="0">
                <a:solidFill>
                  <a:schemeClr val="tx1"/>
                </a:solidFill>
                <a:effectLst/>
                <a:latin typeface="+mn-lt"/>
                <a:ea typeface="+mn-ea"/>
                <a:cs typeface="+mn-cs"/>
              </a:rPr>
              <a:t>Get-</a:t>
            </a:r>
            <a:r>
              <a:rPr lang="en-US" sz="1200" b="1" i="0" kern="1200" dirty="0" err="1">
                <a:solidFill>
                  <a:schemeClr val="tx1"/>
                </a:solidFill>
                <a:effectLst/>
                <a:latin typeface="+mn-lt"/>
                <a:ea typeface="+mn-ea"/>
                <a:cs typeface="+mn-cs"/>
              </a:rPr>
              <a:t>PSCallStack</a:t>
            </a:r>
            <a:r>
              <a:rPr lang="en-US" sz="1200" b="0" i="0" kern="1200" dirty="0">
                <a:solidFill>
                  <a:schemeClr val="tx1"/>
                </a:solidFill>
                <a:effectLst/>
                <a:latin typeface="+mn-lt"/>
                <a:ea typeface="+mn-ea"/>
                <a:cs typeface="+mn-cs"/>
              </a:rPr>
              <a:t>, you can view the function or procedure calls that are currently on the stack. The </a:t>
            </a:r>
            <a:r>
              <a:rPr lang="en-US" sz="1200" b="1" i="0" kern="1200" dirty="0">
                <a:solidFill>
                  <a:schemeClr val="tx1"/>
                </a:solidFill>
                <a:effectLst/>
                <a:latin typeface="+mn-lt"/>
                <a:ea typeface="+mn-ea"/>
                <a:cs typeface="+mn-cs"/>
              </a:rPr>
              <a:t>Call Stack</a:t>
            </a:r>
            <a:r>
              <a:rPr lang="en-US" sz="1200" b="0" i="0" kern="1200" dirty="0">
                <a:solidFill>
                  <a:schemeClr val="tx1"/>
                </a:solidFill>
                <a:effectLst/>
                <a:latin typeface="+mn-lt"/>
                <a:ea typeface="+mn-ea"/>
                <a:cs typeface="+mn-cs"/>
              </a:rPr>
              <a:t> shows the order in which methods and functions are getting called. The call stack is a good way to examine and understand the execution flow.</a:t>
            </a:r>
            <a:endParaRPr lang="en-AU" dirty="0"/>
          </a:p>
          <a:p>
            <a:endParaRPr lang="en-AU" dirty="0"/>
          </a:p>
        </p:txBody>
      </p:sp>
    </p:spTree>
    <p:extLst>
      <p:ext uri="{BB962C8B-B14F-4D97-AF65-F5344CB8AC3E}">
        <p14:creationId xmlns:p14="http://schemas.microsoft.com/office/powerpoint/2010/main" val="3443430617"/>
      </p:ext>
    </p:extLst>
  </p:cSld>
  <p:clrMapOvr>
    <a:masterClrMapping/>
  </p:clrMapOvr>
</p:notes>
</file>

<file path=ppt/notesSlides/notesSlide3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02530574"/>
      </p:ext>
    </p:extLst>
  </p:cSld>
  <p:clrMapOvr>
    <a:masterClrMapping/>
  </p:clrMapOvr>
</p:notes>
</file>

<file path=ppt/notesSlides/notesSlide3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34</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673846148"/>
      </p:ext>
    </p:extLst>
  </p:cSld>
  <p:clrMapOvr>
    <a:masterClrMapping/>
  </p:clrMapOvr>
</p:notes>
</file>

<file path=ppt/notesSlides/notesSlide35.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35</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723719158"/>
      </p:ext>
    </p:extLst>
  </p:cSld>
  <p:clrMapOvr>
    <a:masterClrMapping/>
  </p:clrMapOvr>
</p:notes>
</file>

<file path=ppt/notesSlides/notesSlide36.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36</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3/2/2020</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449285447"/>
      </p:ext>
    </p:extLst>
  </p:cSld>
  <p:clrMapOvr>
    <a:masterClrMapping/>
  </p:clrMapOvr>
</p:notes>
</file>

<file path=ppt/notesSlides/notesSlide3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AU"/>
          </a:p>
        </p:txBody>
      </p:sp>
    </p:spTree>
    <p:extLst>
      <p:ext uri="{BB962C8B-B14F-4D97-AF65-F5344CB8AC3E}">
        <p14:creationId xmlns:p14="http://schemas.microsoft.com/office/powerpoint/2010/main" val="4286986993"/>
      </p:ext>
    </p:extLst>
  </p:cSld>
  <p:clrMapOvr>
    <a:masterClrMapping/>
  </p:clrMapOvr>
</p:notes>
</file>

<file path=ppt/notesSlides/notesSlide3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2261835"/>
      </p:ext>
    </p:extLst>
  </p:cSld>
  <p:clrMapOvr>
    <a:masterClrMapping/>
  </p:clrMapOvr>
</p:notes>
</file>

<file path=ppt/notesSlides/notesSlide3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02631202"/>
      </p:ext>
    </p:extLst>
  </p:cSld>
  <p:clrMapOvr>
    <a:masterClrMapping/>
  </p:clrMapOvr>
</p:notes>
</file>

<file path=ppt/notesSlides/notesSlide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4</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3/2/2020</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460301370"/>
      </p:ext>
    </p:extLst>
  </p:cSld>
  <p:clrMapOvr>
    <a:masterClrMapping/>
  </p:clrMapOvr>
</p:notes>
</file>

<file path=ppt/notesSlides/notesSlide4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43557825"/>
      </p:ext>
    </p:extLst>
  </p:cSld>
  <p:clrMapOvr>
    <a:masterClrMapping/>
  </p:clrMapOvr>
</p:notes>
</file>

<file path=ppt/notesSlides/notesSlide4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7882528"/>
      </p:ext>
    </p:extLst>
  </p:cSld>
  <p:clrMapOvr>
    <a:masterClrMapping/>
  </p:clrMapOvr>
</p:notes>
</file>

<file path=ppt/notesSlides/notesSlide4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30400778"/>
      </p:ext>
    </p:extLst>
  </p:cSld>
  <p:clrMapOvr>
    <a:masterClrMapping/>
  </p:clrMapOvr>
</p:notes>
</file>

<file path=ppt/notesSlides/notesSlide4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90000"/>
              </a:lnSpc>
              <a:spcBef>
                <a:spcPts val="0"/>
              </a:spcBef>
              <a:spcAft>
                <a:spcPts val="333"/>
              </a:spcAft>
              <a:buClrTx/>
              <a:buSzTx/>
              <a:buFontTx/>
              <a:buNone/>
              <a:tabLst/>
              <a:defRPr/>
            </a:pPr>
            <a:r>
              <a:rPr lang="en-US"/>
              <a:t>Scope determines lifetime &amp; visibility of variables, aliases, functions, and </a:t>
            </a:r>
            <a:r>
              <a:rPr lang="en-US" err="1"/>
              <a:t>PSDrives</a:t>
            </a:r>
            <a:r>
              <a:rPr lang="en-US"/>
              <a:t> </a:t>
            </a:r>
          </a:p>
          <a:p>
            <a:endParaRPr lang="en-US"/>
          </a:p>
        </p:txBody>
      </p:sp>
    </p:spTree>
    <p:extLst>
      <p:ext uri="{BB962C8B-B14F-4D97-AF65-F5344CB8AC3E}">
        <p14:creationId xmlns:p14="http://schemas.microsoft.com/office/powerpoint/2010/main" val="3111385576"/>
      </p:ext>
    </p:extLst>
  </p:cSld>
  <p:clrMapOvr>
    <a:masterClrMapping/>
  </p:clrMapOvr>
</p:notes>
</file>

<file path=ppt/notesSlides/notesSlide4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90000"/>
              </a:lnSpc>
              <a:spcBef>
                <a:spcPts val="0"/>
              </a:spcBef>
              <a:spcAft>
                <a:spcPts val="333"/>
              </a:spcAft>
              <a:buClrTx/>
              <a:buSzTx/>
              <a:buFontTx/>
              <a:buNone/>
              <a:tabLst/>
              <a:defRPr/>
            </a:pPr>
            <a:r>
              <a:rPr lang="en-US"/>
              <a:t>Instructor: Allowing you the flexibility to hide some of these slides, depending on your delivery. You can either use the overview of the 4 scopes, and/or present the verbiage to go along with them, or jump to the demo slides. </a:t>
            </a:r>
          </a:p>
          <a:p>
            <a:pPr marL="0" marR="0" lvl="0" indent="0" algn="l" defTabSz="914460" rtl="0" eaLnBrk="1" fontAlgn="auto" latinLnBrk="0" hangingPunct="1">
              <a:lnSpc>
                <a:spcPct val="90000"/>
              </a:lnSpc>
              <a:spcBef>
                <a:spcPts val="0"/>
              </a:spcBef>
              <a:spcAft>
                <a:spcPts val="333"/>
              </a:spcAft>
              <a:buClrTx/>
              <a:buSzTx/>
              <a:buFontTx/>
              <a:buNone/>
              <a:tabLst/>
              <a:defRPr/>
            </a:pPr>
            <a:endParaRPr lang="en-US"/>
          </a:p>
          <a:p>
            <a:pPr marL="0" marR="0" lvl="0" indent="0" algn="l" defTabSz="914460" rtl="0" eaLnBrk="1" fontAlgn="auto" latinLnBrk="0" hangingPunct="1">
              <a:lnSpc>
                <a:spcPct val="90000"/>
              </a:lnSpc>
              <a:spcBef>
                <a:spcPts val="0"/>
              </a:spcBef>
              <a:spcAft>
                <a:spcPts val="333"/>
              </a:spcAft>
              <a:buClrTx/>
              <a:buSzTx/>
              <a:buFontTx/>
              <a:buNone/>
              <a:tabLst/>
              <a:defRPr/>
            </a:pPr>
            <a:r>
              <a:rPr lang="en-US"/>
              <a:t>########</a:t>
            </a:r>
          </a:p>
          <a:p>
            <a:pPr marL="0" marR="0" lvl="0" indent="0" algn="l" defTabSz="914460" rtl="0" eaLnBrk="1" fontAlgn="auto" latinLnBrk="0" hangingPunct="1">
              <a:lnSpc>
                <a:spcPct val="90000"/>
              </a:lnSpc>
              <a:spcBef>
                <a:spcPts val="0"/>
              </a:spcBef>
              <a:spcAft>
                <a:spcPts val="333"/>
              </a:spcAft>
              <a:buClrTx/>
              <a:buSzTx/>
              <a:buFontTx/>
              <a:buNone/>
              <a:tabLst/>
              <a:defRPr/>
            </a:pPr>
            <a:endParaRPr lang="en-US"/>
          </a:p>
          <a:p>
            <a:pPr marL="0" marR="0" lvl="0" indent="0" algn="l" defTabSz="914460" rtl="0" eaLnBrk="1" fontAlgn="auto" latinLnBrk="0" hangingPunct="1">
              <a:lnSpc>
                <a:spcPct val="90000"/>
              </a:lnSpc>
              <a:spcBef>
                <a:spcPts val="0"/>
              </a:spcBef>
              <a:spcAft>
                <a:spcPts val="333"/>
              </a:spcAft>
              <a:buClrTx/>
              <a:buSzTx/>
              <a:buFontTx/>
              <a:buNone/>
              <a:tabLst/>
              <a:defRPr/>
            </a:pPr>
            <a:r>
              <a:rPr lang="en-US"/>
              <a:t>Scope determines lifetime &amp; visibility of: variables, aliases, functions, and </a:t>
            </a:r>
            <a:r>
              <a:rPr lang="en-US" err="1"/>
              <a:t>PSDrives</a:t>
            </a:r>
            <a:r>
              <a:rPr lang="en-US"/>
              <a:t> </a:t>
            </a:r>
          </a:p>
          <a:p>
            <a:pPr marL="0" marR="0" lvl="0" indent="0" algn="l" defTabSz="914460" rtl="0" eaLnBrk="1" fontAlgn="auto" latinLnBrk="0" hangingPunct="1">
              <a:lnSpc>
                <a:spcPct val="90000"/>
              </a:lnSpc>
              <a:spcBef>
                <a:spcPts val="0"/>
              </a:spcBef>
              <a:spcAft>
                <a:spcPts val="333"/>
              </a:spcAft>
              <a:buClrTx/>
              <a:buSzTx/>
              <a:buFontTx/>
              <a:buNone/>
              <a:tabLst/>
              <a:defRPr/>
            </a:pPr>
            <a:endParaRPr lang="en-US"/>
          </a:p>
          <a:p>
            <a:endParaRPr lang="en-US"/>
          </a:p>
        </p:txBody>
      </p:sp>
    </p:spTree>
    <p:extLst>
      <p:ext uri="{BB962C8B-B14F-4D97-AF65-F5344CB8AC3E}">
        <p14:creationId xmlns:p14="http://schemas.microsoft.com/office/powerpoint/2010/main" val="2106586738"/>
      </p:ext>
    </p:extLst>
  </p:cSld>
  <p:clrMapOvr>
    <a:masterClrMapping/>
  </p:clrMapOvr>
</p:notes>
</file>

<file path=ppt/notesSlides/notesSlide4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T</a:t>
            </a:r>
            <a:r>
              <a:rPr lang="nl-NL" dirty="0"/>
              <a:t>h</a:t>
            </a:r>
            <a:r>
              <a:rPr lang="en-NL" dirty="0"/>
              <a:t>e </a:t>
            </a:r>
            <a:r>
              <a:rPr lang="nl-NL" dirty="0"/>
              <a:t>e</a:t>
            </a:r>
            <a:r>
              <a:rPr lang="en-NL" dirty="0"/>
              <a:t>x</a:t>
            </a:r>
            <a:r>
              <a:rPr lang="nl-NL" dirty="0"/>
              <a:t>a</a:t>
            </a:r>
            <a:r>
              <a:rPr lang="en-NL" dirty="0"/>
              <a:t>m</a:t>
            </a:r>
            <a:r>
              <a:rPr lang="nl-NL" dirty="0"/>
              <a:t>p</a:t>
            </a:r>
            <a:r>
              <a:rPr lang="en-NL" dirty="0"/>
              <a:t>l</a:t>
            </a:r>
            <a:r>
              <a:rPr lang="nl-NL" dirty="0"/>
              <a:t>e</a:t>
            </a:r>
            <a:r>
              <a:rPr lang="en-NL" dirty="0"/>
              <a:t> </a:t>
            </a:r>
            <a:r>
              <a:rPr lang="nl-NL" dirty="0"/>
              <a:t>i</a:t>
            </a:r>
            <a:r>
              <a:rPr lang="en-NL" dirty="0"/>
              <a:t>n the slide shows that we </a:t>
            </a:r>
            <a:r>
              <a:rPr lang="nl-NL" dirty="0"/>
              <a:t>r</a:t>
            </a:r>
            <a:r>
              <a:rPr lang="en-NL" dirty="0"/>
              <a:t>e</a:t>
            </a:r>
            <a:r>
              <a:rPr lang="nl-NL" dirty="0"/>
              <a:t>m</a:t>
            </a:r>
            <a:r>
              <a:rPr lang="en-NL" dirty="0"/>
              <a:t>a</a:t>
            </a:r>
            <a:r>
              <a:rPr lang="nl-NL" dirty="0"/>
              <a:t>i</a:t>
            </a:r>
            <a:r>
              <a:rPr lang="en-NL" dirty="0"/>
              <a:t>n </a:t>
            </a:r>
            <a:r>
              <a:rPr lang="nl-NL" dirty="0"/>
              <a:t>i</a:t>
            </a:r>
            <a:r>
              <a:rPr lang="en-NL" dirty="0"/>
              <a:t>n </a:t>
            </a:r>
            <a:r>
              <a:rPr lang="nl-NL" dirty="0"/>
              <a:t>t</a:t>
            </a:r>
            <a:r>
              <a:rPr lang="en-NL" dirty="0"/>
              <a:t>h</a:t>
            </a:r>
            <a:r>
              <a:rPr lang="nl-NL" dirty="0"/>
              <a:t>e</a:t>
            </a:r>
            <a:r>
              <a:rPr lang="en-NL" dirty="0"/>
              <a:t> </a:t>
            </a:r>
            <a:r>
              <a:rPr lang="nl-NL" dirty="0"/>
              <a:t>s</a:t>
            </a:r>
            <a:r>
              <a:rPr lang="en-NL" dirty="0"/>
              <a:t>a</a:t>
            </a:r>
            <a:r>
              <a:rPr lang="nl-NL" dirty="0"/>
              <a:t>m</a:t>
            </a:r>
            <a:r>
              <a:rPr lang="en-NL" dirty="0"/>
              <a:t>e </a:t>
            </a:r>
            <a:r>
              <a:rPr lang="nl-NL" dirty="0"/>
              <a:t>s</a:t>
            </a:r>
            <a:r>
              <a:rPr lang="en-NL" dirty="0"/>
              <a:t>c</a:t>
            </a:r>
            <a:r>
              <a:rPr lang="nl-NL" dirty="0"/>
              <a:t>o</a:t>
            </a:r>
            <a:r>
              <a:rPr lang="en-NL" dirty="0"/>
              <a:t>pe when the debugger gets triggered.</a:t>
            </a:r>
            <a:endParaRPr lang="en-US" dirty="0"/>
          </a:p>
        </p:txBody>
      </p:sp>
    </p:spTree>
    <p:extLst>
      <p:ext uri="{BB962C8B-B14F-4D97-AF65-F5344CB8AC3E}">
        <p14:creationId xmlns:p14="http://schemas.microsoft.com/office/powerpoint/2010/main" val="3729478153"/>
      </p:ext>
    </p:extLst>
  </p:cSld>
  <p:clrMapOvr>
    <a:masterClrMapping/>
  </p:clrMapOvr>
</p:notes>
</file>

<file path=ppt/notesSlides/notesSlide46.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46</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1729372123"/>
      </p:ext>
    </p:extLst>
  </p:cSld>
  <p:clrMapOvr>
    <a:masterClrMapping/>
  </p:clrMapOvr>
</p:notes>
</file>

<file path=ppt/notesSlides/notesSlide47.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47</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4270684101"/>
      </p:ext>
    </p:extLst>
  </p:cSld>
  <p:clrMapOvr>
    <a:masterClrMapping/>
  </p:clrMapOvr>
</p:notes>
</file>

<file path=ppt/notesSlides/notesSlide48.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48</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3/2/2020</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439312223"/>
      </p:ext>
    </p:extLst>
  </p:cSld>
  <p:clrMapOvr>
    <a:masterClrMapping/>
  </p:clrMapOvr>
</p:notes>
</file>

<file path=ppt/notesSlides/notesSlide4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5682572"/>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p>
        </p:txBody>
      </p:sp>
    </p:spTree>
    <p:extLst>
      <p:ext uri="{BB962C8B-B14F-4D97-AF65-F5344CB8AC3E}">
        <p14:creationId xmlns:p14="http://schemas.microsoft.com/office/powerpoint/2010/main" val="522815375"/>
      </p:ext>
    </p:extLst>
  </p:cSld>
  <p:clrMapOvr>
    <a:masterClrMapping/>
  </p:clrMapOvr>
</p:notes>
</file>

<file path=ppt/notesSlides/notesSlide5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48335548"/>
      </p:ext>
    </p:extLst>
  </p:cSld>
  <p:clrMapOvr>
    <a:masterClrMapping/>
  </p:clrMapOvr>
</p:notes>
</file>

<file path=ppt/notesSlides/notesSlide5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9034302"/>
      </p:ext>
    </p:extLst>
  </p:cSld>
  <p:clrMapOvr>
    <a:masterClrMapping/>
  </p:clrMapOvr>
</p:notes>
</file>

<file path=ppt/notesSlides/notesSlide5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96695546"/>
      </p:ext>
    </p:extLst>
  </p:cSld>
  <p:clrMapOvr>
    <a:masterClrMapping/>
  </p:clrMapOvr>
</p:notes>
</file>

<file path=ppt/notesSlides/notesSlide5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39401451"/>
      </p:ext>
    </p:extLst>
  </p:cSld>
  <p:clrMapOvr>
    <a:masterClrMapping/>
  </p:clrMapOvr>
</p:notes>
</file>

<file path=ppt/notesSlides/notesSlide5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13613083"/>
      </p:ext>
    </p:extLst>
  </p:cSld>
  <p:clrMapOvr>
    <a:masterClrMapping/>
  </p:clrMapOvr>
</p:notes>
</file>

<file path=ppt/notesSlides/notesSlide5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37558557"/>
      </p:ext>
    </p:extLst>
  </p:cSld>
  <p:clrMapOvr>
    <a:masterClrMapping/>
  </p:clrMapOvr>
</p:notes>
</file>

<file path=ppt/notesSlides/notesSlide5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49719250"/>
      </p:ext>
    </p:extLst>
  </p:cSld>
  <p:clrMapOvr>
    <a:masterClrMapping/>
  </p:clrMapOvr>
</p:notes>
</file>

<file path=ppt/notesSlides/notesSlide5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67161671"/>
      </p:ext>
    </p:extLst>
  </p:cSld>
  <p:clrMapOvr>
    <a:masterClrMapping/>
  </p:clrMapOvr>
</p:notes>
</file>

<file path=ppt/notesSlides/notesSlide58.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58</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142409871"/>
      </p:ext>
    </p:extLst>
  </p:cSld>
  <p:clrMapOvr>
    <a:masterClrMapping/>
  </p:clrMapOvr>
</p:notes>
</file>

<file path=ppt/notesSlides/notesSlide59.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59</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1766407721"/>
      </p:ext>
    </p:extLst>
  </p:cSld>
  <p:clrMapOvr>
    <a:masterClrMapping/>
  </p:clrMapOvr>
</p:notes>
</file>

<file path=ppt/notesSlides/notesSlide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2901046277"/>
      </p:ext>
    </p:extLst>
  </p:cSld>
  <p:clrMapOvr>
    <a:masterClrMapping/>
  </p:clrMapOvr>
</p:notes>
</file>

<file path=ppt/notesSlides/notesSlide60.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sp>
      <p:sp>
        <p:nvSpPr>
          <p:cNvPr id="4" name="Slide Number Placeholder 3"/>
          <p:cNvSpPr>
            <a:spLocks noGrp="1"/>
          </p:cNvSpPr>
          <p:nvPr>
            <p:ph type="sldNum" sz="quarter" idx="10"/>
          </p:nvPr>
        </p:nvSpPr>
        <p:spPr/>
        <p:txBody>
          <a:bodyPr/>
          <a:lstStyle/>
          <a:p>
            <a:fld id="{B4008EB6-D09E-4580-8CD6-DDB14511944F}" type="slidenum">
              <a:rPr lang="en-US"/>
              <a:pPr/>
              <a:t>60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3295706608"/>
      </p:ext>
    </p:extLst>
  </p:cSld>
  <p:clrMapOvr>
    <a:masterClrMapping/>
  </p:clrMapOvr>
</p:notes>
</file>

<file path=ppt/notesSlides/notesSlide6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a:pPr/>
              <a:t>61</a:t>
            </a:fld>
            <a:endParaRPr lang="en-US"/>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a:t>3/2/2020</a:t>
            </a:fld>
            <a:endParaRPr lang="en-US"/>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808951900"/>
      </p:ext>
    </p:extLst>
  </p:cSld>
  <p:clrMapOvr>
    <a:masterClrMapping/>
  </p:clrMapOvr>
</p:notes>
</file>

<file path=ppt/notesSlides/notesSlide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11144712"/>
      </p:ext>
    </p:extLst>
  </p:cSld>
  <p:clrMapOvr>
    <a:masterClrMapping/>
  </p:clrMapOvr>
</p:notes>
</file>

<file path=ppt/notesSlides/notesSlide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0407304"/>
      </p:ext>
    </p:extLst>
  </p:cSld>
  <p:clrMapOvr>
    <a:masterClrMapping/>
  </p:clrMapOvr>
</p:notes>
</file>

<file path=ppt/notesSlides/notesSlide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12156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688A36C-BC63-4BAF-B681-46924F4FEF7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E6B00F91-76AF-4D03-A6BF-A8C5D64009A9}"/>
              </a:ext>
              <a:ext uri="{C183D7F6-B498-43B3-948B-1728B52AA6E4}">
                <adec:decorative xmlns:adec="http://schemas.microsoft.com/office/drawing/2017/decorative" val="0"/>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 Select Logo</a:t>
            </a:r>
          </a:p>
        </p:txBody>
      </p:sp>
    </p:spTree>
    <p:extLst>
      <p:ext uri="{BB962C8B-B14F-4D97-AF65-F5344CB8AC3E}">
        <p14:creationId xmlns:p14="http://schemas.microsoft.com/office/powerpoint/2010/main" val="15747352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92886103"/>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855868941"/>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2353729"/>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698818"/>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956006015"/>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4041973393"/>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rgbClr val="737373"/>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925990252"/>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723718375"/>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4132605705"/>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62BA849-E620-4C30-BACF-8D6B5D158257}"/>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6" name="1 Title">
            <a:extLst>
              <a:ext uri="{FF2B5EF4-FFF2-40B4-BE49-F238E27FC236}">
                <a16:creationId xmlns:a16="http://schemas.microsoft.com/office/drawing/2014/main" id="{BD9B88E4-190C-4F7B-81CC-01238B1F36BF}"/>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4209312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B21D95A3-707B-494A-8F6A-B2065D3E09E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0442A5CB-2756-47D2-94A4-25B9E27E02AB}"/>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dirty="0"/>
              <a:t>Presentation Title</a:t>
            </a:r>
          </a:p>
        </p:txBody>
      </p:sp>
      <p:sp>
        <p:nvSpPr>
          <p:cNvPr id="5" name="Text Placeholder 4">
            <a:extLst>
              <a:ext uri="{FF2B5EF4-FFF2-40B4-BE49-F238E27FC236}">
                <a16:creationId xmlns:a16="http://schemas.microsoft.com/office/drawing/2014/main" id="{1FA97999-5655-43B5-8C83-B51E643EF449}"/>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Tree>
    <p:extLst>
      <p:ext uri="{BB962C8B-B14F-4D97-AF65-F5344CB8AC3E}">
        <p14:creationId xmlns:p14="http://schemas.microsoft.com/office/powerpoint/2010/main" val="3885662022"/>
      </p:ext>
    </p:extLst>
  </p:cSld>
  <p:clrMapOvr>
    <a:masterClrMapping/>
  </p:clrMapOvr>
</p:sldLayout>
</file>

<file path=ppt/slideLayouts/slideLayout20.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800013203"/>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591922195"/>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5" name="2 Subtitle">
            <a:extLst>
              <a:ext uri="{FF2B5EF4-FFF2-40B4-BE49-F238E27FC236}">
                <a16:creationId xmlns:a16="http://schemas.microsoft.com/office/drawing/2014/main" id="{9347F9EC-F1BB-42CE-A353-EFF001250A0F}"/>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2289219890"/>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43FA5608-4C5E-4C7D-8DAE-08A3B02645A1}"/>
              </a:ext>
            </a:extLst>
          </p:cNvPr>
          <p:cNvSpPr>
            <a:spLocks noGrp="1"/>
          </p:cNvSpPr>
          <p:nvPr>
            <p:ph type="title" hasCustomPrompt="1"/>
          </p:nvPr>
        </p:nvSpPr>
        <p:spPr>
          <a:xfrm>
            <a:off x="663258"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209069658"/>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95893505"/>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1"/>
            <a:ext cx="12191682" cy="4672013"/>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322308615"/>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E6E6E6"/>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145118360"/>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222438684"/>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AFCFF5C5-9399-4727-A79B-706F8A010D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625395533"/>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613806993"/>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16="http://schemas.microsoft.com/office/drawing/2014/main" xmlns:a14="http://schemas.microsoft.com/office/drawing/2010/mai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47E9D3B8-4995-4497-883C-57B842669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466635907"/>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094A59E2-8D7A-4B5E-94D4-C0D9922BF500}"/>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097342848"/>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639580769"/>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F9EAAEB7-AABE-452B-8FFC-D112B4818EC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83709401"/>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C23B6F60-A422-4774-A893-F6F72F7B22D6}"/>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31727143"/>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F2C19A0-A7BB-4DAA-8F3E-C8260891FB7D}"/>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52DFC09F-D5CA-4DF7-8673-A157E8B3F8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4874087"/>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0DEC932C-684F-41D2-BCA8-8869DE0524D9}"/>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6" name="Text Placeholder 2">
            <a:extLst>
              <a:ext uri="{FF2B5EF4-FFF2-40B4-BE49-F238E27FC236}">
                <a16:creationId xmlns:a16="http://schemas.microsoft.com/office/drawing/2014/main" id="{758BC28E-7238-471F-9FCB-2F750E178DB5}"/>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48403680"/>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rgbClr val="000000"/>
                </a:solidFill>
              </a:defRPr>
            </a:lvl1pPr>
          </a:lstStyle>
          <a:p>
            <a:r>
              <a:rPr lang="en-US" dirty="0"/>
              <a:t>Title</a:t>
            </a:r>
          </a:p>
        </p:txBody>
      </p:sp>
      <p:sp>
        <p:nvSpPr>
          <p:cNvPr id="5" name="2 Text Placeholder">
            <a:extLst>
              <a:ext uri="{FF2B5EF4-FFF2-40B4-BE49-F238E27FC236}">
                <a16:creationId xmlns:a16="http://schemas.microsoft.com/office/drawing/2014/main" id="{206E366F-7522-4E1B-A403-30AD9B1B27B9}"/>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26558007"/>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rgbClr val="41424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18DE0510-3D61-47C9-A3C6-965784AA920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88306011"/>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85887"/>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FEFC21FB-8EFB-4F7C-80D3-C6600B5FDCB9}"/>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392417"/>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16="http://schemas.microsoft.com/office/drawing/2014/main" xmlns:a14="http://schemas.microsoft.com/office/drawing/2010/mai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1">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a:noFill/>
        </p:spPr>
        <p:txBody>
          <a:bodyPr bIns="45720" anchor="b">
            <a:noAutofit/>
          </a:bodyPr>
          <a:lstStyle>
            <a:lvl1pPr algn="l">
              <a:defRPr sz="3600">
                <a:solidFill>
                  <a:srgbClr val="000000"/>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Lst>
          </p:cNvPr>
          <p:cNvSpPr>
            <a:spLocks noGrp="1"/>
          </p:cNvSpPr>
          <p:nvPr>
            <p:ph type="pic" sz="quarter" idx="17" hasCustomPrompt="1"/>
          </p:nvPr>
        </p:nvSpPr>
        <p:spPr>
          <a:xfrm>
            <a:off x="5333682" y="3524"/>
            <a:ext cx="6858000" cy="6858000"/>
          </a:xfrm>
          <a:solidFill>
            <a:schemeClr val="bg1"/>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a:extLst>
              <a:ext uri="{FF2B5EF4-FFF2-40B4-BE49-F238E27FC236}">
                <a16:creationId xmlns:a16="http://schemas.microsoft.com/office/drawing/2014/main" id="{7E765150-9B8A-4E90-9E2E-0FE3601E61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3600047154"/>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55">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7074766"/>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rgbClr val="E6E6E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6406331"/>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032756181"/>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E6E6E6"/>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
        <p:nvSpPr>
          <p:cNvPr id="9" name="Text Box 3" descr="This is a copyright notice that should be included on the final slide.">
            <a:extLst>
              <a:ext uri="{FF2B5EF4-FFF2-40B4-BE49-F238E27FC236}">
                <a16:creationId xmlns:a16="http://schemas.microsoft.com/office/drawing/2014/main" id="{7AD92277-6098-4206-B386-69952695A2E1}"/>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rgbClr val="000000"/>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39CFB6CB-1976-4EE2-955F-8B81CCB05A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3244927701"/>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98498082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5.xml><?xml version="1.0" encoding="utf-8"?>
<p:sldLayout xmlns:a16="http://schemas.microsoft.com/office/drawing/2014/main" xmlns:a14="http://schemas.microsoft.com/office/drawing/2010/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7B2B8873-2FD0-4CA6-96D3-EB6C96791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04112642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a:extLst>
              <a:ext uri="{FF2B5EF4-FFF2-40B4-BE49-F238E27FC236}">
                <a16:creationId xmlns:a16="http://schemas.microsoft.com/office/drawing/2014/main" id="{13DA2EB4-5DF2-403D-BFDD-4C2B21B71D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3117444708"/>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9B4ADFB7-6E01-4D7D-8D44-0FC68CECD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067568955"/>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22524671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07600653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50" Type="http://schemas.openxmlformats.org/officeDocument/2006/relationships/image" Target="../media/image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4.xml"/><Relationship Id="rId8" Type="http://schemas.openxmlformats.org/officeDocument/2006/relationships/slideLayout" Target="../slideLayouts/slideLayout8.xml"/></Relationships>
</file>

<file path=ppt/slideMasters/slideMaster1.xml><?xml version="1.0" encoding="utf-8"?>
<p:sldMaster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0"/>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a:extLst>
              <a:ext uri="{FF2B5EF4-FFF2-40B4-BE49-F238E27FC236}">
                <a16:creationId xmlns:a16="http://schemas.microsoft.com/office/drawing/2014/main" id="{E97C987E-6476-40C2-BAC6-7FBEF25233F3}"/>
              </a:ext>
              <a:ext uri="{C183D7F6-B498-43B3-948B-1728B52AA6E4}">
                <adec:decorative xmlns:adec="http://schemas.microsoft.com/office/drawing/2017/decorative" val="1"/>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hidden="1">
            <a:extLst>
              <a:ext uri="{FF2B5EF4-FFF2-40B4-BE49-F238E27FC236}">
                <a16:creationId xmlns:a16="http://schemas.microsoft.com/office/drawing/2014/main" id="{D1AA79B0-C3B6-4DDF-97F7-FA69F72E18DA}"/>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28948186"/>
      </p:ext>
    </p:extLst>
  </p:cSld>
  <p:clrMap bg1="lt1" tx1="dk1" bg2="lt2" tx2="dk2" accent1="accent1" accent2="accent2" accent3="accent3" accent4="accent4" accent5="accent5" accent6="accent6" hlink="hlink" folHlink="folHlink"/>
  <p:sldLayoutIdLst>
    <p:sldLayoutId id="2147483668" r:id="rId1"/>
    <p:sldLayoutId id="2147483663" r:id="rId2"/>
    <p:sldLayoutId id="2147483653" r:id="rId3"/>
    <p:sldLayoutId id="2147483684" r:id="rId4"/>
    <p:sldLayoutId id="2147483675" r:id="rId5"/>
    <p:sldLayoutId id="2147483669" r:id="rId6"/>
    <p:sldLayoutId id="2147483657" r:id="rId7"/>
    <p:sldLayoutId id="2147483692" r:id="rId8"/>
    <p:sldLayoutId id="2147483685" r:id="rId9"/>
    <p:sldLayoutId id="2147483680" r:id="rId10"/>
    <p:sldLayoutId id="2147483670" r:id="rId11"/>
    <p:sldLayoutId id="2147483658" r:id="rId12"/>
    <p:sldLayoutId id="2147483649" r:id="rId13"/>
    <p:sldLayoutId id="2147483686" r:id="rId14"/>
    <p:sldLayoutId id="2147483676" r:id="rId15"/>
    <p:sldLayoutId id="2147483664" r:id="rId16"/>
    <p:sldLayoutId id="2147483659" r:id="rId17"/>
    <p:sldLayoutId id="2147483650" r:id="rId18"/>
    <p:sldLayoutId id="2147483681" r:id="rId19"/>
    <p:sldLayoutId id="2147483665" r:id="rId20"/>
    <p:sldLayoutId id="2147483654" r:id="rId21"/>
    <p:sldLayoutId id="2147483687" r:id="rId22"/>
    <p:sldLayoutId id="2147483677" r:id="rId23"/>
    <p:sldLayoutId id="2147483671" r:id="rId24"/>
    <p:sldLayoutId id="2147483660" r:id="rId25"/>
    <p:sldLayoutId id="2147483651" r:id="rId26"/>
    <p:sldLayoutId id="2147483688" r:id="rId27"/>
    <p:sldLayoutId id="2147483678" r:id="rId28"/>
    <p:sldLayoutId id="2147483666" r:id="rId29"/>
    <p:sldLayoutId id="2147483689" r:id="rId30"/>
    <p:sldLayoutId id="2147483682" r:id="rId31"/>
    <p:sldLayoutId id="2147483672" r:id="rId32"/>
    <p:sldLayoutId id="2147483661" r:id="rId33"/>
    <p:sldLayoutId id="2147483655" r:id="rId34"/>
    <p:sldLayoutId id="2147483690" r:id="rId35"/>
    <p:sldLayoutId id="2147483679" r:id="rId36"/>
    <p:sldLayoutId id="2147483673" r:id="rId37"/>
    <p:sldLayoutId id="2147483662" r:id="rId38"/>
    <p:sldLayoutId id="2147483652" r:id="rId39"/>
    <p:sldLayoutId id="2147483674" r:id="rId40"/>
    <p:sldLayoutId id="2147483667" r:id="rId41"/>
    <p:sldLayoutId id="2147483656" r:id="rId42"/>
    <p:sldLayoutId id="2147483691" r:id="rId43"/>
    <p:sldLayoutId id="2147483683" r:id="rId44"/>
  </p:sldLayoutIdLst>
  <p:txStyles>
    <p:titleStyle>
      <a:lvl1pPr algn="l" defTabSz="932742" rtl="0" eaLnBrk="1" latinLnBrk="0" hangingPunct="1">
        <a:lnSpc>
          <a:spcPts val="3620"/>
        </a:lnSpc>
        <a:spcBef>
          <a:spcPct val="0"/>
        </a:spcBef>
        <a:buNone/>
        <a:defRPr lang="en-GB" sz="3200" b="0" kern="1200" cap="none" spc="-50" baseline="0" dirty="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ustomXml" Target="../../customXml/item13.xml"/><Relationship Id="rId1" Type="http://schemas.openxmlformats.org/officeDocument/2006/relationships/tags" Target="../tags/tag6.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2.bin"/><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23.bin"/><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customXml" Target="../../customXml/item15.xml"/><Relationship Id="rId1" Type="http://schemas.openxmlformats.org/officeDocument/2006/relationships/tags" Target="../tags/tag24.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7.xml"/><Relationship Id="rId1" Type="http://schemas.openxmlformats.org/officeDocument/2006/relationships/tags" Target="../tags/tag25.xml"/><Relationship Id="rId4" Type="http://schemas.openxmlformats.org/officeDocument/2006/relationships/hyperlink" Target="https://docs.microsoft.com/en-us/powershell/scripting/components/ise/how-to-debug-scripts-in-windows-powershell-ise?view=powershell-5.1" TargetMode="External"/></Relationships>
</file>

<file path=ppt/slides/_rels/slide16.xml.rels><?xml version="1.0" encoding="UTF-8" standalone="yes"?>
<Relationships xmlns="http://schemas.openxmlformats.org/package/2006/relationships"><Relationship Id="rId8" Type="http://schemas.microsoft.com/office/2007/relationships/diagramDrawing" Target="../diagrams/drawing3.xml"/><Relationship Id="rId13" Type="http://schemas.microsoft.com/office/2007/relationships/diagramDrawing" Target="../diagrams/drawing4.xml"/><Relationship Id="rId3" Type="http://schemas.openxmlformats.org/officeDocument/2006/relationships/notesSlide" Target="../notesSlides/notesSlide16.xml"/><Relationship Id="rId7" Type="http://schemas.openxmlformats.org/officeDocument/2006/relationships/diagramColors" Target="../diagrams/colors3.xml"/><Relationship Id="rId12" Type="http://schemas.openxmlformats.org/officeDocument/2006/relationships/diagramColors" Target="../diagrams/colors4.xml"/><Relationship Id="rId2" Type="http://schemas.openxmlformats.org/officeDocument/2006/relationships/slideLayout" Target="../slideLayouts/slideLayout27.xml"/><Relationship Id="rId1" Type="http://schemas.openxmlformats.org/officeDocument/2006/relationships/tags" Target="../tags/tag26.xml"/><Relationship Id="rId6" Type="http://schemas.openxmlformats.org/officeDocument/2006/relationships/diagramQuickStyle" Target="../diagrams/quickStyle3.xml"/><Relationship Id="rId11" Type="http://schemas.openxmlformats.org/officeDocument/2006/relationships/diagramQuickStyle" Target="../diagrams/quickStyle4.xml"/><Relationship Id="rId5" Type="http://schemas.openxmlformats.org/officeDocument/2006/relationships/diagramLayout" Target="../diagrams/layout3.xml"/><Relationship Id="rId10" Type="http://schemas.openxmlformats.org/officeDocument/2006/relationships/diagramLayout" Target="../diagrams/layout4.xml"/><Relationship Id="rId4" Type="http://schemas.openxmlformats.org/officeDocument/2006/relationships/diagramData" Target="../diagrams/data3.xml"/><Relationship Id="rId9" Type="http://schemas.openxmlformats.org/officeDocument/2006/relationships/diagramData" Target="../diagrams/data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5.xml"/><Relationship Id="rId1" Type="http://schemas.openxmlformats.org/officeDocument/2006/relationships/tags" Target="../tags/tag29.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22.bin"/><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2.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23.bin"/><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customXml" Target="../../customXml/item16.xml"/><Relationship Id="rId1" Type="http://schemas.openxmlformats.org/officeDocument/2006/relationships/tags" Target="../tags/tag34.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35.xml"/><Relationship Id="rId5" Type="http://schemas.openxmlformats.org/officeDocument/2006/relationships/image" Target="../media/image43.bin"/><Relationship Id="rId4" Type="http://schemas.openxmlformats.org/officeDocument/2006/relationships/image" Target="../media/image42.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1.xml"/><Relationship Id="rId1" Type="http://schemas.openxmlformats.org/officeDocument/2006/relationships/tags" Target="../tags/tag36.xml"/><Relationship Id="rId4" Type="http://schemas.openxmlformats.org/officeDocument/2006/relationships/image" Target="../media/image44.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1.xml"/><Relationship Id="rId1" Type="http://schemas.openxmlformats.org/officeDocument/2006/relationships/tags" Target="../tags/tag37.xml"/><Relationship Id="rId4" Type="http://schemas.openxmlformats.org/officeDocument/2006/relationships/image" Target="../media/image45.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1.xml"/><Relationship Id="rId1" Type="http://schemas.openxmlformats.org/officeDocument/2006/relationships/tags" Target="../tags/tag38.xml"/><Relationship Id="rId4" Type="http://schemas.openxmlformats.org/officeDocument/2006/relationships/image" Target="../media/image46.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tags" Target="../tags/tag3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4.xml"/><Relationship Id="rId1" Type="http://schemas.openxmlformats.org/officeDocument/2006/relationships/tags" Target="../tags/tag40.xml"/><Relationship Id="rId4" Type="http://schemas.openxmlformats.org/officeDocument/2006/relationships/image" Target="../media/image47.bin"/></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22.bin"/><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23.bin"/><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8.xml"/><Relationship Id="rId1" Type="http://schemas.openxmlformats.org/officeDocument/2006/relationships/tags" Target="../tags/tag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customXml" Target="../../customXml/item17.xml"/><Relationship Id="rId1" Type="http://schemas.openxmlformats.org/officeDocument/2006/relationships/tags" Target="../tags/tag45.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8.xml"/><Relationship Id="rId1" Type="http://schemas.openxmlformats.org/officeDocument/2006/relationships/tags" Target="../tags/tag4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4.xml"/><Relationship Id="rId1" Type="http://schemas.openxmlformats.org/officeDocument/2006/relationships/tags" Target="../tags/tag47.xml"/></Relationships>
</file>

<file path=ppt/slides/_rels/slide33.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notesSlide" Target="../notesSlides/notesSlide33.xml"/><Relationship Id="rId4" Type="http://schemas.openxmlformats.org/officeDocument/2006/relationships/slideLayout" Target="../slideLayouts/slideLayout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22.bin"/><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23.bin"/><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customXml" Target="../../customXml/item18.xml"/><Relationship Id="rId1" Type="http://schemas.openxmlformats.org/officeDocument/2006/relationships/tags" Target="../tags/tag55.xml"/><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4.xml"/><Relationship Id="rId1" Type="http://schemas.openxmlformats.org/officeDocument/2006/relationships/tags" Target="../tags/tag56.xml"/><Relationship Id="rId6" Type="http://schemas.openxmlformats.org/officeDocument/2006/relationships/image" Target="../media/image50.bin"/><Relationship Id="rId5" Type="http://schemas.openxmlformats.org/officeDocument/2006/relationships/image" Target="../media/image49.bin"/><Relationship Id="rId4" Type="http://schemas.openxmlformats.org/officeDocument/2006/relationships/image" Target="../media/image48.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8.xml"/><Relationship Id="rId1" Type="http://schemas.openxmlformats.org/officeDocument/2006/relationships/tags" Target="../tags/tag57.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customXml" Target="../../customXml/item14.xml"/><Relationship Id="rId1" Type="http://schemas.openxmlformats.org/officeDocument/2006/relationships/tags" Target="../tags/tag9.xml"/><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8.xml"/><Relationship Id="rId1" Type="http://schemas.openxmlformats.org/officeDocument/2006/relationships/tags" Target="../tags/tag6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8.xml"/><Relationship Id="rId1" Type="http://schemas.openxmlformats.org/officeDocument/2006/relationships/tags" Target="../tags/tag61.xml"/><Relationship Id="rId4" Type="http://schemas.openxmlformats.org/officeDocument/2006/relationships/image" Target="../media/image51.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8.xml"/><Relationship Id="rId1" Type="http://schemas.openxmlformats.org/officeDocument/2006/relationships/tags" Target="../tags/tag62.xml"/><Relationship Id="rId4" Type="http://schemas.openxmlformats.org/officeDocument/2006/relationships/image" Target="../media/image52.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8.xml"/><Relationship Id="rId1" Type="http://schemas.openxmlformats.org/officeDocument/2006/relationships/tags" Target="../tags/tag6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6.xml"/><Relationship Id="rId1" Type="http://schemas.openxmlformats.org/officeDocument/2006/relationships/tags" Target="../tags/tag64.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22.bin"/><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23.bin"/><Relationship Id="rId4"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customXml" Target="../../customXml/item19.xml"/><Relationship Id="rId1" Type="http://schemas.openxmlformats.org/officeDocument/2006/relationships/tags" Target="../tags/tag71.xml"/><Relationship Id="rId4"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33.xml"/><Relationship Id="rId1" Type="http://schemas.openxmlformats.org/officeDocument/2006/relationships/tags" Target="../tags/tag7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6.xml"/><Relationship Id="rId1" Type="http://schemas.openxmlformats.org/officeDocument/2006/relationships/tags" Target="../tags/tag10.xml"/></Relationships>
</file>

<file path=ppt/slides/_rels/slide50.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notesSlide" Target="../notesSlides/notesSlide50.xml"/><Relationship Id="rId4"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4.xml"/><Relationship Id="rId1" Type="http://schemas.openxmlformats.org/officeDocument/2006/relationships/tags" Target="../tags/tag76.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54.xml"/><Relationship Id="rId7" Type="http://schemas.openxmlformats.org/officeDocument/2006/relationships/diagramColors" Target="../diagrams/colors5.xml"/><Relationship Id="rId2" Type="http://schemas.openxmlformats.org/officeDocument/2006/relationships/slideLayout" Target="../slideLayouts/slideLayout8.xml"/><Relationship Id="rId1" Type="http://schemas.openxmlformats.org/officeDocument/2006/relationships/tags" Target="../tags/tag8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55.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notesSlide" Target="../notesSlides/notesSlide55.xml"/><Relationship Id="rId4"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tags" Target="../tags/tag86.xml"/><Relationship Id="rId1" Type="http://schemas.openxmlformats.org/officeDocument/2006/relationships/tags" Target="../tags/tag85.xml"/><Relationship Id="rId4"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4.xml"/><Relationship Id="rId1" Type="http://schemas.openxmlformats.org/officeDocument/2006/relationships/tags" Target="../tags/tag8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image" Target="../media/image22.bin"/><Relationship Id="rId4"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image" Target="../media/image23.bin"/><Relationship Id="rId4"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image" Target="../media/image59.bin"/><Relationship Id="rId4"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43.xml"/><Relationship Id="rId1" Type="http://schemas.openxmlformats.org/officeDocument/2006/relationships/tags" Target="../tags/tag9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9.xml"/><Relationship Id="rId7" Type="http://schemas.openxmlformats.org/officeDocument/2006/relationships/diagramColors" Target="../diagrams/colors2.xml"/><Relationship Id="rId2" Type="http://schemas.openxmlformats.org/officeDocument/2006/relationships/slideLayout" Target="../slideLayouts/slideLayout22.xml"/><Relationship Id="rId1" Type="http://schemas.openxmlformats.org/officeDocument/2006/relationships/tags" Target="../tags/tag1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2">
    <p:spTree>
      <p:nvGrpSpPr>
        <p:cNvPr id="1" name=""/>
        <p:cNvGrpSpPr/>
        <p:nvPr/>
      </p:nvGrpSpPr>
      <p:grpSpPr>
        <a:xfrm>
          <a:off x="0" y="0"/>
          <a:ext cx="0" cy="0"/>
          <a:chOff x="0" y="0"/>
          <a:chExt cx="0" cy="0"/>
        </a:xfrm>
      </p:grpSpPr>
      <p:sp>
        <p:nvSpPr>
          <p:cNvPr id="6" name="Title 1"/>
          <p:cNvSpPr>
            <a:spLocks noGrp="1"/>
          </p:cNvSpPr>
          <p:nvPr>
            <p:ph type="title"/>
            <p:custDataLst>
              <p:custData r:id="rId2"/>
            </p:custDataLst>
          </p:nvPr>
        </p:nvSpPr>
        <p:spPr/>
        <p:txBody>
          <a:bodyPr lIns="0" tIns="0" rIns="0" bIns="45720" anchor="b"/>
          <a:lstStyle/>
          <a:p>
            <a:r>
              <a:rPr lang="en-US">
                <a:latin typeface="Segoe UI Semibold" panose="020B0702040204020203" pitchFamily="34" charset="0"/>
              </a:rPr>
              <a:t>Debugging</a:t>
            </a:r>
            <a:endParaRPr lang="en-US" dirty="0">
              <a:latin typeface="Segoe UI Semibold" panose="020B0702040204020203" pitchFamily="34" charset="0"/>
            </a:endParaRPr>
          </a:p>
        </p:txBody>
      </p:sp>
      <p:sp>
        <p:nvSpPr>
          <p:cNvPr id="4" name="Subtitle 3">
            <a:extLst>
              <a:ext uri="{FF2B5EF4-FFF2-40B4-BE49-F238E27FC236}">
                <a16:creationId xmlns:a16="http://schemas.microsoft.com/office/drawing/2014/main" id="{6FB2AE27-5244-4635-A116-42CC8AA93432}"/>
              </a:ext>
            </a:extLst>
          </p:cNvPr>
          <p:cNvSpPr>
            <a:spLocks noGrp="1"/>
          </p:cNvSpPr>
          <p:nvPr>
            <p:ph type="subTitle" idx="1"/>
          </p:nvPr>
        </p:nvSpPr>
        <p:spPr/>
        <p:txBody>
          <a:bodyPr>
            <a:normAutofit lnSpcReduction="10000"/>
          </a:bodyPr>
          <a:lstStyle/>
          <a:p>
            <a:r>
              <a:rPr lang="en-US" dirty="0"/>
              <a:t>Module 6</a:t>
            </a:r>
          </a:p>
        </p:txBody>
      </p:sp>
    </p:spTree>
    <p:custDataLst>
      <p:tags r:id="rId1"/>
    </p:custDataLst>
    <p:extLst>
      <p:ext uri="{BB962C8B-B14F-4D97-AF65-F5344CB8AC3E}">
        <p14:creationId xmlns:p14="http://schemas.microsoft.com/office/powerpoint/2010/main" val="4112340842"/>
      </p:ext>
    </p:extLst>
  </p:cSld>
  <p:clrMapOvr>
    <a:masterClrMapping/>
  </p:clrMapOvr>
  <p:transition spd="slow"/>
</p:sld>
</file>

<file path=ppt/slides/slide1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de Box">
            <a:extLst>
              <a:ext uri="{FF2B5EF4-FFF2-40B4-BE49-F238E27FC236}">
                <a16:creationId xmlns:a16="http://schemas.microsoft.com/office/drawing/2014/main" id="{408DFC86-C9D8-48DD-8036-0D49BDBB1134}"/>
              </a:ext>
            </a:extLst>
          </p:cNvPr>
          <p:cNvSpPr/>
          <p:nvPr>
            <p:custDataLst>
              <p:tags r:id="rId2"/>
            </p:custDataLst>
          </p:nvPr>
        </p:nvSpPr>
        <p:spPr>
          <a:xfrm>
            <a:off x="655638" y="1408113"/>
            <a:ext cx="10880725" cy="4819650"/>
          </a:xfrm>
          <a:prstGeom prst="rect">
            <a:avLst/>
          </a:prstGeom>
          <a:solidFill>
            <a:srgbClr val="012456"/>
          </a:solidFill>
        </p:spPr>
        <p:txBody>
          <a:bodyPr wrap="square">
            <a:noAutofit/>
          </a:bodyPr>
          <a:lstStyle/>
          <a:p>
            <a:r>
              <a:rPr lang="en-AU" dirty="0">
                <a:solidFill>
                  <a:srgbClr val="F5F5F5"/>
                </a:solidFill>
                <a:latin typeface="Lucida Console" panose="020B0609040504020204" pitchFamily="49" charset="0"/>
              </a:rPr>
              <a:t>PS C:\&gt; </a:t>
            </a:r>
            <a:r>
              <a:rPr lang="en-NL" dirty="0">
                <a:solidFill>
                  <a:srgbClr val="98FB98"/>
                </a:solidFill>
                <a:latin typeface="Lucida Console" panose="020B0609040504020204" pitchFamily="49" charset="0"/>
              </a:rPr>
              <a:t>F</a:t>
            </a:r>
            <a:r>
              <a:rPr lang="en-US" dirty="0">
                <a:solidFill>
                  <a:srgbClr val="98FB98"/>
                </a:solidFill>
                <a:latin typeface="Lucida Console" panose="020B0609040504020204" pitchFamily="49" charset="0"/>
              </a:rPr>
              <a:t>u</a:t>
            </a:r>
            <a:r>
              <a:rPr lang="en-NL" dirty="0">
                <a:solidFill>
                  <a:srgbClr val="98FB98"/>
                </a:solidFill>
                <a:latin typeface="Lucida Console" panose="020B0609040504020204" pitchFamily="49" charset="0"/>
              </a:rPr>
              <a:t>n</a:t>
            </a:r>
            <a:r>
              <a:rPr lang="nl-NL" dirty="0">
                <a:solidFill>
                  <a:srgbClr val="98FB98"/>
                </a:solidFill>
                <a:latin typeface="Lucida Console" panose="020B0609040504020204" pitchFamily="49" charset="0"/>
              </a:rPr>
              <a:t>c</a:t>
            </a:r>
            <a:r>
              <a:rPr lang="en-NL" dirty="0">
                <a:solidFill>
                  <a:srgbClr val="98FB98"/>
                </a:solidFill>
                <a:latin typeface="Lucida Console" panose="020B0609040504020204" pitchFamily="49" charset="0"/>
              </a:rPr>
              <a:t>t</a:t>
            </a:r>
            <a:r>
              <a:rPr lang="nl-NL" dirty="0">
                <a:solidFill>
                  <a:srgbClr val="98FB98"/>
                </a:solidFill>
                <a:latin typeface="Lucida Console" panose="020B0609040504020204" pitchFamily="49" charset="0"/>
              </a:rPr>
              <a:t>i</a:t>
            </a:r>
            <a:r>
              <a:rPr lang="en-NL" dirty="0">
                <a:solidFill>
                  <a:srgbClr val="98FB98"/>
                </a:solidFill>
                <a:latin typeface="Lucida Console" panose="020B0609040504020204" pitchFamily="49" charset="0"/>
              </a:rPr>
              <a:t>o</a:t>
            </a:r>
            <a:r>
              <a:rPr lang="nl-NL" dirty="0">
                <a:solidFill>
                  <a:srgbClr val="98FB98"/>
                </a:solidFill>
                <a:latin typeface="Lucida Console" panose="020B0609040504020204" pitchFamily="49" charset="0"/>
              </a:rPr>
              <a:t>n</a:t>
            </a:r>
            <a:r>
              <a:rPr lang="en-NL" dirty="0">
                <a:solidFill>
                  <a:srgbClr val="98FB98"/>
                </a:solidFill>
                <a:latin typeface="Lucida Console" panose="020B0609040504020204" pitchFamily="49" charset="0"/>
              </a:rPr>
              <a:t> </a:t>
            </a:r>
            <a:r>
              <a:rPr lang="en-NL" dirty="0">
                <a:solidFill>
                  <a:srgbClr val="F5F5F5"/>
                </a:solidFill>
                <a:latin typeface="Lucida Console" panose="020B0609040504020204" pitchFamily="49" charset="0"/>
              </a:rPr>
              <a:t>B</a:t>
            </a:r>
            <a:r>
              <a:rPr lang="nl-NL" dirty="0">
                <a:solidFill>
                  <a:srgbClr val="F5F5F5"/>
                </a:solidFill>
                <a:latin typeface="Lucida Console" panose="020B0609040504020204" pitchFamily="49" charset="0"/>
              </a:rPr>
              <a:t>i</a:t>
            </a:r>
            <a:r>
              <a:rPr lang="en-NL" dirty="0">
                <a:solidFill>
                  <a:srgbClr val="F5F5F5"/>
                </a:solidFill>
                <a:latin typeface="Lucida Console" panose="020B0609040504020204" pitchFamily="49" charset="0"/>
              </a:rPr>
              <a:t>t</a:t>
            </a:r>
            <a:r>
              <a:rPr lang="nl-NL" dirty="0">
                <a:solidFill>
                  <a:srgbClr val="F5F5F5"/>
                </a:solidFill>
                <a:latin typeface="Lucida Console" panose="020B0609040504020204" pitchFamily="49" charset="0"/>
              </a:rPr>
              <a:t>s</a:t>
            </a:r>
            <a:r>
              <a:rPr lang="en-NL" dirty="0">
                <a:solidFill>
                  <a:srgbClr val="F5F5F5"/>
                </a:solidFill>
                <a:latin typeface="Lucida Console" panose="020B0609040504020204" pitchFamily="49" charset="0"/>
              </a:rPr>
              <a:t> {</a:t>
            </a:r>
          </a:p>
          <a:p>
            <a:r>
              <a:rPr lang="en-NL" dirty="0">
                <a:solidFill>
                  <a:srgbClr val="F5F5F5"/>
                </a:solidFill>
                <a:latin typeface="Lucida Console" panose="020B0609040504020204" pitchFamily="49" charset="0"/>
              </a:rPr>
              <a:t>&gt;&gt; [</a:t>
            </a:r>
            <a:r>
              <a:rPr lang="en-NL" dirty="0" err="1">
                <a:solidFill>
                  <a:srgbClr val="F5F5F5"/>
                </a:solidFill>
                <a:latin typeface="Lucida Console" panose="020B0609040504020204" pitchFamily="49" charset="0"/>
              </a:rPr>
              <a:t>Cmdletbind</a:t>
            </a:r>
            <a:r>
              <a:rPr lang="nl-NL" dirty="0">
                <a:solidFill>
                  <a:srgbClr val="F5F5F5"/>
                </a:solidFill>
                <a:latin typeface="Lucida Console" panose="020B0609040504020204" pitchFamily="49" charset="0"/>
              </a:rPr>
              <a:t>i</a:t>
            </a:r>
            <a:r>
              <a:rPr lang="en-NL" dirty="0">
                <a:solidFill>
                  <a:srgbClr val="F5F5F5"/>
                </a:solidFill>
                <a:latin typeface="Lucida Console" panose="020B0609040504020204" pitchFamily="49" charset="0"/>
              </a:rPr>
              <a:t>n</a:t>
            </a:r>
            <a:r>
              <a:rPr lang="nl-NL" dirty="0">
                <a:solidFill>
                  <a:srgbClr val="F5F5F5"/>
                </a:solidFill>
                <a:latin typeface="Lucida Console" panose="020B0609040504020204" pitchFamily="49" charset="0"/>
              </a:rPr>
              <a:t>g</a:t>
            </a:r>
            <a:r>
              <a:rPr lang="en-NL" dirty="0">
                <a:solidFill>
                  <a:srgbClr val="F5F5F5"/>
                </a:solidFill>
                <a:latin typeface="Lucida Console" panose="020B0609040504020204" pitchFamily="49" charset="0"/>
              </a:rPr>
              <a:t>()]</a:t>
            </a:r>
            <a:r>
              <a:rPr lang="nl-NL" dirty="0">
                <a:solidFill>
                  <a:srgbClr val="98FB98"/>
                </a:solidFill>
                <a:latin typeface="Lucida Console" panose="020B0609040504020204" pitchFamily="49" charset="0"/>
              </a:rPr>
              <a:t>P</a:t>
            </a:r>
            <a:r>
              <a:rPr lang="en-NL" dirty="0">
                <a:solidFill>
                  <a:srgbClr val="98FB98"/>
                </a:solidFill>
                <a:latin typeface="Lucida Console" panose="020B0609040504020204" pitchFamily="49" charset="0"/>
              </a:rPr>
              <a:t>a</a:t>
            </a:r>
            <a:r>
              <a:rPr lang="nl-NL" dirty="0">
                <a:solidFill>
                  <a:srgbClr val="98FB98"/>
                </a:solidFill>
                <a:latin typeface="Lucida Console" panose="020B0609040504020204" pitchFamily="49" charset="0"/>
              </a:rPr>
              <a:t>r</a:t>
            </a:r>
            <a:r>
              <a:rPr lang="en-NL" dirty="0">
                <a:solidFill>
                  <a:srgbClr val="98FB98"/>
                </a:solidFill>
                <a:latin typeface="Lucida Console" panose="020B0609040504020204" pitchFamily="49" charset="0"/>
              </a:rPr>
              <a:t>a</a:t>
            </a:r>
            <a:r>
              <a:rPr lang="nl-NL" dirty="0">
                <a:solidFill>
                  <a:srgbClr val="98FB98"/>
                </a:solidFill>
                <a:latin typeface="Lucida Console" panose="020B0609040504020204" pitchFamily="49" charset="0"/>
              </a:rPr>
              <a:t>m</a:t>
            </a:r>
            <a:r>
              <a:rPr lang="en-NL" dirty="0">
                <a:solidFill>
                  <a:srgbClr val="F5F5F5"/>
                </a:solidFill>
                <a:latin typeface="Lucida Console" panose="020B0609040504020204" pitchFamily="49" charset="0"/>
              </a:rPr>
              <a:t>()</a:t>
            </a:r>
          </a:p>
          <a:p>
            <a:pPr lvl="0">
              <a:defRPr/>
            </a:pPr>
            <a:r>
              <a:rPr lang="en-NL" dirty="0">
                <a:solidFill>
                  <a:srgbClr val="F5F5F5"/>
                </a:solidFill>
                <a:latin typeface="Lucida Console" panose="020B0609040504020204" pitchFamily="49" charset="0"/>
              </a:rPr>
              <a:t>&gt;&gt; </a:t>
            </a:r>
            <a:r>
              <a:rPr lang="en-NL" dirty="0">
                <a:solidFill>
                  <a:srgbClr val="98FB98"/>
                </a:solidFill>
                <a:latin typeface="Lucida Console" panose="020B0609040504020204" pitchFamily="49" charset="0"/>
              </a:rPr>
              <a:t>$</a:t>
            </a:r>
            <a:r>
              <a:rPr lang="nl-NL" dirty="0">
                <a:solidFill>
                  <a:srgbClr val="98FB98"/>
                </a:solidFill>
                <a:latin typeface="Lucida Console" panose="020B0609040504020204" pitchFamily="49" charset="0"/>
              </a:rPr>
              <a:t>S</a:t>
            </a:r>
            <a:r>
              <a:rPr lang="en-NL" dirty="0">
                <a:solidFill>
                  <a:srgbClr val="98FB98"/>
                </a:solidFill>
                <a:latin typeface="Lucida Console" panose="020B0609040504020204" pitchFamily="49" charset="0"/>
              </a:rPr>
              <a:t>e</a:t>
            </a:r>
            <a:r>
              <a:rPr lang="nl-NL" dirty="0">
                <a:solidFill>
                  <a:srgbClr val="98FB98"/>
                </a:solidFill>
                <a:latin typeface="Lucida Console" panose="020B0609040504020204" pitchFamily="49" charset="0"/>
              </a:rPr>
              <a:t>r</a:t>
            </a:r>
            <a:r>
              <a:rPr lang="en-NL" dirty="0">
                <a:solidFill>
                  <a:srgbClr val="98FB98"/>
                </a:solidFill>
                <a:latin typeface="Lucida Console" panose="020B0609040504020204" pitchFamily="49" charset="0"/>
              </a:rPr>
              <a:t>v</a:t>
            </a:r>
            <a:r>
              <a:rPr lang="nl-NL" dirty="0">
                <a:solidFill>
                  <a:srgbClr val="98FB98"/>
                </a:solidFill>
                <a:latin typeface="Lucida Console" panose="020B0609040504020204" pitchFamily="49" charset="0"/>
              </a:rPr>
              <a:t>i</a:t>
            </a:r>
            <a:r>
              <a:rPr lang="en-NL" dirty="0">
                <a:solidFill>
                  <a:srgbClr val="98FB98"/>
                </a:solidFill>
                <a:latin typeface="Lucida Console" panose="020B0609040504020204" pitchFamily="49" charset="0"/>
              </a:rPr>
              <a:t>c</a:t>
            </a:r>
            <a:r>
              <a:rPr lang="nl-NL" dirty="0">
                <a:solidFill>
                  <a:srgbClr val="98FB98"/>
                </a:solidFill>
                <a:latin typeface="Lucida Console" panose="020B0609040504020204" pitchFamily="49" charset="0"/>
              </a:rPr>
              <a:t>e </a:t>
            </a:r>
            <a:r>
              <a:rPr lang="en-NL" dirty="0">
                <a:solidFill>
                  <a:srgbClr val="F5F5F5"/>
                </a:solidFill>
                <a:latin typeface="Lucida Console" panose="020B0609040504020204" pitchFamily="49" charset="0"/>
              </a:rPr>
              <a:t>= </a:t>
            </a:r>
            <a:r>
              <a:rPr lang="en-NL" dirty="0">
                <a:solidFill>
                  <a:srgbClr val="FEF000"/>
                </a:solidFill>
                <a:latin typeface="Lucida Console" panose="020B0609040504020204" pitchFamily="49" charset="0"/>
              </a:rPr>
              <a:t>G</a:t>
            </a:r>
            <a:r>
              <a:rPr lang="nl-NL" dirty="0">
                <a:solidFill>
                  <a:srgbClr val="FEF000"/>
                </a:solidFill>
                <a:latin typeface="Lucida Console" panose="020B0609040504020204" pitchFamily="49" charset="0"/>
              </a:rPr>
              <a:t>e</a:t>
            </a:r>
            <a:r>
              <a:rPr lang="en-NL" dirty="0">
                <a:solidFill>
                  <a:srgbClr val="FEF000"/>
                </a:solidFill>
                <a:latin typeface="Lucida Console" panose="020B0609040504020204" pitchFamily="49" charset="0"/>
              </a:rPr>
              <a:t>t-</a:t>
            </a:r>
            <a:r>
              <a:rPr lang="nl-NL" dirty="0">
                <a:solidFill>
                  <a:srgbClr val="FEF000"/>
                </a:solidFill>
                <a:latin typeface="Lucida Console" panose="020B0609040504020204" pitchFamily="49" charset="0"/>
              </a:rPr>
              <a:t>S</a:t>
            </a:r>
            <a:r>
              <a:rPr lang="en-NL" dirty="0">
                <a:solidFill>
                  <a:srgbClr val="FEF000"/>
                </a:solidFill>
                <a:latin typeface="Lucida Console" panose="020B0609040504020204" pitchFamily="49" charset="0"/>
              </a:rPr>
              <a:t>e</a:t>
            </a:r>
            <a:r>
              <a:rPr lang="nl-NL" dirty="0">
                <a:solidFill>
                  <a:srgbClr val="FEF000"/>
                </a:solidFill>
                <a:latin typeface="Lucida Console" panose="020B0609040504020204" pitchFamily="49" charset="0"/>
              </a:rPr>
              <a:t>r</a:t>
            </a:r>
            <a:r>
              <a:rPr lang="en-NL" dirty="0">
                <a:solidFill>
                  <a:srgbClr val="FEF000"/>
                </a:solidFill>
                <a:latin typeface="Lucida Console" panose="020B0609040504020204" pitchFamily="49" charset="0"/>
              </a:rPr>
              <a:t>v</a:t>
            </a:r>
            <a:r>
              <a:rPr lang="nl-NL" dirty="0">
                <a:solidFill>
                  <a:srgbClr val="FEF000"/>
                </a:solidFill>
                <a:latin typeface="Lucida Console" panose="020B0609040504020204" pitchFamily="49" charset="0"/>
              </a:rPr>
              <a:t>i</a:t>
            </a:r>
            <a:r>
              <a:rPr lang="en-NL" dirty="0">
                <a:solidFill>
                  <a:srgbClr val="FEF000"/>
                </a:solidFill>
                <a:latin typeface="Lucida Console" panose="020B0609040504020204" pitchFamily="49" charset="0"/>
              </a:rPr>
              <a:t>c</a:t>
            </a:r>
            <a:r>
              <a:rPr lang="nl-NL" dirty="0">
                <a:solidFill>
                  <a:srgbClr val="FEF000"/>
                </a:solidFill>
                <a:latin typeface="Lucida Console" panose="020B0609040504020204" pitchFamily="49" charset="0"/>
              </a:rPr>
              <a:t>e</a:t>
            </a:r>
            <a:r>
              <a:rPr lang="en-NL" dirty="0">
                <a:solidFill>
                  <a:srgbClr val="F5F5F5"/>
                </a:solidFill>
                <a:latin typeface="Lucida Console" panose="020B0609040504020204" pitchFamily="49" charset="0"/>
              </a:rPr>
              <a:t> </a:t>
            </a:r>
            <a:r>
              <a:rPr lang="en-NL" dirty="0">
                <a:solidFill>
                  <a:srgbClr val="DB7093"/>
                </a:solidFill>
                <a:latin typeface="Lucida Console" panose="020B0609040504020204" pitchFamily="49" charset="0"/>
              </a:rPr>
              <a:t>-</a:t>
            </a:r>
            <a:r>
              <a:rPr lang="nl-NL" dirty="0">
                <a:solidFill>
                  <a:srgbClr val="DB7093"/>
                </a:solidFill>
                <a:latin typeface="Lucida Console" panose="020B0609040504020204" pitchFamily="49" charset="0"/>
              </a:rPr>
              <a:t>N</a:t>
            </a:r>
            <a:r>
              <a:rPr lang="en-NL" dirty="0">
                <a:solidFill>
                  <a:srgbClr val="DB7093"/>
                </a:solidFill>
                <a:latin typeface="Lucida Console" panose="020B0609040504020204" pitchFamily="49" charset="0"/>
              </a:rPr>
              <a:t>a</a:t>
            </a:r>
            <a:r>
              <a:rPr lang="nl-NL" dirty="0">
                <a:solidFill>
                  <a:srgbClr val="DB7093"/>
                </a:solidFill>
                <a:latin typeface="Lucida Console" panose="020B0609040504020204" pitchFamily="49" charset="0"/>
              </a:rPr>
              <a:t>m</a:t>
            </a:r>
            <a:r>
              <a:rPr lang="en-NL" dirty="0">
                <a:solidFill>
                  <a:srgbClr val="DB7093"/>
                </a:solidFill>
                <a:latin typeface="Lucida Console" panose="020B0609040504020204" pitchFamily="49" charset="0"/>
              </a:rPr>
              <a:t>e</a:t>
            </a:r>
            <a:r>
              <a:rPr lang="en-NL" dirty="0">
                <a:solidFill>
                  <a:srgbClr val="F5F5F5"/>
                </a:solidFill>
                <a:latin typeface="Lucida Console" panose="020B0609040504020204" pitchFamily="49" charset="0"/>
              </a:rPr>
              <a:t> </a:t>
            </a:r>
            <a:r>
              <a:rPr lang="nl-NL" dirty="0">
                <a:solidFill>
                  <a:srgbClr val="F5F5F5"/>
                </a:solidFill>
                <a:latin typeface="Lucida Console" panose="020B0609040504020204" pitchFamily="49" charset="0"/>
              </a:rPr>
              <a:t>B</a:t>
            </a:r>
            <a:r>
              <a:rPr lang="en-NL" dirty="0" err="1">
                <a:solidFill>
                  <a:srgbClr val="F5F5F5"/>
                </a:solidFill>
                <a:latin typeface="Lucida Console" panose="020B0609040504020204" pitchFamily="49" charset="0"/>
              </a:rPr>
              <a:t>i</a:t>
            </a:r>
            <a:r>
              <a:rPr lang="nl-NL" dirty="0">
                <a:solidFill>
                  <a:srgbClr val="F5F5F5"/>
                </a:solidFill>
                <a:latin typeface="Lucida Console" panose="020B0609040504020204" pitchFamily="49" charset="0"/>
              </a:rPr>
              <a:t>t</a:t>
            </a:r>
            <a:r>
              <a:rPr lang="en-NL" dirty="0">
                <a:solidFill>
                  <a:srgbClr val="F5F5F5"/>
                </a:solidFill>
                <a:latin typeface="Lucida Console" panose="020B0609040504020204" pitchFamily="49" charset="0"/>
              </a:rPr>
              <a:t>s</a:t>
            </a:r>
          </a:p>
          <a:p>
            <a:pPr lvl="0">
              <a:defRPr/>
            </a:pPr>
            <a:r>
              <a:rPr lang="en-NL" dirty="0">
                <a:solidFill>
                  <a:srgbClr val="F5F5F5"/>
                </a:solidFill>
                <a:latin typeface="Lucida Console" panose="020B0609040504020204" pitchFamily="49" charset="0"/>
              </a:rPr>
              <a:t>&gt;&gt; </a:t>
            </a:r>
            <a:r>
              <a:rPr lang="en-NL" dirty="0">
                <a:solidFill>
                  <a:srgbClr val="98FB98"/>
                </a:solidFill>
                <a:latin typeface="Lucida Console" panose="020B0609040504020204" pitchFamily="49" charset="0"/>
              </a:rPr>
              <a:t>$</a:t>
            </a:r>
            <a:r>
              <a:rPr lang="nl-NL" dirty="0">
                <a:solidFill>
                  <a:srgbClr val="98FB98"/>
                </a:solidFill>
                <a:latin typeface="Lucida Console" panose="020B0609040504020204" pitchFamily="49" charset="0"/>
              </a:rPr>
              <a:t>S</a:t>
            </a:r>
            <a:r>
              <a:rPr lang="en-NL" dirty="0">
                <a:solidFill>
                  <a:srgbClr val="98FB98"/>
                </a:solidFill>
                <a:latin typeface="Lucida Console" panose="020B0609040504020204" pitchFamily="49" charset="0"/>
              </a:rPr>
              <a:t>e</a:t>
            </a:r>
            <a:r>
              <a:rPr lang="nl-NL" dirty="0">
                <a:solidFill>
                  <a:srgbClr val="98FB98"/>
                </a:solidFill>
                <a:latin typeface="Lucida Console" panose="020B0609040504020204" pitchFamily="49" charset="0"/>
              </a:rPr>
              <a:t>r</a:t>
            </a:r>
            <a:r>
              <a:rPr lang="en-NL" dirty="0">
                <a:solidFill>
                  <a:srgbClr val="98FB98"/>
                </a:solidFill>
                <a:latin typeface="Lucida Console" panose="020B0609040504020204" pitchFamily="49" charset="0"/>
              </a:rPr>
              <a:t>v</a:t>
            </a:r>
            <a:r>
              <a:rPr lang="nl-NL" dirty="0">
                <a:solidFill>
                  <a:srgbClr val="98FB98"/>
                </a:solidFill>
                <a:latin typeface="Lucida Console" panose="020B0609040504020204" pitchFamily="49" charset="0"/>
              </a:rPr>
              <a:t>i</a:t>
            </a:r>
            <a:r>
              <a:rPr lang="en-NL" dirty="0">
                <a:solidFill>
                  <a:srgbClr val="98FB98"/>
                </a:solidFill>
                <a:latin typeface="Lucida Console" panose="020B0609040504020204" pitchFamily="49" charset="0"/>
              </a:rPr>
              <a:t>c</a:t>
            </a:r>
            <a:r>
              <a:rPr lang="nl-NL" dirty="0">
                <a:solidFill>
                  <a:srgbClr val="98FB98"/>
                </a:solidFill>
                <a:latin typeface="Lucida Console" panose="020B0609040504020204" pitchFamily="49" charset="0"/>
              </a:rPr>
              <a:t>e</a:t>
            </a:r>
            <a:endParaRPr lang="en-NL" dirty="0">
              <a:solidFill>
                <a:srgbClr val="F5F5F5"/>
              </a:solidFill>
              <a:latin typeface="Lucida Console" panose="020B0609040504020204" pitchFamily="49" charset="0"/>
            </a:endParaRPr>
          </a:p>
          <a:p>
            <a:pPr>
              <a:defRPr/>
            </a:pPr>
            <a:r>
              <a:rPr lang="en-NL" dirty="0">
                <a:solidFill>
                  <a:srgbClr val="F5F5F5"/>
                </a:solidFill>
                <a:latin typeface="Lucida Console" panose="020B0609040504020204" pitchFamily="49" charset="0"/>
              </a:rPr>
              <a:t>&gt;&gt; </a:t>
            </a:r>
            <a:r>
              <a:rPr lang="en-NL" dirty="0">
                <a:solidFill>
                  <a:srgbClr val="FEF000"/>
                </a:solidFill>
                <a:latin typeface="Lucida Console" panose="020B0609040504020204" pitchFamily="49" charset="0"/>
              </a:rPr>
              <a:t>W</a:t>
            </a:r>
            <a:r>
              <a:rPr lang="nl-NL" dirty="0">
                <a:solidFill>
                  <a:srgbClr val="FEF000"/>
                </a:solidFill>
                <a:latin typeface="Lucida Console" panose="020B0609040504020204" pitchFamily="49" charset="0"/>
              </a:rPr>
              <a:t>r</a:t>
            </a:r>
            <a:r>
              <a:rPr lang="en-NL" dirty="0" err="1">
                <a:solidFill>
                  <a:srgbClr val="FEF000"/>
                </a:solidFill>
                <a:latin typeface="Lucida Console" panose="020B0609040504020204" pitchFamily="49" charset="0"/>
              </a:rPr>
              <a:t>i</a:t>
            </a:r>
            <a:r>
              <a:rPr lang="nl-NL" dirty="0">
                <a:solidFill>
                  <a:srgbClr val="FEF000"/>
                </a:solidFill>
                <a:latin typeface="Lucida Console" panose="020B0609040504020204" pitchFamily="49" charset="0"/>
              </a:rPr>
              <a:t>t</a:t>
            </a:r>
            <a:r>
              <a:rPr lang="en-NL" dirty="0">
                <a:solidFill>
                  <a:srgbClr val="FEF000"/>
                </a:solidFill>
                <a:latin typeface="Lucida Console" panose="020B0609040504020204" pitchFamily="49" charset="0"/>
              </a:rPr>
              <a:t>e-</a:t>
            </a:r>
            <a:r>
              <a:rPr lang="nl-NL" dirty="0">
                <a:solidFill>
                  <a:srgbClr val="FEF000"/>
                </a:solidFill>
                <a:latin typeface="Lucida Console" panose="020B0609040504020204" pitchFamily="49" charset="0"/>
              </a:rPr>
              <a:t>D</a:t>
            </a:r>
            <a:r>
              <a:rPr lang="en-NL" dirty="0">
                <a:solidFill>
                  <a:srgbClr val="FEF000"/>
                </a:solidFill>
                <a:latin typeface="Lucida Console" panose="020B0609040504020204" pitchFamily="49" charset="0"/>
              </a:rPr>
              <a:t>e</a:t>
            </a:r>
            <a:r>
              <a:rPr lang="nl-NL" dirty="0">
                <a:solidFill>
                  <a:srgbClr val="FEF000"/>
                </a:solidFill>
                <a:latin typeface="Lucida Console" panose="020B0609040504020204" pitchFamily="49" charset="0"/>
              </a:rPr>
              <a:t>b</a:t>
            </a:r>
            <a:r>
              <a:rPr lang="en-NL" dirty="0">
                <a:solidFill>
                  <a:srgbClr val="FEF000"/>
                </a:solidFill>
                <a:latin typeface="Lucida Console" panose="020B0609040504020204" pitchFamily="49" charset="0"/>
              </a:rPr>
              <a:t>u</a:t>
            </a:r>
            <a:r>
              <a:rPr lang="nl-NL" dirty="0">
                <a:solidFill>
                  <a:srgbClr val="FEF000"/>
                </a:solidFill>
                <a:latin typeface="Lucida Console" panose="020B0609040504020204" pitchFamily="49" charset="0"/>
              </a:rPr>
              <a:t>g</a:t>
            </a:r>
            <a:r>
              <a:rPr lang="en-NL" dirty="0">
                <a:solidFill>
                  <a:srgbClr val="FEF000"/>
                </a:solidFill>
                <a:latin typeface="Lucida Console" panose="020B0609040504020204" pitchFamily="49" charset="0"/>
              </a:rPr>
              <a:t> </a:t>
            </a:r>
            <a:r>
              <a:rPr lang="nl-NL" dirty="0">
                <a:solidFill>
                  <a:srgbClr val="FFFFFF"/>
                </a:solidFill>
                <a:latin typeface="Lucida Console" panose="020B0609040504020204" pitchFamily="49" charset="0"/>
              </a:rPr>
              <a:t>"</a:t>
            </a:r>
            <a:r>
              <a:rPr lang="en-NL" dirty="0">
                <a:solidFill>
                  <a:srgbClr val="FFFFFF"/>
                </a:solidFill>
                <a:latin typeface="Lucida Console" panose="020B0609040504020204" pitchFamily="49" charset="0"/>
              </a:rPr>
              <a:t>D</a:t>
            </a:r>
            <a:r>
              <a:rPr lang="nl-NL" dirty="0">
                <a:solidFill>
                  <a:srgbClr val="FFFFFF"/>
                </a:solidFill>
                <a:latin typeface="Lucida Console" panose="020B0609040504020204" pitchFamily="49" charset="0"/>
              </a:rPr>
              <a:t>e</a:t>
            </a:r>
            <a:r>
              <a:rPr lang="en-NL" dirty="0">
                <a:solidFill>
                  <a:srgbClr val="FFFFFF"/>
                </a:solidFill>
                <a:latin typeface="Lucida Console" panose="020B0609040504020204" pitchFamily="49" charset="0"/>
              </a:rPr>
              <a:t>b</a:t>
            </a:r>
            <a:r>
              <a:rPr lang="nl-NL" dirty="0">
                <a:solidFill>
                  <a:srgbClr val="FFFFFF"/>
                </a:solidFill>
                <a:latin typeface="Lucida Console" panose="020B0609040504020204" pitchFamily="49" charset="0"/>
              </a:rPr>
              <a:t>u</a:t>
            </a:r>
            <a:r>
              <a:rPr lang="en-NL" dirty="0">
                <a:solidFill>
                  <a:srgbClr val="FFFFFF"/>
                </a:solidFill>
                <a:latin typeface="Lucida Console" panose="020B0609040504020204" pitchFamily="49" charset="0"/>
              </a:rPr>
              <a:t>g </a:t>
            </a:r>
            <a:r>
              <a:rPr lang="nl-NL" dirty="0">
                <a:solidFill>
                  <a:srgbClr val="FFFFFF"/>
                </a:solidFill>
                <a:latin typeface="Lucida Console" panose="020B0609040504020204" pitchFamily="49" charset="0"/>
              </a:rPr>
              <a:t>e</a:t>
            </a:r>
            <a:r>
              <a:rPr lang="en-NL" dirty="0">
                <a:solidFill>
                  <a:srgbClr val="FFFFFF"/>
                </a:solidFill>
                <a:latin typeface="Lucida Console" panose="020B0609040504020204" pitchFamily="49" charset="0"/>
              </a:rPr>
              <a:t>n</a:t>
            </a:r>
            <a:r>
              <a:rPr lang="nl-NL" dirty="0">
                <a:solidFill>
                  <a:srgbClr val="FFFFFF"/>
                </a:solidFill>
                <a:latin typeface="Lucida Console" panose="020B0609040504020204" pitchFamily="49" charset="0"/>
              </a:rPr>
              <a:t>a</a:t>
            </a:r>
            <a:r>
              <a:rPr lang="en-NL" dirty="0">
                <a:solidFill>
                  <a:srgbClr val="FFFFFF"/>
                </a:solidFill>
                <a:latin typeface="Lucida Console" panose="020B0609040504020204" pitchFamily="49" charset="0"/>
              </a:rPr>
              <a:t>b</a:t>
            </a:r>
            <a:r>
              <a:rPr lang="nl-NL" dirty="0">
                <a:solidFill>
                  <a:srgbClr val="FFFFFF"/>
                </a:solidFill>
                <a:latin typeface="Lucida Console" panose="020B0609040504020204" pitchFamily="49" charset="0"/>
              </a:rPr>
              <a:t>l</a:t>
            </a:r>
            <a:r>
              <a:rPr lang="en-NL" dirty="0">
                <a:solidFill>
                  <a:srgbClr val="FFFFFF"/>
                </a:solidFill>
                <a:latin typeface="Lucida Console" panose="020B0609040504020204" pitchFamily="49" charset="0"/>
              </a:rPr>
              <a:t>e</a:t>
            </a:r>
            <a:r>
              <a:rPr lang="nl-NL" dirty="0">
                <a:solidFill>
                  <a:srgbClr val="FFFFFF"/>
                </a:solidFill>
                <a:latin typeface="Lucida Console" panose="020B0609040504020204" pitchFamily="49" charset="0"/>
              </a:rPr>
              <a:t>d</a:t>
            </a:r>
            <a:r>
              <a:rPr lang="en-NL" dirty="0">
                <a:solidFill>
                  <a:srgbClr val="FFFFFF"/>
                </a:solidFill>
                <a:latin typeface="Lucida Console" panose="020B0609040504020204" pitchFamily="49" charset="0"/>
              </a:rPr>
              <a:t>: </a:t>
            </a:r>
            <a:r>
              <a:rPr lang="nl-NL" dirty="0">
                <a:solidFill>
                  <a:srgbClr val="FFFFFF"/>
                </a:solidFill>
                <a:latin typeface="Lucida Console" panose="020B0609040504020204" pitchFamily="49" charset="0"/>
              </a:rPr>
              <a:t>s</a:t>
            </a:r>
            <a:r>
              <a:rPr lang="en-NL" dirty="0">
                <a:solidFill>
                  <a:srgbClr val="FFFFFF"/>
                </a:solidFill>
                <a:latin typeface="Lucida Console" panose="020B0609040504020204" pitchFamily="49" charset="0"/>
              </a:rPr>
              <a:t>t</a:t>
            </a:r>
            <a:r>
              <a:rPr lang="nl-NL" dirty="0">
                <a:solidFill>
                  <a:srgbClr val="FFFFFF"/>
                </a:solidFill>
                <a:latin typeface="Lucida Console" panose="020B0609040504020204" pitchFamily="49" charset="0"/>
              </a:rPr>
              <a:t>a</a:t>
            </a:r>
            <a:r>
              <a:rPr lang="en-NL" dirty="0">
                <a:solidFill>
                  <a:srgbClr val="FFFFFF"/>
                </a:solidFill>
                <a:latin typeface="Lucida Console" panose="020B0609040504020204" pitchFamily="49" charset="0"/>
              </a:rPr>
              <a:t>t</a:t>
            </a:r>
            <a:r>
              <a:rPr lang="nl-NL" dirty="0">
                <a:solidFill>
                  <a:srgbClr val="FFFFFF"/>
                </a:solidFill>
                <a:latin typeface="Lucida Console" panose="020B0609040504020204" pitchFamily="49" charset="0"/>
              </a:rPr>
              <a:t>u</a:t>
            </a:r>
            <a:r>
              <a:rPr lang="en-NL" dirty="0">
                <a:solidFill>
                  <a:srgbClr val="FFFFFF"/>
                </a:solidFill>
                <a:latin typeface="Lucida Console" panose="020B0609040504020204" pitchFamily="49" charset="0"/>
              </a:rPr>
              <a:t>s </a:t>
            </a:r>
            <a:r>
              <a:rPr lang="nl-NL" dirty="0">
                <a:solidFill>
                  <a:srgbClr val="FFFFFF"/>
                </a:solidFill>
                <a:latin typeface="Lucida Console" panose="020B0609040504020204" pitchFamily="49" charset="0"/>
              </a:rPr>
              <a:t>i</a:t>
            </a:r>
            <a:r>
              <a:rPr lang="en-NL" dirty="0">
                <a:solidFill>
                  <a:srgbClr val="FFFFFF"/>
                </a:solidFill>
                <a:latin typeface="Lucida Console" panose="020B0609040504020204" pitchFamily="49" charset="0"/>
              </a:rPr>
              <a:t>s $(</a:t>
            </a:r>
            <a:r>
              <a:rPr lang="en-NL" dirty="0">
                <a:solidFill>
                  <a:srgbClr val="98FB98"/>
                </a:solidFill>
                <a:latin typeface="Lucida Console" panose="020B0609040504020204" pitchFamily="49" charset="0"/>
              </a:rPr>
              <a:t>$</a:t>
            </a:r>
            <a:r>
              <a:rPr lang="nl-NL" dirty="0">
                <a:solidFill>
                  <a:srgbClr val="98FB98"/>
                </a:solidFill>
                <a:latin typeface="Lucida Console" panose="020B0609040504020204" pitchFamily="49" charset="0"/>
              </a:rPr>
              <a:t>S</a:t>
            </a:r>
            <a:r>
              <a:rPr lang="en-NL" dirty="0">
                <a:solidFill>
                  <a:srgbClr val="98FB98"/>
                </a:solidFill>
                <a:latin typeface="Lucida Console" panose="020B0609040504020204" pitchFamily="49" charset="0"/>
              </a:rPr>
              <a:t>e</a:t>
            </a:r>
            <a:r>
              <a:rPr lang="nl-NL" dirty="0">
                <a:solidFill>
                  <a:srgbClr val="98FB98"/>
                </a:solidFill>
                <a:latin typeface="Lucida Console" panose="020B0609040504020204" pitchFamily="49" charset="0"/>
              </a:rPr>
              <a:t>r</a:t>
            </a:r>
            <a:r>
              <a:rPr lang="en-NL" dirty="0">
                <a:solidFill>
                  <a:srgbClr val="98FB98"/>
                </a:solidFill>
                <a:latin typeface="Lucida Console" panose="020B0609040504020204" pitchFamily="49" charset="0"/>
              </a:rPr>
              <a:t>v</a:t>
            </a:r>
            <a:r>
              <a:rPr lang="nl-NL" dirty="0">
                <a:solidFill>
                  <a:srgbClr val="98FB98"/>
                </a:solidFill>
                <a:latin typeface="Lucida Console" panose="020B0609040504020204" pitchFamily="49" charset="0"/>
              </a:rPr>
              <a:t>i</a:t>
            </a:r>
            <a:r>
              <a:rPr lang="en-NL" dirty="0">
                <a:solidFill>
                  <a:srgbClr val="98FB98"/>
                </a:solidFill>
                <a:latin typeface="Lucida Console" panose="020B0609040504020204" pitchFamily="49" charset="0"/>
              </a:rPr>
              <a:t>c</a:t>
            </a:r>
            <a:r>
              <a:rPr lang="nl-NL" dirty="0">
                <a:solidFill>
                  <a:srgbClr val="98FB98"/>
                </a:solidFill>
                <a:latin typeface="Lucida Console" panose="020B0609040504020204" pitchFamily="49" charset="0"/>
              </a:rPr>
              <a:t>e</a:t>
            </a:r>
            <a:r>
              <a:rPr lang="en-NL" dirty="0">
                <a:solidFill>
                  <a:srgbClr val="FFFFFF"/>
                </a:solidFill>
                <a:latin typeface="Lucida Console" panose="020B0609040504020204" pitchFamily="49" charset="0"/>
              </a:rPr>
              <a:t>.</a:t>
            </a:r>
            <a:r>
              <a:rPr lang="nl-NL" dirty="0">
                <a:solidFill>
                  <a:srgbClr val="FFFFFF"/>
                </a:solidFill>
                <a:latin typeface="Lucida Console" panose="020B0609040504020204" pitchFamily="49" charset="0"/>
              </a:rPr>
              <a:t>S</a:t>
            </a:r>
            <a:r>
              <a:rPr lang="en-NL" dirty="0">
                <a:solidFill>
                  <a:srgbClr val="FFFFFF"/>
                </a:solidFill>
                <a:latin typeface="Lucida Console" panose="020B0609040504020204" pitchFamily="49" charset="0"/>
              </a:rPr>
              <a:t>t</a:t>
            </a:r>
            <a:r>
              <a:rPr lang="nl-NL" dirty="0">
                <a:solidFill>
                  <a:srgbClr val="FFFFFF"/>
                </a:solidFill>
                <a:latin typeface="Lucida Console" panose="020B0609040504020204" pitchFamily="49" charset="0"/>
              </a:rPr>
              <a:t>a</a:t>
            </a:r>
            <a:r>
              <a:rPr lang="en-NL" dirty="0">
                <a:solidFill>
                  <a:srgbClr val="FFFFFF"/>
                </a:solidFill>
                <a:latin typeface="Lucida Console" panose="020B0609040504020204" pitchFamily="49" charset="0"/>
              </a:rPr>
              <a:t>t</a:t>
            </a:r>
            <a:r>
              <a:rPr lang="nl-NL" dirty="0">
                <a:solidFill>
                  <a:srgbClr val="FFFFFF"/>
                </a:solidFill>
                <a:latin typeface="Lucida Console" panose="020B0609040504020204" pitchFamily="49" charset="0"/>
              </a:rPr>
              <a:t>u</a:t>
            </a:r>
            <a:r>
              <a:rPr lang="en-NL" dirty="0">
                <a:solidFill>
                  <a:srgbClr val="FFFFFF"/>
                </a:solidFill>
                <a:latin typeface="Lucida Console" panose="020B0609040504020204" pitchFamily="49" charset="0"/>
              </a:rPr>
              <a:t>s)</a:t>
            </a:r>
            <a:r>
              <a:rPr lang="nl-NL" dirty="0">
                <a:solidFill>
                  <a:srgbClr val="FFFFFF"/>
                </a:solidFill>
                <a:latin typeface="Lucida Console" panose="020B0609040504020204" pitchFamily="49" charset="0"/>
              </a:rPr>
              <a:t>"</a:t>
            </a:r>
            <a:endParaRPr lang="en-NL" dirty="0">
              <a:solidFill>
                <a:srgbClr val="FFFFFF"/>
              </a:solidFill>
              <a:latin typeface="Lucida Console" panose="020B0609040504020204" pitchFamily="49" charset="0"/>
            </a:endParaRPr>
          </a:p>
          <a:p>
            <a:pPr lvl="0">
              <a:defRPr/>
            </a:pPr>
            <a:r>
              <a:rPr lang="en-NL" dirty="0">
                <a:solidFill>
                  <a:srgbClr val="F5F5F5"/>
                </a:solidFill>
                <a:latin typeface="Lucida Console" panose="020B0609040504020204" pitchFamily="49" charset="0"/>
              </a:rPr>
              <a:t>&gt;&gt; }</a:t>
            </a:r>
          </a:p>
          <a:p>
            <a:pPr lvl="0">
              <a:defRPr/>
            </a:pPr>
            <a:endParaRPr lang="en-NL" dirty="0">
              <a:solidFill>
                <a:srgbClr val="F5F5F5"/>
              </a:solidFill>
              <a:latin typeface="Lucida Console" panose="020B0609040504020204" pitchFamily="49" charset="0"/>
            </a:endParaRPr>
          </a:p>
          <a:p>
            <a:pPr lvl="0">
              <a:defRPr/>
            </a:pPr>
            <a:r>
              <a:rPr lang="en-NL" dirty="0">
                <a:solidFill>
                  <a:srgbClr val="F5F5F5"/>
                </a:solidFill>
                <a:latin typeface="Lucida Console" panose="020B0609040504020204" pitchFamily="49" charset="0"/>
              </a:rPr>
              <a:t>PS C:\&gt; Bits</a:t>
            </a:r>
          </a:p>
          <a:p>
            <a:pPr lvl="0">
              <a:defRPr/>
            </a:pPr>
            <a:endParaRPr lang="en-NL" dirty="0">
              <a:solidFill>
                <a:srgbClr val="F5F5F5"/>
              </a:solidFill>
              <a:latin typeface="Lucida Console" panose="020B0609040504020204" pitchFamily="49" charset="0"/>
            </a:endParaRPr>
          </a:p>
          <a:p>
            <a:pPr lvl="0">
              <a:defRPr/>
            </a:pPr>
            <a:r>
              <a:rPr lang="en-NL" dirty="0">
                <a:solidFill>
                  <a:srgbClr val="F5F5F5"/>
                </a:solidFill>
                <a:latin typeface="Lucida Console" panose="020B0609040504020204" pitchFamily="49" charset="0"/>
              </a:rPr>
              <a:t>Stat</a:t>
            </a:r>
            <a:r>
              <a:rPr lang="nl-NL" dirty="0">
                <a:solidFill>
                  <a:srgbClr val="F5F5F5"/>
                </a:solidFill>
                <a:latin typeface="Lucida Console" panose="020B0609040504020204" pitchFamily="49" charset="0"/>
              </a:rPr>
              <a:t>u</a:t>
            </a:r>
            <a:r>
              <a:rPr lang="en-NL" dirty="0">
                <a:solidFill>
                  <a:srgbClr val="F5F5F5"/>
                </a:solidFill>
                <a:latin typeface="Lucida Console" panose="020B0609040504020204" pitchFamily="49" charset="0"/>
              </a:rPr>
              <a:t>s  </a:t>
            </a:r>
            <a:r>
              <a:rPr lang="nl-NL" dirty="0">
                <a:solidFill>
                  <a:srgbClr val="F5F5F5"/>
                </a:solidFill>
                <a:latin typeface="Lucida Console" panose="020B0609040504020204" pitchFamily="49" charset="0"/>
              </a:rPr>
              <a:t>N</a:t>
            </a:r>
            <a:r>
              <a:rPr lang="en-NL" dirty="0">
                <a:solidFill>
                  <a:srgbClr val="F5F5F5"/>
                </a:solidFill>
                <a:latin typeface="Lucida Console" panose="020B0609040504020204" pitchFamily="49" charset="0"/>
              </a:rPr>
              <a:t>a</a:t>
            </a:r>
            <a:r>
              <a:rPr lang="nl-NL" dirty="0">
                <a:solidFill>
                  <a:srgbClr val="F5F5F5"/>
                </a:solidFill>
                <a:latin typeface="Lucida Console" panose="020B0609040504020204" pitchFamily="49" charset="0"/>
              </a:rPr>
              <a:t>m</a:t>
            </a:r>
            <a:r>
              <a:rPr lang="en-NL" dirty="0">
                <a:solidFill>
                  <a:srgbClr val="F5F5F5"/>
                </a:solidFill>
                <a:latin typeface="Lucida Console" panose="020B0609040504020204" pitchFamily="49" charset="0"/>
              </a:rPr>
              <a:t>e             </a:t>
            </a:r>
            <a:r>
              <a:rPr lang="nl-NL" dirty="0">
                <a:solidFill>
                  <a:srgbClr val="F5F5F5"/>
                </a:solidFill>
                <a:latin typeface="Lucida Console" panose="020B0609040504020204" pitchFamily="49" charset="0"/>
              </a:rPr>
              <a:t>D</a:t>
            </a:r>
            <a:r>
              <a:rPr lang="en-NL" dirty="0" err="1">
                <a:solidFill>
                  <a:srgbClr val="F5F5F5"/>
                </a:solidFill>
                <a:latin typeface="Lucida Console" panose="020B0609040504020204" pitchFamily="49" charset="0"/>
              </a:rPr>
              <a:t>i</a:t>
            </a:r>
            <a:r>
              <a:rPr lang="nl-NL" dirty="0">
                <a:solidFill>
                  <a:srgbClr val="F5F5F5"/>
                </a:solidFill>
                <a:latin typeface="Lucida Console" panose="020B0609040504020204" pitchFamily="49" charset="0"/>
              </a:rPr>
              <a:t>s</a:t>
            </a:r>
            <a:r>
              <a:rPr lang="en-NL" dirty="0">
                <a:solidFill>
                  <a:srgbClr val="F5F5F5"/>
                </a:solidFill>
                <a:latin typeface="Lucida Console" panose="020B0609040504020204" pitchFamily="49" charset="0"/>
              </a:rPr>
              <a:t>p</a:t>
            </a:r>
            <a:r>
              <a:rPr lang="nl-NL" dirty="0">
                <a:solidFill>
                  <a:srgbClr val="F5F5F5"/>
                </a:solidFill>
                <a:latin typeface="Lucida Console" panose="020B0609040504020204" pitchFamily="49" charset="0"/>
              </a:rPr>
              <a:t>l</a:t>
            </a:r>
            <a:r>
              <a:rPr lang="en-NL" dirty="0">
                <a:solidFill>
                  <a:srgbClr val="F5F5F5"/>
                </a:solidFill>
                <a:latin typeface="Lucida Console" panose="020B0609040504020204" pitchFamily="49" charset="0"/>
              </a:rPr>
              <a:t>a</a:t>
            </a:r>
            <a:r>
              <a:rPr lang="nl-NL" dirty="0">
                <a:solidFill>
                  <a:srgbClr val="F5F5F5"/>
                </a:solidFill>
                <a:latin typeface="Lucida Console" panose="020B0609040504020204" pitchFamily="49" charset="0"/>
              </a:rPr>
              <a:t>y</a:t>
            </a:r>
            <a:r>
              <a:rPr lang="en-NL" dirty="0">
                <a:solidFill>
                  <a:srgbClr val="F5F5F5"/>
                </a:solidFill>
                <a:latin typeface="Lucida Console" panose="020B0609040504020204" pitchFamily="49" charset="0"/>
              </a:rPr>
              <a:t>N</a:t>
            </a:r>
            <a:r>
              <a:rPr lang="nl-NL" dirty="0">
                <a:solidFill>
                  <a:srgbClr val="F5F5F5"/>
                </a:solidFill>
                <a:latin typeface="Lucida Console" panose="020B0609040504020204" pitchFamily="49" charset="0"/>
              </a:rPr>
              <a:t>a</a:t>
            </a:r>
            <a:r>
              <a:rPr lang="en-NL" dirty="0">
                <a:solidFill>
                  <a:srgbClr val="F5F5F5"/>
                </a:solidFill>
                <a:latin typeface="Lucida Console" panose="020B0609040504020204" pitchFamily="49" charset="0"/>
              </a:rPr>
              <a:t>m</a:t>
            </a:r>
            <a:r>
              <a:rPr lang="nl-NL" dirty="0">
                <a:solidFill>
                  <a:srgbClr val="F5F5F5"/>
                </a:solidFill>
                <a:latin typeface="Lucida Console" panose="020B0609040504020204" pitchFamily="49" charset="0"/>
              </a:rPr>
              <a:t>e</a:t>
            </a:r>
            <a:endParaRPr lang="en-NL" dirty="0">
              <a:solidFill>
                <a:srgbClr val="F5F5F5"/>
              </a:solidFill>
              <a:latin typeface="Lucida Console" panose="020B0609040504020204" pitchFamily="49" charset="0"/>
            </a:endParaRPr>
          </a:p>
          <a:p>
            <a:pPr lvl="0">
              <a:defRPr/>
            </a:pPr>
            <a:r>
              <a:rPr lang="en-NL" dirty="0">
                <a:solidFill>
                  <a:srgbClr val="F5F5F5"/>
                </a:solidFill>
                <a:latin typeface="Lucida Console" panose="020B0609040504020204" pitchFamily="49" charset="0"/>
              </a:rPr>
              <a:t>------  ----             -----------</a:t>
            </a:r>
          </a:p>
          <a:p>
            <a:pPr lvl="0">
              <a:defRPr/>
            </a:pPr>
            <a:r>
              <a:rPr lang="en-NL" dirty="0">
                <a:solidFill>
                  <a:srgbClr val="F5F5F5"/>
                </a:solidFill>
                <a:latin typeface="Lucida Console" panose="020B0609040504020204" pitchFamily="49" charset="0"/>
              </a:rPr>
              <a:t>Running Bits             </a:t>
            </a:r>
            <a:r>
              <a:rPr lang="nl-NL" dirty="0">
                <a:solidFill>
                  <a:srgbClr val="F5F5F5"/>
                </a:solidFill>
                <a:latin typeface="Lucida Console" panose="020B0609040504020204" pitchFamily="49" charset="0"/>
              </a:rPr>
              <a:t>B</a:t>
            </a:r>
            <a:r>
              <a:rPr lang="en-NL" dirty="0">
                <a:solidFill>
                  <a:srgbClr val="F5F5F5"/>
                </a:solidFill>
                <a:latin typeface="Lucida Console" panose="020B0609040504020204" pitchFamily="49" charset="0"/>
              </a:rPr>
              <a:t>a</a:t>
            </a:r>
            <a:r>
              <a:rPr lang="nl-NL" dirty="0">
                <a:solidFill>
                  <a:srgbClr val="F5F5F5"/>
                </a:solidFill>
                <a:latin typeface="Lucida Console" panose="020B0609040504020204" pitchFamily="49" charset="0"/>
              </a:rPr>
              <a:t>c</a:t>
            </a:r>
            <a:r>
              <a:rPr lang="en-NL" dirty="0">
                <a:solidFill>
                  <a:srgbClr val="F5F5F5"/>
                </a:solidFill>
                <a:latin typeface="Lucida Console" panose="020B0609040504020204" pitchFamily="49" charset="0"/>
              </a:rPr>
              <a:t>k</a:t>
            </a:r>
            <a:r>
              <a:rPr lang="nl-NL" dirty="0">
                <a:solidFill>
                  <a:srgbClr val="F5F5F5"/>
                </a:solidFill>
                <a:latin typeface="Lucida Console" panose="020B0609040504020204" pitchFamily="49" charset="0"/>
              </a:rPr>
              <a:t>g</a:t>
            </a:r>
            <a:r>
              <a:rPr lang="en-NL" dirty="0">
                <a:solidFill>
                  <a:srgbClr val="F5F5F5"/>
                </a:solidFill>
                <a:latin typeface="Lucida Console" panose="020B0609040504020204" pitchFamily="49" charset="0"/>
              </a:rPr>
              <a:t>r</a:t>
            </a:r>
            <a:r>
              <a:rPr lang="nl-NL" dirty="0">
                <a:solidFill>
                  <a:srgbClr val="F5F5F5"/>
                </a:solidFill>
                <a:latin typeface="Lucida Console" panose="020B0609040504020204" pitchFamily="49" charset="0"/>
              </a:rPr>
              <a:t>o</a:t>
            </a:r>
            <a:r>
              <a:rPr lang="en-NL" dirty="0">
                <a:solidFill>
                  <a:srgbClr val="F5F5F5"/>
                </a:solidFill>
                <a:latin typeface="Lucida Console" panose="020B0609040504020204" pitchFamily="49" charset="0"/>
              </a:rPr>
              <a:t>u</a:t>
            </a:r>
            <a:r>
              <a:rPr lang="nl-NL" dirty="0">
                <a:solidFill>
                  <a:srgbClr val="F5F5F5"/>
                </a:solidFill>
                <a:latin typeface="Lucida Console" panose="020B0609040504020204" pitchFamily="49" charset="0"/>
              </a:rPr>
              <a:t>n</a:t>
            </a:r>
            <a:r>
              <a:rPr lang="en-NL" dirty="0">
                <a:solidFill>
                  <a:srgbClr val="F5F5F5"/>
                </a:solidFill>
                <a:latin typeface="Lucida Console" panose="020B0609040504020204" pitchFamily="49" charset="0"/>
              </a:rPr>
              <a:t>d </a:t>
            </a:r>
            <a:r>
              <a:rPr lang="nl-NL" dirty="0">
                <a:solidFill>
                  <a:srgbClr val="F5F5F5"/>
                </a:solidFill>
                <a:latin typeface="Lucida Console" panose="020B0609040504020204" pitchFamily="49" charset="0"/>
              </a:rPr>
              <a:t>I</a:t>
            </a:r>
            <a:r>
              <a:rPr lang="en-NL" dirty="0">
                <a:solidFill>
                  <a:srgbClr val="F5F5F5"/>
                </a:solidFill>
                <a:latin typeface="Lucida Console" panose="020B0609040504020204" pitchFamily="49" charset="0"/>
              </a:rPr>
              <a:t>n</a:t>
            </a:r>
            <a:r>
              <a:rPr lang="nl-NL" dirty="0">
                <a:solidFill>
                  <a:srgbClr val="F5F5F5"/>
                </a:solidFill>
                <a:latin typeface="Lucida Console" panose="020B0609040504020204" pitchFamily="49" charset="0"/>
              </a:rPr>
              <a:t>t</a:t>
            </a:r>
            <a:r>
              <a:rPr lang="en-NL" dirty="0">
                <a:solidFill>
                  <a:srgbClr val="F5F5F5"/>
                </a:solidFill>
                <a:latin typeface="Lucida Console" panose="020B0609040504020204" pitchFamily="49" charset="0"/>
              </a:rPr>
              <a:t>e</a:t>
            </a:r>
            <a:r>
              <a:rPr lang="nl-NL" dirty="0">
                <a:solidFill>
                  <a:srgbClr val="F5F5F5"/>
                </a:solidFill>
                <a:latin typeface="Lucida Console" panose="020B0609040504020204" pitchFamily="49" charset="0"/>
              </a:rPr>
              <a:t>l</a:t>
            </a:r>
            <a:r>
              <a:rPr lang="en-NL" dirty="0">
                <a:solidFill>
                  <a:srgbClr val="F5F5F5"/>
                </a:solidFill>
                <a:latin typeface="Lucida Console" panose="020B0609040504020204" pitchFamily="49" charset="0"/>
              </a:rPr>
              <a:t>l</a:t>
            </a:r>
            <a:r>
              <a:rPr lang="nl-NL" dirty="0">
                <a:solidFill>
                  <a:srgbClr val="F5F5F5"/>
                </a:solidFill>
                <a:latin typeface="Lucida Console" panose="020B0609040504020204" pitchFamily="49" charset="0"/>
              </a:rPr>
              <a:t>i</a:t>
            </a:r>
            <a:r>
              <a:rPr lang="en-NL" dirty="0">
                <a:solidFill>
                  <a:srgbClr val="F5F5F5"/>
                </a:solidFill>
                <a:latin typeface="Lucida Console" panose="020B0609040504020204" pitchFamily="49" charset="0"/>
              </a:rPr>
              <a:t>g</a:t>
            </a:r>
            <a:r>
              <a:rPr lang="nl-NL" dirty="0">
                <a:solidFill>
                  <a:srgbClr val="F5F5F5"/>
                </a:solidFill>
                <a:latin typeface="Lucida Console" panose="020B0609040504020204" pitchFamily="49" charset="0"/>
              </a:rPr>
              <a:t>e</a:t>
            </a:r>
            <a:r>
              <a:rPr lang="en-NL" dirty="0">
                <a:solidFill>
                  <a:srgbClr val="F5F5F5"/>
                </a:solidFill>
                <a:latin typeface="Lucida Console" panose="020B0609040504020204" pitchFamily="49" charset="0"/>
              </a:rPr>
              <a:t>n</a:t>
            </a:r>
            <a:r>
              <a:rPr lang="nl-NL" dirty="0">
                <a:solidFill>
                  <a:srgbClr val="F5F5F5"/>
                </a:solidFill>
                <a:latin typeface="Lucida Console" panose="020B0609040504020204" pitchFamily="49" charset="0"/>
              </a:rPr>
              <a:t>t</a:t>
            </a:r>
            <a:r>
              <a:rPr lang="en-NL" dirty="0">
                <a:solidFill>
                  <a:srgbClr val="F5F5F5"/>
                </a:solidFill>
                <a:latin typeface="Lucida Console" panose="020B0609040504020204" pitchFamily="49" charset="0"/>
              </a:rPr>
              <a:t> </a:t>
            </a:r>
            <a:r>
              <a:rPr lang="nl-NL" dirty="0">
                <a:solidFill>
                  <a:srgbClr val="F5F5F5"/>
                </a:solidFill>
                <a:latin typeface="Lucida Console" panose="020B0609040504020204" pitchFamily="49" charset="0"/>
              </a:rPr>
              <a:t>T</a:t>
            </a:r>
            <a:r>
              <a:rPr lang="en-NL" dirty="0">
                <a:solidFill>
                  <a:srgbClr val="F5F5F5"/>
                </a:solidFill>
                <a:latin typeface="Lucida Console" panose="020B0609040504020204" pitchFamily="49" charset="0"/>
              </a:rPr>
              <a:t>r</a:t>
            </a:r>
            <a:r>
              <a:rPr lang="nl-NL" dirty="0">
                <a:solidFill>
                  <a:srgbClr val="F5F5F5"/>
                </a:solidFill>
                <a:latin typeface="Lucida Console" panose="020B0609040504020204" pitchFamily="49" charset="0"/>
              </a:rPr>
              <a:t>a</a:t>
            </a:r>
            <a:r>
              <a:rPr lang="en-NL" dirty="0">
                <a:solidFill>
                  <a:srgbClr val="F5F5F5"/>
                </a:solidFill>
                <a:latin typeface="Lucida Console" panose="020B0609040504020204" pitchFamily="49" charset="0"/>
              </a:rPr>
              <a:t>n</a:t>
            </a:r>
            <a:r>
              <a:rPr lang="nl-NL" dirty="0">
                <a:solidFill>
                  <a:srgbClr val="F5F5F5"/>
                </a:solidFill>
                <a:latin typeface="Lucida Console" panose="020B0609040504020204" pitchFamily="49" charset="0"/>
              </a:rPr>
              <a:t>s</a:t>
            </a:r>
            <a:r>
              <a:rPr lang="en-NL" dirty="0">
                <a:solidFill>
                  <a:srgbClr val="F5F5F5"/>
                </a:solidFill>
                <a:latin typeface="Lucida Console" panose="020B0609040504020204" pitchFamily="49" charset="0"/>
              </a:rPr>
              <a:t>f</a:t>
            </a:r>
            <a:r>
              <a:rPr lang="nl-NL" dirty="0">
                <a:solidFill>
                  <a:srgbClr val="F5F5F5"/>
                </a:solidFill>
                <a:latin typeface="Lucida Console" panose="020B0609040504020204" pitchFamily="49" charset="0"/>
              </a:rPr>
              <a:t>e</a:t>
            </a:r>
            <a:r>
              <a:rPr lang="en-NL" dirty="0">
                <a:solidFill>
                  <a:srgbClr val="F5F5F5"/>
                </a:solidFill>
                <a:latin typeface="Lucida Console" panose="020B0609040504020204" pitchFamily="49" charset="0"/>
              </a:rPr>
              <a:t>r </a:t>
            </a:r>
            <a:r>
              <a:rPr lang="nl-NL" dirty="0">
                <a:solidFill>
                  <a:srgbClr val="F5F5F5"/>
                </a:solidFill>
                <a:latin typeface="Lucida Console" panose="020B0609040504020204" pitchFamily="49" charset="0"/>
              </a:rPr>
              <a:t>S</a:t>
            </a:r>
            <a:r>
              <a:rPr lang="en-NL" dirty="0">
                <a:solidFill>
                  <a:srgbClr val="F5F5F5"/>
                </a:solidFill>
                <a:latin typeface="Lucida Console" panose="020B0609040504020204" pitchFamily="49" charset="0"/>
              </a:rPr>
              <a:t>e</a:t>
            </a:r>
            <a:r>
              <a:rPr lang="nl-NL" dirty="0">
                <a:solidFill>
                  <a:srgbClr val="F5F5F5"/>
                </a:solidFill>
                <a:latin typeface="Lucida Console" panose="020B0609040504020204" pitchFamily="49" charset="0"/>
              </a:rPr>
              <a:t>r</a:t>
            </a:r>
            <a:r>
              <a:rPr lang="en-NL" dirty="0">
                <a:solidFill>
                  <a:srgbClr val="F5F5F5"/>
                </a:solidFill>
                <a:latin typeface="Lucida Console" panose="020B0609040504020204" pitchFamily="49" charset="0"/>
              </a:rPr>
              <a:t>...</a:t>
            </a:r>
          </a:p>
        </p:txBody>
      </p:sp>
      <p:sp>
        <p:nvSpPr>
          <p:cNvPr id="2" name="Title 1"/>
          <p:cNvSpPr>
            <a:spLocks noGrp="1"/>
          </p:cNvSpPr>
          <p:nvPr>
            <p:ph type="title"/>
          </p:nvPr>
        </p:nvSpPr>
        <p:spPr/>
        <p:txBody>
          <a:bodyPr/>
          <a:lstStyle/>
          <a:p>
            <a:r>
              <a:rPr lang="en-AU" dirty="0"/>
              <a:t>Debug </a:t>
            </a:r>
            <a:r>
              <a:rPr lang="en-NL" dirty="0"/>
              <a:t>c</a:t>
            </a:r>
            <a:r>
              <a:rPr lang="en-AU" dirty="0" err="1"/>
              <a:t>ommon</a:t>
            </a:r>
            <a:r>
              <a:rPr lang="en-AU" dirty="0"/>
              <a:t> </a:t>
            </a:r>
            <a:r>
              <a:rPr lang="en-NL" dirty="0"/>
              <a:t>p</a:t>
            </a:r>
            <a:r>
              <a:rPr lang="en-AU" dirty="0" err="1"/>
              <a:t>arameter</a:t>
            </a:r>
            <a:endParaRPr lang="en-AU" dirty="0"/>
          </a:p>
        </p:txBody>
      </p:sp>
    </p:spTree>
    <p:custDataLst>
      <p:tags r:id="rId1"/>
    </p:custDataLst>
    <p:extLst>
      <p:ext uri="{BB962C8B-B14F-4D97-AF65-F5344CB8AC3E}">
        <p14:creationId xmlns:p14="http://schemas.microsoft.com/office/powerpoint/2010/main" val="1108585550"/>
      </p:ext>
    </p:extLst>
  </p:cSld>
  <p:clrMapOvr>
    <a:masterClrMapping/>
  </p:clrMapOvr>
  <p:transition spd="slow"/>
</p:sld>
</file>

<file path=ppt/slides/slide1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de Box">
            <a:extLst>
              <a:ext uri="{FF2B5EF4-FFF2-40B4-BE49-F238E27FC236}">
                <a16:creationId xmlns:a16="http://schemas.microsoft.com/office/drawing/2014/main" id="{408DFC86-C9D8-48DD-8036-0D49BDBB1134}"/>
              </a:ext>
            </a:extLst>
          </p:cNvPr>
          <p:cNvSpPr/>
          <p:nvPr>
            <p:custDataLst>
              <p:tags r:id="rId2"/>
            </p:custDataLst>
          </p:nvPr>
        </p:nvSpPr>
        <p:spPr>
          <a:xfrm>
            <a:off x="655638" y="1408113"/>
            <a:ext cx="10880725" cy="4819650"/>
          </a:xfrm>
          <a:prstGeom prst="rect">
            <a:avLst/>
          </a:prstGeom>
          <a:solidFill>
            <a:srgbClr val="012456"/>
          </a:solidFill>
        </p:spPr>
        <p:txBody>
          <a:bodyPr wrap="square">
            <a:noAutofit/>
          </a:bodyPr>
          <a:lstStyle/>
          <a:p>
            <a:r>
              <a:rPr lang="en-AU" dirty="0">
                <a:solidFill>
                  <a:srgbClr val="F5F5F5"/>
                </a:solidFill>
                <a:latin typeface="Lucida Console" panose="020B0609040504020204" pitchFamily="49" charset="0"/>
              </a:rPr>
              <a:t>PS C:\&gt;</a:t>
            </a:r>
            <a:r>
              <a:rPr lang="en-NL" dirty="0">
                <a:solidFill>
                  <a:srgbClr val="F5F5F5"/>
                </a:solidFill>
                <a:latin typeface="Lucida Console" panose="020B0609040504020204" pitchFamily="49" charset="0"/>
              </a:rPr>
              <a:t> </a:t>
            </a:r>
            <a:r>
              <a:rPr lang="nl-NL" dirty="0">
                <a:solidFill>
                  <a:srgbClr val="F5F5F5"/>
                </a:solidFill>
                <a:latin typeface="Lucida Console" panose="020B0609040504020204" pitchFamily="49" charset="0"/>
              </a:rPr>
              <a:t>B</a:t>
            </a:r>
            <a:r>
              <a:rPr lang="en-NL" dirty="0" err="1">
                <a:solidFill>
                  <a:srgbClr val="F5F5F5"/>
                </a:solidFill>
                <a:latin typeface="Lucida Console" panose="020B0609040504020204" pitchFamily="49" charset="0"/>
              </a:rPr>
              <a:t>i</a:t>
            </a:r>
            <a:r>
              <a:rPr lang="nl-NL" dirty="0">
                <a:solidFill>
                  <a:srgbClr val="F5F5F5"/>
                </a:solidFill>
                <a:latin typeface="Lucida Console" panose="020B0609040504020204" pitchFamily="49" charset="0"/>
              </a:rPr>
              <a:t>t</a:t>
            </a:r>
            <a:r>
              <a:rPr lang="en-NL" dirty="0">
                <a:solidFill>
                  <a:srgbClr val="F5F5F5"/>
                </a:solidFill>
                <a:latin typeface="Lucida Console" panose="020B0609040504020204" pitchFamily="49" charset="0"/>
              </a:rPr>
              <a:t>s</a:t>
            </a:r>
            <a:r>
              <a:rPr lang="en-AU" dirty="0">
                <a:solidFill>
                  <a:srgbClr val="F5F5F5"/>
                </a:solidFill>
                <a:latin typeface="Lucida Console" panose="020B0609040504020204" pitchFamily="49" charset="0"/>
              </a:rPr>
              <a:t> </a:t>
            </a:r>
            <a:r>
              <a:rPr lang="en-AU" dirty="0">
                <a:solidFill>
                  <a:srgbClr val="FFE4B5"/>
                </a:solidFill>
                <a:latin typeface="Lucida Console" panose="020B0609040504020204" pitchFamily="49" charset="0"/>
              </a:rPr>
              <a:t>–Debug</a:t>
            </a:r>
            <a:endParaRPr lang="en-NL" dirty="0">
              <a:solidFill>
                <a:srgbClr val="FFE4B5"/>
              </a:solidFill>
              <a:latin typeface="Lucida Console" panose="020B0609040504020204" pitchFamily="49" charset="0"/>
            </a:endParaRPr>
          </a:p>
          <a:p>
            <a:endParaRPr lang="en-AU" dirty="0">
              <a:solidFill>
                <a:srgbClr val="FFE4B5"/>
              </a:solidFill>
              <a:latin typeface="Lucida Console" panose="020B0609040504020204" pitchFamily="49" charset="0"/>
            </a:endParaRPr>
          </a:p>
          <a:p>
            <a:pPr lvl="0">
              <a:defRPr/>
            </a:pPr>
            <a:r>
              <a:rPr lang="en-NL" dirty="0">
                <a:solidFill>
                  <a:srgbClr val="F5F5F5"/>
                </a:solidFill>
                <a:latin typeface="Lucida Console" panose="020B0609040504020204" pitchFamily="49" charset="0"/>
              </a:rPr>
              <a:t>Stat</a:t>
            </a:r>
            <a:r>
              <a:rPr lang="nl-NL" dirty="0">
                <a:solidFill>
                  <a:srgbClr val="F5F5F5"/>
                </a:solidFill>
                <a:latin typeface="Lucida Console" panose="020B0609040504020204" pitchFamily="49" charset="0"/>
              </a:rPr>
              <a:t>u</a:t>
            </a:r>
            <a:r>
              <a:rPr lang="en-NL" dirty="0">
                <a:solidFill>
                  <a:srgbClr val="F5F5F5"/>
                </a:solidFill>
                <a:latin typeface="Lucida Console" panose="020B0609040504020204" pitchFamily="49" charset="0"/>
              </a:rPr>
              <a:t>s  </a:t>
            </a:r>
            <a:r>
              <a:rPr lang="nl-NL" dirty="0">
                <a:solidFill>
                  <a:srgbClr val="F5F5F5"/>
                </a:solidFill>
                <a:latin typeface="Lucida Console" panose="020B0609040504020204" pitchFamily="49" charset="0"/>
              </a:rPr>
              <a:t>N</a:t>
            </a:r>
            <a:r>
              <a:rPr lang="en-NL" dirty="0">
                <a:solidFill>
                  <a:srgbClr val="F5F5F5"/>
                </a:solidFill>
                <a:latin typeface="Lucida Console" panose="020B0609040504020204" pitchFamily="49" charset="0"/>
              </a:rPr>
              <a:t>a</a:t>
            </a:r>
            <a:r>
              <a:rPr lang="nl-NL" dirty="0">
                <a:solidFill>
                  <a:srgbClr val="F5F5F5"/>
                </a:solidFill>
                <a:latin typeface="Lucida Console" panose="020B0609040504020204" pitchFamily="49" charset="0"/>
              </a:rPr>
              <a:t>m</a:t>
            </a:r>
            <a:r>
              <a:rPr lang="en-NL" dirty="0">
                <a:solidFill>
                  <a:srgbClr val="F5F5F5"/>
                </a:solidFill>
                <a:latin typeface="Lucida Console" panose="020B0609040504020204" pitchFamily="49" charset="0"/>
              </a:rPr>
              <a:t>e             </a:t>
            </a:r>
            <a:r>
              <a:rPr lang="nl-NL" dirty="0">
                <a:solidFill>
                  <a:srgbClr val="F5F5F5"/>
                </a:solidFill>
                <a:latin typeface="Lucida Console" panose="020B0609040504020204" pitchFamily="49" charset="0"/>
              </a:rPr>
              <a:t>D</a:t>
            </a:r>
            <a:r>
              <a:rPr lang="en-NL" dirty="0" err="1">
                <a:solidFill>
                  <a:srgbClr val="F5F5F5"/>
                </a:solidFill>
                <a:latin typeface="Lucida Console" panose="020B0609040504020204" pitchFamily="49" charset="0"/>
              </a:rPr>
              <a:t>i</a:t>
            </a:r>
            <a:r>
              <a:rPr lang="nl-NL" dirty="0">
                <a:solidFill>
                  <a:srgbClr val="F5F5F5"/>
                </a:solidFill>
                <a:latin typeface="Lucida Console" panose="020B0609040504020204" pitchFamily="49" charset="0"/>
              </a:rPr>
              <a:t>s</a:t>
            </a:r>
            <a:r>
              <a:rPr lang="en-NL" dirty="0">
                <a:solidFill>
                  <a:srgbClr val="F5F5F5"/>
                </a:solidFill>
                <a:latin typeface="Lucida Console" panose="020B0609040504020204" pitchFamily="49" charset="0"/>
              </a:rPr>
              <a:t>p</a:t>
            </a:r>
            <a:r>
              <a:rPr lang="nl-NL" dirty="0">
                <a:solidFill>
                  <a:srgbClr val="F5F5F5"/>
                </a:solidFill>
                <a:latin typeface="Lucida Console" panose="020B0609040504020204" pitchFamily="49" charset="0"/>
              </a:rPr>
              <a:t>l</a:t>
            </a:r>
            <a:r>
              <a:rPr lang="en-NL" dirty="0">
                <a:solidFill>
                  <a:srgbClr val="F5F5F5"/>
                </a:solidFill>
                <a:latin typeface="Lucida Console" panose="020B0609040504020204" pitchFamily="49" charset="0"/>
              </a:rPr>
              <a:t>a</a:t>
            </a:r>
            <a:r>
              <a:rPr lang="nl-NL" dirty="0">
                <a:solidFill>
                  <a:srgbClr val="F5F5F5"/>
                </a:solidFill>
                <a:latin typeface="Lucida Console" panose="020B0609040504020204" pitchFamily="49" charset="0"/>
              </a:rPr>
              <a:t>y</a:t>
            </a:r>
            <a:r>
              <a:rPr lang="en-NL" dirty="0">
                <a:solidFill>
                  <a:srgbClr val="F5F5F5"/>
                </a:solidFill>
                <a:latin typeface="Lucida Console" panose="020B0609040504020204" pitchFamily="49" charset="0"/>
              </a:rPr>
              <a:t>N</a:t>
            </a:r>
            <a:r>
              <a:rPr lang="nl-NL" dirty="0">
                <a:solidFill>
                  <a:srgbClr val="F5F5F5"/>
                </a:solidFill>
                <a:latin typeface="Lucida Console" panose="020B0609040504020204" pitchFamily="49" charset="0"/>
              </a:rPr>
              <a:t>a</a:t>
            </a:r>
            <a:r>
              <a:rPr lang="en-NL" dirty="0">
                <a:solidFill>
                  <a:srgbClr val="F5F5F5"/>
                </a:solidFill>
                <a:latin typeface="Lucida Console" panose="020B0609040504020204" pitchFamily="49" charset="0"/>
              </a:rPr>
              <a:t>m</a:t>
            </a:r>
            <a:r>
              <a:rPr lang="nl-NL" dirty="0">
                <a:solidFill>
                  <a:srgbClr val="F5F5F5"/>
                </a:solidFill>
                <a:latin typeface="Lucida Console" panose="020B0609040504020204" pitchFamily="49" charset="0"/>
              </a:rPr>
              <a:t>e</a:t>
            </a:r>
            <a:endParaRPr lang="en-NL" dirty="0">
              <a:solidFill>
                <a:srgbClr val="F5F5F5"/>
              </a:solidFill>
              <a:latin typeface="Lucida Console" panose="020B0609040504020204" pitchFamily="49" charset="0"/>
            </a:endParaRPr>
          </a:p>
          <a:p>
            <a:pPr lvl="0">
              <a:defRPr/>
            </a:pPr>
            <a:r>
              <a:rPr lang="en-NL" dirty="0">
                <a:solidFill>
                  <a:srgbClr val="F5F5F5"/>
                </a:solidFill>
                <a:latin typeface="Lucida Console" panose="020B0609040504020204" pitchFamily="49" charset="0"/>
              </a:rPr>
              <a:t>------  ----             -----------</a:t>
            </a:r>
          </a:p>
          <a:p>
            <a:pPr lvl="0">
              <a:defRPr/>
            </a:pPr>
            <a:r>
              <a:rPr lang="en-NL" dirty="0">
                <a:solidFill>
                  <a:srgbClr val="F5F5F5"/>
                </a:solidFill>
                <a:latin typeface="Lucida Console" panose="020B0609040504020204" pitchFamily="49" charset="0"/>
              </a:rPr>
              <a:t>Running Bits             </a:t>
            </a:r>
            <a:r>
              <a:rPr lang="nl-NL" dirty="0">
                <a:solidFill>
                  <a:srgbClr val="F5F5F5"/>
                </a:solidFill>
                <a:latin typeface="Lucida Console" panose="020B0609040504020204" pitchFamily="49" charset="0"/>
              </a:rPr>
              <a:t>B</a:t>
            </a:r>
            <a:r>
              <a:rPr lang="en-NL" dirty="0">
                <a:solidFill>
                  <a:srgbClr val="F5F5F5"/>
                </a:solidFill>
                <a:latin typeface="Lucida Console" panose="020B0609040504020204" pitchFamily="49" charset="0"/>
              </a:rPr>
              <a:t>a</a:t>
            </a:r>
            <a:r>
              <a:rPr lang="nl-NL" dirty="0">
                <a:solidFill>
                  <a:srgbClr val="F5F5F5"/>
                </a:solidFill>
                <a:latin typeface="Lucida Console" panose="020B0609040504020204" pitchFamily="49" charset="0"/>
              </a:rPr>
              <a:t>c</a:t>
            </a:r>
            <a:r>
              <a:rPr lang="en-NL" dirty="0">
                <a:solidFill>
                  <a:srgbClr val="F5F5F5"/>
                </a:solidFill>
                <a:latin typeface="Lucida Console" panose="020B0609040504020204" pitchFamily="49" charset="0"/>
              </a:rPr>
              <a:t>k</a:t>
            </a:r>
            <a:r>
              <a:rPr lang="nl-NL" dirty="0">
                <a:solidFill>
                  <a:srgbClr val="F5F5F5"/>
                </a:solidFill>
                <a:latin typeface="Lucida Console" panose="020B0609040504020204" pitchFamily="49" charset="0"/>
              </a:rPr>
              <a:t>g</a:t>
            </a:r>
            <a:r>
              <a:rPr lang="en-NL" dirty="0">
                <a:solidFill>
                  <a:srgbClr val="F5F5F5"/>
                </a:solidFill>
                <a:latin typeface="Lucida Console" panose="020B0609040504020204" pitchFamily="49" charset="0"/>
              </a:rPr>
              <a:t>r</a:t>
            </a:r>
            <a:r>
              <a:rPr lang="nl-NL" dirty="0">
                <a:solidFill>
                  <a:srgbClr val="F5F5F5"/>
                </a:solidFill>
                <a:latin typeface="Lucida Console" panose="020B0609040504020204" pitchFamily="49" charset="0"/>
              </a:rPr>
              <a:t>o</a:t>
            </a:r>
            <a:r>
              <a:rPr lang="en-NL" dirty="0">
                <a:solidFill>
                  <a:srgbClr val="F5F5F5"/>
                </a:solidFill>
                <a:latin typeface="Lucida Console" panose="020B0609040504020204" pitchFamily="49" charset="0"/>
              </a:rPr>
              <a:t>u</a:t>
            </a:r>
            <a:r>
              <a:rPr lang="nl-NL" dirty="0">
                <a:solidFill>
                  <a:srgbClr val="F5F5F5"/>
                </a:solidFill>
                <a:latin typeface="Lucida Console" panose="020B0609040504020204" pitchFamily="49" charset="0"/>
              </a:rPr>
              <a:t>n</a:t>
            </a:r>
            <a:r>
              <a:rPr lang="en-NL" dirty="0">
                <a:solidFill>
                  <a:srgbClr val="F5F5F5"/>
                </a:solidFill>
                <a:latin typeface="Lucida Console" panose="020B0609040504020204" pitchFamily="49" charset="0"/>
              </a:rPr>
              <a:t>d </a:t>
            </a:r>
            <a:r>
              <a:rPr lang="nl-NL" dirty="0">
                <a:solidFill>
                  <a:srgbClr val="F5F5F5"/>
                </a:solidFill>
                <a:latin typeface="Lucida Console" panose="020B0609040504020204" pitchFamily="49" charset="0"/>
              </a:rPr>
              <a:t>I</a:t>
            </a:r>
            <a:r>
              <a:rPr lang="en-NL" dirty="0">
                <a:solidFill>
                  <a:srgbClr val="F5F5F5"/>
                </a:solidFill>
                <a:latin typeface="Lucida Console" panose="020B0609040504020204" pitchFamily="49" charset="0"/>
              </a:rPr>
              <a:t>n</a:t>
            </a:r>
            <a:r>
              <a:rPr lang="nl-NL" dirty="0">
                <a:solidFill>
                  <a:srgbClr val="F5F5F5"/>
                </a:solidFill>
                <a:latin typeface="Lucida Console" panose="020B0609040504020204" pitchFamily="49" charset="0"/>
              </a:rPr>
              <a:t>t</a:t>
            </a:r>
            <a:r>
              <a:rPr lang="en-NL" dirty="0">
                <a:solidFill>
                  <a:srgbClr val="F5F5F5"/>
                </a:solidFill>
                <a:latin typeface="Lucida Console" panose="020B0609040504020204" pitchFamily="49" charset="0"/>
              </a:rPr>
              <a:t>e</a:t>
            </a:r>
            <a:r>
              <a:rPr lang="nl-NL" dirty="0">
                <a:solidFill>
                  <a:srgbClr val="F5F5F5"/>
                </a:solidFill>
                <a:latin typeface="Lucida Console" panose="020B0609040504020204" pitchFamily="49" charset="0"/>
              </a:rPr>
              <a:t>l</a:t>
            </a:r>
            <a:r>
              <a:rPr lang="en-NL" dirty="0">
                <a:solidFill>
                  <a:srgbClr val="F5F5F5"/>
                </a:solidFill>
                <a:latin typeface="Lucida Console" panose="020B0609040504020204" pitchFamily="49" charset="0"/>
              </a:rPr>
              <a:t>l</a:t>
            </a:r>
            <a:r>
              <a:rPr lang="nl-NL" dirty="0">
                <a:solidFill>
                  <a:srgbClr val="F5F5F5"/>
                </a:solidFill>
                <a:latin typeface="Lucida Console" panose="020B0609040504020204" pitchFamily="49" charset="0"/>
              </a:rPr>
              <a:t>i</a:t>
            </a:r>
            <a:r>
              <a:rPr lang="en-NL" dirty="0">
                <a:solidFill>
                  <a:srgbClr val="F5F5F5"/>
                </a:solidFill>
                <a:latin typeface="Lucida Console" panose="020B0609040504020204" pitchFamily="49" charset="0"/>
              </a:rPr>
              <a:t>g</a:t>
            </a:r>
            <a:r>
              <a:rPr lang="nl-NL" dirty="0">
                <a:solidFill>
                  <a:srgbClr val="F5F5F5"/>
                </a:solidFill>
                <a:latin typeface="Lucida Console" panose="020B0609040504020204" pitchFamily="49" charset="0"/>
              </a:rPr>
              <a:t>e</a:t>
            </a:r>
            <a:r>
              <a:rPr lang="en-NL" dirty="0">
                <a:solidFill>
                  <a:srgbClr val="F5F5F5"/>
                </a:solidFill>
                <a:latin typeface="Lucida Console" panose="020B0609040504020204" pitchFamily="49" charset="0"/>
              </a:rPr>
              <a:t>n</a:t>
            </a:r>
            <a:r>
              <a:rPr lang="nl-NL" dirty="0">
                <a:solidFill>
                  <a:srgbClr val="F5F5F5"/>
                </a:solidFill>
                <a:latin typeface="Lucida Console" panose="020B0609040504020204" pitchFamily="49" charset="0"/>
              </a:rPr>
              <a:t>t</a:t>
            </a:r>
            <a:r>
              <a:rPr lang="en-NL" dirty="0">
                <a:solidFill>
                  <a:srgbClr val="F5F5F5"/>
                </a:solidFill>
                <a:latin typeface="Lucida Console" panose="020B0609040504020204" pitchFamily="49" charset="0"/>
              </a:rPr>
              <a:t> </a:t>
            </a:r>
            <a:r>
              <a:rPr lang="nl-NL" dirty="0">
                <a:solidFill>
                  <a:srgbClr val="F5F5F5"/>
                </a:solidFill>
                <a:latin typeface="Lucida Console" panose="020B0609040504020204" pitchFamily="49" charset="0"/>
              </a:rPr>
              <a:t>T</a:t>
            </a:r>
            <a:r>
              <a:rPr lang="en-NL" dirty="0">
                <a:solidFill>
                  <a:srgbClr val="F5F5F5"/>
                </a:solidFill>
                <a:latin typeface="Lucida Console" panose="020B0609040504020204" pitchFamily="49" charset="0"/>
              </a:rPr>
              <a:t>r</a:t>
            </a:r>
            <a:r>
              <a:rPr lang="nl-NL" dirty="0">
                <a:solidFill>
                  <a:srgbClr val="F5F5F5"/>
                </a:solidFill>
                <a:latin typeface="Lucida Console" panose="020B0609040504020204" pitchFamily="49" charset="0"/>
              </a:rPr>
              <a:t>a</a:t>
            </a:r>
            <a:r>
              <a:rPr lang="en-NL" dirty="0">
                <a:solidFill>
                  <a:srgbClr val="F5F5F5"/>
                </a:solidFill>
                <a:latin typeface="Lucida Console" panose="020B0609040504020204" pitchFamily="49" charset="0"/>
              </a:rPr>
              <a:t>n</a:t>
            </a:r>
            <a:r>
              <a:rPr lang="nl-NL" dirty="0">
                <a:solidFill>
                  <a:srgbClr val="F5F5F5"/>
                </a:solidFill>
                <a:latin typeface="Lucida Console" panose="020B0609040504020204" pitchFamily="49" charset="0"/>
              </a:rPr>
              <a:t>s</a:t>
            </a:r>
            <a:r>
              <a:rPr lang="en-NL" dirty="0">
                <a:solidFill>
                  <a:srgbClr val="F5F5F5"/>
                </a:solidFill>
                <a:latin typeface="Lucida Console" panose="020B0609040504020204" pitchFamily="49" charset="0"/>
              </a:rPr>
              <a:t>f</a:t>
            </a:r>
            <a:r>
              <a:rPr lang="nl-NL" dirty="0">
                <a:solidFill>
                  <a:srgbClr val="F5F5F5"/>
                </a:solidFill>
                <a:latin typeface="Lucida Console" panose="020B0609040504020204" pitchFamily="49" charset="0"/>
              </a:rPr>
              <a:t>e</a:t>
            </a:r>
            <a:r>
              <a:rPr lang="en-NL" dirty="0">
                <a:solidFill>
                  <a:srgbClr val="F5F5F5"/>
                </a:solidFill>
                <a:latin typeface="Lucida Console" panose="020B0609040504020204" pitchFamily="49" charset="0"/>
              </a:rPr>
              <a:t>r </a:t>
            </a:r>
            <a:r>
              <a:rPr lang="nl-NL" dirty="0">
                <a:solidFill>
                  <a:srgbClr val="F5F5F5"/>
                </a:solidFill>
                <a:latin typeface="Lucida Console" panose="020B0609040504020204" pitchFamily="49" charset="0"/>
              </a:rPr>
              <a:t>S</a:t>
            </a:r>
            <a:r>
              <a:rPr lang="en-NL" dirty="0">
                <a:solidFill>
                  <a:srgbClr val="F5F5F5"/>
                </a:solidFill>
                <a:latin typeface="Lucida Console" panose="020B0609040504020204" pitchFamily="49" charset="0"/>
              </a:rPr>
              <a:t>e</a:t>
            </a:r>
            <a:r>
              <a:rPr lang="nl-NL" dirty="0">
                <a:solidFill>
                  <a:srgbClr val="F5F5F5"/>
                </a:solidFill>
                <a:latin typeface="Lucida Console" panose="020B0609040504020204" pitchFamily="49" charset="0"/>
              </a:rPr>
              <a:t>r</a:t>
            </a:r>
            <a:r>
              <a:rPr lang="en-NL" dirty="0">
                <a:solidFill>
                  <a:srgbClr val="F5F5F5"/>
                </a:solidFill>
                <a:latin typeface="Lucida Console" panose="020B0609040504020204" pitchFamily="49" charset="0"/>
              </a:rPr>
              <a:t>...</a:t>
            </a:r>
          </a:p>
          <a:p>
            <a:endParaRPr lang="en-NL" dirty="0">
              <a:solidFill>
                <a:srgbClr val="FEF000"/>
              </a:solidFill>
              <a:latin typeface="Lucida Console" panose="020B0609040504020204" pitchFamily="49" charset="0"/>
            </a:endParaRPr>
          </a:p>
          <a:p>
            <a:r>
              <a:rPr lang="en-AU" dirty="0">
                <a:solidFill>
                  <a:srgbClr val="FEF000"/>
                </a:solidFill>
                <a:highlight>
                  <a:srgbClr val="000000"/>
                </a:highlight>
                <a:latin typeface="Lucida Console" panose="020B0609040504020204" pitchFamily="49" charset="0"/>
              </a:rPr>
              <a:t>DEBUG: </a:t>
            </a:r>
            <a:r>
              <a:rPr lang="en-NL" dirty="0">
                <a:solidFill>
                  <a:srgbClr val="FEF000"/>
                </a:solidFill>
                <a:highlight>
                  <a:srgbClr val="000000"/>
                </a:highlight>
                <a:latin typeface="Lucida Console" panose="020B0609040504020204" pitchFamily="49" charset="0"/>
              </a:rPr>
              <a:t>D</a:t>
            </a:r>
            <a:r>
              <a:rPr lang="nl-NL" dirty="0">
                <a:solidFill>
                  <a:srgbClr val="FEF000"/>
                </a:solidFill>
                <a:highlight>
                  <a:srgbClr val="000000"/>
                </a:highlight>
                <a:latin typeface="Lucida Console" panose="020B0609040504020204" pitchFamily="49" charset="0"/>
              </a:rPr>
              <a:t>e</a:t>
            </a:r>
            <a:r>
              <a:rPr lang="en-NL" dirty="0">
                <a:solidFill>
                  <a:srgbClr val="FEF000"/>
                </a:solidFill>
                <a:highlight>
                  <a:srgbClr val="000000"/>
                </a:highlight>
                <a:latin typeface="Lucida Console" panose="020B0609040504020204" pitchFamily="49" charset="0"/>
              </a:rPr>
              <a:t>b</a:t>
            </a:r>
            <a:r>
              <a:rPr lang="nl-NL" dirty="0">
                <a:solidFill>
                  <a:srgbClr val="FEF000"/>
                </a:solidFill>
                <a:highlight>
                  <a:srgbClr val="000000"/>
                </a:highlight>
                <a:latin typeface="Lucida Console" panose="020B0609040504020204" pitchFamily="49" charset="0"/>
              </a:rPr>
              <a:t>u</a:t>
            </a:r>
            <a:r>
              <a:rPr lang="en-NL" dirty="0">
                <a:solidFill>
                  <a:srgbClr val="FEF000"/>
                </a:solidFill>
                <a:highlight>
                  <a:srgbClr val="000000"/>
                </a:highlight>
                <a:latin typeface="Lucida Console" panose="020B0609040504020204" pitchFamily="49" charset="0"/>
              </a:rPr>
              <a:t>g </a:t>
            </a:r>
            <a:r>
              <a:rPr lang="nl-NL" dirty="0">
                <a:solidFill>
                  <a:srgbClr val="FEF000"/>
                </a:solidFill>
                <a:highlight>
                  <a:srgbClr val="000000"/>
                </a:highlight>
                <a:latin typeface="Lucida Console" panose="020B0609040504020204" pitchFamily="49" charset="0"/>
              </a:rPr>
              <a:t>e</a:t>
            </a:r>
            <a:r>
              <a:rPr lang="en-NL" dirty="0">
                <a:solidFill>
                  <a:srgbClr val="FEF000"/>
                </a:solidFill>
                <a:highlight>
                  <a:srgbClr val="000000"/>
                </a:highlight>
                <a:latin typeface="Lucida Console" panose="020B0609040504020204" pitchFamily="49" charset="0"/>
              </a:rPr>
              <a:t>n</a:t>
            </a:r>
            <a:r>
              <a:rPr lang="nl-NL" dirty="0">
                <a:solidFill>
                  <a:srgbClr val="FEF000"/>
                </a:solidFill>
                <a:highlight>
                  <a:srgbClr val="000000"/>
                </a:highlight>
                <a:latin typeface="Lucida Console" panose="020B0609040504020204" pitchFamily="49" charset="0"/>
              </a:rPr>
              <a:t>a</a:t>
            </a:r>
            <a:r>
              <a:rPr lang="en-NL" dirty="0">
                <a:solidFill>
                  <a:srgbClr val="FEF000"/>
                </a:solidFill>
                <a:highlight>
                  <a:srgbClr val="000000"/>
                </a:highlight>
                <a:latin typeface="Lucida Console" panose="020B0609040504020204" pitchFamily="49" charset="0"/>
              </a:rPr>
              <a:t>b</a:t>
            </a:r>
            <a:r>
              <a:rPr lang="nl-NL" dirty="0">
                <a:solidFill>
                  <a:srgbClr val="FEF000"/>
                </a:solidFill>
                <a:highlight>
                  <a:srgbClr val="000000"/>
                </a:highlight>
                <a:latin typeface="Lucida Console" panose="020B0609040504020204" pitchFamily="49" charset="0"/>
              </a:rPr>
              <a:t>l</a:t>
            </a:r>
            <a:r>
              <a:rPr lang="en-NL" dirty="0">
                <a:solidFill>
                  <a:srgbClr val="FEF000"/>
                </a:solidFill>
                <a:highlight>
                  <a:srgbClr val="000000"/>
                </a:highlight>
                <a:latin typeface="Lucida Console" panose="020B0609040504020204" pitchFamily="49" charset="0"/>
              </a:rPr>
              <a:t>e</a:t>
            </a:r>
            <a:r>
              <a:rPr lang="nl-NL" dirty="0">
                <a:solidFill>
                  <a:srgbClr val="FEF000"/>
                </a:solidFill>
                <a:highlight>
                  <a:srgbClr val="000000"/>
                </a:highlight>
                <a:latin typeface="Lucida Console" panose="020B0609040504020204" pitchFamily="49" charset="0"/>
              </a:rPr>
              <a:t>d</a:t>
            </a:r>
            <a:r>
              <a:rPr lang="en-NL" dirty="0">
                <a:solidFill>
                  <a:srgbClr val="FEF000"/>
                </a:solidFill>
                <a:highlight>
                  <a:srgbClr val="000000"/>
                </a:highlight>
                <a:latin typeface="Lucida Console" panose="020B0609040504020204" pitchFamily="49" charset="0"/>
              </a:rPr>
              <a:t>: </a:t>
            </a:r>
            <a:r>
              <a:rPr lang="nl-NL" dirty="0">
                <a:solidFill>
                  <a:srgbClr val="FEF000"/>
                </a:solidFill>
                <a:highlight>
                  <a:srgbClr val="000000"/>
                </a:highlight>
                <a:latin typeface="Lucida Console" panose="020B0609040504020204" pitchFamily="49" charset="0"/>
              </a:rPr>
              <a:t>t</a:t>
            </a:r>
            <a:r>
              <a:rPr lang="en-NL" dirty="0">
                <a:solidFill>
                  <a:srgbClr val="FEF000"/>
                </a:solidFill>
                <a:highlight>
                  <a:srgbClr val="000000"/>
                </a:highlight>
                <a:latin typeface="Lucida Console" panose="020B0609040504020204" pitchFamily="49" charset="0"/>
              </a:rPr>
              <a:t>h</a:t>
            </a:r>
            <a:r>
              <a:rPr lang="nl-NL" dirty="0">
                <a:solidFill>
                  <a:srgbClr val="FEF000"/>
                </a:solidFill>
                <a:highlight>
                  <a:srgbClr val="000000"/>
                </a:highlight>
                <a:latin typeface="Lucida Console" panose="020B0609040504020204" pitchFamily="49" charset="0"/>
              </a:rPr>
              <a:t>e</a:t>
            </a:r>
            <a:r>
              <a:rPr lang="en-NL" dirty="0">
                <a:solidFill>
                  <a:srgbClr val="FEF000"/>
                </a:solidFill>
                <a:highlight>
                  <a:srgbClr val="000000"/>
                </a:highlight>
                <a:latin typeface="Lucida Console" panose="020B0609040504020204" pitchFamily="49" charset="0"/>
              </a:rPr>
              <a:t> </a:t>
            </a:r>
            <a:r>
              <a:rPr lang="nl-NL" dirty="0">
                <a:solidFill>
                  <a:srgbClr val="FEF000"/>
                </a:solidFill>
                <a:highlight>
                  <a:srgbClr val="000000"/>
                </a:highlight>
                <a:latin typeface="Lucida Console" panose="020B0609040504020204" pitchFamily="49" charset="0"/>
              </a:rPr>
              <a:t>s</a:t>
            </a:r>
            <a:r>
              <a:rPr lang="en-NL" dirty="0">
                <a:solidFill>
                  <a:srgbClr val="FEF000"/>
                </a:solidFill>
                <a:highlight>
                  <a:srgbClr val="000000"/>
                </a:highlight>
                <a:latin typeface="Lucida Console" panose="020B0609040504020204" pitchFamily="49" charset="0"/>
              </a:rPr>
              <a:t>t</a:t>
            </a:r>
            <a:r>
              <a:rPr lang="nl-NL" dirty="0">
                <a:solidFill>
                  <a:srgbClr val="FEF000"/>
                </a:solidFill>
                <a:highlight>
                  <a:srgbClr val="000000"/>
                </a:highlight>
                <a:latin typeface="Lucida Console" panose="020B0609040504020204" pitchFamily="49" charset="0"/>
              </a:rPr>
              <a:t>a</a:t>
            </a:r>
            <a:r>
              <a:rPr lang="en-NL" dirty="0">
                <a:solidFill>
                  <a:srgbClr val="FEF000"/>
                </a:solidFill>
                <a:highlight>
                  <a:srgbClr val="000000"/>
                </a:highlight>
                <a:latin typeface="Lucida Console" panose="020B0609040504020204" pitchFamily="49" charset="0"/>
              </a:rPr>
              <a:t>t</a:t>
            </a:r>
            <a:r>
              <a:rPr lang="nl-NL" dirty="0">
                <a:solidFill>
                  <a:srgbClr val="FEF000"/>
                </a:solidFill>
                <a:highlight>
                  <a:srgbClr val="000000"/>
                </a:highlight>
                <a:latin typeface="Lucida Console" panose="020B0609040504020204" pitchFamily="49" charset="0"/>
              </a:rPr>
              <a:t>u</a:t>
            </a:r>
            <a:r>
              <a:rPr lang="en-NL" dirty="0">
                <a:solidFill>
                  <a:srgbClr val="FEF000"/>
                </a:solidFill>
                <a:highlight>
                  <a:srgbClr val="000000"/>
                </a:highlight>
                <a:latin typeface="Lucida Console" panose="020B0609040504020204" pitchFamily="49" charset="0"/>
              </a:rPr>
              <a:t>s </a:t>
            </a:r>
            <a:r>
              <a:rPr lang="nl-NL" dirty="0">
                <a:solidFill>
                  <a:srgbClr val="FEF000"/>
                </a:solidFill>
                <a:highlight>
                  <a:srgbClr val="000000"/>
                </a:highlight>
                <a:latin typeface="Lucida Console" panose="020B0609040504020204" pitchFamily="49" charset="0"/>
              </a:rPr>
              <a:t>o</a:t>
            </a:r>
            <a:r>
              <a:rPr lang="en-NL" dirty="0">
                <a:solidFill>
                  <a:srgbClr val="FEF000"/>
                </a:solidFill>
                <a:highlight>
                  <a:srgbClr val="000000"/>
                </a:highlight>
                <a:latin typeface="Lucida Console" panose="020B0609040504020204" pitchFamily="49" charset="0"/>
              </a:rPr>
              <a:t>f </a:t>
            </a:r>
            <a:r>
              <a:rPr lang="nl-NL" dirty="0">
                <a:solidFill>
                  <a:srgbClr val="FEF000"/>
                </a:solidFill>
                <a:highlight>
                  <a:srgbClr val="000000"/>
                </a:highlight>
                <a:latin typeface="Lucida Console" panose="020B0609040504020204" pitchFamily="49" charset="0"/>
              </a:rPr>
              <a:t>s</a:t>
            </a:r>
            <a:r>
              <a:rPr lang="en-NL" dirty="0">
                <a:solidFill>
                  <a:srgbClr val="FEF000"/>
                </a:solidFill>
                <a:highlight>
                  <a:srgbClr val="000000"/>
                </a:highlight>
                <a:latin typeface="Lucida Console" panose="020B0609040504020204" pitchFamily="49" charset="0"/>
              </a:rPr>
              <a:t>e</a:t>
            </a:r>
            <a:r>
              <a:rPr lang="nl-NL" dirty="0">
                <a:solidFill>
                  <a:srgbClr val="FEF000"/>
                </a:solidFill>
                <a:highlight>
                  <a:srgbClr val="000000"/>
                </a:highlight>
                <a:latin typeface="Lucida Console" panose="020B0609040504020204" pitchFamily="49" charset="0"/>
              </a:rPr>
              <a:t>r</a:t>
            </a:r>
            <a:r>
              <a:rPr lang="en-NL" dirty="0">
                <a:solidFill>
                  <a:srgbClr val="FEF000"/>
                </a:solidFill>
                <a:highlight>
                  <a:srgbClr val="000000"/>
                </a:highlight>
                <a:latin typeface="Lucida Console" panose="020B0609040504020204" pitchFamily="49" charset="0"/>
              </a:rPr>
              <a:t>v</a:t>
            </a:r>
            <a:r>
              <a:rPr lang="nl-NL" dirty="0">
                <a:solidFill>
                  <a:srgbClr val="FEF000"/>
                </a:solidFill>
                <a:highlight>
                  <a:srgbClr val="000000"/>
                </a:highlight>
                <a:latin typeface="Lucida Console" panose="020B0609040504020204" pitchFamily="49" charset="0"/>
              </a:rPr>
              <a:t>i</a:t>
            </a:r>
            <a:r>
              <a:rPr lang="en-NL" dirty="0">
                <a:solidFill>
                  <a:srgbClr val="FEF000"/>
                </a:solidFill>
                <a:highlight>
                  <a:srgbClr val="000000"/>
                </a:highlight>
                <a:latin typeface="Lucida Console" panose="020B0609040504020204" pitchFamily="49" charset="0"/>
              </a:rPr>
              <a:t>c</a:t>
            </a:r>
            <a:r>
              <a:rPr lang="nl-NL" dirty="0">
                <a:solidFill>
                  <a:srgbClr val="FEF000"/>
                </a:solidFill>
                <a:highlight>
                  <a:srgbClr val="000000"/>
                </a:highlight>
                <a:latin typeface="Lucida Console" panose="020B0609040504020204" pitchFamily="49" charset="0"/>
              </a:rPr>
              <a:t>e</a:t>
            </a:r>
            <a:r>
              <a:rPr lang="en-NL" dirty="0">
                <a:solidFill>
                  <a:srgbClr val="FEF000"/>
                </a:solidFill>
                <a:highlight>
                  <a:srgbClr val="000000"/>
                </a:highlight>
                <a:latin typeface="Lucida Console" panose="020B0609040504020204" pitchFamily="49" charset="0"/>
              </a:rPr>
              <a:t> </a:t>
            </a:r>
            <a:r>
              <a:rPr lang="nl-NL" dirty="0">
                <a:solidFill>
                  <a:srgbClr val="FEF000"/>
                </a:solidFill>
                <a:highlight>
                  <a:srgbClr val="000000"/>
                </a:highlight>
                <a:latin typeface="Lucida Console" panose="020B0609040504020204" pitchFamily="49" charset="0"/>
              </a:rPr>
              <a:t>B</a:t>
            </a:r>
            <a:r>
              <a:rPr lang="en-NL" dirty="0">
                <a:solidFill>
                  <a:srgbClr val="FEF000"/>
                </a:solidFill>
                <a:highlight>
                  <a:srgbClr val="000000"/>
                </a:highlight>
                <a:latin typeface="Lucida Console" panose="020B0609040504020204" pitchFamily="49" charset="0"/>
              </a:rPr>
              <a:t>I</a:t>
            </a:r>
            <a:r>
              <a:rPr lang="nl-NL" dirty="0">
                <a:solidFill>
                  <a:srgbClr val="FEF000"/>
                </a:solidFill>
                <a:highlight>
                  <a:srgbClr val="000000"/>
                </a:highlight>
                <a:latin typeface="Lucida Console" panose="020B0609040504020204" pitchFamily="49" charset="0"/>
              </a:rPr>
              <a:t>T</a:t>
            </a:r>
            <a:r>
              <a:rPr lang="en-NL" dirty="0">
                <a:solidFill>
                  <a:srgbClr val="FEF000"/>
                </a:solidFill>
                <a:highlight>
                  <a:srgbClr val="000000"/>
                </a:highlight>
                <a:latin typeface="Lucida Console" panose="020B0609040504020204" pitchFamily="49" charset="0"/>
              </a:rPr>
              <a:t>S </a:t>
            </a:r>
            <a:r>
              <a:rPr lang="nl-NL" dirty="0">
                <a:solidFill>
                  <a:srgbClr val="FEF000"/>
                </a:solidFill>
                <a:highlight>
                  <a:srgbClr val="000000"/>
                </a:highlight>
                <a:latin typeface="Lucida Console" panose="020B0609040504020204" pitchFamily="49" charset="0"/>
              </a:rPr>
              <a:t>i</a:t>
            </a:r>
            <a:r>
              <a:rPr lang="en-NL" dirty="0">
                <a:solidFill>
                  <a:srgbClr val="FEF000"/>
                </a:solidFill>
                <a:highlight>
                  <a:srgbClr val="000000"/>
                </a:highlight>
                <a:latin typeface="Lucida Console" panose="020B0609040504020204" pitchFamily="49" charset="0"/>
              </a:rPr>
              <a:t>s </a:t>
            </a:r>
            <a:r>
              <a:rPr lang="nl-NL" dirty="0">
                <a:solidFill>
                  <a:srgbClr val="FEF000"/>
                </a:solidFill>
                <a:highlight>
                  <a:srgbClr val="000000"/>
                </a:highlight>
                <a:latin typeface="Lucida Console" panose="020B0609040504020204" pitchFamily="49" charset="0"/>
              </a:rPr>
              <a:t>R</a:t>
            </a:r>
            <a:r>
              <a:rPr lang="en-NL" dirty="0">
                <a:solidFill>
                  <a:srgbClr val="FEF000"/>
                </a:solidFill>
                <a:highlight>
                  <a:srgbClr val="000000"/>
                </a:highlight>
                <a:latin typeface="Lucida Console" panose="020B0609040504020204" pitchFamily="49" charset="0"/>
              </a:rPr>
              <a:t>u</a:t>
            </a:r>
            <a:r>
              <a:rPr lang="nl-NL" dirty="0">
                <a:solidFill>
                  <a:srgbClr val="FEF000"/>
                </a:solidFill>
                <a:highlight>
                  <a:srgbClr val="000000"/>
                </a:highlight>
                <a:latin typeface="Lucida Console" panose="020B0609040504020204" pitchFamily="49" charset="0"/>
              </a:rPr>
              <a:t>n</a:t>
            </a:r>
            <a:r>
              <a:rPr lang="en-NL" dirty="0">
                <a:solidFill>
                  <a:srgbClr val="FEF000"/>
                </a:solidFill>
                <a:highlight>
                  <a:srgbClr val="000000"/>
                </a:highlight>
                <a:latin typeface="Lucida Console" panose="020B0609040504020204" pitchFamily="49" charset="0"/>
              </a:rPr>
              <a:t>n</a:t>
            </a:r>
            <a:r>
              <a:rPr lang="nl-NL" dirty="0">
                <a:solidFill>
                  <a:srgbClr val="FEF000"/>
                </a:solidFill>
                <a:highlight>
                  <a:srgbClr val="000000"/>
                </a:highlight>
                <a:latin typeface="Lucida Console" panose="020B0609040504020204" pitchFamily="49" charset="0"/>
              </a:rPr>
              <a:t>i</a:t>
            </a:r>
            <a:r>
              <a:rPr lang="en-NL" dirty="0">
                <a:solidFill>
                  <a:srgbClr val="FEF000"/>
                </a:solidFill>
                <a:highlight>
                  <a:srgbClr val="000000"/>
                </a:highlight>
                <a:latin typeface="Lucida Console" panose="020B0609040504020204" pitchFamily="49" charset="0"/>
              </a:rPr>
              <a:t>n</a:t>
            </a:r>
            <a:r>
              <a:rPr lang="nl-NL" dirty="0">
                <a:solidFill>
                  <a:srgbClr val="FEF000"/>
                </a:solidFill>
                <a:highlight>
                  <a:srgbClr val="000000"/>
                </a:highlight>
                <a:latin typeface="Lucida Console" panose="020B0609040504020204" pitchFamily="49" charset="0"/>
              </a:rPr>
              <a:t>g</a:t>
            </a:r>
            <a:endParaRPr lang="en-AU" dirty="0">
              <a:solidFill>
                <a:srgbClr val="FEF000"/>
              </a:solidFill>
              <a:highlight>
                <a:srgbClr val="000000"/>
              </a:highlight>
              <a:latin typeface="Lucida Console" panose="020B0609040504020204" pitchFamily="49" charset="0"/>
            </a:endParaRPr>
          </a:p>
          <a:p>
            <a:endParaRPr lang="en-AU" dirty="0">
              <a:solidFill>
                <a:srgbClr val="F5F5F5"/>
              </a:solidFill>
              <a:latin typeface="Lucida Console" panose="020B0609040504020204" pitchFamily="49" charset="0"/>
            </a:endParaRPr>
          </a:p>
          <a:p>
            <a:r>
              <a:rPr lang="en-AU" dirty="0">
                <a:solidFill>
                  <a:srgbClr val="F5F5F5"/>
                </a:solidFill>
                <a:latin typeface="Lucida Console" panose="020B0609040504020204" pitchFamily="49" charset="0"/>
              </a:rPr>
              <a:t>Confirm</a:t>
            </a:r>
          </a:p>
          <a:p>
            <a:r>
              <a:rPr lang="en-AU" dirty="0">
                <a:solidFill>
                  <a:srgbClr val="F5F5F5"/>
                </a:solidFill>
                <a:latin typeface="Lucida Console" panose="020B0609040504020204" pitchFamily="49" charset="0"/>
              </a:rPr>
              <a:t>Continue with this operation?</a:t>
            </a:r>
          </a:p>
          <a:p>
            <a:r>
              <a:rPr lang="en-AU" dirty="0">
                <a:solidFill>
                  <a:srgbClr val="FEF000"/>
                </a:solidFill>
                <a:latin typeface="Lucida Console" panose="020B0609040504020204" pitchFamily="49" charset="0"/>
              </a:rPr>
              <a:t>[Y] Yes</a:t>
            </a:r>
            <a:r>
              <a:rPr lang="en-AU" dirty="0">
                <a:solidFill>
                  <a:srgbClr val="F5F5F5"/>
                </a:solidFill>
                <a:latin typeface="Lucida Console" panose="020B0609040504020204" pitchFamily="49" charset="0"/>
              </a:rPr>
              <a:t>  [A] Yes to All  [H] Halt Command  [S] Suspend  [?] Help (default is "Y"):</a:t>
            </a:r>
          </a:p>
        </p:txBody>
      </p:sp>
      <p:sp>
        <p:nvSpPr>
          <p:cNvPr id="2" name="Title 1"/>
          <p:cNvSpPr>
            <a:spLocks noGrp="1"/>
          </p:cNvSpPr>
          <p:nvPr>
            <p:ph type="title"/>
          </p:nvPr>
        </p:nvSpPr>
        <p:spPr/>
        <p:txBody>
          <a:bodyPr/>
          <a:lstStyle/>
          <a:p>
            <a:r>
              <a:rPr lang="en-AU" dirty="0"/>
              <a:t>Debug </a:t>
            </a:r>
            <a:r>
              <a:rPr lang="en-NL" dirty="0"/>
              <a:t>c</a:t>
            </a:r>
            <a:r>
              <a:rPr lang="en-AU" dirty="0" err="1"/>
              <a:t>ommon</a:t>
            </a:r>
            <a:r>
              <a:rPr lang="en-AU" dirty="0"/>
              <a:t> </a:t>
            </a:r>
            <a:r>
              <a:rPr lang="en-NL" dirty="0"/>
              <a:t>p</a:t>
            </a:r>
            <a:r>
              <a:rPr lang="en-AU" dirty="0" err="1"/>
              <a:t>arameter</a:t>
            </a:r>
            <a:endParaRPr lang="en-AU" dirty="0"/>
          </a:p>
        </p:txBody>
      </p:sp>
      <p:sp>
        <p:nvSpPr>
          <p:cNvPr id="12" name="Rectangular Callout 11"/>
          <p:cNvSpPr/>
          <p:nvPr/>
        </p:nvSpPr>
        <p:spPr>
          <a:xfrm>
            <a:off x="9592146" y="1408113"/>
            <a:ext cx="1944216" cy="1280390"/>
          </a:xfrm>
          <a:prstGeom prst="wedgeRectCallout">
            <a:avLst>
              <a:gd name="adj1" fmla="val -140391"/>
              <a:gd name="adj2" fmla="val 92584"/>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schemeClr val="lt1"/>
                </a:solidFill>
                <a:effectLst/>
                <a:uLnTx/>
                <a:uFillTx/>
                <a:latin typeface="Segoe UI Light" panose="020B0502040204020203" pitchFamily="34" charset="0"/>
                <a:ea typeface="+mn-ea"/>
                <a:cs typeface="Segoe UI Light" panose="020B0502040204020203" pitchFamily="34" charset="0"/>
              </a:rPr>
              <a:t>Custom Debug Message</a:t>
            </a:r>
          </a:p>
        </p:txBody>
      </p:sp>
    </p:spTree>
    <p:custDataLst>
      <p:tags r:id="rId1"/>
    </p:custDataLst>
    <p:extLst>
      <p:ext uri="{BB962C8B-B14F-4D97-AF65-F5344CB8AC3E}">
        <p14:creationId xmlns:p14="http://schemas.microsoft.com/office/powerpoint/2010/main" val="9716399"/>
      </p:ext>
    </p:extLst>
  </p:cSld>
  <p:clrMapOvr>
    <a:masterClrMapping/>
  </p:clrMapOvr>
  <p:transition spd="slow"/>
</p:sld>
</file>

<file path=ppt/slides/slide1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Debugging introduction</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2CE3363F-1345-4965-AC42-E5E5654936A2}"/>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prstGeom prst="rect">
            <a:avLst/>
          </a:prstGeom>
        </p:spPr>
      </p:pic>
    </p:spTree>
    <p:custDataLst>
      <p:tags r:id="rId1"/>
    </p:custDataLst>
    <p:extLst>
      <p:ext uri="{BB962C8B-B14F-4D97-AF65-F5344CB8AC3E}">
        <p14:creationId xmlns:p14="http://schemas.microsoft.com/office/powerpoint/2010/main" val="382135437"/>
      </p:ext>
    </p:extLst>
  </p:cSld>
  <p:clrMapOvr>
    <a:masterClrMapping/>
  </p:clrMapOvr>
  <p:transition spd="slow"/>
</p:sld>
</file>

<file path=ppt/slides/slide1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sp>
        <p:nvSpPr>
          <p:cNvPr id="15" name="Text Placeholder 14">
            <a:extLst>
              <a:ext uri="{FF2B5EF4-FFF2-40B4-BE49-F238E27FC236}">
                <a16:creationId xmlns:a16="http://schemas.microsoft.com/office/drawing/2014/main" id="{6DAA8F88-5BE5-4DEB-B8E1-CCA52313CEB8}"/>
              </a:ext>
            </a:extLst>
          </p:cNvPr>
          <p:cNvSpPr>
            <a:spLocks noGrp="1"/>
          </p:cNvSpPr>
          <p:nvPr>
            <p:ph type="body" sz="quarter" idx="10"/>
          </p:nvPr>
        </p:nvSpPr>
        <p:spPr/>
        <p:txBody>
          <a:bodyPr/>
          <a:lstStyle/>
          <a:p>
            <a:endParaRPr lang="en-US" dirty="0"/>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628917832"/>
      </p:ext>
    </p:extLst>
  </p:cSld>
  <p:clrMapOvr>
    <a:masterClrMapping/>
  </p:clrMapOvr>
  <p:transition spd="slow"/>
</p:sld>
</file>

<file path=ppt/slides/slide1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1714">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p:txBody>
          <a:bodyPr/>
          <a:lstStyle/>
          <a:p>
            <a:r>
              <a:rPr lang="en-US" dirty="0"/>
              <a:t>Debugging Basics</a:t>
            </a:r>
          </a:p>
        </p:txBody>
      </p:sp>
    </p:spTree>
    <p:custDataLst>
      <p:tags r:id="rId1"/>
    </p:custDataLst>
    <p:extLst>
      <p:ext uri="{BB962C8B-B14F-4D97-AF65-F5344CB8AC3E}">
        <p14:creationId xmlns:p14="http://schemas.microsoft.com/office/powerpoint/2010/main" val="2484169840"/>
      </p:ext>
    </p:extLst>
  </p:cSld>
  <p:clrMapOvr>
    <a:masterClrMapping/>
  </p:clrMapOvr>
  <p:transition spd="slow"/>
</p:sld>
</file>

<file path=ppt/slides/slide1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a:ln>
            <a:noFill/>
          </a:ln>
        </p:spPr>
        <p:txBody>
          <a:bodyPr wrap="square" anchor="ctr">
            <a:normAutofit/>
          </a:bodyPr>
          <a:lstStyle/>
          <a:p>
            <a:r>
              <a:rPr lang="en-AU" dirty="0"/>
              <a:t>Breakpoints</a:t>
            </a:r>
          </a:p>
        </p:txBody>
      </p:sp>
      <p:sp>
        <p:nvSpPr>
          <p:cNvPr id="3" name="Content Placeholder 2"/>
          <p:cNvSpPr>
            <a:spLocks noGrp="1"/>
          </p:cNvSpPr>
          <p:nvPr>
            <p:ph type="body" sz="quarter" idx="10"/>
          </p:nvPr>
        </p:nvSpPr>
        <p:spPr>
          <a:prstGeom prst="rect">
            <a:avLst/>
          </a:prstGeom>
        </p:spPr>
        <p:txBody>
          <a:bodyPr anchor="ctr">
            <a:normAutofit/>
          </a:bodyPr>
          <a:lstStyle/>
          <a:p>
            <a:pPr marL="0" indent="0">
              <a:buNone/>
            </a:pPr>
            <a:endParaRPr lang="en-AU" dirty="0"/>
          </a:p>
          <a:p>
            <a:r>
              <a:rPr lang="en-US" dirty="0"/>
              <a:t>A designated spot in a script where you pause </a:t>
            </a:r>
            <a:r>
              <a:rPr lang="en-NL" dirty="0"/>
              <a:t>t</a:t>
            </a:r>
            <a:r>
              <a:rPr lang="nl-NL" dirty="0"/>
              <a:t>h</a:t>
            </a:r>
            <a:r>
              <a:rPr lang="en-NL" dirty="0"/>
              <a:t>e </a:t>
            </a:r>
            <a:r>
              <a:rPr lang="nl-NL" dirty="0"/>
              <a:t>o</a:t>
            </a:r>
            <a:r>
              <a:rPr lang="en-NL" dirty="0"/>
              <a:t>p</a:t>
            </a:r>
            <a:r>
              <a:rPr lang="nl-NL" dirty="0"/>
              <a:t>e</a:t>
            </a:r>
            <a:r>
              <a:rPr lang="en-NL" dirty="0"/>
              <a:t>ration t</a:t>
            </a:r>
            <a:r>
              <a:rPr lang="nl-NL" dirty="0"/>
              <a:t>o</a:t>
            </a:r>
            <a:r>
              <a:rPr lang="en-NL" dirty="0"/>
              <a:t> </a:t>
            </a:r>
            <a:r>
              <a:rPr lang="en-US" dirty="0"/>
              <a:t>examine the current state of the variables and the environment in which your script is running</a:t>
            </a:r>
            <a:br>
              <a:rPr lang="en-NL" dirty="0"/>
            </a:br>
            <a:r>
              <a:rPr lang="nl-NL" sz="1800" i="1" dirty="0"/>
              <a:t>F</a:t>
            </a:r>
            <a:r>
              <a:rPr lang="en-NL" sz="1800" i="1" dirty="0"/>
              <a:t>r</a:t>
            </a:r>
            <a:r>
              <a:rPr lang="nl-NL" sz="1800" i="1" dirty="0"/>
              <a:t>o</a:t>
            </a:r>
            <a:r>
              <a:rPr lang="en-NL" sz="1800" i="1" dirty="0"/>
              <a:t>m </a:t>
            </a:r>
            <a:r>
              <a:rPr lang="en-US" sz="1800" i="1" dirty="0">
                <a:hlinkClick r:id="rId4"/>
              </a:rPr>
              <a:t>How to Debug Scripts in Windows PowerShell ISE</a:t>
            </a:r>
            <a:endParaRPr lang="en-NL" sz="1800" i="1" dirty="0"/>
          </a:p>
          <a:p>
            <a:r>
              <a:rPr lang="en-AU" dirty="0"/>
              <a:t>The prompt will change and is now prefixed with "[DBG]:"</a:t>
            </a:r>
            <a:endParaRPr lang="en-NL" dirty="0"/>
          </a:p>
          <a:p>
            <a:pPr marL="0" indent="0">
              <a:buNone/>
            </a:pPr>
            <a:endParaRPr lang="en-AU" dirty="0"/>
          </a:p>
        </p:txBody>
      </p:sp>
      <p:sp>
        <p:nvSpPr>
          <p:cNvPr id="4" name="Content Placeholder 2">
            <a:extLst>
              <a:ext uri="{FF2B5EF4-FFF2-40B4-BE49-F238E27FC236}">
                <a16:creationId xmlns:a16="http://schemas.microsoft.com/office/drawing/2014/main" id="{7F9DF4C1-E51D-4E2F-9240-CB01BC003294}"/>
              </a:ext>
            </a:extLst>
          </p:cNvPr>
          <p:cNvSpPr txBox="1">
            <a:spLocks/>
          </p:cNvSpPr>
          <p:nvPr/>
        </p:nvSpPr>
        <p:spPr>
          <a:xfrm>
            <a:off x="655637" y="3428302"/>
            <a:ext cx="10880725" cy="2798761"/>
          </a:xfrm>
          <a:prstGeom prst="rect">
            <a:avLst/>
          </a:prstGeom>
        </p:spPr>
        <p:txBody>
          <a:bodyPr vert="horz" lIns="0" tIns="0" rIns="0" bIns="0" rtlCol="0" anchor="ctr" anchorCtr="0">
            <a:normAutofit/>
          </a:bodyPr>
          <a:lstStyle>
            <a:lvl1pPr marL="457200" indent="-457200" algn="l" defTabSz="932688" rtl="0" eaLnBrk="1" latinLnBrk="0" hangingPunct="1">
              <a:lnSpc>
                <a:spcPct val="100000"/>
              </a:lnSpc>
              <a:spcBef>
                <a:spcPts val="672"/>
              </a:spcBef>
              <a:spcAft>
                <a:spcPts val="1200"/>
              </a:spcAft>
              <a:buClr>
                <a:schemeClr val="tx1"/>
              </a:buClr>
              <a:buSzPct val="90000"/>
              <a:buFont typeface="Arial" panose="020B0604020202020204" pitchFamily="34" charset="0"/>
              <a:buChar char="•"/>
              <a:defRPr lang="en-US" sz="2400" kern="1200" spc="0" baseline="0">
                <a:solidFill>
                  <a:schemeClr val="tx1"/>
                </a:solidFill>
                <a:latin typeface="+mn-lt"/>
                <a:ea typeface="+mn-ea"/>
                <a:cs typeface="Segoe UI" panose="020B0502040204020203" pitchFamily="34" charset="0"/>
              </a:defRPr>
            </a:lvl1pPr>
            <a:lvl2pPr marL="0" indent="0" algn="l" defTabSz="932688" rtl="0" eaLnBrk="1" latinLnBrk="0" hangingPunct="1">
              <a:lnSpc>
                <a:spcPct val="100000"/>
              </a:lnSpc>
              <a:spcBef>
                <a:spcPts val="480"/>
              </a:spcBef>
              <a:buClr>
                <a:schemeClr val="tx1"/>
              </a:buClr>
              <a:buSzPct val="90000"/>
              <a:buFont typeface="Wingdings" panose="05000000000000000000" pitchFamily="2" charset="2"/>
              <a:buNone/>
              <a:defRPr lang="en-US" sz="2400" kern="1200" spc="0" baseline="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endParaRPr lang="en-AU" dirty="0"/>
          </a:p>
        </p:txBody>
      </p:sp>
    </p:spTree>
    <p:custDataLst>
      <p:tags r:id="rId1"/>
    </p:custDataLst>
    <p:extLst>
      <p:ext uri="{BB962C8B-B14F-4D97-AF65-F5344CB8AC3E}">
        <p14:creationId xmlns:p14="http://schemas.microsoft.com/office/powerpoint/2010/main" val="3728638766"/>
      </p:ext>
    </p:extLst>
  </p:cSld>
  <p:clrMapOvr>
    <a:masterClrMapping/>
  </p:clrMapOvr>
  <p:transition spd="slow"/>
</p:sld>
</file>

<file path=ppt/slides/slide16.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a:solidFill>
            <a:schemeClr val="bg1"/>
          </a:solidFill>
          <a:ln>
            <a:noFill/>
          </a:ln>
        </p:spPr>
        <p:txBody>
          <a:bodyPr wrap="square" anchor="t">
            <a:normAutofit/>
          </a:bodyPr>
          <a:lstStyle/>
          <a:p>
            <a:r>
              <a:rPr lang="en-AU" dirty="0"/>
              <a:t>Breakpoints</a:t>
            </a:r>
          </a:p>
        </p:txBody>
      </p:sp>
      <p:sp>
        <p:nvSpPr>
          <p:cNvPr id="4" name="Text Placeholder 3">
            <a:extLst>
              <a:ext uri="{FF2B5EF4-FFF2-40B4-BE49-F238E27FC236}">
                <a16:creationId xmlns:a16="http://schemas.microsoft.com/office/drawing/2014/main" id="{B65010D7-C633-43DD-AF36-0886E15D8122}"/>
              </a:ext>
            </a:extLst>
          </p:cNvPr>
          <p:cNvSpPr>
            <a:spLocks noGrp="1"/>
          </p:cNvSpPr>
          <p:nvPr>
            <p:ph type="body" sz="quarter" idx="16"/>
          </p:nvPr>
        </p:nvSpPr>
        <p:spPr>
          <a:xfrm>
            <a:off x="657034" y="1252729"/>
            <a:ext cx="5294504" cy="622109"/>
          </a:xfrm>
        </p:spPr>
        <p:txBody>
          <a:bodyPr/>
          <a:lstStyle/>
          <a:p>
            <a:pPr lvl="0"/>
            <a:r>
              <a:rPr lang="en-AU" dirty="0"/>
              <a:t>While in the debugger environment you can:</a:t>
            </a:r>
            <a:endParaRPr lang="en-US" dirty="0"/>
          </a:p>
        </p:txBody>
      </p:sp>
      <p:sp>
        <p:nvSpPr>
          <p:cNvPr id="6" name="Text Placeholder 5">
            <a:extLst>
              <a:ext uri="{FF2B5EF4-FFF2-40B4-BE49-F238E27FC236}">
                <a16:creationId xmlns:a16="http://schemas.microsoft.com/office/drawing/2014/main" id="{BD4B5FB5-CF2B-4521-82EE-8357842B55F5}"/>
              </a:ext>
            </a:extLst>
          </p:cNvPr>
          <p:cNvSpPr>
            <a:spLocks noGrp="1"/>
          </p:cNvSpPr>
          <p:nvPr>
            <p:ph type="body" sz="quarter" idx="18"/>
          </p:nvPr>
        </p:nvSpPr>
        <p:spPr>
          <a:xfrm>
            <a:off x="6240463" y="1252538"/>
            <a:ext cx="5294505" cy="622300"/>
          </a:xfrm>
        </p:spPr>
        <p:txBody>
          <a:bodyPr/>
          <a:lstStyle/>
          <a:p>
            <a:r>
              <a:rPr lang="en-US" dirty="0"/>
              <a:t>You can set breakpoints at:</a:t>
            </a:r>
          </a:p>
        </p:txBody>
      </p:sp>
      <p:graphicFrame>
        <p:nvGraphicFramePr>
          <p:cNvPr id="5" name="Content Placeholder 2">
            <a:extLst>
              <a:ext uri="{FF2B5EF4-FFF2-40B4-BE49-F238E27FC236}">
                <a16:creationId xmlns:a16="http://schemas.microsoft.com/office/drawing/2014/main" id="{46A293AB-5F6F-469E-8417-24B9FBE29FE6}"/>
              </a:ext>
            </a:extLst>
          </p:cNvPr>
          <p:cNvGraphicFramePr>
            <a:graphicFrameLocks noGrp="1"/>
          </p:cNvGraphicFramePr>
          <p:nvPr>
            <p:ph type="pic" sz="quarter" idx="22"/>
            <p:extLst>
              <p:ext uri="{D42A27DB-BD31-4B8C-83A1-F6EECF244321}">
                <p14:modId xmlns:p14="http://schemas.microsoft.com/office/powerpoint/2010/main" val="3955170730"/>
              </p:ext>
            </p:extLst>
          </p:nvPr>
        </p:nvGraphicFramePr>
        <p:xfrm>
          <a:off x="655638" y="2025650"/>
          <a:ext cx="5295900" cy="34242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Content Placeholder 2">
            <a:extLst>
              <a:ext uri="{FF2B5EF4-FFF2-40B4-BE49-F238E27FC236}">
                <a16:creationId xmlns:a16="http://schemas.microsoft.com/office/drawing/2014/main" id="{B230245B-A294-4552-AD29-8168AB54BA01}"/>
              </a:ext>
            </a:extLst>
          </p:cNvPr>
          <p:cNvGraphicFramePr>
            <a:graphicFrameLocks noGrp="1"/>
          </p:cNvGraphicFramePr>
          <p:nvPr>
            <p:ph type="pic" sz="quarter" idx="23"/>
            <p:extLst>
              <p:ext uri="{D42A27DB-BD31-4B8C-83A1-F6EECF244321}">
                <p14:modId xmlns:p14="http://schemas.microsoft.com/office/powerpoint/2010/main" val="814566088"/>
              </p:ext>
            </p:extLst>
          </p:nvPr>
        </p:nvGraphicFramePr>
        <p:xfrm>
          <a:off x="6251575" y="2025650"/>
          <a:ext cx="5295900" cy="342423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2132337331"/>
      </p:ext>
    </p:extLst>
  </p:cSld>
  <p:clrMapOvr>
    <a:masterClrMapping/>
  </p:clrMapOvr>
  <p:transition spd="slow"/>
</p:sld>
</file>

<file path=ppt/slides/slide17.xml><?xml version="1.0" encoding="utf-8"?>
<p:sld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a:ln>
            <a:noFill/>
          </a:ln>
        </p:spPr>
        <p:txBody>
          <a:bodyPr wrap="square" anchor="ctr">
            <a:normAutofit/>
          </a:bodyPr>
          <a:lstStyle/>
          <a:p>
            <a:r>
              <a:rPr lang="en-AU"/>
              <a:t>Breakpoints</a:t>
            </a:r>
          </a:p>
        </p:txBody>
      </p:sp>
      <p:sp>
        <p:nvSpPr>
          <p:cNvPr id="3" name="Content Placeholder 2"/>
          <p:cNvSpPr>
            <a:spLocks noGrp="1"/>
          </p:cNvSpPr>
          <p:nvPr>
            <p:ph type="body" sz="quarter" idx="10"/>
            <p:custDataLst>
              <p:tags r:id="rId2"/>
            </p:custDataLst>
          </p:nvPr>
        </p:nvSpPr>
        <p:spPr>
          <a:prstGeom prst="rect">
            <a:avLst/>
          </a:prstGeom>
        </p:spPr>
        <p:txBody>
          <a:bodyPr anchor="ctr">
            <a:normAutofit/>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a:buNone/>
            </a:pPr>
            <a:r>
              <a:rPr lang="en-US" dirty="0"/>
              <a:t>Breakpoints for variables have the</a:t>
            </a:r>
            <a:r>
              <a:rPr lang="en-NL" dirty="0"/>
              <a:t> </a:t>
            </a:r>
            <a:r>
              <a:rPr lang="en-US" dirty="0"/>
              <a:t>limitations:</a:t>
            </a:r>
          </a:p>
          <a:p>
            <a:r>
              <a:rPr lang="en-AU" dirty="0"/>
              <a:t>Does not work with $_</a:t>
            </a:r>
          </a:p>
          <a:p>
            <a:r>
              <a:rPr lang="en-AU" dirty="0"/>
              <a:t>Does not work with $input</a:t>
            </a:r>
          </a:p>
          <a:p>
            <a:r>
              <a:rPr lang="en-AU" dirty="0"/>
              <a:t>Does not work with $</a:t>
            </a:r>
            <a:r>
              <a:rPr lang="en-AU" dirty="0" err="1"/>
              <a:t>Args</a:t>
            </a:r>
            <a:endParaRPr lang="en-AU" dirty="0"/>
          </a:p>
          <a:p>
            <a:r>
              <a:rPr lang="en-AU" dirty="0"/>
              <a:t>Does not work with $</a:t>
            </a:r>
            <a:r>
              <a:rPr lang="en-AU" dirty="0" err="1"/>
              <a:t>PSBoundParameters</a:t>
            </a:r>
            <a:endParaRPr lang="en-NL" dirty="0"/>
          </a:p>
          <a:p>
            <a:r>
              <a:rPr lang="en-NL" dirty="0"/>
              <a:t>Does not work with $</a:t>
            </a:r>
            <a:r>
              <a:rPr lang="en-NL" dirty="0" err="1"/>
              <a:t>MyInvocation</a:t>
            </a:r>
            <a:endParaRPr lang="en-AU" dirty="0"/>
          </a:p>
          <a:p>
            <a:endParaRPr lang="en-AU" dirty="0"/>
          </a:p>
          <a:p>
            <a:endParaRPr lang="en-US" dirty="0"/>
          </a:p>
        </p:txBody>
      </p:sp>
    </p:spTree>
    <p:custDataLst>
      <p:tags r:id="rId1"/>
    </p:custDataLst>
    <p:extLst>
      <p:ext uri="{BB962C8B-B14F-4D97-AF65-F5344CB8AC3E}">
        <p14:creationId xmlns:p14="http://schemas.microsoft.com/office/powerpoint/2010/main" val="494970831"/>
      </p:ext>
    </p:extLst>
  </p:cSld>
  <p:clrMapOvr>
    <a:masterClrMapping/>
  </p:clrMapOvr>
  <p:transition spd="slow"/>
</p:sld>
</file>

<file path=ppt/slides/slide1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76763AC-E01B-45D0-806A-1F2948DFF0A8}"/>
              </a:ext>
            </a:extLst>
          </p:cNvPr>
          <p:cNvSpPr>
            <a:spLocks noGrp="1"/>
          </p:cNvSpPr>
          <p:nvPr>
            <p:ph type="title"/>
          </p:nvPr>
        </p:nvSpPr>
        <p:spPr/>
        <p:txBody>
          <a:bodyPr/>
          <a:lstStyle/>
          <a:p>
            <a:r>
              <a:rPr lang="en-US" dirty="0"/>
              <a:t>How to set Breakpoints</a:t>
            </a:r>
          </a:p>
        </p:txBody>
      </p:sp>
      <p:sp>
        <p:nvSpPr>
          <p:cNvPr id="4" name="Subtitle 3">
            <a:extLst>
              <a:ext uri="{FF2B5EF4-FFF2-40B4-BE49-F238E27FC236}">
                <a16:creationId xmlns:a16="http://schemas.microsoft.com/office/drawing/2014/main" id="{20EB15EA-E8AE-4F84-A0E7-E16BC21D1E56}"/>
              </a:ext>
            </a:extLst>
          </p:cNvPr>
          <p:cNvSpPr>
            <a:spLocks noGrp="1"/>
          </p:cNvSpPr>
          <p:nvPr>
            <p:ph type="subTitle" idx="1"/>
          </p:nvPr>
        </p:nvSpPr>
        <p:spPr/>
        <p:txBody>
          <a:bodyPr>
            <a:normAutofit/>
          </a:bodyPr>
          <a:lstStyle/>
          <a:p>
            <a:r>
              <a:rPr lang="en-US" sz="2200" dirty="0"/>
              <a:t>The Windows PowerShell ISE includes menu items that map to some of these cmdlets.</a:t>
            </a:r>
          </a:p>
        </p:txBody>
      </p:sp>
      <p:graphicFrame>
        <p:nvGraphicFramePr>
          <p:cNvPr id="32" name="Tabelle 31">
            <a:extLst>
              <a:ext uri="{FF2B5EF4-FFF2-40B4-BE49-F238E27FC236}">
                <a16:creationId xmlns:a16="http://schemas.microsoft.com/office/drawing/2014/main" id="{8C19BFBA-5CA7-48D2-87DA-8887B57D2B56}"/>
              </a:ext>
            </a:extLst>
          </p:cNvPr>
          <p:cNvGraphicFramePr>
            <a:graphicFrameLocks noGrp="1"/>
          </p:cNvGraphicFramePr>
          <p:nvPr>
            <p:extLst>
              <p:ext uri="{D42A27DB-BD31-4B8C-83A1-F6EECF244321}">
                <p14:modId xmlns:p14="http://schemas.microsoft.com/office/powerpoint/2010/main" val="2011220064"/>
              </p:ext>
            </p:extLst>
          </p:nvPr>
        </p:nvGraphicFramePr>
        <p:xfrm>
          <a:off x="655638" y="1408113"/>
          <a:ext cx="10880725" cy="4819650"/>
        </p:xfrm>
        <a:graphic>
          <a:graphicData uri="http://schemas.openxmlformats.org/drawingml/2006/table">
            <a:tbl>
              <a:tblPr firstRow="1" bandRow="1">
                <a:tableStyleId>{5C22544A-7EE6-4342-B048-85BDC9FD1C3A}</a:tableStyleId>
              </a:tblPr>
              <a:tblGrid>
                <a:gridCol w="4672880">
                  <a:extLst>
                    <a:ext uri="{9D8B030D-6E8A-4147-A177-3AD203B41FA5}">
                      <a16:colId xmlns:a16="http://schemas.microsoft.com/office/drawing/2014/main" val="2303989485"/>
                    </a:ext>
                  </a:extLst>
                </a:gridCol>
                <a:gridCol w="6207845">
                  <a:extLst>
                    <a:ext uri="{9D8B030D-6E8A-4147-A177-3AD203B41FA5}">
                      <a16:colId xmlns:a16="http://schemas.microsoft.com/office/drawing/2014/main" val="1480192593"/>
                    </a:ext>
                  </a:extLst>
                </a:gridCol>
              </a:tblGrid>
              <a:tr h="432890">
                <a:tc>
                  <a:txBody>
                    <a:bodyPr/>
                    <a:lstStyle/>
                    <a:p>
                      <a:r>
                        <a:rPr lang="en-US" sz="2000" b="1" kern="1200" dirty="0">
                          <a:solidFill>
                            <a:schemeClr val="tx1"/>
                          </a:solidFill>
                          <a:latin typeface="+mn-lt"/>
                          <a:ea typeface="+mn-ea"/>
                          <a:cs typeface="+mn-cs"/>
                        </a:rPr>
                        <a:t>Description</a:t>
                      </a:r>
                    </a:p>
                  </a:txBody>
                  <a:tcPr marL="18288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t>Command</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656402315"/>
                  </a:ext>
                </a:extLst>
              </a:tr>
              <a:tr h="877352">
                <a:tc>
                  <a:txBody>
                    <a:bodyPr/>
                    <a:lstStyle/>
                    <a:p>
                      <a:pPr algn="l"/>
                      <a:r>
                        <a:rPr lang="en-US" sz="2000" kern="1200" dirty="0">
                          <a:solidFill>
                            <a:schemeClr val="dk1"/>
                          </a:solidFill>
                          <a:latin typeface="Segoe UI" panose="020B0502040204020203" pitchFamily="34" charset="0"/>
                          <a:ea typeface="+mn-ea"/>
                          <a:cs typeface="+mn-cs"/>
                        </a:rPr>
                        <a:t>Gets breakpoints in current session</a:t>
                      </a:r>
                    </a:p>
                  </a:txBody>
                  <a:tcPr marL="182880" marT="108000" marB="108000">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sz="1800" dirty="0">
                          <a:solidFill>
                            <a:srgbClr val="E0FFFF"/>
                          </a:solidFill>
                          <a:latin typeface="Lucida Console" panose="020B0609040504020204" pitchFamily="49" charset="0"/>
                        </a:rPr>
                        <a:t>Get-</a:t>
                      </a:r>
                      <a:r>
                        <a:rPr lang="en-AU" sz="1800" dirty="0" err="1">
                          <a:solidFill>
                            <a:srgbClr val="E0FFFF"/>
                          </a:solidFill>
                          <a:latin typeface="Lucida Console" panose="020B0609040504020204" pitchFamily="49" charset="0"/>
                        </a:rPr>
                        <a:t>PSBreakpoint</a:t>
                      </a:r>
                      <a:endParaRPr lang="en-AU" sz="1800" dirty="0">
                        <a:solidFill>
                          <a:srgbClr val="E0FFFF"/>
                        </a:solidFill>
                        <a:latin typeface="Lucida Console" panose="020B0609040504020204" pitchFamily="49" charset="0"/>
                      </a:endParaRPr>
                    </a:p>
                  </a:txBody>
                  <a:tcPr marL="182880" marR="0" marT="108000" marB="10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012456"/>
                    </a:solidFill>
                  </a:tcPr>
                </a:tc>
                <a:extLst>
                  <a:ext uri="{0D108BD9-81ED-4DB2-BD59-A6C34878D82A}">
                    <a16:rowId xmlns:a16="http://schemas.microsoft.com/office/drawing/2014/main" val="760093579"/>
                  </a:ext>
                </a:extLst>
              </a:tr>
              <a:tr h="877352">
                <a:tc>
                  <a:txBody>
                    <a:bodyPr/>
                    <a:lstStyle/>
                    <a:p>
                      <a:pPr marL="0" algn="l" defTabSz="914400" rtl="0" eaLnBrk="1" latinLnBrk="0" hangingPunct="1"/>
                      <a:r>
                        <a:rPr lang="en-US" sz="2000" kern="1200" dirty="0">
                          <a:solidFill>
                            <a:schemeClr val="dk1"/>
                          </a:solidFill>
                          <a:latin typeface="Segoe UI" panose="020B0502040204020203" pitchFamily="34" charset="0"/>
                          <a:ea typeface="+mn-ea"/>
                          <a:cs typeface="+mn-cs"/>
                        </a:rPr>
                        <a:t>Sets breakpoints on lines, variables, or commands</a:t>
                      </a:r>
                    </a:p>
                  </a:txBody>
                  <a:tcPr marL="182880" marT="108000" marB="108000">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1800" dirty="0">
                          <a:solidFill>
                            <a:srgbClr val="E0FFFF"/>
                          </a:solidFill>
                          <a:latin typeface="Lucida Console" panose="020B0609040504020204" pitchFamily="49" charset="0"/>
                        </a:rPr>
                        <a:t>Set-</a:t>
                      </a:r>
                      <a:r>
                        <a:rPr lang="en-AU" sz="1800" dirty="0" err="1">
                          <a:solidFill>
                            <a:srgbClr val="E0FFFF"/>
                          </a:solidFill>
                          <a:latin typeface="Lucida Console" panose="020B0609040504020204" pitchFamily="49" charset="0"/>
                        </a:rPr>
                        <a:t>PSBreakpoint</a:t>
                      </a:r>
                      <a:endParaRPr lang="en-AU" sz="1800" dirty="0">
                        <a:solidFill>
                          <a:srgbClr val="E0FFFF"/>
                        </a:solidFill>
                        <a:latin typeface="Lucida Console" panose="020B0609040504020204" pitchFamily="49" charset="0"/>
                      </a:endParaRPr>
                    </a:p>
                  </a:txBody>
                  <a:tcPr marL="182880" marR="0" marT="108000" marB="10800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012456"/>
                    </a:solidFill>
                  </a:tcPr>
                </a:tc>
                <a:extLst>
                  <a:ext uri="{0D108BD9-81ED-4DB2-BD59-A6C34878D82A}">
                    <a16:rowId xmlns:a16="http://schemas.microsoft.com/office/drawing/2014/main" val="2040635272"/>
                  </a:ext>
                </a:extLst>
              </a:tr>
              <a:tr h="877352">
                <a:tc>
                  <a:txBody>
                    <a:bodyPr/>
                    <a:lstStyle/>
                    <a:p>
                      <a:pPr marL="0" algn="l" defTabSz="914400" rtl="0" eaLnBrk="1" latinLnBrk="0" hangingPunct="1"/>
                      <a:r>
                        <a:rPr lang="en-US" sz="2000" kern="1200" dirty="0">
                          <a:solidFill>
                            <a:schemeClr val="dk1"/>
                          </a:solidFill>
                          <a:latin typeface="Segoe UI" panose="020B0502040204020203" pitchFamily="34" charset="0"/>
                          <a:ea typeface="+mn-ea"/>
                          <a:cs typeface="+mn-cs"/>
                        </a:rPr>
                        <a:t>Turns off breakpoints in current session</a:t>
                      </a:r>
                    </a:p>
                  </a:txBody>
                  <a:tcPr marL="182880" marT="108000" marB="108000">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1800" dirty="0">
                          <a:solidFill>
                            <a:srgbClr val="E0FFFF"/>
                          </a:solidFill>
                          <a:latin typeface="Lucida Console" panose="020B0609040504020204" pitchFamily="49" charset="0"/>
                        </a:rPr>
                        <a:t>Disable-</a:t>
                      </a:r>
                      <a:r>
                        <a:rPr lang="en-AU" sz="1800" dirty="0" err="1">
                          <a:solidFill>
                            <a:srgbClr val="E0FFFF"/>
                          </a:solidFill>
                          <a:latin typeface="Lucida Console" panose="020B0609040504020204" pitchFamily="49" charset="0"/>
                        </a:rPr>
                        <a:t>PSBreakpoint</a:t>
                      </a:r>
                      <a:endParaRPr lang="en-AU" sz="1800" dirty="0">
                        <a:solidFill>
                          <a:srgbClr val="E0FFFF"/>
                        </a:solidFill>
                        <a:latin typeface="Lucida Console" panose="020B0609040504020204" pitchFamily="49" charset="0"/>
                      </a:endParaRPr>
                    </a:p>
                  </a:txBody>
                  <a:tcPr marL="182880" marR="0" marT="108000" marB="10800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012456"/>
                    </a:solidFill>
                  </a:tcPr>
                </a:tc>
                <a:extLst>
                  <a:ext uri="{0D108BD9-81ED-4DB2-BD59-A6C34878D82A}">
                    <a16:rowId xmlns:a16="http://schemas.microsoft.com/office/drawing/2014/main" val="981641400"/>
                  </a:ext>
                </a:extLst>
              </a:tr>
              <a:tr h="877352">
                <a:tc>
                  <a:txBody>
                    <a:bodyPr/>
                    <a:lstStyle/>
                    <a:p>
                      <a:pPr marL="0" algn="l" defTabSz="914400" rtl="0" eaLnBrk="1" latinLnBrk="0" hangingPunct="1"/>
                      <a:r>
                        <a:rPr lang="en-US" sz="2000" kern="1200" dirty="0">
                          <a:solidFill>
                            <a:schemeClr val="dk1"/>
                          </a:solidFill>
                          <a:latin typeface="Segoe UI" panose="020B0502040204020203" pitchFamily="34" charset="0"/>
                          <a:ea typeface="+mn-ea"/>
                          <a:cs typeface="+mn-cs"/>
                        </a:rPr>
                        <a:t>Re-enables breakpoints in current session</a:t>
                      </a:r>
                    </a:p>
                  </a:txBody>
                  <a:tcPr marL="182880" marT="108000" marB="108000">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solidFill>
                            <a:srgbClr val="E0FFFF"/>
                          </a:solidFill>
                          <a:latin typeface="Lucida Console" panose="020B0609040504020204" pitchFamily="49" charset="0"/>
                        </a:rPr>
                        <a:t>Enable-</a:t>
                      </a:r>
                      <a:r>
                        <a:rPr lang="en-AU" sz="1800" dirty="0" err="1">
                          <a:solidFill>
                            <a:srgbClr val="E0FFFF"/>
                          </a:solidFill>
                          <a:latin typeface="Lucida Console" panose="020B0609040504020204" pitchFamily="49" charset="0"/>
                        </a:rPr>
                        <a:t>PSBreakpoint</a:t>
                      </a:r>
                      <a:endParaRPr lang="en-AU" sz="1800" dirty="0">
                        <a:solidFill>
                          <a:srgbClr val="E0FFFF"/>
                        </a:solidFill>
                        <a:latin typeface="Lucida Console" panose="020B0609040504020204" pitchFamily="49" charset="0"/>
                      </a:endParaRPr>
                    </a:p>
                  </a:txBody>
                  <a:tcPr marL="182880" marR="0" marT="108000" marB="10800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012456"/>
                    </a:solidFill>
                  </a:tcPr>
                </a:tc>
                <a:extLst>
                  <a:ext uri="{0D108BD9-81ED-4DB2-BD59-A6C34878D82A}">
                    <a16:rowId xmlns:a16="http://schemas.microsoft.com/office/drawing/2014/main" val="4239309549"/>
                  </a:ext>
                </a:extLst>
              </a:tr>
              <a:tr h="877352">
                <a:tc>
                  <a:txBody>
                    <a:bodyPr/>
                    <a:lstStyle/>
                    <a:p>
                      <a:pPr marL="0" algn="l" defTabSz="914400" rtl="0" eaLnBrk="1" latinLnBrk="0" hangingPunct="1"/>
                      <a:r>
                        <a:rPr lang="en-US" sz="2000" kern="1200" dirty="0">
                          <a:solidFill>
                            <a:schemeClr val="dk1"/>
                          </a:solidFill>
                          <a:latin typeface="Segoe UI" panose="020B0502040204020203" pitchFamily="34" charset="0"/>
                          <a:ea typeface="+mn-ea"/>
                          <a:cs typeface="+mn-cs"/>
                        </a:rPr>
                        <a:t>Deletes breakpoints from current session</a:t>
                      </a:r>
                    </a:p>
                  </a:txBody>
                  <a:tcPr marL="182880" marT="108000" marB="108000">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solidFill>
                            <a:srgbClr val="E0FFFF"/>
                          </a:solidFill>
                          <a:latin typeface="Lucida Console" panose="020B0609040504020204" pitchFamily="49" charset="0"/>
                        </a:rPr>
                        <a:t>Remove-</a:t>
                      </a:r>
                      <a:r>
                        <a:rPr lang="en-AU" sz="1800" dirty="0" err="1">
                          <a:solidFill>
                            <a:srgbClr val="E0FFFF"/>
                          </a:solidFill>
                          <a:latin typeface="Lucida Console" panose="020B0609040504020204" pitchFamily="49" charset="0"/>
                        </a:rPr>
                        <a:t>PSBreakpoint</a:t>
                      </a:r>
                      <a:endParaRPr lang="en-AU" sz="1800" dirty="0">
                        <a:solidFill>
                          <a:srgbClr val="E0FFFF"/>
                        </a:solidFill>
                        <a:latin typeface="Lucida Console" panose="020B0609040504020204" pitchFamily="49" charset="0"/>
                      </a:endParaRPr>
                    </a:p>
                  </a:txBody>
                  <a:tcPr marL="182880" marR="0" marT="108000" marB="108000">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12456"/>
                    </a:solidFill>
                  </a:tcPr>
                </a:tc>
                <a:extLst>
                  <a:ext uri="{0D108BD9-81ED-4DB2-BD59-A6C34878D82A}">
                    <a16:rowId xmlns:a16="http://schemas.microsoft.com/office/drawing/2014/main" val="1165097373"/>
                  </a:ext>
                </a:extLst>
              </a:tr>
            </a:tbl>
          </a:graphicData>
        </a:graphic>
      </p:graphicFrame>
    </p:spTree>
    <p:custDataLst>
      <p:tags r:id="rId1"/>
    </p:custDataLst>
    <p:extLst>
      <p:ext uri="{BB962C8B-B14F-4D97-AF65-F5344CB8AC3E}">
        <p14:creationId xmlns:p14="http://schemas.microsoft.com/office/powerpoint/2010/main" val="1902750434"/>
      </p:ext>
    </p:extLst>
  </p:cSld>
  <p:clrMapOvr>
    <a:masterClrMapping/>
  </p:clrMapOvr>
  <p:transition spd="slow"/>
</p:sld>
</file>

<file path=ppt/slides/slide19.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Debugging basics</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4DBC6220-D162-4D75-B814-A1DA472D5A06}"/>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prstGeom prst="rect">
            <a:avLst/>
          </a:prstGeom>
        </p:spPr>
      </p:pic>
    </p:spTree>
    <p:custDataLst>
      <p:tags r:id="rId1"/>
    </p:custDataLst>
    <p:extLst>
      <p:ext uri="{BB962C8B-B14F-4D97-AF65-F5344CB8AC3E}">
        <p14:creationId xmlns:p14="http://schemas.microsoft.com/office/powerpoint/2010/main" val="2364647351"/>
      </p:ext>
    </p:extLst>
  </p:cSld>
  <p:clrMapOvr>
    <a:masterClrMapping/>
  </p:clrMapOvr>
  <p:transition spd="slow"/>
</p:sld>
</file>

<file path=ppt/slides/slide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B42-69EC-4737-A1D3-6170002B2FA4}"/>
              </a:ext>
            </a:extLst>
          </p:cNvPr>
          <p:cNvSpPr>
            <a:spLocks noGrp="1"/>
          </p:cNvSpPr>
          <p:nvPr>
            <p:ph type="title" idx="4294967295"/>
          </p:nvPr>
        </p:nvSpPr>
        <p:spPr>
          <a:xfrm>
            <a:off x="536575" y="288925"/>
            <a:ext cx="11655425" cy="900113"/>
          </a:xfrm>
        </p:spPr>
        <p:txBody>
          <a:bodyPr/>
          <a:lstStyle/>
          <a:p>
            <a:r>
              <a:rPr lang="en-US" dirty="0">
                <a:noFill/>
              </a:rPr>
              <a:t>Disclaimer</a:t>
            </a:r>
          </a:p>
        </p:txBody>
      </p:sp>
    </p:spTree>
    <p:custDataLst>
      <p:tags r:id="rId1"/>
    </p:custDataLst>
    <p:extLst>
      <p:ext uri="{BB962C8B-B14F-4D97-AF65-F5344CB8AC3E}">
        <p14:creationId xmlns:p14="http://schemas.microsoft.com/office/powerpoint/2010/main" val="3176379776"/>
      </p:ext>
    </p:extLst>
  </p:cSld>
  <p:clrMapOvr>
    <a:masterClrMapping/>
  </p:clrMapOvr>
  <p:transition spd="slow"/>
</p:sld>
</file>

<file path=ppt/slides/slide20.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sp>
        <p:nvSpPr>
          <p:cNvPr id="15" name="Text Placeholder 14">
            <a:extLst>
              <a:ext uri="{FF2B5EF4-FFF2-40B4-BE49-F238E27FC236}">
                <a16:creationId xmlns:a16="http://schemas.microsoft.com/office/drawing/2014/main" id="{6DAA8F88-5BE5-4DEB-B8E1-CCA52313CEB8}"/>
              </a:ext>
            </a:extLst>
          </p:cNvPr>
          <p:cNvSpPr>
            <a:spLocks noGrp="1"/>
          </p:cNvSpPr>
          <p:nvPr>
            <p:ph type="body" sz="quarter" idx="10"/>
          </p:nvPr>
        </p:nvSpPr>
        <p:spPr/>
        <p:txBody>
          <a:bodyPr/>
          <a:lstStyle/>
          <a:p>
            <a:endParaRPr lang="en-US" dirty="0"/>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658936565"/>
      </p:ext>
    </p:extLst>
  </p:cSld>
  <p:clrMapOvr>
    <a:masterClrMapping/>
  </p:clrMapOvr>
  <p:transition spd="slow"/>
</p:sld>
</file>

<file path=ppt/slides/slide2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173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p:txBody>
          <a:bodyPr/>
          <a:lstStyle/>
          <a:p>
            <a:r>
              <a:rPr lang="en-US" dirty="0"/>
              <a:t>Debugging PowerShell ISE</a:t>
            </a:r>
          </a:p>
        </p:txBody>
      </p:sp>
    </p:spTree>
    <p:custDataLst>
      <p:tags r:id="rId1"/>
    </p:custDataLst>
    <p:extLst>
      <p:ext uri="{BB962C8B-B14F-4D97-AF65-F5344CB8AC3E}">
        <p14:creationId xmlns:p14="http://schemas.microsoft.com/office/powerpoint/2010/main" val="4291034557"/>
      </p:ext>
    </p:extLst>
  </p:cSld>
  <p:clrMapOvr>
    <a:masterClrMapping/>
  </p:clrMapOvr>
  <p:transition spd="slow"/>
</p:sld>
</file>

<file path=ppt/slides/slide2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ISE Breakpoints</a:t>
            </a:r>
          </a:p>
        </p:txBody>
      </p:sp>
      <p:sp>
        <p:nvSpPr>
          <p:cNvPr id="3" name="Content Placeholder 2"/>
          <p:cNvSpPr>
            <a:spLocks noGrp="1"/>
          </p:cNvSpPr>
          <p:nvPr>
            <p:ph sz="quarter" idx="13"/>
          </p:nvPr>
        </p:nvSpPr>
        <p:spPr/>
        <p:txBody>
          <a:bodyPr>
            <a:normAutofit/>
          </a:bodyPr>
          <a:lstStyle/>
          <a:p>
            <a:r>
              <a:rPr lang="en-AU" dirty="0"/>
              <a:t>Set a breakpoint (scripts must be saved):</a:t>
            </a:r>
          </a:p>
          <a:p>
            <a:pPr lvl="1"/>
            <a:r>
              <a:rPr lang="en-AU" dirty="0"/>
              <a:t>Debug menu</a:t>
            </a:r>
          </a:p>
          <a:p>
            <a:pPr lvl="1"/>
            <a:r>
              <a:rPr lang="en-AU" dirty="0"/>
              <a:t>Right-click line Toggle breakpoint</a:t>
            </a:r>
          </a:p>
          <a:p>
            <a:pPr lvl="1"/>
            <a:r>
              <a:rPr lang="en-AU" dirty="0"/>
              <a:t>Press F9</a:t>
            </a:r>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p:txBody>
      </p:sp>
      <p:sp>
        <p:nvSpPr>
          <p:cNvPr id="12" name="Content Placeholder 11">
            <a:extLst>
              <a:ext uri="{FF2B5EF4-FFF2-40B4-BE49-F238E27FC236}">
                <a16:creationId xmlns:a16="http://schemas.microsoft.com/office/drawing/2014/main" id="{04162926-64A2-4D2C-982E-2192D36F8D8B}"/>
              </a:ext>
            </a:extLst>
          </p:cNvPr>
          <p:cNvSpPr>
            <a:spLocks noGrp="1"/>
          </p:cNvSpPr>
          <p:nvPr>
            <p:ph sz="quarter" idx="14"/>
          </p:nvPr>
        </p:nvSpPr>
        <p:spPr/>
        <p:txBody>
          <a:bodyPr/>
          <a:lstStyle/>
          <a:p>
            <a:r>
              <a:rPr lang="en-AU" dirty="0"/>
              <a:t>List/Remove/Enable/Disable breakpoints:</a:t>
            </a:r>
          </a:p>
          <a:p>
            <a:pPr lvl="1"/>
            <a:r>
              <a:rPr lang="en-AU" dirty="0"/>
              <a:t>Debug menu</a:t>
            </a:r>
          </a:p>
          <a:p>
            <a:pPr lvl="1"/>
            <a:r>
              <a:rPr lang="en-AU" dirty="0" err="1"/>
              <a:t>Ctrl+Shift+L</a:t>
            </a:r>
            <a:r>
              <a:rPr lang="en-AU" dirty="0"/>
              <a:t>/Ctrl+Shift+F9</a:t>
            </a:r>
          </a:p>
          <a:p>
            <a:endParaRPr lang="en-US" dirty="0"/>
          </a:p>
        </p:txBody>
      </p:sp>
      <p:pic>
        <p:nvPicPr>
          <p:cNvPr id="6" name="Picture 5"/>
          <p:cNvPicPr>
            <a:picLocks noChangeAspect="1"/>
          </p:cNvPicPr>
          <p:nvPr/>
        </p:nvPicPr>
        <p:blipFill>
          <a:blip r:embed="rId4"/>
          <a:stretch>
            <a:fillRect/>
          </a:stretch>
        </p:blipFill>
        <p:spPr>
          <a:xfrm>
            <a:off x="1562100" y="3856038"/>
            <a:ext cx="3471863" cy="2371725"/>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5"/>
          <a:stretch>
            <a:fillRect/>
          </a:stretch>
        </p:blipFill>
        <p:spPr>
          <a:xfrm>
            <a:off x="7724520" y="3856038"/>
            <a:ext cx="2338897" cy="2371724"/>
          </a:xfrm>
          <a:prstGeom prst="rect">
            <a:avLst/>
          </a:prstGeom>
          <a:effectLst>
            <a:outerShdw blurRad="50800" dist="38100" dir="2700000" algn="tl" rotWithShape="0">
              <a:prstClr val="black">
                <a:alpha val="40000"/>
              </a:prstClr>
            </a:outerShdw>
          </a:effectLst>
        </p:spPr>
      </p:pic>
    </p:spTree>
    <p:custDataLst>
      <p:tags r:id="rId1"/>
    </p:custDataLst>
    <p:extLst>
      <p:ext uri="{BB962C8B-B14F-4D97-AF65-F5344CB8AC3E}">
        <p14:creationId xmlns:p14="http://schemas.microsoft.com/office/powerpoint/2010/main" val="3203477656"/>
      </p:ext>
    </p:extLst>
  </p:cSld>
  <p:clrMapOvr>
    <a:masterClrMapping/>
  </p:clrMapOvr>
  <p:transition spd="slow"/>
</p:sld>
</file>

<file path=ppt/slides/slide2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ISE Breakpoints</a:t>
            </a:r>
            <a:endParaRPr lang="en-AU" dirty="0"/>
          </a:p>
        </p:txBody>
      </p:sp>
      <p:sp>
        <p:nvSpPr>
          <p:cNvPr id="5" name="Text Placeholder 4">
            <a:extLst>
              <a:ext uri="{FF2B5EF4-FFF2-40B4-BE49-F238E27FC236}">
                <a16:creationId xmlns:a16="http://schemas.microsoft.com/office/drawing/2014/main" id="{6124421E-F23D-4E12-9B6D-ABF25921B38E}"/>
              </a:ext>
            </a:extLst>
          </p:cNvPr>
          <p:cNvSpPr>
            <a:spLocks noGrp="1"/>
          </p:cNvSpPr>
          <p:nvPr>
            <p:ph type="body" sz="quarter" idx="16"/>
          </p:nvPr>
        </p:nvSpPr>
        <p:spPr>
          <a:xfrm>
            <a:off x="655320" y="1408113"/>
            <a:ext cx="11231880" cy="502515"/>
          </a:xfrm>
        </p:spPr>
        <p:txBody>
          <a:bodyPr/>
          <a:lstStyle/>
          <a:p>
            <a:r>
              <a:rPr lang="en-NL" dirty="0">
                <a:solidFill>
                  <a:srgbClr val="000000"/>
                </a:solidFill>
                <a:latin typeface="Segoe UI Light" panose="020B0502040204020203" pitchFamily="34" charset="0"/>
                <a:cs typeface="Segoe UI Light" panose="020B0502040204020203" pitchFamily="34" charset="0"/>
              </a:rPr>
              <a:t>C</a:t>
            </a:r>
            <a:r>
              <a:rPr lang="nl-NL" dirty="0">
                <a:solidFill>
                  <a:srgbClr val="000000"/>
                </a:solidFill>
                <a:latin typeface="Segoe UI Light" panose="020B0502040204020203" pitchFamily="34" charset="0"/>
                <a:cs typeface="Segoe UI Light" panose="020B0502040204020203" pitchFamily="34" charset="0"/>
              </a:rPr>
              <a:t>o</a:t>
            </a:r>
            <a:r>
              <a:rPr lang="en-NL" dirty="0">
                <a:solidFill>
                  <a:srgbClr val="000000"/>
                </a:solidFill>
                <a:latin typeface="Segoe UI Light" panose="020B0502040204020203" pitchFamily="34" charset="0"/>
                <a:cs typeface="Segoe UI Light" panose="020B0502040204020203" pitchFamily="34" charset="0"/>
              </a:rPr>
              <a:t>n</a:t>
            </a:r>
            <a:r>
              <a:rPr lang="nl-NL" dirty="0">
                <a:solidFill>
                  <a:srgbClr val="000000"/>
                </a:solidFill>
                <a:latin typeface="Segoe UI Light" panose="020B0502040204020203" pitchFamily="34" charset="0"/>
                <a:cs typeface="Segoe UI Light" panose="020B0502040204020203" pitchFamily="34" charset="0"/>
              </a:rPr>
              <a:t>s</a:t>
            </a:r>
            <a:r>
              <a:rPr lang="en-NL" dirty="0" err="1">
                <a:solidFill>
                  <a:srgbClr val="000000"/>
                </a:solidFill>
                <a:latin typeface="Segoe UI Light" panose="020B0502040204020203" pitchFamily="34" charset="0"/>
                <a:cs typeface="Segoe UI Light" panose="020B0502040204020203" pitchFamily="34" charset="0"/>
              </a:rPr>
              <a:t>i</a:t>
            </a:r>
            <a:r>
              <a:rPr lang="nl-NL" dirty="0">
                <a:solidFill>
                  <a:srgbClr val="000000"/>
                </a:solidFill>
                <a:latin typeface="Segoe UI Light" panose="020B0502040204020203" pitchFamily="34" charset="0"/>
                <a:cs typeface="Segoe UI Light" panose="020B0502040204020203" pitchFamily="34" charset="0"/>
              </a:rPr>
              <a:t>d</a:t>
            </a:r>
            <a:r>
              <a:rPr lang="en-NL" dirty="0">
                <a:solidFill>
                  <a:srgbClr val="000000"/>
                </a:solidFill>
                <a:latin typeface="Segoe UI Light" panose="020B0502040204020203" pitchFamily="34" charset="0"/>
                <a:cs typeface="Segoe UI Light" panose="020B0502040204020203" pitchFamily="34" charset="0"/>
              </a:rPr>
              <a:t>e</a:t>
            </a:r>
            <a:r>
              <a:rPr lang="nl-NL" dirty="0">
                <a:solidFill>
                  <a:srgbClr val="000000"/>
                </a:solidFill>
                <a:latin typeface="Segoe UI Light" panose="020B0502040204020203" pitchFamily="34" charset="0"/>
                <a:cs typeface="Segoe UI Light" panose="020B0502040204020203" pitchFamily="34" charset="0"/>
              </a:rPr>
              <a:t>r</a:t>
            </a:r>
            <a:r>
              <a:rPr lang="en-NL" dirty="0">
                <a:solidFill>
                  <a:srgbClr val="000000"/>
                </a:solidFill>
                <a:latin typeface="Segoe UI Light" panose="020B0502040204020203" pitchFamily="34" charset="0"/>
                <a:cs typeface="Segoe UI Light" panose="020B0502040204020203" pitchFamily="34" charset="0"/>
              </a:rPr>
              <a:t> </a:t>
            </a:r>
            <a:r>
              <a:rPr lang="nl-NL" dirty="0">
                <a:solidFill>
                  <a:srgbClr val="000000"/>
                </a:solidFill>
                <a:latin typeface="Segoe UI Light" panose="020B0502040204020203" pitchFamily="34" charset="0"/>
                <a:cs typeface="Segoe UI Light" panose="020B0502040204020203" pitchFamily="34" charset="0"/>
              </a:rPr>
              <a:t>t</a:t>
            </a:r>
            <a:r>
              <a:rPr lang="en-NL" dirty="0">
                <a:solidFill>
                  <a:srgbClr val="000000"/>
                </a:solidFill>
                <a:latin typeface="Segoe UI Light" panose="020B0502040204020203" pitchFamily="34" charset="0"/>
                <a:cs typeface="Segoe UI Light" panose="020B0502040204020203" pitchFamily="34" charset="0"/>
              </a:rPr>
              <a:t>h</a:t>
            </a:r>
            <a:r>
              <a:rPr lang="nl-NL" dirty="0">
                <a:solidFill>
                  <a:srgbClr val="000000"/>
                </a:solidFill>
                <a:latin typeface="Segoe UI Light" panose="020B0502040204020203" pitchFamily="34" charset="0"/>
                <a:cs typeface="Segoe UI Light" panose="020B0502040204020203" pitchFamily="34" charset="0"/>
              </a:rPr>
              <a:t>e</a:t>
            </a:r>
            <a:r>
              <a:rPr lang="en-NL" dirty="0">
                <a:solidFill>
                  <a:srgbClr val="000000"/>
                </a:solidFill>
                <a:latin typeface="Segoe UI Light" panose="020B0502040204020203" pitchFamily="34" charset="0"/>
                <a:cs typeface="Segoe UI Light" panose="020B0502040204020203" pitchFamily="34" charset="0"/>
              </a:rPr>
              <a:t> </a:t>
            </a:r>
            <a:r>
              <a:rPr lang="nl-NL" dirty="0">
                <a:solidFill>
                  <a:srgbClr val="000000"/>
                </a:solidFill>
                <a:latin typeface="Segoe UI Light" panose="020B0502040204020203" pitchFamily="34" charset="0"/>
                <a:cs typeface="Segoe UI Light" panose="020B0502040204020203" pitchFamily="34" charset="0"/>
              </a:rPr>
              <a:t>f</a:t>
            </a:r>
            <a:r>
              <a:rPr lang="en-NL" dirty="0">
                <a:solidFill>
                  <a:srgbClr val="000000"/>
                </a:solidFill>
                <a:latin typeface="Segoe UI Light" panose="020B0502040204020203" pitchFamily="34" charset="0"/>
                <a:cs typeface="Segoe UI Light" panose="020B0502040204020203" pitchFamily="34" charset="0"/>
              </a:rPr>
              <a:t>o</a:t>
            </a:r>
            <a:r>
              <a:rPr lang="nl-NL" dirty="0">
                <a:solidFill>
                  <a:srgbClr val="000000"/>
                </a:solidFill>
                <a:latin typeface="Segoe UI Light" panose="020B0502040204020203" pitchFamily="34" charset="0"/>
                <a:cs typeface="Segoe UI Light" panose="020B0502040204020203" pitchFamily="34" charset="0"/>
              </a:rPr>
              <a:t>l</a:t>
            </a:r>
            <a:r>
              <a:rPr lang="en-NL" dirty="0">
                <a:solidFill>
                  <a:srgbClr val="000000"/>
                </a:solidFill>
                <a:latin typeface="Segoe UI Light" panose="020B0502040204020203" pitchFamily="34" charset="0"/>
                <a:cs typeface="Segoe UI Light" panose="020B0502040204020203" pitchFamily="34" charset="0"/>
              </a:rPr>
              <a:t>l</a:t>
            </a:r>
            <a:r>
              <a:rPr lang="nl-NL" dirty="0">
                <a:solidFill>
                  <a:srgbClr val="000000"/>
                </a:solidFill>
                <a:latin typeface="Segoe UI Light" panose="020B0502040204020203" pitchFamily="34" charset="0"/>
                <a:cs typeface="Segoe UI Light" panose="020B0502040204020203" pitchFamily="34" charset="0"/>
              </a:rPr>
              <a:t>o</a:t>
            </a:r>
            <a:r>
              <a:rPr lang="en-NL" dirty="0">
                <a:solidFill>
                  <a:srgbClr val="000000"/>
                </a:solidFill>
                <a:latin typeface="Segoe UI Light" panose="020B0502040204020203" pitchFamily="34" charset="0"/>
                <a:cs typeface="Segoe UI Light" panose="020B0502040204020203" pitchFamily="34" charset="0"/>
              </a:rPr>
              <a:t>w</a:t>
            </a:r>
            <a:r>
              <a:rPr lang="nl-NL" dirty="0">
                <a:solidFill>
                  <a:srgbClr val="000000"/>
                </a:solidFill>
                <a:latin typeface="Segoe UI Light" panose="020B0502040204020203" pitchFamily="34" charset="0"/>
                <a:cs typeface="Segoe UI Light" panose="020B0502040204020203" pitchFamily="34" charset="0"/>
              </a:rPr>
              <a:t>i</a:t>
            </a:r>
            <a:r>
              <a:rPr lang="en-NL" dirty="0">
                <a:solidFill>
                  <a:srgbClr val="000000"/>
                </a:solidFill>
                <a:latin typeface="Segoe UI Light" panose="020B0502040204020203" pitchFamily="34" charset="0"/>
                <a:cs typeface="Segoe UI Light" panose="020B0502040204020203" pitchFamily="34" charset="0"/>
              </a:rPr>
              <a:t>n</a:t>
            </a:r>
            <a:r>
              <a:rPr lang="nl-NL" dirty="0">
                <a:solidFill>
                  <a:srgbClr val="000000"/>
                </a:solidFill>
                <a:latin typeface="Segoe UI Light" panose="020B0502040204020203" pitchFamily="34" charset="0"/>
                <a:cs typeface="Segoe UI Light" panose="020B0502040204020203" pitchFamily="34" charset="0"/>
              </a:rPr>
              <a:t>g</a:t>
            </a:r>
            <a:r>
              <a:rPr lang="en-NL" dirty="0">
                <a:solidFill>
                  <a:srgbClr val="000000"/>
                </a:solidFill>
                <a:latin typeface="Segoe UI Light" panose="020B0502040204020203" pitchFamily="34" charset="0"/>
                <a:cs typeface="Segoe UI Light" panose="020B0502040204020203" pitchFamily="34" charset="0"/>
              </a:rPr>
              <a:t> </a:t>
            </a:r>
            <a:r>
              <a:rPr lang="nl-NL" dirty="0">
                <a:solidFill>
                  <a:srgbClr val="000000"/>
                </a:solidFill>
                <a:latin typeface="Segoe UI Light" panose="020B0502040204020203" pitchFamily="34" charset="0"/>
                <a:cs typeface="Segoe UI Light" panose="020B0502040204020203" pitchFamily="34" charset="0"/>
              </a:rPr>
              <a:t>s</a:t>
            </a:r>
            <a:r>
              <a:rPr lang="en-AU" dirty="0" err="1">
                <a:solidFill>
                  <a:srgbClr val="000000"/>
                </a:solidFill>
                <a:latin typeface="Segoe UI Light" panose="020B0502040204020203" pitchFamily="34" charset="0"/>
                <a:cs typeface="Segoe UI Light" panose="020B0502040204020203" pitchFamily="34" charset="0"/>
              </a:rPr>
              <a:t>cript</a:t>
            </a:r>
            <a:r>
              <a:rPr lang="en-AU" dirty="0">
                <a:solidFill>
                  <a:srgbClr val="000000"/>
                </a:solidFill>
                <a:latin typeface="Segoe UI Light" panose="020B0502040204020203" pitchFamily="34" charset="0"/>
                <a:cs typeface="Segoe UI Light" panose="020B0502040204020203" pitchFamily="34" charset="0"/>
              </a:rPr>
              <a:t> </a:t>
            </a:r>
            <a:r>
              <a:rPr lang="en-NL" dirty="0">
                <a:solidFill>
                  <a:srgbClr val="000000"/>
                </a:solidFill>
                <a:latin typeface="Segoe UI Light" panose="020B0502040204020203" pitchFamily="34" charset="0"/>
                <a:cs typeface="Segoe UI Light" panose="020B0502040204020203" pitchFamily="34" charset="0"/>
              </a:rPr>
              <a:t>(</a:t>
            </a:r>
            <a:r>
              <a:rPr lang="en-AU" dirty="0">
                <a:solidFill>
                  <a:srgbClr val="000000"/>
                </a:solidFill>
                <a:latin typeface="Segoe UI Light" panose="020B0502040204020203" pitchFamily="34" charset="0"/>
                <a:cs typeface="Segoe UI Light" panose="020B0502040204020203" pitchFamily="34" charset="0"/>
              </a:rPr>
              <a:t>must be saved before a breakpoint can be set</a:t>
            </a:r>
            <a:r>
              <a:rPr lang="en-NL" dirty="0">
                <a:solidFill>
                  <a:srgbClr val="000000"/>
                </a:solidFill>
                <a:latin typeface="Segoe UI Light" panose="020B0502040204020203" pitchFamily="34" charset="0"/>
                <a:cs typeface="Segoe UI Light" panose="020B0502040204020203" pitchFamily="34" charset="0"/>
              </a:rPr>
              <a:t>)</a:t>
            </a:r>
            <a:endParaRPr lang="en-AU" dirty="0">
              <a:solidFill>
                <a:srgbClr val="000000"/>
              </a:solidFill>
              <a:latin typeface="Segoe UI Light" panose="020B0502040204020203" pitchFamily="34" charset="0"/>
              <a:cs typeface="Segoe UI Light" panose="020B0502040204020203" pitchFamily="34" charset="0"/>
            </a:endParaRPr>
          </a:p>
          <a:p>
            <a:endParaRPr lang="en-US" dirty="0"/>
          </a:p>
        </p:txBody>
      </p:sp>
      <p:pic>
        <p:nvPicPr>
          <p:cNvPr id="31" name="Picture 30" descr="Windows PowerShell ISE">
            <a:extLst>
              <a:ext uri="{FF2B5EF4-FFF2-40B4-BE49-F238E27FC236}">
                <a16:creationId xmlns:a16="http://schemas.microsoft.com/office/drawing/2014/main" id="{50ADD807-CA38-4A59-A2B2-5A613D80C5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1" y="1909561"/>
            <a:ext cx="8839200" cy="4305522"/>
          </a:xfrm>
          <a:prstGeom prst="rect">
            <a:avLst/>
          </a:prstGeom>
        </p:spPr>
      </p:pic>
    </p:spTree>
    <p:custDataLst>
      <p:tags r:id="rId1"/>
    </p:custDataLst>
    <p:extLst>
      <p:ext uri="{BB962C8B-B14F-4D97-AF65-F5344CB8AC3E}">
        <p14:creationId xmlns:p14="http://schemas.microsoft.com/office/powerpoint/2010/main" val="1387357204"/>
      </p:ext>
    </p:extLst>
  </p:cSld>
  <p:clrMapOvr>
    <a:masterClrMapping/>
  </p:clrMapOvr>
  <p:transition spd="slow"/>
</p:sld>
</file>

<file path=ppt/slides/slide2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ISE Breakpoints</a:t>
            </a:r>
            <a:endParaRPr lang="en-AU" dirty="0"/>
          </a:p>
        </p:txBody>
      </p:sp>
      <p:sp>
        <p:nvSpPr>
          <p:cNvPr id="5" name="Text Placeholder 4">
            <a:extLst>
              <a:ext uri="{FF2B5EF4-FFF2-40B4-BE49-F238E27FC236}">
                <a16:creationId xmlns:a16="http://schemas.microsoft.com/office/drawing/2014/main" id="{6124421E-F23D-4E12-9B6D-ABF25921B38E}"/>
              </a:ext>
            </a:extLst>
          </p:cNvPr>
          <p:cNvSpPr>
            <a:spLocks noGrp="1"/>
          </p:cNvSpPr>
          <p:nvPr>
            <p:ph type="body" sz="quarter" idx="16"/>
          </p:nvPr>
        </p:nvSpPr>
        <p:spPr>
          <a:xfrm>
            <a:off x="655320" y="1408113"/>
            <a:ext cx="11231880" cy="502515"/>
          </a:xfrm>
        </p:spPr>
        <p:txBody>
          <a:bodyPr/>
          <a:lstStyle/>
          <a:p>
            <a:r>
              <a:rPr lang="nl-NL" dirty="0">
                <a:solidFill>
                  <a:srgbClr val="000000"/>
                </a:solidFill>
                <a:latin typeface="Segoe UI Light" panose="020B0502040204020203" pitchFamily="34" charset="0"/>
                <a:cs typeface="Segoe UI Light" panose="020B0502040204020203" pitchFamily="34" charset="0"/>
              </a:rPr>
              <a:t>B</a:t>
            </a:r>
            <a:r>
              <a:rPr lang="en-NL" dirty="0">
                <a:solidFill>
                  <a:srgbClr val="000000"/>
                </a:solidFill>
                <a:latin typeface="Segoe UI Light" panose="020B0502040204020203" pitchFamily="34" charset="0"/>
                <a:cs typeface="Segoe UI Light" panose="020B0502040204020203" pitchFamily="34" charset="0"/>
              </a:rPr>
              <a:t>r</a:t>
            </a:r>
            <a:r>
              <a:rPr lang="nl-NL" dirty="0">
                <a:solidFill>
                  <a:srgbClr val="000000"/>
                </a:solidFill>
                <a:latin typeface="Segoe UI Light" panose="020B0502040204020203" pitchFamily="34" charset="0"/>
                <a:cs typeface="Segoe UI Light" panose="020B0502040204020203" pitchFamily="34" charset="0"/>
              </a:rPr>
              <a:t>e</a:t>
            </a:r>
            <a:r>
              <a:rPr lang="en-NL" dirty="0">
                <a:solidFill>
                  <a:srgbClr val="000000"/>
                </a:solidFill>
                <a:latin typeface="Segoe UI Light" panose="020B0502040204020203" pitchFamily="34" charset="0"/>
                <a:cs typeface="Segoe UI Light" panose="020B0502040204020203" pitchFamily="34" charset="0"/>
              </a:rPr>
              <a:t>a</a:t>
            </a:r>
            <a:r>
              <a:rPr lang="nl-NL" dirty="0">
                <a:solidFill>
                  <a:srgbClr val="000000"/>
                </a:solidFill>
                <a:latin typeface="Segoe UI Light" panose="020B0502040204020203" pitchFamily="34" charset="0"/>
                <a:cs typeface="Segoe UI Light" panose="020B0502040204020203" pitchFamily="34" charset="0"/>
              </a:rPr>
              <a:t>k</a:t>
            </a:r>
            <a:r>
              <a:rPr lang="en-NL" dirty="0">
                <a:solidFill>
                  <a:srgbClr val="000000"/>
                </a:solidFill>
                <a:latin typeface="Segoe UI Light" panose="020B0502040204020203" pitchFamily="34" charset="0"/>
                <a:cs typeface="Segoe UI Light" panose="020B0502040204020203" pitchFamily="34" charset="0"/>
              </a:rPr>
              <a:t>p</a:t>
            </a:r>
            <a:r>
              <a:rPr lang="nl-NL" dirty="0">
                <a:solidFill>
                  <a:srgbClr val="000000"/>
                </a:solidFill>
                <a:latin typeface="Segoe UI Light" panose="020B0502040204020203" pitchFamily="34" charset="0"/>
                <a:cs typeface="Segoe UI Light" panose="020B0502040204020203" pitchFamily="34" charset="0"/>
              </a:rPr>
              <a:t>o</a:t>
            </a:r>
            <a:r>
              <a:rPr lang="en-NL" dirty="0" err="1">
                <a:solidFill>
                  <a:srgbClr val="000000"/>
                </a:solidFill>
                <a:latin typeface="Segoe UI Light" panose="020B0502040204020203" pitchFamily="34" charset="0"/>
                <a:cs typeface="Segoe UI Light" panose="020B0502040204020203" pitchFamily="34" charset="0"/>
              </a:rPr>
              <a:t>i</a:t>
            </a:r>
            <a:r>
              <a:rPr lang="nl-NL" dirty="0">
                <a:solidFill>
                  <a:srgbClr val="000000"/>
                </a:solidFill>
                <a:latin typeface="Segoe UI Light" panose="020B0502040204020203" pitchFamily="34" charset="0"/>
                <a:cs typeface="Segoe UI Light" panose="020B0502040204020203" pitchFamily="34" charset="0"/>
              </a:rPr>
              <a:t>n</a:t>
            </a:r>
            <a:r>
              <a:rPr lang="en-NL" dirty="0">
                <a:solidFill>
                  <a:srgbClr val="000000"/>
                </a:solidFill>
                <a:latin typeface="Segoe UI Light" panose="020B0502040204020203" pitchFamily="34" charset="0"/>
                <a:cs typeface="Segoe UI Light" panose="020B0502040204020203" pitchFamily="34" charset="0"/>
              </a:rPr>
              <a:t>t </a:t>
            </a:r>
            <a:r>
              <a:rPr lang="nl-NL" dirty="0">
                <a:solidFill>
                  <a:srgbClr val="000000"/>
                </a:solidFill>
                <a:latin typeface="Segoe UI Light" panose="020B0502040204020203" pitchFamily="34" charset="0"/>
                <a:cs typeface="Segoe UI Light" panose="020B0502040204020203" pitchFamily="34" charset="0"/>
              </a:rPr>
              <a:t>s</a:t>
            </a:r>
            <a:r>
              <a:rPr lang="en-NL" dirty="0">
                <a:solidFill>
                  <a:srgbClr val="000000"/>
                </a:solidFill>
                <a:latin typeface="Segoe UI Light" panose="020B0502040204020203" pitchFamily="34" charset="0"/>
                <a:cs typeface="Segoe UI Light" panose="020B0502040204020203" pitchFamily="34" charset="0"/>
              </a:rPr>
              <a:t>e</a:t>
            </a:r>
            <a:r>
              <a:rPr lang="nl-NL" dirty="0">
                <a:solidFill>
                  <a:srgbClr val="000000"/>
                </a:solidFill>
                <a:latin typeface="Segoe UI Light" panose="020B0502040204020203" pitchFamily="34" charset="0"/>
                <a:cs typeface="Segoe UI Light" panose="020B0502040204020203" pitchFamily="34" charset="0"/>
              </a:rPr>
              <a:t>t</a:t>
            </a:r>
            <a:r>
              <a:rPr lang="en-NL" dirty="0">
                <a:solidFill>
                  <a:srgbClr val="000000"/>
                </a:solidFill>
                <a:latin typeface="Segoe UI Light" panose="020B0502040204020203" pitchFamily="34" charset="0"/>
                <a:cs typeface="Segoe UI Light" panose="020B0502040204020203" pitchFamily="34" charset="0"/>
              </a:rPr>
              <a:t> </a:t>
            </a:r>
            <a:r>
              <a:rPr lang="nl-NL" dirty="0">
                <a:solidFill>
                  <a:srgbClr val="000000"/>
                </a:solidFill>
                <a:latin typeface="Segoe UI Light" panose="020B0502040204020203" pitchFamily="34" charset="0"/>
                <a:cs typeface="Segoe UI Light" panose="020B0502040204020203" pitchFamily="34" charset="0"/>
              </a:rPr>
              <a:t>u</a:t>
            </a:r>
            <a:r>
              <a:rPr lang="en-NL" dirty="0">
                <a:solidFill>
                  <a:srgbClr val="000000"/>
                </a:solidFill>
                <a:latin typeface="Segoe UI Light" panose="020B0502040204020203" pitchFamily="34" charset="0"/>
                <a:cs typeface="Segoe UI Light" panose="020B0502040204020203" pitchFamily="34" charset="0"/>
              </a:rPr>
              <a:t>s</a:t>
            </a:r>
            <a:r>
              <a:rPr lang="nl-NL" dirty="0">
                <a:solidFill>
                  <a:srgbClr val="000000"/>
                </a:solidFill>
                <a:latin typeface="Segoe UI Light" panose="020B0502040204020203" pitchFamily="34" charset="0"/>
                <a:cs typeface="Segoe UI Light" panose="020B0502040204020203" pitchFamily="34" charset="0"/>
              </a:rPr>
              <a:t>i</a:t>
            </a:r>
            <a:r>
              <a:rPr lang="en-NL" dirty="0">
                <a:solidFill>
                  <a:srgbClr val="000000"/>
                </a:solidFill>
                <a:latin typeface="Segoe UI Light" panose="020B0502040204020203" pitchFamily="34" charset="0"/>
                <a:cs typeface="Segoe UI Light" panose="020B0502040204020203" pitchFamily="34" charset="0"/>
              </a:rPr>
              <a:t>n</a:t>
            </a:r>
            <a:r>
              <a:rPr lang="nl-NL" dirty="0">
                <a:solidFill>
                  <a:srgbClr val="000000"/>
                </a:solidFill>
                <a:latin typeface="Segoe UI Light" panose="020B0502040204020203" pitchFamily="34" charset="0"/>
                <a:cs typeface="Segoe UI Light" panose="020B0502040204020203" pitchFamily="34" charset="0"/>
              </a:rPr>
              <a:t>g</a:t>
            </a:r>
            <a:r>
              <a:rPr lang="en-NL" dirty="0">
                <a:solidFill>
                  <a:srgbClr val="000000"/>
                </a:solidFill>
                <a:latin typeface="Segoe UI Light" panose="020B0502040204020203" pitchFamily="34" charset="0"/>
                <a:cs typeface="Segoe UI Light" panose="020B0502040204020203" pitchFamily="34" charset="0"/>
              </a:rPr>
              <a:t> </a:t>
            </a:r>
            <a:r>
              <a:rPr lang="nl-NL" dirty="0">
                <a:solidFill>
                  <a:srgbClr val="000000"/>
                </a:solidFill>
                <a:latin typeface="Segoe UI Light" panose="020B0502040204020203" pitchFamily="34" charset="0"/>
                <a:cs typeface="Segoe UI Light" panose="020B0502040204020203" pitchFamily="34" charset="0"/>
              </a:rPr>
              <a:t>F</a:t>
            </a:r>
            <a:r>
              <a:rPr lang="en-NL" dirty="0">
                <a:solidFill>
                  <a:srgbClr val="000000"/>
                </a:solidFill>
                <a:latin typeface="Segoe UI Light" panose="020B0502040204020203" pitchFamily="34" charset="0"/>
                <a:cs typeface="Segoe UI Light" panose="020B0502040204020203" pitchFamily="34" charset="0"/>
              </a:rPr>
              <a:t>9 or the Toggle Breakpoint from the Deb</a:t>
            </a:r>
            <a:r>
              <a:rPr lang="nl-NL" dirty="0">
                <a:solidFill>
                  <a:srgbClr val="000000"/>
                </a:solidFill>
                <a:latin typeface="Segoe UI Light" panose="020B0502040204020203" pitchFamily="34" charset="0"/>
                <a:cs typeface="Segoe UI Light" panose="020B0502040204020203" pitchFamily="34" charset="0"/>
              </a:rPr>
              <a:t>u</a:t>
            </a:r>
            <a:r>
              <a:rPr lang="en-NL" dirty="0">
                <a:solidFill>
                  <a:srgbClr val="000000"/>
                </a:solidFill>
                <a:latin typeface="Segoe UI Light" panose="020B0502040204020203" pitchFamily="34" charset="0"/>
                <a:cs typeface="Segoe UI Light" panose="020B0502040204020203" pitchFamily="34" charset="0"/>
              </a:rPr>
              <a:t>g </a:t>
            </a:r>
            <a:r>
              <a:rPr lang="nl-NL" dirty="0">
                <a:solidFill>
                  <a:srgbClr val="000000"/>
                </a:solidFill>
                <a:latin typeface="Segoe UI Light" panose="020B0502040204020203" pitchFamily="34" charset="0"/>
                <a:cs typeface="Segoe UI Light" panose="020B0502040204020203" pitchFamily="34" charset="0"/>
              </a:rPr>
              <a:t>m</a:t>
            </a:r>
            <a:r>
              <a:rPr lang="en-NL" dirty="0">
                <a:solidFill>
                  <a:srgbClr val="000000"/>
                </a:solidFill>
                <a:latin typeface="Segoe UI Light" panose="020B0502040204020203" pitchFamily="34" charset="0"/>
                <a:cs typeface="Segoe UI Light" panose="020B0502040204020203" pitchFamily="34" charset="0"/>
              </a:rPr>
              <a:t>e</a:t>
            </a:r>
            <a:r>
              <a:rPr lang="nl-NL" dirty="0">
                <a:solidFill>
                  <a:srgbClr val="000000"/>
                </a:solidFill>
                <a:latin typeface="Segoe UI Light" panose="020B0502040204020203" pitchFamily="34" charset="0"/>
                <a:cs typeface="Segoe UI Light" panose="020B0502040204020203" pitchFamily="34" charset="0"/>
              </a:rPr>
              <a:t>n</a:t>
            </a:r>
            <a:r>
              <a:rPr lang="en-NL" dirty="0">
                <a:solidFill>
                  <a:srgbClr val="000000"/>
                </a:solidFill>
                <a:latin typeface="Segoe UI Light" panose="020B0502040204020203" pitchFamily="34" charset="0"/>
                <a:cs typeface="Segoe UI Light" panose="020B0502040204020203" pitchFamily="34" charset="0"/>
              </a:rPr>
              <a:t>u</a:t>
            </a:r>
            <a:endParaRPr lang="en-AU" dirty="0">
              <a:solidFill>
                <a:srgbClr val="000000"/>
              </a:solidFill>
              <a:latin typeface="Segoe UI Light" panose="020B0502040204020203" pitchFamily="34" charset="0"/>
              <a:cs typeface="Segoe UI Light" panose="020B0502040204020203" pitchFamily="34" charset="0"/>
            </a:endParaRPr>
          </a:p>
          <a:p>
            <a:endParaRPr lang="en-US" dirty="0"/>
          </a:p>
        </p:txBody>
      </p:sp>
      <p:pic>
        <p:nvPicPr>
          <p:cNvPr id="13" name="Picture 12" descr="Windows PowerShell ISE">
            <a:extLst>
              <a:ext uri="{FF2B5EF4-FFF2-40B4-BE49-F238E27FC236}">
                <a16:creationId xmlns:a16="http://schemas.microsoft.com/office/drawing/2014/main" id="{E4FDE8D9-6855-4326-A13E-006A1A888F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700" y="1920882"/>
            <a:ext cx="8826100" cy="4299142"/>
          </a:xfrm>
          <a:prstGeom prst="rect">
            <a:avLst/>
          </a:prstGeom>
        </p:spPr>
      </p:pic>
      <p:sp>
        <p:nvSpPr>
          <p:cNvPr id="14" name="Rectangular Callout 13"/>
          <p:cNvSpPr/>
          <p:nvPr/>
        </p:nvSpPr>
        <p:spPr>
          <a:xfrm>
            <a:off x="3489325" y="4343400"/>
            <a:ext cx="1828800" cy="762000"/>
          </a:xfrm>
          <a:prstGeom prst="wedgeRectCallout">
            <a:avLst>
              <a:gd name="adj1" fmla="val -2562"/>
              <a:gd name="adj2" fmla="val -194806"/>
            </a:avLst>
          </a:prstGeom>
          <a:solidFill>
            <a:schemeClr val="accent1"/>
          </a:solidFill>
          <a:ln w="12700" cap="flat" cmpd="sng" algn="ctr">
            <a:solidFill>
              <a:schemeClr val="accent1"/>
            </a:solidFill>
            <a:prstDash val="solid"/>
            <a:miter lim="800000"/>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lt1"/>
                </a:solidFill>
                <a:effectLst/>
                <a:uLnTx/>
                <a:uFillTx/>
                <a:latin typeface="Segoe UI Light" panose="020B0502040204020203" pitchFamily="34" charset="0"/>
                <a:ea typeface="+mn-ea"/>
                <a:cs typeface="Segoe UI Light" panose="020B0502040204020203" pitchFamily="34" charset="0"/>
              </a:rPr>
              <a:t>Enabled breakpoints highlighted in red</a:t>
            </a:r>
          </a:p>
        </p:txBody>
      </p:sp>
      <p:sp>
        <p:nvSpPr>
          <p:cNvPr id="12" name="Rectangle 11">
            <a:extLst>
              <a:ext uri="{FF2B5EF4-FFF2-40B4-BE49-F238E27FC236}">
                <a16:creationId xmlns:a16="http://schemas.microsoft.com/office/drawing/2014/main" id="{46C3D270-3803-49C2-A81F-347C52D0E627}"/>
              </a:ext>
            </a:extLst>
          </p:cNvPr>
          <p:cNvSpPr/>
          <p:nvPr/>
        </p:nvSpPr>
        <p:spPr>
          <a:xfrm>
            <a:off x="1752600" y="2057400"/>
            <a:ext cx="457200" cy="324967"/>
          </a:xfrm>
          <a:prstGeom prst="rect">
            <a:avLst/>
          </a:prstGeom>
          <a:solidFill>
            <a:srgbClr val="FF4500">
              <a:alpha val="5000"/>
            </a:srgbClr>
          </a:solidFill>
          <a:ln w="18000" cap="flat" cmpd="sng" algn="ctr">
            <a:solidFill>
              <a:srgbClr val="FF4500"/>
            </a:solidFill>
            <a:prstDash val="solid"/>
            <a:miter lim="800000"/>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wrap="square" lIns="0" tIns="0" rIns="0" bIns="0" rtlCol="0" anchor="ctr" anchorCtr="1">
            <a:spAutoFit/>
          </a:bodyPr>
          <a:lstStyle/>
          <a:p>
            <a:pPr algn="l">
              <a:defRPr sz="2000" dirty="0">
                <a:gradFill>
                  <a:gsLst>
                    <a:gs pos="2917">
                      <a:schemeClr val="tx1"/>
                    </a:gs>
                    <a:gs pos="30000">
                      <a:schemeClr val="tx1"/>
                    </a:gs>
                  </a:gsLst>
                  <a:lin ang="5400000" scaled="0"/>
                </a:gradFill>
              </a:defRPr>
            </a:pPr>
            <a:endParaRPr lang="nb-NO" sz="2000" dirty="0">
              <a:solidFill>
                <a:srgbClr val="E71224"/>
              </a:solidFill>
            </a:endParaRPr>
          </a:p>
        </p:txBody>
      </p:sp>
    </p:spTree>
    <p:custDataLst>
      <p:tags r:id="rId1"/>
    </p:custDataLst>
    <p:extLst>
      <p:ext uri="{BB962C8B-B14F-4D97-AF65-F5344CB8AC3E}">
        <p14:creationId xmlns:p14="http://schemas.microsoft.com/office/powerpoint/2010/main" val="3453702900"/>
      </p:ext>
    </p:extLst>
  </p:cSld>
  <p:clrMapOvr>
    <a:masterClrMapping/>
  </p:clrMapOvr>
  <p:transition spd="slow"/>
</p:sld>
</file>

<file path=ppt/slides/slide25.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ISE Breakpoints</a:t>
            </a:r>
            <a:endParaRPr lang="en-AU" dirty="0"/>
          </a:p>
        </p:txBody>
      </p:sp>
      <p:sp>
        <p:nvSpPr>
          <p:cNvPr id="5" name="Text Placeholder 4">
            <a:extLst>
              <a:ext uri="{FF2B5EF4-FFF2-40B4-BE49-F238E27FC236}">
                <a16:creationId xmlns:a16="http://schemas.microsoft.com/office/drawing/2014/main" id="{6124421E-F23D-4E12-9B6D-ABF25921B38E}"/>
              </a:ext>
            </a:extLst>
          </p:cNvPr>
          <p:cNvSpPr>
            <a:spLocks noGrp="1"/>
          </p:cNvSpPr>
          <p:nvPr>
            <p:ph type="body" sz="quarter" idx="16"/>
          </p:nvPr>
        </p:nvSpPr>
        <p:spPr>
          <a:xfrm>
            <a:off x="655320" y="1408113"/>
            <a:ext cx="11231880" cy="502515"/>
          </a:xfrm>
        </p:spPr>
        <p:txBody>
          <a:bodyPr/>
          <a:lstStyle/>
          <a:p>
            <a:r>
              <a:rPr lang="nl-NL" dirty="0">
                <a:solidFill>
                  <a:srgbClr val="000000"/>
                </a:solidFill>
                <a:latin typeface="Segoe UI Light" panose="020B0502040204020203" pitchFamily="34" charset="0"/>
                <a:cs typeface="Segoe UI Light" panose="020B0502040204020203" pitchFamily="34" charset="0"/>
              </a:rPr>
              <a:t>B</a:t>
            </a:r>
            <a:r>
              <a:rPr lang="en-NL" dirty="0">
                <a:solidFill>
                  <a:srgbClr val="000000"/>
                </a:solidFill>
                <a:latin typeface="Segoe UI Light" panose="020B0502040204020203" pitchFamily="34" charset="0"/>
                <a:cs typeface="Segoe UI Light" panose="020B0502040204020203" pitchFamily="34" charset="0"/>
              </a:rPr>
              <a:t>r</a:t>
            </a:r>
            <a:r>
              <a:rPr lang="nl-NL" dirty="0">
                <a:solidFill>
                  <a:srgbClr val="000000"/>
                </a:solidFill>
                <a:latin typeface="Segoe UI Light" panose="020B0502040204020203" pitchFamily="34" charset="0"/>
                <a:cs typeface="Segoe UI Light" panose="020B0502040204020203" pitchFamily="34" charset="0"/>
              </a:rPr>
              <a:t>e</a:t>
            </a:r>
            <a:r>
              <a:rPr lang="en-NL" dirty="0">
                <a:solidFill>
                  <a:srgbClr val="000000"/>
                </a:solidFill>
                <a:latin typeface="Segoe UI Light" panose="020B0502040204020203" pitchFamily="34" charset="0"/>
                <a:cs typeface="Segoe UI Light" panose="020B0502040204020203" pitchFamily="34" charset="0"/>
              </a:rPr>
              <a:t>a</a:t>
            </a:r>
            <a:r>
              <a:rPr lang="nl-NL" dirty="0">
                <a:solidFill>
                  <a:srgbClr val="000000"/>
                </a:solidFill>
                <a:latin typeface="Segoe UI Light" panose="020B0502040204020203" pitchFamily="34" charset="0"/>
                <a:cs typeface="Segoe UI Light" panose="020B0502040204020203" pitchFamily="34" charset="0"/>
              </a:rPr>
              <a:t>k</a:t>
            </a:r>
            <a:r>
              <a:rPr lang="en-NL" dirty="0">
                <a:solidFill>
                  <a:srgbClr val="000000"/>
                </a:solidFill>
                <a:latin typeface="Segoe UI Light" panose="020B0502040204020203" pitchFamily="34" charset="0"/>
                <a:cs typeface="Segoe UI Light" panose="020B0502040204020203" pitchFamily="34" charset="0"/>
              </a:rPr>
              <a:t>point is highlighted in yellow when reached during execut</a:t>
            </a:r>
            <a:r>
              <a:rPr lang="en-US" dirty="0">
                <a:solidFill>
                  <a:srgbClr val="000000"/>
                </a:solidFill>
                <a:latin typeface="Segoe UI Light" panose="020B0502040204020203" pitchFamily="34" charset="0"/>
                <a:cs typeface="Segoe UI Light" panose="020B0502040204020203" pitchFamily="34" charset="0"/>
              </a:rPr>
              <a:t>ion</a:t>
            </a:r>
            <a:endParaRPr lang="en-AU" dirty="0">
              <a:solidFill>
                <a:srgbClr val="000000"/>
              </a:solidFill>
              <a:latin typeface="Segoe UI Light" panose="020B0502040204020203" pitchFamily="34" charset="0"/>
              <a:cs typeface="Segoe UI Light" panose="020B0502040204020203" pitchFamily="34" charset="0"/>
            </a:endParaRPr>
          </a:p>
          <a:p>
            <a:endParaRPr lang="en-US" dirty="0"/>
          </a:p>
        </p:txBody>
      </p:sp>
      <p:pic>
        <p:nvPicPr>
          <p:cNvPr id="10" name="Picture 9" descr="Windows PowerShell ISE">
            <a:extLst>
              <a:ext uri="{FF2B5EF4-FFF2-40B4-BE49-F238E27FC236}">
                <a16:creationId xmlns:a16="http://schemas.microsoft.com/office/drawing/2014/main" id="{8FF5A924-264B-4920-A158-2C7C440F27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533" y="1910628"/>
            <a:ext cx="8830740" cy="4301403"/>
          </a:xfrm>
          <a:prstGeom prst="rect">
            <a:avLst/>
          </a:prstGeom>
        </p:spPr>
      </p:pic>
      <p:sp>
        <p:nvSpPr>
          <p:cNvPr id="14" name="Rectangular Callout 13"/>
          <p:cNvSpPr/>
          <p:nvPr/>
        </p:nvSpPr>
        <p:spPr>
          <a:xfrm>
            <a:off x="3581400" y="4571365"/>
            <a:ext cx="1905000" cy="960350"/>
          </a:xfrm>
          <a:prstGeom prst="wedgeRectCallout">
            <a:avLst>
              <a:gd name="adj1" fmla="val -2562"/>
              <a:gd name="adj2" fmla="val -194806"/>
            </a:avLst>
          </a:prstGeom>
          <a:solidFill>
            <a:schemeClr val="accent1"/>
          </a:solidFill>
          <a:ln w="12700" cap="flat" cmpd="sng" algn="ctr">
            <a:solidFill>
              <a:schemeClr val="accent1"/>
            </a:solidFill>
            <a:prstDash val="solid"/>
            <a:miter lim="800000"/>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NL" b="0" i="0" u="none" strike="noStrike" kern="1200" cap="none" spc="0" normalizeH="0" baseline="0" noProof="0" dirty="0">
                <a:ln>
                  <a:noFill/>
                </a:ln>
                <a:solidFill>
                  <a:schemeClr val="lt1"/>
                </a:solidFill>
                <a:effectLst/>
                <a:uLnTx/>
                <a:uFillTx/>
                <a:latin typeface="Segoe UI Light" panose="020B0502040204020203" pitchFamily="34" charset="0"/>
                <a:ea typeface="+mn-ea"/>
                <a:cs typeface="Segoe UI Light" panose="020B0502040204020203" pitchFamily="34" charset="0"/>
              </a:rPr>
              <a:t>H</a:t>
            </a:r>
            <a:r>
              <a:rPr kumimoji="0" lang="en-AU" b="0" i="0" u="none" strike="noStrike" kern="1200" cap="none" spc="0" normalizeH="0" baseline="0" noProof="0" dirty="0" err="1">
                <a:ln>
                  <a:noFill/>
                </a:ln>
                <a:solidFill>
                  <a:schemeClr val="lt1"/>
                </a:solidFill>
                <a:effectLst/>
                <a:uLnTx/>
                <a:uFillTx/>
                <a:latin typeface="Segoe UI Light" panose="020B0502040204020203" pitchFamily="34" charset="0"/>
                <a:ea typeface="+mn-ea"/>
                <a:cs typeface="Segoe UI Light" panose="020B0502040204020203" pitchFamily="34" charset="0"/>
              </a:rPr>
              <a:t>ighlighted</a:t>
            </a:r>
            <a:r>
              <a:rPr kumimoji="0" lang="en-AU" b="0" i="0" u="none" strike="noStrike" kern="1200" cap="none" spc="0" normalizeH="0" baseline="0" noProof="0" dirty="0">
                <a:ln>
                  <a:noFill/>
                </a:ln>
                <a:solidFill>
                  <a:schemeClr val="lt1"/>
                </a:solidFill>
                <a:effectLst/>
                <a:uLnTx/>
                <a:uFillTx/>
                <a:latin typeface="Segoe UI Light" panose="020B0502040204020203" pitchFamily="34" charset="0"/>
                <a:ea typeface="+mn-ea"/>
                <a:cs typeface="Segoe UI Light" panose="020B0502040204020203" pitchFamily="34" charset="0"/>
              </a:rPr>
              <a:t> in </a:t>
            </a:r>
            <a:r>
              <a:rPr lang="en-NL" dirty="0">
                <a:solidFill>
                  <a:schemeClr val="lt1"/>
                </a:solidFill>
                <a:latin typeface="Segoe UI Light" panose="020B0502040204020203" pitchFamily="34" charset="0"/>
                <a:cs typeface="Segoe UI Light" panose="020B0502040204020203" pitchFamily="34" charset="0"/>
              </a:rPr>
              <a:t>yellow</a:t>
            </a:r>
            <a:endParaRPr kumimoji="0" lang="en-AU" b="0" i="0" u="none" strike="noStrike" kern="1200" cap="none" spc="0" normalizeH="0" baseline="0" noProof="0" dirty="0">
              <a:ln>
                <a:noFill/>
              </a:ln>
              <a:solidFill>
                <a:schemeClr val="lt1"/>
              </a:solidFill>
              <a:effectLst/>
              <a:uLnTx/>
              <a:uFillTx/>
              <a:latin typeface="Segoe UI Light" panose="020B0502040204020203" pitchFamily="34" charset="0"/>
              <a:ea typeface="+mn-ea"/>
              <a:cs typeface="Segoe UI Light" panose="020B0502040204020203" pitchFamily="34" charset="0"/>
            </a:endParaRPr>
          </a:p>
        </p:txBody>
      </p:sp>
    </p:spTree>
    <p:custDataLst>
      <p:tags r:id="rId1"/>
    </p:custDataLst>
    <p:extLst>
      <p:ext uri="{BB962C8B-B14F-4D97-AF65-F5344CB8AC3E}">
        <p14:creationId xmlns:p14="http://schemas.microsoft.com/office/powerpoint/2010/main" val="81307545"/>
      </p:ext>
    </p:extLst>
  </p:cSld>
  <p:clrMapOvr>
    <a:masterClrMapping/>
  </p:clrMapOvr>
  <p:transition spd="slow"/>
</p:sld>
</file>

<file path=ppt/slides/slide26.xml><?xml version="1.0" encoding="utf-8"?>
<p:sld xmlns:p14="http://schemas.microsoft.com/office/powerpoint/2010/main"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ISE Debugger Commands</a:t>
            </a:r>
            <a:endParaRPr lang="en-AU" dirty="0"/>
          </a:p>
        </p:txBody>
      </p:sp>
      <p:graphicFrame>
        <p:nvGraphicFramePr>
          <p:cNvPr id="9" name="Content Placeholder 6"/>
          <p:cNvGraphicFramePr>
            <a:graphicFrameLocks/>
          </p:cNvGraphicFramePr>
          <p:nvPr>
            <p:extLst>
              <p:ext uri="{D42A27DB-BD31-4B8C-83A1-F6EECF244321}">
                <p14:modId xmlns:p14="http://schemas.microsoft.com/office/powerpoint/2010/main" val="2251915170"/>
              </p:ext>
            </p:extLst>
          </p:nvPr>
        </p:nvGraphicFramePr>
        <p:xfrm>
          <a:off x="604683" y="914400"/>
          <a:ext cx="10926764" cy="5559374"/>
        </p:xfrm>
        <a:graphic>
          <a:graphicData uri="http://schemas.openxmlformats.org/drawingml/2006/table">
            <a:tbl>
              <a:tblPr firstRow="1" bandRow="1">
                <a:tableStyleId>{793D81CF-94F2-401A-BA57-92F5A7B2D0C5}</a:tableStyleId>
              </a:tblPr>
              <a:tblGrid>
                <a:gridCol w="2497546">
                  <a:extLst>
                    <a:ext uri="{9D8B030D-6E8A-4147-A177-3AD203B41FA5}">
                      <a16:colId xmlns:a16="http://schemas.microsoft.com/office/drawing/2014/main" val="625018142"/>
                    </a:ext>
                  </a:extLst>
                </a:gridCol>
                <a:gridCol w="6712154">
                  <a:extLst>
                    <a:ext uri="{9D8B030D-6E8A-4147-A177-3AD203B41FA5}">
                      <a16:colId xmlns:a16="http://schemas.microsoft.com/office/drawing/2014/main" val="781446631"/>
                    </a:ext>
                  </a:extLst>
                </a:gridCol>
                <a:gridCol w="1717064">
                  <a:extLst>
                    <a:ext uri="{9D8B030D-6E8A-4147-A177-3AD203B41FA5}">
                      <a16:colId xmlns:a16="http://schemas.microsoft.com/office/drawing/2014/main" val="615310021"/>
                    </a:ext>
                  </a:extLst>
                </a:gridCol>
              </a:tblGrid>
              <a:tr h="569644">
                <a:tc>
                  <a:txBody>
                    <a:bodyPr/>
                    <a:lstStyle/>
                    <a:p>
                      <a:r>
                        <a:rPr lang="en-AU" sz="2400" dirty="0"/>
                        <a:t>Debug</a:t>
                      </a:r>
                      <a:r>
                        <a:rPr lang="en-NL" sz="2400" dirty="0"/>
                        <a:t>g</a:t>
                      </a:r>
                      <a:r>
                        <a:rPr lang="nl-NL" sz="2400" dirty="0"/>
                        <a:t>i</a:t>
                      </a:r>
                      <a:r>
                        <a:rPr lang="en-NL" sz="2400" dirty="0"/>
                        <a:t>n</a:t>
                      </a:r>
                      <a:r>
                        <a:rPr lang="nl-NL" sz="2400" dirty="0"/>
                        <a:t>g</a:t>
                      </a:r>
                      <a:r>
                        <a:rPr lang="en-NL" sz="2400" dirty="0"/>
                        <a:t> </a:t>
                      </a:r>
                      <a:r>
                        <a:rPr lang="nl-NL" sz="2400" dirty="0"/>
                        <a:t>t</a:t>
                      </a:r>
                      <a:r>
                        <a:rPr lang="en-NL" sz="2400" dirty="0"/>
                        <a:t>a</a:t>
                      </a:r>
                      <a:r>
                        <a:rPr lang="nl-NL" sz="2400" dirty="0"/>
                        <a:t>s</a:t>
                      </a:r>
                      <a:r>
                        <a:rPr lang="en-NL" sz="2400" dirty="0"/>
                        <a:t>k</a:t>
                      </a:r>
                      <a:endParaRPr lang="en-AU" sz="2400" b="0" dirty="0">
                        <a:solidFill>
                          <a:schemeClr val="bg1"/>
                        </a:solidFill>
                        <a:latin typeface="Segoe UI Light" panose="020B0502040204020203" pitchFamily="34" charset="0"/>
                        <a:cs typeface="Segoe UI Light" panose="020B0502040204020203" pitchFamily="34" charset="0"/>
                      </a:endParaRPr>
                    </a:p>
                  </a:txBody>
                  <a:tcPr marL="53837" marR="53837" marT="26918" marB="26918" anchor="ctr"/>
                </a:tc>
                <a:tc>
                  <a:txBody>
                    <a:bodyPr/>
                    <a:lstStyle/>
                    <a:p>
                      <a:r>
                        <a:rPr lang="en-AU" sz="2400" dirty="0"/>
                        <a:t>De</a:t>
                      </a:r>
                      <a:r>
                        <a:rPr lang="en-NL" sz="2400" dirty="0"/>
                        <a:t>s</a:t>
                      </a:r>
                      <a:r>
                        <a:rPr lang="nl-NL" sz="2400" dirty="0"/>
                        <a:t>c</a:t>
                      </a:r>
                      <a:r>
                        <a:rPr lang="en-NL" sz="2400" dirty="0"/>
                        <a:t>r</a:t>
                      </a:r>
                      <a:r>
                        <a:rPr lang="nl-NL" sz="2400" dirty="0"/>
                        <a:t>i</a:t>
                      </a:r>
                      <a:r>
                        <a:rPr lang="en-NL" sz="2400" dirty="0"/>
                        <a:t>p</a:t>
                      </a:r>
                      <a:r>
                        <a:rPr lang="nl-NL" sz="2400" dirty="0"/>
                        <a:t>t</a:t>
                      </a:r>
                      <a:r>
                        <a:rPr lang="en-NL" sz="2400" dirty="0" err="1"/>
                        <a:t>i</a:t>
                      </a:r>
                      <a:r>
                        <a:rPr lang="nl-NL" sz="2400" dirty="0"/>
                        <a:t>o</a:t>
                      </a:r>
                      <a:r>
                        <a:rPr lang="en-NL" sz="2400" dirty="0"/>
                        <a:t>n</a:t>
                      </a:r>
                      <a:endParaRPr lang="en-AU" sz="2400" b="0" dirty="0">
                        <a:solidFill>
                          <a:schemeClr val="bg1"/>
                        </a:solidFill>
                        <a:latin typeface="Segoe UI Light" panose="020B0502040204020203" pitchFamily="34" charset="0"/>
                        <a:cs typeface="Segoe UI Light" panose="020B0502040204020203" pitchFamily="34" charset="0"/>
                      </a:endParaRPr>
                    </a:p>
                  </a:txBody>
                  <a:tcPr marL="53837" marR="53837" marT="26918" marB="26918" anchor="ctr"/>
                </a:tc>
                <a:tc>
                  <a:txBody>
                    <a:bodyPr/>
                    <a:lstStyle/>
                    <a:p>
                      <a:r>
                        <a:rPr lang="en-AU" sz="2400" dirty="0"/>
                        <a:t>Shortcut</a:t>
                      </a:r>
                      <a:endParaRPr lang="en-AU" sz="2400" b="0" dirty="0">
                        <a:solidFill>
                          <a:schemeClr val="bg1"/>
                        </a:solidFill>
                        <a:latin typeface="Segoe UI Light" panose="020B0502040204020203" pitchFamily="34" charset="0"/>
                        <a:cs typeface="Segoe UI Light" panose="020B0502040204020203" pitchFamily="34" charset="0"/>
                      </a:endParaRPr>
                    </a:p>
                  </a:txBody>
                  <a:tcPr marL="53837" marR="53837" marT="26918" marB="26918" anchor="ctr"/>
                </a:tc>
                <a:extLst>
                  <a:ext uri="{0D108BD9-81ED-4DB2-BD59-A6C34878D82A}">
                    <a16:rowId xmlns:a16="http://schemas.microsoft.com/office/drawing/2014/main" val="1231312753"/>
                  </a:ext>
                </a:extLst>
              </a:tr>
              <a:tr h="1210578">
                <a:tc>
                  <a:txBody>
                    <a:bodyPr/>
                    <a:lstStyle/>
                    <a:p>
                      <a:r>
                        <a:rPr lang="en-AU" sz="2000" dirty="0"/>
                        <a:t>Step Into </a:t>
                      </a:r>
                      <a:endParaRPr lang="en-AU" sz="2000" dirty="0">
                        <a:solidFill>
                          <a:schemeClr val="bg1"/>
                        </a:solidFill>
                        <a:latin typeface="Segoe UI Light" panose="020B0502040204020203" pitchFamily="34" charset="0"/>
                        <a:cs typeface="Segoe UI Light" panose="020B0502040204020203" pitchFamily="34" charset="0"/>
                      </a:endParaRPr>
                    </a:p>
                  </a:txBody>
                  <a:tcPr marL="53837" marR="53837" marT="26918" marB="26918">
                    <a:solidFill>
                      <a:schemeClr val="lt2"/>
                    </a:solidFill>
                  </a:tcPr>
                </a:tc>
                <a:tc>
                  <a:txBody>
                    <a:bodyPr/>
                    <a:lstStyle/>
                    <a:p>
                      <a:r>
                        <a:rPr lang="en-NL" sz="2000" dirty="0">
                          <a:latin typeface="+mn-lt"/>
                        </a:rPr>
                        <a:t>R</a:t>
                      </a:r>
                      <a:r>
                        <a:rPr lang="nl-NL" sz="2000" dirty="0">
                          <a:latin typeface="+mn-lt"/>
                        </a:rPr>
                        <a:t>u</a:t>
                      </a:r>
                      <a:r>
                        <a:rPr lang="en-NL" sz="2000" dirty="0">
                          <a:latin typeface="+mn-lt"/>
                        </a:rPr>
                        <a:t>n</a:t>
                      </a:r>
                      <a:r>
                        <a:rPr lang="nl-NL" sz="2000" dirty="0">
                          <a:latin typeface="+mn-lt"/>
                        </a:rPr>
                        <a:t>s</a:t>
                      </a:r>
                      <a:r>
                        <a:rPr lang="en-NL" sz="2000" dirty="0">
                          <a:latin typeface="+mn-lt"/>
                        </a:rPr>
                        <a:t> </a:t>
                      </a:r>
                      <a:r>
                        <a:rPr lang="nl-NL" sz="2000" dirty="0">
                          <a:latin typeface="+mn-lt"/>
                        </a:rPr>
                        <a:t>c</a:t>
                      </a:r>
                      <a:r>
                        <a:rPr lang="en-NL" sz="2000" dirty="0">
                          <a:latin typeface="+mn-lt"/>
                        </a:rPr>
                        <a:t>u</a:t>
                      </a:r>
                      <a:r>
                        <a:rPr lang="nl-NL" sz="2000" dirty="0">
                          <a:latin typeface="+mn-lt"/>
                        </a:rPr>
                        <a:t>r</a:t>
                      </a:r>
                      <a:r>
                        <a:rPr lang="en-NL" sz="2000" dirty="0">
                          <a:latin typeface="+mn-lt"/>
                        </a:rPr>
                        <a:t>rent statement a</a:t>
                      </a:r>
                      <a:r>
                        <a:rPr lang="nl-NL" sz="2000" dirty="0">
                          <a:latin typeface="+mn-lt"/>
                        </a:rPr>
                        <a:t>n</a:t>
                      </a:r>
                      <a:r>
                        <a:rPr lang="en-NL" sz="2000" dirty="0">
                          <a:latin typeface="+mn-lt"/>
                        </a:rPr>
                        <a:t>d stops at next </a:t>
                      </a:r>
                      <a:r>
                        <a:rPr lang="nl-NL" sz="2000" dirty="0">
                          <a:latin typeface="+mn-lt"/>
                        </a:rPr>
                        <a:t>o</a:t>
                      </a:r>
                      <a:r>
                        <a:rPr lang="en-NL" sz="2000" dirty="0">
                          <a:latin typeface="+mn-lt"/>
                        </a:rPr>
                        <a:t>n</a:t>
                      </a:r>
                      <a:r>
                        <a:rPr lang="nl-NL" sz="2000" dirty="0">
                          <a:latin typeface="+mn-lt"/>
                        </a:rPr>
                        <a:t>e</a:t>
                      </a:r>
                      <a:r>
                        <a:rPr lang="en-NL" sz="2000" dirty="0">
                          <a:latin typeface="+mn-lt"/>
                        </a:rPr>
                        <a:t>;</a:t>
                      </a:r>
                    </a:p>
                    <a:p>
                      <a:r>
                        <a:rPr lang="en-NL" sz="2000" dirty="0">
                          <a:latin typeface="+mn-lt"/>
                        </a:rPr>
                        <a:t>S</a:t>
                      </a:r>
                      <a:r>
                        <a:rPr lang="en-AU" sz="2000" dirty="0" err="1">
                          <a:latin typeface="+mn-lt"/>
                        </a:rPr>
                        <a:t>tep</a:t>
                      </a:r>
                      <a:r>
                        <a:rPr lang="en-NL" sz="2000" dirty="0">
                          <a:latin typeface="+mn-lt"/>
                        </a:rPr>
                        <a:t>s </a:t>
                      </a:r>
                      <a:r>
                        <a:rPr lang="nl-NL" sz="2000" dirty="0">
                          <a:latin typeface="+mn-lt"/>
                        </a:rPr>
                        <a:t>i</a:t>
                      </a:r>
                      <a:r>
                        <a:rPr lang="en-NL" sz="2000" dirty="0">
                          <a:latin typeface="+mn-lt"/>
                        </a:rPr>
                        <a:t>n</a:t>
                      </a:r>
                      <a:r>
                        <a:rPr lang="nl-NL" sz="2000" dirty="0">
                          <a:latin typeface="+mn-lt"/>
                        </a:rPr>
                        <a:t>t</a:t>
                      </a:r>
                      <a:r>
                        <a:rPr lang="en-NL" sz="2000" dirty="0">
                          <a:latin typeface="+mn-lt"/>
                        </a:rPr>
                        <a:t>o </a:t>
                      </a:r>
                      <a:r>
                        <a:rPr lang="nl-NL" sz="2000" dirty="0">
                          <a:latin typeface="+mn-lt"/>
                        </a:rPr>
                        <a:t>f</a:t>
                      </a:r>
                      <a:r>
                        <a:rPr lang="en-NL" sz="2000" dirty="0">
                          <a:latin typeface="+mn-lt"/>
                        </a:rPr>
                        <a:t>u</a:t>
                      </a:r>
                      <a:r>
                        <a:rPr lang="nl-NL" sz="2000" dirty="0">
                          <a:latin typeface="+mn-lt"/>
                        </a:rPr>
                        <a:t>n</a:t>
                      </a:r>
                      <a:r>
                        <a:rPr lang="en-NL" sz="2000" dirty="0">
                          <a:latin typeface="+mn-lt"/>
                        </a:rPr>
                        <a:t>c</a:t>
                      </a:r>
                      <a:r>
                        <a:rPr lang="nl-NL" sz="2000" dirty="0">
                          <a:latin typeface="+mn-lt"/>
                        </a:rPr>
                        <a:t>t</a:t>
                      </a:r>
                      <a:r>
                        <a:rPr lang="en-NL" sz="2000" dirty="0" err="1">
                          <a:latin typeface="+mn-lt"/>
                        </a:rPr>
                        <a:t>i</a:t>
                      </a:r>
                      <a:r>
                        <a:rPr lang="nl-NL" sz="2000" dirty="0">
                          <a:latin typeface="+mn-lt"/>
                        </a:rPr>
                        <a:t>o</a:t>
                      </a:r>
                      <a:r>
                        <a:rPr lang="en-NL" sz="2000" dirty="0">
                          <a:latin typeface="+mn-lt"/>
                        </a:rPr>
                        <a:t>n </a:t>
                      </a:r>
                      <a:r>
                        <a:rPr lang="nl-NL" sz="2000" dirty="0">
                          <a:latin typeface="+mn-lt"/>
                        </a:rPr>
                        <a:t>o</a:t>
                      </a:r>
                      <a:r>
                        <a:rPr lang="en-NL" sz="2000" dirty="0">
                          <a:latin typeface="+mn-lt"/>
                        </a:rPr>
                        <a:t>r </a:t>
                      </a:r>
                      <a:r>
                        <a:rPr lang="nl-NL" sz="2000" dirty="0">
                          <a:latin typeface="+mn-lt"/>
                        </a:rPr>
                        <a:t>s</a:t>
                      </a:r>
                      <a:r>
                        <a:rPr lang="en-NL" sz="2000" dirty="0">
                          <a:latin typeface="+mn-lt"/>
                        </a:rPr>
                        <a:t>c</a:t>
                      </a:r>
                      <a:r>
                        <a:rPr lang="nl-NL" sz="2000" dirty="0">
                          <a:latin typeface="+mn-lt"/>
                        </a:rPr>
                        <a:t>r</a:t>
                      </a:r>
                      <a:r>
                        <a:rPr lang="en-NL" sz="2000" dirty="0" err="1">
                          <a:latin typeface="+mn-lt"/>
                        </a:rPr>
                        <a:t>i</a:t>
                      </a:r>
                      <a:r>
                        <a:rPr lang="nl-NL" sz="2000" dirty="0">
                          <a:latin typeface="+mn-lt"/>
                        </a:rPr>
                        <a:t>p</a:t>
                      </a:r>
                      <a:r>
                        <a:rPr lang="en-NL" sz="2000" dirty="0">
                          <a:latin typeface="+mn-lt"/>
                        </a:rPr>
                        <a:t>t </a:t>
                      </a:r>
                      <a:r>
                        <a:rPr lang="nl-NL" sz="2000" dirty="0">
                          <a:latin typeface="+mn-lt"/>
                        </a:rPr>
                        <a:t>i</a:t>
                      </a:r>
                      <a:r>
                        <a:rPr lang="en-NL" sz="2000" dirty="0">
                          <a:latin typeface="+mn-lt"/>
                        </a:rPr>
                        <a:t>f </a:t>
                      </a:r>
                      <a:r>
                        <a:rPr lang="nl-NL" sz="2000" dirty="0">
                          <a:latin typeface="+mn-lt"/>
                        </a:rPr>
                        <a:t>n</a:t>
                      </a:r>
                      <a:r>
                        <a:rPr lang="en-NL" sz="2000" dirty="0">
                          <a:latin typeface="+mn-lt"/>
                        </a:rPr>
                        <a:t>e</a:t>
                      </a:r>
                      <a:r>
                        <a:rPr lang="nl-NL" sz="2000" dirty="0">
                          <a:latin typeface="+mn-lt"/>
                        </a:rPr>
                        <a:t>x</a:t>
                      </a:r>
                      <a:r>
                        <a:rPr lang="en-NL" sz="2000" dirty="0">
                          <a:latin typeface="+mn-lt"/>
                        </a:rPr>
                        <a:t>t statement is function or </a:t>
                      </a:r>
                      <a:r>
                        <a:rPr lang="en-NL" sz="2000" dirty="0" err="1">
                          <a:latin typeface="+mn-lt"/>
                        </a:rPr>
                        <a:t>scri</a:t>
                      </a:r>
                      <a:r>
                        <a:rPr lang="nl-NL" sz="2000" dirty="0">
                          <a:latin typeface="+mn-lt"/>
                        </a:rPr>
                        <a:t>p</a:t>
                      </a:r>
                      <a:r>
                        <a:rPr lang="en-NL" sz="2000" dirty="0">
                          <a:latin typeface="+mn-lt"/>
                        </a:rPr>
                        <a:t>t </a:t>
                      </a:r>
                      <a:r>
                        <a:rPr lang="nl-NL" sz="2000" dirty="0">
                          <a:latin typeface="+mn-lt"/>
                        </a:rPr>
                        <a:t>c</a:t>
                      </a:r>
                      <a:r>
                        <a:rPr lang="en-NL" sz="2000" dirty="0">
                          <a:latin typeface="+mn-lt"/>
                        </a:rPr>
                        <a:t>a</a:t>
                      </a:r>
                      <a:r>
                        <a:rPr lang="nl-NL" sz="2000" dirty="0">
                          <a:latin typeface="+mn-lt"/>
                        </a:rPr>
                        <a:t>l</a:t>
                      </a:r>
                      <a:r>
                        <a:rPr lang="en-NL" sz="2000" dirty="0">
                          <a:latin typeface="+mn-lt"/>
                        </a:rPr>
                        <a:t>l</a:t>
                      </a:r>
                      <a:endParaRPr lang="en-AU" sz="2000" dirty="0">
                        <a:solidFill>
                          <a:schemeClr val="bg1"/>
                        </a:solidFill>
                        <a:latin typeface="+mn-lt"/>
                        <a:cs typeface="Segoe UI Light" panose="020B0502040204020203" pitchFamily="34" charset="0"/>
                      </a:endParaRPr>
                    </a:p>
                  </a:txBody>
                  <a:tcPr marL="53837" marR="53837" marT="26918" marB="26918">
                    <a:solidFill>
                      <a:schemeClr val="lt2"/>
                    </a:solidFill>
                  </a:tcPr>
                </a:tc>
                <a:tc>
                  <a:txBody>
                    <a:bodyPr/>
                    <a:lstStyle/>
                    <a:p>
                      <a:r>
                        <a:rPr lang="en-AU" sz="2000" dirty="0"/>
                        <a:t>F11</a:t>
                      </a:r>
                      <a:endParaRPr lang="en-AU" sz="2000" dirty="0">
                        <a:solidFill>
                          <a:schemeClr val="bg1"/>
                        </a:solidFill>
                        <a:latin typeface="Segoe UI Light" panose="020B0502040204020203" pitchFamily="34" charset="0"/>
                        <a:cs typeface="Segoe UI Light" panose="020B0502040204020203" pitchFamily="34" charset="0"/>
                      </a:endParaRPr>
                    </a:p>
                  </a:txBody>
                  <a:tcPr marL="53837" marR="53837" marT="26918" marB="26918">
                    <a:solidFill>
                      <a:schemeClr val="lt2"/>
                    </a:solidFill>
                  </a:tcPr>
                </a:tc>
                <a:extLst>
                  <a:ext uri="{0D108BD9-81ED-4DB2-BD59-A6C34878D82A}">
                    <a16:rowId xmlns:a16="http://schemas.microsoft.com/office/drawing/2014/main" val="32975572"/>
                  </a:ext>
                </a:extLst>
              </a:tr>
              <a:tr h="80972">
                <a:tc>
                  <a:txBody>
                    <a:bodyPr/>
                    <a:lstStyle/>
                    <a:p>
                      <a:r>
                        <a:rPr lang="en-AU" sz="2000" dirty="0"/>
                        <a:t>Step Over </a:t>
                      </a:r>
                      <a:endParaRPr lang="en-AU" sz="2000" dirty="0">
                        <a:solidFill>
                          <a:schemeClr val="bg1"/>
                        </a:solidFill>
                        <a:latin typeface="Segoe UI Light" panose="020B0502040204020203" pitchFamily="34" charset="0"/>
                        <a:cs typeface="Segoe UI Light" panose="020B0502040204020203" pitchFamily="34" charset="0"/>
                      </a:endParaRPr>
                    </a:p>
                  </a:txBody>
                  <a:tcPr marL="53837" marR="53837" marT="26918" marB="26918"/>
                </a:tc>
                <a:tc>
                  <a:txBody>
                    <a:bodyPr/>
                    <a:lstStyle/>
                    <a:p>
                      <a:r>
                        <a:rPr lang="en-NL" sz="2000" dirty="0">
                          <a:latin typeface="+mn-lt"/>
                        </a:rPr>
                        <a:t>R</a:t>
                      </a:r>
                      <a:r>
                        <a:rPr lang="nl-NL" sz="2000" dirty="0">
                          <a:latin typeface="+mn-lt"/>
                        </a:rPr>
                        <a:t>u</a:t>
                      </a:r>
                      <a:r>
                        <a:rPr lang="en-NL" sz="2000" dirty="0">
                          <a:latin typeface="+mn-lt"/>
                        </a:rPr>
                        <a:t>n</a:t>
                      </a:r>
                      <a:r>
                        <a:rPr lang="nl-NL" sz="2000" dirty="0">
                          <a:latin typeface="+mn-lt"/>
                        </a:rPr>
                        <a:t>s</a:t>
                      </a:r>
                      <a:r>
                        <a:rPr lang="en-NL" sz="2000" dirty="0">
                          <a:latin typeface="+mn-lt"/>
                        </a:rPr>
                        <a:t> </a:t>
                      </a:r>
                      <a:r>
                        <a:rPr lang="nl-NL" sz="2000" dirty="0">
                          <a:latin typeface="+mn-lt"/>
                        </a:rPr>
                        <a:t>c</a:t>
                      </a:r>
                      <a:r>
                        <a:rPr lang="en-NL" sz="2000" dirty="0">
                          <a:latin typeface="+mn-lt"/>
                        </a:rPr>
                        <a:t>u</a:t>
                      </a:r>
                      <a:r>
                        <a:rPr lang="nl-NL" sz="2000" dirty="0">
                          <a:latin typeface="+mn-lt"/>
                        </a:rPr>
                        <a:t>r</a:t>
                      </a:r>
                      <a:r>
                        <a:rPr lang="en-NL" sz="2000" dirty="0">
                          <a:latin typeface="+mn-lt"/>
                        </a:rPr>
                        <a:t>r</a:t>
                      </a:r>
                      <a:r>
                        <a:rPr lang="nl-NL" sz="2000" dirty="0">
                          <a:latin typeface="+mn-lt"/>
                        </a:rPr>
                        <a:t>e</a:t>
                      </a:r>
                      <a:r>
                        <a:rPr lang="en-NL" sz="2000" dirty="0">
                          <a:latin typeface="+mn-lt"/>
                        </a:rPr>
                        <a:t>n</a:t>
                      </a:r>
                      <a:r>
                        <a:rPr lang="nl-NL" sz="2000" dirty="0">
                          <a:latin typeface="+mn-lt"/>
                        </a:rPr>
                        <a:t>t</a:t>
                      </a:r>
                      <a:r>
                        <a:rPr lang="en-NL" sz="2000" dirty="0">
                          <a:latin typeface="+mn-lt"/>
                        </a:rPr>
                        <a:t> </a:t>
                      </a:r>
                      <a:r>
                        <a:rPr lang="nl-NL" sz="2000" dirty="0">
                          <a:latin typeface="+mn-lt"/>
                        </a:rPr>
                        <a:t>s</a:t>
                      </a:r>
                      <a:r>
                        <a:rPr lang="en-NL" sz="2000" dirty="0">
                          <a:latin typeface="+mn-lt"/>
                        </a:rPr>
                        <a:t>t</a:t>
                      </a:r>
                      <a:r>
                        <a:rPr lang="nl-NL" sz="2000" dirty="0">
                          <a:latin typeface="+mn-lt"/>
                        </a:rPr>
                        <a:t>a</a:t>
                      </a:r>
                      <a:r>
                        <a:rPr lang="en-NL" sz="2000" dirty="0">
                          <a:latin typeface="+mn-lt"/>
                        </a:rPr>
                        <a:t>t</a:t>
                      </a:r>
                      <a:r>
                        <a:rPr lang="nl-NL" sz="2000" dirty="0">
                          <a:latin typeface="+mn-lt"/>
                        </a:rPr>
                        <a:t>e</a:t>
                      </a:r>
                      <a:r>
                        <a:rPr lang="en-NL" sz="2000" dirty="0">
                          <a:latin typeface="+mn-lt"/>
                        </a:rPr>
                        <a:t>m</a:t>
                      </a:r>
                      <a:r>
                        <a:rPr lang="nl-NL" sz="2000" dirty="0">
                          <a:latin typeface="+mn-lt"/>
                        </a:rPr>
                        <a:t>e</a:t>
                      </a:r>
                      <a:r>
                        <a:rPr lang="en-NL" sz="2000" dirty="0">
                          <a:latin typeface="+mn-lt"/>
                        </a:rPr>
                        <a:t>n</a:t>
                      </a:r>
                      <a:r>
                        <a:rPr lang="nl-NL" sz="2000" dirty="0">
                          <a:latin typeface="+mn-lt"/>
                        </a:rPr>
                        <a:t>t</a:t>
                      </a:r>
                      <a:r>
                        <a:rPr lang="en-NL" sz="2000" dirty="0">
                          <a:latin typeface="+mn-lt"/>
                        </a:rPr>
                        <a:t> </a:t>
                      </a:r>
                      <a:r>
                        <a:rPr lang="nl-NL" sz="2000" dirty="0">
                          <a:latin typeface="+mn-lt"/>
                        </a:rPr>
                        <a:t>a</a:t>
                      </a:r>
                      <a:r>
                        <a:rPr lang="en-NL" sz="2000" dirty="0">
                          <a:latin typeface="+mn-lt"/>
                        </a:rPr>
                        <a:t>n</a:t>
                      </a:r>
                      <a:r>
                        <a:rPr lang="nl-NL" sz="2000" dirty="0">
                          <a:latin typeface="+mn-lt"/>
                        </a:rPr>
                        <a:t>d</a:t>
                      </a:r>
                      <a:r>
                        <a:rPr lang="en-NL" sz="2000" dirty="0">
                          <a:latin typeface="+mn-lt"/>
                        </a:rPr>
                        <a:t> </a:t>
                      </a:r>
                      <a:r>
                        <a:rPr lang="nl-NL" sz="2000" dirty="0">
                          <a:latin typeface="+mn-lt"/>
                        </a:rPr>
                        <a:t>s</a:t>
                      </a:r>
                      <a:r>
                        <a:rPr lang="en-NL" sz="2000" dirty="0">
                          <a:latin typeface="+mn-lt"/>
                        </a:rPr>
                        <a:t>t</a:t>
                      </a:r>
                      <a:r>
                        <a:rPr lang="nl-NL" sz="2000" dirty="0">
                          <a:latin typeface="+mn-lt"/>
                        </a:rPr>
                        <a:t>o</a:t>
                      </a:r>
                      <a:r>
                        <a:rPr lang="en-NL" sz="2000" dirty="0">
                          <a:latin typeface="+mn-lt"/>
                        </a:rPr>
                        <a:t>p</a:t>
                      </a:r>
                      <a:r>
                        <a:rPr lang="nl-NL" sz="2000" dirty="0">
                          <a:latin typeface="+mn-lt"/>
                        </a:rPr>
                        <a:t>s</a:t>
                      </a:r>
                      <a:r>
                        <a:rPr lang="en-NL" sz="2000" dirty="0">
                          <a:latin typeface="+mn-lt"/>
                        </a:rPr>
                        <a:t> </a:t>
                      </a:r>
                      <a:r>
                        <a:rPr lang="nl-NL" sz="2000" dirty="0">
                          <a:latin typeface="+mn-lt"/>
                        </a:rPr>
                        <a:t>a</a:t>
                      </a:r>
                      <a:r>
                        <a:rPr lang="en-NL" sz="2000" dirty="0">
                          <a:latin typeface="+mn-lt"/>
                        </a:rPr>
                        <a:t>t </a:t>
                      </a:r>
                      <a:r>
                        <a:rPr lang="nl-NL" sz="2000" dirty="0">
                          <a:latin typeface="+mn-lt"/>
                        </a:rPr>
                        <a:t>n</a:t>
                      </a:r>
                      <a:r>
                        <a:rPr lang="en-NL" sz="2000" dirty="0">
                          <a:latin typeface="+mn-lt"/>
                        </a:rPr>
                        <a:t>e</a:t>
                      </a:r>
                      <a:r>
                        <a:rPr lang="nl-NL" sz="2000" dirty="0">
                          <a:latin typeface="+mn-lt"/>
                        </a:rPr>
                        <a:t>x</a:t>
                      </a:r>
                      <a:r>
                        <a:rPr lang="en-NL" sz="2000" dirty="0">
                          <a:latin typeface="+mn-lt"/>
                        </a:rPr>
                        <a:t>t </a:t>
                      </a:r>
                      <a:r>
                        <a:rPr lang="nl-NL" sz="2000" dirty="0">
                          <a:latin typeface="+mn-lt"/>
                        </a:rPr>
                        <a:t>o</a:t>
                      </a:r>
                      <a:r>
                        <a:rPr lang="en-NL" sz="2000" dirty="0">
                          <a:latin typeface="+mn-lt"/>
                        </a:rPr>
                        <a:t>n</a:t>
                      </a:r>
                      <a:r>
                        <a:rPr lang="nl-NL" sz="2000" dirty="0">
                          <a:latin typeface="+mn-lt"/>
                        </a:rPr>
                        <a:t>e</a:t>
                      </a:r>
                      <a:r>
                        <a:rPr lang="en-NL" sz="2000" dirty="0">
                          <a:latin typeface="+mn-lt"/>
                        </a:rPr>
                        <a:t>;</a:t>
                      </a:r>
                    </a:p>
                    <a:p>
                      <a:r>
                        <a:rPr lang="nl-NL" sz="2000" dirty="0">
                          <a:latin typeface="+mn-lt"/>
                        </a:rPr>
                        <a:t>E</a:t>
                      </a:r>
                      <a:r>
                        <a:rPr lang="en-NL" sz="2000" dirty="0">
                          <a:latin typeface="+mn-lt"/>
                        </a:rPr>
                        <a:t>x</a:t>
                      </a:r>
                      <a:r>
                        <a:rPr lang="nl-NL" sz="2000" dirty="0">
                          <a:latin typeface="+mn-lt"/>
                        </a:rPr>
                        <a:t>e</a:t>
                      </a:r>
                      <a:r>
                        <a:rPr lang="en-NL" sz="2000" dirty="0">
                          <a:latin typeface="+mn-lt"/>
                        </a:rPr>
                        <a:t>c</a:t>
                      </a:r>
                      <a:r>
                        <a:rPr lang="nl-NL" sz="2000" dirty="0">
                          <a:latin typeface="+mn-lt"/>
                        </a:rPr>
                        <a:t>u</a:t>
                      </a:r>
                      <a:r>
                        <a:rPr lang="en-NL" sz="2000" dirty="0">
                          <a:latin typeface="+mn-lt"/>
                        </a:rPr>
                        <a:t>t</a:t>
                      </a:r>
                      <a:r>
                        <a:rPr lang="nl-NL" sz="2000" dirty="0">
                          <a:latin typeface="+mn-lt"/>
                        </a:rPr>
                        <a:t>e</a:t>
                      </a:r>
                      <a:r>
                        <a:rPr lang="en-NL" sz="2000" dirty="0">
                          <a:latin typeface="+mn-lt"/>
                        </a:rPr>
                        <a:t>s </a:t>
                      </a:r>
                      <a:r>
                        <a:rPr lang="nl-NL" sz="2000" dirty="0">
                          <a:latin typeface="+mn-lt"/>
                        </a:rPr>
                        <a:t>f</a:t>
                      </a:r>
                      <a:r>
                        <a:rPr lang="en-NL" sz="2000" dirty="0">
                          <a:latin typeface="+mn-lt"/>
                        </a:rPr>
                        <a:t>u</a:t>
                      </a:r>
                      <a:r>
                        <a:rPr lang="nl-NL" sz="2000" dirty="0">
                          <a:latin typeface="+mn-lt"/>
                        </a:rPr>
                        <a:t>n</a:t>
                      </a:r>
                      <a:r>
                        <a:rPr lang="en-NL" sz="2000" dirty="0">
                          <a:latin typeface="+mn-lt"/>
                        </a:rPr>
                        <a:t>c</a:t>
                      </a:r>
                      <a:r>
                        <a:rPr lang="nl-NL" sz="2000" dirty="0">
                          <a:latin typeface="+mn-lt"/>
                        </a:rPr>
                        <a:t>t</a:t>
                      </a:r>
                      <a:r>
                        <a:rPr lang="en-NL" sz="2000" dirty="0" err="1">
                          <a:latin typeface="+mn-lt"/>
                        </a:rPr>
                        <a:t>i</a:t>
                      </a:r>
                      <a:r>
                        <a:rPr lang="nl-NL" sz="2000" dirty="0">
                          <a:latin typeface="+mn-lt"/>
                        </a:rPr>
                        <a:t>o</a:t>
                      </a:r>
                      <a:r>
                        <a:rPr lang="en-NL" sz="2000" dirty="0">
                          <a:latin typeface="+mn-lt"/>
                        </a:rPr>
                        <a:t>n </a:t>
                      </a:r>
                      <a:r>
                        <a:rPr lang="nl-NL" sz="2000" dirty="0">
                          <a:latin typeface="+mn-lt"/>
                        </a:rPr>
                        <a:t>o</a:t>
                      </a:r>
                      <a:r>
                        <a:rPr lang="en-NL" sz="2000" dirty="0">
                          <a:latin typeface="+mn-lt"/>
                        </a:rPr>
                        <a:t>r </a:t>
                      </a:r>
                      <a:r>
                        <a:rPr lang="nl-NL" sz="2000" dirty="0">
                          <a:latin typeface="+mn-lt"/>
                        </a:rPr>
                        <a:t>s</a:t>
                      </a:r>
                      <a:r>
                        <a:rPr lang="en-NL" sz="2000" dirty="0" err="1">
                          <a:latin typeface="+mn-lt"/>
                        </a:rPr>
                        <a:t>cript</a:t>
                      </a:r>
                      <a:r>
                        <a:rPr lang="en-NL" sz="2000" dirty="0">
                          <a:latin typeface="+mn-lt"/>
                        </a:rPr>
                        <a:t> if next statement is function or script call but doe</a:t>
                      </a:r>
                      <a:r>
                        <a:rPr lang="nl-NL" sz="2000" dirty="0">
                          <a:latin typeface="+mn-lt"/>
                        </a:rPr>
                        <a:t>s</a:t>
                      </a:r>
                      <a:r>
                        <a:rPr lang="en-NL" sz="2000" dirty="0">
                          <a:latin typeface="+mn-lt"/>
                        </a:rPr>
                        <a:t>n’</a:t>
                      </a:r>
                      <a:r>
                        <a:rPr lang="nl-NL" sz="2000" dirty="0">
                          <a:latin typeface="+mn-lt"/>
                        </a:rPr>
                        <a:t>t</a:t>
                      </a:r>
                      <a:r>
                        <a:rPr lang="en-NL" sz="2000" dirty="0">
                          <a:latin typeface="+mn-lt"/>
                        </a:rPr>
                        <a:t> </a:t>
                      </a:r>
                      <a:r>
                        <a:rPr lang="nl-NL" sz="2000" dirty="0">
                          <a:latin typeface="+mn-lt"/>
                        </a:rPr>
                        <a:t>s</a:t>
                      </a:r>
                      <a:r>
                        <a:rPr lang="en-NL" sz="2000" dirty="0">
                          <a:latin typeface="+mn-lt"/>
                        </a:rPr>
                        <a:t>t</a:t>
                      </a:r>
                      <a:r>
                        <a:rPr lang="nl-NL" sz="2000" dirty="0">
                          <a:latin typeface="+mn-lt"/>
                        </a:rPr>
                        <a:t>e</a:t>
                      </a:r>
                      <a:r>
                        <a:rPr lang="en-NL" sz="2000" dirty="0">
                          <a:latin typeface="+mn-lt"/>
                        </a:rPr>
                        <a:t>p </a:t>
                      </a:r>
                      <a:r>
                        <a:rPr lang="nl-NL" sz="2000" dirty="0">
                          <a:latin typeface="+mn-lt"/>
                        </a:rPr>
                        <a:t>i</a:t>
                      </a:r>
                      <a:r>
                        <a:rPr lang="en-NL" sz="2000" dirty="0">
                          <a:latin typeface="+mn-lt"/>
                        </a:rPr>
                        <a:t>n</a:t>
                      </a:r>
                      <a:r>
                        <a:rPr lang="nl-NL" sz="2000" dirty="0">
                          <a:latin typeface="+mn-lt"/>
                        </a:rPr>
                        <a:t>t</a:t>
                      </a:r>
                      <a:r>
                        <a:rPr lang="en-NL" sz="2000" dirty="0">
                          <a:latin typeface="+mn-lt"/>
                        </a:rPr>
                        <a:t>o</a:t>
                      </a:r>
                    </a:p>
                    <a:p>
                      <a:endParaRPr lang="en-AU" sz="2000" dirty="0">
                        <a:solidFill>
                          <a:schemeClr val="bg1"/>
                        </a:solidFill>
                        <a:latin typeface="+mn-lt"/>
                        <a:cs typeface="Segoe UI Light" panose="020B0502040204020203" pitchFamily="34" charset="0"/>
                      </a:endParaRPr>
                    </a:p>
                  </a:txBody>
                  <a:tcPr marL="53837" marR="53837" marT="26918" marB="26918"/>
                </a:tc>
                <a:tc>
                  <a:txBody>
                    <a:bodyPr/>
                    <a:lstStyle/>
                    <a:p>
                      <a:r>
                        <a:rPr lang="en-AU" sz="2000"/>
                        <a:t>F10</a:t>
                      </a:r>
                      <a:endParaRPr lang="en-AU" sz="2000" dirty="0">
                        <a:solidFill>
                          <a:schemeClr val="bg1"/>
                        </a:solidFill>
                        <a:latin typeface="Segoe UI Light" panose="020B0502040204020203" pitchFamily="34" charset="0"/>
                        <a:cs typeface="Segoe UI Light" panose="020B0502040204020203" pitchFamily="34" charset="0"/>
                      </a:endParaRPr>
                    </a:p>
                  </a:txBody>
                  <a:tcPr marL="53837" marR="53837" marT="26918" marB="26918"/>
                </a:tc>
                <a:extLst>
                  <a:ext uri="{0D108BD9-81ED-4DB2-BD59-A6C34878D82A}">
                    <a16:rowId xmlns:a16="http://schemas.microsoft.com/office/drawing/2014/main" val="1939069044"/>
                  </a:ext>
                </a:extLst>
              </a:tr>
              <a:tr h="569644">
                <a:tc>
                  <a:txBody>
                    <a:bodyPr/>
                    <a:lstStyle/>
                    <a:p>
                      <a:r>
                        <a:rPr lang="en-AU" sz="2000"/>
                        <a:t>Step Out </a:t>
                      </a:r>
                      <a:endParaRPr lang="en-AU" sz="2000">
                        <a:solidFill>
                          <a:schemeClr val="bg1"/>
                        </a:solidFill>
                        <a:latin typeface="Segoe UI Light" panose="020B0502040204020203" pitchFamily="34" charset="0"/>
                        <a:cs typeface="Segoe UI Light" panose="020B0502040204020203" pitchFamily="34" charset="0"/>
                      </a:endParaRPr>
                    </a:p>
                  </a:txBody>
                  <a:tcPr marL="53837" marR="53837" marT="26918" marB="26918">
                    <a:solidFill>
                      <a:schemeClr val="lt2"/>
                    </a:solidFill>
                  </a:tcPr>
                </a:tc>
                <a:tc>
                  <a:txBody>
                    <a:bodyPr/>
                    <a:lstStyle/>
                    <a:p>
                      <a:r>
                        <a:rPr lang="en-NL" sz="2000" dirty="0">
                          <a:solidFill>
                            <a:schemeClr val="tx1"/>
                          </a:solidFill>
                          <a:latin typeface="+mn-lt"/>
                          <a:cs typeface="Segoe UI Light" panose="020B0502040204020203" pitchFamily="34" charset="0"/>
                        </a:rPr>
                        <a:t>S</a:t>
                      </a:r>
                      <a:r>
                        <a:rPr lang="nl-NL" sz="2000" dirty="0">
                          <a:solidFill>
                            <a:schemeClr val="tx1"/>
                          </a:solidFill>
                          <a:latin typeface="+mn-lt"/>
                          <a:cs typeface="Segoe UI Light" panose="020B0502040204020203" pitchFamily="34" charset="0"/>
                        </a:rPr>
                        <a:t>t</a:t>
                      </a:r>
                      <a:r>
                        <a:rPr lang="en-NL" sz="2000" dirty="0">
                          <a:solidFill>
                            <a:schemeClr val="tx1"/>
                          </a:solidFill>
                          <a:latin typeface="+mn-lt"/>
                          <a:cs typeface="Segoe UI Light" panose="020B0502040204020203" pitchFamily="34" charset="0"/>
                        </a:rPr>
                        <a:t>e</a:t>
                      </a:r>
                      <a:r>
                        <a:rPr lang="nl-NL" sz="2000" dirty="0">
                          <a:solidFill>
                            <a:schemeClr val="tx1"/>
                          </a:solidFill>
                          <a:latin typeface="+mn-lt"/>
                          <a:cs typeface="Segoe UI Light" panose="020B0502040204020203" pitchFamily="34" charset="0"/>
                        </a:rPr>
                        <a:t>p</a:t>
                      </a:r>
                      <a:r>
                        <a:rPr lang="en-NL" sz="2000" dirty="0">
                          <a:solidFill>
                            <a:schemeClr val="tx1"/>
                          </a:solidFill>
                          <a:latin typeface="+mn-lt"/>
                          <a:cs typeface="Segoe UI Light" panose="020B0502040204020203" pitchFamily="34" charset="0"/>
                        </a:rPr>
                        <a:t>s </a:t>
                      </a:r>
                      <a:r>
                        <a:rPr lang="nl-NL" sz="2000" dirty="0">
                          <a:solidFill>
                            <a:schemeClr val="tx1"/>
                          </a:solidFill>
                          <a:latin typeface="+mn-lt"/>
                          <a:cs typeface="Segoe UI Light" panose="020B0502040204020203" pitchFamily="34" charset="0"/>
                        </a:rPr>
                        <a:t>o</a:t>
                      </a:r>
                      <a:r>
                        <a:rPr lang="en-NL" sz="2000" dirty="0">
                          <a:solidFill>
                            <a:schemeClr val="tx1"/>
                          </a:solidFill>
                          <a:latin typeface="+mn-lt"/>
                          <a:cs typeface="Segoe UI Light" panose="020B0502040204020203" pitchFamily="34" charset="0"/>
                        </a:rPr>
                        <a:t>u</a:t>
                      </a:r>
                      <a:r>
                        <a:rPr lang="nl-NL" sz="2000" dirty="0">
                          <a:solidFill>
                            <a:schemeClr val="tx1"/>
                          </a:solidFill>
                          <a:latin typeface="+mn-lt"/>
                          <a:cs typeface="Segoe UI Light" panose="020B0502040204020203" pitchFamily="34" charset="0"/>
                        </a:rPr>
                        <a:t>t</a:t>
                      </a:r>
                      <a:r>
                        <a:rPr lang="en-NL" sz="2000" dirty="0">
                          <a:solidFill>
                            <a:schemeClr val="tx1"/>
                          </a:solidFill>
                          <a:latin typeface="+mn-lt"/>
                          <a:cs typeface="Segoe UI Light" panose="020B0502040204020203" pitchFamily="34" charset="0"/>
                        </a:rPr>
                        <a:t> </a:t>
                      </a:r>
                      <a:r>
                        <a:rPr lang="nl-NL" sz="2000" dirty="0">
                          <a:solidFill>
                            <a:schemeClr val="tx1"/>
                          </a:solidFill>
                          <a:latin typeface="+mn-lt"/>
                          <a:cs typeface="Segoe UI Light" panose="020B0502040204020203" pitchFamily="34" charset="0"/>
                        </a:rPr>
                        <a:t>o</a:t>
                      </a:r>
                      <a:r>
                        <a:rPr lang="en-NL" sz="2000" dirty="0">
                          <a:solidFill>
                            <a:schemeClr val="tx1"/>
                          </a:solidFill>
                          <a:latin typeface="+mn-lt"/>
                          <a:cs typeface="Segoe UI Light" panose="020B0502040204020203" pitchFamily="34" charset="0"/>
                        </a:rPr>
                        <a:t>f </a:t>
                      </a:r>
                      <a:r>
                        <a:rPr lang="nl-NL" sz="2000" dirty="0">
                          <a:solidFill>
                            <a:schemeClr val="tx1"/>
                          </a:solidFill>
                          <a:latin typeface="+mn-lt"/>
                          <a:cs typeface="Segoe UI Light" panose="020B0502040204020203" pitchFamily="34" charset="0"/>
                        </a:rPr>
                        <a:t>c</a:t>
                      </a:r>
                      <a:r>
                        <a:rPr lang="en-NL" sz="2000" dirty="0">
                          <a:solidFill>
                            <a:schemeClr val="tx1"/>
                          </a:solidFill>
                          <a:latin typeface="+mn-lt"/>
                          <a:cs typeface="Segoe UI Light" panose="020B0502040204020203" pitchFamily="34" charset="0"/>
                        </a:rPr>
                        <a:t>u</a:t>
                      </a:r>
                      <a:r>
                        <a:rPr lang="nl-NL" sz="2000" dirty="0">
                          <a:solidFill>
                            <a:schemeClr val="tx1"/>
                          </a:solidFill>
                          <a:latin typeface="+mn-lt"/>
                          <a:cs typeface="Segoe UI Light" panose="020B0502040204020203" pitchFamily="34" charset="0"/>
                        </a:rPr>
                        <a:t>r</a:t>
                      </a:r>
                      <a:r>
                        <a:rPr lang="en-NL" sz="2000" dirty="0">
                          <a:solidFill>
                            <a:schemeClr val="tx1"/>
                          </a:solidFill>
                          <a:latin typeface="+mn-lt"/>
                          <a:cs typeface="Segoe UI Light" panose="020B0502040204020203" pitchFamily="34" charset="0"/>
                        </a:rPr>
                        <a:t>r</a:t>
                      </a:r>
                      <a:r>
                        <a:rPr lang="nl-NL" sz="2000" dirty="0">
                          <a:solidFill>
                            <a:schemeClr val="tx1"/>
                          </a:solidFill>
                          <a:latin typeface="+mn-lt"/>
                          <a:cs typeface="Segoe UI Light" panose="020B0502040204020203" pitchFamily="34" charset="0"/>
                        </a:rPr>
                        <a:t>e</a:t>
                      </a:r>
                      <a:r>
                        <a:rPr lang="en-NL" sz="2000" dirty="0">
                          <a:solidFill>
                            <a:schemeClr val="tx1"/>
                          </a:solidFill>
                          <a:latin typeface="+mn-lt"/>
                          <a:cs typeface="Segoe UI Light" panose="020B0502040204020203" pitchFamily="34" charset="0"/>
                        </a:rPr>
                        <a:t>n</a:t>
                      </a:r>
                      <a:r>
                        <a:rPr lang="nl-NL" sz="2000" dirty="0">
                          <a:solidFill>
                            <a:schemeClr val="tx1"/>
                          </a:solidFill>
                          <a:latin typeface="+mn-lt"/>
                          <a:cs typeface="Segoe UI Light" panose="020B0502040204020203" pitchFamily="34" charset="0"/>
                        </a:rPr>
                        <a:t>t</a:t>
                      </a:r>
                      <a:r>
                        <a:rPr lang="en-NL" sz="2000" dirty="0">
                          <a:solidFill>
                            <a:schemeClr val="tx1"/>
                          </a:solidFill>
                          <a:latin typeface="+mn-lt"/>
                          <a:cs typeface="Segoe UI Light" panose="020B0502040204020203" pitchFamily="34" charset="0"/>
                        </a:rPr>
                        <a:t> </a:t>
                      </a:r>
                      <a:r>
                        <a:rPr lang="nl-NL" sz="2000" dirty="0">
                          <a:solidFill>
                            <a:schemeClr val="tx1"/>
                          </a:solidFill>
                          <a:latin typeface="+mn-lt"/>
                          <a:cs typeface="Segoe UI Light" panose="020B0502040204020203" pitchFamily="34" charset="0"/>
                        </a:rPr>
                        <a:t>f</a:t>
                      </a:r>
                      <a:r>
                        <a:rPr lang="en-NL" sz="2000" dirty="0">
                          <a:solidFill>
                            <a:schemeClr val="tx1"/>
                          </a:solidFill>
                          <a:latin typeface="+mn-lt"/>
                          <a:cs typeface="Segoe UI Light" panose="020B0502040204020203" pitchFamily="34" charset="0"/>
                        </a:rPr>
                        <a:t>u</a:t>
                      </a:r>
                      <a:r>
                        <a:rPr lang="nl-NL" sz="2000" dirty="0">
                          <a:solidFill>
                            <a:schemeClr val="tx1"/>
                          </a:solidFill>
                          <a:latin typeface="+mn-lt"/>
                          <a:cs typeface="Segoe UI Light" panose="020B0502040204020203" pitchFamily="34" charset="0"/>
                        </a:rPr>
                        <a:t>n</a:t>
                      </a:r>
                      <a:r>
                        <a:rPr lang="en-NL" sz="2000" dirty="0">
                          <a:solidFill>
                            <a:schemeClr val="tx1"/>
                          </a:solidFill>
                          <a:latin typeface="+mn-lt"/>
                          <a:cs typeface="Segoe UI Light" panose="020B0502040204020203" pitchFamily="34" charset="0"/>
                        </a:rPr>
                        <a:t>c</a:t>
                      </a:r>
                      <a:r>
                        <a:rPr lang="nl-NL" sz="2000" dirty="0">
                          <a:solidFill>
                            <a:schemeClr val="tx1"/>
                          </a:solidFill>
                          <a:latin typeface="+mn-lt"/>
                          <a:cs typeface="Segoe UI Light" panose="020B0502040204020203" pitchFamily="34" charset="0"/>
                        </a:rPr>
                        <a:t>t</a:t>
                      </a:r>
                      <a:r>
                        <a:rPr lang="en-NL" sz="2000" dirty="0" err="1">
                          <a:solidFill>
                            <a:schemeClr val="tx1"/>
                          </a:solidFill>
                          <a:latin typeface="+mn-lt"/>
                          <a:cs typeface="Segoe UI Light" panose="020B0502040204020203" pitchFamily="34" charset="0"/>
                        </a:rPr>
                        <a:t>i</a:t>
                      </a:r>
                      <a:r>
                        <a:rPr lang="nl-NL" sz="2000" dirty="0">
                          <a:solidFill>
                            <a:schemeClr val="tx1"/>
                          </a:solidFill>
                          <a:latin typeface="+mn-lt"/>
                          <a:cs typeface="Segoe UI Light" panose="020B0502040204020203" pitchFamily="34" charset="0"/>
                        </a:rPr>
                        <a:t>o</a:t>
                      </a:r>
                      <a:r>
                        <a:rPr lang="en-NL" sz="2000" dirty="0">
                          <a:solidFill>
                            <a:schemeClr val="tx1"/>
                          </a:solidFill>
                          <a:latin typeface="+mn-lt"/>
                          <a:cs typeface="Segoe UI Light" panose="020B0502040204020203" pitchFamily="34" charset="0"/>
                        </a:rPr>
                        <a:t>n </a:t>
                      </a:r>
                      <a:r>
                        <a:rPr lang="nl-NL" sz="2000" dirty="0">
                          <a:solidFill>
                            <a:schemeClr val="tx1"/>
                          </a:solidFill>
                          <a:latin typeface="+mn-lt"/>
                          <a:cs typeface="Segoe UI Light" panose="020B0502040204020203" pitchFamily="34" charset="0"/>
                        </a:rPr>
                        <a:t>a</a:t>
                      </a:r>
                      <a:r>
                        <a:rPr lang="en-NL" sz="2000" dirty="0">
                          <a:solidFill>
                            <a:schemeClr val="tx1"/>
                          </a:solidFill>
                          <a:latin typeface="+mn-lt"/>
                          <a:cs typeface="Segoe UI Light" panose="020B0502040204020203" pitchFamily="34" charset="0"/>
                        </a:rPr>
                        <a:t>n</a:t>
                      </a:r>
                      <a:r>
                        <a:rPr lang="nl-NL" sz="2000" dirty="0">
                          <a:solidFill>
                            <a:schemeClr val="tx1"/>
                          </a:solidFill>
                          <a:latin typeface="+mn-lt"/>
                          <a:cs typeface="Segoe UI Light" panose="020B0502040204020203" pitchFamily="34" charset="0"/>
                        </a:rPr>
                        <a:t>d</a:t>
                      </a:r>
                      <a:r>
                        <a:rPr lang="en-NL" sz="2000" dirty="0">
                          <a:solidFill>
                            <a:schemeClr val="tx1"/>
                          </a:solidFill>
                          <a:latin typeface="+mn-lt"/>
                          <a:cs typeface="Segoe UI Light" panose="020B0502040204020203" pitchFamily="34" charset="0"/>
                        </a:rPr>
                        <a:t> </a:t>
                      </a:r>
                      <a:r>
                        <a:rPr lang="nl-NL" sz="2000" dirty="0">
                          <a:solidFill>
                            <a:schemeClr val="tx1"/>
                          </a:solidFill>
                          <a:latin typeface="+mn-lt"/>
                          <a:cs typeface="Segoe UI Light" panose="020B0502040204020203" pitchFamily="34" charset="0"/>
                        </a:rPr>
                        <a:t>g</a:t>
                      </a:r>
                      <a:r>
                        <a:rPr lang="en-NL" sz="2000" dirty="0">
                          <a:solidFill>
                            <a:schemeClr val="tx1"/>
                          </a:solidFill>
                          <a:latin typeface="+mn-lt"/>
                          <a:cs typeface="Segoe UI Light" panose="020B0502040204020203" pitchFamily="34" charset="0"/>
                        </a:rPr>
                        <a:t>o</a:t>
                      </a:r>
                      <a:r>
                        <a:rPr lang="nl-NL" sz="2000" dirty="0">
                          <a:solidFill>
                            <a:schemeClr val="tx1"/>
                          </a:solidFill>
                          <a:latin typeface="+mn-lt"/>
                          <a:cs typeface="Segoe UI Light" panose="020B0502040204020203" pitchFamily="34" charset="0"/>
                        </a:rPr>
                        <a:t>e</a:t>
                      </a:r>
                      <a:r>
                        <a:rPr lang="en-NL" sz="2000" dirty="0">
                          <a:solidFill>
                            <a:schemeClr val="tx1"/>
                          </a:solidFill>
                          <a:latin typeface="+mn-lt"/>
                          <a:cs typeface="Segoe UI Light" panose="020B0502040204020203" pitchFamily="34" charset="0"/>
                        </a:rPr>
                        <a:t>s </a:t>
                      </a:r>
                      <a:r>
                        <a:rPr lang="nl-NL" sz="2000" dirty="0">
                          <a:solidFill>
                            <a:schemeClr val="tx1"/>
                          </a:solidFill>
                          <a:latin typeface="+mn-lt"/>
                          <a:cs typeface="Segoe UI Light" panose="020B0502040204020203" pitchFamily="34" charset="0"/>
                        </a:rPr>
                        <a:t>u</a:t>
                      </a:r>
                      <a:r>
                        <a:rPr lang="en-NL" sz="2000" dirty="0">
                          <a:solidFill>
                            <a:schemeClr val="tx1"/>
                          </a:solidFill>
                          <a:latin typeface="+mn-lt"/>
                          <a:cs typeface="Segoe UI Light" panose="020B0502040204020203" pitchFamily="34" charset="0"/>
                        </a:rPr>
                        <a:t>p one l</a:t>
                      </a:r>
                      <a:r>
                        <a:rPr lang="nl-NL" sz="2000" dirty="0">
                          <a:solidFill>
                            <a:schemeClr val="tx1"/>
                          </a:solidFill>
                          <a:latin typeface="+mn-lt"/>
                          <a:cs typeface="Segoe UI Light" panose="020B0502040204020203" pitchFamily="34" charset="0"/>
                        </a:rPr>
                        <a:t>e</a:t>
                      </a:r>
                      <a:r>
                        <a:rPr lang="en-NL" sz="2000" dirty="0">
                          <a:solidFill>
                            <a:schemeClr val="tx1"/>
                          </a:solidFill>
                          <a:latin typeface="+mn-lt"/>
                          <a:cs typeface="Segoe UI Light" panose="020B0502040204020203" pitchFamily="34" charset="0"/>
                        </a:rPr>
                        <a:t>v</a:t>
                      </a:r>
                      <a:r>
                        <a:rPr lang="nl-NL" sz="2000" dirty="0">
                          <a:solidFill>
                            <a:schemeClr val="tx1"/>
                          </a:solidFill>
                          <a:latin typeface="+mn-lt"/>
                          <a:cs typeface="Segoe UI Light" panose="020B0502040204020203" pitchFamily="34" charset="0"/>
                        </a:rPr>
                        <a:t>e</a:t>
                      </a:r>
                      <a:r>
                        <a:rPr lang="en-NL" sz="2000" dirty="0">
                          <a:solidFill>
                            <a:schemeClr val="tx1"/>
                          </a:solidFill>
                          <a:latin typeface="+mn-lt"/>
                          <a:cs typeface="Segoe UI Light" panose="020B0502040204020203" pitchFamily="34" charset="0"/>
                        </a:rPr>
                        <a:t>l </a:t>
                      </a:r>
                      <a:r>
                        <a:rPr lang="nl-NL" sz="2000" dirty="0">
                          <a:solidFill>
                            <a:schemeClr val="tx1"/>
                          </a:solidFill>
                          <a:latin typeface="+mn-lt"/>
                          <a:cs typeface="Segoe UI Light" panose="020B0502040204020203" pitchFamily="34" charset="0"/>
                        </a:rPr>
                        <a:t>i</a:t>
                      </a:r>
                      <a:r>
                        <a:rPr lang="en-NL" sz="2000" dirty="0">
                          <a:solidFill>
                            <a:schemeClr val="tx1"/>
                          </a:solidFill>
                          <a:latin typeface="+mn-lt"/>
                          <a:cs typeface="Segoe UI Light" panose="020B0502040204020203" pitchFamily="34" charset="0"/>
                        </a:rPr>
                        <a:t>f current function is nested;</a:t>
                      </a:r>
                    </a:p>
                    <a:p>
                      <a:r>
                        <a:rPr lang="en-NL" sz="2000" dirty="0">
                          <a:solidFill>
                            <a:schemeClr val="tx1"/>
                          </a:solidFill>
                          <a:latin typeface="+mn-lt"/>
                          <a:cs typeface="Segoe UI Light" panose="020B0502040204020203" pitchFamily="34" charset="0"/>
                        </a:rPr>
                        <a:t>I</a:t>
                      </a:r>
                      <a:r>
                        <a:rPr lang="nl-NL" sz="2000" dirty="0">
                          <a:solidFill>
                            <a:schemeClr val="tx1"/>
                          </a:solidFill>
                          <a:latin typeface="+mn-lt"/>
                          <a:cs typeface="Segoe UI Light" panose="020B0502040204020203" pitchFamily="34" charset="0"/>
                        </a:rPr>
                        <a:t>f</a:t>
                      </a:r>
                      <a:r>
                        <a:rPr lang="en-NL" sz="2000" dirty="0">
                          <a:solidFill>
                            <a:schemeClr val="tx1"/>
                          </a:solidFill>
                          <a:latin typeface="+mn-lt"/>
                          <a:cs typeface="Segoe UI Light" panose="020B0502040204020203" pitchFamily="34" charset="0"/>
                        </a:rPr>
                        <a:t> </a:t>
                      </a:r>
                      <a:r>
                        <a:rPr lang="nl-NL" sz="2000" dirty="0">
                          <a:solidFill>
                            <a:schemeClr val="tx1"/>
                          </a:solidFill>
                          <a:latin typeface="+mn-lt"/>
                          <a:cs typeface="Segoe UI Light" panose="020B0502040204020203" pitchFamily="34" charset="0"/>
                        </a:rPr>
                        <a:t>i</a:t>
                      </a:r>
                      <a:r>
                        <a:rPr lang="en-NL" sz="2000" dirty="0">
                          <a:solidFill>
                            <a:schemeClr val="tx1"/>
                          </a:solidFill>
                          <a:latin typeface="+mn-lt"/>
                          <a:cs typeface="Segoe UI Light" panose="020B0502040204020203" pitchFamily="34" charset="0"/>
                        </a:rPr>
                        <a:t>n </a:t>
                      </a:r>
                      <a:r>
                        <a:rPr lang="nl-NL" sz="2000" dirty="0">
                          <a:solidFill>
                            <a:schemeClr val="tx1"/>
                          </a:solidFill>
                          <a:latin typeface="+mn-lt"/>
                          <a:cs typeface="Segoe UI Light" panose="020B0502040204020203" pitchFamily="34" charset="0"/>
                        </a:rPr>
                        <a:t>m</a:t>
                      </a:r>
                      <a:r>
                        <a:rPr lang="en-NL" sz="2000" dirty="0">
                          <a:solidFill>
                            <a:schemeClr val="tx1"/>
                          </a:solidFill>
                          <a:latin typeface="+mn-lt"/>
                          <a:cs typeface="Segoe UI Light" panose="020B0502040204020203" pitchFamily="34" charset="0"/>
                        </a:rPr>
                        <a:t>a</a:t>
                      </a:r>
                      <a:r>
                        <a:rPr lang="nl-NL" sz="2000" dirty="0">
                          <a:solidFill>
                            <a:schemeClr val="tx1"/>
                          </a:solidFill>
                          <a:latin typeface="+mn-lt"/>
                          <a:cs typeface="Segoe UI Light" panose="020B0502040204020203" pitchFamily="34" charset="0"/>
                        </a:rPr>
                        <a:t>i</a:t>
                      </a:r>
                      <a:r>
                        <a:rPr lang="en-NL" sz="2000" dirty="0">
                          <a:solidFill>
                            <a:schemeClr val="tx1"/>
                          </a:solidFill>
                          <a:latin typeface="+mn-lt"/>
                          <a:cs typeface="Segoe UI Light" panose="020B0502040204020203" pitchFamily="34" charset="0"/>
                        </a:rPr>
                        <a:t>n </a:t>
                      </a:r>
                      <a:r>
                        <a:rPr lang="nl-NL" sz="2000" dirty="0">
                          <a:solidFill>
                            <a:schemeClr val="tx1"/>
                          </a:solidFill>
                          <a:latin typeface="+mn-lt"/>
                          <a:cs typeface="Segoe UI Light" panose="020B0502040204020203" pitchFamily="34" charset="0"/>
                        </a:rPr>
                        <a:t>b</a:t>
                      </a:r>
                      <a:r>
                        <a:rPr lang="en-NL" sz="2000" dirty="0">
                          <a:solidFill>
                            <a:schemeClr val="tx1"/>
                          </a:solidFill>
                          <a:latin typeface="+mn-lt"/>
                          <a:cs typeface="Segoe UI Light" panose="020B0502040204020203" pitchFamily="34" charset="0"/>
                        </a:rPr>
                        <a:t>o</a:t>
                      </a:r>
                      <a:r>
                        <a:rPr lang="nl-NL" sz="2000" dirty="0">
                          <a:solidFill>
                            <a:schemeClr val="tx1"/>
                          </a:solidFill>
                          <a:latin typeface="+mn-lt"/>
                          <a:cs typeface="Segoe UI Light" panose="020B0502040204020203" pitchFamily="34" charset="0"/>
                        </a:rPr>
                        <a:t>d</a:t>
                      </a:r>
                      <a:r>
                        <a:rPr lang="en-NL" sz="2000" dirty="0">
                          <a:solidFill>
                            <a:schemeClr val="tx1"/>
                          </a:solidFill>
                          <a:latin typeface="+mn-lt"/>
                          <a:cs typeface="Segoe UI Light" panose="020B0502040204020203" pitchFamily="34" charset="0"/>
                        </a:rPr>
                        <a:t>y </a:t>
                      </a:r>
                      <a:r>
                        <a:rPr lang="nl-NL" sz="2000" dirty="0">
                          <a:solidFill>
                            <a:schemeClr val="tx1"/>
                          </a:solidFill>
                          <a:latin typeface="+mn-lt"/>
                          <a:cs typeface="Segoe UI Light" panose="020B0502040204020203" pitchFamily="34" charset="0"/>
                        </a:rPr>
                        <a:t>e</a:t>
                      </a:r>
                      <a:r>
                        <a:rPr lang="en-NL" sz="2000" dirty="0">
                          <a:solidFill>
                            <a:schemeClr val="tx1"/>
                          </a:solidFill>
                          <a:latin typeface="+mn-lt"/>
                          <a:cs typeface="Segoe UI Light" panose="020B0502040204020203" pitchFamily="34" charset="0"/>
                        </a:rPr>
                        <a:t>x</a:t>
                      </a:r>
                      <a:r>
                        <a:rPr lang="nl-NL" sz="2000" dirty="0">
                          <a:solidFill>
                            <a:schemeClr val="tx1"/>
                          </a:solidFill>
                          <a:latin typeface="+mn-lt"/>
                          <a:cs typeface="Segoe UI Light" panose="020B0502040204020203" pitchFamily="34" charset="0"/>
                        </a:rPr>
                        <a:t>e</a:t>
                      </a:r>
                      <a:r>
                        <a:rPr lang="en-NL" sz="2000" dirty="0">
                          <a:solidFill>
                            <a:schemeClr val="tx1"/>
                          </a:solidFill>
                          <a:latin typeface="+mn-lt"/>
                          <a:cs typeface="Segoe UI Light" panose="020B0502040204020203" pitchFamily="34" charset="0"/>
                        </a:rPr>
                        <a:t>cutes until end or next breakpoint</a:t>
                      </a:r>
                      <a:endParaRPr lang="en-AU" sz="2000" dirty="0">
                        <a:solidFill>
                          <a:schemeClr val="tx1"/>
                        </a:solidFill>
                        <a:latin typeface="+mn-lt"/>
                        <a:cs typeface="Segoe UI Light" panose="020B0502040204020203" pitchFamily="34" charset="0"/>
                      </a:endParaRPr>
                    </a:p>
                  </a:txBody>
                  <a:tcPr marL="53837" marR="53837" marT="26918" marB="26918">
                    <a:solidFill>
                      <a:schemeClr val="lt2"/>
                    </a:solidFill>
                  </a:tcPr>
                </a:tc>
                <a:tc>
                  <a:txBody>
                    <a:bodyPr/>
                    <a:lstStyle/>
                    <a:p>
                      <a:r>
                        <a:rPr lang="en-AU" sz="2000" dirty="0"/>
                        <a:t>SHIFT+F11</a:t>
                      </a:r>
                      <a:endParaRPr lang="en-AU" sz="2000" dirty="0">
                        <a:solidFill>
                          <a:schemeClr val="bg1"/>
                        </a:solidFill>
                        <a:latin typeface="Segoe UI Light" panose="020B0502040204020203" pitchFamily="34" charset="0"/>
                        <a:cs typeface="Segoe UI Light" panose="020B0502040204020203" pitchFamily="34" charset="0"/>
                      </a:endParaRPr>
                    </a:p>
                  </a:txBody>
                  <a:tcPr marL="53837" marR="53837" marT="26918" marB="26918">
                    <a:solidFill>
                      <a:schemeClr val="lt2"/>
                    </a:solidFill>
                  </a:tcPr>
                </a:tc>
                <a:extLst>
                  <a:ext uri="{0D108BD9-81ED-4DB2-BD59-A6C34878D82A}">
                    <a16:rowId xmlns:a16="http://schemas.microsoft.com/office/drawing/2014/main" val="605051983"/>
                  </a:ext>
                </a:extLst>
              </a:tr>
              <a:tr h="569644">
                <a:tc>
                  <a:txBody>
                    <a:bodyPr/>
                    <a:lstStyle/>
                    <a:p>
                      <a:r>
                        <a:rPr lang="en-AU" sz="2000" dirty="0"/>
                        <a:t>Continue </a:t>
                      </a:r>
                      <a:endParaRPr lang="en-AU" sz="2000" dirty="0">
                        <a:solidFill>
                          <a:schemeClr val="bg1"/>
                        </a:solidFill>
                        <a:latin typeface="Segoe UI Light" panose="020B0502040204020203" pitchFamily="34" charset="0"/>
                        <a:cs typeface="Segoe UI Light" panose="020B0502040204020203" pitchFamily="34" charset="0"/>
                      </a:endParaRPr>
                    </a:p>
                  </a:txBody>
                  <a:tcPr marL="53837" marR="53837" marT="26918" marB="26918"/>
                </a:tc>
                <a:tc>
                  <a:txBody>
                    <a:bodyPr/>
                    <a:lstStyle/>
                    <a:p>
                      <a:r>
                        <a:rPr lang="en-NL" sz="2000" dirty="0">
                          <a:solidFill>
                            <a:schemeClr val="tx1"/>
                          </a:solidFill>
                          <a:latin typeface="+mn-lt"/>
                          <a:cs typeface="Segoe UI Light" panose="020B0502040204020203" pitchFamily="34" charset="0"/>
                        </a:rPr>
                        <a:t>C</a:t>
                      </a:r>
                      <a:r>
                        <a:rPr lang="nl-NL" sz="2000" dirty="0">
                          <a:solidFill>
                            <a:schemeClr val="tx1"/>
                          </a:solidFill>
                          <a:latin typeface="+mn-lt"/>
                          <a:cs typeface="Segoe UI Light" panose="020B0502040204020203" pitchFamily="34" charset="0"/>
                        </a:rPr>
                        <a:t>o</a:t>
                      </a:r>
                      <a:r>
                        <a:rPr lang="en-NL" sz="2000" dirty="0">
                          <a:solidFill>
                            <a:schemeClr val="tx1"/>
                          </a:solidFill>
                          <a:latin typeface="+mn-lt"/>
                          <a:cs typeface="Segoe UI Light" panose="020B0502040204020203" pitchFamily="34" charset="0"/>
                        </a:rPr>
                        <a:t>n</a:t>
                      </a:r>
                      <a:r>
                        <a:rPr lang="nl-NL" sz="2000" dirty="0">
                          <a:solidFill>
                            <a:schemeClr val="tx1"/>
                          </a:solidFill>
                          <a:latin typeface="+mn-lt"/>
                          <a:cs typeface="Segoe UI Light" panose="020B0502040204020203" pitchFamily="34" charset="0"/>
                        </a:rPr>
                        <a:t>t</a:t>
                      </a:r>
                      <a:r>
                        <a:rPr lang="en-NL" sz="2000" dirty="0" err="1">
                          <a:solidFill>
                            <a:schemeClr val="tx1"/>
                          </a:solidFill>
                          <a:latin typeface="+mn-lt"/>
                          <a:cs typeface="Segoe UI Light" panose="020B0502040204020203" pitchFamily="34" charset="0"/>
                        </a:rPr>
                        <a:t>i</a:t>
                      </a:r>
                      <a:r>
                        <a:rPr lang="nl-NL" sz="2000" dirty="0">
                          <a:solidFill>
                            <a:schemeClr val="tx1"/>
                          </a:solidFill>
                          <a:latin typeface="+mn-lt"/>
                          <a:cs typeface="Segoe UI Light" panose="020B0502040204020203" pitchFamily="34" charset="0"/>
                        </a:rPr>
                        <a:t>n</a:t>
                      </a:r>
                      <a:r>
                        <a:rPr lang="en-NL" sz="2000" dirty="0">
                          <a:solidFill>
                            <a:schemeClr val="tx1"/>
                          </a:solidFill>
                          <a:latin typeface="+mn-lt"/>
                          <a:cs typeface="Segoe UI Light" panose="020B0502040204020203" pitchFamily="34" charset="0"/>
                        </a:rPr>
                        <a:t>u</a:t>
                      </a:r>
                      <a:r>
                        <a:rPr lang="nl-NL" sz="2000" dirty="0">
                          <a:solidFill>
                            <a:schemeClr val="tx1"/>
                          </a:solidFill>
                          <a:latin typeface="+mn-lt"/>
                          <a:cs typeface="Segoe UI Light" panose="020B0502040204020203" pitchFamily="34" charset="0"/>
                        </a:rPr>
                        <a:t>e</a:t>
                      </a:r>
                      <a:r>
                        <a:rPr lang="en-NL" sz="2000" dirty="0">
                          <a:solidFill>
                            <a:schemeClr val="tx1"/>
                          </a:solidFill>
                          <a:latin typeface="+mn-lt"/>
                          <a:cs typeface="Segoe UI Light" panose="020B0502040204020203" pitchFamily="34" charset="0"/>
                        </a:rPr>
                        <a:t>s </a:t>
                      </a:r>
                      <a:r>
                        <a:rPr lang="nl-NL" sz="2000" dirty="0">
                          <a:solidFill>
                            <a:schemeClr val="tx1"/>
                          </a:solidFill>
                          <a:latin typeface="+mn-lt"/>
                          <a:cs typeface="Segoe UI Light" panose="020B0502040204020203" pitchFamily="34" charset="0"/>
                        </a:rPr>
                        <a:t>t</a:t>
                      </a:r>
                      <a:r>
                        <a:rPr lang="en-NL" sz="2000" dirty="0">
                          <a:solidFill>
                            <a:schemeClr val="tx1"/>
                          </a:solidFill>
                          <a:latin typeface="+mn-lt"/>
                          <a:cs typeface="Segoe UI Light" panose="020B0502040204020203" pitchFamily="34" charset="0"/>
                        </a:rPr>
                        <a:t>o </a:t>
                      </a:r>
                      <a:r>
                        <a:rPr lang="nl-NL" sz="2000" dirty="0">
                          <a:solidFill>
                            <a:schemeClr val="tx1"/>
                          </a:solidFill>
                          <a:latin typeface="+mn-lt"/>
                          <a:cs typeface="Segoe UI Light" panose="020B0502040204020203" pitchFamily="34" charset="0"/>
                        </a:rPr>
                        <a:t>t</a:t>
                      </a:r>
                      <a:r>
                        <a:rPr lang="en-NL" sz="2000" dirty="0">
                          <a:solidFill>
                            <a:schemeClr val="tx1"/>
                          </a:solidFill>
                          <a:latin typeface="+mn-lt"/>
                          <a:cs typeface="Segoe UI Light" panose="020B0502040204020203" pitchFamily="34" charset="0"/>
                        </a:rPr>
                        <a:t>h</a:t>
                      </a:r>
                      <a:r>
                        <a:rPr lang="nl-NL" sz="2000" dirty="0">
                          <a:solidFill>
                            <a:schemeClr val="tx1"/>
                          </a:solidFill>
                          <a:latin typeface="+mn-lt"/>
                          <a:cs typeface="Segoe UI Light" panose="020B0502040204020203" pitchFamily="34" charset="0"/>
                        </a:rPr>
                        <a:t>e</a:t>
                      </a:r>
                      <a:r>
                        <a:rPr lang="en-NL" sz="2000" dirty="0">
                          <a:solidFill>
                            <a:schemeClr val="tx1"/>
                          </a:solidFill>
                          <a:latin typeface="+mn-lt"/>
                          <a:cs typeface="Segoe UI Light" panose="020B0502040204020203" pitchFamily="34" charset="0"/>
                        </a:rPr>
                        <a:t> </a:t>
                      </a:r>
                      <a:r>
                        <a:rPr lang="nl-NL" sz="2000" dirty="0">
                          <a:solidFill>
                            <a:schemeClr val="tx1"/>
                          </a:solidFill>
                          <a:latin typeface="+mn-lt"/>
                          <a:cs typeface="Segoe UI Light" panose="020B0502040204020203" pitchFamily="34" charset="0"/>
                        </a:rPr>
                        <a:t>e</a:t>
                      </a:r>
                      <a:r>
                        <a:rPr lang="en-NL" sz="2000" dirty="0">
                          <a:solidFill>
                            <a:schemeClr val="tx1"/>
                          </a:solidFill>
                          <a:latin typeface="+mn-lt"/>
                          <a:cs typeface="Segoe UI Light" panose="020B0502040204020203" pitchFamily="34" charset="0"/>
                        </a:rPr>
                        <a:t>n</a:t>
                      </a:r>
                      <a:r>
                        <a:rPr lang="nl-NL" sz="2000" dirty="0">
                          <a:solidFill>
                            <a:schemeClr val="tx1"/>
                          </a:solidFill>
                          <a:latin typeface="+mn-lt"/>
                          <a:cs typeface="Segoe UI Light" panose="020B0502040204020203" pitchFamily="34" charset="0"/>
                        </a:rPr>
                        <a:t>d</a:t>
                      </a:r>
                      <a:r>
                        <a:rPr lang="en-NL" sz="2000" dirty="0">
                          <a:solidFill>
                            <a:schemeClr val="tx1"/>
                          </a:solidFill>
                          <a:latin typeface="+mn-lt"/>
                          <a:cs typeface="Segoe UI Light" panose="020B0502040204020203" pitchFamily="34" charset="0"/>
                        </a:rPr>
                        <a:t> </a:t>
                      </a:r>
                      <a:r>
                        <a:rPr lang="nl-NL" sz="2000" dirty="0">
                          <a:solidFill>
                            <a:schemeClr val="tx1"/>
                          </a:solidFill>
                          <a:latin typeface="+mn-lt"/>
                          <a:cs typeface="Segoe UI Light" panose="020B0502040204020203" pitchFamily="34" charset="0"/>
                        </a:rPr>
                        <a:t>o</a:t>
                      </a:r>
                      <a:r>
                        <a:rPr lang="en-NL" sz="2000" dirty="0">
                          <a:solidFill>
                            <a:schemeClr val="tx1"/>
                          </a:solidFill>
                          <a:latin typeface="+mn-lt"/>
                          <a:cs typeface="Segoe UI Light" panose="020B0502040204020203" pitchFamily="34" charset="0"/>
                        </a:rPr>
                        <a:t>r </a:t>
                      </a:r>
                      <a:r>
                        <a:rPr lang="nl-NL" sz="2000" dirty="0">
                          <a:solidFill>
                            <a:schemeClr val="tx1"/>
                          </a:solidFill>
                          <a:latin typeface="+mn-lt"/>
                          <a:cs typeface="Segoe UI Light" panose="020B0502040204020203" pitchFamily="34" charset="0"/>
                        </a:rPr>
                        <a:t>n</a:t>
                      </a:r>
                      <a:r>
                        <a:rPr lang="en-NL" sz="2000" dirty="0">
                          <a:solidFill>
                            <a:schemeClr val="tx1"/>
                          </a:solidFill>
                          <a:latin typeface="+mn-lt"/>
                          <a:cs typeface="Segoe UI Light" panose="020B0502040204020203" pitchFamily="34" charset="0"/>
                        </a:rPr>
                        <a:t>e</a:t>
                      </a:r>
                      <a:r>
                        <a:rPr lang="nl-NL" sz="2000" dirty="0">
                          <a:solidFill>
                            <a:schemeClr val="tx1"/>
                          </a:solidFill>
                          <a:latin typeface="+mn-lt"/>
                          <a:cs typeface="Segoe UI Light" panose="020B0502040204020203" pitchFamily="34" charset="0"/>
                        </a:rPr>
                        <a:t>x</a:t>
                      </a:r>
                      <a:r>
                        <a:rPr lang="en-NL" sz="2000" dirty="0">
                          <a:solidFill>
                            <a:schemeClr val="tx1"/>
                          </a:solidFill>
                          <a:latin typeface="+mn-lt"/>
                          <a:cs typeface="Segoe UI Light" panose="020B0502040204020203" pitchFamily="34" charset="0"/>
                        </a:rPr>
                        <a:t>t </a:t>
                      </a:r>
                      <a:r>
                        <a:rPr lang="nl-NL" sz="2000" dirty="0">
                          <a:solidFill>
                            <a:schemeClr val="tx1"/>
                          </a:solidFill>
                          <a:latin typeface="+mn-lt"/>
                          <a:cs typeface="Segoe UI Light" panose="020B0502040204020203" pitchFamily="34" charset="0"/>
                        </a:rPr>
                        <a:t>b</a:t>
                      </a:r>
                      <a:r>
                        <a:rPr lang="en-NL" sz="2000" dirty="0">
                          <a:solidFill>
                            <a:schemeClr val="tx1"/>
                          </a:solidFill>
                          <a:latin typeface="+mn-lt"/>
                          <a:cs typeface="Segoe UI Light" panose="020B0502040204020203" pitchFamily="34" charset="0"/>
                        </a:rPr>
                        <a:t>r</a:t>
                      </a:r>
                      <a:r>
                        <a:rPr lang="nl-NL" sz="2000" dirty="0">
                          <a:solidFill>
                            <a:schemeClr val="tx1"/>
                          </a:solidFill>
                          <a:latin typeface="+mn-lt"/>
                          <a:cs typeface="Segoe UI Light" panose="020B0502040204020203" pitchFamily="34" charset="0"/>
                        </a:rPr>
                        <a:t>e</a:t>
                      </a:r>
                      <a:r>
                        <a:rPr lang="en-NL" sz="2000" dirty="0">
                          <a:solidFill>
                            <a:schemeClr val="tx1"/>
                          </a:solidFill>
                          <a:latin typeface="+mn-lt"/>
                          <a:cs typeface="Segoe UI Light" panose="020B0502040204020203" pitchFamily="34" charset="0"/>
                        </a:rPr>
                        <a:t>a</a:t>
                      </a:r>
                      <a:r>
                        <a:rPr lang="nl-NL" sz="2000" dirty="0">
                          <a:solidFill>
                            <a:schemeClr val="tx1"/>
                          </a:solidFill>
                          <a:latin typeface="+mn-lt"/>
                          <a:cs typeface="Segoe UI Light" panose="020B0502040204020203" pitchFamily="34" charset="0"/>
                        </a:rPr>
                        <a:t>k</a:t>
                      </a:r>
                      <a:r>
                        <a:rPr lang="en-NL" sz="2000" dirty="0">
                          <a:solidFill>
                            <a:schemeClr val="tx1"/>
                          </a:solidFill>
                          <a:latin typeface="+mn-lt"/>
                          <a:cs typeface="Segoe UI Light" panose="020B0502040204020203" pitchFamily="34" charset="0"/>
                        </a:rPr>
                        <a:t>poi</a:t>
                      </a:r>
                      <a:r>
                        <a:rPr lang="nl-NL" sz="2000" dirty="0">
                          <a:solidFill>
                            <a:schemeClr val="tx1"/>
                          </a:solidFill>
                          <a:latin typeface="+mn-lt"/>
                          <a:cs typeface="Segoe UI Light" panose="020B0502040204020203" pitchFamily="34" charset="0"/>
                        </a:rPr>
                        <a:t>n</a:t>
                      </a:r>
                      <a:r>
                        <a:rPr lang="en-NL" sz="2000" dirty="0">
                          <a:solidFill>
                            <a:schemeClr val="tx1"/>
                          </a:solidFill>
                          <a:latin typeface="+mn-lt"/>
                          <a:cs typeface="Segoe UI Light" panose="020B0502040204020203" pitchFamily="34" charset="0"/>
                        </a:rPr>
                        <a:t>t</a:t>
                      </a:r>
                    </a:p>
                    <a:p>
                      <a:r>
                        <a:rPr lang="en-NL" sz="2000" dirty="0">
                          <a:solidFill>
                            <a:schemeClr val="tx1"/>
                          </a:solidFill>
                          <a:latin typeface="+mn-lt"/>
                          <a:cs typeface="Segoe UI Light" panose="020B0502040204020203" pitchFamily="34" charset="0"/>
                        </a:rPr>
                        <a:t>Function an</a:t>
                      </a:r>
                      <a:r>
                        <a:rPr lang="nl-NL" sz="2000" dirty="0">
                          <a:solidFill>
                            <a:schemeClr val="tx1"/>
                          </a:solidFill>
                          <a:latin typeface="+mn-lt"/>
                          <a:cs typeface="Segoe UI Light" panose="020B0502040204020203" pitchFamily="34" charset="0"/>
                        </a:rPr>
                        <a:t>d</a:t>
                      </a:r>
                      <a:r>
                        <a:rPr lang="en-NL" sz="2000" dirty="0">
                          <a:solidFill>
                            <a:schemeClr val="tx1"/>
                          </a:solidFill>
                          <a:latin typeface="+mn-lt"/>
                          <a:cs typeface="Segoe UI Light" panose="020B0502040204020203" pitchFamily="34" charset="0"/>
                        </a:rPr>
                        <a:t> </a:t>
                      </a:r>
                      <a:r>
                        <a:rPr lang="nl-NL" sz="2000" dirty="0">
                          <a:solidFill>
                            <a:schemeClr val="tx1"/>
                          </a:solidFill>
                          <a:latin typeface="+mn-lt"/>
                          <a:cs typeface="Segoe UI Light" panose="020B0502040204020203" pitchFamily="34" charset="0"/>
                        </a:rPr>
                        <a:t>i</a:t>
                      </a:r>
                      <a:r>
                        <a:rPr lang="en-NL" sz="2000" dirty="0" err="1">
                          <a:solidFill>
                            <a:schemeClr val="tx1"/>
                          </a:solidFill>
                          <a:latin typeface="+mn-lt"/>
                          <a:cs typeface="Segoe UI Light" panose="020B0502040204020203" pitchFamily="34" charset="0"/>
                        </a:rPr>
                        <a:t>nvocations</a:t>
                      </a:r>
                      <a:r>
                        <a:rPr lang="en-NL" sz="2000" dirty="0">
                          <a:solidFill>
                            <a:schemeClr val="tx1"/>
                          </a:solidFill>
                          <a:latin typeface="+mn-lt"/>
                          <a:cs typeface="Segoe UI Light" panose="020B0502040204020203" pitchFamily="34" charset="0"/>
                        </a:rPr>
                        <a:t> are </a:t>
                      </a:r>
                      <a:r>
                        <a:rPr lang="en-NL" sz="2000" dirty="0" err="1">
                          <a:solidFill>
                            <a:schemeClr val="tx1"/>
                          </a:solidFill>
                          <a:latin typeface="+mn-lt"/>
                          <a:cs typeface="Segoe UI Light" panose="020B0502040204020203" pitchFamily="34" charset="0"/>
                        </a:rPr>
                        <a:t>execu</a:t>
                      </a:r>
                      <a:r>
                        <a:rPr lang="nl-NL" sz="2000" dirty="0">
                          <a:solidFill>
                            <a:schemeClr val="tx1"/>
                          </a:solidFill>
                          <a:latin typeface="+mn-lt"/>
                          <a:cs typeface="Segoe UI Light" panose="020B0502040204020203" pitchFamily="34" charset="0"/>
                        </a:rPr>
                        <a:t>t</a:t>
                      </a:r>
                      <a:r>
                        <a:rPr lang="en-NL" sz="2000" dirty="0">
                          <a:solidFill>
                            <a:schemeClr val="tx1"/>
                          </a:solidFill>
                          <a:latin typeface="+mn-lt"/>
                          <a:cs typeface="Segoe UI Light" panose="020B0502040204020203" pitchFamily="34" charset="0"/>
                        </a:rPr>
                        <a:t>e</a:t>
                      </a:r>
                      <a:r>
                        <a:rPr lang="nl-NL" sz="2000" dirty="0">
                          <a:solidFill>
                            <a:schemeClr val="tx1"/>
                          </a:solidFill>
                          <a:latin typeface="+mn-lt"/>
                          <a:cs typeface="Segoe UI Light" panose="020B0502040204020203" pitchFamily="34" charset="0"/>
                        </a:rPr>
                        <a:t>d</a:t>
                      </a:r>
                      <a:r>
                        <a:rPr lang="en-NL" sz="2000" dirty="0">
                          <a:solidFill>
                            <a:schemeClr val="tx1"/>
                          </a:solidFill>
                          <a:latin typeface="+mn-lt"/>
                          <a:cs typeface="Segoe UI Light" panose="020B0502040204020203" pitchFamily="34" charset="0"/>
                        </a:rPr>
                        <a:t> </a:t>
                      </a:r>
                      <a:r>
                        <a:rPr lang="nl-NL" sz="2000" dirty="0">
                          <a:solidFill>
                            <a:schemeClr val="tx1"/>
                          </a:solidFill>
                          <a:latin typeface="+mn-lt"/>
                          <a:cs typeface="Segoe UI Light" panose="020B0502040204020203" pitchFamily="34" charset="0"/>
                        </a:rPr>
                        <a:t>b</a:t>
                      </a:r>
                      <a:r>
                        <a:rPr lang="en-NL" sz="2000" dirty="0">
                          <a:solidFill>
                            <a:schemeClr val="tx1"/>
                          </a:solidFill>
                          <a:latin typeface="+mn-lt"/>
                          <a:cs typeface="Segoe UI Light" panose="020B0502040204020203" pitchFamily="34" charset="0"/>
                        </a:rPr>
                        <a:t>u</a:t>
                      </a:r>
                      <a:r>
                        <a:rPr lang="nl-NL" sz="2000" dirty="0">
                          <a:solidFill>
                            <a:schemeClr val="tx1"/>
                          </a:solidFill>
                          <a:latin typeface="+mn-lt"/>
                          <a:cs typeface="Segoe UI Light" panose="020B0502040204020203" pitchFamily="34" charset="0"/>
                        </a:rPr>
                        <a:t>t</a:t>
                      </a:r>
                      <a:r>
                        <a:rPr lang="en-NL" sz="2000" dirty="0">
                          <a:solidFill>
                            <a:schemeClr val="tx1"/>
                          </a:solidFill>
                          <a:latin typeface="+mn-lt"/>
                          <a:cs typeface="Segoe UI Light" panose="020B0502040204020203" pitchFamily="34" charset="0"/>
                        </a:rPr>
                        <a:t> </a:t>
                      </a:r>
                      <a:r>
                        <a:rPr lang="nl-NL" sz="2000" dirty="0">
                          <a:solidFill>
                            <a:schemeClr val="tx1"/>
                          </a:solidFill>
                          <a:latin typeface="+mn-lt"/>
                          <a:cs typeface="Segoe UI Light" panose="020B0502040204020203" pitchFamily="34" charset="0"/>
                        </a:rPr>
                        <a:t>n</a:t>
                      </a:r>
                      <a:r>
                        <a:rPr lang="en-NL" sz="2000" dirty="0">
                          <a:solidFill>
                            <a:schemeClr val="tx1"/>
                          </a:solidFill>
                          <a:latin typeface="+mn-lt"/>
                          <a:cs typeface="Segoe UI Light" panose="020B0502040204020203" pitchFamily="34" charset="0"/>
                        </a:rPr>
                        <a:t>o</a:t>
                      </a:r>
                      <a:r>
                        <a:rPr lang="nl-NL" sz="2000" dirty="0">
                          <a:solidFill>
                            <a:schemeClr val="tx1"/>
                          </a:solidFill>
                          <a:latin typeface="+mn-lt"/>
                          <a:cs typeface="Segoe UI Light" panose="020B0502040204020203" pitchFamily="34" charset="0"/>
                        </a:rPr>
                        <a:t>t</a:t>
                      </a:r>
                      <a:r>
                        <a:rPr lang="en-NL" sz="2000" dirty="0">
                          <a:solidFill>
                            <a:schemeClr val="tx1"/>
                          </a:solidFill>
                          <a:latin typeface="+mn-lt"/>
                          <a:cs typeface="Segoe UI Light" panose="020B0502040204020203" pitchFamily="34" charset="0"/>
                        </a:rPr>
                        <a:t> </a:t>
                      </a:r>
                      <a:r>
                        <a:rPr lang="nl-NL" sz="2000" dirty="0">
                          <a:solidFill>
                            <a:schemeClr val="tx1"/>
                          </a:solidFill>
                          <a:latin typeface="+mn-lt"/>
                          <a:cs typeface="Segoe UI Light" panose="020B0502040204020203" pitchFamily="34" charset="0"/>
                        </a:rPr>
                        <a:t>s</a:t>
                      </a:r>
                      <a:r>
                        <a:rPr lang="en-NL" sz="2000" dirty="0">
                          <a:solidFill>
                            <a:schemeClr val="tx1"/>
                          </a:solidFill>
                          <a:latin typeface="+mn-lt"/>
                          <a:cs typeface="Segoe UI Light" panose="020B0502040204020203" pitchFamily="34" charset="0"/>
                        </a:rPr>
                        <a:t>t</a:t>
                      </a:r>
                      <a:r>
                        <a:rPr lang="nl-NL" sz="2000" dirty="0">
                          <a:solidFill>
                            <a:schemeClr val="tx1"/>
                          </a:solidFill>
                          <a:latin typeface="+mn-lt"/>
                          <a:cs typeface="Segoe UI Light" panose="020B0502040204020203" pitchFamily="34" charset="0"/>
                        </a:rPr>
                        <a:t>e</a:t>
                      </a:r>
                      <a:r>
                        <a:rPr lang="en-NL" sz="2000" dirty="0">
                          <a:solidFill>
                            <a:schemeClr val="tx1"/>
                          </a:solidFill>
                          <a:latin typeface="+mn-lt"/>
                          <a:cs typeface="Segoe UI Light" panose="020B0502040204020203" pitchFamily="34" charset="0"/>
                        </a:rPr>
                        <a:t>p</a:t>
                      </a:r>
                      <a:r>
                        <a:rPr lang="nl-NL" sz="2000" dirty="0">
                          <a:solidFill>
                            <a:schemeClr val="tx1"/>
                          </a:solidFill>
                          <a:latin typeface="+mn-lt"/>
                          <a:cs typeface="Segoe UI Light" panose="020B0502040204020203" pitchFamily="34" charset="0"/>
                        </a:rPr>
                        <a:t>p</a:t>
                      </a:r>
                      <a:r>
                        <a:rPr lang="en-NL" sz="2000" dirty="0">
                          <a:solidFill>
                            <a:schemeClr val="tx1"/>
                          </a:solidFill>
                          <a:latin typeface="+mn-lt"/>
                          <a:cs typeface="Segoe UI Light" panose="020B0502040204020203" pitchFamily="34" charset="0"/>
                        </a:rPr>
                        <a:t>e</a:t>
                      </a:r>
                      <a:r>
                        <a:rPr lang="nl-NL" sz="2000" dirty="0">
                          <a:solidFill>
                            <a:schemeClr val="tx1"/>
                          </a:solidFill>
                          <a:latin typeface="+mn-lt"/>
                          <a:cs typeface="Segoe UI Light" panose="020B0502040204020203" pitchFamily="34" charset="0"/>
                        </a:rPr>
                        <a:t>d</a:t>
                      </a:r>
                      <a:r>
                        <a:rPr lang="en-NL" sz="2000" dirty="0">
                          <a:solidFill>
                            <a:schemeClr val="tx1"/>
                          </a:solidFill>
                          <a:latin typeface="+mn-lt"/>
                          <a:cs typeface="Segoe UI Light" panose="020B0502040204020203" pitchFamily="34" charset="0"/>
                        </a:rPr>
                        <a:t> </a:t>
                      </a:r>
                      <a:r>
                        <a:rPr lang="nl-NL" sz="2000" dirty="0">
                          <a:solidFill>
                            <a:schemeClr val="tx1"/>
                          </a:solidFill>
                          <a:latin typeface="+mn-lt"/>
                          <a:cs typeface="Segoe UI Light" panose="020B0502040204020203" pitchFamily="34" charset="0"/>
                        </a:rPr>
                        <a:t>t</a:t>
                      </a:r>
                      <a:r>
                        <a:rPr lang="en-NL" sz="2000" dirty="0">
                          <a:solidFill>
                            <a:schemeClr val="tx1"/>
                          </a:solidFill>
                          <a:latin typeface="+mn-lt"/>
                          <a:cs typeface="Segoe UI Light" panose="020B0502040204020203" pitchFamily="34" charset="0"/>
                        </a:rPr>
                        <a:t>h</a:t>
                      </a:r>
                      <a:r>
                        <a:rPr lang="nl-NL" sz="2000" dirty="0">
                          <a:solidFill>
                            <a:schemeClr val="tx1"/>
                          </a:solidFill>
                          <a:latin typeface="+mn-lt"/>
                          <a:cs typeface="Segoe UI Light" panose="020B0502040204020203" pitchFamily="34" charset="0"/>
                        </a:rPr>
                        <a:t>r</a:t>
                      </a:r>
                      <a:r>
                        <a:rPr lang="en-NL" sz="2000" dirty="0">
                          <a:solidFill>
                            <a:schemeClr val="tx1"/>
                          </a:solidFill>
                          <a:latin typeface="+mn-lt"/>
                          <a:cs typeface="Segoe UI Light" panose="020B0502040204020203" pitchFamily="34" charset="0"/>
                        </a:rPr>
                        <a:t>o</a:t>
                      </a:r>
                      <a:r>
                        <a:rPr lang="nl-NL" sz="2000" dirty="0">
                          <a:solidFill>
                            <a:schemeClr val="tx1"/>
                          </a:solidFill>
                          <a:latin typeface="+mn-lt"/>
                          <a:cs typeface="Segoe UI Light" panose="020B0502040204020203" pitchFamily="34" charset="0"/>
                        </a:rPr>
                        <a:t>u</a:t>
                      </a:r>
                      <a:r>
                        <a:rPr lang="en-NL" sz="2000" dirty="0">
                          <a:solidFill>
                            <a:schemeClr val="tx1"/>
                          </a:solidFill>
                          <a:latin typeface="+mn-lt"/>
                          <a:cs typeface="Segoe UI Light" panose="020B0502040204020203" pitchFamily="34" charset="0"/>
                        </a:rPr>
                        <a:t>g</a:t>
                      </a:r>
                      <a:r>
                        <a:rPr lang="nl-NL" sz="2000" dirty="0">
                          <a:solidFill>
                            <a:schemeClr val="tx1"/>
                          </a:solidFill>
                          <a:latin typeface="+mn-lt"/>
                          <a:cs typeface="Segoe UI Light" panose="020B0502040204020203" pitchFamily="34" charset="0"/>
                        </a:rPr>
                        <a:t>h</a:t>
                      </a:r>
                      <a:endParaRPr lang="en-AU" sz="2000" dirty="0">
                        <a:solidFill>
                          <a:schemeClr val="tx1"/>
                        </a:solidFill>
                        <a:latin typeface="+mn-lt"/>
                        <a:cs typeface="Segoe UI Light" panose="020B0502040204020203" pitchFamily="34" charset="0"/>
                      </a:endParaRPr>
                    </a:p>
                  </a:txBody>
                  <a:tcPr marL="53837" marR="53837" marT="26918" marB="26918"/>
                </a:tc>
                <a:tc>
                  <a:txBody>
                    <a:bodyPr/>
                    <a:lstStyle/>
                    <a:p>
                      <a:r>
                        <a:rPr lang="en-AU" sz="2000" dirty="0"/>
                        <a:t>F5</a:t>
                      </a:r>
                      <a:endParaRPr lang="en-AU" sz="2000" dirty="0">
                        <a:solidFill>
                          <a:schemeClr val="bg1"/>
                        </a:solidFill>
                        <a:latin typeface="Segoe UI Light" panose="020B0502040204020203" pitchFamily="34" charset="0"/>
                        <a:cs typeface="Segoe UI Light" panose="020B0502040204020203" pitchFamily="34" charset="0"/>
                      </a:endParaRPr>
                    </a:p>
                  </a:txBody>
                  <a:tcPr marL="53837" marR="53837" marT="26918" marB="26918"/>
                </a:tc>
                <a:extLst>
                  <a:ext uri="{0D108BD9-81ED-4DB2-BD59-A6C34878D82A}">
                    <a16:rowId xmlns:a16="http://schemas.microsoft.com/office/drawing/2014/main" val="3876092459"/>
                  </a:ext>
                </a:extLst>
              </a:tr>
              <a:tr h="569644">
                <a:tc>
                  <a:txBody>
                    <a:bodyPr/>
                    <a:lstStyle/>
                    <a:p>
                      <a:r>
                        <a:rPr lang="en-NL" sz="2000" dirty="0"/>
                        <a:t>S</a:t>
                      </a:r>
                      <a:r>
                        <a:rPr lang="nl-NL" sz="2000" dirty="0"/>
                        <a:t>t</a:t>
                      </a:r>
                      <a:r>
                        <a:rPr lang="en-NL" sz="2000" dirty="0"/>
                        <a:t>o</a:t>
                      </a:r>
                      <a:r>
                        <a:rPr lang="nl-NL" sz="2000" dirty="0"/>
                        <a:t>p</a:t>
                      </a:r>
                      <a:endParaRPr lang="en-AU" sz="2000" dirty="0">
                        <a:solidFill>
                          <a:schemeClr val="bg1"/>
                        </a:solidFill>
                        <a:latin typeface="Segoe UI Light" panose="020B0502040204020203" pitchFamily="34" charset="0"/>
                        <a:cs typeface="Segoe UI Light" panose="020B0502040204020203" pitchFamily="34" charset="0"/>
                      </a:endParaRPr>
                    </a:p>
                  </a:txBody>
                  <a:tcPr marL="53837" marR="53837" marT="26918" marB="26918">
                    <a:solidFill>
                      <a:srgbClr val="EBEBEB"/>
                    </a:solidFill>
                  </a:tcPr>
                </a:tc>
                <a:tc>
                  <a:txBody>
                    <a:bodyPr/>
                    <a:lstStyle/>
                    <a:p>
                      <a:r>
                        <a:rPr lang="en-NL" sz="2000" dirty="0">
                          <a:solidFill>
                            <a:schemeClr val="tx1"/>
                          </a:solidFill>
                          <a:latin typeface="+mn-lt"/>
                          <a:cs typeface="Segoe UI Light" panose="020B0502040204020203" pitchFamily="34" charset="0"/>
                        </a:rPr>
                        <a:t>S</a:t>
                      </a:r>
                      <a:r>
                        <a:rPr lang="nl-NL" sz="2000" dirty="0">
                          <a:solidFill>
                            <a:schemeClr val="tx1"/>
                          </a:solidFill>
                          <a:latin typeface="+mn-lt"/>
                          <a:cs typeface="Segoe UI Light" panose="020B0502040204020203" pitchFamily="34" charset="0"/>
                        </a:rPr>
                        <a:t>t</a:t>
                      </a:r>
                      <a:r>
                        <a:rPr lang="en-NL" sz="2000" dirty="0">
                          <a:solidFill>
                            <a:schemeClr val="tx1"/>
                          </a:solidFill>
                          <a:latin typeface="+mn-lt"/>
                          <a:cs typeface="Segoe UI Light" panose="020B0502040204020203" pitchFamily="34" charset="0"/>
                        </a:rPr>
                        <a:t>o</a:t>
                      </a:r>
                      <a:r>
                        <a:rPr lang="nl-NL" sz="2000" dirty="0">
                          <a:solidFill>
                            <a:schemeClr val="tx1"/>
                          </a:solidFill>
                          <a:latin typeface="+mn-lt"/>
                          <a:cs typeface="Segoe UI Light" panose="020B0502040204020203" pitchFamily="34" charset="0"/>
                        </a:rPr>
                        <a:t>p</a:t>
                      </a:r>
                      <a:r>
                        <a:rPr lang="en-NL" sz="2000" dirty="0">
                          <a:solidFill>
                            <a:schemeClr val="tx1"/>
                          </a:solidFill>
                          <a:latin typeface="+mn-lt"/>
                          <a:cs typeface="Segoe UI Light" panose="020B0502040204020203" pitchFamily="34" charset="0"/>
                        </a:rPr>
                        <a:t>s </a:t>
                      </a:r>
                      <a:r>
                        <a:rPr lang="nl-NL" sz="2000" dirty="0">
                          <a:solidFill>
                            <a:schemeClr val="tx1"/>
                          </a:solidFill>
                          <a:latin typeface="+mn-lt"/>
                          <a:cs typeface="Segoe UI Light" panose="020B0502040204020203" pitchFamily="34" charset="0"/>
                        </a:rPr>
                        <a:t>t</a:t>
                      </a:r>
                      <a:r>
                        <a:rPr lang="en-NL" sz="2000" dirty="0">
                          <a:solidFill>
                            <a:schemeClr val="tx1"/>
                          </a:solidFill>
                          <a:latin typeface="+mn-lt"/>
                          <a:cs typeface="Segoe UI Light" panose="020B0502040204020203" pitchFamily="34" charset="0"/>
                        </a:rPr>
                        <a:t>h</a:t>
                      </a:r>
                      <a:r>
                        <a:rPr lang="nl-NL" sz="2000" dirty="0">
                          <a:solidFill>
                            <a:schemeClr val="tx1"/>
                          </a:solidFill>
                          <a:latin typeface="+mn-lt"/>
                          <a:cs typeface="Segoe UI Light" panose="020B0502040204020203" pitchFamily="34" charset="0"/>
                        </a:rPr>
                        <a:t>e</a:t>
                      </a:r>
                      <a:r>
                        <a:rPr lang="en-NL" sz="2000" dirty="0">
                          <a:solidFill>
                            <a:schemeClr val="tx1"/>
                          </a:solidFill>
                          <a:latin typeface="+mn-lt"/>
                          <a:cs typeface="Segoe UI Light" panose="020B0502040204020203" pitchFamily="34" charset="0"/>
                        </a:rPr>
                        <a:t> </a:t>
                      </a:r>
                      <a:r>
                        <a:rPr lang="nl-NL" sz="2000" dirty="0">
                          <a:solidFill>
                            <a:schemeClr val="tx1"/>
                          </a:solidFill>
                          <a:latin typeface="+mn-lt"/>
                          <a:cs typeface="Segoe UI Light" panose="020B0502040204020203" pitchFamily="34" charset="0"/>
                        </a:rPr>
                        <a:t>d</a:t>
                      </a:r>
                      <a:r>
                        <a:rPr lang="en-NL" sz="2000" dirty="0">
                          <a:solidFill>
                            <a:schemeClr val="tx1"/>
                          </a:solidFill>
                          <a:latin typeface="+mn-lt"/>
                          <a:cs typeface="Segoe UI Light" panose="020B0502040204020203" pitchFamily="34" charset="0"/>
                        </a:rPr>
                        <a:t>e</a:t>
                      </a:r>
                      <a:r>
                        <a:rPr lang="nl-NL" sz="2000" dirty="0">
                          <a:solidFill>
                            <a:schemeClr val="tx1"/>
                          </a:solidFill>
                          <a:latin typeface="+mn-lt"/>
                          <a:cs typeface="Segoe UI Light" panose="020B0502040204020203" pitchFamily="34" charset="0"/>
                        </a:rPr>
                        <a:t>b</a:t>
                      </a:r>
                      <a:r>
                        <a:rPr lang="en-NL" sz="2000" dirty="0">
                          <a:solidFill>
                            <a:schemeClr val="tx1"/>
                          </a:solidFill>
                          <a:latin typeface="+mn-lt"/>
                          <a:cs typeface="Segoe UI Light" panose="020B0502040204020203" pitchFamily="34" charset="0"/>
                        </a:rPr>
                        <a:t>u</a:t>
                      </a:r>
                      <a:r>
                        <a:rPr lang="nl-NL" sz="2000" dirty="0">
                          <a:solidFill>
                            <a:schemeClr val="tx1"/>
                          </a:solidFill>
                          <a:latin typeface="+mn-lt"/>
                          <a:cs typeface="Segoe UI Light" panose="020B0502040204020203" pitchFamily="34" charset="0"/>
                        </a:rPr>
                        <a:t>g</a:t>
                      </a:r>
                      <a:r>
                        <a:rPr lang="en-NL" sz="2000" dirty="0">
                          <a:solidFill>
                            <a:schemeClr val="tx1"/>
                          </a:solidFill>
                          <a:latin typeface="+mn-lt"/>
                          <a:cs typeface="Segoe UI Light" panose="020B0502040204020203" pitchFamily="34" charset="0"/>
                        </a:rPr>
                        <a:t>g</a:t>
                      </a:r>
                      <a:r>
                        <a:rPr lang="nl-NL" sz="2000" dirty="0">
                          <a:solidFill>
                            <a:schemeClr val="tx1"/>
                          </a:solidFill>
                          <a:latin typeface="+mn-lt"/>
                          <a:cs typeface="Segoe UI Light" panose="020B0502040204020203" pitchFamily="34" charset="0"/>
                        </a:rPr>
                        <a:t>e</a:t>
                      </a:r>
                      <a:r>
                        <a:rPr lang="en-NL" sz="2000" dirty="0">
                          <a:solidFill>
                            <a:schemeClr val="tx1"/>
                          </a:solidFill>
                          <a:latin typeface="+mn-lt"/>
                          <a:cs typeface="Segoe UI Light" panose="020B0502040204020203" pitchFamily="34" charset="0"/>
                        </a:rPr>
                        <a:t>r </a:t>
                      </a:r>
                      <a:r>
                        <a:rPr lang="nl-NL" sz="2000" dirty="0">
                          <a:solidFill>
                            <a:schemeClr val="tx1"/>
                          </a:solidFill>
                          <a:latin typeface="+mn-lt"/>
                          <a:cs typeface="Segoe UI Light" panose="020B0502040204020203" pitchFamily="34" charset="0"/>
                        </a:rPr>
                        <a:t>a</a:t>
                      </a:r>
                      <a:r>
                        <a:rPr lang="en-NL" sz="2000" dirty="0">
                          <a:solidFill>
                            <a:schemeClr val="tx1"/>
                          </a:solidFill>
                          <a:latin typeface="+mn-lt"/>
                          <a:cs typeface="Segoe UI Light" panose="020B0502040204020203" pitchFamily="34" charset="0"/>
                        </a:rPr>
                        <a:t>n</a:t>
                      </a:r>
                      <a:r>
                        <a:rPr lang="nl-NL" sz="2000" dirty="0">
                          <a:solidFill>
                            <a:schemeClr val="tx1"/>
                          </a:solidFill>
                          <a:latin typeface="+mn-lt"/>
                          <a:cs typeface="Segoe UI Light" panose="020B0502040204020203" pitchFamily="34" charset="0"/>
                        </a:rPr>
                        <a:t>d</a:t>
                      </a:r>
                      <a:r>
                        <a:rPr lang="en-NL" sz="2000" dirty="0">
                          <a:solidFill>
                            <a:schemeClr val="tx1"/>
                          </a:solidFill>
                          <a:latin typeface="+mn-lt"/>
                          <a:cs typeface="Segoe UI Light" panose="020B0502040204020203" pitchFamily="34" charset="0"/>
                        </a:rPr>
                        <a:t> </a:t>
                      </a:r>
                      <a:r>
                        <a:rPr lang="nl-NL" sz="2000" dirty="0">
                          <a:solidFill>
                            <a:schemeClr val="tx1"/>
                          </a:solidFill>
                          <a:latin typeface="+mn-lt"/>
                          <a:cs typeface="Segoe UI Light" panose="020B0502040204020203" pitchFamily="34" charset="0"/>
                        </a:rPr>
                        <a:t>r</a:t>
                      </a:r>
                      <a:r>
                        <a:rPr lang="en-NL" sz="2000" dirty="0">
                          <a:solidFill>
                            <a:schemeClr val="tx1"/>
                          </a:solidFill>
                          <a:latin typeface="+mn-lt"/>
                          <a:cs typeface="Segoe UI Light" panose="020B0502040204020203" pitchFamily="34" charset="0"/>
                        </a:rPr>
                        <a:t>e</a:t>
                      </a:r>
                      <a:r>
                        <a:rPr lang="nl-NL" sz="2000" dirty="0">
                          <a:solidFill>
                            <a:schemeClr val="tx1"/>
                          </a:solidFill>
                          <a:latin typeface="+mn-lt"/>
                          <a:cs typeface="Segoe UI Light" panose="020B0502040204020203" pitchFamily="34" charset="0"/>
                        </a:rPr>
                        <a:t>s</a:t>
                      </a:r>
                      <a:r>
                        <a:rPr lang="en-NL" sz="2000" dirty="0">
                          <a:solidFill>
                            <a:schemeClr val="tx1"/>
                          </a:solidFill>
                          <a:latin typeface="+mn-lt"/>
                          <a:cs typeface="Segoe UI Light" panose="020B0502040204020203" pitchFamily="34" charset="0"/>
                        </a:rPr>
                        <a:t>u</a:t>
                      </a:r>
                      <a:r>
                        <a:rPr lang="nl-NL" sz="2000" dirty="0">
                          <a:solidFill>
                            <a:schemeClr val="tx1"/>
                          </a:solidFill>
                          <a:latin typeface="+mn-lt"/>
                          <a:cs typeface="Segoe UI Light" panose="020B0502040204020203" pitchFamily="34" charset="0"/>
                        </a:rPr>
                        <a:t>m</a:t>
                      </a:r>
                      <a:r>
                        <a:rPr lang="en-NL" sz="2000" dirty="0">
                          <a:solidFill>
                            <a:schemeClr val="tx1"/>
                          </a:solidFill>
                          <a:latin typeface="+mn-lt"/>
                          <a:cs typeface="Segoe UI Light" panose="020B0502040204020203" pitchFamily="34" charset="0"/>
                        </a:rPr>
                        <a:t>e</a:t>
                      </a:r>
                      <a:r>
                        <a:rPr lang="nl-NL" sz="2000" dirty="0">
                          <a:solidFill>
                            <a:schemeClr val="tx1"/>
                          </a:solidFill>
                          <a:latin typeface="+mn-lt"/>
                          <a:cs typeface="Segoe UI Light" panose="020B0502040204020203" pitchFamily="34" charset="0"/>
                        </a:rPr>
                        <a:t>s</a:t>
                      </a:r>
                      <a:r>
                        <a:rPr lang="en-NL" sz="2000" dirty="0">
                          <a:solidFill>
                            <a:schemeClr val="tx1"/>
                          </a:solidFill>
                          <a:latin typeface="+mn-lt"/>
                          <a:cs typeface="Segoe UI Light" panose="020B0502040204020203" pitchFamily="34" charset="0"/>
                        </a:rPr>
                        <a:t> </a:t>
                      </a:r>
                      <a:r>
                        <a:rPr lang="nl-NL" sz="2000" dirty="0">
                          <a:solidFill>
                            <a:schemeClr val="tx1"/>
                          </a:solidFill>
                          <a:latin typeface="+mn-lt"/>
                          <a:cs typeface="Segoe UI Light" panose="020B0502040204020203" pitchFamily="34" charset="0"/>
                        </a:rPr>
                        <a:t>n</a:t>
                      </a:r>
                      <a:r>
                        <a:rPr lang="en-NL" sz="2000" dirty="0">
                          <a:solidFill>
                            <a:schemeClr val="tx1"/>
                          </a:solidFill>
                          <a:latin typeface="+mn-lt"/>
                          <a:cs typeface="Segoe UI Light" panose="020B0502040204020203" pitchFamily="34" charset="0"/>
                        </a:rPr>
                        <a:t>o</a:t>
                      </a:r>
                      <a:r>
                        <a:rPr lang="nl-NL" sz="2000" dirty="0">
                          <a:solidFill>
                            <a:schemeClr val="tx1"/>
                          </a:solidFill>
                          <a:latin typeface="+mn-lt"/>
                          <a:cs typeface="Segoe UI Light" panose="020B0502040204020203" pitchFamily="34" charset="0"/>
                        </a:rPr>
                        <a:t>r</a:t>
                      </a:r>
                      <a:r>
                        <a:rPr lang="en-NL" sz="2000" dirty="0">
                          <a:solidFill>
                            <a:schemeClr val="tx1"/>
                          </a:solidFill>
                          <a:latin typeface="+mn-lt"/>
                          <a:cs typeface="Segoe UI Light" panose="020B0502040204020203" pitchFamily="34" charset="0"/>
                        </a:rPr>
                        <a:t>m</a:t>
                      </a:r>
                      <a:r>
                        <a:rPr lang="nl-NL" sz="2000" dirty="0">
                          <a:solidFill>
                            <a:schemeClr val="tx1"/>
                          </a:solidFill>
                          <a:latin typeface="+mn-lt"/>
                          <a:cs typeface="Segoe UI Light" panose="020B0502040204020203" pitchFamily="34" charset="0"/>
                        </a:rPr>
                        <a:t>a</a:t>
                      </a:r>
                      <a:r>
                        <a:rPr lang="en-NL" sz="2000" dirty="0">
                          <a:solidFill>
                            <a:schemeClr val="tx1"/>
                          </a:solidFill>
                          <a:latin typeface="+mn-lt"/>
                          <a:cs typeface="Segoe UI Light" panose="020B0502040204020203" pitchFamily="34" charset="0"/>
                        </a:rPr>
                        <a:t>l </a:t>
                      </a:r>
                      <a:r>
                        <a:rPr lang="nl-NL" sz="2000" dirty="0">
                          <a:solidFill>
                            <a:schemeClr val="tx1"/>
                          </a:solidFill>
                          <a:latin typeface="+mn-lt"/>
                          <a:cs typeface="Segoe UI Light" panose="020B0502040204020203" pitchFamily="34" charset="0"/>
                        </a:rPr>
                        <a:t>o</a:t>
                      </a:r>
                      <a:r>
                        <a:rPr lang="en-NL" sz="2000" dirty="0">
                          <a:solidFill>
                            <a:schemeClr val="tx1"/>
                          </a:solidFill>
                          <a:latin typeface="+mn-lt"/>
                          <a:cs typeface="Segoe UI Light" panose="020B0502040204020203" pitchFamily="34" charset="0"/>
                        </a:rPr>
                        <a:t>p</a:t>
                      </a:r>
                      <a:r>
                        <a:rPr lang="nl-NL" sz="2000" dirty="0">
                          <a:solidFill>
                            <a:schemeClr val="tx1"/>
                          </a:solidFill>
                          <a:latin typeface="+mn-lt"/>
                          <a:cs typeface="Segoe UI Light" panose="020B0502040204020203" pitchFamily="34" charset="0"/>
                        </a:rPr>
                        <a:t>e</a:t>
                      </a:r>
                      <a:r>
                        <a:rPr lang="en-NL" sz="2000" dirty="0">
                          <a:solidFill>
                            <a:schemeClr val="tx1"/>
                          </a:solidFill>
                          <a:latin typeface="+mn-lt"/>
                          <a:cs typeface="Segoe UI Light" panose="020B0502040204020203" pitchFamily="34" charset="0"/>
                        </a:rPr>
                        <a:t>r</a:t>
                      </a:r>
                      <a:r>
                        <a:rPr lang="nl-NL" sz="2000" dirty="0">
                          <a:solidFill>
                            <a:schemeClr val="tx1"/>
                          </a:solidFill>
                          <a:latin typeface="+mn-lt"/>
                          <a:cs typeface="Segoe UI Light" panose="020B0502040204020203" pitchFamily="34" charset="0"/>
                        </a:rPr>
                        <a:t>a</a:t>
                      </a:r>
                      <a:r>
                        <a:rPr lang="en-NL" sz="2000" dirty="0">
                          <a:solidFill>
                            <a:schemeClr val="tx1"/>
                          </a:solidFill>
                          <a:latin typeface="+mn-lt"/>
                          <a:cs typeface="Segoe UI Light" panose="020B0502040204020203" pitchFamily="34" charset="0"/>
                        </a:rPr>
                        <a:t>t</a:t>
                      </a:r>
                      <a:r>
                        <a:rPr lang="nl-NL" sz="2000" dirty="0">
                          <a:solidFill>
                            <a:schemeClr val="tx1"/>
                          </a:solidFill>
                          <a:latin typeface="+mn-lt"/>
                          <a:cs typeface="Segoe UI Light" panose="020B0502040204020203" pitchFamily="34" charset="0"/>
                        </a:rPr>
                        <a:t>i</a:t>
                      </a:r>
                      <a:r>
                        <a:rPr lang="en-NL" sz="2000" dirty="0">
                          <a:solidFill>
                            <a:schemeClr val="tx1"/>
                          </a:solidFill>
                          <a:latin typeface="+mn-lt"/>
                          <a:cs typeface="Segoe UI Light" panose="020B0502040204020203" pitchFamily="34" charset="0"/>
                        </a:rPr>
                        <a:t>o</a:t>
                      </a:r>
                      <a:r>
                        <a:rPr lang="nl-NL" sz="2000" dirty="0">
                          <a:solidFill>
                            <a:schemeClr val="tx1"/>
                          </a:solidFill>
                          <a:latin typeface="+mn-lt"/>
                          <a:cs typeface="Segoe UI Light" panose="020B0502040204020203" pitchFamily="34" charset="0"/>
                        </a:rPr>
                        <a:t>n</a:t>
                      </a:r>
                      <a:endParaRPr lang="en-AU" sz="2000" dirty="0">
                        <a:solidFill>
                          <a:schemeClr val="tx1"/>
                        </a:solidFill>
                        <a:latin typeface="+mn-lt"/>
                        <a:cs typeface="Segoe UI Light" panose="020B0502040204020203" pitchFamily="34" charset="0"/>
                      </a:endParaRPr>
                    </a:p>
                  </a:txBody>
                  <a:tcPr marL="53837" marR="53837" marT="26918" marB="26918">
                    <a:solidFill>
                      <a:srgbClr val="EBEBEB"/>
                    </a:solidFill>
                  </a:tcPr>
                </a:tc>
                <a:tc>
                  <a:txBody>
                    <a:bodyPr/>
                    <a:lstStyle/>
                    <a:p>
                      <a:r>
                        <a:rPr lang="en-AU" sz="2000" dirty="0"/>
                        <a:t>SHIFT+F</a:t>
                      </a:r>
                      <a:r>
                        <a:rPr lang="en-NL" sz="2000" dirty="0"/>
                        <a:t>5</a:t>
                      </a:r>
                      <a:endParaRPr lang="en-AU" sz="2000" dirty="0">
                        <a:solidFill>
                          <a:schemeClr val="bg1"/>
                        </a:solidFill>
                        <a:latin typeface="Segoe UI Light" panose="020B0502040204020203" pitchFamily="34" charset="0"/>
                        <a:cs typeface="Segoe UI Light" panose="020B0502040204020203" pitchFamily="34" charset="0"/>
                      </a:endParaRPr>
                    </a:p>
                  </a:txBody>
                  <a:tcPr marL="53837" marR="53837" marT="26918" marB="26918">
                    <a:solidFill>
                      <a:srgbClr val="EBEBEB"/>
                    </a:solidFill>
                  </a:tcPr>
                </a:tc>
                <a:extLst>
                  <a:ext uri="{0D108BD9-81ED-4DB2-BD59-A6C34878D82A}">
                    <a16:rowId xmlns:a16="http://schemas.microsoft.com/office/drawing/2014/main" val="1688373216"/>
                  </a:ext>
                </a:extLst>
              </a:tr>
            </a:tbl>
          </a:graphicData>
        </a:graphic>
      </p:graphicFrame>
    </p:spTree>
    <p:custDataLst>
      <p:tags r:id="rId1"/>
    </p:custDataLst>
    <p:extLst>
      <p:ext uri="{BB962C8B-B14F-4D97-AF65-F5344CB8AC3E}">
        <p14:creationId xmlns:p14="http://schemas.microsoft.com/office/powerpoint/2010/main" val="3477022788"/>
      </p:ext>
    </p:extLst>
  </p:cSld>
  <p:clrMapOvr>
    <a:masterClrMapping/>
  </p:clrMapOvr>
  <p:transition spd="slow"/>
</p:sld>
</file>

<file path=ppt/slides/slide27.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ISE Breakpoints – Variables </a:t>
            </a:r>
            <a:endParaRPr lang="en-AU" dirty="0"/>
          </a:p>
        </p:txBody>
      </p:sp>
      <p:pic>
        <p:nvPicPr>
          <p:cNvPr id="10" name="Picture 9" descr="A screenshot of a cell phone&#10;&#10;Description automatically generated">
            <a:extLst>
              <a:ext uri="{FF2B5EF4-FFF2-40B4-BE49-F238E27FC236}">
                <a16:creationId xmlns:a16="http://schemas.microsoft.com/office/drawing/2014/main" id="{4CCD307F-0738-4A42-92F0-3ECA2E5AB6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959162"/>
            <a:ext cx="9608385" cy="4668435"/>
          </a:xfrm>
          <a:prstGeom prst="rect">
            <a:avLst/>
          </a:prstGeom>
        </p:spPr>
      </p:pic>
      <p:sp>
        <p:nvSpPr>
          <p:cNvPr id="9" name="TextBox 8"/>
          <p:cNvSpPr txBox="1"/>
          <p:nvPr/>
        </p:nvSpPr>
        <p:spPr>
          <a:xfrm>
            <a:off x="655638" y="4750434"/>
            <a:ext cx="2600968" cy="1754326"/>
          </a:xfrm>
          <a:prstGeom prst="rect">
            <a:avLst/>
          </a:prstGeom>
          <a:solidFill>
            <a:srgbClr val="505050"/>
          </a:solidFill>
          <a:ln w="9525" cap="flat" cmpd="sng" algn="ctr">
            <a:solidFill>
              <a:srgbClr val="505050"/>
            </a:solidFill>
            <a:prstDash val="solid"/>
            <a:round/>
            <a:headEnd type="none" w="med" len="med"/>
            <a:tailEnd type="none" w="med" len="med"/>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Does not work for:</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$_</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$input</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t>
            </a:r>
            <a:r>
              <a:rPr kumimoji="0" lang="en-AU" b="0" i="0" u="none" strike="noStrike" kern="1200" cap="none" spc="0" normalizeH="0" baseline="0" noProof="0" dirty="0" err="1">
                <a:ln>
                  <a:noFill/>
                </a:ln>
                <a:solidFill>
                  <a:prstClr val="white"/>
                </a:solidFill>
                <a:effectLst/>
                <a:uLnTx/>
                <a:uFillTx/>
                <a:latin typeface="Segoe UI Light" panose="020B0502040204020203" pitchFamily="34" charset="0"/>
                <a:ea typeface="+mn-ea"/>
                <a:cs typeface="Segoe UI Light" panose="020B0502040204020203" pitchFamily="34" charset="0"/>
              </a:rPr>
              <a:t>PSBoundParameters</a:t>
            </a:r>
            <a:endParaRPr kumimoji="0" lang="en-AU"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t>
            </a:r>
            <a:r>
              <a:rPr kumimoji="0" lang="en-AU" b="0" i="0" u="none" strike="noStrike" kern="1200" cap="none" spc="0" normalizeH="0" baseline="0" noProof="0" dirty="0" err="1">
                <a:ln>
                  <a:noFill/>
                </a:ln>
                <a:solidFill>
                  <a:prstClr val="white"/>
                </a:solidFill>
                <a:effectLst/>
                <a:uLnTx/>
                <a:uFillTx/>
                <a:latin typeface="Segoe UI Light" panose="020B0502040204020203" pitchFamily="34" charset="0"/>
                <a:ea typeface="+mn-ea"/>
                <a:cs typeface="Segoe UI Light" panose="020B0502040204020203" pitchFamily="34" charset="0"/>
              </a:rPr>
              <a:t>Args</a:t>
            </a:r>
            <a:endParaRPr kumimoji="0" lang="en-NL"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L" dirty="0">
                <a:solidFill>
                  <a:prstClr val="white"/>
                </a:solidFill>
                <a:latin typeface="Segoe UI Light" panose="020B0502040204020203" pitchFamily="34" charset="0"/>
                <a:cs typeface="Segoe UI Light" panose="020B0502040204020203" pitchFamily="34" charset="0"/>
              </a:rPr>
              <a:t>$</a:t>
            </a:r>
            <a:r>
              <a:rPr lang="en-NL" dirty="0" err="1">
                <a:solidFill>
                  <a:prstClr val="white"/>
                </a:solidFill>
                <a:latin typeface="Segoe UI Light" panose="020B0502040204020203" pitchFamily="34" charset="0"/>
                <a:cs typeface="Segoe UI Light" panose="020B0502040204020203" pitchFamily="34" charset="0"/>
              </a:rPr>
              <a:t>MyInvocation</a:t>
            </a:r>
            <a:endParaRPr kumimoji="0" lang="en-AU"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7" name="Rectangular Callout 6"/>
          <p:cNvSpPr/>
          <p:nvPr/>
        </p:nvSpPr>
        <p:spPr>
          <a:xfrm>
            <a:off x="8334751" y="2576968"/>
            <a:ext cx="1427997" cy="891949"/>
          </a:xfrm>
          <a:prstGeom prst="wedgeRectCallout">
            <a:avLst>
              <a:gd name="adj1" fmla="val -246683"/>
              <a:gd name="adj2" fmla="val -74380"/>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schemeClr val="lt1"/>
                </a:solidFill>
                <a:effectLst/>
                <a:uLnTx/>
                <a:uFillTx/>
                <a:latin typeface="Segoe UI Light" panose="020B0502040204020203" pitchFamily="34" charset="0"/>
                <a:ea typeface="+mn-ea"/>
                <a:cs typeface="Segoe UI Light" panose="020B0502040204020203" pitchFamily="34" charset="0"/>
              </a:rPr>
              <a:t>Breakpoint</a:t>
            </a:r>
          </a:p>
        </p:txBody>
      </p:sp>
      <p:sp>
        <p:nvSpPr>
          <p:cNvPr id="8" name="Rectangular Callout 7"/>
          <p:cNvSpPr/>
          <p:nvPr/>
        </p:nvSpPr>
        <p:spPr>
          <a:xfrm>
            <a:off x="7367588" y="3200400"/>
            <a:ext cx="1371600" cy="1039840"/>
          </a:xfrm>
          <a:prstGeom prst="wedgeRectCallout">
            <a:avLst>
              <a:gd name="adj1" fmla="val -246194"/>
              <a:gd name="adj2" fmla="val -98929"/>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b="0" i="0" u="none" strike="noStrike" kern="1200" cap="none" spc="0" normalizeH="0" baseline="0" noProof="0" dirty="0">
                <a:ln>
                  <a:noFill/>
                </a:ln>
                <a:solidFill>
                  <a:schemeClr val="lt1"/>
                </a:solidFill>
                <a:effectLst/>
                <a:uLnTx/>
                <a:uFillTx/>
                <a:latin typeface="Segoe UI Light" panose="020B0502040204020203" pitchFamily="34" charset="0"/>
                <a:ea typeface="+mn-ea"/>
                <a:cs typeface="Segoe UI Light" panose="020B0502040204020203" pitchFamily="34" charset="0"/>
              </a:rPr>
              <a:t>Hover over variable to see its value</a:t>
            </a:r>
          </a:p>
        </p:txBody>
      </p:sp>
    </p:spTree>
    <p:custDataLst>
      <p:tags r:id="rId1"/>
    </p:custDataLst>
    <p:extLst>
      <p:ext uri="{BB962C8B-B14F-4D97-AF65-F5344CB8AC3E}">
        <p14:creationId xmlns:p14="http://schemas.microsoft.com/office/powerpoint/2010/main" val="1342312358"/>
      </p:ext>
    </p:extLst>
  </p:cSld>
  <p:clrMapOvr>
    <a:masterClrMapping/>
  </p:clrMapOvr>
  <p:transition spd="slow"/>
</p:sld>
</file>

<file path=ppt/slides/slide28.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Debugging with PowerShell ISE</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974CBA48-A04D-4E15-A7F8-9BB36BD6F646}"/>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prstGeom prst="rect">
            <a:avLst/>
          </a:prstGeom>
        </p:spPr>
      </p:pic>
    </p:spTree>
    <p:custDataLst>
      <p:tags r:id="rId1"/>
    </p:custDataLst>
    <p:extLst>
      <p:ext uri="{BB962C8B-B14F-4D97-AF65-F5344CB8AC3E}">
        <p14:creationId xmlns:p14="http://schemas.microsoft.com/office/powerpoint/2010/main" val="1965683120"/>
      </p:ext>
    </p:extLst>
  </p:cSld>
  <p:clrMapOvr>
    <a:masterClrMapping/>
  </p:clrMapOvr>
  <p:transition spd="slow"/>
</p:sld>
</file>

<file path=ppt/slides/slide29.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sp>
        <p:nvSpPr>
          <p:cNvPr id="15" name="Text Placeholder 14">
            <a:extLst>
              <a:ext uri="{FF2B5EF4-FFF2-40B4-BE49-F238E27FC236}">
                <a16:creationId xmlns:a16="http://schemas.microsoft.com/office/drawing/2014/main" id="{6DAA8F88-5BE5-4DEB-B8E1-CCA52313CEB8}"/>
              </a:ext>
            </a:extLst>
          </p:cNvPr>
          <p:cNvSpPr>
            <a:spLocks noGrp="1"/>
          </p:cNvSpPr>
          <p:nvPr>
            <p:ph type="body" sz="quarter" idx="10"/>
          </p:nvPr>
        </p:nvSpPr>
        <p:spPr/>
        <p:txBody>
          <a:bodyPr/>
          <a:lstStyle/>
          <a:p>
            <a:endParaRPr lang="en-US" dirty="0"/>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2401727852"/>
      </p:ext>
    </p:extLst>
  </p:cSld>
  <p:clrMapOvr>
    <a:masterClrMapping/>
  </p:clrMapOvr>
  <p:transition spd="slow"/>
</p:sld>
</file>

<file path=ppt/slides/slide3.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a:prstGeom prst="rect">
            <a:avLst/>
          </a:prstGeom>
          <a:solidFill>
            <a:schemeClr val="bg1"/>
          </a:solidFill>
          <a:ln>
            <a:noFill/>
          </a:ln>
        </p:spPr>
        <p:txBody>
          <a:bodyPr wrap="square" anchor="t">
            <a:normAutofit/>
          </a:bodyPr>
          <a:lstStyle/>
          <a:p>
            <a:r>
              <a:rPr lang="en-US" dirty="0"/>
              <a:t>Learnings covered in this Unit</a:t>
            </a:r>
          </a:p>
        </p:txBody>
      </p:sp>
      <p:graphicFrame>
        <p:nvGraphicFramePr>
          <p:cNvPr id="7" name="Text Placeholder 2">
            <a:extLst>
              <a:ext uri="{FF2B5EF4-FFF2-40B4-BE49-F238E27FC236}">
                <a16:creationId xmlns:a16="http://schemas.microsoft.com/office/drawing/2014/main" id="{7368B303-CF16-4220-B838-8FA9A1A56F31}"/>
              </a:ext>
            </a:extLst>
          </p:cNvPr>
          <p:cNvGraphicFramePr/>
          <p:nvPr>
            <p:extLst>
              <p:ext uri="{D42A27DB-BD31-4B8C-83A1-F6EECF244321}">
                <p14:modId xmlns:p14="http://schemas.microsoft.com/office/powerpoint/2010/main" val="3396574554"/>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706938236"/>
      </p:ext>
    </p:extLst>
  </p:cSld>
  <p:clrMapOvr>
    <a:masterClrMapping/>
  </p:clrMapOvr>
  <p:transition spd="slow"/>
</p:sld>
</file>

<file path=ppt/slides/slide3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1730">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p:txBody>
          <a:bodyPr/>
          <a:lstStyle/>
          <a:p>
            <a:r>
              <a:rPr lang="en-US" dirty="0"/>
              <a:t>Debugging PowerShell Console</a:t>
            </a:r>
          </a:p>
        </p:txBody>
      </p:sp>
    </p:spTree>
    <p:custDataLst>
      <p:tags r:id="rId1"/>
    </p:custDataLst>
    <p:extLst>
      <p:ext uri="{BB962C8B-B14F-4D97-AF65-F5344CB8AC3E}">
        <p14:creationId xmlns:p14="http://schemas.microsoft.com/office/powerpoint/2010/main" val="3094490415"/>
      </p:ext>
    </p:extLst>
  </p:cSld>
  <p:clrMapOvr>
    <a:masterClrMapping/>
  </p:clrMapOvr>
  <p:transition spd="slow"/>
</p:sld>
</file>

<file path=ppt/slides/slide31.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Command-Line Debugging</a:t>
            </a:r>
          </a:p>
        </p:txBody>
      </p:sp>
      <p:sp>
        <p:nvSpPr>
          <p:cNvPr id="3" name="Content Placeholder 2"/>
          <p:cNvSpPr>
            <a:spLocks noGrp="1"/>
          </p:cNvSpPr>
          <p:nvPr>
            <p:ph sz="quarter" idx="13"/>
          </p:nvPr>
        </p:nvSpPr>
        <p:spPr/>
        <p:txBody>
          <a:bodyPr>
            <a:normAutofit/>
          </a:bodyPr>
          <a:lstStyle/>
          <a:p>
            <a:r>
              <a:rPr lang="en-AU" dirty="0"/>
              <a:t>Full debugging experience in the PowerShell console</a:t>
            </a:r>
          </a:p>
          <a:p>
            <a:endParaRPr lang="en-AU" dirty="0"/>
          </a:p>
          <a:p>
            <a:r>
              <a:rPr lang="en-AU" dirty="0"/>
              <a:t>Enables you to debug a script at runtime when the ISE is not available for use</a:t>
            </a:r>
          </a:p>
        </p:txBody>
      </p:sp>
      <p:sp>
        <p:nvSpPr>
          <p:cNvPr id="7" name="Rectangle 6"/>
          <p:cNvSpPr/>
          <p:nvPr/>
        </p:nvSpPr>
        <p:spPr>
          <a:xfrm>
            <a:off x="655638" y="3426136"/>
            <a:ext cx="10880725" cy="2801627"/>
          </a:xfrm>
          <a:prstGeom prst="rect">
            <a:avLst/>
          </a:prstGeom>
          <a:solidFill>
            <a:srgbClr val="012456"/>
          </a:solidFill>
        </p:spPr>
        <p:txBody>
          <a:bodyPr wrap="square">
            <a:noAutofit/>
          </a:bodyPr>
          <a:lstStyle/>
          <a:p>
            <a:pPr lvl="0" defTabSz="457200">
              <a:defRPr/>
            </a:pP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C:\&gt; </a:t>
            </a:r>
            <a:r>
              <a:rPr lang="en-AU" dirty="0">
                <a:solidFill>
                  <a:srgbClr val="FEF000"/>
                </a:solidFill>
                <a:latin typeface="Lucida Console" panose="020B0609040504020204" pitchFamily="49" charset="0"/>
              </a:rPr>
              <a:t>S</a:t>
            </a:r>
            <a:r>
              <a:rPr lang="en-NL" dirty="0">
                <a:solidFill>
                  <a:srgbClr val="FEF000"/>
                </a:solidFill>
                <a:latin typeface="Lucida Console" panose="020B0609040504020204" pitchFamily="49" charset="0"/>
              </a:rPr>
              <a:t>et-</a:t>
            </a:r>
            <a:r>
              <a:rPr lang="en-NL" dirty="0" err="1">
                <a:solidFill>
                  <a:srgbClr val="FEF000"/>
                </a:solidFill>
                <a:latin typeface="Lucida Console" panose="020B0609040504020204" pitchFamily="49" charset="0"/>
              </a:rPr>
              <a:t>PSBreakPoint</a:t>
            </a: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-Script .\ScriptHelpExample.ps1 -Variable log -Mode Read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ID Script                  Line Command                      Variable Action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                  ---- -------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7 ScriptHelpExample.ps1                                     log</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C:\&gt; .\ScriptHelpExample.ps1 -log system -</a:t>
            </a:r>
            <a:r>
              <a:rPr kumimoji="0" lang="en-AU"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numberofevents</a:t>
            </a: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2</a:t>
            </a:r>
          </a:p>
          <a:p>
            <a:pPr defTabSz="457200">
              <a:defRPr/>
            </a:pPr>
            <a:r>
              <a:rPr lang="en-AU" dirty="0">
                <a:solidFill>
                  <a:srgbClr val="FEF000"/>
                </a:solidFill>
                <a:highlight>
                  <a:srgbClr val="000000"/>
                </a:highlight>
                <a:latin typeface="Lucida Console" panose="020B0609040504020204" pitchFamily="49" charset="0"/>
              </a:rPr>
              <a:t>Hit Variable breakpoint on 'C:\ScriptHelpExample.ps1:$log' (Read access)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[DBG]: PS C:\&gt;&gt;  </a:t>
            </a:r>
          </a:p>
        </p:txBody>
      </p:sp>
    </p:spTree>
    <p:custDataLst>
      <p:tags r:id="rId1"/>
    </p:custDataLst>
    <p:extLst>
      <p:ext uri="{BB962C8B-B14F-4D97-AF65-F5344CB8AC3E}">
        <p14:creationId xmlns:p14="http://schemas.microsoft.com/office/powerpoint/2010/main" val="379481593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Debugger Commands</a:t>
            </a:r>
          </a:p>
        </p:txBody>
      </p:sp>
      <p:sp>
        <p:nvSpPr>
          <p:cNvPr id="6" name="Rectangle 5"/>
          <p:cNvSpPr/>
          <p:nvPr/>
        </p:nvSpPr>
        <p:spPr>
          <a:xfrm>
            <a:off x="655638" y="1408113"/>
            <a:ext cx="10880725" cy="4819650"/>
          </a:xfrm>
          <a:prstGeom prst="rect">
            <a:avLst/>
          </a:prstGeom>
          <a:solidFill>
            <a:srgbClr val="012456"/>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[DBG]: PS C:\Scripts&gt;&gt;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chemeClr val="hlink"/>
                </a:solidFill>
                <a:effectLst/>
                <a:uLnTx/>
                <a:uFillTx/>
                <a:latin typeface="Lucida Console" panose="020B0609040504020204" pitchFamily="49" charset="0"/>
                <a:ea typeface="+mn-ea"/>
                <a:cs typeface="+mn-cs"/>
              </a:rPr>
              <a:t>s, </a:t>
            </a:r>
            <a:r>
              <a:rPr kumimoji="0" lang="en-AU" sz="1800" b="0" i="0" u="none" strike="noStrike" kern="1200" cap="none" spc="0" normalizeH="0" baseline="0" noProof="0" dirty="0" err="1">
                <a:ln>
                  <a:noFill/>
                </a:ln>
                <a:solidFill>
                  <a:schemeClr val="hlink"/>
                </a:solidFill>
                <a:effectLst/>
                <a:uLnTx/>
                <a:uFillTx/>
                <a:latin typeface="Lucida Console" panose="020B0609040504020204" pitchFamily="49" charset="0"/>
                <a:ea typeface="+mn-ea"/>
                <a:cs typeface="+mn-cs"/>
              </a:rPr>
              <a:t>stepInto</a:t>
            </a:r>
            <a:r>
              <a:rPr kumimoji="0" lang="en-AU" sz="1800" b="0" i="0" u="none" strike="noStrike" kern="1200" cap="none" spc="0" normalizeH="0" baseline="0" noProof="0" dirty="0">
                <a:ln>
                  <a:noFill/>
                </a:ln>
                <a:solidFill>
                  <a:schemeClr val="hlink"/>
                </a:solidFill>
                <a:effectLst/>
                <a:uLnTx/>
                <a:uFillTx/>
                <a:latin typeface="Lucida Console" panose="020B0609040504020204" pitchFamily="49" charset="0"/>
                <a:ea typeface="+mn-ea"/>
                <a:cs typeface="+mn-cs"/>
              </a:rPr>
              <a:t>         Single step (step into functions, scripts, etc.)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chemeClr val="hlink"/>
                </a:solidFill>
                <a:effectLst/>
                <a:uLnTx/>
                <a:uFillTx/>
                <a:latin typeface="Lucida Console" panose="020B0609040504020204" pitchFamily="49" charset="0"/>
                <a:ea typeface="+mn-ea"/>
                <a:cs typeface="+mn-cs"/>
              </a:rPr>
              <a:t>v, </a:t>
            </a:r>
            <a:r>
              <a:rPr kumimoji="0" lang="en-AU" sz="1800" b="0" i="0" u="none" strike="noStrike" kern="1200" cap="none" spc="0" normalizeH="0" baseline="0" noProof="0" dirty="0" err="1">
                <a:ln>
                  <a:noFill/>
                </a:ln>
                <a:solidFill>
                  <a:schemeClr val="hlink"/>
                </a:solidFill>
                <a:effectLst/>
                <a:uLnTx/>
                <a:uFillTx/>
                <a:latin typeface="Lucida Console" panose="020B0609040504020204" pitchFamily="49" charset="0"/>
                <a:ea typeface="+mn-ea"/>
                <a:cs typeface="+mn-cs"/>
              </a:rPr>
              <a:t>stepOver</a:t>
            </a:r>
            <a:r>
              <a:rPr kumimoji="0" lang="en-AU" sz="1800" b="0" i="0" u="none" strike="noStrike" kern="1200" cap="none" spc="0" normalizeH="0" baseline="0" noProof="0" dirty="0">
                <a:ln>
                  <a:noFill/>
                </a:ln>
                <a:solidFill>
                  <a:schemeClr val="hlink"/>
                </a:solidFill>
                <a:effectLst/>
                <a:uLnTx/>
                <a:uFillTx/>
                <a:latin typeface="Lucida Console" panose="020B0609040504020204" pitchFamily="49" charset="0"/>
                <a:ea typeface="+mn-ea"/>
                <a:cs typeface="+mn-cs"/>
              </a:rPr>
              <a:t>         Step to next statement (step over functions, scripts, etc.)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chemeClr val="hlink"/>
                </a:solidFill>
                <a:effectLst/>
                <a:uLnTx/>
                <a:uFillTx/>
                <a:latin typeface="Lucida Console" panose="020B0609040504020204" pitchFamily="49" charset="0"/>
                <a:ea typeface="+mn-ea"/>
                <a:cs typeface="+mn-cs"/>
              </a:rPr>
              <a:t>o, </a:t>
            </a:r>
            <a:r>
              <a:rPr kumimoji="0" lang="en-AU" sz="1800" b="0" i="0" u="none" strike="noStrike" kern="1200" cap="none" spc="0" normalizeH="0" baseline="0" noProof="0" dirty="0" err="1">
                <a:ln>
                  <a:noFill/>
                </a:ln>
                <a:solidFill>
                  <a:schemeClr val="hlink"/>
                </a:solidFill>
                <a:effectLst/>
                <a:uLnTx/>
                <a:uFillTx/>
                <a:latin typeface="Lucida Console" panose="020B0609040504020204" pitchFamily="49" charset="0"/>
                <a:ea typeface="+mn-ea"/>
                <a:cs typeface="+mn-cs"/>
              </a:rPr>
              <a:t>stepOut</a:t>
            </a:r>
            <a:r>
              <a:rPr kumimoji="0" lang="en-AU" sz="1800" b="0" i="0" u="none" strike="noStrike" kern="1200" cap="none" spc="0" normalizeH="0" baseline="0" noProof="0" dirty="0">
                <a:ln>
                  <a:noFill/>
                </a:ln>
                <a:solidFill>
                  <a:schemeClr val="hlink"/>
                </a:solidFill>
                <a:effectLst/>
                <a:uLnTx/>
                <a:uFillTx/>
                <a:latin typeface="Lucida Console" panose="020B0609040504020204" pitchFamily="49" charset="0"/>
                <a:ea typeface="+mn-ea"/>
                <a:cs typeface="+mn-cs"/>
              </a:rPr>
              <a:t>          Step out of the current function, script, etc.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chemeClr val="hlink"/>
                </a:solidFill>
                <a:effectLst/>
                <a:uLnTx/>
                <a:uFillTx/>
                <a:latin typeface="Lucida Console" panose="020B0609040504020204" pitchFamily="49" charset="0"/>
                <a:ea typeface="+mn-ea"/>
                <a:cs typeface="+mn-cs"/>
              </a:rPr>
              <a:t>c, continue         </a:t>
            </a:r>
            <a:r>
              <a:rPr kumimoji="0" lang="en-AU" sz="1800" b="0" i="0" u="none" strike="noStrike" kern="1200" cap="none" spc="0" normalizeH="0" baseline="0" noProof="0" dirty="0" err="1">
                <a:ln>
                  <a:noFill/>
                </a:ln>
                <a:solidFill>
                  <a:schemeClr val="hlink"/>
                </a:solidFill>
                <a:effectLst/>
                <a:uLnTx/>
                <a:uFillTx/>
                <a:latin typeface="Lucida Console" panose="020B0609040504020204" pitchFamily="49" charset="0"/>
                <a:ea typeface="+mn-ea"/>
                <a:cs typeface="+mn-cs"/>
              </a:rPr>
              <a:t>Continue</a:t>
            </a:r>
            <a:r>
              <a:rPr kumimoji="0" lang="en-AU" sz="1800" b="0" i="0" u="none" strike="noStrike" kern="1200" cap="none" spc="0" normalizeH="0" baseline="0" noProof="0" dirty="0">
                <a:ln>
                  <a:noFill/>
                </a:ln>
                <a:solidFill>
                  <a:schemeClr val="hlink"/>
                </a:solidFill>
                <a:effectLst/>
                <a:uLnTx/>
                <a:uFillTx/>
                <a:latin typeface="Lucida Console" panose="020B0609040504020204" pitchFamily="49" charset="0"/>
                <a:ea typeface="+mn-ea"/>
                <a:cs typeface="+mn-cs"/>
              </a:rPr>
              <a:t> operation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chemeClr val="hlink"/>
                </a:solidFill>
                <a:effectLst/>
                <a:uLnTx/>
                <a:uFillTx/>
                <a:latin typeface="Lucida Console" panose="020B0609040504020204" pitchFamily="49" charset="0"/>
                <a:ea typeface="+mn-ea"/>
                <a:cs typeface="+mn-cs"/>
              </a:rPr>
              <a:t>q, quit             Stop operation and exit the debugger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chemeClr val="hlink"/>
                </a:solidFill>
                <a:effectLst/>
                <a:uLnTx/>
                <a:uFillTx/>
                <a:latin typeface="Lucida Console" panose="020B0609040504020204" pitchFamily="49" charset="0"/>
                <a:ea typeface="+mn-ea"/>
                <a:cs typeface="+mn-cs"/>
              </a:rPr>
              <a:t>k, Get-</a:t>
            </a:r>
            <a:r>
              <a:rPr kumimoji="0" lang="en-AU" sz="1800" b="0" i="0" u="none" strike="noStrike" kern="1200" cap="none" spc="0" normalizeH="0" baseline="0" noProof="0" dirty="0" err="1">
                <a:ln>
                  <a:noFill/>
                </a:ln>
                <a:solidFill>
                  <a:schemeClr val="hlink"/>
                </a:solidFill>
                <a:effectLst/>
                <a:uLnTx/>
                <a:uFillTx/>
                <a:latin typeface="Lucida Console" panose="020B0609040504020204" pitchFamily="49" charset="0"/>
                <a:ea typeface="+mn-ea"/>
                <a:cs typeface="+mn-cs"/>
              </a:rPr>
              <a:t>PSCallStack</a:t>
            </a:r>
            <a:r>
              <a:rPr kumimoji="0" lang="en-AU" sz="1800" b="0" i="0" u="none" strike="noStrike" kern="1200" cap="none" spc="0" normalizeH="0" baseline="0" noProof="0" dirty="0">
                <a:ln>
                  <a:noFill/>
                </a:ln>
                <a:solidFill>
                  <a:schemeClr val="hlink"/>
                </a:solidFill>
                <a:effectLst/>
                <a:uLnTx/>
                <a:uFillTx/>
                <a:latin typeface="Lucida Console" panose="020B0609040504020204" pitchFamily="49" charset="0"/>
                <a:ea typeface="+mn-ea"/>
                <a:cs typeface="+mn-cs"/>
              </a:rPr>
              <a:t>  Display call stack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chemeClr val="hlink"/>
                </a:solidFill>
                <a:effectLst/>
                <a:uLnTx/>
                <a:uFillTx/>
                <a:latin typeface="Lucida Console" panose="020B0609040504020204" pitchFamily="49" charset="0"/>
                <a:ea typeface="+mn-ea"/>
                <a:cs typeface="+mn-cs"/>
              </a:rPr>
              <a:t>l, list             </a:t>
            </a:r>
            <a:r>
              <a:rPr kumimoji="0" lang="en-AU" sz="1800" b="0" i="0" u="none" strike="noStrike" kern="1200" cap="none" spc="0" normalizeH="0" baseline="0" noProof="0" dirty="0" err="1">
                <a:ln>
                  <a:noFill/>
                </a:ln>
                <a:solidFill>
                  <a:schemeClr val="hlink"/>
                </a:solidFill>
                <a:effectLst/>
                <a:uLnTx/>
                <a:uFillTx/>
                <a:latin typeface="Lucida Console" panose="020B0609040504020204" pitchFamily="49" charset="0"/>
                <a:ea typeface="+mn-ea"/>
                <a:cs typeface="+mn-cs"/>
              </a:rPr>
              <a:t>List</a:t>
            </a:r>
            <a:r>
              <a:rPr kumimoji="0" lang="en-AU" sz="1800" b="0" i="0" u="none" strike="noStrike" kern="1200" cap="none" spc="0" normalizeH="0" baseline="0" noProof="0" dirty="0">
                <a:ln>
                  <a:noFill/>
                </a:ln>
                <a:solidFill>
                  <a:schemeClr val="hlink"/>
                </a:solidFill>
                <a:effectLst/>
                <a:uLnTx/>
                <a:uFillTx/>
                <a:latin typeface="Lucida Console" panose="020B0609040504020204" pitchFamily="49" charset="0"/>
                <a:ea typeface="+mn-ea"/>
                <a:cs typeface="+mn-cs"/>
              </a:rPr>
              <a:t> source code for the current script.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chemeClr val="hlink"/>
                </a:solidFill>
                <a:effectLst/>
                <a:uLnTx/>
                <a:uFillTx/>
                <a:latin typeface="Lucida Console" panose="020B0609040504020204" pitchFamily="49" charset="0"/>
                <a:ea typeface="+mn-ea"/>
                <a:cs typeface="+mn-cs"/>
              </a:rPr>
              <a:t>                    Use "list" to start from the current line, "list &lt;m&gt;"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chemeClr val="hlink"/>
                </a:solidFill>
                <a:effectLst/>
                <a:uLnTx/>
                <a:uFillTx/>
                <a:latin typeface="Lucida Console" panose="020B0609040504020204" pitchFamily="49" charset="0"/>
                <a:ea typeface="+mn-ea"/>
                <a:cs typeface="+mn-cs"/>
              </a:rPr>
              <a:t>                    to start from line &lt;m&gt;, and "list &lt;m&gt; &lt;n&gt;" to list &lt;n&gt;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chemeClr val="hlink"/>
                </a:solidFill>
                <a:effectLst/>
                <a:uLnTx/>
                <a:uFillTx/>
                <a:latin typeface="Lucida Console" panose="020B0609040504020204" pitchFamily="49" charset="0"/>
                <a:ea typeface="+mn-ea"/>
                <a:cs typeface="+mn-cs"/>
              </a:rPr>
              <a:t>                    lines starting from line &lt;m&gt;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chemeClr val="hlink"/>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chemeClr val="hlink"/>
                </a:solidFill>
                <a:effectLst/>
                <a:uLnTx/>
                <a:uFillTx/>
                <a:latin typeface="Lucida Console" panose="020B0609040504020204" pitchFamily="49" charset="0"/>
                <a:ea typeface="+mn-ea"/>
                <a:cs typeface="+mn-cs"/>
              </a:rPr>
              <a:t>&lt;enter&gt;             Repeat last command if it was </a:t>
            </a:r>
            <a:r>
              <a:rPr kumimoji="0" lang="en-AU" sz="1800" b="0" i="0" u="none" strike="noStrike" kern="1200" cap="none" spc="0" normalizeH="0" baseline="0" noProof="0" dirty="0" err="1">
                <a:ln>
                  <a:noFill/>
                </a:ln>
                <a:solidFill>
                  <a:schemeClr val="hlink"/>
                </a:solidFill>
                <a:effectLst/>
                <a:uLnTx/>
                <a:uFillTx/>
                <a:latin typeface="Lucida Console" panose="020B0609040504020204" pitchFamily="49" charset="0"/>
                <a:ea typeface="+mn-ea"/>
                <a:cs typeface="+mn-cs"/>
              </a:rPr>
              <a:t>stepInto</a:t>
            </a:r>
            <a:r>
              <a:rPr kumimoji="0" lang="en-AU" sz="1800" b="0" i="0" u="none" strike="noStrike" kern="1200" cap="none" spc="0" normalizeH="0" baseline="0" noProof="0" dirty="0">
                <a:ln>
                  <a:noFill/>
                </a:ln>
                <a:solidFill>
                  <a:schemeClr val="hlink"/>
                </a:solidFill>
                <a:effectLst/>
                <a:uLnTx/>
                <a:uFillTx/>
                <a:latin typeface="Lucida Console" panose="020B0609040504020204" pitchFamily="49" charset="0"/>
                <a:ea typeface="+mn-ea"/>
                <a:cs typeface="+mn-cs"/>
              </a:rPr>
              <a:t>, </a:t>
            </a:r>
            <a:r>
              <a:rPr kumimoji="0" lang="en-AU" sz="1800" b="0" i="0" u="none" strike="noStrike" kern="1200" cap="none" spc="0" normalizeH="0" baseline="0" noProof="0" dirty="0" err="1">
                <a:ln>
                  <a:noFill/>
                </a:ln>
                <a:solidFill>
                  <a:schemeClr val="hlink"/>
                </a:solidFill>
                <a:effectLst/>
                <a:uLnTx/>
                <a:uFillTx/>
                <a:latin typeface="Lucida Console" panose="020B0609040504020204" pitchFamily="49" charset="0"/>
                <a:ea typeface="+mn-ea"/>
                <a:cs typeface="+mn-cs"/>
              </a:rPr>
              <a:t>stepOver</a:t>
            </a:r>
            <a:r>
              <a:rPr kumimoji="0" lang="en-AU" sz="1800" b="0" i="0" u="none" strike="noStrike" kern="1200" cap="none" spc="0" normalizeH="0" baseline="0" noProof="0" dirty="0">
                <a:ln>
                  <a:noFill/>
                </a:ln>
                <a:solidFill>
                  <a:schemeClr val="hlink"/>
                </a:solidFill>
                <a:effectLst/>
                <a:uLnTx/>
                <a:uFillTx/>
                <a:latin typeface="Lucida Console" panose="020B0609040504020204" pitchFamily="49" charset="0"/>
                <a:ea typeface="+mn-ea"/>
                <a:cs typeface="+mn-cs"/>
              </a:rPr>
              <a:t> or list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h                displays this help message.</a:t>
            </a:r>
          </a:p>
        </p:txBody>
      </p:sp>
    </p:spTree>
    <p:custDataLst>
      <p:tags r:id="rId1"/>
    </p:custDataLst>
    <p:extLst>
      <p:ext uri="{BB962C8B-B14F-4D97-AF65-F5344CB8AC3E}">
        <p14:creationId xmlns:p14="http://schemas.microsoft.com/office/powerpoint/2010/main" val="391903951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6">
                                            <p:txEl>
                                              <p:pRg st="2" end="2"/>
                                            </p:txEl>
                                          </p:spTgt>
                                        </p:tgtEl>
                                        <p:attrNameLst>
                                          <p:attrName>style.color</p:attrName>
                                        </p:attrNameLst>
                                      </p:cBhvr>
                                      <p:to>
                                        <a:srgbClr val="FFFFFF"/>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500" fill="hold"/>
                                        <p:tgtEl>
                                          <p:spTgt spid="6">
                                            <p:txEl>
                                              <p:pRg st="3" end="3"/>
                                            </p:txEl>
                                          </p:spTgt>
                                        </p:tgtEl>
                                        <p:attrNameLst>
                                          <p:attrName>style.color</p:attrName>
                                        </p:attrNameLst>
                                      </p:cBhvr>
                                      <p:to>
                                        <a:srgbClr val="FFFFFF"/>
                                      </p:to>
                                    </p:animClr>
                                  </p:childTnLst>
                                </p:cTn>
                              </p:par>
                              <p:par>
                                <p:cTn id="11" presetID="3" presetClass="emph" presetSubtype="2" fill="hold" nodeType="withEffect">
                                  <p:stCondLst>
                                    <p:cond delay="0"/>
                                  </p:stCondLst>
                                  <p:childTnLst>
                                    <p:animClr clrSpc="rgb" dir="cw">
                                      <p:cBhvr override="childStyle">
                                        <p:cTn id="12" dur="500" fill="hold"/>
                                        <p:tgtEl>
                                          <p:spTgt spid="6">
                                            <p:txEl>
                                              <p:pRg st="2" end="2"/>
                                            </p:txEl>
                                          </p:spTgt>
                                        </p:tgtEl>
                                        <p:attrNameLst>
                                          <p:attrName>style.color</p:attrName>
                                        </p:attrNameLst>
                                      </p:cBhvr>
                                      <p:to>
                                        <a:srgbClr val="737373"/>
                                      </p:to>
                                    </p:animClr>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childTnLst>
                                    <p:animClr clrSpc="rgb" dir="cw">
                                      <p:cBhvr override="childStyle">
                                        <p:cTn id="16" dur="500" fill="hold"/>
                                        <p:tgtEl>
                                          <p:spTgt spid="6">
                                            <p:txEl>
                                              <p:pRg st="4" end="4"/>
                                            </p:txEl>
                                          </p:spTgt>
                                        </p:tgtEl>
                                        <p:attrNameLst>
                                          <p:attrName>style.color</p:attrName>
                                        </p:attrNameLst>
                                      </p:cBhvr>
                                      <p:to>
                                        <a:srgbClr val="FFFFFF"/>
                                      </p:to>
                                    </p:animClr>
                                  </p:childTnLst>
                                </p:cTn>
                              </p:par>
                              <p:par>
                                <p:cTn id="17" presetID="3" presetClass="emph" presetSubtype="2" fill="hold" nodeType="withEffect">
                                  <p:stCondLst>
                                    <p:cond delay="0"/>
                                  </p:stCondLst>
                                  <p:childTnLst>
                                    <p:animClr clrSpc="rgb" dir="cw">
                                      <p:cBhvr override="childStyle">
                                        <p:cTn id="18" dur="500" fill="hold"/>
                                        <p:tgtEl>
                                          <p:spTgt spid="6">
                                            <p:txEl>
                                              <p:pRg st="3" end="3"/>
                                            </p:txEl>
                                          </p:spTgt>
                                        </p:tgtEl>
                                        <p:attrNameLst>
                                          <p:attrName>style.color</p:attrName>
                                        </p:attrNameLst>
                                      </p:cBhvr>
                                      <p:to>
                                        <a:srgbClr val="737373"/>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500" fill="hold"/>
                                        <p:tgtEl>
                                          <p:spTgt spid="6">
                                            <p:txEl>
                                              <p:pRg st="5" end="5"/>
                                            </p:txEl>
                                          </p:spTgt>
                                        </p:tgtEl>
                                        <p:attrNameLst>
                                          <p:attrName>style.color</p:attrName>
                                        </p:attrNameLst>
                                      </p:cBhvr>
                                      <p:to>
                                        <a:srgbClr val="FFFFFF"/>
                                      </p:to>
                                    </p:animClr>
                                  </p:childTnLst>
                                </p:cTn>
                              </p:par>
                              <p:par>
                                <p:cTn id="23" presetID="3" presetClass="emph" presetSubtype="2" fill="hold" nodeType="withEffect">
                                  <p:stCondLst>
                                    <p:cond delay="0"/>
                                  </p:stCondLst>
                                  <p:childTnLst>
                                    <p:animClr clrSpc="rgb" dir="cw">
                                      <p:cBhvr override="childStyle">
                                        <p:cTn id="24" dur="500" fill="hold"/>
                                        <p:tgtEl>
                                          <p:spTgt spid="6">
                                            <p:txEl>
                                              <p:pRg st="4" end="4"/>
                                            </p:txEl>
                                          </p:spTgt>
                                        </p:tgtEl>
                                        <p:attrNameLst>
                                          <p:attrName>style.color</p:attrName>
                                        </p:attrNameLst>
                                      </p:cBhvr>
                                      <p:to>
                                        <a:srgbClr val="737373"/>
                                      </p:to>
                                    </p:animClr>
                                  </p:childTnLst>
                                </p:cTn>
                              </p:par>
                            </p:childTnLst>
                          </p:cTn>
                        </p:par>
                      </p:childTnLst>
                    </p:cTn>
                  </p:par>
                  <p:par>
                    <p:cTn id="25" fill="hold">
                      <p:stCondLst>
                        <p:cond delay="indefinite"/>
                      </p:stCondLst>
                      <p:childTnLst>
                        <p:par>
                          <p:cTn id="26" fill="hold">
                            <p:stCondLst>
                              <p:cond delay="0"/>
                            </p:stCondLst>
                            <p:childTnLst>
                              <p:par>
                                <p:cTn id="27" presetID="3" presetClass="emph" presetSubtype="2" fill="hold" nodeType="clickEffect">
                                  <p:stCondLst>
                                    <p:cond delay="0"/>
                                  </p:stCondLst>
                                  <p:childTnLst>
                                    <p:animClr clrSpc="rgb" dir="cw">
                                      <p:cBhvr override="childStyle">
                                        <p:cTn id="28" dur="500" fill="hold"/>
                                        <p:tgtEl>
                                          <p:spTgt spid="6">
                                            <p:txEl>
                                              <p:pRg st="6" end="6"/>
                                            </p:txEl>
                                          </p:spTgt>
                                        </p:tgtEl>
                                        <p:attrNameLst>
                                          <p:attrName>style.color</p:attrName>
                                        </p:attrNameLst>
                                      </p:cBhvr>
                                      <p:to>
                                        <a:srgbClr val="FFFFFF"/>
                                      </p:to>
                                    </p:animClr>
                                  </p:childTnLst>
                                </p:cTn>
                              </p:par>
                              <p:par>
                                <p:cTn id="29" presetID="3" presetClass="emph" presetSubtype="2" fill="hold" nodeType="withEffect">
                                  <p:stCondLst>
                                    <p:cond delay="0"/>
                                  </p:stCondLst>
                                  <p:childTnLst>
                                    <p:animClr clrSpc="rgb" dir="cw">
                                      <p:cBhvr override="childStyle">
                                        <p:cTn id="30" dur="500" fill="hold"/>
                                        <p:tgtEl>
                                          <p:spTgt spid="6">
                                            <p:txEl>
                                              <p:pRg st="5" end="5"/>
                                            </p:txEl>
                                          </p:spTgt>
                                        </p:tgtEl>
                                        <p:attrNameLst>
                                          <p:attrName>style.color</p:attrName>
                                        </p:attrNameLst>
                                      </p:cBhvr>
                                      <p:to>
                                        <a:srgbClr val="737373"/>
                                      </p:to>
                                    </p:animClr>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nodeType="clickEffect">
                                  <p:stCondLst>
                                    <p:cond delay="0"/>
                                  </p:stCondLst>
                                  <p:childTnLst>
                                    <p:animClr clrSpc="rgb" dir="cw">
                                      <p:cBhvr override="childStyle">
                                        <p:cTn id="34" dur="500" fill="hold"/>
                                        <p:tgtEl>
                                          <p:spTgt spid="6">
                                            <p:txEl>
                                              <p:pRg st="7" end="7"/>
                                            </p:txEl>
                                          </p:spTgt>
                                        </p:tgtEl>
                                        <p:attrNameLst>
                                          <p:attrName>style.color</p:attrName>
                                        </p:attrNameLst>
                                      </p:cBhvr>
                                      <p:to>
                                        <a:srgbClr val="FFFFFF"/>
                                      </p:to>
                                    </p:animClr>
                                  </p:childTnLst>
                                </p:cTn>
                              </p:par>
                              <p:par>
                                <p:cTn id="35" presetID="3" presetClass="emph" presetSubtype="2" fill="hold" nodeType="withEffect">
                                  <p:stCondLst>
                                    <p:cond delay="0"/>
                                  </p:stCondLst>
                                  <p:childTnLst>
                                    <p:animClr clrSpc="rgb" dir="cw">
                                      <p:cBhvr override="childStyle">
                                        <p:cTn id="36" dur="500" fill="hold"/>
                                        <p:tgtEl>
                                          <p:spTgt spid="6">
                                            <p:txEl>
                                              <p:pRg st="6" end="6"/>
                                            </p:txEl>
                                          </p:spTgt>
                                        </p:tgtEl>
                                        <p:attrNameLst>
                                          <p:attrName>style.color</p:attrName>
                                        </p:attrNameLst>
                                      </p:cBhvr>
                                      <p:to>
                                        <a:srgbClr val="737373"/>
                                      </p:to>
                                    </p:animClr>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500" fill="hold"/>
                                        <p:tgtEl>
                                          <p:spTgt spid="6">
                                            <p:txEl>
                                              <p:pRg st="8" end="8"/>
                                            </p:txEl>
                                          </p:spTgt>
                                        </p:tgtEl>
                                        <p:attrNameLst>
                                          <p:attrName>style.color</p:attrName>
                                        </p:attrNameLst>
                                      </p:cBhvr>
                                      <p:to>
                                        <a:srgbClr val="FFFFFF"/>
                                      </p:to>
                                    </p:animClr>
                                  </p:childTnLst>
                                </p:cTn>
                              </p:par>
                              <p:par>
                                <p:cTn id="41" presetID="3" presetClass="emph" presetSubtype="2" fill="hold" nodeType="withEffect">
                                  <p:stCondLst>
                                    <p:cond delay="0"/>
                                  </p:stCondLst>
                                  <p:childTnLst>
                                    <p:animClr clrSpc="rgb" dir="cw">
                                      <p:cBhvr override="childStyle">
                                        <p:cTn id="42" dur="500" fill="hold"/>
                                        <p:tgtEl>
                                          <p:spTgt spid="6">
                                            <p:txEl>
                                              <p:pRg st="9" end="9"/>
                                            </p:txEl>
                                          </p:spTgt>
                                        </p:tgtEl>
                                        <p:attrNameLst>
                                          <p:attrName>style.color</p:attrName>
                                        </p:attrNameLst>
                                      </p:cBhvr>
                                      <p:to>
                                        <a:srgbClr val="FFFFFF"/>
                                      </p:to>
                                    </p:animClr>
                                  </p:childTnLst>
                                </p:cTn>
                              </p:par>
                              <p:par>
                                <p:cTn id="43" presetID="3" presetClass="emph" presetSubtype="2" fill="hold" nodeType="withEffect">
                                  <p:stCondLst>
                                    <p:cond delay="0"/>
                                  </p:stCondLst>
                                  <p:childTnLst>
                                    <p:animClr clrSpc="rgb" dir="cw">
                                      <p:cBhvr override="childStyle">
                                        <p:cTn id="44" dur="500" fill="hold"/>
                                        <p:tgtEl>
                                          <p:spTgt spid="6">
                                            <p:txEl>
                                              <p:pRg st="10" end="10"/>
                                            </p:txEl>
                                          </p:spTgt>
                                        </p:tgtEl>
                                        <p:attrNameLst>
                                          <p:attrName>style.color</p:attrName>
                                        </p:attrNameLst>
                                      </p:cBhvr>
                                      <p:to>
                                        <a:srgbClr val="FFFFFF"/>
                                      </p:to>
                                    </p:animClr>
                                  </p:childTnLst>
                                </p:cTn>
                              </p:par>
                              <p:par>
                                <p:cTn id="45" presetID="3" presetClass="emph" presetSubtype="2" fill="hold" nodeType="withEffect">
                                  <p:stCondLst>
                                    <p:cond delay="0"/>
                                  </p:stCondLst>
                                  <p:childTnLst>
                                    <p:animClr clrSpc="rgb" dir="cw">
                                      <p:cBhvr override="childStyle">
                                        <p:cTn id="46" dur="500" fill="hold"/>
                                        <p:tgtEl>
                                          <p:spTgt spid="6">
                                            <p:txEl>
                                              <p:pRg st="11" end="11"/>
                                            </p:txEl>
                                          </p:spTgt>
                                        </p:tgtEl>
                                        <p:attrNameLst>
                                          <p:attrName>style.color</p:attrName>
                                        </p:attrNameLst>
                                      </p:cBhvr>
                                      <p:to>
                                        <a:srgbClr val="FFFFFF"/>
                                      </p:to>
                                    </p:animClr>
                                  </p:childTnLst>
                                </p:cTn>
                              </p:par>
                              <p:par>
                                <p:cTn id="47" presetID="3" presetClass="emph" presetSubtype="2" fill="hold" nodeType="withEffect">
                                  <p:stCondLst>
                                    <p:cond delay="0"/>
                                  </p:stCondLst>
                                  <p:childTnLst>
                                    <p:animClr clrSpc="rgb" dir="cw">
                                      <p:cBhvr override="childStyle">
                                        <p:cTn id="48" dur="500" fill="hold"/>
                                        <p:tgtEl>
                                          <p:spTgt spid="6">
                                            <p:txEl>
                                              <p:pRg st="7" end="7"/>
                                            </p:txEl>
                                          </p:spTgt>
                                        </p:tgtEl>
                                        <p:attrNameLst>
                                          <p:attrName>style.color</p:attrName>
                                        </p:attrNameLst>
                                      </p:cBhvr>
                                      <p:to>
                                        <a:srgbClr val="737373"/>
                                      </p:to>
                                    </p:animClr>
                                  </p:childTnLst>
                                </p:cTn>
                              </p:par>
                            </p:childTnLst>
                          </p:cTn>
                        </p:par>
                      </p:childTnLst>
                    </p:cTn>
                  </p:par>
                  <p:par>
                    <p:cTn id="49" fill="hold">
                      <p:stCondLst>
                        <p:cond delay="indefinite"/>
                      </p:stCondLst>
                      <p:childTnLst>
                        <p:par>
                          <p:cTn id="50" fill="hold">
                            <p:stCondLst>
                              <p:cond delay="0"/>
                            </p:stCondLst>
                            <p:childTnLst>
                              <p:par>
                                <p:cTn id="51" presetID="3" presetClass="emph" presetSubtype="2" fill="hold" nodeType="clickEffect">
                                  <p:stCondLst>
                                    <p:cond delay="0"/>
                                  </p:stCondLst>
                                  <p:childTnLst>
                                    <p:animClr clrSpc="rgb" dir="cw">
                                      <p:cBhvr override="childStyle">
                                        <p:cTn id="52" dur="500" fill="hold"/>
                                        <p:tgtEl>
                                          <p:spTgt spid="6">
                                            <p:txEl>
                                              <p:pRg st="13" end="13"/>
                                            </p:txEl>
                                          </p:spTgt>
                                        </p:tgtEl>
                                        <p:attrNameLst>
                                          <p:attrName>style.color</p:attrName>
                                        </p:attrNameLst>
                                      </p:cBhvr>
                                      <p:to>
                                        <a:srgbClr val="FFFFFF"/>
                                      </p:to>
                                    </p:animClr>
                                  </p:childTnLst>
                                </p:cTn>
                              </p:par>
                              <p:par>
                                <p:cTn id="53" presetID="3" presetClass="emph" presetSubtype="2" fill="hold" nodeType="withEffect">
                                  <p:stCondLst>
                                    <p:cond delay="0"/>
                                  </p:stCondLst>
                                  <p:childTnLst>
                                    <p:animClr clrSpc="rgb" dir="cw">
                                      <p:cBhvr override="childStyle">
                                        <p:cTn id="54" dur="500" fill="hold"/>
                                        <p:tgtEl>
                                          <p:spTgt spid="6">
                                            <p:txEl>
                                              <p:pRg st="8" end="8"/>
                                            </p:txEl>
                                          </p:spTgt>
                                        </p:tgtEl>
                                        <p:attrNameLst>
                                          <p:attrName>style.color</p:attrName>
                                        </p:attrNameLst>
                                      </p:cBhvr>
                                      <p:to>
                                        <a:srgbClr val="737373"/>
                                      </p:to>
                                    </p:animClr>
                                  </p:childTnLst>
                                </p:cTn>
                              </p:par>
                              <p:par>
                                <p:cTn id="55" presetID="3" presetClass="emph" presetSubtype="2" fill="hold" nodeType="withEffect">
                                  <p:stCondLst>
                                    <p:cond delay="0"/>
                                  </p:stCondLst>
                                  <p:childTnLst>
                                    <p:animClr clrSpc="rgb" dir="cw">
                                      <p:cBhvr override="childStyle">
                                        <p:cTn id="56" dur="500" fill="hold"/>
                                        <p:tgtEl>
                                          <p:spTgt spid="6">
                                            <p:txEl>
                                              <p:pRg st="9" end="9"/>
                                            </p:txEl>
                                          </p:spTgt>
                                        </p:tgtEl>
                                        <p:attrNameLst>
                                          <p:attrName>style.color</p:attrName>
                                        </p:attrNameLst>
                                      </p:cBhvr>
                                      <p:to>
                                        <a:srgbClr val="737373"/>
                                      </p:to>
                                    </p:animClr>
                                  </p:childTnLst>
                                </p:cTn>
                              </p:par>
                              <p:par>
                                <p:cTn id="57" presetID="3" presetClass="emph" presetSubtype="2" fill="hold" nodeType="withEffect">
                                  <p:stCondLst>
                                    <p:cond delay="0"/>
                                  </p:stCondLst>
                                  <p:childTnLst>
                                    <p:animClr clrSpc="rgb" dir="cw">
                                      <p:cBhvr override="childStyle">
                                        <p:cTn id="58" dur="500" fill="hold"/>
                                        <p:tgtEl>
                                          <p:spTgt spid="6">
                                            <p:txEl>
                                              <p:pRg st="10" end="10"/>
                                            </p:txEl>
                                          </p:spTgt>
                                        </p:tgtEl>
                                        <p:attrNameLst>
                                          <p:attrName>style.color</p:attrName>
                                        </p:attrNameLst>
                                      </p:cBhvr>
                                      <p:to>
                                        <a:srgbClr val="737373"/>
                                      </p:to>
                                    </p:animClr>
                                  </p:childTnLst>
                                </p:cTn>
                              </p:par>
                              <p:par>
                                <p:cTn id="59" presetID="3" presetClass="emph" presetSubtype="2" fill="hold" nodeType="withEffect">
                                  <p:stCondLst>
                                    <p:cond delay="0"/>
                                  </p:stCondLst>
                                  <p:childTnLst>
                                    <p:animClr clrSpc="rgb" dir="cw">
                                      <p:cBhvr override="childStyle">
                                        <p:cTn id="60" dur="500" fill="hold"/>
                                        <p:tgtEl>
                                          <p:spTgt spid="6">
                                            <p:txEl>
                                              <p:pRg st="11" end="11"/>
                                            </p:txEl>
                                          </p:spTgt>
                                        </p:tgtEl>
                                        <p:attrNameLst>
                                          <p:attrName>style.color</p:attrName>
                                        </p:attrNameLst>
                                      </p:cBhvr>
                                      <p:to>
                                        <a:srgbClr val="73737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Debugging Functions</a:t>
            </a:r>
          </a:p>
        </p:txBody>
      </p:sp>
      <p:sp>
        <p:nvSpPr>
          <p:cNvPr id="4" name="Picture Placeholder 3">
            <a:extLst>
              <a:ext uri="{FF2B5EF4-FFF2-40B4-BE49-F238E27FC236}">
                <a16:creationId xmlns:a16="http://schemas.microsoft.com/office/drawing/2014/main" id="{F4F16B22-A014-4183-ABEA-8EE728E10AC4}"/>
              </a:ext>
            </a:extLst>
          </p:cNvPr>
          <p:cNvSpPr>
            <a:spLocks noGrp="1"/>
          </p:cNvSpPr>
          <p:nvPr>
            <p:ph type="pic" sz="quarter" idx="22"/>
          </p:nvPr>
        </p:nvSpPr>
        <p:spPr/>
      </p:sp>
      <p:sp>
        <p:nvSpPr>
          <p:cNvPr id="3" name="Content Placeholder 2"/>
          <p:cNvSpPr>
            <a:spLocks noGrp="1"/>
          </p:cNvSpPr>
          <p:nvPr>
            <p:ph type="body" sz="quarter" idx="23"/>
          </p:nvPr>
        </p:nvSpPr>
        <p:spPr/>
        <p:txBody>
          <a:bodyPr/>
          <a:lstStyle/>
          <a:p>
            <a:r>
              <a:rPr lang="en-AU" dirty="0"/>
              <a:t>Begin, Process, and End blocks</a:t>
            </a:r>
            <a:br>
              <a:rPr lang="en-AU" dirty="0"/>
            </a:br>
            <a:endParaRPr lang="en-AU" dirty="0"/>
          </a:p>
          <a:p>
            <a:r>
              <a:rPr lang="en-AU" dirty="0"/>
              <a:t>Break at each section</a:t>
            </a:r>
          </a:p>
        </p:txBody>
      </p:sp>
      <p:grpSp>
        <p:nvGrpSpPr>
          <p:cNvPr id="9" name="Code &amp; Execute">
            <a:extLst>
              <a:ext uri="{FF2B5EF4-FFF2-40B4-BE49-F238E27FC236}">
                <a16:creationId xmlns:a16="http://schemas.microsoft.com/office/drawing/2014/main" id="{8963DF4D-908C-44E6-8F49-6036B06FBA3F}"/>
              </a:ext>
            </a:extLst>
          </p:cNvPr>
          <p:cNvGrpSpPr/>
          <p:nvPr>
            <p:custDataLst>
              <p:tags r:id="rId2"/>
            </p:custDataLst>
          </p:nvPr>
        </p:nvGrpSpPr>
        <p:grpSpPr>
          <a:xfrm>
            <a:off x="655637" y="1436688"/>
            <a:ext cx="7181851" cy="4819651"/>
            <a:chOff x="655638" y="1408113"/>
            <a:chExt cx="10880725" cy="4819651"/>
          </a:xfrm>
        </p:grpSpPr>
        <p:sp>
          <p:nvSpPr>
            <p:cNvPr id="7" name="Rectangle 6">
              <a:extLst>
                <a:ext uri="{FF2B5EF4-FFF2-40B4-BE49-F238E27FC236}">
                  <a16:creationId xmlns:a16="http://schemas.microsoft.com/office/drawing/2014/main" id="{447F80CF-13D6-4F8A-BCF9-38D00B1BED26}"/>
                </a:ext>
              </a:extLst>
            </p:cNvPr>
            <p:cNvSpPr/>
            <p:nvPr/>
          </p:nvSpPr>
          <p:spPr>
            <a:xfrm>
              <a:off x="655638" y="4543426"/>
              <a:ext cx="10880725" cy="1684338"/>
            </a:xfrm>
            <a:prstGeom prst="rect">
              <a:avLst/>
            </a:prstGeom>
            <a:solidFill>
              <a:srgbClr val="012456"/>
            </a:solidFill>
            <a:ln>
              <a:solidFill>
                <a:srgbClr val="012456"/>
              </a:solidFill>
            </a:ln>
          </p:spPr>
          <p:txBody>
            <a:bodyPr wrap="square">
              <a:noAutofit/>
            </a:bodyPr>
            <a:lstStyle/>
            <a:p>
              <a:r>
                <a:rPr lang="en-AU" dirty="0">
                  <a:solidFill>
                    <a:srgbClr val="F5F5F5"/>
                  </a:solidFill>
                  <a:latin typeface="Lucida Console" panose="020B0609040504020204" pitchFamily="49" charset="0"/>
                </a:rPr>
                <a:t>PS C:\&gt; </a:t>
              </a:r>
              <a:r>
                <a:rPr lang="en-AU" dirty="0">
                  <a:solidFill>
                    <a:srgbClr val="E0FFFF"/>
                  </a:solidFill>
                  <a:latin typeface="Lucida Console" panose="020B0609040504020204" pitchFamily="49" charset="0"/>
                </a:rPr>
                <a:t>Set-</a:t>
              </a:r>
              <a:r>
                <a:rPr lang="en-AU" dirty="0" err="1">
                  <a:solidFill>
                    <a:srgbClr val="E0FFFF"/>
                  </a:solidFill>
                  <a:latin typeface="Lucida Console" panose="020B0609040504020204" pitchFamily="49" charset="0"/>
                </a:rPr>
                <a:t>PSBreakpoint</a:t>
              </a:r>
              <a:r>
                <a:rPr lang="en-AU" dirty="0">
                  <a:solidFill>
                    <a:srgbClr val="F5F5F5"/>
                  </a:solidFill>
                  <a:latin typeface="Lucida Console" panose="020B0609040504020204" pitchFamily="49" charset="0"/>
                </a:rPr>
                <a:t> </a:t>
              </a:r>
              <a:r>
                <a:rPr lang="en-AU" dirty="0">
                  <a:solidFill>
                    <a:srgbClr val="FFE4B5"/>
                  </a:solidFill>
                  <a:latin typeface="Lucida Console" panose="020B0609040504020204" pitchFamily="49" charset="0"/>
                </a:rPr>
                <a:t>-Command</a:t>
              </a:r>
              <a:r>
                <a:rPr lang="en-AU" dirty="0">
                  <a:solidFill>
                    <a:srgbClr val="F5F5F5"/>
                  </a:solidFill>
                  <a:latin typeface="Lucida Console" panose="020B0609040504020204" pitchFamily="49" charset="0"/>
                </a:rPr>
                <a:t> </a:t>
              </a:r>
              <a:r>
                <a:rPr lang="en-AU" dirty="0">
                  <a:solidFill>
                    <a:srgbClr val="EE82EE"/>
                  </a:solidFill>
                  <a:latin typeface="Lucida Console" panose="020B0609040504020204" pitchFamily="49" charset="0"/>
                </a:rPr>
                <a:t>Test-</a:t>
              </a:r>
              <a:r>
                <a:rPr lang="en-AU" dirty="0" err="1">
                  <a:solidFill>
                    <a:srgbClr val="EE82EE"/>
                  </a:solidFill>
                  <a:latin typeface="Lucida Console" panose="020B0609040504020204" pitchFamily="49" charset="0"/>
                </a:rPr>
                <a:t>DebugFunction</a:t>
              </a:r>
              <a:endParaRPr lang="en-AU" dirty="0">
                <a:solidFill>
                  <a:srgbClr val="EE82EE"/>
                </a:solidFill>
                <a:latin typeface="Lucida Console" panose="020B0609040504020204" pitchFamily="49" charset="0"/>
              </a:endParaRPr>
            </a:p>
            <a:p>
              <a:pPr lvl="0">
                <a:buNone/>
              </a:pPr>
              <a:r>
                <a:rPr lang="en-AU" dirty="0">
                  <a:solidFill>
                    <a:srgbClr val="F5F5F5"/>
                  </a:solidFill>
                  <a:latin typeface="Lucida Console" panose="020B0609040504020204" pitchFamily="49" charset="0"/>
                </a:rPr>
                <a:t>PS C:\&gt; Test-</a:t>
              </a:r>
              <a:r>
                <a:rPr lang="en-AU" dirty="0" err="1">
                  <a:solidFill>
                    <a:srgbClr val="F5F5F5"/>
                  </a:solidFill>
                  <a:latin typeface="Lucida Console" panose="020B0609040504020204" pitchFamily="49" charset="0"/>
                </a:rPr>
                <a:t>DebugFunction</a:t>
              </a:r>
              <a:endParaRPr lang="en-AU" dirty="0">
                <a:solidFill>
                  <a:srgbClr val="F5F5F5"/>
                </a:solidFill>
                <a:latin typeface="Lucida Console" panose="020B0609040504020204" pitchFamily="49" charset="0"/>
              </a:endParaRPr>
            </a:p>
            <a:p>
              <a:r>
                <a:rPr lang="en-AU" dirty="0">
                  <a:solidFill>
                    <a:srgbClr val="FEF000"/>
                  </a:solidFill>
                  <a:latin typeface="Lucida Console" panose="020B0609040504020204" pitchFamily="49" charset="0"/>
                </a:rPr>
                <a:t>Hit Command breakpoint on 'Test-</a:t>
              </a:r>
              <a:r>
                <a:rPr lang="en-AU" dirty="0" err="1">
                  <a:solidFill>
                    <a:srgbClr val="FEF000"/>
                  </a:solidFill>
                  <a:latin typeface="Lucida Console" panose="020B0609040504020204" pitchFamily="49" charset="0"/>
                </a:rPr>
                <a:t>DebugFunction</a:t>
              </a:r>
              <a:r>
                <a:rPr lang="en-AU" dirty="0">
                  <a:solidFill>
                    <a:srgbClr val="FEF000"/>
                  </a:solidFill>
                  <a:latin typeface="Lucida Console" panose="020B0609040504020204" pitchFamily="49" charset="0"/>
                </a:rPr>
                <a:t>' Stopped at: begin {</a:t>
              </a:r>
            </a:p>
            <a:p>
              <a:r>
                <a:rPr lang="en-AU" dirty="0">
                  <a:solidFill>
                    <a:srgbClr val="F5F5F5"/>
                  </a:solidFill>
                  <a:latin typeface="Lucida Console" panose="020B0609040504020204" pitchFamily="49" charset="0"/>
                </a:rPr>
                <a:t>[DBG]: PS C:\&gt;&gt;</a:t>
              </a:r>
            </a:p>
          </p:txBody>
        </p:sp>
        <p:sp>
          <p:nvSpPr>
            <p:cNvPr id="8" name="Text Placeholder 9">
              <a:extLst>
                <a:ext uri="{FF2B5EF4-FFF2-40B4-BE49-F238E27FC236}">
                  <a16:creationId xmlns:a16="http://schemas.microsoft.com/office/drawing/2014/main" id="{5208B3CA-14D3-41D7-8FFD-5FC439AA4937}"/>
                </a:ext>
              </a:extLst>
            </p:cNvPr>
            <p:cNvSpPr txBox="1">
              <a:spLocks/>
            </p:cNvSpPr>
            <p:nvPr>
              <p:custDataLst>
                <p:tags r:id="rId3"/>
              </p:custDataLst>
            </p:nvPr>
          </p:nvSpPr>
          <p:spPr>
            <a:xfrm>
              <a:off x="655638" y="1408113"/>
              <a:ext cx="10880725" cy="4819650"/>
            </a:xfrm>
            <a:prstGeom prst="rect">
              <a:avLst/>
            </a:prstGeom>
            <a:ln>
              <a:solidFill>
                <a:srgbClr val="012456"/>
              </a:solidFill>
            </a:ln>
          </p:spPr>
          <p:txBody>
            <a:bodyPr vert="horz" wrap="square" lIns="146304" tIns="91440" rIns="146304" bIns="91440" rtlCol="0">
              <a:noAutofit/>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a:buNone/>
              </a:pPr>
              <a:r>
                <a:rPr lang="en-AU" dirty="0">
                  <a:solidFill>
                    <a:srgbClr val="00008B"/>
                  </a:solidFill>
                  <a:latin typeface="Lucida Console" panose="020B0609040504020204" pitchFamily="49" charset="0"/>
                </a:rPr>
                <a:t>function</a:t>
              </a:r>
              <a:r>
                <a:rPr lang="en-AU" dirty="0">
                  <a:solidFill>
                    <a:prstClr val="black"/>
                  </a:solidFill>
                  <a:latin typeface="Lucida Console" panose="020B0609040504020204" pitchFamily="49" charset="0"/>
                </a:rPr>
                <a:t> </a:t>
              </a:r>
              <a:r>
                <a:rPr lang="en-AU" dirty="0">
                  <a:solidFill>
                    <a:srgbClr val="8A2BE2"/>
                  </a:solidFill>
                  <a:latin typeface="Lucida Console" panose="020B0609040504020204" pitchFamily="49" charset="0"/>
                </a:rPr>
                <a:t>Test-</a:t>
              </a:r>
              <a:r>
                <a:rPr lang="en-AU" dirty="0" err="1">
                  <a:solidFill>
                    <a:srgbClr val="8A2BE2"/>
                  </a:solidFill>
                  <a:latin typeface="Lucida Console" panose="020B0609040504020204" pitchFamily="49" charset="0"/>
                </a:rPr>
                <a:t>DebugFunction</a:t>
              </a:r>
              <a:r>
                <a:rPr lang="en-AU" dirty="0">
                  <a:solidFill>
                    <a:prstClr val="black"/>
                  </a:solidFill>
                  <a:latin typeface="Lucida Console" panose="020B0609040504020204" pitchFamily="49" charset="0"/>
                </a:rPr>
                <a:t> {</a:t>
              </a:r>
            </a:p>
            <a:p>
              <a:pPr>
                <a:buNone/>
              </a:pPr>
              <a:r>
                <a:rPr lang="en-AU" dirty="0">
                  <a:solidFill>
                    <a:srgbClr val="00008B"/>
                  </a:solidFill>
                  <a:latin typeface="Lucida Console" panose="020B0609040504020204" pitchFamily="49" charset="0"/>
                </a:rPr>
                <a:t>   begin</a:t>
              </a:r>
              <a:r>
                <a:rPr lang="en-AU" dirty="0">
                  <a:solidFill>
                    <a:prstClr val="black"/>
                  </a:solidFill>
                  <a:latin typeface="Lucida Console" panose="020B0609040504020204" pitchFamily="49" charset="0"/>
                </a:rPr>
                <a:t> {</a:t>
              </a:r>
            </a:p>
            <a:p>
              <a:pPr>
                <a:buNone/>
              </a:pPr>
              <a:r>
                <a:rPr lang="en-AU" dirty="0">
                  <a:solidFill>
                    <a:srgbClr val="0000FF"/>
                  </a:solidFill>
                  <a:latin typeface="Lucida Console" panose="020B0609040504020204" pitchFamily="49" charset="0"/>
                </a:rPr>
                <a:t>      Write-Host</a:t>
              </a:r>
              <a:r>
                <a:rPr lang="en-AU" dirty="0">
                  <a:solidFill>
                    <a:prstClr val="black"/>
                  </a:solidFill>
                  <a:latin typeface="Lucida Console" panose="020B0609040504020204" pitchFamily="49" charset="0"/>
                </a:rPr>
                <a:t> </a:t>
              </a:r>
              <a:r>
                <a:rPr lang="en-AU" dirty="0">
                  <a:solidFill>
                    <a:srgbClr val="8B0000"/>
                  </a:solidFill>
                  <a:latin typeface="Lucida Console" panose="020B0609040504020204" pitchFamily="49" charset="0"/>
                </a:rPr>
                <a:t>"Begin"</a:t>
              </a:r>
              <a:r>
                <a:rPr lang="en-AU" dirty="0">
                  <a:solidFill>
                    <a:prstClr val="black"/>
                  </a:solidFill>
                  <a:latin typeface="Lucida Console" panose="020B0609040504020204" pitchFamily="49" charset="0"/>
                </a:rPr>
                <a:t> </a:t>
              </a:r>
            </a:p>
            <a:p>
              <a:pPr>
                <a:buNone/>
              </a:pPr>
              <a:r>
                <a:rPr lang="en-AU" dirty="0">
                  <a:solidFill>
                    <a:prstClr val="black"/>
                  </a:solidFill>
                  <a:latin typeface="Lucida Console" panose="020B0609040504020204" pitchFamily="49" charset="0"/>
                </a:rPr>
                <a:t>   }</a:t>
              </a:r>
            </a:p>
            <a:p>
              <a:pPr>
                <a:buNone/>
              </a:pPr>
              <a:r>
                <a:rPr lang="en-AU" dirty="0">
                  <a:solidFill>
                    <a:srgbClr val="00008B"/>
                  </a:solidFill>
                  <a:latin typeface="Lucida Console" panose="020B0609040504020204" pitchFamily="49" charset="0"/>
                </a:rPr>
                <a:t>   process</a:t>
              </a:r>
              <a:r>
                <a:rPr lang="en-AU" dirty="0">
                  <a:solidFill>
                    <a:prstClr val="black"/>
                  </a:solidFill>
                  <a:latin typeface="Lucida Console" panose="020B0609040504020204" pitchFamily="49" charset="0"/>
                </a:rPr>
                <a:t> {</a:t>
              </a:r>
            </a:p>
            <a:p>
              <a:pPr>
                <a:buNone/>
              </a:pPr>
              <a:r>
                <a:rPr lang="en-AU" dirty="0">
                  <a:solidFill>
                    <a:srgbClr val="0000FF"/>
                  </a:solidFill>
                  <a:latin typeface="Lucida Console" panose="020B0609040504020204" pitchFamily="49" charset="0"/>
                </a:rPr>
                <a:t>      Write-Host</a:t>
              </a:r>
              <a:r>
                <a:rPr lang="en-AU" dirty="0">
                  <a:solidFill>
                    <a:prstClr val="black"/>
                  </a:solidFill>
                  <a:latin typeface="Lucida Console" panose="020B0609040504020204" pitchFamily="49" charset="0"/>
                </a:rPr>
                <a:t> </a:t>
              </a:r>
              <a:r>
                <a:rPr lang="en-AU" dirty="0">
                  <a:solidFill>
                    <a:srgbClr val="8B0000"/>
                  </a:solidFill>
                  <a:latin typeface="Lucida Console" panose="020B0609040504020204" pitchFamily="49" charset="0"/>
                </a:rPr>
                <a:t>"Process"</a:t>
              </a:r>
              <a:endParaRPr lang="en-AU" dirty="0">
                <a:solidFill>
                  <a:prstClr val="black"/>
                </a:solidFill>
                <a:latin typeface="Lucida Console" panose="020B0609040504020204" pitchFamily="49" charset="0"/>
              </a:endParaRPr>
            </a:p>
            <a:p>
              <a:pPr>
                <a:buNone/>
              </a:pPr>
              <a:r>
                <a:rPr lang="en-AU" dirty="0">
                  <a:solidFill>
                    <a:prstClr val="black"/>
                  </a:solidFill>
                  <a:latin typeface="Lucida Console" panose="020B0609040504020204" pitchFamily="49" charset="0"/>
                </a:rPr>
                <a:t>   }</a:t>
              </a:r>
            </a:p>
            <a:p>
              <a:pPr>
                <a:buNone/>
              </a:pPr>
              <a:r>
                <a:rPr lang="en-AU" dirty="0">
                  <a:solidFill>
                    <a:srgbClr val="00008B"/>
                  </a:solidFill>
                  <a:latin typeface="Lucida Console" panose="020B0609040504020204" pitchFamily="49" charset="0"/>
                </a:rPr>
                <a:t>   end</a:t>
              </a:r>
              <a:r>
                <a:rPr lang="en-AU" dirty="0">
                  <a:solidFill>
                    <a:prstClr val="black"/>
                  </a:solidFill>
                  <a:latin typeface="Lucida Console" panose="020B0609040504020204" pitchFamily="49" charset="0"/>
                </a:rPr>
                <a:t> {</a:t>
              </a:r>
            </a:p>
            <a:p>
              <a:pPr>
                <a:buNone/>
              </a:pPr>
              <a:r>
                <a:rPr lang="en-AU" dirty="0">
                  <a:solidFill>
                    <a:srgbClr val="0000FF"/>
                  </a:solidFill>
                  <a:latin typeface="Lucida Console" panose="020B0609040504020204" pitchFamily="49" charset="0"/>
                </a:rPr>
                <a:t>      Write-Host</a:t>
              </a:r>
              <a:r>
                <a:rPr lang="en-AU" dirty="0">
                  <a:solidFill>
                    <a:prstClr val="black"/>
                  </a:solidFill>
                  <a:latin typeface="Lucida Console" panose="020B0609040504020204" pitchFamily="49" charset="0"/>
                </a:rPr>
                <a:t> </a:t>
              </a:r>
              <a:r>
                <a:rPr lang="en-AU" dirty="0">
                  <a:solidFill>
                    <a:srgbClr val="8B0000"/>
                  </a:solidFill>
                  <a:latin typeface="Lucida Console" panose="020B0609040504020204" pitchFamily="49" charset="0"/>
                </a:rPr>
                <a:t>"End"</a:t>
              </a:r>
              <a:endParaRPr lang="en-AU" dirty="0">
                <a:solidFill>
                  <a:prstClr val="black"/>
                </a:solidFill>
                <a:latin typeface="Lucida Console" panose="020B0609040504020204" pitchFamily="49" charset="0"/>
              </a:endParaRPr>
            </a:p>
            <a:p>
              <a:pPr>
                <a:buNone/>
              </a:pPr>
              <a:r>
                <a:rPr lang="en-AU" dirty="0">
                  <a:solidFill>
                    <a:prstClr val="black"/>
                  </a:solidFill>
                  <a:latin typeface="Lucida Console" panose="020B0609040504020204" pitchFamily="49" charset="0"/>
                </a:rPr>
                <a:t>   }</a:t>
              </a:r>
            </a:p>
            <a:p>
              <a:pPr>
                <a:buNone/>
              </a:pPr>
              <a:r>
                <a:rPr lang="en-AU" dirty="0">
                  <a:solidFill>
                    <a:prstClr val="black"/>
                  </a:solidFill>
                  <a:latin typeface="Lucida Console" panose="020B0609040504020204" pitchFamily="49" charset="0"/>
                </a:rPr>
                <a:t>} </a:t>
              </a:r>
            </a:p>
          </p:txBody>
        </p:sp>
      </p:grpSp>
    </p:spTree>
    <p:custDataLst>
      <p:tags r:id="rId1"/>
    </p:custDataLst>
    <p:extLst>
      <p:ext uri="{BB962C8B-B14F-4D97-AF65-F5344CB8AC3E}">
        <p14:creationId xmlns:p14="http://schemas.microsoft.com/office/powerpoint/2010/main" val="3226064677"/>
      </p:ext>
    </p:extLst>
  </p:cSld>
  <p:clrMapOvr>
    <a:masterClrMapping/>
  </p:clrMapOvr>
  <p:transition spd="slow"/>
</p:sld>
</file>

<file path=ppt/slides/slide3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Debugging with PowerShell Console</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DFE99FAB-35B8-41DB-AA1F-7556CDA578AB}"/>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prstGeom prst="rect">
            <a:avLst/>
          </a:prstGeom>
        </p:spPr>
      </p:pic>
    </p:spTree>
    <p:custDataLst>
      <p:tags r:id="rId1"/>
    </p:custDataLst>
    <p:extLst>
      <p:ext uri="{BB962C8B-B14F-4D97-AF65-F5344CB8AC3E}">
        <p14:creationId xmlns:p14="http://schemas.microsoft.com/office/powerpoint/2010/main" val="3437468158"/>
      </p:ext>
    </p:extLst>
  </p:cSld>
  <p:clrMapOvr>
    <a:masterClrMapping/>
  </p:clrMapOvr>
  <p:transition spd="slow"/>
</p:sld>
</file>

<file path=ppt/slides/slide35.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sp>
        <p:nvSpPr>
          <p:cNvPr id="15" name="Text Placeholder 14">
            <a:extLst>
              <a:ext uri="{FF2B5EF4-FFF2-40B4-BE49-F238E27FC236}">
                <a16:creationId xmlns:a16="http://schemas.microsoft.com/office/drawing/2014/main" id="{6DAA8F88-5BE5-4DEB-B8E1-CCA52313CEB8}"/>
              </a:ext>
            </a:extLst>
          </p:cNvPr>
          <p:cNvSpPr>
            <a:spLocks noGrp="1"/>
          </p:cNvSpPr>
          <p:nvPr>
            <p:ph type="body" sz="quarter" idx="10"/>
          </p:nvPr>
        </p:nvSpPr>
        <p:spPr/>
        <p:txBody>
          <a:bodyPr/>
          <a:lstStyle/>
          <a:p>
            <a:endParaRPr lang="en-US" dirty="0"/>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3272030433"/>
      </p:ext>
    </p:extLst>
  </p:cSld>
  <p:clrMapOvr>
    <a:masterClrMapping/>
  </p:clrMapOvr>
  <p:transition spd="slow"/>
</p:sld>
</file>

<file path=ppt/slides/slide3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1737">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p:txBody>
          <a:bodyPr/>
          <a:lstStyle/>
          <a:p>
            <a:r>
              <a:rPr lang="en-US" dirty="0"/>
              <a:t>Debugging Advanced</a:t>
            </a:r>
          </a:p>
        </p:txBody>
      </p:sp>
    </p:spTree>
    <p:custDataLst>
      <p:tags r:id="rId1"/>
    </p:custDataLst>
    <p:extLst>
      <p:ext uri="{BB962C8B-B14F-4D97-AF65-F5344CB8AC3E}">
        <p14:creationId xmlns:p14="http://schemas.microsoft.com/office/powerpoint/2010/main" val="3288870019"/>
      </p:ext>
    </p:extLst>
  </p:cSld>
  <p:clrMapOvr>
    <a:masterClrMapping/>
  </p:clrMapOvr>
  <p:transition spd="slow"/>
</p:sld>
</file>

<file path=ppt/slides/slide37.xml><?xml version="1.0" encoding="utf-8"?>
<p:sld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1631504" y="1387667"/>
            <a:ext cx="8928992" cy="4860540"/>
          </a:xfrm>
          <a:prstGeom prst="roundRect">
            <a:avLst/>
          </a:prstGeom>
          <a:solidFill>
            <a:schemeClr val="tx1">
              <a:alpha val="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2000" b="0" i="0" u="none" strike="noStrike" kern="1200" cap="none" spc="0" normalizeH="0" baseline="0" noProof="0">
              <a:ln>
                <a:noFill/>
              </a:ln>
              <a:solidFill>
                <a:prstClr val="white"/>
              </a:solidFill>
              <a:effectLst/>
              <a:uLnTx/>
              <a:uFillTx/>
              <a:latin typeface="Segoe UI"/>
              <a:ea typeface="+mn-ea"/>
              <a:cs typeface="+mn-cs"/>
            </a:endParaRPr>
          </a:p>
        </p:txBody>
      </p:sp>
      <p:sp>
        <p:nvSpPr>
          <p:cNvPr id="2" name="Title 1"/>
          <p:cNvSpPr>
            <a:spLocks noGrp="1"/>
          </p:cNvSpPr>
          <p:nvPr>
            <p:ph type="title"/>
          </p:nvPr>
        </p:nvSpPr>
        <p:spPr/>
        <p:txBody>
          <a:bodyPr/>
          <a:lstStyle/>
          <a:p>
            <a:r>
              <a:rPr lang="en-AU"/>
              <a:t>Debugging Remote Scripts</a:t>
            </a:r>
          </a:p>
        </p:txBody>
      </p:sp>
      <p:pic>
        <p:nvPicPr>
          <p:cNvPr id="5" name="Picture 2" descr="\\MAGNUM\Projects\Microsoft\Cloud Power FY12\Design\ICONS_PNG\Tower.png"/>
          <p:cNvPicPr>
            <a:picLocks noChangeAspect="1" noChangeArrowheads="1"/>
          </p:cNvPicPr>
          <p:nvPr/>
        </p:nvPicPr>
        <p:blipFill>
          <a:blip r:embed="rId4" cstate="print">
            <a:duotone>
              <a:prstClr val="black"/>
              <a:srgbClr val="385593">
                <a:tint val="45000"/>
                <a:satMod val="400000"/>
              </a:srgbClr>
            </a:duotone>
          </a:blip>
          <a:stretch>
            <a:fillRect/>
          </a:stretch>
        </p:blipFill>
        <p:spPr bwMode="auto">
          <a:xfrm>
            <a:off x="7436458" y="1678260"/>
            <a:ext cx="1767780" cy="1858930"/>
          </a:xfrm>
          <a:prstGeom prst="rect">
            <a:avLst/>
          </a:prstGeom>
          <a:noFill/>
        </p:spPr>
      </p:pic>
      <p:pic>
        <p:nvPicPr>
          <p:cNvPr id="6" name="Picture 2" descr="\\MAGNUM\Projects\Microsoft\Cloud Power FY12\Design\ICONS_PNG\Devices.png"/>
          <p:cNvPicPr>
            <a:picLocks noChangeAspect="1" noChangeArrowheads="1"/>
          </p:cNvPicPr>
          <p:nvPr/>
        </p:nvPicPr>
        <p:blipFill>
          <a:blip r:embed="rId5" cstate="print">
            <a:duotone>
              <a:prstClr val="black"/>
              <a:srgbClr val="385593">
                <a:tint val="45000"/>
                <a:satMod val="400000"/>
              </a:srgbClr>
            </a:duotone>
          </a:blip>
          <a:srcRect r="54000" b="50000"/>
          <a:stretch>
            <a:fillRect/>
          </a:stretch>
        </p:blipFill>
        <p:spPr bwMode="auto">
          <a:xfrm>
            <a:off x="2971963" y="1850309"/>
            <a:ext cx="1325310" cy="1514832"/>
          </a:xfrm>
          <a:prstGeom prst="rect">
            <a:avLst/>
          </a:prstGeom>
          <a:noFill/>
          <a:ln>
            <a:noFill/>
          </a:ln>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72645" y="2300293"/>
            <a:ext cx="523948" cy="354380"/>
          </a:xfrm>
          <a:prstGeom prst="rect">
            <a:avLst/>
          </a:prstGeom>
        </p:spPr>
      </p:pic>
      <p:cxnSp>
        <p:nvCxnSpPr>
          <p:cNvPr id="9" name="Straight Arrow Connector 8"/>
          <p:cNvCxnSpPr/>
          <p:nvPr/>
        </p:nvCxnSpPr>
        <p:spPr>
          <a:xfrm>
            <a:off x="4537273" y="2607725"/>
            <a:ext cx="3139186" cy="0"/>
          </a:xfrm>
          <a:prstGeom prst="straightConnector1">
            <a:avLst/>
          </a:prstGeom>
          <a:ln w="76200" cap="flat" cmpd="sng" algn="ctr">
            <a:solidFill>
              <a:srgbClr val="012456"/>
            </a:solidFill>
            <a:prstDash val="solid"/>
            <a:miter lim="800000"/>
            <a:headEnd type="none" w="med" len="med"/>
            <a:tailEnd type="triangle" w="lg" len="lg"/>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253523" y="2423059"/>
            <a:ext cx="2830313" cy="400110"/>
          </a:xfrm>
          <a:prstGeom prst="rect">
            <a:avLst/>
          </a:prstGeom>
          <a:solidFill>
            <a:srgbClr val="012456"/>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srgbClr val="E0FFFF"/>
                </a:solidFill>
                <a:effectLst/>
                <a:uLnTx/>
                <a:uFillTx/>
                <a:latin typeface="Lucida Console" panose="020B0609040504020204" pitchFamily="49" charset="0"/>
                <a:ea typeface="+mn-ea"/>
                <a:cs typeface="+mn-cs"/>
              </a:rPr>
              <a:t>Enter-</a:t>
            </a:r>
            <a:r>
              <a:rPr kumimoji="0" lang="en-AU" sz="2000" b="0" i="0" u="none" strike="noStrike" kern="1200" cap="none" spc="0" normalizeH="0" baseline="0" noProof="0" dirty="0" err="1">
                <a:ln>
                  <a:noFill/>
                </a:ln>
                <a:solidFill>
                  <a:srgbClr val="E0FFFF"/>
                </a:solidFill>
                <a:effectLst/>
                <a:uLnTx/>
                <a:uFillTx/>
                <a:latin typeface="Lucida Console" panose="020B0609040504020204" pitchFamily="49" charset="0"/>
                <a:ea typeface="+mn-ea"/>
                <a:cs typeface="+mn-cs"/>
              </a:rPr>
              <a:t>PSSession</a:t>
            </a:r>
            <a:endParaRPr kumimoji="0" lang="en-AU" sz="2000" b="0" i="0" u="none" strike="noStrike" kern="1200" cap="none" spc="0" normalizeH="0" baseline="0" noProof="0" dirty="0">
              <a:ln>
                <a:noFill/>
              </a:ln>
              <a:solidFill>
                <a:srgbClr val="E0FFFF"/>
              </a:solidFill>
              <a:effectLst/>
              <a:uLnTx/>
              <a:uFillTx/>
              <a:latin typeface="Lucida Console" panose="020B0609040504020204" pitchFamily="49" charset="0"/>
              <a:ea typeface="+mn-ea"/>
              <a:cs typeface="+mn-cs"/>
            </a:endParaRPr>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84359" y="1685417"/>
            <a:ext cx="523948" cy="354380"/>
          </a:xfrm>
          <a:prstGeom prst="rect">
            <a:avLst/>
          </a:prstGeom>
        </p:spPr>
      </p:pic>
      <p:sp>
        <p:nvSpPr>
          <p:cNvPr id="14" name="TextBox 13"/>
          <p:cNvSpPr txBox="1"/>
          <p:nvPr/>
        </p:nvSpPr>
        <p:spPr>
          <a:xfrm>
            <a:off x="4224311" y="2970576"/>
            <a:ext cx="3212147"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000" b="0" i="1" u="none" strike="noStrike" kern="1200" cap="none" spc="0" normalizeH="0" baseline="0" noProof="0" dirty="0">
                <a:ln>
                  <a:noFill/>
                </a:ln>
                <a:solidFill>
                  <a:srgbClr val="000000"/>
                </a:solidFill>
                <a:effectLst/>
                <a:uLnTx/>
                <a:uFillTx/>
                <a:latin typeface="Segoe UI" panose="020B0502040204020203" pitchFamily="34" charset="0"/>
                <a:ea typeface="+mn-ea"/>
                <a:cs typeface="Segoe UI Light" panose="020B0502040204020203" pitchFamily="34" charset="0"/>
              </a:rPr>
              <a:t>Debug with breakpoints</a:t>
            </a:r>
          </a:p>
        </p:txBody>
      </p:sp>
      <p:sp>
        <p:nvSpPr>
          <p:cNvPr id="15" name="TextBox 14"/>
          <p:cNvSpPr txBox="1"/>
          <p:nvPr/>
        </p:nvSpPr>
        <p:spPr>
          <a:xfrm>
            <a:off x="1955458" y="4182411"/>
            <a:ext cx="8605038" cy="156966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Light" panose="020B0502040204020203" pitchFamily="34" charset="0"/>
              </a:rPr>
              <a:t>If script hits breakpoint, client starts debugger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Light" panose="020B05020402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Light" panose="020B0502040204020203" pitchFamily="34" charset="0"/>
              </a:rPr>
              <a:t>If disconnected session is at breakpoint, Enter-</a:t>
            </a:r>
            <a:r>
              <a:rPr kumimoji="0" lang="en-AU" sz="2400" b="0" i="0" u="none" strike="noStrike" kern="1200" cap="none" spc="0" normalizeH="0" baseline="0" noProof="0" dirty="0" err="1">
                <a:ln>
                  <a:noFill/>
                </a:ln>
                <a:solidFill>
                  <a:srgbClr val="000000"/>
                </a:solidFill>
                <a:effectLst/>
                <a:uLnTx/>
                <a:uFillTx/>
                <a:latin typeface="Segoe UI" panose="020B0502040204020203" pitchFamily="34" charset="0"/>
                <a:ea typeface="+mn-ea"/>
                <a:cs typeface="Segoe UI Light" panose="020B0502040204020203" pitchFamily="34" charset="0"/>
              </a:rPr>
              <a:t>PSSession</a:t>
            </a:r>
            <a:r>
              <a:rPr kumimoji="0" lang="en-AU" sz="24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Light" panose="020B0502040204020203" pitchFamily="34" charset="0"/>
              </a:rPr>
              <a:t> starts debugger when reconnecting</a:t>
            </a:r>
          </a:p>
        </p:txBody>
      </p:sp>
    </p:spTree>
    <p:custDataLst>
      <p:tags r:id="rId1"/>
    </p:custDataLst>
    <p:extLst>
      <p:ext uri="{BB962C8B-B14F-4D97-AF65-F5344CB8AC3E}">
        <p14:creationId xmlns:p14="http://schemas.microsoft.com/office/powerpoint/2010/main" val="3572996807"/>
      </p:ext>
    </p:extLst>
  </p:cSld>
  <p:clrMapOvr>
    <a:masterClrMapping/>
  </p:clrMapOvr>
  <p:transition spd="slow"/>
</p:sld>
</file>

<file path=ppt/slides/slide38.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Debugging remote scripts</a:t>
            </a:r>
          </a:p>
        </p:txBody>
      </p:sp>
      <p:sp>
        <p:nvSpPr>
          <p:cNvPr id="3" name="Content Placeholder 2"/>
          <p:cNvSpPr>
            <a:spLocks noGrp="1"/>
          </p:cNvSpPr>
          <p:nvPr>
            <p:ph sz="quarter" idx="13"/>
          </p:nvPr>
        </p:nvSpPr>
        <p:spPr>
          <a:xfrm>
            <a:off x="609600" y="1143000"/>
            <a:ext cx="10880726" cy="5105400"/>
          </a:xfrm>
        </p:spPr>
        <p:txBody>
          <a:bodyPr>
            <a:noAutofit/>
          </a:bodyPr>
          <a:lstStyle/>
          <a:p>
            <a:pPr>
              <a:lnSpc>
                <a:spcPct val="150000"/>
              </a:lnSpc>
            </a:pPr>
            <a:r>
              <a:rPr lang="en-AU" dirty="0"/>
              <a:t>Debugging remote scripts is only possible from the PowerShell console</a:t>
            </a:r>
            <a:br>
              <a:rPr lang="en-NL" dirty="0"/>
            </a:br>
            <a:r>
              <a:rPr lang="en-US" sz="2000" dirty="0">
                <a:cs typeface="Segoe UI Light"/>
              </a:rPr>
              <a:t>starting PowerShell 5 also support for remote debugging in ISE</a:t>
            </a:r>
            <a:endParaRPr lang="en-AU" sz="2000" dirty="0"/>
          </a:p>
          <a:p>
            <a:pPr>
              <a:lnSpc>
                <a:spcPct val="150000"/>
              </a:lnSpc>
            </a:pPr>
            <a:r>
              <a:rPr lang="en-AU" dirty="0"/>
              <a:t>Remote debugging will prefix the prompt with "[REMOTE_HOSTNAME]: [DBG]:"</a:t>
            </a:r>
          </a:p>
          <a:p>
            <a:pPr marL="0" indent="0">
              <a:lnSpc>
                <a:spcPct val="150000"/>
              </a:lnSpc>
              <a:buNone/>
            </a:pPr>
            <a:r>
              <a:rPr lang="en-AU" dirty="0"/>
              <a:t>Typical steps to initiate remote debugging:</a:t>
            </a:r>
          </a:p>
          <a:p>
            <a:pPr>
              <a:lnSpc>
                <a:spcPct val="150000"/>
              </a:lnSpc>
            </a:pPr>
            <a:r>
              <a:rPr lang="en-AU" sz="2000" b="1" dirty="0"/>
              <a:t>Enter-</a:t>
            </a:r>
            <a:r>
              <a:rPr lang="en-AU" sz="2000" b="1" dirty="0" err="1"/>
              <a:t>PSSession</a:t>
            </a:r>
            <a:r>
              <a:rPr lang="en-AU" sz="2000" dirty="0"/>
              <a:t> to connect to remote host</a:t>
            </a:r>
          </a:p>
          <a:p>
            <a:pPr>
              <a:lnSpc>
                <a:spcPct val="150000"/>
              </a:lnSpc>
            </a:pPr>
            <a:r>
              <a:rPr lang="en-AU" sz="2000" b="1" dirty="0"/>
              <a:t>Set-</a:t>
            </a:r>
            <a:r>
              <a:rPr lang="en-AU" sz="2000" b="1" dirty="0" err="1"/>
              <a:t>PSBreakPoint</a:t>
            </a:r>
            <a:r>
              <a:rPr lang="en-AU" sz="2000" b="1" dirty="0"/>
              <a:t> –Script &lt;</a:t>
            </a:r>
            <a:r>
              <a:rPr lang="en-AU" sz="2000" b="1" dirty="0" err="1"/>
              <a:t>script_to_debug</a:t>
            </a:r>
            <a:r>
              <a:rPr lang="en-AU" sz="2000" b="1" dirty="0"/>
              <a:t>&gt; -Line 1</a:t>
            </a:r>
            <a:endParaRPr lang="en-AU" sz="2000" dirty="0"/>
          </a:p>
          <a:p>
            <a:pPr>
              <a:lnSpc>
                <a:spcPct val="150000"/>
              </a:lnSpc>
            </a:pPr>
            <a:r>
              <a:rPr lang="en-AU" sz="2000" dirty="0"/>
              <a:t>Allows exit the remote host (e.g. Exit-</a:t>
            </a:r>
            <a:r>
              <a:rPr lang="en-AU" sz="2000" dirty="0" err="1"/>
              <a:t>PSSession</a:t>
            </a:r>
            <a:r>
              <a:rPr lang="en-AU" sz="2000" dirty="0"/>
              <a:t>) to make sure you don’t leave any remote sessions open</a:t>
            </a:r>
          </a:p>
        </p:txBody>
      </p:sp>
    </p:spTree>
    <p:custDataLst>
      <p:tags r:id="rId1"/>
    </p:custDataLst>
    <p:extLst>
      <p:ext uri="{BB962C8B-B14F-4D97-AF65-F5344CB8AC3E}">
        <p14:creationId xmlns:p14="http://schemas.microsoft.com/office/powerpoint/2010/main" val="1880589197"/>
      </p:ext>
    </p:extLst>
  </p:cSld>
  <p:clrMapOvr>
    <a:masterClrMapping/>
  </p:clrMapOvr>
  <p:transition spd="slow"/>
</p:sld>
</file>

<file path=ppt/slides/slide3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B88FC1-AF5F-4422-95D0-9D98E101AF10}"/>
              </a:ext>
            </a:extLst>
          </p:cNvPr>
          <p:cNvSpPr>
            <a:spLocks noGrp="1"/>
          </p:cNvSpPr>
          <p:nvPr>
            <p:ph type="title"/>
          </p:nvPr>
        </p:nvSpPr>
        <p:spPr/>
        <p:txBody>
          <a:bodyPr/>
          <a:lstStyle/>
          <a:p>
            <a:r>
              <a:rPr lang="en-US" dirty="0"/>
              <a:t>Example: Debugging </a:t>
            </a:r>
            <a:r>
              <a:rPr lang="en-NL" dirty="0"/>
              <a:t>r</a:t>
            </a:r>
            <a:r>
              <a:rPr lang="en-US" dirty="0"/>
              <a:t>emote </a:t>
            </a:r>
            <a:r>
              <a:rPr lang="en-NL" dirty="0"/>
              <a:t>s</a:t>
            </a:r>
            <a:r>
              <a:rPr lang="en-US" dirty="0" err="1"/>
              <a:t>cript</a:t>
            </a:r>
            <a:endParaRPr lang="en-US" dirty="0"/>
          </a:p>
        </p:txBody>
      </p:sp>
      <p:sp>
        <p:nvSpPr>
          <p:cNvPr id="8" name="Code Box">
            <a:extLst>
              <a:ext uri="{FF2B5EF4-FFF2-40B4-BE49-F238E27FC236}">
                <a16:creationId xmlns:a16="http://schemas.microsoft.com/office/drawing/2014/main" id="{F1C50FA7-ACED-494A-88F4-654148A4A5AD}"/>
              </a:ext>
            </a:extLst>
          </p:cNvPr>
          <p:cNvSpPr/>
          <p:nvPr>
            <p:custDataLst>
              <p:tags r:id="rId2"/>
            </p:custDataLst>
          </p:nvPr>
        </p:nvSpPr>
        <p:spPr>
          <a:xfrm>
            <a:off x="655638" y="1408113"/>
            <a:ext cx="10880725" cy="4819649"/>
          </a:xfrm>
          <a:prstGeom prst="rect">
            <a:avLst/>
          </a:prstGeom>
          <a:solidFill>
            <a:srgbClr val="012456"/>
          </a:solidFill>
        </p:spPr>
        <p:txBody>
          <a:bodyPr wrap="square">
            <a:noAutofit/>
          </a:bodyPr>
          <a:lstStyle/>
          <a:p>
            <a:r>
              <a:rPr lang="en-AU" dirty="0">
                <a:solidFill>
                  <a:srgbClr val="F5F5F5"/>
                </a:solidFill>
                <a:latin typeface="Lucida Console" panose="020B0609040504020204" pitchFamily="49" charset="0"/>
              </a:rPr>
              <a:t>PS C:\&gt; </a:t>
            </a:r>
            <a:r>
              <a:rPr lang="en-AU" dirty="0">
                <a:solidFill>
                  <a:srgbClr val="E0FFFF"/>
                </a:solidFill>
                <a:latin typeface="Lucida Console" panose="020B0609040504020204" pitchFamily="49" charset="0"/>
              </a:rPr>
              <a:t>Enter-</a:t>
            </a:r>
            <a:r>
              <a:rPr lang="en-AU" dirty="0" err="1">
                <a:solidFill>
                  <a:srgbClr val="E0FFFF"/>
                </a:solidFill>
                <a:latin typeface="Lucida Console" panose="020B0609040504020204" pitchFamily="49" charset="0"/>
              </a:rPr>
              <a:t>PSSession</a:t>
            </a:r>
            <a:r>
              <a:rPr lang="en-AU" dirty="0">
                <a:solidFill>
                  <a:srgbClr val="F5F5F5"/>
                </a:solidFill>
                <a:latin typeface="Lucida Console" panose="020B0609040504020204" pitchFamily="49" charset="0"/>
              </a:rPr>
              <a:t> </a:t>
            </a:r>
            <a:r>
              <a:rPr lang="en-AU" dirty="0">
                <a:solidFill>
                  <a:srgbClr val="FFE4B5"/>
                </a:solidFill>
                <a:latin typeface="Lucida Console" panose="020B0609040504020204" pitchFamily="49" charset="0"/>
              </a:rPr>
              <a:t>-</a:t>
            </a:r>
            <a:r>
              <a:rPr lang="en-AU" dirty="0" err="1">
                <a:solidFill>
                  <a:srgbClr val="FFE4B5"/>
                </a:solidFill>
                <a:latin typeface="Lucida Console" panose="020B0609040504020204" pitchFamily="49" charset="0"/>
              </a:rPr>
              <a:t>ComputerName</a:t>
            </a:r>
            <a:r>
              <a:rPr lang="en-AU" dirty="0">
                <a:solidFill>
                  <a:srgbClr val="F5F5F5"/>
                </a:solidFill>
                <a:latin typeface="Lucida Console" panose="020B0609040504020204" pitchFamily="49" charset="0"/>
              </a:rPr>
              <a:t> </a:t>
            </a:r>
            <a:r>
              <a:rPr lang="en-AU" dirty="0">
                <a:solidFill>
                  <a:srgbClr val="EE82EE"/>
                </a:solidFill>
                <a:latin typeface="Lucida Console" panose="020B0609040504020204" pitchFamily="49" charset="0"/>
              </a:rPr>
              <a:t>DC</a:t>
            </a:r>
          </a:p>
          <a:p>
            <a:endParaRPr lang="en-AU" dirty="0">
              <a:solidFill>
                <a:srgbClr val="FFE4C4"/>
              </a:solidFill>
              <a:latin typeface="Lucida Console" panose="020B0609040504020204" pitchFamily="49" charset="0"/>
            </a:endParaRPr>
          </a:p>
          <a:p>
            <a:r>
              <a:rPr lang="en-AU" dirty="0">
                <a:solidFill>
                  <a:srgbClr val="F5F5F5"/>
                </a:solidFill>
                <a:latin typeface="Lucida Console" panose="020B0609040504020204" pitchFamily="49" charset="0"/>
              </a:rPr>
              <a:t>[DC]: PS C:\&gt; </a:t>
            </a:r>
            <a:r>
              <a:rPr lang="en-AU" dirty="0">
                <a:solidFill>
                  <a:srgbClr val="E0FFFF"/>
                </a:solidFill>
                <a:latin typeface="Lucida Console" panose="020B0609040504020204" pitchFamily="49" charset="0"/>
              </a:rPr>
              <a:t>Set-</a:t>
            </a:r>
            <a:r>
              <a:rPr lang="en-AU" dirty="0" err="1">
                <a:solidFill>
                  <a:srgbClr val="E0FFFF"/>
                </a:solidFill>
                <a:latin typeface="Lucida Console" panose="020B0609040504020204" pitchFamily="49" charset="0"/>
              </a:rPr>
              <a:t>PSBreakpoint</a:t>
            </a:r>
            <a:r>
              <a:rPr lang="en-AU" dirty="0">
                <a:solidFill>
                  <a:srgbClr val="F5F5F5"/>
                </a:solidFill>
                <a:latin typeface="Lucida Console" panose="020B0609040504020204" pitchFamily="49" charset="0"/>
              </a:rPr>
              <a:t> </a:t>
            </a:r>
            <a:r>
              <a:rPr lang="en-AU" dirty="0">
                <a:solidFill>
                  <a:srgbClr val="FFE4B5"/>
                </a:solidFill>
                <a:latin typeface="Lucida Console" panose="020B0609040504020204" pitchFamily="49" charset="0"/>
              </a:rPr>
              <a:t>-Script</a:t>
            </a:r>
            <a:r>
              <a:rPr lang="en-AU" dirty="0">
                <a:solidFill>
                  <a:srgbClr val="F5F5F5"/>
                </a:solidFill>
                <a:latin typeface="Lucida Console" panose="020B0609040504020204" pitchFamily="49" charset="0"/>
              </a:rPr>
              <a:t> </a:t>
            </a:r>
            <a:r>
              <a:rPr lang="en-AU" dirty="0">
                <a:solidFill>
                  <a:srgbClr val="EE82EE"/>
                </a:solidFill>
                <a:latin typeface="Lucida Console" panose="020B0609040504020204" pitchFamily="49" charset="0"/>
              </a:rPr>
              <a:t>.\</a:t>
            </a:r>
            <a:r>
              <a:rPr lang="en-AU" dirty="0" err="1">
                <a:solidFill>
                  <a:srgbClr val="EE82EE"/>
                </a:solidFill>
                <a:latin typeface="Lucida Console" panose="020B0609040504020204" pitchFamily="49" charset="0"/>
              </a:rPr>
              <a:t>ScriptEx</a:t>
            </a:r>
            <a:r>
              <a:rPr lang="en-NL" dirty="0">
                <a:solidFill>
                  <a:srgbClr val="EE82EE"/>
                </a:solidFill>
                <a:latin typeface="Lucida Console" panose="020B0609040504020204" pitchFamily="49" charset="0"/>
              </a:rPr>
              <a:t>a</a:t>
            </a:r>
            <a:r>
              <a:rPr lang="nl-NL" dirty="0">
                <a:solidFill>
                  <a:srgbClr val="EE82EE"/>
                </a:solidFill>
                <a:latin typeface="Lucida Console" panose="020B0609040504020204" pitchFamily="49" charset="0"/>
              </a:rPr>
              <a:t>m</a:t>
            </a:r>
            <a:r>
              <a:rPr lang="en-NL" dirty="0">
                <a:solidFill>
                  <a:srgbClr val="EE82EE"/>
                </a:solidFill>
                <a:latin typeface="Lucida Console" panose="020B0609040504020204" pitchFamily="49" charset="0"/>
              </a:rPr>
              <a:t>p</a:t>
            </a:r>
            <a:r>
              <a:rPr lang="nl-NL" dirty="0">
                <a:solidFill>
                  <a:srgbClr val="EE82EE"/>
                </a:solidFill>
                <a:latin typeface="Lucida Console" panose="020B0609040504020204" pitchFamily="49" charset="0"/>
              </a:rPr>
              <a:t>l</a:t>
            </a:r>
            <a:r>
              <a:rPr lang="en-NL" dirty="0">
                <a:solidFill>
                  <a:srgbClr val="EE82EE"/>
                </a:solidFill>
                <a:latin typeface="Lucida Console" panose="020B0609040504020204" pitchFamily="49" charset="0"/>
              </a:rPr>
              <a:t>e</a:t>
            </a:r>
            <a:r>
              <a:rPr lang="en-AU" dirty="0">
                <a:solidFill>
                  <a:srgbClr val="EE82EE"/>
                </a:solidFill>
                <a:latin typeface="Lucida Console" panose="020B0609040504020204" pitchFamily="49" charset="0"/>
              </a:rPr>
              <a:t>.ps1</a:t>
            </a:r>
            <a:r>
              <a:rPr lang="en-AU" dirty="0">
                <a:solidFill>
                  <a:srgbClr val="F5F5F5"/>
                </a:solidFill>
                <a:latin typeface="Lucida Console" panose="020B0609040504020204" pitchFamily="49" charset="0"/>
              </a:rPr>
              <a:t> </a:t>
            </a:r>
            <a:r>
              <a:rPr lang="en-AU" dirty="0">
                <a:solidFill>
                  <a:srgbClr val="FFE4B5"/>
                </a:solidFill>
                <a:latin typeface="Lucida Console" panose="020B0609040504020204" pitchFamily="49" charset="0"/>
              </a:rPr>
              <a:t>-Line</a:t>
            </a:r>
            <a:r>
              <a:rPr lang="en-AU" dirty="0">
                <a:solidFill>
                  <a:srgbClr val="F5F5F5"/>
                </a:solidFill>
                <a:latin typeface="Lucida Console" panose="020B0609040504020204" pitchFamily="49" charset="0"/>
              </a:rPr>
              <a:t> </a:t>
            </a:r>
            <a:r>
              <a:rPr lang="en-AU" dirty="0">
                <a:solidFill>
                  <a:srgbClr val="FFE4C4"/>
                </a:solidFill>
                <a:latin typeface="Lucida Console" panose="020B0609040504020204" pitchFamily="49" charset="0"/>
              </a:rPr>
              <a:t>1</a:t>
            </a:r>
          </a:p>
          <a:p>
            <a:endParaRPr lang="en-AU" dirty="0">
              <a:solidFill>
                <a:srgbClr val="F5F5F5"/>
              </a:solidFill>
              <a:latin typeface="Lucida Console" panose="020B0609040504020204" pitchFamily="49" charset="0"/>
            </a:endParaRPr>
          </a:p>
          <a:p>
            <a:r>
              <a:rPr lang="en-AU" dirty="0">
                <a:solidFill>
                  <a:srgbClr val="F5F5F5"/>
                </a:solidFill>
                <a:latin typeface="Lucida Console" panose="020B0609040504020204" pitchFamily="49" charset="0"/>
              </a:rPr>
              <a:t>ID Script                 Line Command Variable Action</a:t>
            </a:r>
          </a:p>
          <a:p>
            <a:r>
              <a:rPr lang="en-AU" dirty="0">
                <a:solidFill>
                  <a:srgbClr val="F5F5F5"/>
                </a:solidFill>
                <a:latin typeface="Lucida Console" panose="020B0609040504020204" pitchFamily="49" charset="0"/>
              </a:rPr>
              <a:t>-- ------                 ---- ------- -------- ------</a:t>
            </a:r>
          </a:p>
          <a:p>
            <a:r>
              <a:rPr lang="en-AU" dirty="0">
                <a:solidFill>
                  <a:srgbClr val="F5F5F5"/>
                </a:solidFill>
                <a:latin typeface="Lucida Console" panose="020B0609040504020204" pitchFamily="49" charset="0"/>
              </a:rPr>
              <a:t>0  </a:t>
            </a:r>
            <a:r>
              <a:rPr lang="en-AU" dirty="0" err="1">
                <a:solidFill>
                  <a:srgbClr val="F5F5F5"/>
                </a:solidFill>
                <a:latin typeface="Lucida Console" panose="020B0609040504020204" pitchFamily="49" charset="0"/>
              </a:rPr>
              <a:t>ScriptEx</a:t>
            </a:r>
            <a:r>
              <a:rPr lang="en-NL" dirty="0">
                <a:solidFill>
                  <a:srgbClr val="F5F5F5"/>
                </a:solidFill>
                <a:latin typeface="Lucida Console" panose="020B0609040504020204" pitchFamily="49" charset="0"/>
              </a:rPr>
              <a:t>a</a:t>
            </a:r>
            <a:r>
              <a:rPr lang="nl-NL" dirty="0">
                <a:solidFill>
                  <a:srgbClr val="F5F5F5"/>
                </a:solidFill>
                <a:latin typeface="Lucida Console" panose="020B0609040504020204" pitchFamily="49" charset="0"/>
              </a:rPr>
              <a:t>m</a:t>
            </a:r>
            <a:r>
              <a:rPr lang="en-NL" dirty="0">
                <a:solidFill>
                  <a:srgbClr val="F5F5F5"/>
                </a:solidFill>
                <a:latin typeface="Lucida Console" panose="020B0609040504020204" pitchFamily="49" charset="0"/>
              </a:rPr>
              <a:t>p</a:t>
            </a:r>
            <a:r>
              <a:rPr lang="nl-NL" dirty="0">
                <a:solidFill>
                  <a:srgbClr val="F5F5F5"/>
                </a:solidFill>
                <a:latin typeface="Lucida Console" panose="020B0609040504020204" pitchFamily="49" charset="0"/>
              </a:rPr>
              <a:t>l</a:t>
            </a:r>
            <a:r>
              <a:rPr lang="en-NL" dirty="0">
                <a:solidFill>
                  <a:srgbClr val="F5F5F5"/>
                </a:solidFill>
                <a:latin typeface="Lucida Console" panose="020B0609040504020204" pitchFamily="49" charset="0"/>
              </a:rPr>
              <a:t>e</a:t>
            </a:r>
            <a:r>
              <a:rPr lang="en-AU" dirty="0">
                <a:solidFill>
                  <a:srgbClr val="F5F5F5"/>
                </a:solidFill>
                <a:latin typeface="Lucida Console" panose="020B0609040504020204" pitchFamily="49" charset="0"/>
              </a:rPr>
              <a:t>.ps1</a:t>
            </a:r>
            <a:r>
              <a:rPr lang="en-NL" dirty="0">
                <a:solidFill>
                  <a:srgbClr val="F5F5F5"/>
                </a:solidFill>
                <a:latin typeface="Lucida Console" panose="020B0609040504020204" pitchFamily="49" charset="0"/>
              </a:rPr>
              <a:t>    </a:t>
            </a:r>
            <a:r>
              <a:rPr lang="en-AU" dirty="0">
                <a:solidFill>
                  <a:srgbClr val="F5F5F5"/>
                </a:solidFill>
                <a:latin typeface="Lucida Console" panose="020B0609040504020204" pitchFamily="49" charset="0"/>
              </a:rPr>
              <a:t>  </a:t>
            </a:r>
            <a:r>
              <a:rPr lang="en-NL" dirty="0">
                <a:solidFill>
                  <a:srgbClr val="F5F5F5"/>
                </a:solidFill>
                <a:latin typeface="Lucida Console" panose="020B0609040504020204" pitchFamily="49" charset="0"/>
              </a:rPr>
              <a:t>   </a:t>
            </a:r>
            <a:r>
              <a:rPr lang="en-AU" dirty="0">
                <a:solidFill>
                  <a:srgbClr val="F5F5F5"/>
                </a:solidFill>
                <a:latin typeface="Lucida Console" panose="020B0609040504020204" pitchFamily="49" charset="0"/>
              </a:rPr>
              <a:t>1</a:t>
            </a:r>
          </a:p>
          <a:p>
            <a:endParaRPr lang="en-AU" dirty="0">
              <a:solidFill>
                <a:srgbClr val="F5F5F5"/>
              </a:solidFill>
              <a:latin typeface="Lucida Console" panose="020B0609040504020204" pitchFamily="49" charset="0"/>
            </a:endParaRPr>
          </a:p>
          <a:p>
            <a:r>
              <a:rPr lang="en-AU" dirty="0">
                <a:solidFill>
                  <a:srgbClr val="F5F5F5"/>
                </a:solidFill>
                <a:latin typeface="Lucida Console" panose="020B0609040504020204" pitchFamily="49" charset="0"/>
              </a:rPr>
              <a:t>[DC]: PS C:\&gt; </a:t>
            </a:r>
            <a:r>
              <a:rPr lang="en-AU" dirty="0">
                <a:solidFill>
                  <a:srgbClr val="E0FFFF"/>
                </a:solidFill>
                <a:latin typeface="Lucida Console" panose="020B0609040504020204" pitchFamily="49" charset="0"/>
              </a:rPr>
              <a:t>.\</a:t>
            </a:r>
            <a:r>
              <a:rPr lang="en-AU" dirty="0" err="1">
                <a:solidFill>
                  <a:srgbClr val="E0FFFF"/>
                </a:solidFill>
                <a:latin typeface="Lucida Console" panose="020B0609040504020204" pitchFamily="49" charset="0"/>
              </a:rPr>
              <a:t>ScriptEx</a:t>
            </a:r>
            <a:r>
              <a:rPr lang="en-NL" dirty="0">
                <a:solidFill>
                  <a:srgbClr val="E0FFFF"/>
                </a:solidFill>
                <a:latin typeface="Lucida Console" panose="020B0609040504020204" pitchFamily="49" charset="0"/>
              </a:rPr>
              <a:t>a</a:t>
            </a:r>
            <a:r>
              <a:rPr lang="nl-NL" dirty="0">
                <a:solidFill>
                  <a:srgbClr val="E0FFFF"/>
                </a:solidFill>
                <a:latin typeface="Lucida Console" panose="020B0609040504020204" pitchFamily="49" charset="0"/>
              </a:rPr>
              <a:t>m</a:t>
            </a:r>
            <a:r>
              <a:rPr lang="en-NL" dirty="0">
                <a:solidFill>
                  <a:srgbClr val="E0FFFF"/>
                </a:solidFill>
                <a:latin typeface="Lucida Console" panose="020B0609040504020204" pitchFamily="49" charset="0"/>
              </a:rPr>
              <a:t>p</a:t>
            </a:r>
            <a:r>
              <a:rPr lang="nl-NL" dirty="0">
                <a:solidFill>
                  <a:srgbClr val="E0FFFF"/>
                </a:solidFill>
                <a:latin typeface="Lucida Console" panose="020B0609040504020204" pitchFamily="49" charset="0"/>
              </a:rPr>
              <a:t>l</a:t>
            </a:r>
            <a:r>
              <a:rPr lang="en-NL" dirty="0">
                <a:solidFill>
                  <a:srgbClr val="E0FFFF"/>
                </a:solidFill>
                <a:latin typeface="Lucida Console" panose="020B0609040504020204" pitchFamily="49" charset="0"/>
              </a:rPr>
              <a:t>e</a:t>
            </a:r>
            <a:r>
              <a:rPr lang="en-AU" dirty="0">
                <a:solidFill>
                  <a:srgbClr val="E0FFFF"/>
                </a:solidFill>
                <a:latin typeface="Lucida Console" panose="020B0609040504020204" pitchFamily="49" charset="0"/>
              </a:rPr>
              <a:t>.ps1 </a:t>
            </a:r>
          </a:p>
          <a:p>
            <a:endParaRPr lang="en-AU" dirty="0">
              <a:solidFill>
                <a:srgbClr val="F5F5F5"/>
              </a:solidFill>
              <a:latin typeface="Lucida Console" panose="020B0609040504020204" pitchFamily="49" charset="0"/>
            </a:endParaRPr>
          </a:p>
          <a:p>
            <a:r>
              <a:rPr lang="en-AU" dirty="0">
                <a:solidFill>
                  <a:srgbClr val="FEF000"/>
                </a:solidFill>
                <a:highlight>
                  <a:srgbClr val="000000"/>
                </a:highlight>
                <a:latin typeface="Lucida Console" panose="020B0609040504020204" pitchFamily="49" charset="0"/>
              </a:rPr>
              <a:t>Entering debug mode. Use h or ? for help.</a:t>
            </a:r>
          </a:p>
          <a:p>
            <a:r>
              <a:rPr lang="en-AU" dirty="0">
                <a:solidFill>
                  <a:srgbClr val="FEF000"/>
                </a:solidFill>
                <a:highlight>
                  <a:srgbClr val="000000"/>
                </a:highlight>
                <a:latin typeface="Lucida Console" panose="020B0609040504020204" pitchFamily="49" charset="0"/>
              </a:rPr>
              <a:t>Hit Line breakpoint on 'C:\</a:t>
            </a:r>
            <a:r>
              <a:rPr lang="en-AU" dirty="0" err="1">
                <a:solidFill>
                  <a:srgbClr val="FEF000"/>
                </a:solidFill>
                <a:highlight>
                  <a:srgbClr val="000000"/>
                </a:highlight>
                <a:latin typeface="Lucida Console" panose="020B0609040504020204" pitchFamily="49" charset="0"/>
              </a:rPr>
              <a:t>ScriptEx</a:t>
            </a:r>
            <a:r>
              <a:rPr lang="en-NL" dirty="0">
                <a:solidFill>
                  <a:srgbClr val="FEF000"/>
                </a:solidFill>
                <a:highlight>
                  <a:srgbClr val="000000"/>
                </a:highlight>
                <a:latin typeface="Lucida Console" panose="020B0609040504020204" pitchFamily="49" charset="0"/>
              </a:rPr>
              <a:t>a</a:t>
            </a:r>
            <a:r>
              <a:rPr lang="nl-NL" dirty="0">
                <a:solidFill>
                  <a:srgbClr val="FEF000"/>
                </a:solidFill>
                <a:highlight>
                  <a:srgbClr val="000000"/>
                </a:highlight>
                <a:latin typeface="Lucida Console" panose="020B0609040504020204" pitchFamily="49" charset="0"/>
              </a:rPr>
              <a:t>m</a:t>
            </a:r>
            <a:r>
              <a:rPr lang="en-NL" dirty="0">
                <a:solidFill>
                  <a:srgbClr val="FEF000"/>
                </a:solidFill>
                <a:highlight>
                  <a:srgbClr val="000000"/>
                </a:highlight>
                <a:latin typeface="Lucida Console" panose="020B0609040504020204" pitchFamily="49" charset="0"/>
              </a:rPr>
              <a:t>p</a:t>
            </a:r>
            <a:r>
              <a:rPr lang="nl-NL" dirty="0">
                <a:solidFill>
                  <a:srgbClr val="FEF000"/>
                </a:solidFill>
                <a:highlight>
                  <a:srgbClr val="000000"/>
                </a:highlight>
                <a:latin typeface="Lucida Console" panose="020B0609040504020204" pitchFamily="49" charset="0"/>
              </a:rPr>
              <a:t>l</a:t>
            </a:r>
            <a:r>
              <a:rPr lang="en-NL" dirty="0">
                <a:solidFill>
                  <a:srgbClr val="FEF000"/>
                </a:solidFill>
                <a:highlight>
                  <a:srgbClr val="000000"/>
                </a:highlight>
                <a:latin typeface="Lucida Console" panose="020B0609040504020204" pitchFamily="49" charset="0"/>
              </a:rPr>
              <a:t>e</a:t>
            </a:r>
            <a:r>
              <a:rPr lang="en-AU" dirty="0">
                <a:solidFill>
                  <a:srgbClr val="FEF000"/>
                </a:solidFill>
                <a:highlight>
                  <a:srgbClr val="000000"/>
                </a:highlight>
                <a:latin typeface="Lucida Console" panose="020B0609040504020204" pitchFamily="49" charset="0"/>
              </a:rPr>
              <a:t>.ps1:1'</a:t>
            </a:r>
          </a:p>
          <a:p>
            <a:endParaRPr lang="en-AU" dirty="0">
              <a:solidFill>
                <a:srgbClr val="FEF000"/>
              </a:solidFill>
              <a:latin typeface="Lucida Console" panose="020B0609040504020204" pitchFamily="49" charset="0"/>
            </a:endParaRPr>
          </a:p>
          <a:p>
            <a:r>
              <a:rPr lang="en-AU" dirty="0">
                <a:solidFill>
                  <a:srgbClr val="FEF000"/>
                </a:solidFill>
                <a:highlight>
                  <a:srgbClr val="000000"/>
                </a:highlight>
                <a:latin typeface="Lucida Console" panose="020B0609040504020204" pitchFamily="49" charset="0"/>
              </a:rPr>
              <a:t>At C:\ScriptEx.ps1:14 char:5</a:t>
            </a:r>
          </a:p>
          <a:p>
            <a:r>
              <a:rPr lang="en-AU" dirty="0">
                <a:solidFill>
                  <a:srgbClr val="FEF000"/>
                </a:solidFill>
                <a:highlight>
                  <a:srgbClr val="000000"/>
                </a:highlight>
                <a:latin typeface="Lucida Console" panose="020B0609040504020204" pitchFamily="49" charset="0"/>
              </a:rPr>
              <a:t>+     Get-</a:t>
            </a:r>
            <a:r>
              <a:rPr lang="en-AU" dirty="0" err="1">
                <a:solidFill>
                  <a:srgbClr val="FEF000"/>
                </a:solidFill>
                <a:highlight>
                  <a:srgbClr val="000000"/>
                </a:highlight>
                <a:latin typeface="Lucida Console" panose="020B0609040504020204" pitchFamily="49" charset="0"/>
              </a:rPr>
              <a:t>EventLog</a:t>
            </a:r>
            <a:r>
              <a:rPr lang="en-AU" dirty="0">
                <a:solidFill>
                  <a:srgbClr val="FEF000"/>
                </a:solidFill>
                <a:highlight>
                  <a:srgbClr val="000000"/>
                </a:highlight>
                <a:latin typeface="Lucida Console" panose="020B0609040504020204" pitchFamily="49" charset="0"/>
              </a:rPr>
              <a:t> -</a:t>
            </a:r>
            <a:r>
              <a:rPr lang="en-AU" dirty="0" err="1">
                <a:solidFill>
                  <a:srgbClr val="FEF000"/>
                </a:solidFill>
                <a:highlight>
                  <a:srgbClr val="000000"/>
                </a:highlight>
                <a:latin typeface="Lucida Console" panose="020B0609040504020204" pitchFamily="49" charset="0"/>
              </a:rPr>
              <a:t>LogName</a:t>
            </a:r>
            <a:r>
              <a:rPr lang="en-AU" dirty="0">
                <a:solidFill>
                  <a:srgbClr val="FEF000"/>
                </a:solidFill>
                <a:highlight>
                  <a:srgbClr val="000000"/>
                </a:highlight>
                <a:latin typeface="Lucida Console" panose="020B0609040504020204" pitchFamily="49" charset="0"/>
              </a:rPr>
              <a:t> $</a:t>
            </a:r>
            <a:r>
              <a:rPr lang="en-NL" dirty="0">
                <a:solidFill>
                  <a:srgbClr val="FEF000"/>
                </a:solidFill>
                <a:highlight>
                  <a:srgbClr val="000000"/>
                </a:highlight>
                <a:latin typeface="Lucida Console" panose="020B0609040504020204" pitchFamily="49" charset="0"/>
              </a:rPr>
              <a:t>L</a:t>
            </a:r>
            <a:r>
              <a:rPr lang="en-AU" dirty="0" err="1">
                <a:solidFill>
                  <a:srgbClr val="FEF000"/>
                </a:solidFill>
                <a:highlight>
                  <a:srgbClr val="000000"/>
                </a:highlight>
                <a:latin typeface="Lucida Console" panose="020B0609040504020204" pitchFamily="49" charset="0"/>
              </a:rPr>
              <a:t>og</a:t>
            </a:r>
            <a:r>
              <a:rPr lang="en-AU" dirty="0">
                <a:solidFill>
                  <a:srgbClr val="FEF000"/>
                </a:solidFill>
                <a:highlight>
                  <a:srgbClr val="000000"/>
                </a:highlight>
                <a:latin typeface="Lucida Console" panose="020B0609040504020204" pitchFamily="49" charset="0"/>
              </a:rPr>
              <a:t> -Newest $</a:t>
            </a:r>
            <a:r>
              <a:rPr lang="en-NL" dirty="0">
                <a:solidFill>
                  <a:srgbClr val="FEF000"/>
                </a:solidFill>
                <a:highlight>
                  <a:srgbClr val="000000"/>
                </a:highlight>
                <a:latin typeface="Lucida Console" panose="020B0609040504020204" pitchFamily="49" charset="0"/>
              </a:rPr>
              <a:t>C</a:t>
            </a:r>
            <a:r>
              <a:rPr lang="nl-NL" dirty="0">
                <a:solidFill>
                  <a:srgbClr val="FEF000"/>
                </a:solidFill>
                <a:highlight>
                  <a:srgbClr val="000000"/>
                </a:highlight>
                <a:latin typeface="Lucida Console" panose="020B0609040504020204" pitchFamily="49" charset="0"/>
              </a:rPr>
              <a:t>o</a:t>
            </a:r>
            <a:r>
              <a:rPr lang="en-NL" dirty="0">
                <a:solidFill>
                  <a:srgbClr val="FEF000"/>
                </a:solidFill>
                <a:highlight>
                  <a:srgbClr val="000000"/>
                </a:highlight>
                <a:latin typeface="Lucida Console" panose="020B0609040504020204" pitchFamily="49" charset="0"/>
              </a:rPr>
              <a:t>u</a:t>
            </a:r>
            <a:r>
              <a:rPr lang="nl-NL" dirty="0">
                <a:solidFill>
                  <a:srgbClr val="FEF000"/>
                </a:solidFill>
                <a:highlight>
                  <a:srgbClr val="000000"/>
                </a:highlight>
                <a:latin typeface="Lucida Console" panose="020B0609040504020204" pitchFamily="49" charset="0"/>
              </a:rPr>
              <a:t>n</a:t>
            </a:r>
            <a:r>
              <a:rPr lang="en-NL" dirty="0">
                <a:solidFill>
                  <a:srgbClr val="FEF000"/>
                </a:solidFill>
                <a:highlight>
                  <a:srgbClr val="000000"/>
                </a:highlight>
                <a:latin typeface="Lucida Console" panose="020B0609040504020204" pitchFamily="49" charset="0"/>
              </a:rPr>
              <a:t>t</a:t>
            </a:r>
            <a:endParaRPr lang="en-AU" dirty="0">
              <a:solidFill>
                <a:srgbClr val="FEF000"/>
              </a:solidFill>
              <a:highlight>
                <a:srgbClr val="000000"/>
              </a:highlight>
              <a:latin typeface="Lucida Console" panose="020B0609040504020204" pitchFamily="49" charset="0"/>
            </a:endParaRPr>
          </a:p>
          <a:p>
            <a:r>
              <a:rPr lang="en-AU" dirty="0">
                <a:solidFill>
                  <a:schemeClr val="bg1"/>
                </a:solidFill>
                <a:latin typeface="Lucida Console" panose="020B0609040504020204" pitchFamily="49" charset="0"/>
              </a:rPr>
              <a:t>[DC]: [DBG]: PS C:\&gt;&gt;</a:t>
            </a:r>
          </a:p>
        </p:txBody>
      </p:sp>
    </p:spTree>
    <p:custDataLst>
      <p:tags r:id="rId1"/>
    </p:custDataLst>
    <p:extLst>
      <p:ext uri="{BB962C8B-B14F-4D97-AF65-F5344CB8AC3E}">
        <p14:creationId xmlns:p14="http://schemas.microsoft.com/office/powerpoint/2010/main" val="2080049010"/>
      </p:ext>
    </p:extLst>
  </p:cSld>
  <p:clrMapOvr>
    <a:masterClrMapping/>
  </p:clrMapOvr>
  <p:transition spd="slow"/>
</p:sld>
</file>

<file path=ppt/slides/slide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9">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p:txBody>
          <a:bodyPr/>
          <a:lstStyle/>
          <a:p>
            <a:r>
              <a:rPr lang="en-US"/>
              <a:t>Debugging Introduction</a:t>
            </a:r>
            <a:endParaRPr lang="en-US" dirty="0"/>
          </a:p>
        </p:txBody>
      </p:sp>
    </p:spTree>
    <p:custDataLst>
      <p:tags r:id="rId1"/>
    </p:custDataLst>
    <p:extLst>
      <p:ext uri="{BB962C8B-B14F-4D97-AF65-F5344CB8AC3E}">
        <p14:creationId xmlns:p14="http://schemas.microsoft.com/office/powerpoint/2010/main" val="1483460119"/>
      </p:ext>
    </p:extLst>
  </p:cSld>
  <p:clrMapOvr>
    <a:masterClrMapping/>
  </p:clrMapOvr>
  <p:transition spd="slow"/>
</p:sld>
</file>

<file path=ppt/slides/slide40.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Debugging remote scripts</a:t>
            </a:r>
            <a:r>
              <a:rPr lang="en-NL" dirty="0"/>
              <a:t> </a:t>
            </a:r>
            <a:r>
              <a:rPr lang="nl-NL" dirty="0"/>
              <a:t>w</a:t>
            </a:r>
            <a:r>
              <a:rPr lang="en-NL" dirty="0" err="1"/>
              <a:t>i</a:t>
            </a:r>
            <a:r>
              <a:rPr lang="nl-NL" dirty="0"/>
              <a:t>t</a:t>
            </a:r>
            <a:r>
              <a:rPr lang="en-NL" dirty="0"/>
              <a:t>h </a:t>
            </a:r>
            <a:r>
              <a:rPr lang="nl-NL" dirty="0"/>
              <a:t>I</a:t>
            </a:r>
            <a:r>
              <a:rPr lang="en-NL" dirty="0"/>
              <a:t>S</a:t>
            </a:r>
            <a:r>
              <a:rPr lang="nl-NL" dirty="0"/>
              <a:t>E</a:t>
            </a:r>
            <a:endParaRPr lang="en-AU" dirty="0"/>
          </a:p>
        </p:txBody>
      </p:sp>
      <p:sp>
        <p:nvSpPr>
          <p:cNvPr id="3" name="Content Placeholder 2"/>
          <p:cNvSpPr>
            <a:spLocks noGrp="1"/>
          </p:cNvSpPr>
          <p:nvPr>
            <p:ph sz="quarter" idx="13"/>
          </p:nvPr>
        </p:nvSpPr>
        <p:spPr>
          <a:xfrm>
            <a:off x="609600" y="1143000"/>
            <a:ext cx="10880726" cy="5105400"/>
          </a:xfrm>
        </p:spPr>
        <p:txBody>
          <a:bodyPr>
            <a:noAutofit/>
          </a:bodyPr>
          <a:lstStyle/>
          <a:p>
            <a:pPr marL="0" indent="0">
              <a:lnSpc>
                <a:spcPct val="150000"/>
              </a:lnSpc>
              <a:buNone/>
            </a:pPr>
            <a:r>
              <a:rPr lang="en-AU" dirty="0"/>
              <a:t>Typical steps to initiate remote debugging</a:t>
            </a:r>
            <a:r>
              <a:rPr lang="en-NL" dirty="0"/>
              <a:t> </a:t>
            </a:r>
            <a:r>
              <a:rPr lang="nl-NL" dirty="0"/>
              <a:t>i</a:t>
            </a:r>
            <a:r>
              <a:rPr lang="en-NL" dirty="0"/>
              <a:t>n </a:t>
            </a:r>
            <a:r>
              <a:rPr lang="nl-NL" dirty="0"/>
              <a:t>I</a:t>
            </a:r>
            <a:r>
              <a:rPr lang="en-NL" dirty="0"/>
              <a:t>S</a:t>
            </a:r>
            <a:r>
              <a:rPr lang="nl-NL" dirty="0"/>
              <a:t>E</a:t>
            </a:r>
            <a:r>
              <a:rPr lang="en-AU" dirty="0"/>
              <a:t>:</a:t>
            </a:r>
          </a:p>
          <a:p>
            <a:pPr>
              <a:lnSpc>
                <a:spcPct val="150000"/>
              </a:lnSpc>
            </a:pPr>
            <a:r>
              <a:rPr lang="en-NL" sz="2000" dirty="0"/>
              <a:t>Start the PowerShell ISE</a:t>
            </a:r>
          </a:p>
          <a:p>
            <a:pPr>
              <a:lnSpc>
                <a:spcPct val="150000"/>
              </a:lnSpc>
            </a:pPr>
            <a:r>
              <a:rPr lang="en-NL" sz="2000" dirty="0"/>
              <a:t>Select File </a:t>
            </a:r>
            <a:r>
              <a:rPr lang="en-NL" sz="2000" dirty="0">
                <a:sym typeface="Wingdings" panose="05000000000000000000" pitchFamily="2" charset="2"/>
              </a:rPr>
              <a:t> New Remote PowerShell Tab 		(</a:t>
            </a:r>
            <a:r>
              <a:rPr lang="nl-NL" sz="2000" dirty="0">
                <a:sym typeface="Wingdings" panose="05000000000000000000" pitchFamily="2" charset="2"/>
              </a:rPr>
              <a:t>s</a:t>
            </a:r>
            <a:r>
              <a:rPr lang="en-NL" sz="2000" dirty="0">
                <a:sym typeface="Wingdings" panose="05000000000000000000" pitchFamily="2" charset="2"/>
              </a:rPr>
              <a:t>h</a:t>
            </a:r>
            <a:r>
              <a:rPr lang="nl-NL" sz="2000" dirty="0">
                <a:sym typeface="Wingdings" panose="05000000000000000000" pitchFamily="2" charset="2"/>
              </a:rPr>
              <a:t>o</a:t>
            </a:r>
            <a:r>
              <a:rPr lang="en-NL" sz="2000" dirty="0" err="1">
                <a:sym typeface="Wingdings" panose="05000000000000000000" pitchFamily="2" charset="2"/>
              </a:rPr>
              <a:t>rtcut</a:t>
            </a:r>
            <a:r>
              <a:rPr lang="en-NL" sz="2000" dirty="0">
                <a:sym typeface="Wingdings" panose="05000000000000000000" pitchFamily="2" charset="2"/>
              </a:rPr>
              <a:t> use </a:t>
            </a:r>
            <a:r>
              <a:rPr lang="en-NL" sz="2000" dirty="0" err="1">
                <a:sym typeface="Wingdings" panose="05000000000000000000" pitchFamily="2" charset="2"/>
              </a:rPr>
              <a:t>CTRL+Shift</a:t>
            </a:r>
            <a:r>
              <a:rPr lang="en-NL" sz="2000" dirty="0">
                <a:sym typeface="Wingdings" panose="05000000000000000000" pitchFamily="2" charset="2"/>
              </a:rPr>
              <a:t>+</a:t>
            </a:r>
            <a:r>
              <a:rPr lang="nl-NL" sz="2000" dirty="0">
                <a:sym typeface="Wingdings" panose="05000000000000000000" pitchFamily="2" charset="2"/>
              </a:rPr>
              <a:t>R</a:t>
            </a:r>
            <a:r>
              <a:rPr lang="en-NL" sz="2000" dirty="0">
                <a:sym typeface="Wingdings" panose="05000000000000000000" pitchFamily="2" charset="2"/>
              </a:rPr>
              <a:t>)</a:t>
            </a:r>
          </a:p>
          <a:p>
            <a:pPr>
              <a:lnSpc>
                <a:spcPct val="150000"/>
              </a:lnSpc>
            </a:pPr>
            <a:r>
              <a:rPr lang="en-NL" sz="2000" dirty="0">
                <a:sym typeface="Wingdings" panose="05000000000000000000" pitchFamily="2" charset="2"/>
              </a:rPr>
              <a:t>Provide remote computer and username to connect</a:t>
            </a:r>
          </a:p>
          <a:p>
            <a:pPr>
              <a:lnSpc>
                <a:spcPct val="150000"/>
              </a:lnSpc>
            </a:pPr>
            <a:r>
              <a:rPr lang="en-NL" sz="2000" dirty="0">
                <a:sym typeface="Wingdings" panose="05000000000000000000" pitchFamily="2" charset="2"/>
              </a:rPr>
              <a:t>Provide password t</a:t>
            </a:r>
            <a:r>
              <a:rPr lang="nl-NL" sz="2000" dirty="0">
                <a:sym typeface="Wingdings" panose="05000000000000000000" pitchFamily="2" charset="2"/>
              </a:rPr>
              <a:t>o</a:t>
            </a:r>
            <a:r>
              <a:rPr lang="en-NL" sz="2000" dirty="0">
                <a:sym typeface="Wingdings" panose="05000000000000000000" pitchFamily="2" charset="2"/>
              </a:rPr>
              <a:t> </a:t>
            </a:r>
            <a:r>
              <a:rPr lang="nl-NL" sz="2000" dirty="0">
                <a:sym typeface="Wingdings" panose="05000000000000000000" pitchFamily="2" charset="2"/>
              </a:rPr>
              <a:t>c</a:t>
            </a:r>
            <a:r>
              <a:rPr lang="en-NL" sz="2000" dirty="0">
                <a:sym typeface="Wingdings" panose="05000000000000000000" pitchFamily="2" charset="2"/>
              </a:rPr>
              <a:t>o</a:t>
            </a:r>
            <a:r>
              <a:rPr lang="nl-NL" sz="2000" dirty="0">
                <a:sym typeface="Wingdings" panose="05000000000000000000" pitchFamily="2" charset="2"/>
              </a:rPr>
              <a:t>m</a:t>
            </a:r>
            <a:r>
              <a:rPr lang="en-NL" sz="2000" dirty="0">
                <a:sym typeface="Wingdings" panose="05000000000000000000" pitchFamily="2" charset="2"/>
              </a:rPr>
              <a:t>p</a:t>
            </a:r>
            <a:r>
              <a:rPr lang="nl-NL" sz="2000" dirty="0">
                <a:sym typeface="Wingdings" panose="05000000000000000000" pitchFamily="2" charset="2"/>
              </a:rPr>
              <a:t>l</a:t>
            </a:r>
            <a:r>
              <a:rPr lang="en-NL" sz="2000" dirty="0">
                <a:sym typeface="Wingdings" panose="05000000000000000000" pitchFamily="2" charset="2"/>
              </a:rPr>
              <a:t>e</a:t>
            </a:r>
            <a:r>
              <a:rPr lang="nl-NL" sz="2000" dirty="0">
                <a:sym typeface="Wingdings" panose="05000000000000000000" pitchFamily="2" charset="2"/>
              </a:rPr>
              <a:t>t</a:t>
            </a:r>
            <a:r>
              <a:rPr lang="en-NL" sz="2000" dirty="0">
                <a:sym typeface="Wingdings" panose="05000000000000000000" pitchFamily="2" charset="2"/>
              </a:rPr>
              <a:t>e </a:t>
            </a:r>
            <a:r>
              <a:rPr lang="nl-NL" sz="2000" dirty="0">
                <a:sym typeface="Wingdings" panose="05000000000000000000" pitchFamily="2" charset="2"/>
              </a:rPr>
              <a:t>t</a:t>
            </a:r>
            <a:r>
              <a:rPr lang="en-NL" sz="2000" dirty="0">
                <a:sym typeface="Wingdings" panose="05000000000000000000" pitchFamily="2" charset="2"/>
              </a:rPr>
              <a:t>h</a:t>
            </a:r>
            <a:r>
              <a:rPr lang="nl-NL" sz="2000" dirty="0">
                <a:sym typeface="Wingdings" panose="05000000000000000000" pitchFamily="2" charset="2"/>
              </a:rPr>
              <a:t>e</a:t>
            </a:r>
            <a:r>
              <a:rPr lang="en-NL" sz="2000" dirty="0">
                <a:sym typeface="Wingdings" panose="05000000000000000000" pitchFamily="2" charset="2"/>
              </a:rPr>
              <a:t> </a:t>
            </a:r>
            <a:r>
              <a:rPr lang="nl-NL" sz="2000" dirty="0">
                <a:sym typeface="Wingdings" panose="05000000000000000000" pitchFamily="2" charset="2"/>
              </a:rPr>
              <a:t>c</a:t>
            </a:r>
            <a:r>
              <a:rPr lang="en-NL" sz="2000" dirty="0">
                <a:sym typeface="Wingdings" panose="05000000000000000000" pitchFamily="2" charset="2"/>
              </a:rPr>
              <a:t>o</a:t>
            </a:r>
            <a:r>
              <a:rPr lang="nl-NL" sz="2000" dirty="0">
                <a:sym typeface="Wingdings" panose="05000000000000000000" pitchFamily="2" charset="2"/>
              </a:rPr>
              <a:t>n</a:t>
            </a:r>
            <a:r>
              <a:rPr lang="en-NL" sz="2000" dirty="0">
                <a:sym typeface="Wingdings" panose="05000000000000000000" pitchFamily="2" charset="2"/>
              </a:rPr>
              <a:t>n</a:t>
            </a:r>
            <a:r>
              <a:rPr lang="nl-NL" sz="2000" dirty="0">
                <a:sym typeface="Wingdings" panose="05000000000000000000" pitchFamily="2" charset="2"/>
              </a:rPr>
              <a:t>e</a:t>
            </a:r>
            <a:r>
              <a:rPr lang="en-NL" sz="2000" dirty="0">
                <a:sym typeface="Wingdings" panose="05000000000000000000" pitchFamily="2" charset="2"/>
              </a:rPr>
              <a:t>c</a:t>
            </a:r>
            <a:r>
              <a:rPr lang="nl-NL" sz="2000" dirty="0">
                <a:sym typeface="Wingdings" panose="05000000000000000000" pitchFamily="2" charset="2"/>
              </a:rPr>
              <a:t>t</a:t>
            </a:r>
            <a:r>
              <a:rPr lang="en-NL" sz="2000" dirty="0" err="1">
                <a:sym typeface="Wingdings" panose="05000000000000000000" pitchFamily="2" charset="2"/>
              </a:rPr>
              <a:t>i</a:t>
            </a:r>
            <a:r>
              <a:rPr lang="nl-NL" sz="2000" dirty="0">
                <a:sym typeface="Wingdings" panose="05000000000000000000" pitchFamily="2" charset="2"/>
              </a:rPr>
              <a:t>o</a:t>
            </a:r>
            <a:r>
              <a:rPr lang="en-NL" sz="2000" dirty="0">
                <a:sym typeface="Wingdings" panose="05000000000000000000" pitchFamily="2" charset="2"/>
              </a:rPr>
              <a:t>n</a:t>
            </a:r>
          </a:p>
          <a:p>
            <a:pPr>
              <a:lnSpc>
                <a:spcPct val="150000"/>
              </a:lnSpc>
            </a:pPr>
            <a:r>
              <a:rPr lang="en-NL" sz="2000" b="1" dirty="0" err="1">
                <a:sym typeface="Wingdings" panose="05000000000000000000" pitchFamily="2" charset="2"/>
              </a:rPr>
              <a:t>PSEdit</a:t>
            </a:r>
            <a:r>
              <a:rPr lang="en-NL" sz="2000" b="1" dirty="0">
                <a:sym typeface="Wingdings" panose="05000000000000000000" pitchFamily="2" charset="2"/>
              </a:rPr>
              <a:t> &lt;script file&gt;</a:t>
            </a:r>
            <a:r>
              <a:rPr lang="en-AU" sz="2000" dirty="0"/>
              <a:t> to </a:t>
            </a:r>
            <a:r>
              <a:rPr lang="en-NL" sz="2000" dirty="0"/>
              <a:t>o</a:t>
            </a:r>
            <a:r>
              <a:rPr lang="nl-NL" sz="2000" dirty="0"/>
              <a:t>p</a:t>
            </a:r>
            <a:r>
              <a:rPr lang="en-NL" sz="2000" dirty="0"/>
              <a:t>e</a:t>
            </a:r>
            <a:r>
              <a:rPr lang="nl-NL" sz="2000" dirty="0"/>
              <a:t>n</a:t>
            </a:r>
            <a:r>
              <a:rPr lang="en-NL" sz="2000" dirty="0"/>
              <a:t> </a:t>
            </a:r>
            <a:r>
              <a:rPr lang="nl-NL" sz="2000" dirty="0"/>
              <a:t>s</a:t>
            </a:r>
            <a:r>
              <a:rPr lang="en-NL" sz="2000" dirty="0"/>
              <a:t>c</a:t>
            </a:r>
            <a:r>
              <a:rPr lang="nl-NL" sz="2000" dirty="0"/>
              <a:t>r</a:t>
            </a:r>
            <a:r>
              <a:rPr lang="en-NL" sz="2000" dirty="0" err="1"/>
              <a:t>i</a:t>
            </a:r>
            <a:r>
              <a:rPr lang="nl-NL" sz="2000" dirty="0"/>
              <a:t>p</a:t>
            </a:r>
            <a:r>
              <a:rPr lang="en-NL" sz="2000" dirty="0"/>
              <a:t>t </a:t>
            </a:r>
            <a:r>
              <a:rPr lang="nl-NL" sz="2000" dirty="0"/>
              <a:t>f</a:t>
            </a:r>
            <a:r>
              <a:rPr lang="en-NL" sz="2000" dirty="0" err="1"/>
              <a:t>i</a:t>
            </a:r>
            <a:r>
              <a:rPr lang="nl-NL" sz="2000" dirty="0"/>
              <a:t>l</a:t>
            </a:r>
            <a:r>
              <a:rPr lang="en-NL" sz="2000" dirty="0"/>
              <a:t>e</a:t>
            </a:r>
          </a:p>
          <a:p>
            <a:pPr>
              <a:lnSpc>
                <a:spcPct val="150000"/>
              </a:lnSpc>
            </a:pPr>
            <a:r>
              <a:rPr lang="en-NL" sz="2000" dirty="0"/>
              <a:t>Use </a:t>
            </a:r>
            <a:r>
              <a:rPr lang="en-NL" sz="2000" b="1" dirty="0"/>
              <a:t>F9</a:t>
            </a:r>
            <a:r>
              <a:rPr lang="en-AU" sz="2000" dirty="0"/>
              <a:t> t</a:t>
            </a:r>
            <a:r>
              <a:rPr lang="en-NL" sz="2000" dirty="0"/>
              <a:t>o t</a:t>
            </a:r>
            <a:r>
              <a:rPr lang="nl-NL" sz="2000" dirty="0"/>
              <a:t>o</a:t>
            </a:r>
            <a:r>
              <a:rPr lang="en-NL" sz="2000" dirty="0"/>
              <a:t>g</a:t>
            </a:r>
            <a:r>
              <a:rPr lang="nl-NL" sz="2000" dirty="0"/>
              <a:t>g</a:t>
            </a:r>
            <a:r>
              <a:rPr lang="en-NL" sz="2000" dirty="0"/>
              <a:t>le breakpoints</a:t>
            </a:r>
          </a:p>
          <a:p>
            <a:pPr>
              <a:lnSpc>
                <a:spcPct val="150000"/>
              </a:lnSpc>
            </a:pPr>
            <a:r>
              <a:rPr lang="en-NL" sz="2000" dirty="0"/>
              <a:t>Run the script to start debugging</a:t>
            </a:r>
            <a:endParaRPr lang="en-AU" sz="2000" dirty="0"/>
          </a:p>
        </p:txBody>
      </p:sp>
    </p:spTree>
    <p:custDataLst>
      <p:tags r:id="rId1"/>
    </p:custDataLst>
    <p:extLst>
      <p:ext uri="{BB962C8B-B14F-4D97-AF65-F5344CB8AC3E}">
        <p14:creationId xmlns:p14="http://schemas.microsoft.com/office/powerpoint/2010/main" val="1785117718"/>
      </p:ext>
    </p:extLst>
  </p:cSld>
  <p:clrMapOvr>
    <a:masterClrMapping/>
  </p:clrMapOvr>
  <p:transition spd="slow"/>
</p:sld>
</file>

<file path=ppt/slides/slide4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Debugging remote scripts</a:t>
            </a:r>
            <a:r>
              <a:rPr lang="en-NL" dirty="0"/>
              <a:t> </a:t>
            </a:r>
            <a:r>
              <a:rPr lang="nl-NL" dirty="0"/>
              <a:t>w</a:t>
            </a:r>
            <a:r>
              <a:rPr lang="en-NL" dirty="0" err="1"/>
              <a:t>i</a:t>
            </a:r>
            <a:r>
              <a:rPr lang="nl-NL" dirty="0"/>
              <a:t>t</a:t>
            </a:r>
            <a:r>
              <a:rPr lang="en-NL" dirty="0"/>
              <a:t>h </a:t>
            </a:r>
            <a:r>
              <a:rPr lang="nl-NL" dirty="0"/>
              <a:t>I</a:t>
            </a:r>
            <a:r>
              <a:rPr lang="en-NL" dirty="0"/>
              <a:t>S</a:t>
            </a:r>
            <a:r>
              <a:rPr lang="nl-NL" dirty="0"/>
              <a:t>E</a:t>
            </a:r>
            <a:endParaRPr lang="en-AU" dirty="0"/>
          </a:p>
        </p:txBody>
      </p:sp>
      <p:pic>
        <p:nvPicPr>
          <p:cNvPr id="11" name="Picture 10" descr="A screenshot of a social media post&#10;&#10;Description automatically generated">
            <a:extLst>
              <a:ext uri="{FF2B5EF4-FFF2-40B4-BE49-F238E27FC236}">
                <a16:creationId xmlns:a16="http://schemas.microsoft.com/office/drawing/2014/main" id="{B464D836-4BCE-4E62-9BBA-BBB389EE62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3693" y="1066800"/>
            <a:ext cx="7044613" cy="5332431"/>
          </a:xfrm>
          <a:prstGeom prst="rect">
            <a:avLst/>
          </a:prstGeom>
        </p:spPr>
      </p:pic>
    </p:spTree>
    <p:custDataLst>
      <p:tags r:id="rId1"/>
    </p:custDataLst>
    <p:extLst>
      <p:ext uri="{BB962C8B-B14F-4D97-AF65-F5344CB8AC3E}">
        <p14:creationId xmlns:p14="http://schemas.microsoft.com/office/powerpoint/2010/main" val="3502064141"/>
      </p:ext>
    </p:extLst>
  </p:cSld>
  <p:clrMapOvr>
    <a:masterClrMapping/>
  </p:clrMapOvr>
  <p:transition spd="slow"/>
</p:sld>
</file>

<file path=ppt/slides/slide4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social media post&#10;&#10;Description automatically generated">
            <a:extLst>
              <a:ext uri="{FF2B5EF4-FFF2-40B4-BE49-F238E27FC236}">
                <a16:creationId xmlns:a16="http://schemas.microsoft.com/office/drawing/2014/main" id="{3AB32D5A-5EFA-4F77-AC9C-5FE842DEE9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8696" y="914400"/>
            <a:ext cx="7034607" cy="5309480"/>
          </a:xfrm>
          <a:prstGeom prst="rect">
            <a:avLst/>
          </a:prstGeom>
        </p:spPr>
      </p:pic>
      <p:sp>
        <p:nvSpPr>
          <p:cNvPr id="2" name="Title 1"/>
          <p:cNvSpPr>
            <a:spLocks noGrp="1"/>
          </p:cNvSpPr>
          <p:nvPr>
            <p:ph type="title"/>
          </p:nvPr>
        </p:nvSpPr>
        <p:spPr/>
        <p:txBody>
          <a:bodyPr/>
          <a:lstStyle/>
          <a:p>
            <a:r>
              <a:rPr lang="en-AU" dirty="0"/>
              <a:t>Debugging remote scripts</a:t>
            </a:r>
            <a:r>
              <a:rPr lang="en-NL" dirty="0"/>
              <a:t> </a:t>
            </a:r>
            <a:r>
              <a:rPr lang="nl-NL" dirty="0"/>
              <a:t>w</a:t>
            </a:r>
            <a:r>
              <a:rPr lang="en-NL" dirty="0" err="1"/>
              <a:t>i</a:t>
            </a:r>
            <a:r>
              <a:rPr lang="nl-NL" dirty="0"/>
              <a:t>t</a:t>
            </a:r>
            <a:r>
              <a:rPr lang="en-NL" dirty="0"/>
              <a:t>h </a:t>
            </a:r>
            <a:r>
              <a:rPr lang="nl-NL" dirty="0"/>
              <a:t>I</a:t>
            </a:r>
            <a:r>
              <a:rPr lang="en-NL" dirty="0"/>
              <a:t>S</a:t>
            </a:r>
            <a:r>
              <a:rPr lang="nl-NL" dirty="0"/>
              <a:t>E</a:t>
            </a:r>
            <a:endParaRPr lang="en-AU" dirty="0"/>
          </a:p>
        </p:txBody>
      </p:sp>
    </p:spTree>
    <p:custDataLst>
      <p:tags r:id="rId1"/>
    </p:custDataLst>
    <p:extLst>
      <p:ext uri="{BB962C8B-B14F-4D97-AF65-F5344CB8AC3E}">
        <p14:creationId xmlns:p14="http://schemas.microsoft.com/office/powerpoint/2010/main" val="1600202149"/>
      </p:ext>
    </p:extLst>
  </p:cSld>
  <p:clrMapOvr>
    <a:masterClrMapping/>
  </p:clrMapOvr>
  <p:transition spd="slow"/>
</p:sld>
</file>

<file path=ppt/slides/slide4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sz="3200" spc="-50">
                <a:solidFill>
                  <a:srgbClr val="000000"/>
                </a:solidFill>
                <a:latin typeface="Segoe UI Semibold"/>
              </a:rPr>
              <a:t>Debugging and scopes</a:t>
            </a:r>
            <a:endParaRPr lang="en-AU" dirty="0"/>
          </a:p>
        </p:txBody>
      </p:sp>
      <p:sp>
        <p:nvSpPr>
          <p:cNvPr id="2" name="Text Placeholder 1">
            <a:extLst>
              <a:ext uri="{FF2B5EF4-FFF2-40B4-BE49-F238E27FC236}">
                <a16:creationId xmlns:a16="http://schemas.microsoft.com/office/drawing/2014/main" id="{485059E8-441B-441D-A7C6-8F3E94F1BAEC}"/>
              </a:ext>
            </a:extLst>
          </p:cNvPr>
          <p:cNvSpPr>
            <a:spLocks noGrp="1"/>
          </p:cNvSpPr>
          <p:nvPr>
            <p:ph sz="quarter" idx="13"/>
          </p:nvPr>
        </p:nvSpPr>
        <p:spPr/>
        <p:txBody>
          <a:bodyPr/>
          <a:lstStyle/>
          <a:p>
            <a:pPr marL="0" indent="0">
              <a:buNone/>
            </a:pPr>
            <a:r>
              <a:rPr lang="en-US" dirty="0"/>
              <a:t>Scope: Area (“territory”) that a given object is visible or available</a:t>
            </a:r>
          </a:p>
          <a:p>
            <a:pPr marL="0" indent="0">
              <a:buNone/>
            </a:pPr>
            <a:endParaRPr lang="en-US" sz="3200" b="1" dirty="0"/>
          </a:p>
          <a:p>
            <a:pPr marL="0" indent="0">
              <a:buNone/>
            </a:pPr>
            <a:r>
              <a:rPr lang="en-US" dirty="0"/>
              <a:t>PowerShell protects access to: variables, aliases, functions, and </a:t>
            </a:r>
            <a:r>
              <a:rPr lang="en-US" dirty="0" err="1"/>
              <a:t>PSDrives</a:t>
            </a:r>
            <a:r>
              <a:rPr lang="en-US" dirty="0"/>
              <a:t> by limiting the lifetime and visibility (or </a:t>
            </a:r>
            <a:r>
              <a:rPr lang="en-US" i="1" dirty="0"/>
              <a:t>scope</a:t>
            </a:r>
            <a:r>
              <a:rPr lang="en-US" dirty="0"/>
              <a:t>)</a:t>
            </a:r>
            <a:r>
              <a:rPr lang="en-US" i="1" dirty="0"/>
              <a:t> </a:t>
            </a:r>
            <a:r>
              <a:rPr lang="en-US" dirty="0"/>
              <a:t>where they can be read/changed</a:t>
            </a:r>
          </a:p>
        </p:txBody>
      </p:sp>
      <p:sp>
        <p:nvSpPr>
          <p:cNvPr id="7" name="Rectangle 6">
            <a:extLst>
              <a:ext uri="{FF2B5EF4-FFF2-40B4-BE49-F238E27FC236}">
                <a16:creationId xmlns:a16="http://schemas.microsoft.com/office/drawing/2014/main" id="{1A02336F-ECEA-43A2-BF6A-F104E3245CDE}"/>
              </a:ext>
            </a:extLst>
          </p:cNvPr>
          <p:cNvSpPr/>
          <p:nvPr/>
        </p:nvSpPr>
        <p:spPr bwMode="auto">
          <a:xfrm>
            <a:off x="513080" y="3199943"/>
            <a:ext cx="2651760" cy="24688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82880" numCol="1" spcCol="0" rtlCol="0" fromWordArt="0" anchor="ctr" anchorCtr="1"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AU" sz="2400" b="0" i="0" u="none" strike="noStrike" kern="1200" cap="none" spc="0" normalizeH="0" baseline="0" noProof="0">
                <a:ln>
                  <a:noFill/>
                </a:ln>
                <a:solidFill>
                  <a:srgbClr val="FFFFFF"/>
                </a:solidFill>
                <a:effectLst/>
                <a:uLnTx/>
                <a:uFillTx/>
                <a:latin typeface="Segoe UI Light"/>
                <a:ea typeface="+mn-ea"/>
                <a:cs typeface="+mn-cs"/>
              </a:rPr>
              <a:t>Created when starting a command shell, script, or function</a:t>
            </a: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9" name="Rectangle 8">
            <a:extLst>
              <a:ext uri="{FF2B5EF4-FFF2-40B4-BE49-F238E27FC236}">
                <a16:creationId xmlns:a16="http://schemas.microsoft.com/office/drawing/2014/main" id="{CE2A0811-5A2E-44DF-A57C-55EB1E48BEA2}"/>
              </a:ext>
            </a:extLst>
          </p:cNvPr>
          <p:cNvSpPr/>
          <p:nvPr/>
        </p:nvSpPr>
        <p:spPr bwMode="auto">
          <a:xfrm>
            <a:off x="3276600" y="3199943"/>
            <a:ext cx="2651760" cy="24688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82880" numCol="1" spcCol="0" rtlCol="0" fromWordArt="0" anchor="ctr" anchorCtr="1"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Segoe UI Light"/>
                <a:ea typeface="+mn-ea"/>
                <a:cs typeface="+mn-cs"/>
              </a:rPr>
              <a:t>Cleaned when script or function finishes</a:t>
            </a:r>
          </a:p>
        </p:txBody>
      </p:sp>
      <p:sp>
        <p:nvSpPr>
          <p:cNvPr id="10" name="Rectangle 9">
            <a:extLst>
              <a:ext uri="{FF2B5EF4-FFF2-40B4-BE49-F238E27FC236}">
                <a16:creationId xmlns:a16="http://schemas.microsoft.com/office/drawing/2014/main" id="{9BF84636-709D-4501-96A8-03B4B45FA931}"/>
              </a:ext>
            </a:extLst>
          </p:cNvPr>
          <p:cNvSpPr/>
          <p:nvPr/>
        </p:nvSpPr>
        <p:spPr bwMode="auto">
          <a:xfrm>
            <a:off x="6040120" y="3199943"/>
            <a:ext cx="2651760" cy="24688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82880" numCol="1" spcCol="0" rtlCol="0" fromWordArt="0" anchor="ctr" anchorCtr="1"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Segoe UI Light"/>
                <a:ea typeface="+mn-ea"/>
                <a:cs typeface="+mn-cs"/>
              </a:rPr>
              <a:t>Defines separate items in memory (e.g. variables)</a:t>
            </a:r>
          </a:p>
        </p:txBody>
      </p:sp>
      <p:sp>
        <p:nvSpPr>
          <p:cNvPr id="12" name="Rectangle 11">
            <a:extLst>
              <a:ext uri="{FF2B5EF4-FFF2-40B4-BE49-F238E27FC236}">
                <a16:creationId xmlns:a16="http://schemas.microsoft.com/office/drawing/2014/main" id="{C3A128EC-18EF-4ACA-9985-F7E1D2021393}"/>
              </a:ext>
            </a:extLst>
          </p:cNvPr>
          <p:cNvSpPr/>
          <p:nvPr/>
        </p:nvSpPr>
        <p:spPr bwMode="auto">
          <a:xfrm>
            <a:off x="8803640" y="3199943"/>
            <a:ext cx="2651760" cy="24688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82880" numCol="1" spcCol="0" rtlCol="0" fromWordArt="0" anchor="ctr" anchorCtr="1"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Segoe UI Light"/>
                <a:ea typeface="+mn-ea"/>
                <a:cs typeface="+mn-cs"/>
              </a:rPr>
              <a:t>Avoids naming collisions of items across different scopes</a:t>
            </a:r>
          </a:p>
        </p:txBody>
      </p:sp>
    </p:spTree>
    <p:custDataLst>
      <p:tags r:id="rId1"/>
    </p:custDataLst>
    <p:extLst>
      <p:ext uri="{BB962C8B-B14F-4D97-AF65-F5344CB8AC3E}">
        <p14:creationId xmlns:p14="http://schemas.microsoft.com/office/powerpoint/2010/main" val="303368868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2" grpId="0" animBg="1"/>
    </p:bldLst>
  </p:timing>
</p:sld>
</file>

<file path=ppt/slides/slide4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sz="3200" spc="-50">
                <a:solidFill>
                  <a:srgbClr val="000000"/>
                </a:solidFill>
                <a:latin typeface="Segoe UI Semibold"/>
              </a:rPr>
              <a:t>Debugging and scopes</a:t>
            </a:r>
            <a:endParaRPr lang="en-AU" dirty="0"/>
          </a:p>
        </p:txBody>
      </p:sp>
      <p:sp>
        <p:nvSpPr>
          <p:cNvPr id="2" name="Text Placeholder 1">
            <a:extLst>
              <a:ext uri="{FF2B5EF4-FFF2-40B4-BE49-F238E27FC236}">
                <a16:creationId xmlns:a16="http://schemas.microsoft.com/office/drawing/2014/main" id="{485059E8-441B-441D-A7C6-8F3E94F1BAEC}"/>
              </a:ext>
            </a:extLst>
          </p:cNvPr>
          <p:cNvSpPr>
            <a:spLocks noGrp="1"/>
          </p:cNvSpPr>
          <p:nvPr>
            <p:ph type="body" sz="quarter" idx="10"/>
          </p:nvPr>
        </p:nvSpPr>
        <p:spPr/>
        <p:txBody>
          <a:bodyPr/>
          <a:lstStyle/>
          <a:p>
            <a:pPr marL="0" indent="0">
              <a:buNone/>
            </a:pPr>
            <a:r>
              <a:rPr lang="en-US" dirty="0"/>
              <a:t>Four scopes available:</a:t>
            </a:r>
          </a:p>
          <a:p>
            <a:pPr marL="0" indent="0">
              <a:buNone/>
            </a:pPr>
            <a:endParaRPr lang="en-US" dirty="0"/>
          </a:p>
          <a:p>
            <a:r>
              <a:rPr lang="en-US" dirty="0"/>
              <a:t>Global </a:t>
            </a:r>
            <a:r>
              <a:rPr lang="en-US" i="1" dirty="0"/>
              <a:t>(</a:t>
            </a:r>
            <a:r>
              <a:rPr lang="en-US" i="1" dirty="0" err="1"/>
              <a:t>Powershell</a:t>
            </a:r>
            <a:r>
              <a:rPr lang="en-US" i="1" dirty="0"/>
              <a:t> session)</a:t>
            </a:r>
          </a:p>
          <a:p>
            <a:endParaRPr lang="en-US" dirty="0"/>
          </a:p>
          <a:p>
            <a:r>
              <a:rPr lang="en-US" dirty="0"/>
              <a:t>Local </a:t>
            </a:r>
            <a:r>
              <a:rPr lang="en-US" i="1" dirty="0"/>
              <a:t>(Default)</a:t>
            </a:r>
          </a:p>
          <a:p>
            <a:endParaRPr lang="en-US" dirty="0"/>
          </a:p>
          <a:p>
            <a:r>
              <a:rPr lang="en-US" dirty="0"/>
              <a:t>Script</a:t>
            </a:r>
          </a:p>
          <a:p>
            <a:endParaRPr lang="en-US" dirty="0"/>
          </a:p>
          <a:p>
            <a:r>
              <a:rPr lang="en-US" dirty="0"/>
              <a:t>Private</a:t>
            </a:r>
          </a:p>
        </p:txBody>
      </p:sp>
    </p:spTree>
    <p:custDataLst>
      <p:tags r:id="rId1"/>
    </p:custDataLst>
    <p:extLst>
      <p:ext uri="{BB962C8B-B14F-4D97-AF65-F5344CB8AC3E}">
        <p14:creationId xmlns:p14="http://schemas.microsoft.com/office/powerpoint/2010/main" val="422976626"/>
      </p:ext>
    </p:extLst>
  </p:cSld>
  <p:clrMapOvr>
    <a:masterClrMapping/>
  </p:clrMapOvr>
  <p:transition spd="slow"/>
</p:sld>
</file>

<file path=ppt/slides/slide4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Debugging and scopes</a:t>
            </a:r>
          </a:p>
        </p:txBody>
      </p:sp>
      <p:sp>
        <p:nvSpPr>
          <p:cNvPr id="6" name="Content Placeholder 2">
            <a:extLst>
              <a:ext uri="{FF2B5EF4-FFF2-40B4-BE49-F238E27FC236}">
                <a16:creationId xmlns:a16="http://schemas.microsoft.com/office/drawing/2014/main" id="{1BC29837-C0B3-441B-BD37-7D29C189E0DE}"/>
              </a:ext>
            </a:extLst>
          </p:cNvPr>
          <p:cNvSpPr>
            <a:spLocks noGrp="1"/>
          </p:cNvSpPr>
          <p:nvPr>
            <p:ph sz="quarter" idx="13"/>
          </p:nvPr>
        </p:nvSpPr>
        <p:spPr/>
        <p:txBody>
          <a:bodyPr>
            <a:normAutofit/>
          </a:bodyPr>
          <a:lstStyle/>
          <a:p>
            <a:pPr>
              <a:spcBef>
                <a:spcPts val="2400"/>
              </a:spcBef>
            </a:pPr>
            <a:r>
              <a:rPr lang="en-AU" sz="2400"/>
              <a:t>Whenever you enter the debug environment, you remain in the same scope</a:t>
            </a:r>
          </a:p>
          <a:p>
            <a:pPr>
              <a:spcBef>
                <a:spcPts val="2400"/>
              </a:spcBef>
            </a:pPr>
            <a:r>
              <a:rPr lang="en-AU" sz="2400"/>
              <a:t>The following example shows same scope although entered the debug environment</a:t>
            </a:r>
          </a:p>
        </p:txBody>
      </p:sp>
      <p:sp>
        <p:nvSpPr>
          <p:cNvPr id="7" name="Code Box">
            <a:extLst>
              <a:ext uri="{FF2B5EF4-FFF2-40B4-BE49-F238E27FC236}">
                <a16:creationId xmlns:a16="http://schemas.microsoft.com/office/drawing/2014/main" id="{6BF737D6-D883-4988-B9B8-8FFF5640113B}"/>
              </a:ext>
            </a:extLst>
          </p:cNvPr>
          <p:cNvSpPr/>
          <p:nvPr>
            <p:custDataLst>
              <p:tags r:id="rId2"/>
            </p:custDataLst>
          </p:nvPr>
        </p:nvSpPr>
        <p:spPr>
          <a:xfrm>
            <a:off x="655638" y="2895600"/>
            <a:ext cx="10880725" cy="3332162"/>
          </a:xfrm>
          <a:prstGeom prst="rect">
            <a:avLst/>
          </a:prstGeom>
          <a:solidFill>
            <a:srgbClr val="012456"/>
          </a:solidFill>
        </p:spPr>
        <p:txBody>
          <a:bodyPr wrap="square">
            <a:noAutofit/>
          </a:bodyPr>
          <a:lstStyle/>
          <a:p>
            <a:r>
              <a:rPr lang="en-AU" dirty="0">
                <a:solidFill>
                  <a:srgbClr val="F5F5F5"/>
                </a:solidFill>
                <a:latin typeface="Lucida Console" panose="020B0609040504020204" pitchFamily="49" charset="0"/>
              </a:rPr>
              <a:t>PS C:\&gt; </a:t>
            </a:r>
            <a:r>
              <a:rPr lang="en-NL" dirty="0">
                <a:solidFill>
                  <a:srgbClr val="98FB98"/>
                </a:solidFill>
                <a:latin typeface="Lucida Console" panose="020B0609040504020204" pitchFamily="49" charset="0"/>
              </a:rPr>
              <a:t>$</a:t>
            </a:r>
            <a:r>
              <a:rPr lang="nl-NL" dirty="0">
                <a:solidFill>
                  <a:srgbClr val="98FB98"/>
                </a:solidFill>
                <a:latin typeface="Lucida Console" panose="020B0609040504020204" pitchFamily="49" charset="0"/>
              </a:rPr>
              <a:t>D</a:t>
            </a:r>
            <a:r>
              <a:rPr lang="en-NL" dirty="0">
                <a:solidFill>
                  <a:srgbClr val="98FB98"/>
                </a:solidFill>
                <a:latin typeface="Lucida Console" panose="020B0609040504020204" pitchFamily="49" charset="0"/>
              </a:rPr>
              <a:t>e</a:t>
            </a:r>
            <a:r>
              <a:rPr lang="nl-NL" dirty="0">
                <a:solidFill>
                  <a:srgbClr val="98FB98"/>
                </a:solidFill>
                <a:latin typeface="Lucida Console" panose="020B0609040504020204" pitchFamily="49" charset="0"/>
              </a:rPr>
              <a:t>b</a:t>
            </a:r>
            <a:r>
              <a:rPr lang="en-NL" dirty="0">
                <a:solidFill>
                  <a:srgbClr val="98FB98"/>
                </a:solidFill>
                <a:latin typeface="Lucida Console" panose="020B0609040504020204" pitchFamily="49" charset="0"/>
              </a:rPr>
              <a:t>u</a:t>
            </a:r>
            <a:r>
              <a:rPr lang="nl-NL" dirty="0">
                <a:solidFill>
                  <a:srgbClr val="98FB98"/>
                </a:solidFill>
                <a:latin typeface="Lucida Console" panose="020B0609040504020204" pitchFamily="49" charset="0"/>
              </a:rPr>
              <a:t>g</a:t>
            </a:r>
            <a:r>
              <a:rPr lang="en-NL" dirty="0">
                <a:solidFill>
                  <a:srgbClr val="98FB98"/>
                </a:solidFill>
                <a:latin typeface="Lucida Console" panose="020B0609040504020204" pitchFamily="49" charset="0"/>
              </a:rPr>
              <a:t>E</a:t>
            </a:r>
            <a:r>
              <a:rPr lang="nl-NL" dirty="0">
                <a:solidFill>
                  <a:srgbClr val="98FB98"/>
                </a:solidFill>
                <a:latin typeface="Lucida Console" panose="020B0609040504020204" pitchFamily="49" charset="0"/>
              </a:rPr>
              <a:t>x</a:t>
            </a:r>
            <a:r>
              <a:rPr lang="en-NL" dirty="0">
                <a:solidFill>
                  <a:srgbClr val="98FB98"/>
                </a:solidFill>
                <a:latin typeface="Lucida Console" panose="020B0609040504020204" pitchFamily="49" charset="0"/>
              </a:rPr>
              <a:t>a</a:t>
            </a:r>
            <a:r>
              <a:rPr lang="nl-NL" dirty="0">
                <a:solidFill>
                  <a:srgbClr val="98FB98"/>
                </a:solidFill>
                <a:latin typeface="Lucida Console" panose="020B0609040504020204" pitchFamily="49" charset="0"/>
              </a:rPr>
              <a:t>m</a:t>
            </a:r>
            <a:r>
              <a:rPr lang="en-NL" dirty="0">
                <a:solidFill>
                  <a:srgbClr val="98FB98"/>
                </a:solidFill>
                <a:latin typeface="Lucida Console" panose="020B0609040504020204" pitchFamily="49" charset="0"/>
              </a:rPr>
              <a:t>p</a:t>
            </a:r>
            <a:r>
              <a:rPr lang="nl-NL" dirty="0">
                <a:solidFill>
                  <a:srgbClr val="98FB98"/>
                </a:solidFill>
                <a:latin typeface="Lucida Console" panose="020B0609040504020204" pitchFamily="49" charset="0"/>
              </a:rPr>
              <a:t>l</a:t>
            </a:r>
            <a:r>
              <a:rPr lang="en-NL" dirty="0">
                <a:solidFill>
                  <a:srgbClr val="98FB98"/>
                </a:solidFill>
                <a:latin typeface="Lucida Console" panose="020B0609040504020204" pitchFamily="49" charset="0"/>
              </a:rPr>
              <a:t>e</a:t>
            </a:r>
            <a:r>
              <a:rPr lang="en-AU" dirty="0">
                <a:solidFill>
                  <a:srgbClr val="FF4500"/>
                </a:solidFill>
                <a:latin typeface="Lucida Console" panose="020B0609040504020204" pitchFamily="49" charset="0"/>
              </a:rPr>
              <a:t> </a:t>
            </a:r>
            <a:r>
              <a:rPr lang="en-AU" dirty="0">
                <a:solidFill>
                  <a:srgbClr val="F5F5F5"/>
                </a:solidFill>
                <a:latin typeface="Lucida Console" panose="020B0609040504020204" pitchFamily="49" charset="0"/>
              </a:rPr>
              <a:t>= </a:t>
            </a:r>
            <a:r>
              <a:rPr lang="en-AU" dirty="0">
                <a:solidFill>
                  <a:srgbClr val="50E6FF"/>
                </a:solidFill>
                <a:latin typeface="Lucida Console" panose="020B0609040504020204" pitchFamily="49" charset="0"/>
              </a:rPr>
              <a:t>"</a:t>
            </a:r>
            <a:r>
              <a:rPr lang="nl-NL" dirty="0">
                <a:solidFill>
                  <a:srgbClr val="50E6FF"/>
                </a:solidFill>
                <a:latin typeface="Lucida Console" panose="020B0609040504020204" pitchFamily="49" charset="0"/>
              </a:rPr>
              <a:t>T</a:t>
            </a:r>
            <a:r>
              <a:rPr lang="en-NL" dirty="0">
                <a:solidFill>
                  <a:srgbClr val="50E6FF"/>
                </a:solidFill>
                <a:latin typeface="Lucida Console" panose="020B0609040504020204" pitchFamily="49" charset="0"/>
              </a:rPr>
              <a:t>e</a:t>
            </a:r>
            <a:r>
              <a:rPr lang="nl-NL" dirty="0">
                <a:solidFill>
                  <a:srgbClr val="50E6FF"/>
                </a:solidFill>
                <a:latin typeface="Lucida Console" panose="020B0609040504020204" pitchFamily="49" charset="0"/>
              </a:rPr>
              <a:t>s</a:t>
            </a:r>
            <a:r>
              <a:rPr lang="en-NL" dirty="0">
                <a:solidFill>
                  <a:srgbClr val="50E6FF"/>
                </a:solidFill>
                <a:latin typeface="Lucida Console" panose="020B0609040504020204" pitchFamily="49" charset="0"/>
              </a:rPr>
              <a:t>t</a:t>
            </a:r>
            <a:r>
              <a:rPr lang="en-AU" dirty="0">
                <a:solidFill>
                  <a:srgbClr val="50E6FF"/>
                </a:solidFill>
                <a:latin typeface="Lucida Console" panose="020B0609040504020204" pitchFamily="49" charset="0"/>
              </a:rPr>
              <a:t>"</a:t>
            </a:r>
          </a:p>
          <a:p>
            <a:r>
              <a:rPr lang="en-AU" dirty="0">
                <a:solidFill>
                  <a:srgbClr val="F5F5F5"/>
                </a:solidFill>
                <a:latin typeface="Lucida Console" panose="020B0609040504020204" pitchFamily="49" charset="0"/>
              </a:rPr>
              <a:t>PS C:\&gt; </a:t>
            </a:r>
            <a:r>
              <a:rPr lang="nl-NL" dirty="0">
                <a:solidFill>
                  <a:srgbClr val="FEF000"/>
                </a:solidFill>
                <a:latin typeface="Lucida Console" panose="020B0609040504020204" pitchFamily="49" charset="0"/>
              </a:rPr>
              <a:t>S</a:t>
            </a:r>
            <a:r>
              <a:rPr lang="en-NL" dirty="0">
                <a:solidFill>
                  <a:srgbClr val="FEF000"/>
                </a:solidFill>
                <a:latin typeface="Lucida Console" panose="020B0609040504020204" pitchFamily="49" charset="0"/>
              </a:rPr>
              <a:t>e</a:t>
            </a:r>
            <a:r>
              <a:rPr lang="nl-NL" dirty="0">
                <a:solidFill>
                  <a:srgbClr val="FEF000"/>
                </a:solidFill>
                <a:latin typeface="Lucida Console" panose="020B0609040504020204" pitchFamily="49" charset="0"/>
              </a:rPr>
              <a:t>t</a:t>
            </a:r>
            <a:r>
              <a:rPr lang="en-NL" dirty="0">
                <a:solidFill>
                  <a:srgbClr val="FEF000"/>
                </a:solidFill>
                <a:latin typeface="Lucida Console" panose="020B0609040504020204" pitchFamily="49" charset="0"/>
              </a:rPr>
              <a:t>-</a:t>
            </a:r>
            <a:r>
              <a:rPr lang="nl-NL" dirty="0">
                <a:solidFill>
                  <a:srgbClr val="FEF000"/>
                </a:solidFill>
                <a:latin typeface="Lucida Console" panose="020B0609040504020204" pitchFamily="49" charset="0"/>
              </a:rPr>
              <a:t>P</a:t>
            </a:r>
            <a:r>
              <a:rPr lang="en-NL" dirty="0">
                <a:solidFill>
                  <a:srgbClr val="FEF000"/>
                </a:solidFill>
                <a:latin typeface="Lucida Console" panose="020B0609040504020204" pitchFamily="49" charset="0"/>
              </a:rPr>
              <a:t>S</a:t>
            </a:r>
            <a:r>
              <a:rPr lang="nl-NL" dirty="0">
                <a:solidFill>
                  <a:srgbClr val="FEF000"/>
                </a:solidFill>
                <a:latin typeface="Lucida Console" panose="020B0609040504020204" pitchFamily="49" charset="0"/>
              </a:rPr>
              <a:t>B</a:t>
            </a:r>
            <a:r>
              <a:rPr lang="en-NL" dirty="0">
                <a:solidFill>
                  <a:srgbClr val="FEF000"/>
                </a:solidFill>
                <a:latin typeface="Lucida Console" panose="020B0609040504020204" pitchFamily="49" charset="0"/>
              </a:rPr>
              <a:t>r</a:t>
            </a:r>
            <a:r>
              <a:rPr lang="nl-NL" dirty="0">
                <a:solidFill>
                  <a:srgbClr val="FEF000"/>
                </a:solidFill>
                <a:latin typeface="Lucida Console" panose="020B0609040504020204" pitchFamily="49" charset="0"/>
              </a:rPr>
              <a:t>e</a:t>
            </a:r>
            <a:r>
              <a:rPr lang="en-NL" dirty="0">
                <a:solidFill>
                  <a:srgbClr val="FEF000"/>
                </a:solidFill>
                <a:latin typeface="Lucida Console" panose="020B0609040504020204" pitchFamily="49" charset="0"/>
              </a:rPr>
              <a:t>a</a:t>
            </a:r>
            <a:r>
              <a:rPr lang="nl-NL" dirty="0">
                <a:solidFill>
                  <a:srgbClr val="FEF000"/>
                </a:solidFill>
                <a:latin typeface="Lucida Console" panose="020B0609040504020204" pitchFamily="49" charset="0"/>
              </a:rPr>
              <a:t>k</a:t>
            </a:r>
            <a:r>
              <a:rPr lang="en-NL" dirty="0">
                <a:solidFill>
                  <a:srgbClr val="FEF000"/>
                </a:solidFill>
                <a:latin typeface="Lucida Console" panose="020B0609040504020204" pitchFamily="49" charset="0"/>
              </a:rPr>
              <a:t>point</a:t>
            </a:r>
            <a:r>
              <a:rPr lang="en-AU" dirty="0">
                <a:solidFill>
                  <a:srgbClr val="F5F5F5"/>
                </a:solidFill>
                <a:latin typeface="Lucida Console" panose="020B0609040504020204" pitchFamily="49" charset="0"/>
              </a:rPr>
              <a:t> </a:t>
            </a:r>
            <a:r>
              <a:rPr lang="en-NL" dirty="0">
                <a:solidFill>
                  <a:schemeClr val="hlink"/>
                </a:solidFill>
                <a:latin typeface="Lucida Console" panose="020B0609040504020204" pitchFamily="49" charset="0"/>
              </a:rPr>
              <a:t>-</a:t>
            </a:r>
            <a:r>
              <a:rPr lang="nl-NL" dirty="0">
                <a:solidFill>
                  <a:schemeClr val="hlink"/>
                </a:solidFill>
                <a:latin typeface="Lucida Console" panose="020B0609040504020204" pitchFamily="49" charset="0"/>
              </a:rPr>
              <a:t>S</a:t>
            </a:r>
            <a:r>
              <a:rPr lang="en-NL" dirty="0">
                <a:solidFill>
                  <a:schemeClr val="hlink"/>
                </a:solidFill>
                <a:latin typeface="Lucida Console" panose="020B0609040504020204" pitchFamily="49" charset="0"/>
              </a:rPr>
              <a:t>c</a:t>
            </a:r>
            <a:r>
              <a:rPr lang="nl-NL" dirty="0">
                <a:solidFill>
                  <a:schemeClr val="hlink"/>
                </a:solidFill>
                <a:latin typeface="Lucida Console" panose="020B0609040504020204" pitchFamily="49" charset="0"/>
              </a:rPr>
              <a:t>r</a:t>
            </a:r>
            <a:r>
              <a:rPr lang="en-NL" dirty="0">
                <a:solidFill>
                  <a:schemeClr val="hlink"/>
                </a:solidFill>
                <a:latin typeface="Lucida Console" panose="020B0609040504020204" pitchFamily="49" charset="0"/>
              </a:rPr>
              <a:t>i</a:t>
            </a:r>
            <a:r>
              <a:rPr lang="nl-NL" dirty="0">
                <a:solidFill>
                  <a:schemeClr val="hlink"/>
                </a:solidFill>
                <a:latin typeface="Lucida Console" panose="020B0609040504020204" pitchFamily="49" charset="0"/>
              </a:rPr>
              <a:t>p</a:t>
            </a:r>
            <a:r>
              <a:rPr lang="en-NL" dirty="0">
                <a:solidFill>
                  <a:schemeClr val="hlink"/>
                </a:solidFill>
                <a:latin typeface="Lucida Console" panose="020B0609040504020204" pitchFamily="49" charset="0"/>
              </a:rPr>
              <a:t>t</a:t>
            </a:r>
            <a:r>
              <a:rPr lang="en-AU" dirty="0">
                <a:solidFill>
                  <a:srgbClr val="F5F5F5"/>
                </a:solidFill>
                <a:latin typeface="Lucida Console" panose="020B0609040504020204" pitchFamily="49" charset="0"/>
              </a:rPr>
              <a:t> </a:t>
            </a:r>
            <a:r>
              <a:rPr lang="en-NL" dirty="0">
                <a:solidFill>
                  <a:srgbClr val="F5F5F5"/>
                </a:solidFill>
                <a:latin typeface="Lucida Console" panose="020B0609040504020204" pitchFamily="49" charset="0"/>
              </a:rPr>
              <a:t>C:</a:t>
            </a:r>
            <a:r>
              <a:rPr lang="en-AU" dirty="0">
                <a:solidFill>
                  <a:srgbClr val="F5F5F5"/>
                </a:solidFill>
                <a:latin typeface="Lucida Console" panose="020B0609040504020204" pitchFamily="49" charset="0"/>
              </a:rPr>
              <a:t>\</a:t>
            </a:r>
            <a:r>
              <a:rPr lang="en-NL" dirty="0">
                <a:solidFill>
                  <a:srgbClr val="F5F5F5"/>
                </a:solidFill>
                <a:latin typeface="Lucida Console" panose="020B0609040504020204" pitchFamily="49" charset="0"/>
              </a:rPr>
              <a:t>S</a:t>
            </a:r>
            <a:r>
              <a:rPr lang="nl-NL" dirty="0">
                <a:solidFill>
                  <a:srgbClr val="F5F5F5"/>
                </a:solidFill>
                <a:latin typeface="Lucida Console" panose="020B0609040504020204" pitchFamily="49" charset="0"/>
              </a:rPr>
              <a:t>c</a:t>
            </a:r>
            <a:r>
              <a:rPr lang="en-NL" dirty="0">
                <a:solidFill>
                  <a:srgbClr val="F5F5F5"/>
                </a:solidFill>
                <a:latin typeface="Lucida Console" panose="020B0609040504020204" pitchFamily="49" charset="0"/>
              </a:rPr>
              <a:t>r</a:t>
            </a:r>
            <a:r>
              <a:rPr lang="nl-NL" dirty="0">
                <a:solidFill>
                  <a:srgbClr val="F5F5F5"/>
                </a:solidFill>
                <a:latin typeface="Lucida Console" panose="020B0609040504020204" pitchFamily="49" charset="0"/>
              </a:rPr>
              <a:t>i</a:t>
            </a:r>
            <a:r>
              <a:rPr lang="en-NL" dirty="0">
                <a:solidFill>
                  <a:srgbClr val="F5F5F5"/>
                </a:solidFill>
                <a:latin typeface="Lucida Console" panose="020B0609040504020204" pitchFamily="49" charset="0"/>
              </a:rPr>
              <a:t>p</a:t>
            </a:r>
            <a:r>
              <a:rPr lang="nl-NL" dirty="0">
                <a:solidFill>
                  <a:srgbClr val="F5F5F5"/>
                </a:solidFill>
                <a:latin typeface="Lucida Console" panose="020B0609040504020204" pitchFamily="49" charset="0"/>
              </a:rPr>
              <a:t>t</a:t>
            </a:r>
            <a:r>
              <a:rPr lang="en-NL" dirty="0">
                <a:solidFill>
                  <a:srgbClr val="F5F5F5"/>
                </a:solidFill>
                <a:latin typeface="Lucida Console" panose="020B0609040504020204" pitchFamily="49" charset="0"/>
              </a:rPr>
              <a:t>s\</a:t>
            </a:r>
            <a:r>
              <a:rPr lang="en-AU" dirty="0">
                <a:solidFill>
                  <a:srgbClr val="F5F5F5"/>
                </a:solidFill>
                <a:latin typeface="Lucida Console" panose="020B0609040504020204" pitchFamily="49" charset="0"/>
              </a:rPr>
              <a:t>DebugExample.ps1 –</a:t>
            </a:r>
            <a:r>
              <a:rPr lang="en-NL" dirty="0">
                <a:solidFill>
                  <a:srgbClr val="F5F5F5"/>
                </a:solidFill>
                <a:latin typeface="Lucida Console" panose="020B0609040504020204" pitchFamily="49" charset="0"/>
              </a:rPr>
              <a:t>Line 1</a:t>
            </a:r>
            <a:endParaRPr lang="en-AU" dirty="0">
              <a:solidFill>
                <a:srgbClr val="FFE4B5"/>
              </a:solidFill>
              <a:latin typeface="Lucida Console" panose="020B0609040504020204" pitchFamily="49" charset="0"/>
            </a:endParaRPr>
          </a:p>
          <a:p>
            <a:pPr lvl="0" defTabSz="457200">
              <a:defRPr/>
            </a:pPr>
            <a:endParaRPr lang="en-AU" dirty="0">
              <a:solidFill>
                <a:srgbClr val="F5F5F5"/>
              </a:solidFill>
              <a:latin typeface="Lucida Console" panose="020B0609040504020204" pitchFamily="49" charset="0"/>
            </a:endParaRPr>
          </a:p>
          <a:p>
            <a:pPr lvl="0" defTabSz="457200">
              <a:defRPr/>
            </a:pPr>
            <a:r>
              <a:rPr lang="en-AU" dirty="0">
                <a:solidFill>
                  <a:srgbClr val="F5F5F5"/>
                </a:solidFill>
                <a:latin typeface="Lucida Console" panose="020B0609040504020204" pitchFamily="49" charset="0"/>
              </a:rPr>
              <a:t>ID Script                  Line Command                Variable        Action</a:t>
            </a:r>
          </a:p>
          <a:p>
            <a:pPr lvl="0" defTabSz="457200">
              <a:defRPr/>
            </a:pPr>
            <a:r>
              <a:rPr lang="en-AU" dirty="0">
                <a:solidFill>
                  <a:srgbClr val="F5F5F5"/>
                </a:solidFill>
                <a:latin typeface="Lucida Console" panose="020B0609040504020204" pitchFamily="49" charset="0"/>
              </a:rPr>
              <a:t>-- ------                  ---- -------                --------        ------</a:t>
            </a:r>
          </a:p>
          <a:p>
            <a:pPr lvl="0" defTabSz="457200">
              <a:defRPr/>
            </a:pPr>
            <a:r>
              <a:rPr lang="en-AU" dirty="0">
                <a:solidFill>
                  <a:srgbClr val="F5F5F5"/>
                </a:solidFill>
                <a:latin typeface="Lucida Console" panose="020B0609040504020204" pitchFamily="49" charset="0"/>
              </a:rPr>
              <a:t> 4 </a:t>
            </a:r>
            <a:r>
              <a:rPr lang="en-NL" dirty="0">
                <a:solidFill>
                  <a:srgbClr val="F5F5F5"/>
                </a:solidFill>
                <a:latin typeface="Lucida Console" panose="020B0609040504020204" pitchFamily="49" charset="0"/>
              </a:rPr>
              <a:t>D</a:t>
            </a:r>
            <a:r>
              <a:rPr lang="nl-NL" dirty="0">
                <a:solidFill>
                  <a:srgbClr val="F5F5F5"/>
                </a:solidFill>
                <a:latin typeface="Lucida Console" panose="020B0609040504020204" pitchFamily="49" charset="0"/>
              </a:rPr>
              <a:t>e</a:t>
            </a:r>
            <a:r>
              <a:rPr lang="en-NL" dirty="0">
                <a:solidFill>
                  <a:srgbClr val="F5F5F5"/>
                </a:solidFill>
                <a:latin typeface="Lucida Console" panose="020B0609040504020204" pitchFamily="49" charset="0"/>
              </a:rPr>
              <a:t>b</a:t>
            </a:r>
            <a:r>
              <a:rPr lang="nl-NL" dirty="0">
                <a:solidFill>
                  <a:srgbClr val="F5F5F5"/>
                </a:solidFill>
                <a:latin typeface="Lucida Console" panose="020B0609040504020204" pitchFamily="49" charset="0"/>
              </a:rPr>
              <a:t>u</a:t>
            </a:r>
            <a:r>
              <a:rPr lang="en-NL" dirty="0">
                <a:solidFill>
                  <a:srgbClr val="F5F5F5"/>
                </a:solidFill>
                <a:latin typeface="Lucida Console" panose="020B0609040504020204" pitchFamily="49" charset="0"/>
              </a:rPr>
              <a:t>g</a:t>
            </a:r>
            <a:r>
              <a:rPr lang="nl-NL" dirty="0">
                <a:solidFill>
                  <a:srgbClr val="F5F5F5"/>
                </a:solidFill>
                <a:latin typeface="Lucida Console" panose="020B0609040504020204" pitchFamily="49" charset="0"/>
              </a:rPr>
              <a:t>E</a:t>
            </a:r>
            <a:r>
              <a:rPr lang="en-NL" dirty="0">
                <a:solidFill>
                  <a:srgbClr val="F5F5F5"/>
                </a:solidFill>
                <a:latin typeface="Lucida Console" panose="020B0609040504020204" pitchFamily="49" charset="0"/>
              </a:rPr>
              <a:t>x</a:t>
            </a:r>
            <a:r>
              <a:rPr lang="nl-NL" dirty="0">
                <a:solidFill>
                  <a:srgbClr val="F5F5F5"/>
                </a:solidFill>
                <a:latin typeface="Lucida Console" panose="020B0609040504020204" pitchFamily="49" charset="0"/>
              </a:rPr>
              <a:t>a</a:t>
            </a:r>
            <a:r>
              <a:rPr lang="en-NL" dirty="0">
                <a:solidFill>
                  <a:srgbClr val="F5F5F5"/>
                </a:solidFill>
                <a:latin typeface="Lucida Console" panose="020B0609040504020204" pitchFamily="49" charset="0"/>
              </a:rPr>
              <a:t>m</a:t>
            </a:r>
            <a:r>
              <a:rPr lang="nl-NL" dirty="0">
                <a:solidFill>
                  <a:srgbClr val="F5F5F5"/>
                </a:solidFill>
                <a:latin typeface="Lucida Console" panose="020B0609040504020204" pitchFamily="49" charset="0"/>
              </a:rPr>
              <a:t>p</a:t>
            </a:r>
            <a:r>
              <a:rPr lang="en-NL" dirty="0">
                <a:solidFill>
                  <a:srgbClr val="F5F5F5"/>
                </a:solidFill>
                <a:latin typeface="Lucida Console" panose="020B0609040504020204" pitchFamily="49" charset="0"/>
              </a:rPr>
              <a:t>l</a:t>
            </a:r>
            <a:r>
              <a:rPr lang="nl-NL" dirty="0">
                <a:solidFill>
                  <a:srgbClr val="F5F5F5"/>
                </a:solidFill>
                <a:latin typeface="Lucida Console" panose="020B0609040504020204" pitchFamily="49" charset="0"/>
              </a:rPr>
              <a:t>e</a:t>
            </a:r>
            <a:r>
              <a:rPr lang="en-NL" dirty="0">
                <a:solidFill>
                  <a:srgbClr val="F5F5F5"/>
                </a:solidFill>
                <a:latin typeface="Lucida Console" panose="020B0609040504020204" pitchFamily="49" charset="0"/>
              </a:rPr>
              <a:t>.</a:t>
            </a:r>
            <a:r>
              <a:rPr lang="nl-NL" dirty="0">
                <a:solidFill>
                  <a:srgbClr val="F5F5F5"/>
                </a:solidFill>
                <a:latin typeface="Lucida Console" panose="020B0609040504020204" pitchFamily="49" charset="0"/>
              </a:rPr>
              <a:t>p</a:t>
            </a:r>
            <a:r>
              <a:rPr lang="en-NL" dirty="0">
                <a:solidFill>
                  <a:srgbClr val="F5F5F5"/>
                </a:solidFill>
                <a:latin typeface="Lucida Console" panose="020B0609040504020204" pitchFamily="49" charset="0"/>
              </a:rPr>
              <a:t>s1		       1</a:t>
            </a:r>
            <a:endParaRPr lang="en-AU" dirty="0">
              <a:solidFill>
                <a:srgbClr val="F5F5F5"/>
              </a:solidFill>
              <a:latin typeface="Lucida Console" panose="020B0609040504020204" pitchFamily="49" charset="0"/>
            </a:endParaRPr>
          </a:p>
          <a:p>
            <a:pPr lvl="0" defTabSz="457200">
              <a:defRPr/>
            </a:pPr>
            <a:endParaRPr lang="en-AU" dirty="0">
              <a:solidFill>
                <a:srgbClr val="F5F5F5"/>
              </a:solidFill>
              <a:latin typeface="Lucida Console" panose="020B0609040504020204" pitchFamily="49" charset="0"/>
            </a:endParaRPr>
          </a:p>
          <a:p>
            <a:r>
              <a:rPr lang="en-AU" dirty="0">
                <a:solidFill>
                  <a:srgbClr val="F5F5F5"/>
                </a:solidFill>
                <a:latin typeface="Lucida Console" panose="020B0609040504020204" pitchFamily="49" charset="0"/>
              </a:rPr>
              <a:t>PS C:\&gt;</a:t>
            </a:r>
            <a:r>
              <a:rPr lang="en-NL" dirty="0">
                <a:solidFill>
                  <a:srgbClr val="F5F5F5"/>
                </a:solidFill>
                <a:latin typeface="Lucida Console" panose="020B0609040504020204" pitchFamily="49" charset="0"/>
              </a:rPr>
              <a:t> </a:t>
            </a:r>
            <a:r>
              <a:rPr lang="nl-NL" dirty="0">
                <a:solidFill>
                  <a:srgbClr val="FEF000"/>
                </a:solidFill>
                <a:latin typeface="Lucida Console" panose="020B0609040504020204" pitchFamily="49" charset="0"/>
              </a:rPr>
              <a:t>C</a:t>
            </a:r>
            <a:r>
              <a:rPr lang="en-NL" dirty="0">
                <a:solidFill>
                  <a:srgbClr val="FEF000"/>
                </a:solidFill>
                <a:latin typeface="Lucida Console" panose="020B0609040504020204" pitchFamily="49" charset="0"/>
              </a:rPr>
              <a:t>:\</a:t>
            </a:r>
            <a:r>
              <a:rPr lang="nl-NL" dirty="0">
                <a:solidFill>
                  <a:srgbClr val="FEF000"/>
                </a:solidFill>
                <a:latin typeface="Lucida Console" panose="020B0609040504020204" pitchFamily="49" charset="0"/>
              </a:rPr>
              <a:t>S</a:t>
            </a:r>
            <a:r>
              <a:rPr lang="en-NL" dirty="0">
                <a:solidFill>
                  <a:srgbClr val="FEF000"/>
                </a:solidFill>
                <a:latin typeface="Lucida Console" panose="020B0609040504020204" pitchFamily="49" charset="0"/>
              </a:rPr>
              <a:t>c</a:t>
            </a:r>
            <a:r>
              <a:rPr lang="nl-NL" dirty="0">
                <a:solidFill>
                  <a:srgbClr val="FEF000"/>
                </a:solidFill>
                <a:latin typeface="Lucida Console" panose="020B0609040504020204" pitchFamily="49" charset="0"/>
              </a:rPr>
              <a:t>r</a:t>
            </a:r>
            <a:r>
              <a:rPr lang="en-NL" dirty="0">
                <a:solidFill>
                  <a:srgbClr val="FEF000"/>
                </a:solidFill>
                <a:latin typeface="Lucida Console" panose="020B0609040504020204" pitchFamily="49" charset="0"/>
              </a:rPr>
              <a:t>i</a:t>
            </a:r>
            <a:r>
              <a:rPr lang="nl-NL" dirty="0">
                <a:solidFill>
                  <a:srgbClr val="FEF000"/>
                </a:solidFill>
                <a:latin typeface="Lucida Console" panose="020B0609040504020204" pitchFamily="49" charset="0"/>
              </a:rPr>
              <a:t>p</a:t>
            </a:r>
            <a:r>
              <a:rPr lang="en-NL" dirty="0">
                <a:solidFill>
                  <a:srgbClr val="FEF000"/>
                </a:solidFill>
                <a:latin typeface="Lucida Console" panose="020B0609040504020204" pitchFamily="49" charset="0"/>
              </a:rPr>
              <a:t>t</a:t>
            </a:r>
            <a:r>
              <a:rPr lang="nl-NL" dirty="0">
                <a:solidFill>
                  <a:srgbClr val="FEF000"/>
                </a:solidFill>
                <a:latin typeface="Lucida Console" panose="020B0609040504020204" pitchFamily="49" charset="0"/>
              </a:rPr>
              <a:t>s</a:t>
            </a:r>
            <a:r>
              <a:rPr lang="en-NL" dirty="0">
                <a:solidFill>
                  <a:srgbClr val="FEF000"/>
                </a:solidFill>
                <a:latin typeface="Lucida Console" panose="020B0609040504020204" pitchFamily="49" charset="0"/>
              </a:rPr>
              <a:t>\</a:t>
            </a:r>
            <a:r>
              <a:rPr lang="nl-NL" dirty="0">
                <a:solidFill>
                  <a:srgbClr val="FEF000"/>
                </a:solidFill>
                <a:latin typeface="Lucida Console" panose="020B0609040504020204" pitchFamily="49" charset="0"/>
              </a:rPr>
              <a:t>D</a:t>
            </a:r>
            <a:r>
              <a:rPr lang="en-NL" dirty="0">
                <a:solidFill>
                  <a:srgbClr val="FEF000"/>
                </a:solidFill>
                <a:latin typeface="Lucida Console" panose="020B0609040504020204" pitchFamily="49" charset="0"/>
              </a:rPr>
              <a:t>e</a:t>
            </a:r>
            <a:r>
              <a:rPr lang="nl-NL" dirty="0">
                <a:solidFill>
                  <a:srgbClr val="FEF000"/>
                </a:solidFill>
                <a:latin typeface="Lucida Console" panose="020B0609040504020204" pitchFamily="49" charset="0"/>
              </a:rPr>
              <a:t>b</a:t>
            </a:r>
            <a:r>
              <a:rPr lang="en-NL" dirty="0">
                <a:solidFill>
                  <a:srgbClr val="FEF000"/>
                </a:solidFill>
                <a:latin typeface="Lucida Console" panose="020B0609040504020204" pitchFamily="49" charset="0"/>
              </a:rPr>
              <a:t>u</a:t>
            </a:r>
            <a:r>
              <a:rPr lang="nl-NL" dirty="0">
                <a:solidFill>
                  <a:srgbClr val="FEF000"/>
                </a:solidFill>
                <a:latin typeface="Lucida Console" panose="020B0609040504020204" pitchFamily="49" charset="0"/>
              </a:rPr>
              <a:t>g</a:t>
            </a:r>
            <a:r>
              <a:rPr lang="en-NL" dirty="0">
                <a:solidFill>
                  <a:srgbClr val="FEF000"/>
                </a:solidFill>
                <a:latin typeface="Lucida Console" panose="020B0609040504020204" pitchFamily="49" charset="0"/>
              </a:rPr>
              <a:t>E</a:t>
            </a:r>
            <a:r>
              <a:rPr lang="nl-NL" dirty="0">
                <a:solidFill>
                  <a:srgbClr val="FEF000"/>
                </a:solidFill>
                <a:latin typeface="Lucida Console" panose="020B0609040504020204" pitchFamily="49" charset="0"/>
              </a:rPr>
              <a:t>x</a:t>
            </a:r>
            <a:r>
              <a:rPr lang="en-NL" dirty="0">
                <a:solidFill>
                  <a:srgbClr val="FEF000"/>
                </a:solidFill>
                <a:latin typeface="Lucida Console" panose="020B0609040504020204" pitchFamily="49" charset="0"/>
              </a:rPr>
              <a:t>a</a:t>
            </a:r>
            <a:r>
              <a:rPr lang="nl-NL" dirty="0">
                <a:solidFill>
                  <a:srgbClr val="FEF000"/>
                </a:solidFill>
                <a:latin typeface="Lucida Console" panose="020B0609040504020204" pitchFamily="49" charset="0"/>
              </a:rPr>
              <a:t>m</a:t>
            </a:r>
            <a:r>
              <a:rPr lang="en-NL" dirty="0">
                <a:solidFill>
                  <a:srgbClr val="FEF000"/>
                </a:solidFill>
                <a:latin typeface="Lucida Console" panose="020B0609040504020204" pitchFamily="49" charset="0"/>
              </a:rPr>
              <a:t>p</a:t>
            </a:r>
            <a:r>
              <a:rPr lang="nl-NL" dirty="0">
                <a:solidFill>
                  <a:srgbClr val="FEF000"/>
                </a:solidFill>
                <a:latin typeface="Lucida Console" panose="020B0609040504020204" pitchFamily="49" charset="0"/>
              </a:rPr>
              <a:t>l</a:t>
            </a:r>
            <a:r>
              <a:rPr lang="en-NL" dirty="0">
                <a:solidFill>
                  <a:srgbClr val="FEF000"/>
                </a:solidFill>
                <a:latin typeface="Lucida Console" panose="020B0609040504020204" pitchFamily="49" charset="0"/>
              </a:rPr>
              <a:t>e.</a:t>
            </a:r>
            <a:r>
              <a:rPr lang="nl-NL" dirty="0">
                <a:solidFill>
                  <a:srgbClr val="FEF000"/>
                </a:solidFill>
                <a:latin typeface="Lucida Console" panose="020B0609040504020204" pitchFamily="49" charset="0"/>
              </a:rPr>
              <a:t>p</a:t>
            </a:r>
            <a:r>
              <a:rPr lang="en-NL" dirty="0">
                <a:solidFill>
                  <a:srgbClr val="FEF000"/>
                </a:solidFill>
                <a:latin typeface="Lucida Console" panose="020B0609040504020204" pitchFamily="49" charset="0"/>
              </a:rPr>
              <a:t>s1</a:t>
            </a:r>
            <a:endParaRPr lang="en-AU" dirty="0">
              <a:solidFill>
                <a:srgbClr val="F5F5F5"/>
              </a:solidFill>
              <a:latin typeface="Lucida Console" panose="020B0609040504020204" pitchFamily="49" charset="0"/>
            </a:endParaRPr>
          </a:p>
          <a:p>
            <a:endParaRPr lang="en-AU" dirty="0">
              <a:solidFill>
                <a:srgbClr val="F5F5F5"/>
              </a:solidFill>
              <a:latin typeface="Lucida Console" panose="020B0609040504020204" pitchFamily="49" charset="0"/>
            </a:endParaRPr>
          </a:p>
          <a:p>
            <a:r>
              <a:rPr lang="en-AU" dirty="0">
                <a:solidFill>
                  <a:srgbClr val="F5F5F5"/>
                </a:solidFill>
                <a:latin typeface="Lucida Console" panose="020B0609040504020204" pitchFamily="49" charset="0"/>
              </a:rPr>
              <a:t>[DBG]: PS C:\&gt; </a:t>
            </a:r>
            <a:r>
              <a:rPr lang="en-NL" dirty="0">
                <a:solidFill>
                  <a:srgbClr val="98FB98"/>
                </a:solidFill>
                <a:latin typeface="Lucida Console" panose="020B0609040504020204" pitchFamily="49" charset="0"/>
              </a:rPr>
              <a:t>$</a:t>
            </a:r>
            <a:r>
              <a:rPr lang="nl-NL" dirty="0">
                <a:solidFill>
                  <a:srgbClr val="98FB98"/>
                </a:solidFill>
                <a:latin typeface="Lucida Console" panose="020B0609040504020204" pitchFamily="49" charset="0"/>
              </a:rPr>
              <a:t>D</a:t>
            </a:r>
            <a:r>
              <a:rPr lang="en-NL" dirty="0">
                <a:solidFill>
                  <a:srgbClr val="98FB98"/>
                </a:solidFill>
                <a:latin typeface="Lucida Console" panose="020B0609040504020204" pitchFamily="49" charset="0"/>
              </a:rPr>
              <a:t>e</a:t>
            </a:r>
            <a:r>
              <a:rPr lang="nl-NL" dirty="0">
                <a:solidFill>
                  <a:srgbClr val="98FB98"/>
                </a:solidFill>
                <a:latin typeface="Lucida Console" panose="020B0609040504020204" pitchFamily="49" charset="0"/>
              </a:rPr>
              <a:t>b</a:t>
            </a:r>
            <a:r>
              <a:rPr lang="en-NL" dirty="0">
                <a:solidFill>
                  <a:srgbClr val="98FB98"/>
                </a:solidFill>
                <a:latin typeface="Lucida Console" panose="020B0609040504020204" pitchFamily="49" charset="0"/>
              </a:rPr>
              <a:t>u</a:t>
            </a:r>
            <a:r>
              <a:rPr lang="nl-NL" dirty="0">
                <a:solidFill>
                  <a:srgbClr val="98FB98"/>
                </a:solidFill>
                <a:latin typeface="Lucida Console" panose="020B0609040504020204" pitchFamily="49" charset="0"/>
              </a:rPr>
              <a:t>g</a:t>
            </a:r>
            <a:r>
              <a:rPr lang="en-NL" dirty="0">
                <a:solidFill>
                  <a:srgbClr val="98FB98"/>
                </a:solidFill>
                <a:latin typeface="Lucida Console" panose="020B0609040504020204" pitchFamily="49" charset="0"/>
              </a:rPr>
              <a:t>E</a:t>
            </a:r>
            <a:r>
              <a:rPr lang="nl-NL" dirty="0">
                <a:solidFill>
                  <a:srgbClr val="98FB98"/>
                </a:solidFill>
                <a:latin typeface="Lucida Console" panose="020B0609040504020204" pitchFamily="49" charset="0"/>
              </a:rPr>
              <a:t>x</a:t>
            </a:r>
            <a:r>
              <a:rPr lang="en-NL" dirty="0">
                <a:solidFill>
                  <a:srgbClr val="98FB98"/>
                </a:solidFill>
                <a:latin typeface="Lucida Console" panose="020B0609040504020204" pitchFamily="49" charset="0"/>
              </a:rPr>
              <a:t>a</a:t>
            </a:r>
            <a:r>
              <a:rPr lang="nl-NL" dirty="0">
                <a:solidFill>
                  <a:srgbClr val="98FB98"/>
                </a:solidFill>
                <a:latin typeface="Lucida Console" panose="020B0609040504020204" pitchFamily="49" charset="0"/>
              </a:rPr>
              <a:t>m</a:t>
            </a:r>
            <a:r>
              <a:rPr lang="en-NL" dirty="0">
                <a:solidFill>
                  <a:srgbClr val="98FB98"/>
                </a:solidFill>
                <a:latin typeface="Lucida Console" panose="020B0609040504020204" pitchFamily="49" charset="0"/>
              </a:rPr>
              <a:t>p</a:t>
            </a:r>
            <a:r>
              <a:rPr lang="nl-NL" dirty="0">
                <a:solidFill>
                  <a:srgbClr val="98FB98"/>
                </a:solidFill>
                <a:latin typeface="Lucida Console" panose="020B0609040504020204" pitchFamily="49" charset="0"/>
              </a:rPr>
              <a:t>l</a:t>
            </a:r>
            <a:r>
              <a:rPr lang="en-NL" dirty="0">
                <a:solidFill>
                  <a:srgbClr val="98FB98"/>
                </a:solidFill>
                <a:latin typeface="Lucida Console" panose="020B0609040504020204" pitchFamily="49" charset="0"/>
              </a:rPr>
              <a:t>e</a:t>
            </a:r>
            <a:endParaRPr lang="en-AU" dirty="0">
              <a:solidFill>
                <a:srgbClr val="FF4500"/>
              </a:solidFill>
              <a:latin typeface="Lucida Console" panose="020B0609040504020204" pitchFamily="49" charset="0"/>
            </a:endParaRPr>
          </a:p>
          <a:p>
            <a:r>
              <a:rPr lang="en-AU" dirty="0">
                <a:solidFill>
                  <a:srgbClr val="F5F5F5"/>
                </a:solidFill>
                <a:latin typeface="Lucida Console" panose="020B0609040504020204" pitchFamily="49" charset="0"/>
              </a:rPr>
              <a:t>Test</a:t>
            </a:r>
          </a:p>
        </p:txBody>
      </p:sp>
    </p:spTree>
    <p:custDataLst>
      <p:tags r:id="rId1"/>
    </p:custDataLst>
    <p:extLst>
      <p:ext uri="{BB962C8B-B14F-4D97-AF65-F5344CB8AC3E}">
        <p14:creationId xmlns:p14="http://schemas.microsoft.com/office/powerpoint/2010/main" val="2008473560"/>
      </p:ext>
    </p:extLst>
  </p:cSld>
  <p:clrMapOvr>
    <a:masterClrMapping/>
  </p:clrMapOvr>
  <p:transition spd="slow"/>
</p:sld>
</file>

<file path=ppt/slides/slide46.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Debugging - advanced</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220A91AA-1069-4B95-98E7-E7D90205AC26}"/>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prstGeom prst="rect">
            <a:avLst/>
          </a:prstGeom>
        </p:spPr>
      </p:pic>
    </p:spTree>
    <p:custDataLst>
      <p:tags r:id="rId1"/>
    </p:custDataLst>
    <p:extLst>
      <p:ext uri="{BB962C8B-B14F-4D97-AF65-F5344CB8AC3E}">
        <p14:creationId xmlns:p14="http://schemas.microsoft.com/office/powerpoint/2010/main" val="3078182137"/>
      </p:ext>
    </p:extLst>
  </p:cSld>
  <p:clrMapOvr>
    <a:masterClrMapping/>
  </p:clrMapOvr>
  <p:transition spd="slow"/>
</p:sld>
</file>

<file path=ppt/slides/slide47.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sp>
        <p:nvSpPr>
          <p:cNvPr id="15" name="Text Placeholder 14">
            <a:extLst>
              <a:ext uri="{FF2B5EF4-FFF2-40B4-BE49-F238E27FC236}">
                <a16:creationId xmlns:a16="http://schemas.microsoft.com/office/drawing/2014/main" id="{6DAA8F88-5BE5-4DEB-B8E1-CCA52313CEB8}"/>
              </a:ext>
            </a:extLst>
          </p:cNvPr>
          <p:cNvSpPr>
            <a:spLocks noGrp="1"/>
          </p:cNvSpPr>
          <p:nvPr>
            <p:ph type="body" sz="quarter" idx="10"/>
          </p:nvPr>
        </p:nvSpPr>
        <p:spPr/>
        <p:txBody>
          <a:bodyPr/>
          <a:lstStyle/>
          <a:p>
            <a:endParaRPr lang="en-US" dirty="0"/>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670064589"/>
      </p:ext>
    </p:extLst>
  </p:cSld>
  <p:clrMapOvr>
    <a:masterClrMapping/>
  </p:clrMapOvr>
  <p:transition spd="slow"/>
</p:sld>
</file>

<file path=ppt/slides/slide4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174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p:txBody>
          <a:bodyPr/>
          <a:lstStyle/>
          <a:p>
            <a:r>
              <a:rPr lang="en-US" dirty="0"/>
              <a:t>Debugging Other commands</a:t>
            </a:r>
          </a:p>
        </p:txBody>
      </p:sp>
    </p:spTree>
    <p:custDataLst>
      <p:tags r:id="rId1"/>
    </p:custDataLst>
    <p:extLst>
      <p:ext uri="{BB962C8B-B14F-4D97-AF65-F5344CB8AC3E}">
        <p14:creationId xmlns:p14="http://schemas.microsoft.com/office/powerpoint/2010/main" val="2733854064"/>
      </p:ext>
    </p:extLst>
  </p:cSld>
  <p:clrMapOvr>
    <a:masterClrMapping/>
  </p:clrMapOvr>
  <p:transition spd="slow"/>
</p:sld>
</file>

<file path=ppt/slides/slide4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L" dirty="0"/>
              <a:t>D</a:t>
            </a:r>
            <a:r>
              <a:rPr lang="nl-NL" dirty="0"/>
              <a:t>e</a:t>
            </a:r>
            <a:r>
              <a:rPr lang="en-NL" dirty="0"/>
              <a:t>b</a:t>
            </a:r>
            <a:r>
              <a:rPr lang="nl-NL" dirty="0"/>
              <a:t>u</a:t>
            </a:r>
            <a:r>
              <a:rPr lang="en-NL" dirty="0"/>
              <a:t>g</a:t>
            </a:r>
            <a:r>
              <a:rPr lang="nl-NL" dirty="0"/>
              <a:t>g</a:t>
            </a:r>
            <a:r>
              <a:rPr lang="en-NL" dirty="0" err="1"/>
              <a:t>i</a:t>
            </a:r>
            <a:r>
              <a:rPr lang="nl-NL" dirty="0"/>
              <a:t>n</a:t>
            </a:r>
            <a:r>
              <a:rPr lang="en-NL" dirty="0"/>
              <a:t>g </a:t>
            </a:r>
            <a:r>
              <a:rPr lang="nl-NL" dirty="0"/>
              <a:t>s</a:t>
            </a:r>
            <a:r>
              <a:rPr lang="en-NL" dirty="0"/>
              <a:t>c</a:t>
            </a:r>
            <a:r>
              <a:rPr lang="nl-NL" dirty="0"/>
              <a:t>r</a:t>
            </a:r>
            <a:r>
              <a:rPr lang="en-NL" dirty="0" err="1"/>
              <a:t>i</a:t>
            </a:r>
            <a:r>
              <a:rPr lang="nl-NL" dirty="0"/>
              <a:t>p</a:t>
            </a:r>
            <a:r>
              <a:rPr lang="en-NL" dirty="0"/>
              <a:t>t</a:t>
            </a:r>
            <a:r>
              <a:rPr lang="nl-NL" dirty="0"/>
              <a:t>s</a:t>
            </a:r>
            <a:endParaRPr lang="en-AU" dirty="0"/>
          </a:p>
        </p:txBody>
      </p:sp>
      <p:sp>
        <p:nvSpPr>
          <p:cNvPr id="3" name="Subtitle 2">
            <a:extLst>
              <a:ext uri="{FF2B5EF4-FFF2-40B4-BE49-F238E27FC236}">
                <a16:creationId xmlns:a16="http://schemas.microsoft.com/office/drawing/2014/main" id="{D35E80B6-4CC8-4E1C-B150-22748CC763E0}"/>
              </a:ext>
            </a:extLst>
          </p:cNvPr>
          <p:cNvSpPr>
            <a:spLocks noGrp="1"/>
          </p:cNvSpPr>
          <p:nvPr>
            <p:ph type="body" sz="quarter" idx="23"/>
          </p:nvPr>
        </p:nvSpPr>
        <p:spPr/>
        <p:txBody>
          <a:bodyPr/>
          <a:lstStyle/>
          <a:p>
            <a:r>
              <a:rPr lang="en-AU" dirty="0"/>
              <a:t>Helps in debugging scripts.</a:t>
            </a:r>
          </a:p>
          <a:p>
            <a:endParaRPr lang="en-AU" dirty="0"/>
          </a:p>
          <a:p>
            <a:r>
              <a:rPr lang="en-AU" dirty="0"/>
              <a:t>Allows you to set the trace level, toggles strict mode, and toggles the use of steps</a:t>
            </a:r>
          </a:p>
          <a:p>
            <a:endParaRPr lang="en-AU" dirty="0"/>
          </a:p>
          <a:p>
            <a:endParaRPr lang="en-AU" dirty="0"/>
          </a:p>
          <a:p>
            <a:endParaRPr lang="en-AU" dirty="0"/>
          </a:p>
          <a:p>
            <a:endParaRPr lang="en-AU" dirty="0"/>
          </a:p>
          <a:p>
            <a:endParaRPr lang="en-AU" dirty="0"/>
          </a:p>
          <a:p>
            <a:endParaRPr lang="en-AU" dirty="0"/>
          </a:p>
          <a:p>
            <a:r>
              <a:rPr lang="en-AU" dirty="0"/>
              <a:t>Note: affects the global scope</a:t>
            </a:r>
          </a:p>
        </p:txBody>
      </p:sp>
      <p:graphicFrame>
        <p:nvGraphicFramePr>
          <p:cNvPr id="9" name="Table 8"/>
          <p:cNvGraphicFramePr>
            <a:graphicFrameLocks noGrp="1"/>
          </p:cNvGraphicFramePr>
          <p:nvPr>
            <p:extLst>
              <p:ext uri="{D42A27DB-BD31-4B8C-83A1-F6EECF244321}">
                <p14:modId xmlns:p14="http://schemas.microsoft.com/office/powerpoint/2010/main" val="1514258326"/>
              </p:ext>
            </p:extLst>
          </p:nvPr>
        </p:nvGraphicFramePr>
        <p:xfrm>
          <a:off x="655638" y="1408113"/>
          <a:ext cx="7181850" cy="4819650"/>
        </p:xfrm>
        <a:graphic>
          <a:graphicData uri="http://schemas.openxmlformats.org/drawingml/2006/table">
            <a:tbl>
              <a:tblPr firstRow="1" bandRow="1">
                <a:tableStyleId>{073A0DAA-6AF3-43AB-8588-CEC1D06C72B9}</a:tableStyleId>
              </a:tblPr>
              <a:tblGrid>
                <a:gridCol w="2889993">
                  <a:extLst>
                    <a:ext uri="{9D8B030D-6E8A-4147-A177-3AD203B41FA5}">
                      <a16:colId xmlns:a16="http://schemas.microsoft.com/office/drawing/2014/main" val="941022852"/>
                    </a:ext>
                  </a:extLst>
                </a:gridCol>
                <a:gridCol w="4291857">
                  <a:extLst>
                    <a:ext uri="{9D8B030D-6E8A-4147-A177-3AD203B41FA5}">
                      <a16:colId xmlns:a16="http://schemas.microsoft.com/office/drawing/2014/main" val="1586092404"/>
                    </a:ext>
                  </a:extLst>
                </a:gridCol>
              </a:tblGrid>
              <a:tr h="379730">
                <a:tc>
                  <a:txBody>
                    <a:bodyPr/>
                    <a:lstStyle/>
                    <a:p>
                      <a:pPr algn="l"/>
                      <a:r>
                        <a:rPr lang="en-AU" sz="1800" dirty="0"/>
                        <a:t>Cmdlet </a:t>
                      </a:r>
                      <a:endParaRPr lang="en-AU" sz="1800" b="0" dirty="0"/>
                    </a:p>
                  </a:txBody>
                  <a:tcPr/>
                </a:tc>
                <a:tc>
                  <a:txBody>
                    <a:bodyPr/>
                    <a:lstStyle/>
                    <a:p>
                      <a:pPr algn="l"/>
                      <a:r>
                        <a:rPr lang="en-AU" sz="1800" u="none" strike="noStrike" baseline="0" dirty="0"/>
                        <a:t>Description</a:t>
                      </a:r>
                      <a:endParaRPr lang="en-AU" sz="1800" b="0" dirty="0"/>
                    </a:p>
                  </a:txBody>
                  <a:tcPr/>
                </a:tc>
                <a:extLst>
                  <a:ext uri="{0D108BD9-81ED-4DB2-BD59-A6C34878D82A}">
                    <a16:rowId xmlns:a16="http://schemas.microsoft.com/office/drawing/2014/main" val="3782061250"/>
                  </a:ext>
                </a:extLst>
              </a:tr>
              <a:tr h="379730">
                <a:tc>
                  <a:txBody>
                    <a:bodyPr/>
                    <a:lstStyle/>
                    <a:p>
                      <a:pPr algn="l"/>
                      <a:r>
                        <a:rPr lang="en-AU" sz="1800" dirty="0"/>
                        <a:t>Set-PSDebug -Off</a:t>
                      </a:r>
                      <a:endParaRPr lang="en-AU" sz="1800" b="0" dirty="0"/>
                    </a:p>
                  </a:txBody>
                  <a:tcPr>
                    <a:solidFill>
                      <a:srgbClr val="D3D3D3"/>
                    </a:solidFill>
                  </a:tcPr>
                </a:tc>
                <a:tc>
                  <a:txBody>
                    <a:bodyPr/>
                    <a:lstStyle/>
                    <a:p>
                      <a:pPr algn="l"/>
                      <a:r>
                        <a:rPr lang="en-AU" sz="1800" u="none" strike="noStrike" baseline="0" dirty="0"/>
                        <a:t>Turns off all script debugging</a:t>
                      </a:r>
                      <a:endParaRPr lang="en-AU" sz="1800" b="0" dirty="0"/>
                    </a:p>
                  </a:txBody>
                  <a:tcPr>
                    <a:solidFill>
                      <a:srgbClr val="D3D3D3"/>
                    </a:solidFill>
                  </a:tcPr>
                </a:tc>
                <a:extLst>
                  <a:ext uri="{0D108BD9-81ED-4DB2-BD59-A6C34878D82A}">
                    <a16:rowId xmlns:a16="http://schemas.microsoft.com/office/drawing/2014/main" val="1113983385"/>
                  </a:ext>
                </a:extLst>
              </a:tr>
              <a:tr h="1548130">
                <a:tc>
                  <a:txBody>
                    <a:bodyPr/>
                    <a:lstStyle/>
                    <a:p>
                      <a:pPr algn="l"/>
                      <a:r>
                        <a:rPr lang="en-AU" sz="1800" dirty="0"/>
                        <a:t>Set-PSDebug -Step</a:t>
                      </a:r>
                    </a:p>
                  </a:txBody>
                  <a:tcPr>
                    <a:solidFill>
                      <a:schemeClr val="lt2"/>
                    </a:solidFill>
                  </a:tcPr>
                </a:tc>
                <a:tc>
                  <a:txBody>
                    <a:bodyPr/>
                    <a:lstStyle/>
                    <a:p>
                      <a:pPr algn="l"/>
                      <a:r>
                        <a:rPr lang="en-AU" sz="1800" dirty="0"/>
                        <a:t>Before each line is executed, the user is prompted to</a:t>
                      </a:r>
                      <a:r>
                        <a:rPr lang="en-NL" sz="1800" dirty="0"/>
                        <a:t> </a:t>
                      </a:r>
                      <a:r>
                        <a:rPr lang="nl-NL" sz="1800" dirty="0"/>
                        <a:t>e</a:t>
                      </a:r>
                      <a:r>
                        <a:rPr lang="en-NL" sz="1800" dirty="0" err="1"/>
                        <a:t>i</a:t>
                      </a:r>
                      <a:r>
                        <a:rPr lang="nl-NL" sz="1800" dirty="0"/>
                        <a:t>t</a:t>
                      </a:r>
                      <a:r>
                        <a:rPr lang="en-NL" sz="1800" dirty="0"/>
                        <a:t>h</a:t>
                      </a:r>
                      <a:r>
                        <a:rPr lang="nl-NL" sz="1800" dirty="0"/>
                        <a:t>e</a:t>
                      </a:r>
                      <a:r>
                        <a:rPr lang="en-NL" sz="1800" dirty="0"/>
                        <a:t>r </a:t>
                      </a:r>
                      <a:r>
                        <a:rPr lang="en-AU" sz="1800" dirty="0"/>
                        <a:t>stop, continue, or enter new interpreter level to inspect </a:t>
                      </a:r>
                      <a:r>
                        <a:rPr lang="en-NL" sz="1800" dirty="0"/>
                        <a:t>t</a:t>
                      </a:r>
                      <a:r>
                        <a:rPr lang="nl-NL" sz="1800" dirty="0"/>
                        <a:t>h</a:t>
                      </a:r>
                      <a:r>
                        <a:rPr lang="en-NL" sz="1800" dirty="0"/>
                        <a:t>e </a:t>
                      </a:r>
                      <a:r>
                        <a:rPr lang="en-AU" sz="1800" dirty="0"/>
                        <a:t>state of script</a:t>
                      </a:r>
                    </a:p>
                  </a:txBody>
                  <a:tcPr>
                    <a:solidFill>
                      <a:schemeClr val="lt2"/>
                    </a:solidFill>
                  </a:tcPr>
                </a:tc>
                <a:extLst>
                  <a:ext uri="{0D108BD9-81ED-4DB2-BD59-A6C34878D82A}">
                    <a16:rowId xmlns:a16="http://schemas.microsoft.com/office/drawing/2014/main" val="3060912356"/>
                  </a:ext>
                </a:extLst>
              </a:tr>
              <a:tr h="963930">
                <a:tc>
                  <a:txBody>
                    <a:bodyPr/>
                    <a:lstStyle/>
                    <a:p>
                      <a:pPr algn="l"/>
                      <a:r>
                        <a:rPr lang="en-AU" sz="1800" dirty="0"/>
                        <a:t>Set-PSDebug -Strict</a:t>
                      </a:r>
                    </a:p>
                  </a:txBody>
                  <a:tcPr>
                    <a:solidFill>
                      <a:srgbClr val="D3D3D3"/>
                    </a:solidFill>
                  </a:tcPr>
                </a:tc>
                <a:tc>
                  <a:txBody>
                    <a:bodyPr/>
                    <a:lstStyle/>
                    <a:p>
                      <a:pPr algn="l"/>
                      <a:r>
                        <a:rPr lang="en-AU" sz="1800" dirty="0"/>
                        <a:t>Throws exception if a variable is referenced before a value is assigned to it</a:t>
                      </a:r>
                    </a:p>
                  </a:txBody>
                  <a:tcPr>
                    <a:solidFill>
                      <a:srgbClr val="D3D3D3"/>
                    </a:solidFill>
                  </a:tcPr>
                </a:tc>
                <a:extLst>
                  <a:ext uri="{0D108BD9-81ED-4DB2-BD59-A6C34878D82A}">
                    <a16:rowId xmlns:a16="http://schemas.microsoft.com/office/drawing/2014/main" val="1786076675"/>
                  </a:ext>
                </a:extLst>
              </a:tr>
              <a:tr h="1548130">
                <a:tc>
                  <a:txBody>
                    <a:bodyPr/>
                    <a:lstStyle/>
                    <a:p>
                      <a:pPr algn="l"/>
                      <a:r>
                        <a:rPr lang="en-AU" sz="1800" dirty="0"/>
                        <a:t>Set-PSDebug -Trace &lt;int32&gt; </a:t>
                      </a:r>
                    </a:p>
                  </a:txBody>
                  <a:tcPr>
                    <a:solidFill>
                      <a:schemeClr val="lt2"/>
                    </a:solidFill>
                  </a:tcPr>
                </a:tc>
                <a:tc>
                  <a:txBody>
                    <a:bodyPr/>
                    <a:lstStyle/>
                    <a:p>
                      <a:pPr algn="l"/>
                      <a:r>
                        <a:rPr lang="en-AU" sz="1800" dirty="0"/>
                        <a:t>Specifies trace level:</a:t>
                      </a:r>
                      <a:br>
                        <a:rPr lang="en-AU" sz="1800" dirty="0"/>
                      </a:br>
                      <a:r>
                        <a:rPr lang="en-AU" sz="1800" dirty="0"/>
                        <a:t>0 = turns</a:t>
                      </a:r>
                      <a:r>
                        <a:rPr lang="en-AU" sz="1800" baseline="0" dirty="0"/>
                        <a:t> off tracing</a:t>
                      </a:r>
                      <a:r>
                        <a:rPr lang="en-AU" sz="1800" dirty="0"/>
                        <a:t> </a:t>
                      </a:r>
                    </a:p>
                    <a:p>
                      <a:pPr algn="l"/>
                      <a:r>
                        <a:rPr lang="en-AU" sz="1800" dirty="0"/>
                        <a:t>1 = each line</a:t>
                      </a:r>
                    </a:p>
                    <a:p>
                      <a:pPr algn="l"/>
                      <a:r>
                        <a:rPr lang="en-AU" sz="1800" dirty="0"/>
                        <a:t>2 = variable assignments, function calls, and script calls</a:t>
                      </a:r>
                    </a:p>
                  </a:txBody>
                  <a:tcPr>
                    <a:solidFill>
                      <a:schemeClr val="lt2"/>
                    </a:solidFill>
                  </a:tcPr>
                </a:tc>
                <a:extLst>
                  <a:ext uri="{0D108BD9-81ED-4DB2-BD59-A6C34878D82A}">
                    <a16:rowId xmlns:a16="http://schemas.microsoft.com/office/drawing/2014/main" val="370168123"/>
                  </a:ext>
                </a:extLst>
              </a:tr>
            </a:tbl>
          </a:graphicData>
        </a:graphic>
      </p:graphicFrame>
    </p:spTree>
    <p:custDataLst>
      <p:tags r:id="rId1"/>
    </p:custDataLst>
    <p:extLst>
      <p:ext uri="{BB962C8B-B14F-4D97-AF65-F5344CB8AC3E}">
        <p14:creationId xmlns:p14="http://schemas.microsoft.com/office/powerpoint/2010/main" val="1631740724"/>
      </p:ext>
    </p:extLst>
  </p:cSld>
  <p:clrMapOvr>
    <a:masterClrMapping/>
  </p:clrMapOvr>
  <p:transition spd="slow"/>
</p:sld>
</file>

<file path=ppt/slides/slide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Debugging Overview</a:t>
            </a:r>
          </a:p>
        </p:txBody>
      </p:sp>
      <p:sp>
        <p:nvSpPr>
          <p:cNvPr id="6" name="Text Placeholder 5">
            <a:extLst>
              <a:ext uri="{FF2B5EF4-FFF2-40B4-BE49-F238E27FC236}">
                <a16:creationId xmlns:a16="http://schemas.microsoft.com/office/drawing/2014/main" id="{002C077C-9AD8-4B00-9CD1-A764DDAB609C}"/>
              </a:ext>
            </a:extLst>
          </p:cNvPr>
          <p:cNvSpPr>
            <a:spLocks noGrp="1"/>
          </p:cNvSpPr>
          <p:nvPr>
            <p:ph type="body" sz="quarter" idx="10"/>
          </p:nvPr>
        </p:nvSpPr>
        <p:spPr/>
        <p:txBody>
          <a:bodyPr/>
          <a:lstStyle/>
          <a:p>
            <a:pPr lvl="1"/>
            <a:r>
              <a:rPr lang="en-AU" sz="2400" b="1" dirty="0"/>
              <a:t>What is debugging?</a:t>
            </a:r>
          </a:p>
          <a:p>
            <a:pPr lvl="0"/>
            <a:r>
              <a:rPr lang="en-AU" sz="2400" dirty="0"/>
              <a:t>Process that allows you to examine your code while it’s running</a:t>
            </a:r>
          </a:p>
          <a:p>
            <a:pPr lvl="0"/>
            <a:endParaRPr lang="en-AU" sz="2400" dirty="0"/>
          </a:p>
          <a:p>
            <a:pPr lvl="1"/>
            <a:r>
              <a:rPr lang="en-AU" sz="2400" b="1" dirty="0"/>
              <a:t>How does it help?</a:t>
            </a:r>
          </a:p>
          <a:p>
            <a:pPr lvl="0"/>
            <a:r>
              <a:rPr lang="en-US" sz="2400" dirty="0"/>
              <a:t>Enables you to identify errors and correct them</a:t>
            </a:r>
            <a:r>
              <a:rPr lang="en-NL" sz="2400" dirty="0"/>
              <a:t> </a:t>
            </a:r>
            <a:r>
              <a:rPr lang="nl-NL" sz="2400" dirty="0"/>
              <a:t>d</a:t>
            </a:r>
            <a:r>
              <a:rPr lang="en-NL" sz="2400" dirty="0"/>
              <a:t>u</a:t>
            </a:r>
            <a:r>
              <a:rPr lang="nl-NL" sz="2400" dirty="0"/>
              <a:t>r</a:t>
            </a:r>
            <a:r>
              <a:rPr lang="en-NL" sz="2400" dirty="0" err="1"/>
              <a:t>i</a:t>
            </a:r>
            <a:r>
              <a:rPr lang="nl-NL" sz="2400" dirty="0"/>
              <a:t>n</a:t>
            </a:r>
            <a:r>
              <a:rPr lang="en-NL" sz="2400" dirty="0"/>
              <a:t>g </a:t>
            </a:r>
            <a:r>
              <a:rPr lang="nl-NL" sz="2400" dirty="0"/>
              <a:t>e</a:t>
            </a:r>
            <a:r>
              <a:rPr lang="en-NL" sz="2400" dirty="0"/>
              <a:t>x</a:t>
            </a:r>
            <a:r>
              <a:rPr lang="nl-NL" sz="2400" dirty="0"/>
              <a:t>e</a:t>
            </a:r>
            <a:r>
              <a:rPr lang="en-NL" sz="2400" dirty="0"/>
              <a:t>c</a:t>
            </a:r>
            <a:r>
              <a:rPr lang="nl-NL" sz="2400" dirty="0"/>
              <a:t>u</a:t>
            </a:r>
            <a:r>
              <a:rPr lang="en-NL" sz="2400" dirty="0"/>
              <a:t>t</a:t>
            </a:r>
            <a:r>
              <a:rPr lang="nl-NL" sz="2400" dirty="0"/>
              <a:t>i</a:t>
            </a:r>
            <a:r>
              <a:rPr lang="en-NL" sz="2400" dirty="0"/>
              <a:t>o</a:t>
            </a:r>
            <a:r>
              <a:rPr lang="nl-NL" sz="2400" dirty="0"/>
              <a:t>n</a:t>
            </a:r>
            <a:endParaRPr lang="en-US" sz="2400" dirty="0"/>
          </a:p>
          <a:p>
            <a:pPr lvl="0"/>
            <a:endParaRPr lang="en-US" sz="2400" dirty="0"/>
          </a:p>
          <a:p>
            <a:pPr lvl="1"/>
            <a:r>
              <a:rPr lang="en-AU" sz="2400" b="1" dirty="0"/>
              <a:t>To which code does it apply?</a:t>
            </a:r>
          </a:p>
          <a:p>
            <a:pPr lvl="0"/>
            <a:r>
              <a:rPr lang="en-US" sz="2400" dirty="0"/>
              <a:t>Debugging works with commands, expressions, functions, workflows and scripts</a:t>
            </a:r>
          </a:p>
        </p:txBody>
      </p:sp>
    </p:spTree>
    <p:custDataLst>
      <p:tags r:id="rId1"/>
    </p:custDataLst>
    <p:extLst>
      <p:ext uri="{BB962C8B-B14F-4D97-AF65-F5344CB8AC3E}">
        <p14:creationId xmlns:p14="http://schemas.microsoft.com/office/powerpoint/2010/main" val="2342995957"/>
      </p:ext>
    </p:extLst>
  </p:cSld>
  <p:clrMapOvr>
    <a:masterClrMapping/>
  </p:clrMapOvr>
  <p:transition spd="slow"/>
</p:sld>
</file>

<file path=ppt/slides/slide5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7CBE27-6261-44E6-BDFA-C76E1E8F125C}"/>
              </a:ext>
            </a:extLst>
          </p:cNvPr>
          <p:cNvSpPr>
            <a:spLocks noGrp="1"/>
          </p:cNvSpPr>
          <p:nvPr>
            <p:ph type="title"/>
          </p:nvPr>
        </p:nvSpPr>
        <p:spPr/>
        <p:txBody>
          <a:bodyPr/>
          <a:lstStyle/>
          <a:p>
            <a:r>
              <a:rPr lang="en-US" dirty="0"/>
              <a:t>Example: Trace with </a:t>
            </a:r>
            <a:r>
              <a:rPr lang="en-NL" dirty="0"/>
              <a:t>S</a:t>
            </a:r>
            <a:r>
              <a:rPr lang="nl-NL" dirty="0"/>
              <a:t>e</a:t>
            </a:r>
            <a:r>
              <a:rPr lang="en-NL" dirty="0"/>
              <a:t>t-</a:t>
            </a:r>
            <a:r>
              <a:rPr lang="en-US" dirty="0" err="1"/>
              <a:t>PSDebug</a:t>
            </a:r>
            <a:endParaRPr lang="en-US" dirty="0"/>
          </a:p>
        </p:txBody>
      </p:sp>
      <p:grpSp>
        <p:nvGrpSpPr>
          <p:cNvPr id="15" name="Code &amp; Execute">
            <a:extLst>
              <a:ext uri="{FF2B5EF4-FFF2-40B4-BE49-F238E27FC236}">
                <a16:creationId xmlns:a16="http://schemas.microsoft.com/office/drawing/2014/main" id="{FC2AA124-8E08-45D3-8EFD-F47442A08074}"/>
              </a:ext>
            </a:extLst>
          </p:cNvPr>
          <p:cNvGrpSpPr/>
          <p:nvPr>
            <p:custDataLst>
              <p:tags r:id="rId2"/>
            </p:custDataLst>
          </p:nvPr>
        </p:nvGrpSpPr>
        <p:grpSpPr>
          <a:xfrm>
            <a:off x="655638" y="1408113"/>
            <a:ext cx="10880725" cy="4819650"/>
            <a:chOff x="655638" y="1408113"/>
            <a:chExt cx="10880725" cy="4819650"/>
          </a:xfrm>
        </p:grpSpPr>
        <p:sp>
          <p:nvSpPr>
            <p:cNvPr id="13" name="Rectangle 12">
              <a:extLst>
                <a:ext uri="{FF2B5EF4-FFF2-40B4-BE49-F238E27FC236}">
                  <a16:creationId xmlns:a16="http://schemas.microsoft.com/office/drawing/2014/main" id="{B9934443-7AA8-4778-B462-C21D0AB64BAC}"/>
                </a:ext>
              </a:extLst>
            </p:cNvPr>
            <p:cNvSpPr/>
            <p:nvPr/>
          </p:nvSpPr>
          <p:spPr>
            <a:xfrm>
              <a:off x="655638" y="3429000"/>
              <a:ext cx="10880725" cy="2798763"/>
            </a:xfrm>
            <a:prstGeom prst="rect">
              <a:avLst/>
            </a:prstGeom>
            <a:solidFill>
              <a:srgbClr val="012456"/>
            </a:solidFill>
            <a:ln>
              <a:solidFill>
                <a:srgbClr val="012456"/>
              </a:solidFill>
            </a:ln>
          </p:spPr>
          <p:txBody>
            <a:bodyPr wrap="square">
              <a:noAutofit/>
            </a:bodyPr>
            <a:lstStyle/>
            <a:p>
              <a:pPr>
                <a:buNone/>
              </a:pPr>
              <a:r>
                <a:rPr lang="en-AU" sz="1600" dirty="0">
                  <a:solidFill>
                    <a:srgbClr val="F5F5F5"/>
                  </a:solidFill>
                  <a:latin typeface="Lucida Console" panose="020B0609040504020204" pitchFamily="49" charset="0"/>
                </a:rPr>
                <a:t>PS C:\&gt; .\fDebugEx.ps1</a:t>
              </a:r>
            </a:p>
            <a:p>
              <a:pPr>
                <a:buNone/>
              </a:pPr>
              <a:r>
                <a:rPr lang="en-AU" sz="1600" dirty="0">
                  <a:solidFill>
                    <a:srgbClr val="FEF000"/>
                  </a:solidFill>
                  <a:latin typeface="Lucida Console" panose="020B0609040504020204" pitchFamily="49" charset="0"/>
                </a:rPr>
                <a:t>DEBUG: 7+  &gt;&gt;&gt;&gt; Get-</a:t>
              </a:r>
              <a:r>
                <a:rPr lang="en-AU" sz="1600" dirty="0" err="1">
                  <a:solidFill>
                    <a:srgbClr val="FEF000"/>
                  </a:solidFill>
                  <a:latin typeface="Lucida Console" panose="020B0609040504020204" pitchFamily="49" charset="0"/>
                </a:rPr>
                <a:t>LogNN</a:t>
              </a:r>
              <a:r>
                <a:rPr lang="en-AU" sz="1600" dirty="0">
                  <a:solidFill>
                    <a:srgbClr val="FEF000"/>
                  </a:solidFill>
                  <a:latin typeface="Lucida Console" panose="020B0609040504020204" pitchFamily="49" charset="0"/>
                </a:rPr>
                <a:t> -log system -count 2</a:t>
              </a:r>
            </a:p>
            <a:p>
              <a:pPr>
                <a:buNone/>
              </a:pPr>
              <a:r>
                <a:rPr lang="en-AU" sz="1600" dirty="0">
                  <a:solidFill>
                    <a:srgbClr val="FEF000"/>
                  </a:solidFill>
                  <a:latin typeface="Lucida Console" panose="020B0609040504020204" pitchFamily="49" charset="0"/>
                </a:rPr>
                <a:t>DEBUG: 2+ function Get-</a:t>
              </a:r>
              <a:r>
                <a:rPr lang="en-AU" sz="1600" dirty="0" err="1">
                  <a:solidFill>
                    <a:srgbClr val="FEF000"/>
                  </a:solidFill>
                  <a:latin typeface="Lucida Console" panose="020B0609040504020204" pitchFamily="49" charset="0"/>
                </a:rPr>
                <a:t>LogNN</a:t>
              </a:r>
              <a:r>
                <a:rPr lang="en-AU" sz="1600" dirty="0">
                  <a:solidFill>
                    <a:srgbClr val="FEF000"/>
                  </a:solidFill>
                  <a:latin typeface="Lucida Console" panose="020B0609040504020204" pitchFamily="49" charset="0"/>
                </a:rPr>
                <a:t>  &gt;&gt;&gt;&gt; {</a:t>
              </a:r>
            </a:p>
            <a:p>
              <a:pPr>
                <a:buNone/>
              </a:pPr>
              <a:r>
                <a:rPr lang="en-AU" sz="1600" dirty="0">
                  <a:solidFill>
                    <a:srgbClr val="FEF000"/>
                  </a:solidFill>
                  <a:latin typeface="Lucida Console" panose="020B0609040504020204" pitchFamily="49" charset="0"/>
                </a:rPr>
                <a:t>DEBUG: 5+  &gt;&gt;&gt;&gt; Write-Debug "$(Get-Date -</a:t>
              </a:r>
              <a:r>
                <a:rPr lang="en-AU" sz="1600" dirty="0" err="1">
                  <a:solidFill>
                    <a:srgbClr val="FEF000"/>
                  </a:solidFill>
                  <a:latin typeface="Lucida Console" panose="020B0609040504020204" pitchFamily="49" charset="0"/>
                </a:rPr>
                <a:t>DisplayHint</a:t>
              </a:r>
              <a:r>
                <a:rPr lang="en-AU" sz="1600" dirty="0">
                  <a:solidFill>
                    <a:srgbClr val="FEF000"/>
                  </a:solidFill>
                  <a:latin typeface="Lucida Console" panose="020B0609040504020204" pitchFamily="49" charset="0"/>
                </a:rPr>
                <a:t> Time):Retrieving $count from $log"</a:t>
              </a:r>
            </a:p>
            <a:p>
              <a:pPr>
                <a:buNone/>
              </a:pPr>
              <a:r>
                <a:rPr lang="en-AU" sz="1600" dirty="0">
                  <a:solidFill>
                    <a:srgbClr val="FEF000"/>
                  </a:solidFill>
                  <a:latin typeface="Lucida Console" panose="020B0609040504020204" pitchFamily="49" charset="0"/>
                </a:rPr>
                <a:t>DEBUG: 5+ Write-Debug "$( &gt;&gt;&gt;&gt; Get-Date -</a:t>
              </a:r>
              <a:r>
                <a:rPr lang="en-AU" sz="1600" dirty="0" err="1">
                  <a:solidFill>
                    <a:srgbClr val="FEF000"/>
                  </a:solidFill>
                  <a:latin typeface="Lucida Console" panose="020B0609040504020204" pitchFamily="49" charset="0"/>
                </a:rPr>
                <a:t>DisplayHint</a:t>
              </a:r>
              <a:r>
                <a:rPr lang="en-AU" sz="1600" dirty="0">
                  <a:solidFill>
                    <a:srgbClr val="FEF000"/>
                  </a:solidFill>
                  <a:latin typeface="Lucida Console" panose="020B0609040504020204" pitchFamily="49" charset="0"/>
                </a:rPr>
                <a:t> Time):Retrieving $count from $log"</a:t>
              </a:r>
            </a:p>
            <a:p>
              <a:pPr>
                <a:buNone/>
              </a:pPr>
              <a:r>
                <a:rPr lang="en-AU" sz="1600" dirty="0">
                  <a:solidFill>
                    <a:srgbClr val="FEF000"/>
                  </a:solidFill>
                  <a:latin typeface="Lucida Console" panose="020B0609040504020204" pitchFamily="49" charset="0"/>
                </a:rPr>
                <a:t>DEBUG: 6+  &gt;&gt;&gt;&gt; Get-</a:t>
              </a:r>
              <a:r>
                <a:rPr lang="en-AU" sz="1600" dirty="0" err="1">
                  <a:solidFill>
                    <a:srgbClr val="FEF000"/>
                  </a:solidFill>
                  <a:latin typeface="Lucida Console" panose="020B0609040504020204" pitchFamily="49" charset="0"/>
                </a:rPr>
                <a:t>EventLog</a:t>
              </a:r>
              <a:r>
                <a:rPr lang="en-AU" sz="1600" dirty="0">
                  <a:solidFill>
                    <a:srgbClr val="FEF000"/>
                  </a:solidFill>
                  <a:latin typeface="Lucida Console" panose="020B0609040504020204" pitchFamily="49" charset="0"/>
                </a:rPr>
                <a:t> -</a:t>
              </a:r>
              <a:r>
                <a:rPr lang="en-AU" sz="1600" dirty="0" err="1">
                  <a:solidFill>
                    <a:srgbClr val="FEF000"/>
                  </a:solidFill>
                  <a:latin typeface="Lucida Console" panose="020B0609040504020204" pitchFamily="49" charset="0"/>
                </a:rPr>
                <a:t>LogName</a:t>
              </a:r>
              <a:r>
                <a:rPr lang="en-AU" sz="1600" dirty="0">
                  <a:solidFill>
                    <a:srgbClr val="FEF000"/>
                  </a:solidFill>
                  <a:latin typeface="Lucida Console" panose="020B0609040504020204" pitchFamily="49" charset="0"/>
                </a:rPr>
                <a:t> $log -Newest $count}</a:t>
              </a:r>
            </a:p>
            <a:p>
              <a:pPr>
                <a:buNone/>
              </a:pPr>
              <a:endParaRPr lang="en-AU" sz="1600" dirty="0">
                <a:solidFill>
                  <a:srgbClr val="F5F5F5"/>
                </a:solidFill>
                <a:latin typeface="Lucida Console" panose="020B0609040504020204" pitchFamily="49" charset="0"/>
              </a:endParaRPr>
            </a:p>
            <a:p>
              <a:pPr>
                <a:buNone/>
              </a:pPr>
              <a:r>
                <a:rPr lang="en-AU" sz="1600" dirty="0">
                  <a:solidFill>
                    <a:srgbClr val="F5F5F5"/>
                  </a:solidFill>
                  <a:latin typeface="Lucida Console" panose="020B0609040504020204" pitchFamily="49" charset="0"/>
                </a:rPr>
                <a:t>Index Time          </a:t>
              </a:r>
              <a:r>
                <a:rPr lang="en-AU" sz="1600" dirty="0" err="1">
                  <a:solidFill>
                    <a:srgbClr val="F5F5F5"/>
                  </a:solidFill>
                  <a:latin typeface="Lucida Console" panose="020B0609040504020204" pitchFamily="49" charset="0"/>
                </a:rPr>
                <a:t>EntryType</a:t>
              </a:r>
              <a:r>
                <a:rPr lang="en-AU" sz="1600" dirty="0">
                  <a:solidFill>
                    <a:srgbClr val="F5F5F5"/>
                  </a:solidFill>
                  <a:latin typeface="Lucida Console" panose="020B0609040504020204" pitchFamily="49" charset="0"/>
                </a:rPr>
                <a:t>   Source    </a:t>
              </a:r>
              <a:r>
                <a:rPr lang="en-AU" sz="1600" dirty="0" err="1">
                  <a:solidFill>
                    <a:srgbClr val="F5F5F5"/>
                  </a:solidFill>
                  <a:latin typeface="Lucida Console" panose="020B0609040504020204" pitchFamily="49" charset="0"/>
                </a:rPr>
                <a:t>InstanceID</a:t>
              </a:r>
              <a:r>
                <a:rPr lang="en-AU" sz="1600" dirty="0">
                  <a:solidFill>
                    <a:srgbClr val="F5F5F5"/>
                  </a:solidFill>
                  <a:latin typeface="Lucida Console" panose="020B0609040504020204" pitchFamily="49" charset="0"/>
                </a:rPr>
                <a:t> Message</a:t>
              </a:r>
            </a:p>
            <a:p>
              <a:pPr>
                <a:buNone/>
              </a:pPr>
              <a:r>
                <a:rPr lang="en-AU" sz="1600" dirty="0">
                  <a:solidFill>
                    <a:srgbClr val="F5F5F5"/>
                  </a:solidFill>
                  <a:latin typeface="Lucida Console" panose="020B0609040504020204" pitchFamily="49" charset="0"/>
                </a:rPr>
                <a:t>----- ----          ---------   ------    ---------- -------</a:t>
              </a:r>
            </a:p>
            <a:p>
              <a:pPr>
                <a:buNone/>
              </a:pPr>
              <a:r>
                <a:rPr lang="en-AU" sz="1600" dirty="0">
                  <a:solidFill>
                    <a:srgbClr val="F5F5F5"/>
                  </a:solidFill>
                  <a:latin typeface="Lucida Console" panose="020B0609040504020204" pitchFamily="49" charset="0"/>
                </a:rPr>
                <a:t>47851 Feb 25 13:48  Information Micros...       1501 The Gro...</a:t>
              </a:r>
            </a:p>
            <a:p>
              <a:pPr>
                <a:buNone/>
              </a:pPr>
              <a:r>
                <a:rPr lang="en-AU" sz="1600" dirty="0">
                  <a:solidFill>
                    <a:srgbClr val="FEF000"/>
                  </a:solidFill>
                  <a:latin typeface="Lucida Console" panose="020B0609040504020204" pitchFamily="49" charset="0"/>
                </a:rPr>
                <a:t>DEBUG:    6+ Get-</a:t>
              </a:r>
              <a:r>
                <a:rPr lang="en-AU" sz="1600" dirty="0" err="1">
                  <a:solidFill>
                    <a:srgbClr val="FEF000"/>
                  </a:solidFill>
                  <a:latin typeface="Lucida Console" panose="020B0609040504020204" pitchFamily="49" charset="0"/>
                </a:rPr>
                <a:t>EventLog</a:t>
              </a:r>
              <a:r>
                <a:rPr lang="en-AU" sz="1600" dirty="0">
                  <a:solidFill>
                    <a:srgbClr val="FEF000"/>
                  </a:solidFill>
                  <a:latin typeface="Lucida Console" panose="020B0609040504020204" pitchFamily="49" charset="0"/>
                </a:rPr>
                <a:t> -</a:t>
              </a:r>
              <a:r>
                <a:rPr lang="en-AU" sz="1600" dirty="0" err="1">
                  <a:solidFill>
                    <a:srgbClr val="FEF000"/>
                  </a:solidFill>
                  <a:latin typeface="Lucida Console" panose="020B0609040504020204" pitchFamily="49" charset="0"/>
                </a:rPr>
                <a:t>LogName</a:t>
              </a:r>
              <a:r>
                <a:rPr lang="en-AU" sz="1600" dirty="0">
                  <a:solidFill>
                    <a:srgbClr val="FEF000"/>
                  </a:solidFill>
                  <a:latin typeface="Lucida Console" panose="020B0609040504020204" pitchFamily="49" charset="0"/>
                </a:rPr>
                <a:t> $log -Newest $count &gt;&gt;&gt;&gt; }</a:t>
              </a:r>
            </a:p>
          </p:txBody>
        </p:sp>
        <p:sp>
          <p:nvSpPr>
            <p:cNvPr id="14" name="Text Placeholder 9">
              <a:extLst>
                <a:ext uri="{FF2B5EF4-FFF2-40B4-BE49-F238E27FC236}">
                  <a16:creationId xmlns:a16="http://schemas.microsoft.com/office/drawing/2014/main" id="{DA4900E2-F831-4A56-A02D-1549A166F9AD}"/>
                </a:ext>
              </a:extLst>
            </p:cNvPr>
            <p:cNvSpPr txBox="1">
              <a:spLocks/>
            </p:cNvSpPr>
            <p:nvPr>
              <p:custDataLst>
                <p:tags r:id="rId3"/>
              </p:custDataLst>
            </p:nvPr>
          </p:nvSpPr>
          <p:spPr>
            <a:xfrm>
              <a:off x="655638" y="1408113"/>
              <a:ext cx="10880725" cy="4819650"/>
            </a:xfrm>
            <a:prstGeom prst="rect">
              <a:avLst/>
            </a:prstGeom>
            <a:ln>
              <a:solidFill>
                <a:srgbClr val="012456"/>
              </a:solidFill>
            </a:ln>
          </p:spPr>
          <p:txBody>
            <a:bodyPr vert="horz" wrap="square" lIns="146304" tIns="91440" rIns="146304" bIns="91440" rtlCol="0">
              <a:noAutofit/>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a:buNone/>
              </a:pPr>
              <a:r>
                <a:rPr lang="en-AU" sz="1600" dirty="0">
                  <a:solidFill>
                    <a:srgbClr val="0000FF"/>
                  </a:solidFill>
                  <a:latin typeface="Lucida Console" panose="020B0609040504020204" pitchFamily="49" charset="0"/>
                </a:rPr>
                <a:t>Set-</a:t>
              </a:r>
              <a:r>
                <a:rPr lang="en-AU" sz="1600" dirty="0" err="1">
                  <a:solidFill>
                    <a:srgbClr val="0000FF"/>
                  </a:solidFill>
                  <a:latin typeface="Lucida Console" panose="020B0609040504020204" pitchFamily="49" charset="0"/>
                </a:rPr>
                <a:t>PSDebug</a:t>
              </a:r>
              <a:r>
                <a:rPr lang="en-AU" sz="1600" dirty="0">
                  <a:solidFill>
                    <a:prstClr val="black"/>
                  </a:solidFill>
                  <a:latin typeface="Lucida Console" panose="020B0609040504020204" pitchFamily="49" charset="0"/>
                </a:rPr>
                <a:t> </a:t>
              </a:r>
              <a:r>
                <a:rPr lang="en-AU" sz="1600" dirty="0">
                  <a:solidFill>
                    <a:srgbClr val="000080"/>
                  </a:solidFill>
                  <a:latin typeface="Lucida Console" panose="020B0609040504020204" pitchFamily="49" charset="0"/>
                </a:rPr>
                <a:t>-Trace</a:t>
              </a:r>
              <a:r>
                <a:rPr lang="en-AU" sz="1600" dirty="0">
                  <a:solidFill>
                    <a:prstClr val="black"/>
                  </a:solidFill>
                  <a:latin typeface="Lucida Console" panose="020B0609040504020204" pitchFamily="49" charset="0"/>
                </a:rPr>
                <a:t> </a:t>
              </a:r>
              <a:r>
                <a:rPr lang="en-AU" sz="1600" dirty="0">
                  <a:solidFill>
                    <a:srgbClr val="800080"/>
                  </a:solidFill>
                  <a:latin typeface="Lucida Console" panose="020B0609040504020204" pitchFamily="49" charset="0"/>
                </a:rPr>
                <a:t>1</a:t>
              </a:r>
              <a:endParaRPr lang="en-AU" sz="1600" dirty="0">
                <a:solidFill>
                  <a:prstClr val="black"/>
                </a:solidFill>
                <a:latin typeface="Lucida Console" panose="020B0609040504020204" pitchFamily="49" charset="0"/>
              </a:endParaRPr>
            </a:p>
            <a:p>
              <a:pPr>
                <a:buNone/>
              </a:pPr>
              <a:r>
                <a:rPr lang="en-AU" sz="1600" dirty="0">
                  <a:solidFill>
                    <a:schemeClr val="tx1">
                      <a:lumMod val="75000"/>
                    </a:schemeClr>
                  </a:solidFill>
                  <a:latin typeface="Lucida Console" panose="020B0609040504020204" pitchFamily="49" charset="0"/>
                </a:rPr>
                <a:t>function Get-</a:t>
              </a:r>
              <a:r>
                <a:rPr lang="en-AU" sz="1600" dirty="0" err="1">
                  <a:solidFill>
                    <a:schemeClr val="tx1">
                      <a:lumMod val="75000"/>
                    </a:schemeClr>
                  </a:solidFill>
                  <a:latin typeface="Lucida Console" panose="020B0609040504020204" pitchFamily="49" charset="0"/>
                </a:rPr>
                <a:t>LogNN</a:t>
              </a:r>
              <a:r>
                <a:rPr lang="en-AU" sz="1600" dirty="0">
                  <a:solidFill>
                    <a:schemeClr val="tx1">
                      <a:lumMod val="75000"/>
                    </a:schemeClr>
                  </a:solidFill>
                  <a:latin typeface="Lucida Console" panose="020B0609040504020204" pitchFamily="49" charset="0"/>
                </a:rPr>
                <a:t> {</a:t>
              </a:r>
            </a:p>
            <a:p>
              <a:pPr>
                <a:buNone/>
              </a:pPr>
              <a:r>
                <a:rPr lang="en-AU" sz="1600" dirty="0">
                  <a:solidFill>
                    <a:schemeClr val="tx1">
                      <a:lumMod val="75000"/>
                    </a:schemeClr>
                  </a:solidFill>
                  <a:latin typeface="Lucida Console" panose="020B0609040504020204" pitchFamily="49" charset="0"/>
                </a:rPr>
                <a:t>	[</a:t>
              </a:r>
              <a:r>
                <a:rPr lang="en-AU" sz="1600" dirty="0" err="1">
                  <a:solidFill>
                    <a:schemeClr val="tx1">
                      <a:lumMod val="75000"/>
                    </a:schemeClr>
                  </a:solidFill>
                  <a:latin typeface="Lucida Console" panose="020B0609040504020204" pitchFamily="49" charset="0"/>
                </a:rPr>
                <a:t>CmdletBinding</a:t>
              </a:r>
              <a:r>
                <a:rPr lang="en-AU" sz="1600" dirty="0">
                  <a:solidFill>
                    <a:schemeClr val="tx1">
                      <a:lumMod val="75000"/>
                    </a:schemeClr>
                  </a:solidFill>
                  <a:latin typeface="Lucida Console" panose="020B0609040504020204" pitchFamily="49" charset="0"/>
                </a:rPr>
                <a:t>()]</a:t>
              </a:r>
            </a:p>
            <a:p>
              <a:pPr>
                <a:buNone/>
              </a:pPr>
              <a:r>
                <a:rPr lang="en-AU" sz="1600" dirty="0">
                  <a:solidFill>
                    <a:schemeClr val="tx1">
                      <a:lumMod val="75000"/>
                    </a:schemeClr>
                  </a:solidFill>
                  <a:latin typeface="Lucida Console" panose="020B0609040504020204" pitchFamily="49" charset="0"/>
                </a:rPr>
                <a:t>	Param ($log, $count)</a:t>
              </a:r>
            </a:p>
            <a:p>
              <a:pPr>
                <a:buNone/>
              </a:pPr>
              <a:r>
                <a:rPr lang="en-AU" sz="1600" dirty="0">
                  <a:solidFill>
                    <a:schemeClr val="tx1">
                      <a:lumMod val="75000"/>
                    </a:schemeClr>
                  </a:solidFill>
                  <a:latin typeface="Lucida Console" panose="020B0609040504020204" pitchFamily="49" charset="0"/>
                </a:rPr>
                <a:t>	Write-Debug "$(Get-Date -</a:t>
              </a:r>
              <a:r>
                <a:rPr lang="en-AU" sz="1600" dirty="0" err="1">
                  <a:solidFill>
                    <a:schemeClr val="tx1">
                      <a:lumMod val="75000"/>
                    </a:schemeClr>
                  </a:solidFill>
                  <a:latin typeface="Lucida Console" panose="020B0609040504020204" pitchFamily="49" charset="0"/>
                </a:rPr>
                <a:t>DisplayHint</a:t>
              </a:r>
              <a:r>
                <a:rPr lang="en-AU" sz="1600" dirty="0">
                  <a:solidFill>
                    <a:schemeClr val="tx1">
                      <a:lumMod val="75000"/>
                    </a:schemeClr>
                  </a:solidFill>
                  <a:latin typeface="Lucida Console" panose="020B0609040504020204" pitchFamily="49" charset="0"/>
                </a:rPr>
                <a:t> Time):Retrieving $count from $log"</a:t>
              </a:r>
            </a:p>
            <a:p>
              <a:pPr>
                <a:buNone/>
              </a:pPr>
              <a:r>
                <a:rPr lang="en-AU" sz="1600" dirty="0">
                  <a:solidFill>
                    <a:schemeClr val="tx1">
                      <a:lumMod val="75000"/>
                    </a:schemeClr>
                  </a:solidFill>
                  <a:latin typeface="Lucida Console" panose="020B0609040504020204" pitchFamily="49" charset="0"/>
                </a:rPr>
                <a:t>	Get-</a:t>
              </a:r>
              <a:r>
                <a:rPr lang="en-AU" sz="1600" dirty="0" err="1">
                  <a:solidFill>
                    <a:schemeClr val="tx1">
                      <a:lumMod val="75000"/>
                    </a:schemeClr>
                  </a:solidFill>
                  <a:latin typeface="Lucida Console" panose="020B0609040504020204" pitchFamily="49" charset="0"/>
                </a:rPr>
                <a:t>EventLog</a:t>
              </a:r>
              <a:r>
                <a:rPr lang="en-AU" sz="1600" dirty="0">
                  <a:solidFill>
                    <a:schemeClr val="tx1">
                      <a:lumMod val="75000"/>
                    </a:schemeClr>
                  </a:solidFill>
                  <a:latin typeface="Lucida Console" panose="020B0609040504020204" pitchFamily="49" charset="0"/>
                </a:rPr>
                <a:t> -</a:t>
              </a:r>
              <a:r>
                <a:rPr lang="en-AU" sz="1600" dirty="0" err="1">
                  <a:solidFill>
                    <a:schemeClr val="tx1">
                      <a:lumMod val="75000"/>
                    </a:schemeClr>
                  </a:solidFill>
                  <a:latin typeface="Lucida Console" panose="020B0609040504020204" pitchFamily="49" charset="0"/>
                </a:rPr>
                <a:t>LogName</a:t>
              </a:r>
              <a:r>
                <a:rPr lang="en-AU" sz="1600" dirty="0">
                  <a:solidFill>
                    <a:schemeClr val="tx1">
                      <a:lumMod val="75000"/>
                    </a:schemeClr>
                  </a:solidFill>
                  <a:latin typeface="Lucida Console" panose="020B0609040504020204" pitchFamily="49" charset="0"/>
                </a:rPr>
                <a:t> $log -Newest $count</a:t>
              </a:r>
            </a:p>
            <a:p>
              <a:pPr>
                <a:buNone/>
              </a:pPr>
              <a:r>
                <a:rPr lang="en-AU" sz="1600" dirty="0">
                  <a:solidFill>
                    <a:schemeClr val="tx1">
                      <a:lumMod val="75000"/>
                    </a:schemeClr>
                  </a:solidFill>
                  <a:latin typeface="Lucida Console" panose="020B0609040504020204" pitchFamily="49" charset="0"/>
                </a:rPr>
                <a:t>} </a:t>
              </a:r>
            </a:p>
            <a:p>
              <a:pPr>
                <a:buNone/>
              </a:pPr>
              <a:r>
                <a:rPr lang="en-AU" sz="1600" dirty="0">
                  <a:solidFill>
                    <a:schemeClr val="tx1">
                      <a:lumMod val="75000"/>
                    </a:schemeClr>
                  </a:solidFill>
                  <a:latin typeface="Lucida Console" panose="020B0609040504020204" pitchFamily="49" charset="0"/>
                </a:rPr>
                <a:t>Get-</a:t>
              </a:r>
              <a:r>
                <a:rPr lang="en-AU" sz="1600" dirty="0" err="1">
                  <a:solidFill>
                    <a:schemeClr val="tx1">
                      <a:lumMod val="75000"/>
                    </a:schemeClr>
                  </a:solidFill>
                  <a:latin typeface="Lucida Console" panose="020B0609040504020204" pitchFamily="49" charset="0"/>
                </a:rPr>
                <a:t>LogNN</a:t>
              </a:r>
              <a:r>
                <a:rPr lang="en-AU" sz="1600" dirty="0">
                  <a:solidFill>
                    <a:schemeClr val="tx1">
                      <a:lumMod val="75000"/>
                    </a:schemeClr>
                  </a:solidFill>
                  <a:latin typeface="Lucida Console" panose="020B0609040504020204" pitchFamily="49" charset="0"/>
                </a:rPr>
                <a:t> -log system -count 2 </a:t>
              </a:r>
            </a:p>
          </p:txBody>
        </p:sp>
      </p:grpSp>
    </p:spTree>
    <p:custDataLst>
      <p:tags r:id="rId1"/>
    </p:custDataLst>
    <p:extLst>
      <p:ext uri="{BB962C8B-B14F-4D97-AF65-F5344CB8AC3E}">
        <p14:creationId xmlns:p14="http://schemas.microsoft.com/office/powerpoint/2010/main" val="1326074465"/>
      </p:ext>
    </p:extLst>
  </p:cSld>
  <p:clrMapOvr>
    <a:masterClrMapping/>
  </p:clrMapOvr>
  <p:transition spd="slow"/>
</p:sld>
</file>

<file path=ppt/slides/slide51.xml><?xml version="1.0" encoding="utf-8"?>
<p:sld xmlns:p14="http://schemas.microsoft.com/office/powerpoint/2010/main"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Set-StrictMode</a:t>
            </a:r>
            <a:endParaRPr lang="en-AU" dirty="0"/>
          </a:p>
        </p:txBody>
      </p:sp>
      <p:graphicFrame>
        <p:nvGraphicFramePr>
          <p:cNvPr id="8" name="Table 7"/>
          <p:cNvGraphicFramePr>
            <a:graphicFrameLocks noGrp="1"/>
          </p:cNvGraphicFramePr>
          <p:nvPr>
            <p:extLst>
              <p:ext uri="{D42A27DB-BD31-4B8C-83A1-F6EECF244321}">
                <p14:modId xmlns:p14="http://schemas.microsoft.com/office/powerpoint/2010/main" val="3938908898"/>
              </p:ext>
            </p:extLst>
          </p:nvPr>
        </p:nvGraphicFramePr>
        <p:xfrm>
          <a:off x="655638" y="1408113"/>
          <a:ext cx="10880725" cy="4842491"/>
        </p:xfrm>
        <a:graphic>
          <a:graphicData uri="http://schemas.openxmlformats.org/drawingml/2006/table">
            <a:tbl>
              <a:tblPr firstRow="1" bandRow="1">
                <a:tableStyleId>{073A0DAA-6AF3-43AB-8588-CEC1D06C72B9}</a:tableStyleId>
              </a:tblPr>
              <a:tblGrid>
                <a:gridCol w="3811240">
                  <a:extLst>
                    <a:ext uri="{9D8B030D-6E8A-4147-A177-3AD203B41FA5}">
                      <a16:colId xmlns:a16="http://schemas.microsoft.com/office/drawing/2014/main" val="18037918"/>
                    </a:ext>
                  </a:extLst>
                </a:gridCol>
                <a:gridCol w="7069485">
                  <a:extLst>
                    <a:ext uri="{9D8B030D-6E8A-4147-A177-3AD203B41FA5}">
                      <a16:colId xmlns:a16="http://schemas.microsoft.com/office/drawing/2014/main" val="3746913481"/>
                    </a:ext>
                  </a:extLst>
                </a:gridCol>
              </a:tblGrid>
              <a:tr h="350952">
                <a:tc>
                  <a:txBody>
                    <a:bodyPr/>
                    <a:lstStyle/>
                    <a:p>
                      <a:r>
                        <a:rPr lang="en-AU" sz="2000" dirty="0"/>
                        <a:t>Cmdlet Name</a:t>
                      </a:r>
                      <a:endParaRPr lang="en-AU" sz="2000" b="0" dirty="0">
                        <a:solidFill>
                          <a:srgbClr val="800080"/>
                        </a:solidFill>
                        <a:latin typeface="Lucida Console" panose="020B0609040504020204" pitchFamily="49" charset="0"/>
                      </a:endParaRPr>
                    </a:p>
                  </a:txBody>
                  <a:tcPr/>
                </a:tc>
                <a:tc>
                  <a:txBody>
                    <a:bodyPr/>
                    <a:lstStyle/>
                    <a:p>
                      <a:pPr marL="360000" indent="0">
                        <a:buFont typeface="Courier New" panose="02070309020205020404" pitchFamily="49" charset="0"/>
                        <a:buNone/>
                      </a:pPr>
                      <a:r>
                        <a:rPr lang="en-AU" sz="2000" dirty="0"/>
                        <a:t>Description</a:t>
                      </a:r>
                      <a:endParaRPr lang="en-AU" sz="2000" b="0" dirty="0">
                        <a:solidFill>
                          <a:prstClr val="black"/>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357236597"/>
                  </a:ext>
                </a:extLst>
              </a:tr>
              <a:tr h="2618643">
                <a:tc>
                  <a:txBody>
                    <a:bodyPr/>
                    <a:lstStyle/>
                    <a:p>
                      <a:r>
                        <a:rPr lang="en-AU" sz="2000" dirty="0"/>
                        <a:t>Set-</a:t>
                      </a:r>
                      <a:r>
                        <a:rPr lang="en-AU" sz="2000" dirty="0" err="1"/>
                        <a:t>StrictMode</a:t>
                      </a:r>
                      <a:r>
                        <a:rPr lang="en-AU" sz="2000" dirty="0"/>
                        <a:t> -Version 1</a:t>
                      </a:r>
                      <a:r>
                        <a:rPr lang="en-NL" sz="2000" dirty="0"/>
                        <a:t>,</a:t>
                      </a:r>
                      <a:r>
                        <a:rPr lang="en-AU" sz="2000" baseline="0" dirty="0"/>
                        <a:t> 2 or Latest</a:t>
                      </a:r>
                      <a:endParaRPr lang="en-NL" sz="2000" baseline="0" dirty="0"/>
                    </a:p>
                    <a:p>
                      <a:endParaRPr lang="en-NL" sz="2000" baseline="0" dirty="0">
                        <a:solidFill>
                          <a:srgbClr val="800080"/>
                        </a:solidFill>
                        <a:latin typeface="Lucida Console" panose="020B0609040504020204" pitchFamily="49" charset="0"/>
                      </a:endParaRPr>
                    </a:p>
                    <a:p>
                      <a:r>
                        <a:rPr lang="en-AU" sz="2000" dirty="0"/>
                        <a:t>Note: ‘Latest’ is strictest version</a:t>
                      </a:r>
                      <a:endParaRPr lang="en-NL" sz="2000" dirty="0"/>
                    </a:p>
                  </a:txBody>
                  <a:tcPr>
                    <a:solidFill>
                      <a:srgbClr val="D3D3D3"/>
                    </a:solidFill>
                  </a:tcPr>
                </a:tc>
                <a:tc>
                  <a:txBody>
                    <a:bodyPr/>
                    <a:lstStyle/>
                    <a:p>
                      <a:pPr marL="342900" marR="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2000" dirty="0"/>
                        <a:t>Affects only current scope and its child scopes </a:t>
                      </a:r>
                    </a:p>
                    <a:p>
                      <a:pPr marL="342900" indent="-342900">
                        <a:buFont typeface="Arial" panose="020B0604020202020204" pitchFamily="34" charset="0"/>
                        <a:buChar char="•"/>
                      </a:pPr>
                      <a:r>
                        <a:rPr lang="en-AU" sz="2000" dirty="0"/>
                        <a:t>Specifies conditions that cause an error in strict mode</a:t>
                      </a:r>
                    </a:p>
                    <a:p>
                      <a:pPr marL="342900" indent="-342900">
                        <a:buFont typeface="Arial" panose="020B0604020202020204" pitchFamily="34" charset="0"/>
                        <a:buChar char="•"/>
                      </a:pPr>
                      <a:r>
                        <a:rPr lang="en-AU" sz="2000" dirty="0"/>
                        <a:t>Version determines level of enforced coding rules</a:t>
                      </a:r>
                    </a:p>
                    <a:p>
                      <a:pPr marL="342900" indent="-342900">
                        <a:buFont typeface="Arial" panose="020B0604020202020204" pitchFamily="34" charset="0"/>
                        <a:buChar char="•"/>
                      </a:pPr>
                      <a:r>
                        <a:rPr lang="en-AU" sz="2000" dirty="0"/>
                        <a:t>Errors when code violates best-practice, i.e.</a:t>
                      </a:r>
                    </a:p>
                    <a:p>
                      <a:pPr marL="817200" indent="-457200">
                        <a:buFont typeface="Courier New" panose="02070309020205020404" pitchFamily="49" charset="0"/>
                        <a:buChar char="o"/>
                      </a:pPr>
                      <a:r>
                        <a:rPr lang="en-AU" sz="1800" dirty="0"/>
                        <a:t>Reference uninitialized variable </a:t>
                      </a:r>
                      <a:r>
                        <a:rPr lang="en-AU" sz="1800" dirty="0">
                          <a:sym typeface="Wingdings" panose="05000000000000000000" pitchFamily="2" charset="2"/>
                        </a:rPr>
                        <a:t></a:t>
                      </a:r>
                      <a:r>
                        <a:rPr lang="en-AU" sz="1800" dirty="0"/>
                        <a:t> Version 1, 2,</a:t>
                      </a:r>
                      <a:r>
                        <a:rPr lang="en-AU" sz="1800" baseline="0" dirty="0"/>
                        <a:t> Latest</a:t>
                      </a:r>
                      <a:endParaRPr lang="en-AU" sz="1800" dirty="0"/>
                    </a:p>
                    <a:p>
                      <a:pPr marL="817200" indent="-457200">
                        <a:buFont typeface="Courier New" panose="02070309020205020404" pitchFamily="49" charset="0"/>
                        <a:buChar char="o"/>
                      </a:pPr>
                      <a:r>
                        <a:rPr lang="en-AU" sz="1800" dirty="0"/>
                        <a:t>Reference non-existent property </a:t>
                      </a:r>
                      <a:r>
                        <a:rPr lang="en-AU" sz="1800" dirty="0">
                          <a:sym typeface="Wingdings" panose="05000000000000000000" pitchFamily="2" charset="2"/>
                        </a:rPr>
                        <a:t></a:t>
                      </a:r>
                      <a:r>
                        <a:rPr lang="en-AU" sz="1800" dirty="0"/>
                        <a:t> Version 2, Latest</a:t>
                      </a:r>
                    </a:p>
                    <a:p>
                      <a:pPr marL="817200" indent="-457200">
                        <a:buFont typeface="Courier New" panose="02070309020205020404" pitchFamily="49" charset="0"/>
                        <a:buChar char="o"/>
                      </a:pPr>
                      <a:r>
                        <a:rPr lang="en-AU" sz="1800" dirty="0"/>
                        <a:t>Incorrectly called function</a:t>
                      </a:r>
                      <a:br>
                        <a:rPr lang="en-AU" sz="1800" dirty="0"/>
                      </a:br>
                      <a:r>
                        <a:rPr lang="en-AU" sz="1800" dirty="0"/>
                        <a:t>e.g. put arguments in parentheses or, separate arguments using commas </a:t>
                      </a:r>
                      <a:r>
                        <a:rPr lang="en-AU" sz="1800" dirty="0">
                          <a:sym typeface="Wingdings" panose="05000000000000000000" pitchFamily="2" charset="2"/>
                        </a:rPr>
                        <a:t></a:t>
                      </a:r>
                      <a:r>
                        <a:rPr lang="en-AU" sz="1800" dirty="0"/>
                        <a:t> Version 2, Latest</a:t>
                      </a:r>
                    </a:p>
                    <a:p>
                      <a:pPr marL="817200" indent="-457200">
                        <a:buFont typeface="Courier New" panose="02070309020205020404" pitchFamily="49" charset="0"/>
                        <a:buChar char="o"/>
                      </a:pPr>
                      <a:r>
                        <a:rPr lang="en-AU" sz="1800" dirty="0"/>
                        <a:t>Variable w/o a name e.g. ${} </a:t>
                      </a:r>
                      <a:r>
                        <a:rPr lang="en-AU" sz="1800" dirty="0">
                          <a:sym typeface="Wingdings" panose="05000000000000000000" pitchFamily="2" charset="2"/>
                        </a:rPr>
                        <a:t></a:t>
                      </a:r>
                      <a:r>
                        <a:rPr lang="en-AU" sz="1800" dirty="0"/>
                        <a:t> Version 2, Latest</a:t>
                      </a:r>
                      <a:endParaRPr lang="en-NL" sz="1800" dirty="0"/>
                    </a:p>
                  </a:txBody>
                  <a:tcPr>
                    <a:solidFill>
                      <a:srgbClr val="D3D3D3"/>
                    </a:solidFill>
                  </a:tcPr>
                </a:tc>
                <a:extLst>
                  <a:ext uri="{0D108BD9-81ED-4DB2-BD59-A6C34878D82A}">
                    <a16:rowId xmlns:a16="http://schemas.microsoft.com/office/drawing/2014/main" val="3463778459"/>
                  </a:ext>
                </a:extLst>
              </a:tr>
              <a:tr h="14896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dirty="0"/>
                        <a:t>Set-</a:t>
                      </a:r>
                      <a:r>
                        <a:rPr lang="en-AU" sz="2000" dirty="0" err="1"/>
                        <a:t>StrictMode</a:t>
                      </a:r>
                      <a:r>
                        <a:rPr lang="en-AU" sz="2000" dirty="0"/>
                        <a:t> –Off</a:t>
                      </a:r>
                      <a:endParaRPr lang="en-AU" sz="2000" dirty="0">
                        <a:solidFill>
                          <a:srgbClr val="000080"/>
                        </a:solidFill>
                        <a:latin typeface="Lucida Console" panose="020B0609040504020204" pitchFamily="49" charset="0"/>
                      </a:endParaRPr>
                    </a:p>
                    <a:p>
                      <a:endParaRPr lang="en-AU" sz="2000" dirty="0">
                        <a:solidFill>
                          <a:srgbClr val="800080"/>
                        </a:solidFill>
                        <a:latin typeface="Lucida Console" panose="020B0609040504020204" pitchFamily="49" charset="0"/>
                      </a:endParaRPr>
                    </a:p>
                  </a:txBody>
                  <a:tcPr>
                    <a:solidFill>
                      <a:srgbClr val="D3D3D3"/>
                    </a:solidFill>
                  </a:tcPr>
                </a:tc>
                <a:tc>
                  <a:txBody>
                    <a:bodyPr/>
                    <a:lstStyle/>
                    <a:p>
                      <a:pPr marL="342900" indent="-342900">
                        <a:buFont typeface="Arial" panose="020B0604020202020204" pitchFamily="34" charset="0"/>
                        <a:buChar char="•"/>
                      </a:pPr>
                      <a:r>
                        <a:rPr lang="en-AU" sz="2000" dirty="0"/>
                        <a:t>Turns strict mode off</a:t>
                      </a:r>
                    </a:p>
                    <a:p>
                      <a:pPr marL="342900" indent="-342900">
                        <a:buFont typeface="Arial" panose="020B0604020202020204" pitchFamily="34" charset="0"/>
                        <a:buChar char="•"/>
                      </a:pPr>
                      <a:r>
                        <a:rPr lang="en-AU" sz="2000" dirty="0"/>
                        <a:t>Also turns off "Set-</a:t>
                      </a:r>
                      <a:r>
                        <a:rPr lang="en-AU" sz="2000" dirty="0" err="1"/>
                        <a:t>PSDebug</a:t>
                      </a:r>
                      <a:r>
                        <a:rPr lang="en-AU" sz="2000" dirty="0"/>
                        <a:t> -Strict"</a:t>
                      </a:r>
                    </a:p>
                    <a:p>
                      <a:pPr marL="360000" indent="0">
                        <a:buFont typeface="Courier New" panose="02070309020205020404" pitchFamily="49" charset="0"/>
                        <a:buNone/>
                      </a:pPr>
                      <a:endParaRPr lang="en-AU" sz="2000" dirty="0">
                        <a:solidFill>
                          <a:prstClr val="black"/>
                        </a:solidFill>
                        <a:latin typeface="Segoe UI Light" panose="020B0502040204020203" pitchFamily="34" charset="0"/>
                        <a:cs typeface="Segoe UI Light" panose="020B0502040204020203" pitchFamily="34" charset="0"/>
                      </a:endParaRPr>
                    </a:p>
                  </a:txBody>
                  <a:tcPr>
                    <a:solidFill>
                      <a:srgbClr val="D3D3D3"/>
                    </a:solidFill>
                  </a:tcPr>
                </a:tc>
                <a:extLst>
                  <a:ext uri="{0D108BD9-81ED-4DB2-BD59-A6C34878D82A}">
                    <a16:rowId xmlns:a16="http://schemas.microsoft.com/office/drawing/2014/main" val="3937560328"/>
                  </a:ext>
                </a:extLst>
              </a:tr>
            </a:tbl>
          </a:graphicData>
        </a:graphic>
      </p:graphicFrame>
    </p:spTree>
    <p:custDataLst>
      <p:tags r:id="rId1"/>
    </p:custDataLst>
    <p:extLst>
      <p:ext uri="{BB962C8B-B14F-4D97-AF65-F5344CB8AC3E}">
        <p14:creationId xmlns:p14="http://schemas.microsoft.com/office/powerpoint/2010/main" val="3069282161"/>
      </p:ext>
    </p:extLst>
  </p:cSld>
  <p:clrMapOvr>
    <a:masterClrMapping/>
  </p:clrMapOvr>
  <p:transition spd="slow"/>
</p:sld>
</file>

<file path=ppt/slides/slide5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Set-</a:t>
            </a:r>
            <a:r>
              <a:rPr lang="en-AU" dirty="0" err="1"/>
              <a:t>StrictMode</a:t>
            </a:r>
            <a:r>
              <a:rPr lang="en-NL" dirty="0"/>
              <a:t> - </a:t>
            </a:r>
            <a:r>
              <a:rPr lang="nl-NL" dirty="0"/>
              <a:t>e</a:t>
            </a:r>
            <a:r>
              <a:rPr lang="en-NL" dirty="0"/>
              <a:t>x</a:t>
            </a:r>
            <a:r>
              <a:rPr lang="nl-NL" dirty="0"/>
              <a:t>a</a:t>
            </a:r>
            <a:r>
              <a:rPr lang="en-NL" dirty="0"/>
              <a:t>m</a:t>
            </a:r>
            <a:r>
              <a:rPr lang="nl-NL" dirty="0"/>
              <a:t>p</a:t>
            </a:r>
            <a:r>
              <a:rPr lang="en-NL" dirty="0"/>
              <a:t>l</a:t>
            </a:r>
            <a:r>
              <a:rPr lang="nl-NL" dirty="0"/>
              <a:t>e</a:t>
            </a:r>
            <a:endParaRPr lang="en-AU" dirty="0"/>
          </a:p>
        </p:txBody>
      </p:sp>
      <p:sp>
        <p:nvSpPr>
          <p:cNvPr id="4" name="Code Box">
            <a:extLst>
              <a:ext uri="{FF2B5EF4-FFF2-40B4-BE49-F238E27FC236}">
                <a16:creationId xmlns:a16="http://schemas.microsoft.com/office/drawing/2014/main" id="{4493E597-A30C-4B83-9521-E8BD6AE2A53A}"/>
              </a:ext>
            </a:extLst>
          </p:cNvPr>
          <p:cNvSpPr/>
          <p:nvPr>
            <p:custDataLst>
              <p:tags r:id="rId2"/>
            </p:custDataLst>
          </p:nvPr>
        </p:nvSpPr>
        <p:spPr>
          <a:xfrm>
            <a:off x="655638" y="1408112"/>
            <a:ext cx="10880725" cy="5145087"/>
          </a:xfrm>
          <a:prstGeom prst="rect">
            <a:avLst/>
          </a:prstGeom>
          <a:solidFill>
            <a:srgbClr val="012456"/>
          </a:solidFill>
        </p:spPr>
        <p:txBody>
          <a:bodyPr wrap="square">
            <a:noAutofit/>
          </a:bodyPr>
          <a:lstStyle/>
          <a:p>
            <a:r>
              <a:rPr lang="en-AU" dirty="0">
                <a:solidFill>
                  <a:srgbClr val="F5F5F5"/>
                </a:solidFill>
                <a:latin typeface="Lucida Console" panose="020B0609040504020204" pitchFamily="49" charset="0"/>
              </a:rPr>
              <a:t>PS C:\&gt; </a:t>
            </a:r>
            <a:r>
              <a:rPr lang="en-NL" dirty="0">
                <a:solidFill>
                  <a:srgbClr val="FEF000"/>
                </a:solidFill>
                <a:latin typeface="Lucida Console" panose="020B0609040504020204" pitchFamily="49" charset="0"/>
              </a:rPr>
              <a:t>Ge</a:t>
            </a:r>
            <a:r>
              <a:rPr lang="nl-NL" dirty="0">
                <a:solidFill>
                  <a:srgbClr val="FEF000"/>
                </a:solidFill>
                <a:latin typeface="Lucida Console" panose="020B0609040504020204" pitchFamily="49" charset="0"/>
              </a:rPr>
              <a:t>t</a:t>
            </a:r>
            <a:r>
              <a:rPr lang="en-NL" dirty="0">
                <a:solidFill>
                  <a:srgbClr val="FEF000"/>
                </a:solidFill>
                <a:latin typeface="Lucida Console" panose="020B0609040504020204" pitchFamily="49" charset="0"/>
              </a:rPr>
              <a:t>-</a:t>
            </a:r>
            <a:r>
              <a:rPr lang="nl-NL" dirty="0">
                <a:solidFill>
                  <a:srgbClr val="FEF000"/>
                </a:solidFill>
                <a:latin typeface="Lucida Console" panose="020B0609040504020204" pitchFamily="49" charset="0"/>
              </a:rPr>
              <a:t>V</a:t>
            </a:r>
            <a:r>
              <a:rPr lang="en-NL" dirty="0">
                <a:solidFill>
                  <a:srgbClr val="FEF000"/>
                </a:solidFill>
                <a:latin typeface="Lucida Console" panose="020B0609040504020204" pitchFamily="49" charset="0"/>
              </a:rPr>
              <a:t>a</a:t>
            </a:r>
            <a:r>
              <a:rPr lang="nl-NL" dirty="0">
                <a:solidFill>
                  <a:srgbClr val="FEF000"/>
                </a:solidFill>
                <a:latin typeface="Lucida Console" panose="020B0609040504020204" pitchFamily="49" charset="0"/>
              </a:rPr>
              <a:t>r</a:t>
            </a:r>
            <a:r>
              <a:rPr lang="en-NL" dirty="0" err="1">
                <a:solidFill>
                  <a:srgbClr val="FEF000"/>
                </a:solidFill>
                <a:latin typeface="Lucida Console" panose="020B0609040504020204" pitchFamily="49" charset="0"/>
              </a:rPr>
              <a:t>i</a:t>
            </a:r>
            <a:r>
              <a:rPr lang="nl-NL" dirty="0">
                <a:solidFill>
                  <a:srgbClr val="FEF000"/>
                </a:solidFill>
                <a:latin typeface="Lucida Console" panose="020B0609040504020204" pitchFamily="49" charset="0"/>
              </a:rPr>
              <a:t>a</a:t>
            </a:r>
            <a:r>
              <a:rPr lang="en-NL" dirty="0">
                <a:solidFill>
                  <a:srgbClr val="FEF000"/>
                </a:solidFill>
                <a:latin typeface="Lucida Console" panose="020B0609040504020204" pitchFamily="49" charset="0"/>
              </a:rPr>
              <a:t>b</a:t>
            </a:r>
            <a:r>
              <a:rPr lang="nl-NL" dirty="0">
                <a:solidFill>
                  <a:srgbClr val="FEF000"/>
                </a:solidFill>
                <a:latin typeface="Lucida Console" panose="020B0609040504020204" pitchFamily="49" charset="0"/>
              </a:rPr>
              <a:t>l</a:t>
            </a:r>
            <a:r>
              <a:rPr lang="en-NL" dirty="0">
                <a:solidFill>
                  <a:srgbClr val="FEF000"/>
                </a:solidFill>
                <a:latin typeface="Lucida Console" panose="020B0609040504020204" pitchFamily="49" charset="0"/>
              </a:rPr>
              <a:t>e</a:t>
            </a:r>
            <a:r>
              <a:rPr lang="en-AU" dirty="0">
                <a:solidFill>
                  <a:srgbClr val="F5F5F5"/>
                </a:solidFill>
                <a:latin typeface="Lucida Console" panose="020B0609040504020204" pitchFamily="49" charset="0"/>
              </a:rPr>
              <a:t> </a:t>
            </a:r>
            <a:r>
              <a:rPr lang="en-NL" dirty="0">
                <a:solidFill>
                  <a:schemeClr val="hlink"/>
                </a:solidFill>
                <a:latin typeface="Lucida Console" panose="020B0609040504020204" pitchFamily="49" charset="0"/>
              </a:rPr>
              <a:t>-</a:t>
            </a:r>
            <a:r>
              <a:rPr lang="nl-NL" dirty="0">
                <a:solidFill>
                  <a:schemeClr val="hlink"/>
                </a:solidFill>
                <a:latin typeface="Lucida Console" panose="020B0609040504020204" pitchFamily="49" charset="0"/>
              </a:rPr>
              <a:t>N</a:t>
            </a:r>
            <a:r>
              <a:rPr lang="en-NL" dirty="0">
                <a:solidFill>
                  <a:schemeClr val="hlink"/>
                </a:solidFill>
                <a:latin typeface="Lucida Console" panose="020B0609040504020204" pitchFamily="49" charset="0"/>
              </a:rPr>
              <a:t>a</a:t>
            </a:r>
            <a:r>
              <a:rPr lang="nl-NL" dirty="0">
                <a:solidFill>
                  <a:schemeClr val="hlink"/>
                </a:solidFill>
                <a:latin typeface="Lucida Console" panose="020B0609040504020204" pitchFamily="49" charset="0"/>
              </a:rPr>
              <a:t>m</a:t>
            </a:r>
            <a:r>
              <a:rPr lang="en-NL" dirty="0">
                <a:solidFill>
                  <a:schemeClr val="hlink"/>
                </a:solidFill>
                <a:latin typeface="Lucida Console" panose="020B0609040504020204" pitchFamily="49" charset="0"/>
              </a:rPr>
              <a:t>e</a:t>
            </a:r>
            <a:r>
              <a:rPr lang="en-AU" dirty="0">
                <a:solidFill>
                  <a:srgbClr val="F5F5F5"/>
                </a:solidFill>
                <a:latin typeface="Lucida Console" panose="020B0609040504020204" pitchFamily="49" charset="0"/>
              </a:rPr>
              <a:t> </a:t>
            </a:r>
            <a:r>
              <a:rPr lang="nl-NL" dirty="0">
                <a:solidFill>
                  <a:srgbClr val="F5F5F5"/>
                </a:solidFill>
                <a:latin typeface="Lucida Console" panose="020B0609040504020204" pitchFamily="49" charset="0"/>
              </a:rPr>
              <a:t>E</a:t>
            </a:r>
            <a:r>
              <a:rPr lang="en-NL" dirty="0">
                <a:solidFill>
                  <a:srgbClr val="F5F5F5"/>
                </a:solidFill>
                <a:latin typeface="Lucida Console" panose="020B0609040504020204" pitchFamily="49" charset="0"/>
              </a:rPr>
              <a:t>*</a:t>
            </a:r>
            <a:endParaRPr lang="en-AU" dirty="0">
              <a:solidFill>
                <a:srgbClr val="FFE4B5"/>
              </a:solidFill>
              <a:latin typeface="Lucida Console" panose="020B0609040504020204" pitchFamily="49" charset="0"/>
            </a:endParaRPr>
          </a:p>
          <a:p>
            <a:pPr lvl="0" defTabSz="457200">
              <a:defRPr/>
            </a:pPr>
            <a:endParaRPr lang="en-AU" dirty="0">
              <a:solidFill>
                <a:srgbClr val="F5F5F5"/>
              </a:solidFill>
              <a:latin typeface="Lucida Console" panose="020B0609040504020204" pitchFamily="49" charset="0"/>
            </a:endParaRPr>
          </a:p>
          <a:p>
            <a:pPr lvl="0" defTabSz="457200">
              <a:defRPr/>
            </a:pPr>
            <a:r>
              <a:rPr lang="en-NL" dirty="0">
                <a:solidFill>
                  <a:srgbClr val="F5F5F5"/>
                </a:solidFill>
                <a:latin typeface="Lucida Console" panose="020B0609040504020204" pitchFamily="49" charset="0"/>
              </a:rPr>
              <a:t>Name</a:t>
            </a:r>
            <a:r>
              <a:rPr lang="en-AU" dirty="0">
                <a:solidFill>
                  <a:srgbClr val="F5F5F5"/>
                </a:solidFill>
                <a:latin typeface="Lucida Console" panose="020B0609040504020204" pitchFamily="49" charset="0"/>
              </a:rPr>
              <a:t> </a:t>
            </a:r>
            <a:r>
              <a:rPr lang="en-NL" dirty="0">
                <a:solidFill>
                  <a:srgbClr val="F5F5F5"/>
                </a:solidFill>
                <a:latin typeface="Lucida Console" panose="020B0609040504020204" pitchFamily="49" charset="0"/>
              </a:rPr>
              <a:t>                        V</a:t>
            </a:r>
            <a:r>
              <a:rPr lang="nl-NL" dirty="0">
                <a:solidFill>
                  <a:srgbClr val="F5F5F5"/>
                </a:solidFill>
                <a:latin typeface="Lucida Console" panose="020B0609040504020204" pitchFamily="49" charset="0"/>
              </a:rPr>
              <a:t>a</a:t>
            </a:r>
            <a:r>
              <a:rPr lang="en-NL" dirty="0">
                <a:solidFill>
                  <a:srgbClr val="F5F5F5"/>
                </a:solidFill>
                <a:latin typeface="Lucida Console" panose="020B0609040504020204" pitchFamily="49" charset="0"/>
              </a:rPr>
              <a:t>l</a:t>
            </a:r>
            <a:r>
              <a:rPr lang="nl-NL" dirty="0">
                <a:solidFill>
                  <a:srgbClr val="F5F5F5"/>
                </a:solidFill>
                <a:latin typeface="Lucida Console" panose="020B0609040504020204" pitchFamily="49" charset="0"/>
              </a:rPr>
              <a:t>u</a:t>
            </a:r>
            <a:r>
              <a:rPr lang="en-NL" dirty="0">
                <a:solidFill>
                  <a:srgbClr val="F5F5F5"/>
                </a:solidFill>
                <a:latin typeface="Lucida Console" panose="020B0609040504020204" pitchFamily="49" charset="0"/>
              </a:rPr>
              <a:t>e</a:t>
            </a:r>
            <a:endParaRPr lang="en-AU" dirty="0">
              <a:solidFill>
                <a:srgbClr val="F5F5F5"/>
              </a:solidFill>
              <a:latin typeface="Lucida Console" panose="020B0609040504020204" pitchFamily="49" charset="0"/>
            </a:endParaRPr>
          </a:p>
          <a:p>
            <a:pPr lvl="0" defTabSz="457200">
              <a:defRPr/>
            </a:pPr>
            <a:r>
              <a:rPr lang="en-AU" dirty="0">
                <a:solidFill>
                  <a:srgbClr val="F5F5F5"/>
                </a:solidFill>
                <a:latin typeface="Lucida Console" panose="020B0609040504020204" pitchFamily="49" charset="0"/>
              </a:rPr>
              <a:t>--</a:t>
            </a:r>
            <a:r>
              <a:rPr lang="en-NL" dirty="0">
                <a:solidFill>
                  <a:srgbClr val="F5F5F5"/>
                </a:solidFill>
                <a:latin typeface="Lucida Console" panose="020B0609040504020204" pitchFamily="49" charset="0"/>
              </a:rPr>
              <a:t>-</a:t>
            </a:r>
            <a:r>
              <a:rPr lang="en-AU" dirty="0">
                <a:solidFill>
                  <a:srgbClr val="F5F5F5"/>
                </a:solidFill>
                <a:latin typeface="Lucida Console" panose="020B0609040504020204" pitchFamily="49" charset="0"/>
              </a:rPr>
              <a:t>-</a:t>
            </a:r>
            <a:r>
              <a:rPr lang="en-NL" dirty="0">
                <a:solidFill>
                  <a:srgbClr val="F5F5F5"/>
                </a:solidFill>
                <a:latin typeface="Lucida Console" panose="020B0609040504020204" pitchFamily="49" charset="0"/>
              </a:rPr>
              <a:t>                         </a:t>
            </a:r>
            <a:r>
              <a:rPr lang="en-AU" dirty="0">
                <a:solidFill>
                  <a:srgbClr val="F5F5F5"/>
                </a:solidFill>
                <a:latin typeface="Lucida Console" panose="020B0609040504020204" pitchFamily="49" charset="0"/>
              </a:rPr>
              <a:t>-----</a:t>
            </a:r>
            <a:endParaRPr lang="en-NL" dirty="0">
              <a:solidFill>
                <a:srgbClr val="F5F5F5"/>
              </a:solidFill>
              <a:latin typeface="Lucida Console" panose="020B0609040504020204" pitchFamily="49" charset="0"/>
            </a:endParaRPr>
          </a:p>
          <a:p>
            <a:pPr lvl="0" defTabSz="457200">
              <a:defRPr/>
            </a:pPr>
            <a:r>
              <a:rPr lang="en-NL" dirty="0">
                <a:solidFill>
                  <a:srgbClr val="F5F5F5"/>
                </a:solidFill>
                <a:latin typeface="Lucida Console" panose="020B0609040504020204" pitchFamily="49" charset="0"/>
              </a:rPr>
              <a:t>Error                        {}</a:t>
            </a:r>
          </a:p>
          <a:p>
            <a:pPr lvl="0" defTabSz="457200">
              <a:defRPr/>
            </a:pPr>
            <a:r>
              <a:rPr lang="en-NL" dirty="0" err="1">
                <a:solidFill>
                  <a:srgbClr val="F5F5F5"/>
                </a:solidFill>
                <a:latin typeface="Lucida Console" panose="020B0609040504020204" pitchFamily="49" charset="0"/>
              </a:rPr>
              <a:t>ErrorActionPreference</a:t>
            </a:r>
            <a:r>
              <a:rPr lang="en-NL" dirty="0">
                <a:solidFill>
                  <a:srgbClr val="F5F5F5"/>
                </a:solidFill>
                <a:latin typeface="Lucida Console" panose="020B0609040504020204" pitchFamily="49" charset="0"/>
              </a:rPr>
              <a:t>        </a:t>
            </a:r>
            <a:r>
              <a:rPr lang="nl-NL" dirty="0">
                <a:solidFill>
                  <a:srgbClr val="F5F5F5"/>
                </a:solidFill>
                <a:latin typeface="Lucida Console" panose="020B0609040504020204" pitchFamily="49" charset="0"/>
              </a:rPr>
              <a:t>C</a:t>
            </a:r>
            <a:r>
              <a:rPr lang="en-NL" dirty="0">
                <a:solidFill>
                  <a:srgbClr val="F5F5F5"/>
                </a:solidFill>
                <a:latin typeface="Lucida Console" panose="020B0609040504020204" pitchFamily="49" charset="0"/>
              </a:rPr>
              <a:t>o</a:t>
            </a:r>
            <a:r>
              <a:rPr lang="nl-NL" dirty="0">
                <a:solidFill>
                  <a:srgbClr val="F5F5F5"/>
                </a:solidFill>
                <a:latin typeface="Lucida Console" panose="020B0609040504020204" pitchFamily="49" charset="0"/>
              </a:rPr>
              <a:t>n</a:t>
            </a:r>
            <a:r>
              <a:rPr lang="en-NL" dirty="0">
                <a:solidFill>
                  <a:srgbClr val="F5F5F5"/>
                </a:solidFill>
                <a:latin typeface="Lucida Console" panose="020B0609040504020204" pitchFamily="49" charset="0"/>
              </a:rPr>
              <a:t>t</a:t>
            </a:r>
            <a:r>
              <a:rPr lang="nl-NL" dirty="0">
                <a:solidFill>
                  <a:srgbClr val="F5F5F5"/>
                </a:solidFill>
                <a:latin typeface="Lucida Console" panose="020B0609040504020204" pitchFamily="49" charset="0"/>
              </a:rPr>
              <a:t>i</a:t>
            </a:r>
            <a:r>
              <a:rPr lang="en-NL" dirty="0">
                <a:solidFill>
                  <a:srgbClr val="F5F5F5"/>
                </a:solidFill>
                <a:latin typeface="Lucida Console" panose="020B0609040504020204" pitchFamily="49" charset="0"/>
              </a:rPr>
              <a:t>n</a:t>
            </a:r>
            <a:r>
              <a:rPr lang="nl-NL" dirty="0">
                <a:solidFill>
                  <a:srgbClr val="F5F5F5"/>
                </a:solidFill>
                <a:latin typeface="Lucida Console" panose="020B0609040504020204" pitchFamily="49" charset="0"/>
              </a:rPr>
              <a:t>u</a:t>
            </a:r>
            <a:r>
              <a:rPr lang="en-NL" dirty="0">
                <a:solidFill>
                  <a:srgbClr val="F5F5F5"/>
                </a:solidFill>
                <a:latin typeface="Lucida Console" panose="020B0609040504020204" pitchFamily="49" charset="0"/>
              </a:rPr>
              <a:t>e</a:t>
            </a:r>
          </a:p>
          <a:p>
            <a:pPr lvl="0" defTabSz="457200">
              <a:defRPr/>
            </a:pPr>
            <a:r>
              <a:rPr lang="en-NL" dirty="0" err="1">
                <a:solidFill>
                  <a:srgbClr val="F5F5F5"/>
                </a:solidFill>
                <a:latin typeface="Lucida Console" panose="020B0609040504020204" pitchFamily="49" charset="0"/>
              </a:rPr>
              <a:t>ErrorView</a:t>
            </a:r>
            <a:r>
              <a:rPr lang="en-NL" dirty="0">
                <a:solidFill>
                  <a:srgbClr val="F5F5F5"/>
                </a:solidFill>
                <a:latin typeface="Lucida Console" panose="020B0609040504020204" pitchFamily="49" charset="0"/>
              </a:rPr>
              <a:t>                    </a:t>
            </a:r>
            <a:r>
              <a:rPr lang="nl-NL" dirty="0">
                <a:solidFill>
                  <a:srgbClr val="F5F5F5"/>
                </a:solidFill>
                <a:latin typeface="Lucida Console" panose="020B0609040504020204" pitchFamily="49" charset="0"/>
              </a:rPr>
              <a:t>N</a:t>
            </a:r>
            <a:r>
              <a:rPr lang="en-NL" dirty="0" err="1">
                <a:solidFill>
                  <a:srgbClr val="F5F5F5"/>
                </a:solidFill>
                <a:latin typeface="Lucida Console" panose="020B0609040504020204" pitchFamily="49" charset="0"/>
              </a:rPr>
              <a:t>ormalView</a:t>
            </a:r>
            <a:endParaRPr lang="en-NL" dirty="0">
              <a:solidFill>
                <a:srgbClr val="F5F5F5"/>
              </a:solidFill>
              <a:latin typeface="Lucida Console" panose="020B0609040504020204" pitchFamily="49" charset="0"/>
            </a:endParaRPr>
          </a:p>
          <a:p>
            <a:pPr lvl="0" defTabSz="457200">
              <a:defRPr/>
            </a:pPr>
            <a:r>
              <a:rPr lang="nl-NL" dirty="0">
                <a:solidFill>
                  <a:srgbClr val="F5F5F5"/>
                </a:solidFill>
                <a:latin typeface="Lucida Console" panose="020B0609040504020204" pitchFamily="49" charset="0"/>
              </a:rPr>
              <a:t>E</a:t>
            </a:r>
            <a:r>
              <a:rPr lang="en-NL" dirty="0">
                <a:solidFill>
                  <a:srgbClr val="F5F5F5"/>
                </a:solidFill>
                <a:latin typeface="Lucida Console" panose="020B0609040504020204" pitchFamily="49" charset="0"/>
              </a:rPr>
              <a:t>x</a:t>
            </a:r>
            <a:r>
              <a:rPr lang="nl-NL" dirty="0">
                <a:solidFill>
                  <a:srgbClr val="F5F5F5"/>
                </a:solidFill>
                <a:latin typeface="Lucida Console" panose="020B0609040504020204" pitchFamily="49" charset="0"/>
              </a:rPr>
              <a:t>e</a:t>
            </a:r>
            <a:r>
              <a:rPr lang="en-NL" dirty="0">
                <a:solidFill>
                  <a:srgbClr val="F5F5F5"/>
                </a:solidFill>
                <a:latin typeface="Lucida Console" panose="020B0609040504020204" pitchFamily="49" charset="0"/>
              </a:rPr>
              <a:t>c</a:t>
            </a:r>
            <a:r>
              <a:rPr lang="nl-NL" dirty="0">
                <a:solidFill>
                  <a:srgbClr val="F5F5F5"/>
                </a:solidFill>
                <a:latin typeface="Lucida Console" panose="020B0609040504020204" pitchFamily="49" charset="0"/>
              </a:rPr>
              <a:t>u</a:t>
            </a:r>
            <a:r>
              <a:rPr lang="en-NL" dirty="0">
                <a:solidFill>
                  <a:srgbClr val="F5F5F5"/>
                </a:solidFill>
                <a:latin typeface="Lucida Console" panose="020B0609040504020204" pitchFamily="49" charset="0"/>
              </a:rPr>
              <a:t>t</a:t>
            </a:r>
            <a:r>
              <a:rPr lang="nl-NL" dirty="0">
                <a:solidFill>
                  <a:srgbClr val="F5F5F5"/>
                </a:solidFill>
                <a:latin typeface="Lucida Console" panose="020B0609040504020204" pitchFamily="49" charset="0"/>
              </a:rPr>
              <a:t>i</a:t>
            </a:r>
            <a:r>
              <a:rPr lang="en-NL" dirty="0">
                <a:solidFill>
                  <a:srgbClr val="F5F5F5"/>
                </a:solidFill>
                <a:latin typeface="Lucida Console" panose="020B0609040504020204" pitchFamily="49" charset="0"/>
              </a:rPr>
              <a:t>o</a:t>
            </a:r>
            <a:r>
              <a:rPr lang="nl-NL" dirty="0">
                <a:solidFill>
                  <a:srgbClr val="F5F5F5"/>
                </a:solidFill>
                <a:latin typeface="Lucida Console" panose="020B0609040504020204" pitchFamily="49" charset="0"/>
              </a:rPr>
              <a:t>n</a:t>
            </a:r>
            <a:r>
              <a:rPr lang="en-NL" dirty="0">
                <a:solidFill>
                  <a:srgbClr val="F5F5F5"/>
                </a:solidFill>
                <a:latin typeface="Lucida Console" panose="020B0609040504020204" pitchFamily="49" charset="0"/>
              </a:rPr>
              <a:t>C</a:t>
            </a:r>
            <a:r>
              <a:rPr lang="nl-NL" dirty="0">
                <a:solidFill>
                  <a:srgbClr val="F5F5F5"/>
                </a:solidFill>
                <a:latin typeface="Lucida Console" panose="020B0609040504020204" pitchFamily="49" charset="0"/>
              </a:rPr>
              <a:t>o</a:t>
            </a:r>
            <a:r>
              <a:rPr lang="en-NL" dirty="0">
                <a:solidFill>
                  <a:srgbClr val="F5F5F5"/>
                </a:solidFill>
                <a:latin typeface="Lucida Console" panose="020B0609040504020204" pitchFamily="49" charset="0"/>
              </a:rPr>
              <a:t>n</a:t>
            </a:r>
            <a:r>
              <a:rPr lang="nl-NL" dirty="0">
                <a:solidFill>
                  <a:srgbClr val="F5F5F5"/>
                </a:solidFill>
                <a:latin typeface="Lucida Console" panose="020B0609040504020204" pitchFamily="49" charset="0"/>
              </a:rPr>
              <a:t>t</a:t>
            </a:r>
            <a:r>
              <a:rPr lang="en-NL" dirty="0">
                <a:solidFill>
                  <a:srgbClr val="F5F5F5"/>
                </a:solidFill>
                <a:latin typeface="Lucida Console" panose="020B0609040504020204" pitchFamily="49" charset="0"/>
              </a:rPr>
              <a:t>e</a:t>
            </a:r>
            <a:r>
              <a:rPr lang="nl-NL" dirty="0">
                <a:solidFill>
                  <a:srgbClr val="F5F5F5"/>
                </a:solidFill>
                <a:latin typeface="Lucida Console" panose="020B0609040504020204" pitchFamily="49" charset="0"/>
              </a:rPr>
              <a:t>x</a:t>
            </a:r>
            <a:r>
              <a:rPr lang="en-NL" dirty="0">
                <a:solidFill>
                  <a:srgbClr val="F5F5F5"/>
                </a:solidFill>
                <a:latin typeface="Lucida Console" panose="020B0609040504020204" pitchFamily="49" charset="0"/>
              </a:rPr>
              <a:t>t             </a:t>
            </a:r>
            <a:r>
              <a:rPr lang="nl-NL" dirty="0">
                <a:solidFill>
                  <a:srgbClr val="F5F5F5"/>
                </a:solidFill>
                <a:latin typeface="Lucida Console" panose="020B0609040504020204" pitchFamily="49" charset="0"/>
              </a:rPr>
              <a:t>S</a:t>
            </a:r>
            <a:r>
              <a:rPr lang="en-NL" dirty="0">
                <a:solidFill>
                  <a:srgbClr val="F5F5F5"/>
                </a:solidFill>
                <a:latin typeface="Lucida Console" panose="020B0609040504020204" pitchFamily="49" charset="0"/>
              </a:rPr>
              <a:t>y</a:t>
            </a:r>
            <a:r>
              <a:rPr lang="nl-NL" dirty="0">
                <a:solidFill>
                  <a:srgbClr val="F5F5F5"/>
                </a:solidFill>
                <a:latin typeface="Lucida Console" panose="020B0609040504020204" pitchFamily="49" charset="0"/>
              </a:rPr>
              <a:t>s</a:t>
            </a:r>
            <a:r>
              <a:rPr lang="en-NL" dirty="0">
                <a:solidFill>
                  <a:srgbClr val="F5F5F5"/>
                </a:solidFill>
                <a:latin typeface="Lucida Console" panose="020B0609040504020204" pitchFamily="49" charset="0"/>
              </a:rPr>
              <a:t>t</a:t>
            </a:r>
            <a:r>
              <a:rPr lang="nl-NL" dirty="0">
                <a:solidFill>
                  <a:srgbClr val="F5F5F5"/>
                </a:solidFill>
                <a:latin typeface="Lucida Console" panose="020B0609040504020204" pitchFamily="49" charset="0"/>
              </a:rPr>
              <a:t>e</a:t>
            </a:r>
            <a:r>
              <a:rPr lang="en-NL" dirty="0">
                <a:solidFill>
                  <a:srgbClr val="F5F5F5"/>
                </a:solidFill>
                <a:latin typeface="Lucida Console" panose="020B0609040504020204" pitchFamily="49" charset="0"/>
              </a:rPr>
              <a:t>m.</a:t>
            </a:r>
            <a:r>
              <a:rPr lang="nl-NL" dirty="0">
                <a:solidFill>
                  <a:srgbClr val="F5F5F5"/>
                </a:solidFill>
                <a:latin typeface="Lucida Console" panose="020B0609040504020204" pitchFamily="49" charset="0"/>
              </a:rPr>
              <a:t>M</a:t>
            </a:r>
            <a:r>
              <a:rPr lang="en-NL" dirty="0">
                <a:solidFill>
                  <a:srgbClr val="F5F5F5"/>
                </a:solidFill>
                <a:latin typeface="Lucida Console" panose="020B0609040504020204" pitchFamily="49" charset="0"/>
              </a:rPr>
              <a:t>a</a:t>
            </a:r>
            <a:r>
              <a:rPr lang="nl-NL" dirty="0">
                <a:solidFill>
                  <a:srgbClr val="F5F5F5"/>
                </a:solidFill>
                <a:latin typeface="Lucida Console" panose="020B0609040504020204" pitchFamily="49" charset="0"/>
              </a:rPr>
              <a:t>n</a:t>
            </a:r>
            <a:r>
              <a:rPr lang="en-NL" dirty="0">
                <a:solidFill>
                  <a:srgbClr val="F5F5F5"/>
                </a:solidFill>
                <a:latin typeface="Lucida Console" panose="020B0609040504020204" pitchFamily="49" charset="0"/>
              </a:rPr>
              <a:t>a</a:t>
            </a:r>
            <a:r>
              <a:rPr lang="nl-NL" dirty="0">
                <a:solidFill>
                  <a:srgbClr val="F5F5F5"/>
                </a:solidFill>
                <a:latin typeface="Lucida Console" panose="020B0609040504020204" pitchFamily="49" charset="0"/>
              </a:rPr>
              <a:t>g</a:t>
            </a:r>
            <a:r>
              <a:rPr lang="en-NL" dirty="0">
                <a:solidFill>
                  <a:srgbClr val="F5F5F5"/>
                </a:solidFill>
                <a:latin typeface="Lucida Console" panose="020B0609040504020204" pitchFamily="49" charset="0"/>
              </a:rPr>
              <a:t>e</a:t>
            </a:r>
            <a:r>
              <a:rPr lang="nl-NL" dirty="0">
                <a:solidFill>
                  <a:srgbClr val="F5F5F5"/>
                </a:solidFill>
                <a:latin typeface="Lucida Console" panose="020B0609040504020204" pitchFamily="49" charset="0"/>
              </a:rPr>
              <a:t>m</a:t>
            </a:r>
            <a:r>
              <a:rPr lang="en-NL" dirty="0">
                <a:solidFill>
                  <a:srgbClr val="F5F5F5"/>
                </a:solidFill>
                <a:latin typeface="Lucida Console" panose="020B0609040504020204" pitchFamily="49" charset="0"/>
              </a:rPr>
              <a:t>e</a:t>
            </a:r>
            <a:r>
              <a:rPr lang="nl-NL" dirty="0">
                <a:solidFill>
                  <a:srgbClr val="F5F5F5"/>
                </a:solidFill>
                <a:latin typeface="Lucida Console" panose="020B0609040504020204" pitchFamily="49" charset="0"/>
              </a:rPr>
              <a:t>n</a:t>
            </a:r>
            <a:r>
              <a:rPr lang="en-NL" dirty="0">
                <a:solidFill>
                  <a:srgbClr val="F5F5F5"/>
                </a:solidFill>
                <a:latin typeface="Lucida Console" panose="020B0609040504020204" pitchFamily="49" charset="0"/>
              </a:rPr>
              <a:t>t.</a:t>
            </a:r>
            <a:r>
              <a:rPr lang="nl-NL" dirty="0">
                <a:solidFill>
                  <a:srgbClr val="F5F5F5"/>
                </a:solidFill>
                <a:latin typeface="Lucida Console" panose="020B0609040504020204" pitchFamily="49" charset="0"/>
              </a:rPr>
              <a:t>A</a:t>
            </a:r>
            <a:r>
              <a:rPr lang="en-NL" dirty="0">
                <a:solidFill>
                  <a:srgbClr val="F5F5F5"/>
                </a:solidFill>
                <a:latin typeface="Lucida Console" panose="020B0609040504020204" pitchFamily="49" charset="0"/>
              </a:rPr>
              <a:t>u</a:t>
            </a:r>
            <a:r>
              <a:rPr lang="nl-NL" dirty="0">
                <a:solidFill>
                  <a:srgbClr val="F5F5F5"/>
                </a:solidFill>
                <a:latin typeface="Lucida Console" panose="020B0609040504020204" pitchFamily="49" charset="0"/>
              </a:rPr>
              <a:t>t</a:t>
            </a:r>
            <a:r>
              <a:rPr lang="en-NL" dirty="0">
                <a:solidFill>
                  <a:srgbClr val="F5F5F5"/>
                </a:solidFill>
                <a:latin typeface="Lucida Console" panose="020B0609040504020204" pitchFamily="49" charset="0"/>
              </a:rPr>
              <a:t>o</a:t>
            </a:r>
            <a:r>
              <a:rPr lang="nl-NL" dirty="0">
                <a:solidFill>
                  <a:srgbClr val="F5F5F5"/>
                </a:solidFill>
                <a:latin typeface="Lucida Console" panose="020B0609040504020204" pitchFamily="49" charset="0"/>
              </a:rPr>
              <a:t>m</a:t>
            </a:r>
            <a:r>
              <a:rPr lang="en-NL" dirty="0">
                <a:solidFill>
                  <a:srgbClr val="F5F5F5"/>
                </a:solidFill>
                <a:latin typeface="Lucida Console" panose="020B0609040504020204" pitchFamily="49" charset="0"/>
              </a:rPr>
              <a:t>a</a:t>
            </a:r>
            <a:r>
              <a:rPr lang="nl-NL" dirty="0">
                <a:solidFill>
                  <a:srgbClr val="F5F5F5"/>
                </a:solidFill>
                <a:latin typeface="Lucida Console" panose="020B0609040504020204" pitchFamily="49" charset="0"/>
              </a:rPr>
              <a:t>t</a:t>
            </a:r>
            <a:r>
              <a:rPr lang="en-NL" dirty="0" err="1">
                <a:solidFill>
                  <a:srgbClr val="F5F5F5"/>
                </a:solidFill>
                <a:latin typeface="Lucida Console" panose="020B0609040504020204" pitchFamily="49" charset="0"/>
              </a:rPr>
              <a:t>i</a:t>
            </a:r>
            <a:r>
              <a:rPr lang="nl-NL" dirty="0">
                <a:solidFill>
                  <a:srgbClr val="F5F5F5"/>
                </a:solidFill>
                <a:latin typeface="Lucida Console" panose="020B0609040504020204" pitchFamily="49" charset="0"/>
              </a:rPr>
              <a:t>o</a:t>
            </a:r>
            <a:r>
              <a:rPr lang="en-NL" dirty="0">
                <a:solidFill>
                  <a:srgbClr val="F5F5F5"/>
                </a:solidFill>
                <a:latin typeface="Lucida Console" panose="020B0609040504020204" pitchFamily="49" charset="0"/>
              </a:rPr>
              <a:t>n.</a:t>
            </a:r>
            <a:r>
              <a:rPr lang="nl-NL" dirty="0">
                <a:solidFill>
                  <a:srgbClr val="F5F5F5"/>
                </a:solidFill>
                <a:latin typeface="Lucida Console" panose="020B0609040504020204" pitchFamily="49" charset="0"/>
              </a:rPr>
              <a:t>E</a:t>
            </a:r>
            <a:r>
              <a:rPr lang="en-NL" dirty="0">
                <a:solidFill>
                  <a:srgbClr val="F5F5F5"/>
                </a:solidFill>
                <a:latin typeface="Lucida Console" panose="020B0609040504020204" pitchFamily="49" charset="0"/>
              </a:rPr>
              <a:t>n</a:t>
            </a:r>
            <a:r>
              <a:rPr lang="nl-NL" dirty="0">
                <a:solidFill>
                  <a:srgbClr val="F5F5F5"/>
                </a:solidFill>
                <a:latin typeface="Lucida Console" panose="020B0609040504020204" pitchFamily="49" charset="0"/>
              </a:rPr>
              <a:t>g</a:t>
            </a:r>
            <a:r>
              <a:rPr lang="en-NL" dirty="0" err="1">
                <a:solidFill>
                  <a:srgbClr val="F5F5F5"/>
                </a:solidFill>
                <a:latin typeface="Lucida Console" panose="020B0609040504020204" pitchFamily="49" charset="0"/>
              </a:rPr>
              <a:t>i</a:t>
            </a:r>
            <a:r>
              <a:rPr lang="nl-NL" dirty="0">
                <a:solidFill>
                  <a:srgbClr val="F5F5F5"/>
                </a:solidFill>
                <a:latin typeface="Lucida Console" panose="020B0609040504020204" pitchFamily="49" charset="0"/>
              </a:rPr>
              <a:t>n</a:t>
            </a:r>
            <a:r>
              <a:rPr lang="en-NL" dirty="0">
                <a:solidFill>
                  <a:srgbClr val="F5F5F5"/>
                </a:solidFill>
                <a:latin typeface="Lucida Console" panose="020B0609040504020204" pitchFamily="49" charset="0"/>
              </a:rPr>
              <a:t>e.</a:t>
            </a:r>
            <a:r>
              <a:rPr lang="nl-NL" dirty="0">
                <a:solidFill>
                  <a:srgbClr val="F5F5F5"/>
                </a:solidFill>
                <a:latin typeface="Lucida Console" panose="020B0609040504020204" pitchFamily="49" charset="0"/>
              </a:rPr>
              <a:t>I</a:t>
            </a:r>
            <a:r>
              <a:rPr lang="en-NL" dirty="0">
                <a:solidFill>
                  <a:srgbClr val="F5F5F5"/>
                </a:solidFill>
                <a:latin typeface="Lucida Console" panose="020B0609040504020204" pitchFamily="49" charset="0"/>
              </a:rPr>
              <a:t>n</a:t>
            </a:r>
            <a:r>
              <a:rPr lang="nl-NL" dirty="0">
                <a:solidFill>
                  <a:srgbClr val="F5F5F5"/>
                </a:solidFill>
                <a:latin typeface="Lucida Console" panose="020B0609040504020204" pitchFamily="49" charset="0"/>
              </a:rPr>
              <a:t>t</a:t>
            </a:r>
            <a:r>
              <a:rPr lang="en-NL" dirty="0">
                <a:solidFill>
                  <a:srgbClr val="F5F5F5"/>
                </a:solidFill>
                <a:latin typeface="Lucida Console" panose="020B0609040504020204" pitchFamily="49" charset="0"/>
              </a:rPr>
              <a:t>r</a:t>
            </a:r>
            <a:r>
              <a:rPr lang="nl-NL" dirty="0">
                <a:solidFill>
                  <a:srgbClr val="F5F5F5"/>
                </a:solidFill>
                <a:latin typeface="Lucida Console" panose="020B0609040504020204" pitchFamily="49" charset="0"/>
              </a:rPr>
              <a:t>i</a:t>
            </a:r>
            <a:r>
              <a:rPr lang="en-NL" dirty="0" err="1">
                <a:solidFill>
                  <a:srgbClr val="F5F5F5"/>
                </a:solidFill>
                <a:latin typeface="Lucida Console" panose="020B0609040504020204" pitchFamily="49" charset="0"/>
              </a:rPr>
              <a:t>nsi</a:t>
            </a:r>
            <a:r>
              <a:rPr lang="nl-NL" dirty="0">
                <a:solidFill>
                  <a:srgbClr val="F5F5F5"/>
                </a:solidFill>
                <a:latin typeface="Lucida Console" panose="020B0609040504020204" pitchFamily="49" charset="0"/>
              </a:rPr>
              <a:t>c</a:t>
            </a:r>
            <a:r>
              <a:rPr lang="en-NL" dirty="0">
                <a:solidFill>
                  <a:srgbClr val="F5F5F5"/>
                </a:solidFill>
                <a:latin typeface="Lucida Console" panose="020B0609040504020204" pitchFamily="49" charset="0"/>
              </a:rPr>
              <a:t>s</a:t>
            </a:r>
          </a:p>
          <a:p>
            <a:pPr lvl="0" defTabSz="457200">
              <a:defRPr/>
            </a:pPr>
            <a:endParaRPr lang="en-NL" dirty="0">
              <a:solidFill>
                <a:srgbClr val="F5F5F5"/>
              </a:solidFill>
              <a:latin typeface="Lucida Console" panose="020B0609040504020204" pitchFamily="49" charset="0"/>
            </a:endParaRPr>
          </a:p>
          <a:p>
            <a:pPr lvl="0" defTabSz="457200">
              <a:defRPr/>
            </a:pPr>
            <a:r>
              <a:rPr lang="en-AU" dirty="0">
                <a:solidFill>
                  <a:srgbClr val="F5F5F5"/>
                </a:solidFill>
                <a:latin typeface="Lucida Console" panose="020B0609040504020204" pitchFamily="49" charset="0"/>
              </a:rPr>
              <a:t>PS C:\&gt; </a:t>
            </a:r>
            <a:r>
              <a:rPr lang="en-NL" dirty="0">
                <a:solidFill>
                  <a:srgbClr val="98FB98"/>
                </a:solidFill>
                <a:latin typeface="Lucida Console" panose="020B0609040504020204" pitchFamily="49" charset="0"/>
              </a:rPr>
              <a:t>$</a:t>
            </a:r>
            <a:r>
              <a:rPr lang="nl-NL" dirty="0">
                <a:solidFill>
                  <a:srgbClr val="98FB98"/>
                </a:solidFill>
                <a:latin typeface="Lucida Console" panose="020B0609040504020204" pitchFamily="49" charset="0"/>
              </a:rPr>
              <a:t>E</a:t>
            </a:r>
            <a:r>
              <a:rPr lang="en-NL" dirty="0" err="1">
                <a:solidFill>
                  <a:srgbClr val="98FB98"/>
                </a:solidFill>
                <a:latin typeface="Lucida Console" panose="020B0609040504020204" pitchFamily="49" charset="0"/>
              </a:rPr>
              <a:t>ror</a:t>
            </a:r>
            <a:endParaRPr lang="en-NL" dirty="0">
              <a:solidFill>
                <a:srgbClr val="98FB98"/>
              </a:solidFill>
              <a:latin typeface="Lucida Console" panose="020B0609040504020204" pitchFamily="49" charset="0"/>
            </a:endParaRPr>
          </a:p>
          <a:p>
            <a:pPr lvl="0" defTabSz="457200">
              <a:defRPr/>
            </a:pPr>
            <a:r>
              <a:rPr lang="en-NL" dirty="0">
                <a:solidFill>
                  <a:schemeClr val="bg1"/>
                </a:solidFill>
                <a:latin typeface="Lucida Console" panose="020B0609040504020204" pitchFamily="49" charset="0"/>
              </a:rPr>
              <a:t>PS C</a:t>
            </a:r>
            <a:r>
              <a:rPr lang="en-NL" dirty="0">
                <a:solidFill>
                  <a:schemeClr val="bg1"/>
                </a:solidFill>
                <a:latin typeface="Lucida Console" panose="020B0609040504020204" pitchFamily="49" charset="0"/>
                <a:sym typeface="Wingdings" panose="05000000000000000000" pitchFamily="2" charset="2"/>
              </a:rPr>
              <a:t>:\&gt; </a:t>
            </a:r>
            <a:r>
              <a:rPr lang="nl-NL" dirty="0">
                <a:solidFill>
                  <a:srgbClr val="FEF000"/>
                </a:solidFill>
                <a:latin typeface="Lucida Console" panose="020B0609040504020204" pitchFamily="49" charset="0"/>
                <a:sym typeface="Wingdings" panose="05000000000000000000" pitchFamily="2" charset="2"/>
              </a:rPr>
              <a:t>S</a:t>
            </a:r>
            <a:r>
              <a:rPr lang="en-NL" dirty="0">
                <a:solidFill>
                  <a:srgbClr val="FEF000"/>
                </a:solidFill>
                <a:latin typeface="Lucida Console" panose="020B0609040504020204" pitchFamily="49" charset="0"/>
                <a:sym typeface="Wingdings" panose="05000000000000000000" pitchFamily="2" charset="2"/>
              </a:rPr>
              <a:t>e</a:t>
            </a:r>
            <a:r>
              <a:rPr lang="nl-NL" dirty="0">
                <a:solidFill>
                  <a:srgbClr val="FEF000"/>
                </a:solidFill>
                <a:latin typeface="Lucida Console" panose="020B0609040504020204" pitchFamily="49" charset="0"/>
                <a:sym typeface="Wingdings" panose="05000000000000000000" pitchFamily="2" charset="2"/>
              </a:rPr>
              <a:t>t</a:t>
            </a:r>
            <a:r>
              <a:rPr lang="en-NL" dirty="0">
                <a:solidFill>
                  <a:srgbClr val="FEF000"/>
                </a:solidFill>
                <a:latin typeface="Lucida Console" panose="020B0609040504020204" pitchFamily="49" charset="0"/>
                <a:sym typeface="Wingdings" panose="05000000000000000000" pitchFamily="2" charset="2"/>
              </a:rPr>
              <a:t>-</a:t>
            </a:r>
            <a:r>
              <a:rPr lang="nl-NL" dirty="0">
                <a:solidFill>
                  <a:srgbClr val="FEF000"/>
                </a:solidFill>
                <a:latin typeface="Lucida Console" panose="020B0609040504020204" pitchFamily="49" charset="0"/>
                <a:sym typeface="Wingdings" panose="05000000000000000000" pitchFamily="2" charset="2"/>
              </a:rPr>
              <a:t>S</a:t>
            </a:r>
            <a:r>
              <a:rPr lang="en-NL" dirty="0">
                <a:solidFill>
                  <a:srgbClr val="FEF000"/>
                </a:solidFill>
                <a:latin typeface="Lucida Console" panose="020B0609040504020204" pitchFamily="49" charset="0"/>
                <a:sym typeface="Wingdings" panose="05000000000000000000" pitchFamily="2" charset="2"/>
              </a:rPr>
              <a:t>t</a:t>
            </a:r>
            <a:r>
              <a:rPr lang="nl-NL" dirty="0">
                <a:solidFill>
                  <a:srgbClr val="FEF000"/>
                </a:solidFill>
                <a:latin typeface="Lucida Console" panose="020B0609040504020204" pitchFamily="49" charset="0"/>
                <a:sym typeface="Wingdings" panose="05000000000000000000" pitchFamily="2" charset="2"/>
              </a:rPr>
              <a:t>r</a:t>
            </a:r>
            <a:r>
              <a:rPr lang="en-NL" dirty="0" err="1">
                <a:solidFill>
                  <a:srgbClr val="FEF000"/>
                </a:solidFill>
                <a:latin typeface="Lucida Console" panose="020B0609040504020204" pitchFamily="49" charset="0"/>
                <a:sym typeface="Wingdings" panose="05000000000000000000" pitchFamily="2" charset="2"/>
              </a:rPr>
              <a:t>i</a:t>
            </a:r>
            <a:r>
              <a:rPr lang="nl-NL" dirty="0">
                <a:solidFill>
                  <a:srgbClr val="FEF000"/>
                </a:solidFill>
                <a:latin typeface="Lucida Console" panose="020B0609040504020204" pitchFamily="49" charset="0"/>
                <a:sym typeface="Wingdings" panose="05000000000000000000" pitchFamily="2" charset="2"/>
              </a:rPr>
              <a:t>c</a:t>
            </a:r>
            <a:r>
              <a:rPr lang="en-NL" dirty="0">
                <a:solidFill>
                  <a:srgbClr val="FEF000"/>
                </a:solidFill>
                <a:latin typeface="Lucida Console" panose="020B0609040504020204" pitchFamily="49" charset="0"/>
                <a:sym typeface="Wingdings" panose="05000000000000000000" pitchFamily="2" charset="2"/>
              </a:rPr>
              <a:t>t</a:t>
            </a:r>
            <a:r>
              <a:rPr lang="nl-NL" dirty="0">
                <a:solidFill>
                  <a:srgbClr val="FEF000"/>
                </a:solidFill>
                <a:latin typeface="Lucida Console" panose="020B0609040504020204" pitchFamily="49" charset="0"/>
                <a:sym typeface="Wingdings" panose="05000000000000000000" pitchFamily="2" charset="2"/>
              </a:rPr>
              <a:t>M</a:t>
            </a:r>
            <a:r>
              <a:rPr lang="en-NL" dirty="0">
                <a:solidFill>
                  <a:srgbClr val="FEF000"/>
                </a:solidFill>
                <a:latin typeface="Lucida Console" panose="020B0609040504020204" pitchFamily="49" charset="0"/>
                <a:sym typeface="Wingdings" panose="05000000000000000000" pitchFamily="2" charset="2"/>
              </a:rPr>
              <a:t>o</a:t>
            </a:r>
            <a:r>
              <a:rPr lang="nl-NL" dirty="0">
                <a:solidFill>
                  <a:srgbClr val="FEF000"/>
                </a:solidFill>
                <a:latin typeface="Lucida Console" panose="020B0609040504020204" pitchFamily="49" charset="0"/>
                <a:sym typeface="Wingdings" panose="05000000000000000000" pitchFamily="2" charset="2"/>
              </a:rPr>
              <a:t>d</a:t>
            </a:r>
            <a:r>
              <a:rPr lang="en-NL" dirty="0">
                <a:solidFill>
                  <a:srgbClr val="FEF000"/>
                </a:solidFill>
                <a:latin typeface="Lucida Console" panose="020B0609040504020204" pitchFamily="49" charset="0"/>
                <a:sym typeface="Wingdings" panose="05000000000000000000" pitchFamily="2" charset="2"/>
              </a:rPr>
              <a:t>e </a:t>
            </a:r>
            <a:r>
              <a:rPr lang="en-NL" dirty="0">
                <a:solidFill>
                  <a:schemeClr val="hlink"/>
                </a:solidFill>
                <a:latin typeface="Lucida Console" panose="020B0609040504020204" pitchFamily="49" charset="0"/>
              </a:rPr>
              <a:t>-Version</a:t>
            </a:r>
            <a:r>
              <a:rPr lang="en-NL" dirty="0">
                <a:solidFill>
                  <a:schemeClr val="bg1"/>
                </a:solidFill>
                <a:latin typeface="Lucida Console" panose="020B0609040504020204" pitchFamily="49" charset="0"/>
                <a:sym typeface="Wingdings" panose="05000000000000000000" pitchFamily="2" charset="2"/>
              </a:rPr>
              <a:t> </a:t>
            </a:r>
            <a:r>
              <a:rPr lang="nl-NL" dirty="0">
                <a:solidFill>
                  <a:schemeClr val="bg1"/>
                </a:solidFill>
                <a:latin typeface="Lucida Console" panose="020B0609040504020204" pitchFamily="49" charset="0"/>
                <a:sym typeface="Wingdings" panose="05000000000000000000" pitchFamily="2" charset="2"/>
              </a:rPr>
              <a:t>L</a:t>
            </a:r>
            <a:r>
              <a:rPr lang="en-NL" dirty="0">
                <a:solidFill>
                  <a:schemeClr val="bg1"/>
                </a:solidFill>
                <a:latin typeface="Lucida Console" panose="020B0609040504020204" pitchFamily="49" charset="0"/>
                <a:sym typeface="Wingdings" panose="05000000000000000000" pitchFamily="2" charset="2"/>
              </a:rPr>
              <a:t>a</a:t>
            </a:r>
            <a:r>
              <a:rPr lang="nl-NL" dirty="0">
                <a:solidFill>
                  <a:schemeClr val="bg1"/>
                </a:solidFill>
                <a:latin typeface="Lucida Console" panose="020B0609040504020204" pitchFamily="49" charset="0"/>
                <a:sym typeface="Wingdings" panose="05000000000000000000" pitchFamily="2" charset="2"/>
              </a:rPr>
              <a:t>t</a:t>
            </a:r>
            <a:r>
              <a:rPr lang="en-NL" dirty="0">
                <a:solidFill>
                  <a:schemeClr val="bg1"/>
                </a:solidFill>
                <a:latin typeface="Lucida Console" panose="020B0609040504020204" pitchFamily="49" charset="0"/>
                <a:sym typeface="Wingdings" panose="05000000000000000000" pitchFamily="2" charset="2"/>
              </a:rPr>
              <a:t>e</a:t>
            </a:r>
            <a:r>
              <a:rPr lang="nl-NL" dirty="0">
                <a:solidFill>
                  <a:schemeClr val="bg1"/>
                </a:solidFill>
                <a:latin typeface="Lucida Console" panose="020B0609040504020204" pitchFamily="49" charset="0"/>
                <a:sym typeface="Wingdings" panose="05000000000000000000" pitchFamily="2" charset="2"/>
              </a:rPr>
              <a:t>s</a:t>
            </a:r>
            <a:r>
              <a:rPr lang="en-NL" dirty="0">
                <a:solidFill>
                  <a:schemeClr val="bg1"/>
                </a:solidFill>
                <a:latin typeface="Lucida Console" panose="020B0609040504020204" pitchFamily="49" charset="0"/>
                <a:sym typeface="Wingdings" panose="05000000000000000000" pitchFamily="2" charset="2"/>
              </a:rPr>
              <a:t>t</a:t>
            </a:r>
          </a:p>
          <a:p>
            <a:pPr defTabSz="457200">
              <a:defRPr/>
            </a:pPr>
            <a:r>
              <a:rPr lang="en-AU" dirty="0">
                <a:solidFill>
                  <a:srgbClr val="F5F5F5"/>
                </a:solidFill>
                <a:latin typeface="Lucida Console" panose="020B0609040504020204" pitchFamily="49" charset="0"/>
              </a:rPr>
              <a:t>PS C:\&gt; </a:t>
            </a:r>
            <a:r>
              <a:rPr lang="en-NL" dirty="0">
                <a:solidFill>
                  <a:srgbClr val="98FB98"/>
                </a:solidFill>
                <a:latin typeface="Lucida Console" panose="020B0609040504020204" pitchFamily="49" charset="0"/>
              </a:rPr>
              <a:t>$</a:t>
            </a:r>
            <a:r>
              <a:rPr lang="nl-NL" dirty="0">
                <a:solidFill>
                  <a:srgbClr val="98FB98"/>
                </a:solidFill>
                <a:latin typeface="Lucida Console" panose="020B0609040504020204" pitchFamily="49" charset="0"/>
              </a:rPr>
              <a:t>E</a:t>
            </a:r>
            <a:r>
              <a:rPr lang="en-NL" dirty="0" err="1">
                <a:solidFill>
                  <a:srgbClr val="98FB98"/>
                </a:solidFill>
                <a:latin typeface="Lucida Console" panose="020B0609040504020204" pitchFamily="49" charset="0"/>
              </a:rPr>
              <a:t>ror</a:t>
            </a:r>
            <a:endParaRPr lang="en-NL" dirty="0">
              <a:solidFill>
                <a:srgbClr val="98FB98"/>
              </a:solidFill>
              <a:latin typeface="Lucida Console" panose="020B0609040504020204" pitchFamily="49" charset="0"/>
            </a:endParaRPr>
          </a:p>
          <a:p>
            <a:pPr lvl="0" defTabSz="457200">
              <a:defRPr/>
            </a:pPr>
            <a:r>
              <a:rPr lang="en-NL" dirty="0">
                <a:solidFill>
                  <a:srgbClr val="D83B01"/>
                </a:solidFill>
                <a:highlight>
                  <a:srgbClr val="000000"/>
                </a:highlight>
                <a:latin typeface="Lucida Console" panose="020B0609040504020204" pitchFamily="49" charset="0"/>
              </a:rPr>
              <a:t>T</a:t>
            </a:r>
            <a:r>
              <a:rPr lang="nl-NL" dirty="0">
                <a:solidFill>
                  <a:srgbClr val="D83B01"/>
                </a:solidFill>
                <a:highlight>
                  <a:srgbClr val="000000"/>
                </a:highlight>
                <a:latin typeface="Lucida Console" panose="020B0609040504020204" pitchFamily="49" charset="0"/>
              </a:rPr>
              <a:t>h</a:t>
            </a:r>
            <a:r>
              <a:rPr lang="en-NL" dirty="0">
                <a:solidFill>
                  <a:srgbClr val="D83B01"/>
                </a:solidFill>
                <a:highlight>
                  <a:srgbClr val="000000"/>
                </a:highlight>
                <a:latin typeface="Lucida Console" panose="020B0609040504020204" pitchFamily="49" charset="0"/>
              </a:rPr>
              <a:t>e variable '$</a:t>
            </a:r>
            <a:r>
              <a:rPr lang="nl-NL" dirty="0">
                <a:solidFill>
                  <a:srgbClr val="D83B01"/>
                </a:solidFill>
                <a:highlight>
                  <a:srgbClr val="000000"/>
                </a:highlight>
                <a:latin typeface="Lucida Console" panose="020B0609040504020204" pitchFamily="49" charset="0"/>
              </a:rPr>
              <a:t>E</a:t>
            </a:r>
            <a:r>
              <a:rPr lang="en-NL" dirty="0">
                <a:solidFill>
                  <a:srgbClr val="D83B01"/>
                </a:solidFill>
                <a:highlight>
                  <a:srgbClr val="000000"/>
                </a:highlight>
                <a:latin typeface="Lucida Console" panose="020B0609040504020204" pitchFamily="49" charset="0"/>
              </a:rPr>
              <a:t>r</a:t>
            </a:r>
            <a:r>
              <a:rPr lang="nl-NL" dirty="0">
                <a:solidFill>
                  <a:srgbClr val="D83B01"/>
                </a:solidFill>
                <a:highlight>
                  <a:srgbClr val="000000"/>
                </a:highlight>
                <a:latin typeface="Lucida Console" panose="020B0609040504020204" pitchFamily="49" charset="0"/>
              </a:rPr>
              <a:t>o</a:t>
            </a:r>
            <a:r>
              <a:rPr lang="en-NL" dirty="0">
                <a:solidFill>
                  <a:srgbClr val="D83B01"/>
                </a:solidFill>
                <a:highlight>
                  <a:srgbClr val="000000"/>
                </a:highlight>
                <a:latin typeface="Lucida Console" panose="020B0609040504020204" pitchFamily="49" charset="0"/>
              </a:rPr>
              <a:t>r' </a:t>
            </a:r>
            <a:r>
              <a:rPr lang="nl-NL" dirty="0">
                <a:solidFill>
                  <a:srgbClr val="D83B01"/>
                </a:solidFill>
                <a:highlight>
                  <a:srgbClr val="000000"/>
                </a:highlight>
                <a:latin typeface="Lucida Console" panose="020B0609040504020204" pitchFamily="49" charset="0"/>
              </a:rPr>
              <a:t>c</a:t>
            </a:r>
            <a:r>
              <a:rPr lang="en-NL" dirty="0">
                <a:solidFill>
                  <a:srgbClr val="D83B01"/>
                </a:solidFill>
                <a:highlight>
                  <a:srgbClr val="000000"/>
                </a:highlight>
                <a:latin typeface="Lucida Console" panose="020B0609040504020204" pitchFamily="49" charset="0"/>
              </a:rPr>
              <a:t>a</a:t>
            </a:r>
            <a:r>
              <a:rPr lang="nl-NL" dirty="0">
                <a:solidFill>
                  <a:srgbClr val="D83B01"/>
                </a:solidFill>
                <a:highlight>
                  <a:srgbClr val="000000"/>
                </a:highlight>
                <a:latin typeface="Lucida Console" panose="020B0609040504020204" pitchFamily="49" charset="0"/>
              </a:rPr>
              <a:t>n</a:t>
            </a:r>
            <a:r>
              <a:rPr lang="en-NL" dirty="0">
                <a:solidFill>
                  <a:srgbClr val="D83B01"/>
                </a:solidFill>
                <a:highlight>
                  <a:srgbClr val="000000"/>
                </a:highlight>
                <a:latin typeface="Lucida Console" panose="020B0609040504020204" pitchFamily="49" charset="0"/>
              </a:rPr>
              <a:t>n</a:t>
            </a:r>
            <a:r>
              <a:rPr lang="nl-NL" dirty="0">
                <a:solidFill>
                  <a:srgbClr val="D83B01"/>
                </a:solidFill>
                <a:highlight>
                  <a:srgbClr val="000000"/>
                </a:highlight>
                <a:latin typeface="Lucida Console" panose="020B0609040504020204" pitchFamily="49" charset="0"/>
              </a:rPr>
              <a:t>o</a:t>
            </a:r>
            <a:r>
              <a:rPr lang="en-NL" dirty="0">
                <a:solidFill>
                  <a:srgbClr val="D83B01"/>
                </a:solidFill>
                <a:highlight>
                  <a:srgbClr val="000000"/>
                </a:highlight>
                <a:latin typeface="Lucida Console" panose="020B0609040504020204" pitchFamily="49" charset="0"/>
              </a:rPr>
              <a:t>t </a:t>
            </a:r>
            <a:r>
              <a:rPr lang="nl-NL" dirty="0">
                <a:solidFill>
                  <a:srgbClr val="D83B01"/>
                </a:solidFill>
                <a:highlight>
                  <a:srgbClr val="000000"/>
                </a:highlight>
                <a:latin typeface="Lucida Console" panose="020B0609040504020204" pitchFamily="49" charset="0"/>
              </a:rPr>
              <a:t>b</a:t>
            </a:r>
            <a:r>
              <a:rPr lang="en-NL" dirty="0">
                <a:solidFill>
                  <a:srgbClr val="D83B01"/>
                </a:solidFill>
                <a:highlight>
                  <a:srgbClr val="000000"/>
                </a:highlight>
                <a:latin typeface="Lucida Console" panose="020B0609040504020204" pitchFamily="49" charset="0"/>
              </a:rPr>
              <a:t>e </a:t>
            </a:r>
            <a:r>
              <a:rPr lang="nl-NL" dirty="0">
                <a:solidFill>
                  <a:srgbClr val="D83B01"/>
                </a:solidFill>
                <a:highlight>
                  <a:srgbClr val="000000"/>
                </a:highlight>
                <a:latin typeface="Lucida Console" panose="020B0609040504020204" pitchFamily="49" charset="0"/>
              </a:rPr>
              <a:t>r</a:t>
            </a:r>
            <a:r>
              <a:rPr lang="en-NL" dirty="0">
                <a:solidFill>
                  <a:srgbClr val="D83B01"/>
                </a:solidFill>
                <a:highlight>
                  <a:srgbClr val="000000"/>
                </a:highlight>
                <a:latin typeface="Lucida Console" panose="020B0609040504020204" pitchFamily="49" charset="0"/>
              </a:rPr>
              <a:t>e</a:t>
            </a:r>
            <a:r>
              <a:rPr lang="nl-NL" dirty="0">
                <a:solidFill>
                  <a:srgbClr val="D83B01"/>
                </a:solidFill>
                <a:highlight>
                  <a:srgbClr val="000000"/>
                </a:highlight>
                <a:latin typeface="Lucida Console" panose="020B0609040504020204" pitchFamily="49" charset="0"/>
              </a:rPr>
              <a:t>t</a:t>
            </a:r>
            <a:r>
              <a:rPr lang="en-NL" dirty="0">
                <a:solidFill>
                  <a:srgbClr val="D83B01"/>
                </a:solidFill>
                <a:highlight>
                  <a:srgbClr val="000000"/>
                </a:highlight>
                <a:latin typeface="Lucida Console" panose="020B0609040504020204" pitchFamily="49" charset="0"/>
              </a:rPr>
              <a:t>r</a:t>
            </a:r>
            <a:r>
              <a:rPr lang="nl-NL" dirty="0">
                <a:solidFill>
                  <a:srgbClr val="D83B01"/>
                </a:solidFill>
                <a:highlight>
                  <a:srgbClr val="000000"/>
                </a:highlight>
                <a:latin typeface="Lucida Console" panose="020B0609040504020204" pitchFamily="49" charset="0"/>
              </a:rPr>
              <a:t>i</a:t>
            </a:r>
            <a:r>
              <a:rPr lang="en-NL" dirty="0">
                <a:solidFill>
                  <a:srgbClr val="D83B01"/>
                </a:solidFill>
                <a:highlight>
                  <a:srgbClr val="000000"/>
                </a:highlight>
                <a:latin typeface="Lucida Console" panose="020B0609040504020204" pitchFamily="49" charset="0"/>
              </a:rPr>
              <a:t>e</a:t>
            </a:r>
            <a:r>
              <a:rPr lang="nl-NL" dirty="0">
                <a:solidFill>
                  <a:srgbClr val="D83B01"/>
                </a:solidFill>
                <a:highlight>
                  <a:srgbClr val="000000"/>
                </a:highlight>
                <a:latin typeface="Lucida Console" panose="020B0609040504020204" pitchFamily="49" charset="0"/>
              </a:rPr>
              <a:t>v</a:t>
            </a:r>
            <a:r>
              <a:rPr lang="en-NL" dirty="0">
                <a:solidFill>
                  <a:srgbClr val="D83B01"/>
                </a:solidFill>
                <a:highlight>
                  <a:srgbClr val="000000"/>
                </a:highlight>
                <a:latin typeface="Lucida Console" panose="020B0609040504020204" pitchFamily="49" charset="0"/>
              </a:rPr>
              <a:t>e</a:t>
            </a:r>
            <a:r>
              <a:rPr lang="nl-NL" dirty="0">
                <a:solidFill>
                  <a:srgbClr val="D83B01"/>
                </a:solidFill>
                <a:highlight>
                  <a:srgbClr val="000000"/>
                </a:highlight>
                <a:latin typeface="Lucida Console" panose="020B0609040504020204" pitchFamily="49" charset="0"/>
              </a:rPr>
              <a:t>d</a:t>
            </a:r>
            <a:r>
              <a:rPr lang="en-NL" dirty="0">
                <a:solidFill>
                  <a:srgbClr val="D83B01"/>
                </a:solidFill>
                <a:highlight>
                  <a:srgbClr val="000000"/>
                </a:highlight>
                <a:latin typeface="Lucida Console" panose="020B0609040504020204" pitchFamily="49" charset="0"/>
              </a:rPr>
              <a:t> </a:t>
            </a:r>
            <a:r>
              <a:rPr lang="nl-NL" dirty="0">
                <a:solidFill>
                  <a:srgbClr val="D83B01"/>
                </a:solidFill>
                <a:highlight>
                  <a:srgbClr val="000000"/>
                </a:highlight>
                <a:latin typeface="Lucida Console" panose="020B0609040504020204" pitchFamily="49" charset="0"/>
              </a:rPr>
              <a:t>b</a:t>
            </a:r>
            <a:r>
              <a:rPr lang="en-NL" dirty="0">
                <a:solidFill>
                  <a:srgbClr val="D83B01"/>
                </a:solidFill>
                <a:highlight>
                  <a:srgbClr val="000000"/>
                </a:highlight>
                <a:latin typeface="Lucida Console" panose="020B0609040504020204" pitchFamily="49" charset="0"/>
              </a:rPr>
              <a:t>e</a:t>
            </a:r>
            <a:r>
              <a:rPr lang="nl-NL" dirty="0">
                <a:solidFill>
                  <a:srgbClr val="D83B01"/>
                </a:solidFill>
                <a:highlight>
                  <a:srgbClr val="000000"/>
                </a:highlight>
                <a:latin typeface="Lucida Console" panose="020B0609040504020204" pitchFamily="49" charset="0"/>
              </a:rPr>
              <a:t>c</a:t>
            </a:r>
            <a:r>
              <a:rPr lang="en-NL" dirty="0">
                <a:solidFill>
                  <a:srgbClr val="D83B01"/>
                </a:solidFill>
                <a:highlight>
                  <a:srgbClr val="000000"/>
                </a:highlight>
                <a:latin typeface="Lucida Console" panose="020B0609040504020204" pitchFamily="49" charset="0"/>
              </a:rPr>
              <a:t>a</a:t>
            </a:r>
            <a:r>
              <a:rPr lang="nl-NL" dirty="0">
                <a:solidFill>
                  <a:srgbClr val="D83B01"/>
                </a:solidFill>
                <a:highlight>
                  <a:srgbClr val="000000"/>
                </a:highlight>
                <a:latin typeface="Lucida Console" panose="020B0609040504020204" pitchFamily="49" charset="0"/>
              </a:rPr>
              <a:t>u</a:t>
            </a:r>
            <a:r>
              <a:rPr lang="en-NL" dirty="0">
                <a:solidFill>
                  <a:srgbClr val="D83B01"/>
                </a:solidFill>
                <a:highlight>
                  <a:srgbClr val="000000"/>
                </a:highlight>
                <a:latin typeface="Lucida Console" panose="020B0609040504020204" pitchFamily="49" charset="0"/>
              </a:rPr>
              <a:t>s</a:t>
            </a:r>
            <a:r>
              <a:rPr lang="nl-NL" dirty="0">
                <a:solidFill>
                  <a:srgbClr val="D83B01"/>
                </a:solidFill>
                <a:highlight>
                  <a:srgbClr val="000000"/>
                </a:highlight>
                <a:latin typeface="Lucida Console" panose="020B0609040504020204" pitchFamily="49" charset="0"/>
              </a:rPr>
              <a:t>e</a:t>
            </a:r>
            <a:r>
              <a:rPr lang="en-NL" dirty="0">
                <a:solidFill>
                  <a:srgbClr val="D83B01"/>
                </a:solidFill>
                <a:highlight>
                  <a:srgbClr val="000000"/>
                </a:highlight>
                <a:latin typeface="Lucida Console" panose="020B0609040504020204" pitchFamily="49" charset="0"/>
              </a:rPr>
              <a:t> </a:t>
            </a:r>
            <a:r>
              <a:rPr lang="nl-NL" dirty="0">
                <a:solidFill>
                  <a:srgbClr val="D83B01"/>
                </a:solidFill>
                <a:highlight>
                  <a:srgbClr val="000000"/>
                </a:highlight>
                <a:latin typeface="Lucida Console" panose="020B0609040504020204" pitchFamily="49" charset="0"/>
              </a:rPr>
              <a:t>i</a:t>
            </a:r>
            <a:r>
              <a:rPr lang="en-NL" dirty="0">
                <a:solidFill>
                  <a:srgbClr val="D83B01"/>
                </a:solidFill>
                <a:highlight>
                  <a:srgbClr val="000000"/>
                </a:highlight>
                <a:latin typeface="Lucida Console" panose="020B0609040504020204" pitchFamily="49" charset="0"/>
              </a:rPr>
              <a:t>t </a:t>
            </a:r>
            <a:r>
              <a:rPr lang="nl-NL" dirty="0">
                <a:solidFill>
                  <a:srgbClr val="D83B01"/>
                </a:solidFill>
                <a:highlight>
                  <a:srgbClr val="000000"/>
                </a:highlight>
                <a:latin typeface="Lucida Console" panose="020B0609040504020204" pitchFamily="49" charset="0"/>
              </a:rPr>
              <a:t>h</a:t>
            </a:r>
            <a:r>
              <a:rPr lang="en-NL" dirty="0">
                <a:solidFill>
                  <a:srgbClr val="D83B01"/>
                </a:solidFill>
                <a:highlight>
                  <a:srgbClr val="000000"/>
                </a:highlight>
                <a:latin typeface="Lucida Console" panose="020B0609040504020204" pitchFamily="49" charset="0"/>
              </a:rPr>
              <a:t>a</a:t>
            </a:r>
            <a:r>
              <a:rPr lang="nl-NL" dirty="0">
                <a:solidFill>
                  <a:srgbClr val="D83B01"/>
                </a:solidFill>
                <a:highlight>
                  <a:srgbClr val="000000"/>
                </a:highlight>
                <a:latin typeface="Lucida Console" panose="020B0609040504020204" pitchFamily="49" charset="0"/>
              </a:rPr>
              <a:t>s</a:t>
            </a:r>
            <a:r>
              <a:rPr lang="en-NL" dirty="0">
                <a:solidFill>
                  <a:srgbClr val="D83B01"/>
                </a:solidFill>
                <a:highlight>
                  <a:srgbClr val="000000"/>
                </a:highlight>
                <a:latin typeface="Lucida Console" panose="020B0609040504020204" pitchFamily="49" charset="0"/>
              </a:rPr>
              <a:t> </a:t>
            </a:r>
            <a:r>
              <a:rPr lang="nl-NL" dirty="0">
                <a:solidFill>
                  <a:srgbClr val="D83B01"/>
                </a:solidFill>
                <a:highlight>
                  <a:srgbClr val="000000"/>
                </a:highlight>
                <a:latin typeface="Lucida Console" panose="020B0609040504020204" pitchFamily="49" charset="0"/>
              </a:rPr>
              <a:t>n</a:t>
            </a:r>
            <a:r>
              <a:rPr lang="en-NL" dirty="0">
                <a:solidFill>
                  <a:srgbClr val="D83B01"/>
                </a:solidFill>
                <a:highlight>
                  <a:srgbClr val="000000"/>
                </a:highlight>
                <a:latin typeface="Lucida Console" panose="020B0609040504020204" pitchFamily="49" charset="0"/>
              </a:rPr>
              <a:t>o</a:t>
            </a:r>
            <a:r>
              <a:rPr lang="nl-NL" dirty="0">
                <a:solidFill>
                  <a:srgbClr val="D83B01"/>
                </a:solidFill>
                <a:highlight>
                  <a:srgbClr val="000000"/>
                </a:highlight>
                <a:latin typeface="Lucida Console" panose="020B0609040504020204" pitchFamily="49" charset="0"/>
              </a:rPr>
              <a:t>t</a:t>
            </a:r>
            <a:r>
              <a:rPr lang="en-NL" dirty="0">
                <a:solidFill>
                  <a:srgbClr val="D83B01"/>
                </a:solidFill>
                <a:highlight>
                  <a:srgbClr val="000000"/>
                </a:highlight>
                <a:latin typeface="Lucida Console" panose="020B0609040504020204" pitchFamily="49" charset="0"/>
              </a:rPr>
              <a:t> </a:t>
            </a:r>
            <a:r>
              <a:rPr lang="nl-NL" dirty="0">
                <a:solidFill>
                  <a:srgbClr val="D83B01"/>
                </a:solidFill>
                <a:highlight>
                  <a:srgbClr val="000000"/>
                </a:highlight>
                <a:latin typeface="Lucida Console" panose="020B0609040504020204" pitchFamily="49" charset="0"/>
              </a:rPr>
              <a:t>b</a:t>
            </a:r>
            <a:r>
              <a:rPr lang="en-NL" dirty="0">
                <a:solidFill>
                  <a:srgbClr val="D83B01"/>
                </a:solidFill>
                <a:highlight>
                  <a:srgbClr val="000000"/>
                </a:highlight>
                <a:latin typeface="Lucida Console" panose="020B0609040504020204" pitchFamily="49" charset="0"/>
              </a:rPr>
              <a:t>e</a:t>
            </a:r>
            <a:r>
              <a:rPr lang="nl-NL" dirty="0">
                <a:solidFill>
                  <a:srgbClr val="D83B01"/>
                </a:solidFill>
                <a:highlight>
                  <a:srgbClr val="000000"/>
                </a:highlight>
                <a:latin typeface="Lucida Console" panose="020B0609040504020204" pitchFamily="49" charset="0"/>
              </a:rPr>
              <a:t>e</a:t>
            </a:r>
            <a:r>
              <a:rPr lang="en-NL" dirty="0">
                <a:solidFill>
                  <a:srgbClr val="D83B01"/>
                </a:solidFill>
                <a:highlight>
                  <a:srgbClr val="000000"/>
                </a:highlight>
                <a:latin typeface="Lucida Console" panose="020B0609040504020204" pitchFamily="49" charset="0"/>
              </a:rPr>
              <a:t>n </a:t>
            </a:r>
            <a:r>
              <a:rPr lang="nl-NL" dirty="0">
                <a:solidFill>
                  <a:srgbClr val="D83B01"/>
                </a:solidFill>
                <a:highlight>
                  <a:srgbClr val="000000"/>
                </a:highlight>
                <a:latin typeface="Lucida Console" panose="020B0609040504020204" pitchFamily="49" charset="0"/>
              </a:rPr>
              <a:t>s</a:t>
            </a:r>
            <a:r>
              <a:rPr lang="en-NL" dirty="0">
                <a:solidFill>
                  <a:srgbClr val="D83B01"/>
                </a:solidFill>
                <a:highlight>
                  <a:srgbClr val="000000"/>
                </a:highlight>
                <a:latin typeface="Lucida Console" panose="020B0609040504020204" pitchFamily="49" charset="0"/>
              </a:rPr>
              <a:t>e</a:t>
            </a:r>
            <a:r>
              <a:rPr lang="nl-NL" dirty="0">
                <a:solidFill>
                  <a:srgbClr val="D83B01"/>
                </a:solidFill>
                <a:highlight>
                  <a:srgbClr val="000000"/>
                </a:highlight>
                <a:latin typeface="Lucida Console" panose="020B0609040504020204" pitchFamily="49" charset="0"/>
              </a:rPr>
              <a:t>t</a:t>
            </a:r>
            <a:r>
              <a:rPr lang="en-NL" dirty="0">
                <a:solidFill>
                  <a:srgbClr val="D83B01"/>
                </a:solidFill>
                <a:highlight>
                  <a:srgbClr val="000000"/>
                </a:highlight>
                <a:latin typeface="Lucida Console" panose="020B0609040504020204" pitchFamily="49" charset="0"/>
              </a:rPr>
              <a:t>.</a:t>
            </a:r>
          </a:p>
          <a:p>
            <a:pPr lvl="0" defTabSz="457200">
              <a:defRPr/>
            </a:pPr>
            <a:r>
              <a:rPr lang="nl-NL" dirty="0">
                <a:solidFill>
                  <a:srgbClr val="D83B01"/>
                </a:solidFill>
                <a:highlight>
                  <a:srgbClr val="000000"/>
                </a:highlight>
                <a:latin typeface="Lucida Console" panose="020B0609040504020204" pitchFamily="49" charset="0"/>
              </a:rPr>
              <a:t>At</a:t>
            </a:r>
            <a:r>
              <a:rPr lang="en-NL" dirty="0">
                <a:solidFill>
                  <a:srgbClr val="D83B01"/>
                </a:solidFill>
                <a:highlight>
                  <a:srgbClr val="000000"/>
                </a:highlight>
                <a:latin typeface="Lucida Console" panose="020B0609040504020204" pitchFamily="49" charset="0"/>
              </a:rPr>
              <a:t> </a:t>
            </a:r>
            <a:r>
              <a:rPr lang="nl-NL" dirty="0">
                <a:solidFill>
                  <a:srgbClr val="D83B01"/>
                </a:solidFill>
                <a:highlight>
                  <a:srgbClr val="000000"/>
                </a:highlight>
                <a:latin typeface="Lucida Console" panose="020B0609040504020204" pitchFamily="49" charset="0"/>
              </a:rPr>
              <a:t>l</a:t>
            </a:r>
            <a:r>
              <a:rPr lang="en-NL" dirty="0" err="1">
                <a:solidFill>
                  <a:srgbClr val="D83B01"/>
                </a:solidFill>
                <a:highlight>
                  <a:srgbClr val="000000"/>
                </a:highlight>
                <a:latin typeface="Lucida Console" panose="020B0609040504020204" pitchFamily="49" charset="0"/>
              </a:rPr>
              <a:t>i</a:t>
            </a:r>
            <a:r>
              <a:rPr lang="nl-NL" dirty="0">
                <a:solidFill>
                  <a:srgbClr val="D83B01"/>
                </a:solidFill>
                <a:highlight>
                  <a:srgbClr val="000000"/>
                </a:highlight>
                <a:latin typeface="Lucida Console" panose="020B0609040504020204" pitchFamily="49" charset="0"/>
              </a:rPr>
              <a:t>n</a:t>
            </a:r>
            <a:r>
              <a:rPr lang="en-NL" dirty="0">
                <a:solidFill>
                  <a:srgbClr val="D83B01"/>
                </a:solidFill>
                <a:highlight>
                  <a:srgbClr val="000000"/>
                </a:highlight>
                <a:latin typeface="Lucida Console" panose="020B0609040504020204" pitchFamily="49" charset="0"/>
              </a:rPr>
              <a:t>e:1 </a:t>
            </a:r>
            <a:r>
              <a:rPr lang="nl-NL" dirty="0">
                <a:solidFill>
                  <a:srgbClr val="D83B01"/>
                </a:solidFill>
                <a:highlight>
                  <a:srgbClr val="000000"/>
                </a:highlight>
                <a:latin typeface="Lucida Console" panose="020B0609040504020204" pitchFamily="49" charset="0"/>
              </a:rPr>
              <a:t>c</a:t>
            </a:r>
            <a:r>
              <a:rPr lang="en-NL" dirty="0">
                <a:solidFill>
                  <a:srgbClr val="D83B01"/>
                </a:solidFill>
                <a:highlight>
                  <a:srgbClr val="000000"/>
                </a:highlight>
                <a:latin typeface="Lucida Console" panose="020B0609040504020204" pitchFamily="49" charset="0"/>
              </a:rPr>
              <a:t>h</a:t>
            </a:r>
            <a:r>
              <a:rPr lang="nl-NL" dirty="0">
                <a:solidFill>
                  <a:srgbClr val="D83B01"/>
                </a:solidFill>
                <a:highlight>
                  <a:srgbClr val="000000"/>
                </a:highlight>
                <a:latin typeface="Lucida Console" panose="020B0609040504020204" pitchFamily="49" charset="0"/>
              </a:rPr>
              <a:t>a</a:t>
            </a:r>
            <a:r>
              <a:rPr lang="en-NL" dirty="0">
                <a:solidFill>
                  <a:srgbClr val="D83B01"/>
                </a:solidFill>
                <a:highlight>
                  <a:srgbClr val="000000"/>
                </a:highlight>
                <a:latin typeface="Lucida Console" panose="020B0609040504020204" pitchFamily="49" charset="0"/>
              </a:rPr>
              <a:t>r:1</a:t>
            </a:r>
          </a:p>
          <a:p>
            <a:pPr lvl="0" defTabSz="457200">
              <a:defRPr/>
            </a:pPr>
            <a:r>
              <a:rPr lang="en-NL" dirty="0">
                <a:solidFill>
                  <a:srgbClr val="D83B01"/>
                </a:solidFill>
                <a:highlight>
                  <a:srgbClr val="000000"/>
                </a:highlight>
                <a:latin typeface="Lucida Console" panose="020B0609040504020204" pitchFamily="49" charset="0"/>
              </a:rPr>
              <a:t>+ $</a:t>
            </a:r>
            <a:r>
              <a:rPr lang="en-NL" dirty="0" err="1">
                <a:solidFill>
                  <a:srgbClr val="D83B01"/>
                </a:solidFill>
                <a:highlight>
                  <a:srgbClr val="000000"/>
                </a:highlight>
                <a:latin typeface="Lucida Console" panose="020B0609040504020204" pitchFamily="49" charset="0"/>
              </a:rPr>
              <a:t>Eror</a:t>
            </a:r>
            <a:endParaRPr lang="en-NL" dirty="0">
              <a:solidFill>
                <a:srgbClr val="D83B01"/>
              </a:solidFill>
              <a:highlight>
                <a:srgbClr val="000000"/>
              </a:highlight>
              <a:latin typeface="Lucida Console" panose="020B0609040504020204" pitchFamily="49" charset="0"/>
            </a:endParaRPr>
          </a:p>
          <a:p>
            <a:pPr lvl="0" defTabSz="457200">
              <a:defRPr/>
            </a:pPr>
            <a:r>
              <a:rPr lang="en-NL" dirty="0">
                <a:solidFill>
                  <a:srgbClr val="D83B01"/>
                </a:solidFill>
                <a:highlight>
                  <a:srgbClr val="000000"/>
                </a:highlight>
                <a:latin typeface="Lucida Console" panose="020B0609040504020204" pitchFamily="49" charset="0"/>
              </a:rPr>
              <a:t>+ ~~~~~</a:t>
            </a:r>
          </a:p>
          <a:p>
            <a:pPr lvl="0" defTabSz="457200">
              <a:defRPr/>
            </a:pPr>
            <a:r>
              <a:rPr lang="en-NL" dirty="0">
                <a:solidFill>
                  <a:srgbClr val="D83B01"/>
                </a:solidFill>
                <a:highlight>
                  <a:srgbClr val="000000"/>
                </a:highlight>
                <a:latin typeface="Lucida Console" panose="020B0609040504020204" pitchFamily="49" charset="0"/>
              </a:rPr>
              <a:t>    + </a:t>
            </a:r>
            <a:r>
              <a:rPr lang="nl-NL" dirty="0">
                <a:solidFill>
                  <a:srgbClr val="D83B01"/>
                </a:solidFill>
                <a:highlight>
                  <a:srgbClr val="000000"/>
                </a:highlight>
                <a:latin typeface="Lucida Console" panose="020B0609040504020204" pitchFamily="49" charset="0"/>
              </a:rPr>
              <a:t>C</a:t>
            </a:r>
            <a:r>
              <a:rPr lang="en-NL" dirty="0">
                <a:solidFill>
                  <a:srgbClr val="D83B01"/>
                </a:solidFill>
                <a:highlight>
                  <a:srgbClr val="000000"/>
                </a:highlight>
                <a:latin typeface="Lucida Console" panose="020B0609040504020204" pitchFamily="49" charset="0"/>
              </a:rPr>
              <a:t>a</a:t>
            </a:r>
            <a:r>
              <a:rPr lang="nl-NL" dirty="0">
                <a:solidFill>
                  <a:srgbClr val="D83B01"/>
                </a:solidFill>
                <a:highlight>
                  <a:srgbClr val="000000"/>
                </a:highlight>
                <a:latin typeface="Lucida Console" panose="020B0609040504020204" pitchFamily="49" charset="0"/>
              </a:rPr>
              <a:t>t</a:t>
            </a:r>
            <a:r>
              <a:rPr lang="en-NL" dirty="0">
                <a:solidFill>
                  <a:srgbClr val="D83B01"/>
                </a:solidFill>
                <a:highlight>
                  <a:srgbClr val="000000"/>
                </a:highlight>
                <a:latin typeface="Lucida Console" panose="020B0609040504020204" pitchFamily="49" charset="0"/>
              </a:rPr>
              <a:t>e</a:t>
            </a:r>
            <a:r>
              <a:rPr lang="nl-NL" dirty="0">
                <a:solidFill>
                  <a:srgbClr val="D83B01"/>
                </a:solidFill>
                <a:highlight>
                  <a:srgbClr val="000000"/>
                </a:highlight>
                <a:latin typeface="Lucida Console" panose="020B0609040504020204" pitchFamily="49" charset="0"/>
              </a:rPr>
              <a:t>g</a:t>
            </a:r>
            <a:r>
              <a:rPr lang="en-NL" dirty="0">
                <a:solidFill>
                  <a:srgbClr val="D83B01"/>
                </a:solidFill>
                <a:highlight>
                  <a:srgbClr val="000000"/>
                </a:highlight>
                <a:latin typeface="Lucida Console" panose="020B0609040504020204" pitchFamily="49" charset="0"/>
              </a:rPr>
              <a:t>o</a:t>
            </a:r>
            <a:r>
              <a:rPr lang="nl-NL" dirty="0">
                <a:solidFill>
                  <a:srgbClr val="D83B01"/>
                </a:solidFill>
                <a:highlight>
                  <a:srgbClr val="000000"/>
                </a:highlight>
                <a:latin typeface="Lucida Console" panose="020B0609040504020204" pitchFamily="49" charset="0"/>
              </a:rPr>
              <a:t>r</a:t>
            </a:r>
            <a:r>
              <a:rPr lang="en-NL" dirty="0">
                <a:solidFill>
                  <a:srgbClr val="D83B01"/>
                </a:solidFill>
                <a:highlight>
                  <a:srgbClr val="000000"/>
                </a:highlight>
                <a:latin typeface="Lucida Console" panose="020B0609040504020204" pitchFamily="49" charset="0"/>
              </a:rPr>
              <a:t>y</a:t>
            </a:r>
            <a:r>
              <a:rPr lang="nl-NL" dirty="0">
                <a:solidFill>
                  <a:srgbClr val="D83B01"/>
                </a:solidFill>
                <a:highlight>
                  <a:srgbClr val="000000"/>
                </a:highlight>
                <a:latin typeface="Lucida Console" panose="020B0609040504020204" pitchFamily="49" charset="0"/>
              </a:rPr>
              <a:t>i</a:t>
            </a:r>
            <a:r>
              <a:rPr lang="en-NL" dirty="0">
                <a:solidFill>
                  <a:srgbClr val="D83B01"/>
                </a:solidFill>
                <a:highlight>
                  <a:srgbClr val="000000"/>
                </a:highlight>
                <a:latin typeface="Lucida Console" panose="020B0609040504020204" pitchFamily="49" charset="0"/>
              </a:rPr>
              <a:t>n</a:t>
            </a:r>
            <a:r>
              <a:rPr lang="nl-NL" dirty="0">
                <a:solidFill>
                  <a:srgbClr val="D83B01"/>
                </a:solidFill>
                <a:highlight>
                  <a:srgbClr val="000000"/>
                </a:highlight>
                <a:latin typeface="Lucida Console" panose="020B0609040504020204" pitchFamily="49" charset="0"/>
              </a:rPr>
              <a:t>f</a:t>
            </a:r>
            <a:r>
              <a:rPr lang="en-NL" dirty="0">
                <a:solidFill>
                  <a:srgbClr val="D83B01"/>
                </a:solidFill>
                <a:highlight>
                  <a:srgbClr val="000000"/>
                </a:highlight>
                <a:latin typeface="Lucida Console" panose="020B0609040504020204" pitchFamily="49" charset="0"/>
              </a:rPr>
              <a:t>o         : </a:t>
            </a:r>
            <a:r>
              <a:rPr lang="nl-NL" dirty="0">
                <a:solidFill>
                  <a:srgbClr val="D83B01"/>
                </a:solidFill>
                <a:highlight>
                  <a:srgbClr val="000000"/>
                </a:highlight>
                <a:latin typeface="Lucida Console" panose="020B0609040504020204" pitchFamily="49" charset="0"/>
              </a:rPr>
              <a:t>I</a:t>
            </a:r>
            <a:r>
              <a:rPr lang="en-NL" dirty="0">
                <a:solidFill>
                  <a:srgbClr val="D83B01"/>
                </a:solidFill>
                <a:highlight>
                  <a:srgbClr val="000000"/>
                </a:highlight>
                <a:latin typeface="Lucida Console" panose="020B0609040504020204" pitchFamily="49" charset="0"/>
              </a:rPr>
              <a:t>n</a:t>
            </a:r>
            <a:r>
              <a:rPr lang="nl-NL" dirty="0">
                <a:solidFill>
                  <a:srgbClr val="D83B01"/>
                </a:solidFill>
                <a:highlight>
                  <a:srgbClr val="000000"/>
                </a:highlight>
                <a:latin typeface="Lucida Console" panose="020B0609040504020204" pitchFamily="49" charset="0"/>
              </a:rPr>
              <a:t>v</a:t>
            </a:r>
            <a:r>
              <a:rPr lang="en-NL" dirty="0">
                <a:solidFill>
                  <a:srgbClr val="D83B01"/>
                </a:solidFill>
                <a:highlight>
                  <a:srgbClr val="000000"/>
                </a:highlight>
                <a:latin typeface="Lucida Console" panose="020B0609040504020204" pitchFamily="49" charset="0"/>
              </a:rPr>
              <a:t>a</a:t>
            </a:r>
            <a:r>
              <a:rPr lang="nl-NL" dirty="0">
                <a:solidFill>
                  <a:srgbClr val="D83B01"/>
                </a:solidFill>
                <a:highlight>
                  <a:srgbClr val="000000"/>
                </a:highlight>
                <a:latin typeface="Lucida Console" panose="020B0609040504020204" pitchFamily="49" charset="0"/>
              </a:rPr>
              <a:t>l</a:t>
            </a:r>
            <a:r>
              <a:rPr lang="en-NL" dirty="0" err="1">
                <a:solidFill>
                  <a:srgbClr val="D83B01"/>
                </a:solidFill>
                <a:highlight>
                  <a:srgbClr val="000000"/>
                </a:highlight>
                <a:latin typeface="Lucida Console" panose="020B0609040504020204" pitchFamily="49" charset="0"/>
              </a:rPr>
              <a:t>i</a:t>
            </a:r>
            <a:r>
              <a:rPr lang="nl-NL" dirty="0">
                <a:solidFill>
                  <a:srgbClr val="D83B01"/>
                </a:solidFill>
                <a:highlight>
                  <a:srgbClr val="000000"/>
                </a:highlight>
                <a:latin typeface="Lucida Console" panose="020B0609040504020204" pitchFamily="49" charset="0"/>
              </a:rPr>
              <a:t>d</a:t>
            </a:r>
            <a:r>
              <a:rPr lang="en-NL" dirty="0">
                <a:solidFill>
                  <a:srgbClr val="D83B01"/>
                </a:solidFill>
                <a:highlight>
                  <a:srgbClr val="000000"/>
                </a:highlight>
                <a:latin typeface="Lucida Console" panose="020B0609040504020204" pitchFamily="49" charset="0"/>
              </a:rPr>
              <a:t>O</a:t>
            </a:r>
            <a:r>
              <a:rPr lang="nl-NL" dirty="0">
                <a:solidFill>
                  <a:srgbClr val="D83B01"/>
                </a:solidFill>
                <a:highlight>
                  <a:srgbClr val="000000"/>
                </a:highlight>
                <a:latin typeface="Lucida Console" panose="020B0609040504020204" pitchFamily="49" charset="0"/>
              </a:rPr>
              <a:t>p</a:t>
            </a:r>
            <a:r>
              <a:rPr lang="en-NL" dirty="0">
                <a:solidFill>
                  <a:srgbClr val="D83B01"/>
                </a:solidFill>
                <a:highlight>
                  <a:srgbClr val="000000"/>
                </a:highlight>
                <a:latin typeface="Lucida Console" panose="020B0609040504020204" pitchFamily="49" charset="0"/>
              </a:rPr>
              <a:t>e</a:t>
            </a:r>
            <a:r>
              <a:rPr lang="nl-NL" dirty="0">
                <a:solidFill>
                  <a:srgbClr val="D83B01"/>
                </a:solidFill>
                <a:highlight>
                  <a:srgbClr val="000000"/>
                </a:highlight>
                <a:latin typeface="Lucida Console" panose="020B0609040504020204" pitchFamily="49" charset="0"/>
              </a:rPr>
              <a:t>r</a:t>
            </a:r>
            <a:r>
              <a:rPr lang="en-NL" dirty="0">
                <a:solidFill>
                  <a:srgbClr val="D83B01"/>
                </a:solidFill>
                <a:highlight>
                  <a:srgbClr val="000000"/>
                </a:highlight>
                <a:latin typeface="Lucida Console" panose="020B0609040504020204" pitchFamily="49" charset="0"/>
              </a:rPr>
              <a:t>a</a:t>
            </a:r>
            <a:r>
              <a:rPr lang="nl-NL" dirty="0">
                <a:solidFill>
                  <a:srgbClr val="D83B01"/>
                </a:solidFill>
                <a:highlight>
                  <a:srgbClr val="000000"/>
                </a:highlight>
                <a:latin typeface="Lucida Console" panose="020B0609040504020204" pitchFamily="49" charset="0"/>
              </a:rPr>
              <a:t>t</a:t>
            </a:r>
            <a:r>
              <a:rPr lang="en-NL" dirty="0" err="1">
                <a:solidFill>
                  <a:srgbClr val="D83B01"/>
                </a:solidFill>
                <a:highlight>
                  <a:srgbClr val="000000"/>
                </a:highlight>
                <a:latin typeface="Lucida Console" panose="020B0609040504020204" pitchFamily="49" charset="0"/>
              </a:rPr>
              <a:t>i</a:t>
            </a:r>
            <a:r>
              <a:rPr lang="nl-NL" dirty="0">
                <a:solidFill>
                  <a:srgbClr val="D83B01"/>
                </a:solidFill>
                <a:highlight>
                  <a:srgbClr val="000000"/>
                </a:highlight>
                <a:latin typeface="Lucida Console" panose="020B0609040504020204" pitchFamily="49" charset="0"/>
              </a:rPr>
              <a:t>o</a:t>
            </a:r>
            <a:r>
              <a:rPr lang="en-NL" dirty="0">
                <a:solidFill>
                  <a:srgbClr val="D83B01"/>
                </a:solidFill>
                <a:highlight>
                  <a:srgbClr val="000000"/>
                </a:highlight>
                <a:latin typeface="Lucida Console" panose="020B0609040504020204" pitchFamily="49" charset="0"/>
              </a:rPr>
              <a:t>n: (</a:t>
            </a:r>
            <a:r>
              <a:rPr lang="en-NL" dirty="0" err="1">
                <a:solidFill>
                  <a:srgbClr val="D83B01"/>
                </a:solidFill>
                <a:highlight>
                  <a:srgbClr val="000000"/>
                </a:highlight>
                <a:latin typeface="Lucida Console" panose="020B0609040504020204" pitchFamily="49" charset="0"/>
              </a:rPr>
              <a:t>ErrorString</a:t>
            </a:r>
            <a:r>
              <a:rPr lang="en-NL" dirty="0">
                <a:solidFill>
                  <a:srgbClr val="D83B01"/>
                </a:solidFill>
                <a:highlight>
                  <a:srgbClr val="000000"/>
                </a:highlight>
                <a:latin typeface="Lucida Console" panose="020B0609040504020204" pitchFamily="49" charset="0"/>
              </a:rPr>
              <a:t>) [], </a:t>
            </a:r>
            <a:r>
              <a:rPr lang="nl-NL" dirty="0">
                <a:solidFill>
                  <a:srgbClr val="D83B01"/>
                </a:solidFill>
                <a:highlight>
                  <a:srgbClr val="000000"/>
                </a:highlight>
                <a:latin typeface="Lucida Console" panose="020B0609040504020204" pitchFamily="49" charset="0"/>
              </a:rPr>
              <a:t>R</a:t>
            </a:r>
            <a:r>
              <a:rPr lang="en-NL" dirty="0">
                <a:solidFill>
                  <a:srgbClr val="D83B01"/>
                </a:solidFill>
                <a:highlight>
                  <a:srgbClr val="000000"/>
                </a:highlight>
                <a:latin typeface="Lucida Console" panose="020B0609040504020204" pitchFamily="49" charset="0"/>
              </a:rPr>
              <a:t>u</a:t>
            </a:r>
            <a:r>
              <a:rPr lang="nl-NL" dirty="0">
                <a:solidFill>
                  <a:srgbClr val="D83B01"/>
                </a:solidFill>
                <a:highlight>
                  <a:srgbClr val="000000"/>
                </a:highlight>
                <a:latin typeface="Lucida Console" panose="020B0609040504020204" pitchFamily="49" charset="0"/>
              </a:rPr>
              <a:t>n</a:t>
            </a:r>
            <a:r>
              <a:rPr lang="en-NL" dirty="0">
                <a:solidFill>
                  <a:srgbClr val="D83B01"/>
                </a:solidFill>
                <a:highlight>
                  <a:srgbClr val="000000"/>
                </a:highlight>
                <a:latin typeface="Lucida Console" panose="020B0609040504020204" pitchFamily="49" charset="0"/>
              </a:rPr>
              <a:t>t</a:t>
            </a:r>
            <a:r>
              <a:rPr lang="nl-NL" dirty="0">
                <a:solidFill>
                  <a:srgbClr val="D83B01"/>
                </a:solidFill>
                <a:highlight>
                  <a:srgbClr val="000000"/>
                </a:highlight>
                <a:latin typeface="Lucida Console" panose="020B0609040504020204" pitchFamily="49" charset="0"/>
              </a:rPr>
              <a:t>i</a:t>
            </a:r>
            <a:r>
              <a:rPr lang="en-NL" dirty="0">
                <a:solidFill>
                  <a:srgbClr val="D83B01"/>
                </a:solidFill>
                <a:highlight>
                  <a:srgbClr val="000000"/>
                </a:highlight>
                <a:latin typeface="Lucida Console" panose="020B0609040504020204" pitchFamily="49" charset="0"/>
              </a:rPr>
              <a:t>m</a:t>
            </a:r>
            <a:r>
              <a:rPr lang="nl-NL" dirty="0">
                <a:solidFill>
                  <a:srgbClr val="D83B01"/>
                </a:solidFill>
                <a:highlight>
                  <a:srgbClr val="000000"/>
                </a:highlight>
                <a:latin typeface="Lucida Console" panose="020B0609040504020204" pitchFamily="49" charset="0"/>
              </a:rPr>
              <a:t>e</a:t>
            </a:r>
            <a:r>
              <a:rPr lang="en-NL" dirty="0">
                <a:solidFill>
                  <a:srgbClr val="D83B01"/>
                </a:solidFill>
                <a:highlight>
                  <a:srgbClr val="000000"/>
                </a:highlight>
                <a:latin typeface="Lucida Console" panose="020B0609040504020204" pitchFamily="49" charset="0"/>
              </a:rPr>
              <a:t>E</a:t>
            </a:r>
            <a:r>
              <a:rPr lang="nl-NL" dirty="0">
                <a:solidFill>
                  <a:srgbClr val="D83B01"/>
                </a:solidFill>
                <a:highlight>
                  <a:srgbClr val="000000"/>
                </a:highlight>
                <a:latin typeface="Lucida Console" panose="020B0609040504020204" pitchFamily="49" charset="0"/>
              </a:rPr>
              <a:t>x</a:t>
            </a:r>
            <a:r>
              <a:rPr lang="en-NL" dirty="0">
                <a:solidFill>
                  <a:srgbClr val="D83B01"/>
                </a:solidFill>
                <a:highlight>
                  <a:srgbClr val="000000"/>
                </a:highlight>
                <a:latin typeface="Lucida Console" panose="020B0609040504020204" pitchFamily="49" charset="0"/>
              </a:rPr>
              <a:t>...</a:t>
            </a:r>
          </a:p>
          <a:p>
            <a:pPr lvl="0" defTabSz="457200">
              <a:defRPr/>
            </a:pPr>
            <a:r>
              <a:rPr lang="en-NL" dirty="0">
                <a:solidFill>
                  <a:srgbClr val="D83B01"/>
                </a:solidFill>
                <a:highlight>
                  <a:srgbClr val="000000"/>
                </a:highlight>
                <a:latin typeface="Lucida Console" panose="020B0609040504020204" pitchFamily="49" charset="0"/>
              </a:rPr>
              <a:t>    + </a:t>
            </a:r>
            <a:r>
              <a:rPr lang="nl-NL" dirty="0">
                <a:solidFill>
                  <a:srgbClr val="D83B01"/>
                </a:solidFill>
                <a:highlight>
                  <a:srgbClr val="000000"/>
                </a:highlight>
                <a:latin typeface="Lucida Console" panose="020B0609040504020204" pitchFamily="49" charset="0"/>
              </a:rPr>
              <a:t>F</a:t>
            </a:r>
            <a:r>
              <a:rPr lang="en-NL" dirty="0">
                <a:solidFill>
                  <a:srgbClr val="D83B01"/>
                </a:solidFill>
                <a:highlight>
                  <a:srgbClr val="000000"/>
                </a:highlight>
                <a:latin typeface="Lucida Console" panose="020B0609040504020204" pitchFamily="49" charset="0"/>
              </a:rPr>
              <a:t>u</a:t>
            </a:r>
            <a:r>
              <a:rPr lang="nl-NL" dirty="0">
                <a:solidFill>
                  <a:srgbClr val="D83B01"/>
                </a:solidFill>
                <a:highlight>
                  <a:srgbClr val="000000"/>
                </a:highlight>
                <a:latin typeface="Lucida Console" panose="020B0609040504020204" pitchFamily="49" charset="0"/>
              </a:rPr>
              <a:t>l</a:t>
            </a:r>
            <a:r>
              <a:rPr lang="en-NL" dirty="0">
                <a:solidFill>
                  <a:srgbClr val="D83B01"/>
                </a:solidFill>
                <a:highlight>
                  <a:srgbClr val="000000"/>
                </a:highlight>
                <a:latin typeface="Lucida Console" panose="020B0609040504020204" pitchFamily="49" charset="0"/>
              </a:rPr>
              <a:t>l</a:t>
            </a:r>
            <a:r>
              <a:rPr lang="nl-NL" dirty="0">
                <a:solidFill>
                  <a:srgbClr val="D83B01"/>
                </a:solidFill>
                <a:highlight>
                  <a:srgbClr val="000000"/>
                </a:highlight>
                <a:latin typeface="Lucida Console" panose="020B0609040504020204" pitchFamily="49" charset="0"/>
              </a:rPr>
              <a:t>y</a:t>
            </a:r>
            <a:r>
              <a:rPr lang="en-NL" dirty="0">
                <a:solidFill>
                  <a:srgbClr val="D83B01"/>
                </a:solidFill>
                <a:highlight>
                  <a:srgbClr val="000000"/>
                </a:highlight>
                <a:latin typeface="Lucida Console" panose="020B0609040504020204" pitchFamily="49" charset="0"/>
              </a:rPr>
              <a:t>Q</a:t>
            </a:r>
            <a:r>
              <a:rPr lang="nl-NL" dirty="0">
                <a:solidFill>
                  <a:srgbClr val="D83B01"/>
                </a:solidFill>
                <a:highlight>
                  <a:srgbClr val="000000"/>
                </a:highlight>
                <a:latin typeface="Lucida Console" panose="020B0609040504020204" pitchFamily="49" charset="0"/>
              </a:rPr>
              <a:t>u</a:t>
            </a:r>
            <a:r>
              <a:rPr lang="en-NL" dirty="0">
                <a:solidFill>
                  <a:srgbClr val="D83B01"/>
                </a:solidFill>
                <a:highlight>
                  <a:srgbClr val="000000"/>
                </a:highlight>
                <a:latin typeface="Lucida Console" panose="020B0609040504020204" pitchFamily="49" charset="0"/>
              </a:rPr>
              <a:t>a</a:t>
            </a:r>
            <a:r>
              <a:rPr lang="nl-NL" dirty="0">
                <a:solidFill>
                  <a:srgbClr val="D83B01"/>
                </a:solidFill>
                <a:highlight>
                  <a:srgbClr val="000000"/>
                </a:highlight>
                <a:latin typeface="Lucida Console" panose="020B0609040504020204" pitchFamily="49" charset="0"/>
              </a:rPr>
              <a:t>l</a:t>
            </a:r>
            <a:r>
              <a:rPr lang="en-NL" dirty="0" err="1">
                <a:solidFill>
                  <a:srgbClr val="D83B01"/>
                </a:solidFill>
                <a:highlight>
                  <a:srgbClr val="000000"/>
                </a:highlight>
                <a:latin typeface="Lucida Console" panose="020B0609040504020204" pitchFamily="49" charset="0"/>
              </a:rPr>
              <a:t>i</a:t>
            </a:r>
            <a:r>
              <a:rPr lang="nl-NL" dirty="0">
                <a:solidFill>
                  <a:srgbClr val="D83B01"/>
                </a:solidFill>
                <a:highlight>
                  <a:srgbClr val="000000"/>
                </a:highlight>
                <a:latin typeface="Lucida Console" panose="020B0609040504020204" pitchFamily="49" charset="0"/>
              </a:rPr>
              <a:t>f</a:t>
            </a:r>
            <a:r>
              <a:rPr lang="en-NL" dirty="0" err="1">
                <a:solidFill>
                  <a:srgbClr val="D83B01"/>
                </a:solidFill>
                <a:highlight>
                  <a:srgbClr val="000000"/>
                </a:highlight>
                <a:latin typeface="Lucida Console" panose="020B0609040504020204" pitchFamily="49" charset="0"/>
              </a:rPr>
              <a:t>i</a:t>
            </a:r>
            <a:r>
              <a:rPr lang="nl-NL" dirty="0">
                <a:solidFill>
                  <a:srgbClr val="D83B01"/>
                </a:solidFill>
                <a:highlight>
                  <a:srgbClr val="000000"/>
                </a:highlight>
                <a:latin typeface="Lucida Console" panose="020B0609040504020204" pitchFamily="49" charset="0"/>
              </a:rPr>
              <a:t>e</a:t>
            </a:r>
            <a:r>
              <a:rPr lang="en-NL" dirty="0">
                <a:solidFill>
                  <a:srgbClr val="D83B01"/>
                </a:solidFill>
                <a:highlight>
                  <a:srgbClr val="000000"/>
                </a:highlight>
                <a:latin typeface="Lucida Console" panose="020B0609040504020204" pitchFamily="49" charset="0"/>
              </a:rPr>
              <a:t>d</a:t>
            </a:r>
            <a:r>
              <a:rPr lang="nl-NL" dirty="0">
                <a:solidFill>
                  <a:srgbClr val="D83B01"/>
                </a:solidFill>
                <a:highlight>
                  <a:srgbClr val="000000"/>
                </a:highlight>
                <a:latin typeface="Lucida Console" panose="020B0609040504020204" pitchFamily="49" charset="0"/>
              </a:rPr>
              <a:t>E</a:t>
            </a:r>
            <a:r>
              <a:rPr lang="en-NL" dirty="0">
                <a:solidFill>
                  <a:srgbClr val="D83B01"/>
                </a:solidFill>
                <a:highlight>
                  <a:srgbClr val="000000"/>
                </a:highlight>
                <a:latin typeface="Lucida Console" panose="020B0609040504020204" pitchFamily="49" charset="0"/>
              </a:rPr>
              <a:t>r</a:t>
            </a:r>
            <a:r>
              <a:rPr lang="nl-NL" dirty="0">
                <a:solidFill>
                  <a:srgbClr val="D83B01"/>
                </a:solidFill>
                <a:highlight>
                  <a:srgbClr val="000000"/>
                </a:highlight>
                <a:latin typeface="Lucida Console" panose="020B0609040504020204" pitchFamily="49" charset="0"/>
              </a:rPr>
              <a:t>r</a:t>
            </a:r>
            <a:r>
              <a:rPr lang="en-NL" dirty="0">
                <a:solidFill>
                  <a:srgbClr val="D83B01"/>
                </a:solidFill>
                <a:highlight>
                  <a:srgbClr val="000000"/>
                </a:highlight>
                <a:latin typeface="Lucida Console" panose="020B0609040504020204" pitchFamily="49" charset="0"/>
              </a:rPr>
              <a:t>o</a:t>
            </a:r>
            <a:r>
              <a:rPr lang="nl-NL" dirty="0">
                <a:solidFill>
                  <a:srgbClr val="D83B01"/>
                </a:solidFill>
                <a:highlight>
                  <a:srgbClr val="000000"/>
                </a:highlight>
                <a:latin typeface="Lucida Console" panose="020B0609040504020204" pitchFamily="49" charset="0"/>
              </a:rPr>
              <a:t>r</a:t>
            </a:r>
            <a:r>
              <a:rPr lang="en-NL" dirty="0">
                <a:solidFill>
                  <a:srgbClr val="D83B01"/>
                </a:solidFill>
                <a:highlight>
                  <a:srgbClr val="000000"/>
                </a:highlight>
                <a:latin typeface="Lucida Console" panose="020B0609040504020204" pitchFamily="49" charset="0"/>
              </a:rPr>
              <a:t>I</a:t>
            </a:r>
            <a:r>
              <a:rPr lang="nl-NL" dirty="0">
                <a:solidFill>
                  <a:srgbClr val="D83B01"/>
                </a:solidFill>
                <a:highlight>
                  <a:srgbClr val="000000"/>
                </a:highlight>
                <a:latin typeface="Lucida Console" panose="020B0609040504020204" pitchFamily="49" charset="0"/>
              </a:rPr>
              <a:t>d</a:t>
            </a:r>
            <a:r>
              <a:rPr lang="en-NL" dirty="0">
                <a:solidFill>
                  <a:srgbClr val="D83B01"/>
                </a:solidFill>
                <a:highlight>
                  <a:srgbClr val="000000"/>
                </a:highlight>
                <a:latin typeface="Lucida Console" panose="020B0609040504020204" pitchFamily="49" charset="0"/>
              </a:rPr>
              <a:t>: </a:t>
            </a:r>
            <a:r>
              <a:rPr lang="nl-NL" dirty="0">
                <a:solidFill>
                  <a:srgbClr val="D83B01"/>
                </a:solidFill>
                <a:highlight>
                  <a:srgbClr val="000000"/>
                </a:highlight>
                <a:latin typeface="Lucida Console" panose="020B0609040504020204" pitchFamily="49" charset="0"/>
              </a:rPr>
              <a:t>V</a:t>
            </a:r>
            <a:r>
              <a:rPr lang="en-NL" dirty="0">
                <a:solidFill>
                  <a:srgbClr val="D83B01"/>
                </a:solidFill>
                <a:highlight>
                  <a:srgbClr val="000000"/>
                </a:highlight>
                <a:latin typeface="Lucida Console" panose="020B0609040504020204" pitchFamily="49" charset="0"/>
              </a:rPr>
              <a:t>a</a:t>
            </a:r>
            <a:r>
              <a:rPr lang="nl-NL" dirty="0">
                <a:solidFill>
                  <a:srgbClr val="D83B01"/>
                </a:solidFill>
                <a:highlight>
                  <a:srgbClr val="000000"/>
                </a:highlight>
                <a:latin typeface="Lucida Console" panose="020B0609040504020204" pitchFamily="49" charset="0"/>
              </a:rPr>
              <a:t>r</a:t>
            </a:r>
            <a:r>
              <a:rPr lang="en-NL" dirty="0" err="1">
                <a:solidFill>
                  <a:srgbClr val="D83B01"/>
                </a:solidFill>
                <a:highlight>
                  <a:srgbClr val="000000"/>
                </a:highlight>
                <a:latin typeface="Lucida Console" panose="020B0609040504020204" pitchFamily="49" charset="0"/>
              </a:rPr>
              <a:t>i</a:t>
            </a:r>
            <a:r>
              <a:rPr lang="nl-NL" dirty="0">
                <a:solidFill>
                  <a:srgbClr val="D83B01"/>
                </a:solidFill>
                <a:highlight>
                  <a:srgbClr val="000000"/>
                </a:highlight>
                <a:latin typeface="Lucida Console" panose="020B0609040504020204" pitchFamily="49" charset="0"/>
              </a:rPr>
              <a:t>a</a:t>
            </a:r>
            <a:r>
              <a:rPr lang="en-NL" dirty="0">
                <a:solidFill>
                  <a:srgbClr val="D83B01"/>
                </a:solidFill>
                <a:highlight>
                  <a:srgbClr val="000000"/>
                </a:highlight>
                <a:latin typeface="Lucida Console" panose="020B0609040504020204" pitchFamily="49" charset="0"/>
              </a:rPr>
              <a:t>b</a:t>
            </a:r>
            <a:r>
              <a:rPr lang="nl-NL" dirty="0">
                <a:solidFill>
                  <a:srgbClr val="D83B01"/>
                </a:solidFill>
                <a:highlight>
                  <a:srgbClr val="000000"/>
                </a:highlight>
                <a:latin typeface="Lucida Console" panose="020B0609040504020204" pitchFamily="49" charset="0"/>
              </a:rPr>
              <a:t>l</a:t>
            </a:r>
            <a:r>
              <a:rPr lang="en-NL" dirty="0">
                <a:solidFill>
                  <a:srgbClr val="D83B01"/>
                </a:solidFill>
                <a:highlight>
                  <a:srgbClr val="000000"/>
                </a:highlight>
                <a:latin typeface="Lucida Console" panose="020B0609040504020204" pitchFamily="49" charset="0"/>
              </a:rPr>
              <a:t>e</a:t>
            </a:r>
            <a:r>
              <a:rPr lang="nl-NL" dirty="0">
                <a:solidFill>
                  <a:srgbClr val="D83B01"/>
                </a:solidFill>
                <a:highlight>
                  <a:srgbClr val="000000"/>
                </a:highlight>
                <a:latin typeface="Lucida Console" panose="020B0609040504020204" pitchFamily="49" charset="0"/>
              </a:rPr>
              <a:t>I</a:t>
            </a:r>
            <a:r>
              <a:rPr lang="en-NL" dirty="0">
                <a:solidFill>
                  <a:srgbClr val="D83B01"/>
                </a:solidFill>
                <a:highlight>
                  <a:srgbClr val="000000"/>
                </a:highlight>
                <a:latin typeface="Lucida Console" panose="020B0609040504020204" pitchFamily="49" charset="0"/>
              </a:rPr>
              <a:t>s</a:t>
            </a:r>
            <a:r>
              <a:rPr lang="nl-NL" dirty="0">
                <a:solidFill>
                  <a:srgbClr val="D83B01"/>
                </a:solidFill>
                <a:highlight>
                  <a:srgbClr val="000000"/>
                </a:highlight>
                <a:latin typeface="Lucida Console" panose="020B0609040504020204" pitchFamily="49" charset="0"/>
              </a:rPr>
              <a:t>U</a:t>
            </a:r>
            <a:r>
              <a:rPr lang="en-NL" dirty="0">
                <a:solidFill>
                  <a:srgbClr val="D83B01"/>
                </a:solidFill>
                <a:highlight>
                  <a:srgbClr val="000000"/>
                </a:highlight>
                <a:latin typeface="Lucida Console" panose="020B0609040504020204" pitchFamily="49" charset="0"/>
              </a:rPr>
              <a:t>n</a:t>
            </a:r>
            <a:r>
              <a:rPr lang="nl-NL" dirty="0">
                <a:solidFill>
                  <a:srgbClr val="D83B01"/>
                </a:solidFill>
                <a:highlight>
                  <a:srgbClr val="000000"/>
                </a:highlight>
                <a:latin typeface="Lucida Console" panose="020B0609040504020204" pitchFamily="49" charset="0"/>
              </a:rPr>
              <a:t>d</a:t>
            </a:r>
            <a:r>
              <a:rPr lang="en-NL" dirty="0">
                <a:solidFill>
                  <a:srgbClr val="D83B01"/>
                </a:solidFill>
                <a:highlight>
                  <a:srgbClr val="000000"/>
                </a:highlight>
                <a:latin typeface="Lucida Console" panose="020B0609040504020204" pitchFamily="49" charset="0"/>
              </a:rPr>
              <a:t>e</a:t>
            </a:r>
            <a:r>
              <a:rPr lang="nl-NL" dirty="0">
                <a:solidFill>
                  <a:srgbClr val="D83B01"/>
                </a:solidFill>
                <a:highlight>
                  <a:srgbClr val="000000"/>
                </a:highlight>
                <a:latin typeface="Lucida Console" panose="020B0609040504020204" pitchFamily="49" charset="0"/>
              </a:rPr>
              <a:t>f</a:t>
            </a:r>
            <a:r>
              <a:rPr lang="en-NL" dirty="0" err="1">
                <a:solidFill>
                  <a:srgbClr val="D83B01"/>
                </a:solidFill>
                <a:highlight>
                  <a:srgbClr val="000000"/>
                </a:highlight>
                <a:latin typeface="Lucida Console" panose="020B0609040504020204" pitchFamily="49" charset="0"/>
              </a:rPr>
              <a:t>i</a:t>
            </a:r>
            <a:r>
              <a:rPr lang="nl-NL" dirty="0">
                <a:solidFill>
                  <a:srgbClr val="D83B01"/>
                </a:solidFill>
                <a:highlight>
                  <a:srgbClr val="000000"/>
                </a:highlight>
                <a:latin typeface="Lucida Console" panose="020B0609040504020204" pitchFamily="49" charset="0"/>
              </a:rPr>
              <a:t>n</a:t>
            </a:r>
            <a:r>
              <a:rPr lang="en-NL" dirty="0">
                <a:solidFill>
                  <a:srgbClr val="D83B01"/>
                </a:solidFill>
                <a:highlight>
                  <a:srgbClr val="000000"/>
                </a:highlight>
                <a:latin typeface="Lucida Console" panose="020B0609040504020204" pitchFamily="49" charset="0"/>
              </a:rPr>
              <a:t>e</a:t>
            </a:r>
            <a:r>
              <a:rPr lang="nl-NL" dirty="0">
                <a:solidFill>
                  <a:srgbClr val="D83B01"/>
                </a:solidFill>
                <a:highlight>
                  <a:srgbClr val="000000"/>
                </a:highlight>
                <a:latin typeface="Lucida Console" panose="020B0609040504020204" pitchFamily="49" charset="0"/>
              </a:rPr>
              <a:t>d</a:t>
            </a:r>
            <a:endParaRPr lang="en-NL" dirty="0">
              <a:solidFill>
                <a:srgbClr val="D83B01"/>
              </a:solidFill>
              <a:highlight>
                <a:srgbClr val="000000"/>
              </a:highlight>
              <a:latin typeface="Lucida Console" panose="020B0609040504020204" pitchFamily="49" charset="0"/>
            </a:endParaRPr>
          </a:p>
          <a:p>
            <a:pPr lvl="0" defTabSz="457200">
              <a:defRPr/>
            </a:pPr>
            <a:endParaRPr lang="en-NL" dirty="0">
              <a:solidFill>
                <a:schemeClr val="bg1"/>
              </a:solidFill>
              <a:latin typeface="Lucida Console" panose="020B0609040504020204" pitchFamily="49" charset="0"/>
            </a:endParaRPr>
          </a:p>
          <a:p>
            <a:pPr lvl="0" defTabSz="457200">
              <a:defRPr/>
            </a:pPr>
            <a:r>
              <a:rPr lang="en-NL" dirty="0">
                <a:solidFill>
                  <a:schemeClr val="bg1"/>
                </a:solidFill>
                <a:latin typeface="Lucida Console" panose="020B0609040504020204" pitchFamily="49" charset="0"/>
              </a:rPr>
              <a:t>PS C:\&gt;</a:t>
            </a:r>
            <a:endParaRPr lang="en-AU" dirty="0">
              <a:solidFill>
                <a:schemeClr val="bg1"/>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221276553"/>
      </p:ext>
    </p:extLst>
  </p:cSld>
  <p:clrMapOvr>
    <a:masterClrMapping/>
  </p:clrMapOvr>
  <p:transition spd="slow"/>
</p:sld>
</file>

<file path=ppt/slides/slide5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Set-</a:t>
            </a:r>
            <a:r>
              <a:rPr lang="en-AU" dirty="0" err="1"/>
              <a:t>StrictMode</a:t>
            </a:r>
            <a:r>
              <a:rPr lang="en-NL" dirty="0"/>
              <a:t> - </a:t>
            </a:r>
            <a:r>
              <a:rPr lang="nl-NL" dirty="0"/>
              <a:t>e</a:t>
            </a:r>
            <a:r>
              <a:rPr lang="en-NL" dirty="0"/>
              <a:t>x</a:t>
            </a:r>
            <a:r>
              <a:rPr lang="nl-NL" dirty="0"/>
              <a:t>a</a:t>
            </a:r>
            <a:r>
              <a:rPr lang="en-NL" dirty="0"/>
              <a:t>m</a:t>
            </a:r>
            <a:r>
              <a:rPr lang="nl-NL" dirty="0"/>
              <a:t>p</a:t>
            </a:r>
            <a:r>
              <a:rPr lang="en-NL" dirty="0"/>
              <a:t>l</a:t>
            </a:r>
            <a:r>
              <a:rPr lang="nl-NL" dirty="0"/>
              <a:t>e</a:t>
            </a:r>
            <a:endParaRPr lang="en-AU" dirty="0"/>
          </a:p>
        </p:txBody>
      </p:sp>
      <p:sp>
        <p:nvSpPr>
          <p:cNvPr id="5" name="Code Box">
            <a:extLst>
              <a:ext uri="{FF2B5EF4-FFF2-40B4-BE49-F238E27FC236}">
                <a16:creationId xmlns:a16="http://schemas.microsoft.com/office/drawing/2014/main" id="{3C8EEAA4-3013-4354-871F-92BB04B21BC8}"/>
              </a:ext>
            </a:extLst>
          </p:cNvPr>
          <p:cNvSpPr/>
          <p:nvPr>
            <p:custDataLst>
              <p:tags r:id="rId2"/>
            </p:custDataLst>
          </p:nvPr>
        </p:nvSpPr>
        <p:spPr>
          <a:xfrm>
            <a:off x="655638" y="1408113"/>
            <a:ext cx="10880725" cy="5373687"/>
          </a:xfrm>
          <a:prstGeom prst="rect">
            <a:avLst/>
          </a:prstGeom>
          <a:solidFill>
            <a:srgbClr val="012456"/>
          </a:solidFill>
        </p:spPr>
        <p:txBody>
          <a:bodyPr wrap="square">
            <a:noAutofit/>
          </a:bodyPr>
          <a:lstStyle/>
          <a:p>
            <a:r>
              <a:rPr lang="en-AU" dirty="0">
                <a:solidFill>
                  <a:srgbClr val="F5F5F5"/>
                </a:solidFill>
                <a:latin typeface="Lucida Console" panose="020B0609040504020204" pitchFamily="49" charset="0"/>
              </a:rPr>
              <a:t>PS C:\&gt; </a:t>
            </a:r>
            <a:r>
              <a:rPr lang="en-NL" dirty="0">
                <a:solidFill>
                  <a:srgbClr val="FEF000"/>
                </a:solidFill>
                <a:latin typeface="Lucida Console" panose="020B0609040504020204" pitchFamily="49" charset="0"/>
              </a:rPr>
              <a:t>Ge</a:t>
            </a:r>
            <a:r>
              <a:rPr lang="nl-NL" dirty="0">
                <a:solidFill>
                  <a:srgbClr val="FEF000"/>
                </a:solidFill>
                <a:latin typeface="Lucida Console" panose="020B0609040504020204" pitchFamily="49" charset="0"/>
              </a:rPr>
              <a:t>t</a:t>
            </a:r>
            <a:r>
              <a:rPr lang="en-NL" dirty="0">
                <a:solidFill>
                  <a:srgbClr val="FEF000"/>
                </a:solidFill>
                <a:latin typeface="Lucida Console" panose="020B0609040504020204" pitchFamily="49" charset="0"/>
              </a:rPr>
              <a:t>-</a:t>
            </a:r>
            <a:r>
              <a:rPr lang="nl-NL" dirty="0">
                <a:solidFill>
                  <a:srgbClr val="FEF000"/>
                </a:solidFill>
                <a:latin typeface="Lucida Console" panose="020B0609040504020204" pitchFamily="49" charset="0"/>
              </a:rPr>
              <a:t>C</a:t>
            </a:r>
            <a:r>
              <a:rPr lang="en-NL" dirty="0">
                <a:solidFill>
                  <a:srgbClr val="FEF000"/>
                </a:solidFill>
                <a:latin typeface="Lucida Console" panose="020B0609040504020204" pitchFamily="49" charset="0"/>
              </a:rPr>
              <a:t>h</a:t>
            </a:r>
            <a:r>
              <a:rPr lang="nl-NL" dirty="0">
                <a:solidFill>
                  <a:srgbClr val="FEF000"/>
                </a:solidFill>
                <a:latin typeface="Lucida Console" panose="020B0609040504020204" pitchFamily="49" charset="0"/>
              </a:rPr>
              <a:t>i</a:t>
            </a:r>
            <a:r>
              <a:rPr lang="en-NL" dirty="0">
                <a:solidFill>
                  <a:srgbClr val="FEF000"/>
                </a:solidFill>
                <a:latin typeface="Lucida Console" panose="020B0609040504020204" pitchFamily="49" charset="0"/>
              </a:rPr>
              <a:t>l</a:t>
            </a:r>
            <a:r>
              <a:rPr lang="nl-NL" dirty="0">
                <a:solidFill>
                  <a:srgbClr val="FEF000"/>
                </a:solidFill>
                <a:latin typeface="Lucida Console" panose="020B0609040504020204" pitchFamily="49" charset="0"/>
              </a:rPr>
              <a:t>d</a:t>
            </a:r>
            <a:r>
              <a:rPr lang="en-NL" dirty="0">
                <a:solidFill>
                  <a:srgbClr val="FEF000"/>
                </a:solidFill>
                <a:latin typeface="Lucida Console" panose="020B0609040504020204" pitchFamily="49" charset="0"/>
              </a:rPr>
              <a:t>I</a:t>
            </a:r>
            <a:r>
              <a:rPr lang="nl-NL" dirty="0">
                <a:solidFill>
                  <a:srgbClr val="FEF000"/>
                </a:solidFill>
                <a:latin typeface="Lucida Console" panose="020B0609040504020204" pitchFamily="49" charset="0"/>
              </a:rPr>
              <a:t>t</a:t>
            </a:r>
            <a:r>
              <a:rPr lang="en-NL" dirty="0">
                <a:solidFill>
                  <a:srgbClr val="FEF000"/>
                </a:solidFill>
                <a:latin typeface="Lucida Console" panose="020B0609040504020204" pitchFamily="49" charset="0"/>
              </a:rPr>
              <a:t>e</a:t>
            </a:r>
            <a:r>
              <a:rPr lang="nl-NL" dirty="0">
                <a:solidFill>
                  <a:srgbClr val="FEF000"/>
                </a:solidFill>
                <a:latin typeface="Lucida Console" panose="020B0609040504020204" pitchFamily="49" charset="0"/>
              </a:rPr>
              <a:t>m</a:t>
            </a:r>
            <a:r>
              <a:rPr lang="en-AU" dirty="0">
                <a:solidFill>
                  <a:srgbClr val="F5F5F5"/>
                </a:solidFill>
                <a:latin typeface="Lucida Console" panose="020B0609040504020204" pitchFamily="49" charset="0"/>
              </a:rPr>
              <a:t> </a:t>
            </a:r>
            <a:r>
              <a:rPr lang="en-NL" dirty="0">
                <a:solidFill>
                  <a:schemeClr val="hlink"/>
                </a:solidFill>
                <a:latin typeface="Lucida Console" panose="020B0609040504020204" pitchFamily="49" charset="0"/>
              </a:rPr>
              <a:t>-Directory</a:t>
            </a:r>
            <a:r>
              <a:rPr lang="en-AU" dirty="0">
                <a:solidFill>
                  <a:srgbClr val="F5F5F5"/>
                </a:solidFill>
                <a:latin typeface="Lucida Console" panose="020B0609040504020204" pitchFamily="49" charset="0"/>
              </a:rPr>
              <a:t> </a:t>
            </a:r>
            <a:r>
              <a:rPr lang="nl-NL" dirty="0">
                <a:solidFill>
                  <a:srgbClr val="F5F5F5"/>
                </a:solidFill>
                <a:latin typeface="Lucida Console" panose="020B0609040504020204" pitchFamily="49" charset="0"/>
              </a:rPr>
              <a:t>|</a:t>
            </a:r>
            <a:r>
              <a:rPr lang="en-NL" dirty="0">
                <a:solidFill>
                  <a:srgbClr val="FEF000"/>
                </a:solidFill>
                <a:latin typeface="Lucida Console" panose="020B0609040504020204" pitchFamily="49" charset="0"/>
              </a:rPr>
              <a:t> Ge</a:t>
            </a:r>
            <a:r>
              <a:rPr lang="nl-NL" dirty="0">
                <a:solidFill>
                  <a:srgbClr val="FEF000"/>
                </a:solidFill>
                <a:latin typeface="Lucida Console" panose="020B0609040504020204" pitchFamily="49" charset="0"/>
              </a:rPr>
              <a:t>t</a:t>
            </a:r>
            <a:r>
              <a:rPr lang="en-NL" dirty="0">
                <a:solidFill>
                  <a:srgbClr val="FEF000"/>
                </a:solidFill>
                <a:latin typeface="Lucida Console" panose="020B0609040504020204" pitchFamily="49" charset="0"/>
              </a:rPr>
              <a:t>-</a:t>
            </a:r>
            <a:r>
              <a:rPr lang="nl-NL" dirty="0">
                <a:solidFill>
                  <a:srgbClr val="FEF000"/>
                </a:solidFill>
                <a:latin typeface="Lucida Console" panose="020B0609040504020204" pitchFamily="49" charset="0"/>
              </a:rPr>
              <a:t>M</a:t>
            </a:r>
            <a:r>
              <a:rPr lang="en-NL" dirty="0">
                <a:solidFill>
                  <a:srgbClr val="FEF000"/>
                </a:solidFill>
                <a:latin typeface="Lucida Console" panose="020B0609040504020204" pitchFamily="49" charset="0"/>
              </a:rPr>
              <a:t>e</a:t>
            </a:r>
            <a:r>
              <a:rPr lang="nl-NL" dirty="0">
                <a:solidFill>
                  <a:srgbClr val="FEF000"/>
                </a:solidFill>
                <a:latin typeface="Lucida Console" panose="020B0609040504020204" pitchFamily="49" charset="0"/>
              </a:rPr>
              <a:t>m</a:t>
            </a:r>
            <a:r>
              <a:rPr lang="en-NL" dirty="0">
                <a:solidFill>
                  <a:srgbClr val="FEF000"/>
                </a:solidFill>
                <a:latin typeface="Lucida Console" panose="020B0609040504020204" pitchFamily="49" charset="0"/>
              </a:rPr>
              <a:t>b</a:t>
            </a:r>
            <a:r>
              <a:rPr lang="nl-NL" dirty="0">
                <a:solidFill>
                  <a:srgbClr val="FEF000"/>
                </a:solidFill>
                <a:latin typeface="Lucida Console" panose="020B0609040504020204" pitchFamily="49" charset="0"/>
              </a:rPr>
              <a:t>e</a:t>
            </a:r>
            <a:r>
              <a:rPr lang="en-NL" dirty="0">
                <a:solidFill>
                  <a:srgbClr val="FEF000"/>
                </a:solidFill>
                <a:latin typeface="Lucida Console" panose="020B0609040504020204" pitchFamily="49" charset="0"/>
              </a:rPr>
              <a:t>r</a:t>
            </a:r>
            <a:r>
              <a:rPr lang="en-AU" dirty="0">
                <a:solidFill>
                  <a:srgbClr val="F5F5F5"/>
                </a:solidFill>
                <a:latin typeface="Lucida Console" panose="020B0609040504020204" pitchFamily="49" charset="0"/>
              </a:rPr>
              <a:t> </a:t>
            </a:r>
            <a:r>
              <a:rPr lang="en-NL" dirty="0">
                <a:solidFill>
                  <a:schemeClr val="hlink"/>
                </a:solidFill>
                <a:latin typeface="Lucida Console" panose="020B0609040504020204" pitchFamily="49" charset="0"/>
              </a:rPr>
              <a:t>–</a:t>
            </a:r>
            <a:r>
              <a:rPr lang="nl-NL" dirty="0">
                <a:solidFill>
                  <a:schemeClr val="hlink"/>
                </a:solidFill>
                <a:latin typeface="Lucida Console" panose="020B0609040504020204" pitchFamily="49" charset="0"/>
              </a:rPr>
              <a:t>M</a:t>
            </a:r>
            <a:r>
              <a:rPr lang="en-NL" dirty="0">
                <a:solidFill>
                  <a:schemeClr val="hlink"/>
                </a:solidFill>
                <a:latin typeface="Lucida Console" panose="020B0609040504020204" pitchFamily="49" charset="0"/>
              </a:rPr>
              <a:t>e</a:t>
            </a:r>
            <a:r>
              <a:rPr lang="nl-NL" dirty="0">
                <a:solidFill>
                  <a:schemeClr val="hlink"/>
                </a:solidFill>
                <a:latin typeface="Lucida Console" panose="020B0609040504020204" pitchFamily="49" charset="0"/>
              </a:rPr>
              <a:t>m</a:t>
            </a:r>
            <a:r>
              <a:rPr lang="en-NL" dirty="0">
                <a:solidFill>
                  <a:schemeClr val="hlink"/>
                </a:solidFill>
                <a:latin typeface="Lucida Console" panose="020B0609040504020204" pitchFamily="49" charset="0"/>
              </a:rPr>
              <a:t>b</a:t>
            </a:r>
            <a:r>
              <a:rPr lang="nl-NL" dirty="0">
                <a:solidFill>
                  <a:schemeClr val="hlink"/>
                </a:solidFill>
                <a:latin typeface="Lucida Console" panose="020B0609040504020204" pitchFamily="49" charset="0"/>
              </a:rPr>
              <a:t>e</a:t>
            </a:r>
            <a:r>
              <a:rPr lang="en-NL" dirty="0">
                <a:solidFill>
                  <a:schemeClr val="hlink"/>
                </a:solidFill>
                <a:latin typeface="Lucida Console" panose="020B0609040504020204" pitchFamily="49" charset="0"/>
              </a:rPr>
              <a:t>r</a:t>
            </a:r>
            <a:r>
              <a:rPr lang="nl-NL" dirty="0">
                <a:solidFill>
                  <a:schemeClr val="hlink"/>
                </a:solidFill>
                <a:latin typeface="Lucida Console" panose="020B0609040504020204" pitchFamily="49" charset="0"/>
              </a:rPr>
              <a:t>T</a:t>
            </a:r>
            <a:r>
              <a:rPr lang="en-NL" dirty="0">
                <a:solidFill>
                  <a:schemeClr val="hlink"/>
                </a:solidFill>
                <a:latin typeface="Lucida Console" panose="020B0609040504020204" pitchFamily="49" charset="0"/>
              </a:rPr>
              <a:t>y</a:t>
            </a:r>
            <a:r>
              <a:rPr lang="nl-NL" dirty="0">
                <a:solidFill>
                  <a:schemeClr val="hlink"/>
                </a:solidFill>
                <a:latin typeface="Lucida Console" panose="020B0609040504020204" pitchFamily="49" charset="0"/>
              </a:rPr>
              <a:t>p</a:t>
            </a:r>
            <a:r>
              <a:rPr lang="en-NL" dirty="0">
                <a:solidFill>
                  <a:schemeClr val="hlink"/>
                </a:solidFill>
                <a:latin typeface="Lucida Console" panose="020B0609040504020204" pitchFamily="49" charset="0"/>
              </a:rPr>
              <a:t>e </a:t>
            </a:r>
            <a:r>
              <a:rPr lang="en-NL" dirty="0">
                <a:solidFill>
                  <a:srgbClr val="F5F5F5"/>
                </a:solidFill>
                <a:latin typeface="Lucida Console" panose="020B0609040504020204" pitchFamily="49" charset="0"/>
              </a:rPr>
              <a:t>C</a:t>
            </a:r>
            <a:r>
              <a:rPr lang="nl-NL" dirty="0">
                <a:solidFill>
                  <a:srgbClr val="F5F5F5"/>
                </a:solidFill>
                <a:latin typeface="Lucida Console" panose="020B0609040504020204" pitchFamily="49" charset="0"/>
              </a:rPr>
              <a:t>o</a:t>
            </a:r>
            <a:r>
              <a:rPr lang="en-NL" dirty="0">
                <a:solidFill>
                  <a:srgbClr val="F5F5F5"/>
                </a:solidFill>
                <a:latin typeface="Lucida Console" panose="020B0609040504020204" pitchFamily="49" charset="0"/>
              </a:rPr>
              <a:t>d</a:t>
            </a:r>
            <a:r>
              <a:rPr lang="nl-NL" dirty="0">
                <a:solidFill>
                  <a:srgbClr val="F5F5F5"/>
                </a:solidFill>
                <a:latin typeface="Lucida Console" panose="020B0609040504020204" pitchFamily="49" charset="0"/>
              </a:rPr>
              <a:t>e</a:t>
            </a:r>
            <a:r>
              <a:rPr lang="en-NL" dirty="0">
                <a:solidFill>
                  <a:srgbClr val="F5F5F5"/>
                </a:solidFill>
                <a:latin typeface="Lucida Console" panose="020B0609040504020204" pitchFamily="49" charset="0"/>
              </a:rPr>
              <a:t>P</a:t>
            </a:r>
            <a:r>
              <a:rPr lang="nl-NL" dirty="0">
                <a:solidFill>
                  <a:srgbClr val="F5F5F5"/>
                </a:solidFill>
                <a:latin typeface="Lucida Console" panose="020B0609040504020204" pitchFamily="49" charset="0"/>
              </a:rPr>
              <a:t>r</a:t>
            </a:r>
            <a:r>
              <a:rPr lang="en-NL" dirty="0">
                <a:solidFill>
                  <a:srgbClr val="F5F5F5"/>
                </a:solidFill>
                <a:latin typeface="Lucida Console" panose="020B0609040504020204" pitchFamily="49" charset="0"/>
              </a:rPr>
              <a:t>o</a:t>
            </a:r>
            <a:r>
              <a:rPr lang="nl-NL" dirty="0">
                <a:solidFill>
                  <a:srgbClr val="F5F5F5"/>
                </a:solidFill>
                <a:latin typeface="Lucida Console" panose="020B0609040504020204" pitchFamily="49" charset="0"/>
              </a:rPr>
              <a:t>p</a:t>
            </a:r>
            <a:r>
              <a:rPr lang="en-NL" dirty="0">
                <a:solidFill>
                  <a:srgbClr val="F5F5F5"/>
                </a:solidFill>
                <a:latin typeface="Lucida Console" panose="020B0609040504020204" pitchFamily="49" charset="0"/>
              </a:rPr>
              <a:t>e</a:t>
            </a:r>
            <a:r>
              <a:rPr lang="nl-NL" dirty="0">
                <a:solidFill>
                  <a:srgbClr val="F5F5F5"/>
                </a:solidFill>
                <a:latin typeface="Lucida Console" panose="020B0609040504020204" pitchFamily="49" charset="0"/>
              </a:rPr>
              <a:t>r</a:t>
            </a:r>
            <a:r>
              <a:rPr lang="en-NL" dirty="0">
                <a:solidFill>
                  <a:srgbClr val="F5F5F5"/>
                </a:solidFill>
                <a:latin typeface="Lucida Console" panose="020B0609040504020204" pitchFamily="49" charset="0"/>
              </a:rPr>
              <a:t>t</a:t>
            </a:r>
            <a:r>
              <a:rPr lang="nl-NL" dirty="0">
                <a:solidFill>
                  <a:srgbClr val="F5F5F5"/>
                </a:solidFill>
                <a:latin typeface="Lucida Console" panose="020B0609040504020204" pitchFamily="49" charset="0"/>
              </a:rPr>
              <a:t>y</a:t>
            </a:r>
            <a:endParaRPr lang="en-AU" dirty="0">
              <a:solidFill>
                <a:srgbClr val="FFE4B5"/>
              </a:solidFill>
              <a:latin typeface="Lucida Console" panose="020B0609040504020204" pitchFamily="49" charset="0"/>
            </a:endParaRPr>
          </a:p>
          <a:p>
            <a:pPr lvl="0" defTabSz="457200">
              <a:defRPr/>
            </a:pPr>
            <a:endParaRPr lang="en-AU" dirty="0">
              <a:solidFill>
                <a:srgbClr val="F5F5F5"/>
              </a:solidFill>
              <a:latin typeface="Lucida Console" panose="020B0609040504020204" pitchFamily="49" charset="0"/>
            </a:endParaRPr>
          </a:p>
          <a:p>
            <a:pPr lvl="0" defTabSz="457200">
              <a:defRPr/>
            </a:pPr>
            <a:r>
              <a:rPr lang="en-NL" dirty="0">
                <a:solidFill>
                  <a:srgbClr val="F5F5F5"/>
                </a:solidFill>
                <a:latin typeface="Lucida Console" panose="020B0609040504020204" pitchFamily="49" charset="0"/>
              </a:rPr>
              <a:t>Name</a:t>
            </a:r>
            <a:r>
              <a:rPr lang="en-AU" dirty="0">
                <a:solidFill>
                  <a:srgbClr val="F5F5F5"/>
                </a:solidFill>
                <a:latin typeface="Lucida Console" panose="020B0609040504020204" pitchFamily="49" charset="0"/>
              </a:rPr>
              <a:t> </a:t>
            </a:r>
            <a:r>
              <a:rPr lang="en-NL" dirty="0">
                <a:solidFill>
                  <a:srgbClr val="F5F5F5"/>
                </a:solidFill>
                <a:latin typeface="Lucida Console" panose="020B0609040504020204" pitchFamily="49" charset="0"/>
              </a:rPr>
              <a:t>    </a:t>
            </a:r>
            <a:r>
              <a:rPr lang="nl-NL" dirty="0">
                <a:solidFill>
                  <a:srgbClr val="F5F5F5"/>
                </a:solidFill>
                <a:latin typeface="Lucida Console" panose="020B0609040504020204" pitchFamily="49" charset="0"/>
              </a:rPr>
              <a:t>M</a:t>
            </a:r>
            <a:r>
              <a:rPr lang="en-NL" dirty="0">
                <a:solidFill>
                  <a:srgbClr val="F5F5F5"/>
                </a:solidFill>
                <a:latin typeface="Lucida Console" panose="020B0609040504020204" pitchFamily="49" charset="0"/>
              </a:rPr>
              <a:t>e</a:t>
            </a:r>
            <a:r>
              <a:rPr lang="nl-NL" dirty="0">
                <a:solidFill>
                  <a:srgbClr val="F5F5F5"/>
                </a:solidFill>
                <a:latin typeface="Lucida Console" panose="020B0609040504020204" pitchFamily="49" charset="0"/>
              </a:rPr>
              <a:t>m</a:t>
            </a:r>
            <a:r>
              <a:rPr lang="en-NL" dirty="0">
                <a:solidFill>
                  <a:srgbClr val="F5F5F5"/>
                </a:solidFill>
                <a:latin typeface="Lucida Console" panose="020B0609040504020204" pitchFamily="49" charset="0"/>
              </a:rPr>
              <a:t>b</a:t>
            </a:r>
            <a:r>
              <a:rPr lang="nl-NL" dirty="0">
                <a:solidFill>
                  <a:srgbClr val="F5F5F5"/>
                </a:solidFill>
                <a:latin typeface="Lucida Console" panose="020B0609040504020204" pitchFamily="49" charset="0"/>
              </a:rPr>
              <a:t>e</a:t>
            </a:r>
            <a:r>
              <a:rPr lang="en-NL" dirty="0" err="1">
                <a:solidFill>
                  <a:srgbClr val="F5F5F5"/>
                </a:solidFill>
                <a:latin typeface="Lucida Console" panose="020B0609040504020204" pitchFamily="49" charset="0"/>
              </a:rPr>
              <a:t>rType</a:t>
            </a:r>
            <a:r>
              <a:rPr lang="en-NL" dirty="0">
                <a:solidFill>
                  <a:srgbClr val="F5F5F5"/>
                </a:solidFill>
                <a:latin typeface="Lucida Console" panose="020B0609040504020204" pitchFamily="49" charset="0"/>
              </a:rPr>
              <a:t>   Definition</a:t>
            </a:r>
            <a:endParaRPr lang="en-AU" dirty="0">
              <a:solidFill>
                <a:srgbClr val="F5F5F5"/>
              </a:solidFill>
              <a:latin typeface="Lucida Console" panose="020B0609040504020204" pitchFamily="49" charset="0"/>
            </a:endParaRPr>
          </a:p>
          <a:p>
            <a:pPr lvl="0" defTabSz="457200">
              <a:defRPr/>
            </a:pPr>
            <a:r>
              <a:rPr lang="en-AU" dirty="0">
                <a:solidFill>
                  <a:srgbClr val="F5F5F5"/>
                </a:solidFill>
                <a:latin typeface="Lucida Console" panose="020B0609040504020204" pitchFamily="49" charset="0"/>
              </a:rPr>
              <a:t>--</a:t>
            </a:r>
            <a:r>
              <a:rPr lang="en-NL" dirty="0">
                <a:solidFill>
                  <a:srgbClr val="F5F5F5"/>
                </a:solidFill>
                <a:latin typeface="Lucida Console" panose="020B0609040504020204" pitchFamily="49" charset="0"/>
              </a:rPr>
              <a:t>-</a:t>
            </a:r>
            <a:r>
              <a:rPr lang="en-AU" dirty="0">
                <a:solidFill>
                  <a:srgbClr val="F5F5F5"/>
                </a:solidFill>
                <a:latin typeface="Lucida Console" panose="020B0609040504020204" pitchFamily="49" charset="0"/>
              </a:rPr>
              <a:t>-</a:t>
            </a:r>
            <a:r>
              <a:rPr lang="en-NL" dirty="0">
                <a:solidFill>
                  <a:srgbClr val="F5F5F5"/>
                </a:solidFill>
                <a:latin typeface="Lucida Console" panose="020B0609040504020204" pitchFamily="49" charset="0"/>
              </a:rPr>
              <a:t>     </a:t>
            </a:r>
            <a:r>
              <a:rPr lang="en-AU" dirty="0">
                <a:solidFill>
                  <a:srgbClr val="F5F5F5"/>
                </a:solidFill>
                <a:latin typeface="Lucida Console" panose="020B0609040504020204" pitchFamily="49" charset="0"/>
              </a:rPr>
              <a:t>-----</a:t>
            </a:r>
            <a:r>
              <a:rPr lang="en-NL" dirty="0">
                <a:solidFill>
                  <a:srgbClr val="F5F5F5"/>
                </a:solidFill>
                <a:latin typeface="Lucida Console" panose="020B0609040504020204" pitchFamily="49" charset="0"/>
              </a:rPr>
              <a:t>-----   ----------</a:t>
            </a:r>
          </a:p>
          <a:p>
            <a:pPr lvl="0" defTabSz="457200">
              <a:defRPr/>
            </a:pPr>
            <a:r>
              <a:rPr lang="nl-NL" dirty="0">
                <a:solidFill>
                  <a:srgbClr val="F5F5F5"/>
                </a:solidFill>
                <a:latin typeface="Lucida Console" panose="020B0609040504020204" pitchFamily="49" charset="0"/>
              </a:rPr>
              <a:t>L</a:t>
            </a:r>
            <a:r>
              <a:rPr lang="en-NL" dirty="0" err="1">
                <a:solidFill>
                  <a:srgbClr val="F5F5F5"/>
                </a:solidFill>
                <a:latin typeface="Lucida Console" panose="020B0609040504020204" pitchFamily="49" charset="0"/>
              </a:rPr>
              <a:t>i</a:t>
            </a:r>
            <a:r>
              <a:rPr lang="nl-NL" dirty="0">
                <a:solidFill>
                  <a:srgbClr val="F5F5F5"/>
                </a:solidFill>
                <a:latin typeface="Lucida Console" panose="020B0609040504020204" pitchFamily="49" charset="0"/>
              </a:rPr>
              <a:t>n</a:t>
            </a:r>
            <a:r>
              <a:rPr lang="en-NL" dirty="0">
                <a:solidFill>
                  <a:srgbClr val="F5F5F5"/>
                </a:solidFill>
                <a:latin typeface="Lucida Console" panose="020B0609040504020204" pitchFamily="49" charset="0"/>
              </a:rPr>
              <a:t>k</a:t>
            </a:r>
            <a:r>
              <a:rPr lang="nl-NL" dirty="0">
                <a:solidFill>
                  <a:srgbClr val="F5F5F5"/>
                </a:solidFill>
                <a:latin typeface="Lucida Console" panose="020B0609040504020204" pitchFamily="49" charset="0"/>
              </a:rPr>
              <a:t>T</a:t>
            </a:r>
            <a:r>
              <a:rPr lang="en-NL" dirty="0">
                <a:solidFill>
                  <a:srgbClr val="F5F5F5"/>
                </a:solidFill>
                <a:latin typeface="Lucida Console" panose="020B0609040504020204" pitchFamily="49" charset="0"/>
              </a:rPr>
              <a:t>y</a:t>
            </a:r>
            <a:r>
              <a:rPr lang="nl-NL" dirty="0">
                <a:solidFill>
                  <a:srgbClr val="F5F5F5"/>
                </a:solidFill>
                <a:latin typeface="Lucida Console" panose="020B0609040504020204" pitchFamily="49" charset="0"/>
              </a:rPr>
              <a:t>p</a:t>
            </a:r>
            <a:r>
              <a:rPr lang="en-NL" dirty="0">
                <a:solidFill>
                  <a:srgbClr val="F5F5F5"/>
                </a:solidFill>
                <a:latin typeface="Lucida Console" panose="020B0609040504020204" pitchFamily="49" charset="0"/>
              </a:rPr>
              <a:t>e </a:t>
            </a:r>
            <a:r>
              <a:rPr lang="nl-NL" dirty="0">
                <a:solidFill>
                  <a:srgbClr val="F5F5F5"/>
                </a:solidFill>
                <a:latin typeface="Lucida Console" panose="020B0609040504020204" pitchFamily="49" charset="0"/>
              </a:rPr>
              <a:t>C</a:t>
            </a:r>
            <a:r>
              <a:rPr lang="en-NL" dirty="0">
                <a:solidFill>
                  <a:srgbClr val="F5F5F5"/>
                </a:solidFill>
                <a:latin typeface="Lucida Console" panose="020B0609040504020204" pitchFamily="49" charset="0"/>
              </a:rPr>
              <a:t>o</a:t>
            </a:r>
            <a:r>
              <a:rPr lang="nl-NL" dirty="0">
                <a:solidFill>
                  <a:srgbClr val="F5F5F5"/>
                </a:solidFill>
                <a:latin typeface="Lucida Console" panose="020B0609040504020204" pitchFamily="49" charset="0"/>
              </a:rPr>
              <a:t>d</a:t>
            </a:r>
            <a:r>
              <a:rPr lang="en-NL" dirty="0">
                <a:solidFill>
                  <a:srgbClr val="F5F5F5"/>
                </a:solidFill>
                <a:latin typeface="Lucida Console" panose="020B0609040504020204" pitchFamily="49" charset="0"/>
              </a:rPr>
              <a:t>e</a:t>
            </a:r>
            <a:r>
              <a:rPr lang="nl-NL" dirty="0">
                <a:solidFill>
                  <a:srgbClr val="F5F5F5"/>
                </a:solidFill>
                <a:latin typeface="Lucida Console" panose="020B0609040504020204" pitchFamily="49" charset="0"/>
              </a:rPr>
              <a:t>P</a:t>
            </a:r>
            <a:r>
              <a:rPr lang="en-NL" dirty="0">
                <a:solidFill>
                  <a:srgbClr val="F5F5F5"/>
                </a:solidFill>
                <a:latin typeface="Lucida Console" panose="020B0609040504020204" pitchFamily="49" charset="0"/>
              </a:rPr>
              <a:t>r</a:t>
            </a:r>
            <a:r>
              <a:rPr lang="nl-NL" dirty="0">
                <a:solidFill>
                  <a:srgbClr val="F5F5F5"/>
                </a:solidFill>
                <a:latin typeface="Lucida Console" panose="020B0609040504020204" pitchFamily="49" charset="0"/>
              </a:rPr>
              <a:t>o</a:t>
            </a:r>
            <a:r>
              <a:rPr lang="en-NL" dirty="0">
                <a:solidFill>
                  <a:srgbClr val="F5F5F5"/>
                </a:solidFill>
                <a:latin typeface="Lucida Console" panose="020B0609040504020204" pitchFamily="49" charset="0"/>
              </a:rPr>
              <a:t>p</a:t>
            </a:r>
            <a:r>
              <a:rPr lang="nl-NL" dirty="0">
                <a:solidFill>
                  <a:srgbClr val="F5F5F5"/>
                </a:solidFill>
                <a:latin typeface="Lucida Console" panose="020B0609040504020204" pitchFamily="49" charset="0"/>
              </a:rPr>
              <a:t>e</a:t>
            </a:r>
            <a:r>
              <a:rPr lang="en-NL" dirty="0">
                <a:solidFill>
                  <a:srgbClr val="F5F5F5"/>
                </a:solidFill>
                <a:latin typeface="Lucida Console" panose="020B0609040504020204" pitchFamily="49" charset="0"/>
              </a:rPr>
              <a:t>r</a:t>
            </a:r>
            <a:r>
              <a:rPr lang="nl-NL" dirty="0">
                <a:solidFill>
                  <a:srgbClr val="F5F5F5"/>
                </a:solidFill>
                <a:latin typeface="Lucida Console" panose="020B0609040504020204" pitchFamily="49" charset="0"/>
              </a:rPr>
              <a:t>t</a:t>
            </a:r>
            <a:r>
              <a:rPr lang="en-NL" dirty="0">
                <a:solidFill>
                  <a:srgbClr val="F5F5F5"/>
                </a:solidFill>
                <a:latin typeface="Lucida Console" panose="020B0609040504020204" pitchFamily="49" charset="0"/>
              </a:rPr>
              <a:t>y </a:t>
            </a:r>
            <a:r>
              <a:rPr lang="nl-NL" dirty="0">
                <a:solidFill>
                  <a:srgbClr val="F5F5F5"/>
                </a:solidFill>
                <a:latin typeface="Lucida Console" panose="020B0609040504020204" pitchFamily="49" charset="0"/>
              </a:rPr>
              <a:t>S</a:t>
            </a:r>
            <a:r>
              <a:rPr lang="en-NL" dirty="0">
                <a:solidFill>
                  <a:srgbClr val="F5F5F5"/>
                </a:solidFill>
                <a:latin typeface="Lucida Console" panose="020B0609040504020204" pitchFamily="49" charset="0"/>
              </a:rPr>
              <a:t>y</a:t>
            </a:r>
            <a:r>
              <a:rPr lang="nl-NL" dirty="0">
                <a:solidFill>
                  <a:srgbClr val="F5F5F5"/>
                </a:solidFill>
                <a:latin typeface="Lucida Console" panose="020B0609040504020204" pitchFamily="49" charset="0"/>
              </a:rPr>
              <a:t>s</a:t>
            </a:r>
            <a:r>
              <a:rPr lang="en-NL" dirty="0">
                <a:solidFill>
                  <a:srgbClr val="F5F5F5"/>
                </a:solidFill>
                <a:latin typeface="Lucida Console" panose="020B0609040504020204" pitchFamily="49" charset="0"/>
              </a:rPr>
              <a:t>t</a:t>
            </a:r>
            <a:r>
              <a:rPr lang="nl-NL" dirty="0">
                <a:solidFill>
                  <a:srgbClr val="F5F5F5"/>
                </a:solidFill>
                <a:latin typeface="Lucida Console" panose="020B0609040504020204" pitchFamily="49" charset="0"/>
              </a:rPr>
              <a:t>e</a:t>
            </a:r>
            <a:r>
              <a:rPr lang="en-NL" dirty="0">
                <a:solidFill>
                  <a:srgbClr val="F5F5F5"/>
                </a:solidFill>
                <a:latin typeface="Lucida Console" panose="020B0609040504020204" pitchFamily="49" charset="0"/>
              </a:rPr>
              <a:t>m.</a:t>
            </a:r>
            <a:r>
              <a:rPr lang="nl-NL" dirty="0">
                <a:solidFill>
                  <a:srgbClr val="F5F5F5"/>
                </a:solidFill>
                <a:latin typeface="Lucida Console" panose="020B0609040504020204" pitchFamily="49" charset="0"/>
              </a:rPr>
              <a:t>S</a:t>
            </a:r>
            <a:r>
              <a:rPr lang="en-NL" dirty="0">
                <a:solidFill>
                  <a:srgbClr val="F5F5F5"/>
                </a:solidFill>
                <a:latin typeface="Lucida Console" panose="020B0609040504020204" pitchFamily="49" charset="0"/>
              </a:rPr>
              <a:t>t</a:t>
            </a:r>
            <a:r>
              <a:rPr lang="nl-NL" dirty="0">
                <a:solidFill>
                  <a:srgbClr val="F5F5F5"/>
                </a:solidFill>
                <a:latin typeface="Lucida Console" panose="020B0609040504020204" pitchFamily="49" charset="0"/>
              </a:rPr>
              <a:t>r</a:t>
            </a:r>
            <a:r>
              <a:rPr lang="en-NL" dirty="0" err="1">
                <a:solidFill>
                  <a:srgbClr val="F5F5F5"/>
                </a:solidFill>
                <a:latin typeface="Lucida Console" panose="020B0609040504020204" pitchFamily="49" charset="0"/>
              </a:rPr>
              <a:t>i</a:t>
            </a:r>
            <a:r>
              <a:rPr lang="nl-NL" dirty="0">
                <a:solidFill>
                  <a:srgbClr val="F5F5F5"/>
                </a:solidFill>
                <a:latin typeface="Lucida Console" panose="020B0609040504020204" pitchFamily="49" charset="0"/>
              </a:rPr>
              <a:t>n</a:t>
            </a:r>
            <a:r>
              <a:rPr lang="en-NL" dirty="0">
                <a:solidFill>
                  <a:srgbClr val="F5F5F5"/>
                </a:solidFill>
                <a:latin typeface="Lucida Console" panose="020B0609040504020204" pitchFamily="49" charset="0"/>
              </a:rPr>
              <a:t>g </a:t>
            </a:r>
            <a:r>
              <a:rPr lang="nl-NL" dirty="0">
                <a:solidFill>
                  <a:srgbClr val="F5F5F5"/>
                </a:solidFill>
                <a:latin typeface="Lucida Console" panose="020B0609040504020204" pitchFamily="49" charset="0"/>
              </a:rPr>
              <a:t>L</a:t>
            </a:r>
            <a:r>
              <a:rPr lang="en-NL" dirty="0" err="1">
                <a:solidFill>
                  <a:srgbClr val="F5F5F5"/>
                </a:solidFill>
                <a:latin typeface="Lucida Console" panose="020B0609040504020204" pitchFamily="49" charset="0"/>
              </a:rPr>
              <a:t>i</a:t>
            </a:r>
            <a:r>
              <a:rPr lang="nl-NL" dirty="0">
                <a:solidFill>
                  <a:srgbClr val="F5F5F5"/>
                </a:solidFill>
                <a:latin typeface="Lucida Console" panose="020B0609040504020204" pitchFamily="49" charset="0"/>
              </a:rPr>
              <a:t>n</a:t>
            </a:r>
            <a:r>
              <a:rPr lang="en-NL" dirty="0">
                <a:solidFill>
                  <a:srgbClr val="F5F5F5"/>
                </a:solidFill>
                <a:latin typeface="Lucida Console" panose="020B0609040504020204" pitchFamily="49" charset="0"/>
              </a:rPr>
              <a:t>k</a:t>
            </a:r>
            <a:r>
              <a:rPr lang="nl-NL" dirty="0">
                <a:solidFill>
                  <a:srgbClr val="F5F5F5"/>
                </a:solidFill>
                <a:latin typeface="Lucida Console" panose="020B0609040504020204" pitchFamily="49" charset="0"/>
              </a:rPr>
              <a:t>T</a:t>
            </a:r>
            <a:r>
              <a:rPr lang="en-NL" dirty="0">
                <a:solidFill>
                  <a:srgbClr val="F5F5F5"/>
                </a:solidFill>
                <a:latin typeface="Lucida Console" panose="020B0609040504020204" pitchFamily="49" charset="0"/>
              </a:rPr>
              <a:t>y</a:t>
            </a:r>
            <a:r>
              <a:rPr lang="nl-NL" dirty="0">
                <a:solidFill>
                  <a:srgbClr val="F5F5F5"/>
                </a:solidFill>
                <a:latin typeface="Lucida Console" panose="020B0609040504020204" pitchFamily="49" charset="0"/>
              </a:rPr>
              <a:t>p</a:t>
            </a:r>
            <a:r>
              <a:rPr lang="en-NL" dirty="0">
                <a:solidFill>
                  <a:srgbClr val="F5F5F5"/>
                </a:solidFill>
                <a:latin typeface="Lucida Console" panose="020B0609040504020204" pitchFamily="49" charset="0"/>
              </a:rPr>
              <a:t>e{</a:t>
            </a:r>
            <a:r>
              <a:rPr lang="nl-NL" dirty="0">
                <a:solidFill>
                  <a:srgbClr val="F5F5F5"/>
                </a:solidFill>
                <a:latin typeface="Lucida Console" panose="020B0609040504020204" pitchFamily="49" charset="0"/>
              </a:rPr>
              <a:t>g</a:t>
            </a:r>
            <a:r>
              <a:rPr lang="en-NL" dirty="0">
                <a:solidFill>
                  <a:srgbClr val="F5F5F5"/>
                </a:solidFill>
                <a:latin typeface="Lucida Console" panose="020B0609040504020204" pitchFamily="49" charset="0"/>
              </a:rPr>
              <a:t>e</a:t>
            </a:r>
            <a:r>
              <a:rPr lang="nl-NL" dirty="0">
                <a:solidFill>
                  <a:srgbClr val="F5F5F5"/>
                </a:solidFill>
                <a:latin typeface="Lucida Console" panose="020B0609040504020204" pitchFamily="49" charset="0"/>
              </a:rPr>
              <a:t>t</a:t>
            </a:r>
            <a:r>
              <a:rPr lang="en-NL" dirty="0">
                <a:solidFill>
                  <a:srgbClr val="F5F5F5"/>
                </a:solidFill>
                <a:latin typeface="Lucida Console" panose="020B0609040504020204" pitchFamily="49" charset="0"/>
              </a:rPr>
              <a:t>=</a:t>
            </a:r>
            <a:r>
              <a:rPr lang="nl-NL" dirty="0">
                <a:solidFill>
                  <a:srgbClr val="F5F5F5"/>
                </a:solidFill>
                <a:latin typeface="Lucida Console" panose="020B0609040504020204" pitchFamily="49" charset="0"/>
              </a:rPr>
              <a:t>G</a:t>
            </a:r>
            <a:r>
              <a:rPr lang="en-NL" dirty="0">
                <a:solidFill>
                  <a:srgbClr val="F5F5F5"/>
                </a:solidFill>
                <a:latin typeface="Lucida Console" panose="020B0609040504020204" pitchFamily="49" charset="0"/>
              </a:rPr>
              <a:t>e</a:t>
            </a:r>
            <a:r>
              <a:rPr lang="nl-NL" dirty="0">
                <a:solidFill>
                  <a:srgbClr val="F5F5F5"/>
                </a:solidFill>
                <a:latin typeface="Lucida Console" panose="020B0609040504020204" pitchFamily="49" charset="0"/>
              </a:rPr>
              <a:t>t</a:t>
            </a:r>
            <a:r>
              <a:rPr lang="en-NL" dirty="0">
                <a:solidFill>
                  <a:srgbClr val="F5F5F5"/>
                </a:solidFill>
                <a:latin typeface="Lucida Console" panose="020B0609040504020204" pitchFamily="49" charset="0"/>
              </a:rPr>
              <a:t>L</a:t>
            </a:r>
            <a:r>
              <a:rPr lang="nl-NL" dirty="0">
                <a:solidFill>
                  <a:srgbClr val="F5F5F5"/>
                </a:solidFill>
                <a:latin typeface="Lucida Console" panose="020B0609040504020204" pitchFamily="49" charset="0"/>
              </a:rPr>
              <a:t>i</a:t>
            </a:r>
            <a:r>
              <a:rPr lang="en-NL" dirty="0">
                <a:solidFill>
                  <a:srgbClr val="F5F5F5"/>
                </a:solidFill>
                <a:latin typeface="Lucida Console" panose="020B0609040504020204" pitchFamily="49" charset="0"/>
              </a:rPr>
              <a:t>n</a:t>
            </a:r>
            <a:r>
              <a:rPr lang="nl-NL" dirty="0">
                <a:solidFill>
                  <a:srgbClr val="F5F5F5"/>
                </a:solidFill>
                <a:latin typeface="Lucida Console" panose="020B0609040504020204" pitchFamily="49" charset="0"/>
              </a:rPr>
              <a:t>k</a:t>
            </a:r>
            <a:r>
              <a:rPr lang="en-NL" dirty="0">
                <a:solidFill>
                  <a:srgbClr val="F5F5F5"/>
                </a:solidFill>
                <a:latin typeface="Lucida Console" panose="020B0609040504020204" pitchFamily="49" charset="0"/>
              </a:rPr>
              <a:t>T</a:t>
            </a:r>
            <a:r>
              <a:rPr lang="nl-NL" dirty="0">
                <a:solidFill>
                  <a:srgbClr val="F5F5F5"/>
                </a:solidFill>
                <a:latin typeface="Lucida Console" panose="020B0609040504020204" pitchFamily="49" charset="0"/>
              </a:rPr>
              <a:t>y</a:t>
            </a:r>
            <a:r>
              <a:rPr lang="en-NL" dirty="0">
                <a:solidFill>
                  <a:srgbClr val="F5F5F5"/>
                </a:solidFill>
                <a:latin typeface="Lucida Console" panose="020B0609040504020204" pitchFamily="49" charset="0"/>
              </a:rPr>
              <a:t>p</a:t>
            </a:r>
            <a:r>
              <a:rPr lang="nl-NL" dirty="0">
                <a:solidFill>
                  <a:srgbClr val="F5F5F5"/>
                </a:solidFill>
                <a:latin typeface="Lucida Console" panose="020B0609040504020204" pitchFamily="49" charset="0"/>
              </a:rPr>
              <a:t>e</a:t>
            </a:r>
            <a:r>
              <a:rPr lang="en-NL" dirty="0">
                <a:solidFill>
                  <a:srgbClr val="F5F5F5"/>
                </a:solidFill>
                <a:latin typeface="Lucida Console" panose="020B0609040504020204" pitchFamily="49" charset="0"/>
              </a:rPr>
              <a:t>;}</a:t>
            </a:r>
          </a:p>
          <a:p>
            <a:pPr lvl="0" defTabSz="457200">
              <a:defRPr/>
            </a:pPr>
            <a:r>
              <a:rPr lang="nl-NL" dirty="0">
                <a:solidFill>
                  <a:srgbClr val="F5F5F5"/>
                </a:solidFill>
                <a:latin typeface="Lucida Console" panose="020B0609040504020204" pitchFamily="49" charset="0"/>
              </a:rPr>
              <a:t>M</a:t>
            </a:r>
            <a:r>
              <a:rPr lang="en-NL" dirty="0">
                <a:solidFill>
                  <a:srgbClr val="F5F5F5"/>
                </a:solidFill>
                <a:latin typeface="Lucida Console" panose="020B0609040504020204" pitchFamily="49" charset="0"/>
              </a:rPr>
              <a:t>o</a:t>
            </a:r>
            <a:r>
              <a:rPr lang="nl-NL" dirty="0">
                <a:solidFill>
                  <a:srgbClr val="F5F5F5"/>
                </a:solidFill>
                <a:latin typeface="Lucida Console" panose="020B0609040504020204" pitchFamily="49" charset="0"/>
              </a:rPr>
              <a:t>d</a:t>
            </a:r>
            <a:r>
              <a:rPr lang="en-NL" dirty="0">
                <a:solidFill>
                  <a:srgbClr val="F5F5F5"/>
                </a:solidFill>
                <a:latin typeface="Lucida Console" panose="020B0609040504020204" pitchFamily="49" charset="0"/>
              </a:rPr>
              <a:t>e     </a:t>
            </a:r>
            <a:r>
              <a:rPr lang="nl-NL" dirty="0">
                <a:solidFill>
                  <a:srgbClr val="F5F5F5"/>
                </a:solidFill>
                <a:latin typeface="Lucida Console" panose="020B0609040504020204" pitchFamily="49" charset="0"/>
              </a:rPr>
              <a:t>C</a:t>
            </a:r>
            <a:r>
              <a:rPr lang="en-NL" dirty="0">
                <a:solidFill>
                  <a:srgbClr val="F5F5F5"/>
                </a:solidFill>
                <a:latin typeface="Lucida Console" panose="020B0609040504020204" pitchFamily="49" charset="0"/>
              </a:rPr>
              <a:t>o</a:t>
            </a:r>
            <a:r>
              <a:rPr lang="nl-NL" dirty="0">
                <a:solidFill>
                  <a:srgbClr val="F5F5F5"/>
                </a:solidFill>
                <a:latin typeface="Lucida Console" panose="020B0609040504020204" pitchFamily="49" charset="0"/>
              </a:rPr>
              <a:t>d</a:t>
            </a:r>
            <a:r>
              <a:rPr lang="en-NL" dirty="0">
                <a:solidFill>
                  <a:srgbClr val="F5F5F5"/>
                </a:solidFill>
                <a:latin typeface="Lucida Console" panose="020B0609040504020204" pitchFamily="49" charset="0"/>
              </a:rPr>
              <a:t>e</a:t>
            </a:r>
            <a:r>
              <a:rPr lang="nl-NL" dirty="0">
                <a:solidFill>
                  <a:srgbClr val="F5F5F5"/>
                </a:solidFill>
                <a:latin typeface="Lucida Console" panose="020B0609040504020204" pitchFamily="49" charset="0"/>
              </a:rPr>
              <a:t>P</a:t>
            </a:r>
            <a:r>
              <a:rPr lang="en-NL" dirty="0">
                <a:solidFill>
                  <a:srgbClr val="F5F5F5"/>
                </a:solidFill>
                <a:latin typeface="Lucida Console" panose="020B0609040504020204" pitchFamily="49" charset="0"/>
              </a:rPr>
              <a:t>r</a:t>
            </a:r>
            <a:r>
              <a:rPr lang="nl-NL" dirty="0">
                <a:solidFill>
                  <a:srgbClr val="F5F5F5"/>
                </a:solidFill>
                <a:latin typeface="Lucida Console" panose="020B0609040504020204" pitchFamily="49" charset="0"/>
              </a:rPr>
              <a:t>o</a:t>
            </a:r>
            <a:r>
              <a:rPr lang="en-NL" dirty="0">
                <a:solidFill>
                  <a:srgbClr val="F5F5F5"/>
                </a:solidFill>
                <a:latin typeface="Lucida Console" panose="020B0609040504020204" pitchFamily="49" charset="0"/>
              </a:rPr>
              <a:t>p</a:t>
            </a:r>
            <a:r>
              <a:rPr lang="nl-NL" dirty="0">
                <a:solidFill>
                  <a:srgbClr val="F5F5F5"/>
                </a:solidFill>
                <a:latin typeface="Lucida Console" panose="020B0609040504020204" pitchFamily="49" charset="0"/>
              </a:rPr>
              <a:t>e</a:t>
            </a:r>
            <a:r>
              <a:rPr lang="en-NL" dirty="0">
                <a:solidFill>
                  <a:srgbClr val="F5F5F5"/>
                </a:solidFill>
                <a:latin typeface="Lucida Console" panose="020B0609040504020204" pitchFamily="49" charset="0"/>
              </a:rPr>
              <a:t>r</a:t>
            </a:r>
            <a:r>
              <a:rPr lang="nl-NL" dirty="0">
                <a:solidFill>
                  <a:srgbClr val="F5F5F5"/>
                </a:solidFill>
                <a:latin typeface="Lucida Console" panose="020B0609040504020204" pitchFamily="49" charset="0"/>
              </a:rPr>
              <a:t>t</a:t>
            </a:r>
            <a:r>
              <a:rPr lang="en-NL" dirty="0">
                <a:solidFill>
                  <a:srgbClr val="F5F5F5"/>
                </a:solidFill>
                <a:latin typeface="Lucida Console" panose="020B0609040504020204" pitchFamily="49" charset="0"/>
              </a:rPr>
              <a:t>y </a:t>
            </a:r>
            <a:r>
              <a:rPr lang="nl-NL" dirty="0">
                <a:solidFill>
                  <a:srgbClr val="F5F5F5"/>
                </a:solidFill>
                <a:latin typeface="Lucida Console" panose="020B0609040504020204" pitchFamily="49" charset="0"/>
              </a:rPr>
              <a:t>S</a:t>
            </a:r>
            <a:r>
              <a:rPr lang="en-NL" dirty="0">
                <a:solidFill>
                  <a:srgbClr val="F5F5F5"/>
                </a:solidFill>
                <a:latin typeface="Lucida Console" panose="020B0609040504020204" pitchFamily="49" charset="0"/>
              </a:rPr>
              <a:t>y</a:t>
            </a:r>
            <a:r>
              <a:rPr lang="nl-NL" dirty="0">
                <a:solidFill>
                  <a:srgbClr val="F5F5F5"/>
                </a:solidFill>
                <a:latin typeface="Lucida Console" panose="020B0609040504020204" pitchFamily="49" charset="0"/>
              </a:rPr>
              <a:t>s</a:t>
            </a:r>
            <a:r>
              <a:rPr lang="en-NL" dirty="0">
                <a:solidFill>
                  <a:srgbClr val="F5F5F5"/>
                </a:solidFill>
                <a:latin typeface="Lucida Console" panose="020B0609040504020204" pitchFamily="49" charset="0"/>
              </a:rPr>
              <a:t>t</a:t>
            </a:r>
            <a:r>
              <a:rPr lang="nl-NL" dirty="0">
                <a:solidFill>
                  <a:srgbClr val="F5F5F5"/>
                </a:solidFill>
                <a:latin typeface="Lucida Console" panose="020B0609040504020204" pitchFamily="49" charset="0"/>
              </a:rPr>
              <a:t>e</a:t>
            </a:r>
            <a:r>
              <a:rPr lang="en-NL" dirty="0">
                <a:solidFill>
                  <a:srgbClr val="F5F5F5"/>
                </a:solidFill>
                <a:latin typeface="Lucida Console" panose="020B0609040504020204" pitchFamily="49" charset="0"/>
              </a:rPr>
              <a:t>m.</a:t>
            </a:r>
            <a:r>
              <a:rPr lang="nl-NL" dirty="0">
                <a:solidFill>
                  <a:srgbClr val="F5F5F5"/>
                </a:solidFill>
                <a:latin typeface="Lucida Console" panose="020B0609040504020204" pitchFamily="49" charset="0"/>
              </a:rPr>
              <a:t>S</a:t>
            </a:r>
            <a:r>
              <a:rPr lang="en-NL" dirty="0">
                <a:solidFill>
                  <a:srgbClr val="F5F5F5"/>
                </a:solidFill>
                <a:latin typeface="Lucida Console" panose="020B0609040504020204" pitchFamily="49" charset="0"/>
              </a:rPr>
              <a:t>t</a:t>
            </a:r>
            <a:r>
              <a:rPr lang="nl-NL" dirty="0">
                <a:solidFill>
                  <a:srgbClr val="F5F5F5"/>
                </a:solidFill>
                <a:latin typeface="Lucida Console" panose="020B0609040504020204" pitchFamily="49" charset="0"/>
              </a:rPr>
              <a:t>r</a:t>
            </a:r>
            <a:r>
              <a:rPr lang="en-NL" dirty="0" err="1">
                <a:solidFill>
                  <a:srgbClr val="F5F5F5"/>
                </a:solidFill>
                <a:latin typeface="Lucida Console" panose="020B0609040504020204" pitchFamily="49" charset="0"/>
              </a:rPr>
              <a:t>i</a:t>
            </a:r>
            <a:r>
              <a:rPr lang="nl-NL" dirty="0">
                <a:solidFill>
                  <a:srgbClr val="F5F5F5"/>
                </a:solidFill>
                <a:latin typeface="Lucida Console" panose="020B0609040504020204" pitchFamily="49" charset="0"/>
              </a:rPr>
              <a:t>n</a:t>
            </a:r>
            <a:r>
              <a:rPr lang="en-NL" dirty="0">
                <a:solidFill>
                  <a:srgbClr val="F5F5F5"/>
                </a:solidFill>
                <a:latin typeface="Lucida Console" panose="020B0609040504020204" pitchFamily="49" charset="0"/>
              </a:rPr>
              <a:t>g </a:t>
            </a:r>
            <a:r>
              <a:rPr lang="nl-NL" dirty="0">
                <a:solidFill>
                  <a:srgbClr val="F5F5F5"/>
                </a:solidFill>
                <a:latin typeface="Lucida Console" panose="020B0609040504020204" pitchFamily="49" charset="0"/>
              </a:rPr>
              <a:t>M</a:t>
            </a:r>
            <a:r>
              <a:rPr lang="en-NL" dirty="0">
                <a:solidFill>
                  <a:srgbClr val="F5F5F5"/>
                </a:solidFill>
                <a:latin typeface="Lucida Console" panose="020B0609040504020204" pitchFamily="49" charset="0"/>
              </a:rPr>
              <a:t>o</a:t>
            </a:r>
            <a:r>
              <a:rPr lang="nl-NL" dirty="0">
                <a:solidFill>
                  <a:srgbClr val="F5F5F5"/>
                </a:solidFill>
                <a:latin typeface="Lucida Console" panose="020B0609040504020204" pitchFamily="49" charset="0"/>
              </a:rPr>
              <a:t>d</a:t>
            </a:r>
            <a:r>
              <a:rPr lang="en-NL" dirty="0">
                <a:solidFill>
                  <a:srgbClr val="F5F5F5"/>
                </a:solidFill>
                <a:latin typeface="Lucida Console" panose="020B0609040504020204" pitchFamily="49" charset="0"/>
              </a:rPr>
              <a:t>e{</a:t>
            </a:r>
            <a:r>
              <a:rPr lang="nl-NL" dirty="0">
                <a:solidFill>
                  <a:srgbClr val="F5F5F5"/>
                </a:solidFill>
                <a:latin typeface="Lucida Console" panose="020B0609040504020204" pitchFamily="49" charset="0"/>
              </a:rPr>
              <a:t>g</a:t>
            </a:r>
            <a:r>
              <a:rPr lang="en-NL" dirty="0">
                <a:solidFill>
                  <a:srgbClr val="F5F5F5"/>
                </a:solidFill>
                <a:latin typeface="Lucida Console" panose="020B0609040504020204" pitchFamily="49" charset="0"/>
              </a:rPr>
              <a:t>e</a:t>
            </a:r>
            <a:r>
              <a:rPr lang="nl-NL" dirty="0">
                <a:solidFill>
                  <a:srgbClr val="F5F5F5"/>
                </a:solidFill>
                <a:latin typeface="Lucida Console" panose="020B0609040504020204" pitchFamily="49" charset="0"/>
              </a:rPr>
              <a:t>t</a:t>
            </a:r>
            <a:r>
              <a:rPr lang="en-NL" dirty="0">
                <a:solidFill>
                  <a:srgbClr val="F5F5F5"/>
                </a:solidFill>
                <a:latin typeface="Lucida Console" panose="020B0609040504020204" pitchFamily="49" charset="0"/>
              </a:rPr>
              <a:t>=</a:t>
            </a:r>
            <a:r>
              <a:rPr lang="nl-NL" dirty="0">
                <a:solidFill>
                  <a:srgbClr val="F5F5F5"/>
                </a:solidFill>
                <a:latin typeface="Lucida Console" panose="020B0609040504020204" pitchFamily="49" charset="0"/>
              </a:rPr>
              <a:t>M</a:t>
            </a:r>
            <a:r>
              <a:rPr lang="en-NL" dirty="0">
                <a:solidFill>
                  <a:srgbClr val="F5F5F5"/>
                </a:solidFill>
                <a:latin typeface="Lucida Console" panose="020B0609040504020204" pitchFamily="49" charset="0"/>
              </a:rPr>
              <a:t>o</a:t>
            </a:r>
            <a:r>
              <a:rPr lang="nl-NL" dirty="0">
                <a:solidFill>
                  <a:srgbClr val="F5F5F5"/>
                </a:solidFill>
                <a:latin typeface="Lucida Console" panose="020B0609040504020204" pitchFamily="49" charset="0"/>
              </a:rPr>
              <a:t>d</a:t>
            </a:r>
            <a:r>
              <a:rPr lang="en-NL" dirty="0">
                <a:solidFill>
                  <a:srgbClr val="F5F5F5"/>
                </a:solidFill>
                <a:latin typeface="Lucida Console" panose="020B0609040504020204" pitchFamily="49" charset="0"/>
              </a:rPr>
              <a:t>e;}</a:t>
            </a:r>
          </a:p>
          <a:p>
            <a:pPr lvl="0" defTabSz="457200">
              <a:defRPr/>
            </a:pPr>
            <a:r>
              <a:rPr lang="nl-NL" dirty="0">
                <a:solidFill>
                  <a:srgbClr val="F5F5F5"/>
                </a:solidFill>
                <a:latin typeface="Lucida Console" panose="020B0609040504020204" pitchFamily="49" charset="0"/>
              </a:rPr>
              <a:t>T</a:t>
            </a:r>
            <a:r>
              <a:rPr lang="en-NL" dirty="0">
                <a:solidFill>
                  <a:srgbClr val="F5F5F5"/>
                </a:solidFill>
                <a:latin typeface="Lucida Console" panose="020B0609040504020204" pitchFamily="49" charset="0"/>
              </a:rPr>
              <a:t>a</a:t>
            </a:r>
            <a:r>
              <a:rPr lang="nl-NL" dirty="0">
                <a:solidFill>
                  <a:srgbClr val="F5F5F5"/>
                </a:solidFill>
                <a:latin typeface="Lucida Console" panose="020B0609040504020204" pitchFamily="49" charset="0"/>
              </a:rPr>
              <a:t>r</a:t>
            </a:r>
            <a:r>
              <a:rPr lang="en-NL" dirty="0">
                <a:solidFill>
                  <a:srgbClr val="F5F5F5"/>
                </a:solidFill>
                <a:latin typeface="Lucida Console" panose="020B0609040504020204" pitchFamily="49" charset="0"/>
              </a:rPr>
              <a:t>g</a:t>
            </a:r>
            <a:r>
              <a:rPr lang="nl-NL" dirty="0">
                <a:solidFill>
                  <a:srgbClr val="F5F5F5"/>
                </a:solidFill>
                <a:latin typeface="Lucida Console" panose="020B0609040504020204" pitchFamily="49" charset="0"/>
              </a:rPr>
              <a:t>e</a:t>
            </a:r>
            <a:r>
              <a:rPr lang="en-NL" dirty="0">
                <a:solidFill>
                  <a:srgbClr val="F5F5F5"/>
                </a:solidFill>
                <a:latin typeface="Lucida Console" panose="020B0609040504020204" pitchFamily="49" charset="0"/>
              </a:rPr>
              <a:t>t   </a:t>
            </a:r>
            <a:r>
              <a:rPr lang="nl-NL" dirty="0">
                <a:solidFill>
                  <a:srgbClr val="F5F5F5"/>
                </a:solidFill>
                <a:latin typeface="Lucida Console" panose="020B0609040504020204" pitchFamily="49" charset="0"/>
              </a:rPr>
              <a:t>C</a:t>
            </a:r>
            <a:r>
              <a:rPr lang="en-NL" dirty="0">
                <a:solidFill>
                  <a:srgbClr val="F5F5F5"/>
                </a:solidFill>
                <a:latin typeface="Lucida Console" panose="020B0609040504020204" pitchFamily="49" charset="0"/>
              </a:rPr>
              <a:t>o</a:t>
            </a:r>
            <a:r>
              <a:rPr lang="nl-NL" dirty="0">
                <a:solidFill>
                  <a:srgbClr val="F5F5F5"/>
                </a:solidFill>
                <a:latin typeface="Lucida Console" panose="020B0609040504020204" pitchFamily="49" charset="0"/>
              </a:rPr>
              <a:t>d</a:t>
            </a:r>
            <a:r>
              <a:rPr lang="en-NL" dirty="0">
                <a:solidFill>
                  <a:srgbClr val="F5F5F5"/>
                </a:solidFill>
                <a:latin typeface="Lucida Console" panose="020B0609040504020204" pitchFamily="49" charset="0"/>
              </a:rPr>
              <a:t>e</a:t>
            </a:r>
            <a:r>
              <a:rPr lang="nl-NL" dirty="0">
                <a:solidFill>
                  <a:srgbClr val="F5F5F5"/>
                </a:solidFill>
                <a:latin typeface="Lucida Console" panose="020B0609040504020204" pitchFamily="49" charset="0"/>
              </a:rPr>
              <a:t>P</a:t>
            </a:r>
            <a:r>
              <a:rPr lang="en-NL" dirty="0">
                <a:solidFill>
                  <a:srgbClr val="F5F5F5"/>
                </a:solidFill>
                <a:latin typeface="Lucida Console" panose="020B0609040504020204" pitchFamily="49" charset="0"/>
              </a:rPr>
              <a:t>r</a:t>
            </a:r>
            <a:r>
              <a:rPr lang="nl-NL" dirty="0">
                <a:solidFill>
                  <a:srgbClr val="F5F5F5"/>
                </a:solidFill>
                <a:latin typeface="Lucida Console" panose="020B0609040504020204" pitchFamily="49" charset="0"/>
              </a:rPr>
              <a:t>o</a:t>
            </a:r>
            <a:r>
              <a:rPr lang="en-NL" dirty="0">
                <a:solidFill>
                  <a:srgbClr val="F5F5F5"/>
                </a:solidFill>
                <a:latin typeface="Lucida Console" panose="020B0609040504020204" pitchFamily="49" charset="0"/>
              </a:rPr>
              <a:t>p</a:t>
            </a:r>
            <a:r>
              <a:rPr lang="nl-NL" dirty="0">
                <a:solidFill>
                  <a:srgbClr val="F5F5F5"/>
                </a:solidFill>
                <a:latin typeface="Lucida Console" panose="020B0609040504020204" pitchFamily="49" charset="0"/>
              </a:rPr>
              <a:t>e</a:t>
            </a:r>
            <a:r>
              <a:rPr lang="en-NL" dirty="0">
                <a:solidFill>
                  <a:srgbClr val="F5F5F5"/>
                </a:solidFill>
                <a:latin typeface="Lucida Console" panose="020B0609040504020204" pitchFamily="49" charset="0"/>
              </a:rPr>
              <a:t>r</a:t>
            </a:r>
            <a:r>
              <a:rPr lang="nl-NL" dirty="0">
                <a:solidFill>
                  <a:srgbClr val="F5F5F5"/>
                </a:solidFill>
                <a:latin typeface="Lucida Console" panose="020B0609040504020204" pitchFamily="49" charset="0"/>
              </a:rPr>
              <a:t>t</a:t>
            </a:r>
            <a:r>
              <a:rPr lang="en-NL" dirty="0">
                <a:solidFill>
                  <a:srgbClr val="F5F5F5"/>
                </a:solidFill>
                <a:latin typeface="Lucida Console" panose="020B0609040504020204" pitchFamily="49" charset="0"/>
              </a:rPr>
              <a:t>y </a:t>
            </a:r>
            <a:r>
              <a:rPr lang="nl-NL" dirty="0">
                <a:solidFill>
                  <a:srgbClr val="F5F5F5"/>
                </a:solidFill>
                <a:latin typeface="Lucida Console" panose="020B0609040504020204" pitchFamily="49" charset="0"/>
              </a:rPr>
              <a:t>S</a:t>
            </a:r>
            <a:r>
              <a:rPr lang="en-NL" dirty="0">
                <a:solidFill>
                  <a:srgbClr val="F5F5F5"/>
                </a:solidFill>
                <a:latin typeface="Lucida Console" panose="020B0609040504020204" pitchFamily="49" charset="0"/>
              </a:rPr>
              <a:t>y</a:t>
            </a:r>
            <a:r>
              <a:rPr lang="nl-NL" dirty="0">
                <a:solidFill>
                  <a:srgbClr val="F5F5F5"/>
                </a:solidFill>
                <a:latin typeface="Lucida Console" panose="020B0609040504020204" pitchFamily="49" charset="0"/>
              </a:rPr>
              <a:t>s</a:t>
            </a:r>
            <a:r>
              <a:rPr lang="en-NL" dirty="0">
                <a:solidFill>
                  <a:srgbClr val="F5F5F5"/>
                </a:solidFill>
                <a:latin typeface="Lucida Console" panose="020B0609040504020204" pitchFamily="49" charset="0"/>
              </a:rPr>
              <a:t>t</a:t>
            </a:r>
            <a:r>
              <a:rPr lang="nl-NL" dirty="0">
                <a:solidFill>
                  <a:srgbClr val="F5F5F5"/>
                </a:solidFill>
                <a:latin typeface="Lucida Console" panose="020B0609040504020204" pitchFamily="49" charset="0"/>
              </a:rPr>
              <a:t>e</a:t>
            </a:r>
            <a:r>
              <a:rPr lang="en-NL" dirty="0">
                <a:solidFill>
                  <a:srgbClr val="F5F5F5"/>
                </a:solidFill>
                <a:latin typeface="Lucida Console" panose="020B0609040504020204" pitchFamily="49" charset="0"/>
              </a:rPr>
              <a:t>m.</a:t>
            </a:r>
            <a:r>
              <a:rPr lang="nl-NL" dirty="0">
                <a:solidFill>
                  <a:srgbClr val="F5F5F5"/>
                </a:solidFill>
                <a:latin typeface="Lucida Console" panose="020B0609040504020204" pitchFamily="49" charset="0"/>
              </a:rPr>
              <a:t>C</a:t>
            </a:r>
            <a:r>
              <a:rPr lang="en-NL" dirty="0">
                <a:solidFill>
                  <a:srgbClr val="F5F5F5"/>
                </a:solidFill>
                <a:latin typeface="Lucida Console" panose="020B0609040504020204" pitchFamily="49" charset="0"/>
              </a:rPr>
              <a:t>o</a:t>
            </a:r>
            <a:r>
              <a:rPr lang="nl-NL" dirty="0">
                <a:solidFill>
                  <a:srgbClr val="F5F5F5"/>
                </a:solidFill>
                <a:latin typeface="Lucida Console" panose="020B0609040504020204" pitchFamily="49" charset="0"/>
              </a:rPr>
              <a:t>l</a:t>
            </a:r>
            <a:r>
              <a:rPr lang="en-NL" dirty="0">
                <a:solidFill>
                  <a:srgbClr val="F5F5F5"/>
                </a:solidFill>
                <a:latin typeface="Lucida Console" panose="020B0609040504020204" pitchFamily="49" charset="0"/>
              </a:rPr>
              <a:t>l</a:t>
            </a:r>
            <a:r>
              <a:rPr lang="nl-NL" dirty="0">
                <a:solidFill>
                  <a:srgbClr val="F5F5F5"/>
                </a:solidFill>
                <a:latin typeface="Lucida Console" panose="020B0609040504020204" pitchFamily="49" charset="0"/>
              </a:rPr>
              <a:t>e</a:t>
            </a:r>
            <a:r>
              <a:rPr lang="en-NL" dirty="0">
                <a:solidFill>
                  <a:srgbClr val="F5F5F5"/>
                </a:solidFill>
                <a:latin typeface="Lucida Console" panose="020B0609040504020204" pitchFamily="49" charset="0"/>
              </a:rPr>
              <a:t>c</a:t>
            </a:r>
            <a:r>
              <a:rPr lang="nl-NL" dirty="0">
                <a:solidFill>
                  <a:srgbClr val="F5F5F5"/>
                </a:solidFill>
                <a:latin typeface="Lucida Console" panose="020B0609040504020204" pitchFamily="49" charset="0"/>
              </a:rPr>
              <a:t>t</a:t>
            </a:r>
            <a:r>
              <a:rPr lang="en-NL" dirty="0" err="1">
                <a:solidFill>
                  <a:srgbClr val="F5F5F5"/>
                </a:solidFill>
                <a:latin typeface="Lucida Console" panose="020B0609040504020204" pitchFamily="49" charset="0"/>
              </a:rPr>
              <a:t>i</a:t>
            </a:r>
            <a:r>
              <a:rPr lang="nl-NL" dirty="0">
                <a:solidFill>
                  <a:srgbClr val="F5F5F5"/>
                </a:solidFill>
                <a:latin typeface="Lucida Console" panose="020B0609040504020204" pitchFamily="49" charset="0"/>
              </a:rPr>
              <a:t>o</a:t>
            </a:r>
            <a:r>
              <a:rPr lang="en-NL" dirty="0">
                <a:solidFill>
                  <a:srgbClr val="F5F5F5"/>
                </a:solidFill>
                <a:latin typeface="Lucida Console" panose="020B0609040504020204" pitchFamily="49" charset="0"/>
              </a:rPr>
              <a:t>n</a:t>
            </a:r>
            <a:r>
              <a:rPr lang="nl-NL" dirty="0">
                <a:solidFill>
                  <a:srgbClr val="F5F5F5"/>
                </a:solidFill>
                <a:latin typeface="Lucida Console" panose="020B0609040504020204" pitchFamily="49" charset="0"/>
              </a:rPr>
              <a:t>s</a:t>
            </a:r>
            <a:r>
              <a:rPr lang="en-NL" dirty="0">
                <a:solidFill>
                  <a:srgbClr val="F5F5F5"/>
                </a:solidFill>
                <a:latin typeface="Lucida Console" panose="020B0609040504020204" pitchFamily="49" charset="0"/>
              </a:rPr>
              <a:t>.</a:t>
            </a:r>
            <a:r>
              <a:rPr lang="nl-NL" dirty="0">
                <a:solidFill>
                  <a:srgbClr val="F5F5F5"/>
                </a:solidFill>
                <a:latin typeface="Lucida Console" panose="020B0609040504020204" pitchFamily="49" charset="0"/>
              </a:rPr>
              <a:t>G</a:t>
            </a:r>
            <a:r>
              <a:rPr lang="en-NL" dirty="0">
                <a:solidFill>
                  <a:srgbClr val="F5F5F5"/>
                </a:solidFill>
                <a:latin typeface="Lucida Console" panose="020B0609040504020204" pitchFamily="49" charset="0"/>
              </a:rPr>
              <a:t>e</a:t>
            </a:r>
            <a:r>
              <a:rPr lang="nl-NL" dirty="0">
                <a:solidFill>
                  <a:srgbClr val="F5F5F5"/>
                </a:solidFill>
                <a:latin typeface="Lucida Console" panose="020B0609040504020204" pitchFamily="49" charset="0"/>
              </a:rPr>
              <a:t>n</a:t>
            </a:r>
            <a:r>
              <a:rPr lang="en-NL" dirty="0">
                <a:solidFill>
                  <a:srgbClr val="F5F5F5"/>
                </a:solidFill>
                <a:latin typeface="Lucida Console" panose="020B0609040504020204" pitchFamily="49" charset="0"/>
              </a:rPr>
              <a:t>e</a:t>
            </a:r>
            <a:r>
              <a:rPr lang="nl-NL" dirty="0">
                <a:solidFill>
                  <a:srgbClr val="F5F5F5"/>
                </a:solidFill>
                <a:latin typeface="Lucida Console" panose="020B0609040504020204" pitchFamily="49" charset="0"/>
              </a:rPr>
              <a:t>r</a:t>
            </a:r>
            <a:r>
              <a:rPr lang="en-NL" dirty="0" err="1">
                <a:solidFill>
                  <a:srgbClr val="F5F5F5"/>
                </a:solidFill>
                <a:latin typeface="Lucida Console" panose="020B0609040504020204" pitchFamily="49" charset="0"/>
              </a:rPr>
              <a:t>i</a:t>
            </a:r>
            <a:r>
              <a:rPr lang="nl-NL" dirty="0">
                <a:solidFill>
                  <a:srgbClr val="F5F5F5"/>
                </a:solidFill>
                <a:latin typeface="Lucida Console" panose="020B0609040504020204" pitchFamily="49" charset="0"/>
              </a:rPr>
              <a:t>c</a:t>
            </a:r>
            <a:r>
              <a:rPr lang="en-NL" dirty="0">
                <a:solidFill>
                  <a:srgbClr val="F5F5F5"/>
                </a:solidFill>
                <a:latin typeface="Lucida Console" panose="020B0609040504020204" pitchFamily="49" charset="0"/>
              </a:rPr>
              <a:t>.</a:t>
            </a:r>
            <a:r>
              <a:rPr lang="nl-NL" dirty="0" err="1">
                <a:solidFill>
                  <a:srgbClr val="F5F5F5"/>
                </a:solidFill>
                <a:latin typeface="Lucida Console" panose="020B0609040504020204" pitchFamily="49" charset="0"/>
              </a:rPr>
              <a:t>Ien</a:t>
            </a:r>
            <a:r>
              <a:rPr lang="en-NL" dirty="0">
                <a:solidFill>
                  <a:srgbClr val="F5F5F5"/>
                </a:solidFill>
                <a:latin typeface="Lucida Console" panose="020B0609040504020204" pitchFamily="49" charset="0"/>
              </a:rPr>
              <a:t>u</a:t>
            </a:r>
            <a:r>
              <a:rPr lang="nl-NL" dirty="0">
                <a:solidFill>
                  <a:srgbClr val="F5F5F5"/>
                </a:solidFill>
                <a:latin typeface="Lucida Console" panose="020B0609040504020204" pitchFamily="49" charset="0"/>
              </a:rPr>
              <a:t>m</a:t>
            </a:r>
            <a:r>
              <a:rPr lang="en-NL" dirty="0">
                <a:solidFill>
                  <a:srgbClr val="F5F5F5"/>
                </a:solidFill>
                <a:latin typeface="Lucida Console" panose="020B0609040504020204" pitchFamily="49" charset="0"/>
              </a:rPr>
              <a:t>e</a:t>
            </a:r>
            <a:r>
              <a:rPr lang="nl-NL" dirty="0">
                <a:solidFill>
                  <a:srgbClr val="F5F5F5"/>
                </a:solidFill>
                <a:latin typeface="Lucida Console" panose="020B0609040504020204" pitchFamily="49" charset="0"/>
              </a:rPr>
              <a:t>r</a:t>
            </a:r>
            <a:r>
              <a:rPr lang="en-NL" dirty="0">
                <a:solidFill>
                  <a:srgbClr val="F5F5F5"/>
                </a:solidFill>
                <a:latin typeface="Lucida Console" panose="020B0609040504020204" pitchFamily="49" charset="0"/>
              </a:rPr>
              <a:t>a</a:t>
            </a:r>
            <a:r>
              <a:rPr lang="nl-NL" dirty="0">
                <a:solidFill>
                  <a:srgbClr val="F5F5F5"/>
                </a:solidFill>
                <a:latin typeface="Lucida Console" panose="020B0609040504020204" pitchFamily="49" charset="0"/>
              </a:rPr>
              <a:t>b</a:t>
            </a:r>
            <a:r>
              <a:rPr lang="en-NL" dirty="0">
                <a:solidFill>
                  <a:srgbClr val="F5F5F5"/>
                </a:solidFill>
                <a:latin typeface="Lucida Console" panose="020B0609040504020204" pitchFamily="49" charset="0"/>
              </a:rPr>
              <a:t>l</a:t>
            </a:r>
            <a:r>
              <a:rPr lang="nl-NL" dirty="0">
                <a:solidFill>
                  <a:srgbClr val="F5F5F5"/>
                </a:solidFill>
                <a:latin typeface="Lucida Console" panose="020B0609040504020204" pitchFamily="49" charset="0"/>
              </a:rPr>
              <a:t>e</a:t>
            </a:r>
            <a:r>
              <a:rPr lang="en-NL" dirty="0">
                <a:solidFill>
                  <a:srgbClr val="F5F5F5"/>
                </a:solidFill>
                <a:latin typeface="Lucida Console" panose="020B0609040504020204" pitchFamily="49" charset="0"/>
              </a:rPr>
              <a:t>`1[[</a:t>
            </a:r>
            <a:r>
              <a:rPr lang="nl-NL" dirty="0">
                <a:solidFill>
                  <a:srgbClr val="F5F5F5"/>
                </a:solidFill>
                <a:latin typeface="Lucida Console" panose="020B0609040504020204" pitchFamily="49" charset="0"/>
              </a:rPr>
              <a:t>S</a:t>
            </a:r>
            <a:r>
              <a:rPr lang="en-NL" dirty="0">
                <a:solidFill>
                  <a:srgbClr val="F5F5F5"/>
                </a:solidFill>
                <a:latin typeface="Lucida Console" panose="020B0609040504020204" pitchFamily="49" charset="0"/>
              </a:rPr>
              <a:t>y</a:t>
            </a:r>
            <a:r>
              <a:rPr lang="nl-NL" dirty="0">
                <a:solidFill>
                  <a:srgbClr val="F5F5F5"/>
                </a:solidFill>
                <a:latin typeface="Lucida Console" panose="020B0609040504020204" pitchFamily="49" charset="0"/>
              </a:rPr>
              <a:t>s</a:t>
            </a:r>
            <a:r>
              <a:rPr lang="en-NL" dirty="0">
                <a:solidFill>
                  <a:srgbClr val="F5F5F5"/>
                </a:solidFill>
                <a:latin typeface="Lucida Console" panose="020B0609040504020204" pitchFamily="49" charset="0"/>
              </a:rPr>
              <a:t>t</a:t>
            </a:r>
            <a:r>
              <a:rPr lang="nl-NL" dirty="0">
                <a:solidFill>
                  <a:srgbClr val="F5F5F5"/>
                </a:solidFill>
                <a:latin typeface="Lucida Console" panose="020B0609040504020204" pitchFamily="49" charset="0"/>
              </a:rPr>
              <a:t>e</a:t>
            </a:r>
            <a:r>
              <a:rPr lang="en-NL" dirty="0">
                <a:solidFill>
                  <a:srgbClr val="F5F5F5"/>
                </a:solidFill>
                <a:latin typeface="Lucida Console" panose="020B0609040504020204" pitchFamily="49" charset="0"/>
              </a:rPr>
              <a:t>m.</a:t>
            </a:r>
            <a:r>
              <a:rPr lang="nl-NL" dirty="0">
                <a:solidFill>
                  <a:srgbClr val="F5F5F5"/>
                </a:solidFill>
                <a:latin typeface="Lucida Console" panose="020B0609040504020204" pitchFamily="49" charset="0"/>
              </a:rPr>
              <a:t>S</a:t>
            </a:r>
            <a:r>
              <a:rPr lang="en-NL" dirty="0">
                <a:solidFill>
                  <a:srgbClr val="F5F5F5"/>
                </a:solidFill>
                <a:latin typeface="Lucida Console" panose="020B0609040504020204" pitchFamily="49" charset="0"/>
              </a:rPr>
              <a:t>...</a:t>
            </a:r>
          </a:p>
          <a:p>
            <a:pPr lvl="0" defTabSz="457200">
              <a:defRPr/>
            </a:pPr>
            <a:endParaRPr lang="en-NL" dirty="0">
              <a:solidFill>
                <a:srgbClr val="F5F5F5"/>
              </a:solidFill>
              <a:latin typeface="Lucida Console" panose="020B0609040504020204" pitchFamily="49" charset="0"/>
            </a:endParaRPr>
          </a:p>
          <a:p>
            <a:pPr lvl="0" defTabSz="457200">
              <a:defRPr/>
            </a:pPr>
            <a:r>
              <a:rPr lang="en-AU" dirty="0">
                <a:solidFill>
                  <a:srgbClr val="F5F5F5"/>
                </a:solidFill>
                <a:latin typeface="Lucida Console" panose="020B0609040504020204" pitchFamily="49" charset="0"/>
              </a:rPr>
              <a:t>PS C:\&gt;</a:t>
            </a:r>
            <a:r>
              <a:rPr lang="en-NL" dirty="0">
                <a:solidFill>
                  <a:srgbClr val="F5F5F5"/>
                </a:solidFill>
                <a:latin typeface="Lucida Console" panose="020B0609040504020204" pitchFamily="49" charset="0"/>
              </a:rPr>
              <a:t> (</a:t>
            </a:r>
            <a:r>
              <a:rPr lang="en-NL" dirty="0">
                <a:solidFill>
                  <a:srgbClr val="FEF000"/>
                </a:solidFill>
                <a:latin typeface="Lucida Console" panose="020B0609040504020204" pitchFamily="49" charset="0"/>
              </a:rPr>
              <a:t>Get-Item</a:t>
            </a:r>
            <a:r>
              <a:rPr lang="en-NL" dirty="0">
                <a:solidFill>
                  <a:srgbClr val="F5F5F5"/>
                </a:solidFill>
                <a:latin typeface="Lucida Console" panose="020B0609040504020204" pitchFamily="49" charset="0"/>
              </a:rPr>
              <a:t> </a:t>
            </a:r>
            <a:r>
              <a:rPr lang="en-NL" dirty="0">
                <a:solidFill>
                  <a:schemeClr val="hlink"/>
                </a:solidFill>
                <a:latin typeface="Lucida Console" panose="020B0609040504020204" pitchFamily="49" charset="0"/>
              </a:rPr>
              <a:t>-Path</a:t>
            </a:r>
            <a:r>
              <a:rPr lang="en-NL" dirty="0">
                <a:solidFill>
                  <a:srgbClr val="F5F5F5"/>
                </a:solidFill>
                <a:latin typeface="Lucida Console" panose="020B0609040504020204" pitchFamily="49" charset="0"/>
              </a:rPr>
              <a:t> </a:t>
            </a:r>
            <a:r>
              <a:rPr lang="en-NL" dirty="0">
                <a:solidFill>
                  <a:srgbClr val="98FB98"/>
                </a:solidFill>
                <a:latin typeface="Lucida Console" panose="020B0609040504020204" pitchFamily="49" charset="0"/>
              </a:rPr>
              <a:t>$HOME</a:t>
            </a:r>
            <a:r>
              <a:rPr lang="en-NL" dirty="0">
                <a:solidFill>
                  <a:srgbClr val="F5F5F5"/>
                </a:solidFill>
                <a:latin typeface="Lucida Console" panose="020B0609040504020204" pitchFamily="49" charset="0"/>
              </a:rPr>
              <a:t>).</a:t>
            </a:r>
            <a:r>
              <a:rPr lang="nl-NL" dirty="0">
                <a:solidFill>
                  <a:srgbClr val="F5F5F5"/>
                </a:solidFill>
                <a:latin typeface="Lucida Console" panose="020B0609040504020204" pitchFamily="49" charset="0"/>
              </a:rPr>
              <a:t>M</a:t>
            </a:r>
            <a:r>
              <a:rPr lang="en-NL" dirty="0">
                <a:solidFill>
                  <a:srgbClr val="F5F5F5"/>
                </a:solidFill>
                <a:latin typeface="Lucida Console" panose="020B0609040504020204" pitchFamily="49" charset="0"/>
              </a:rPr>
              <a:t>o</a:t>
            </a:r>
            <a:r>
              <a:rPr lang="nl-NL" dirty="0">
                <a:solidFill>
                  <a:srgbClr val="F5F5F5"/>
                </a:solidFill>
                <a:latin typeface="Lucida Console" panose="020B0609040504020204" pitchFamily="49" charset="0"/>
              </a:rPr>
              <a:t>d</a:t>
            </a:r>
            <a:r>
              <a:rPr lang="en-NL" dirty="0">
                <a:solidFill>
                  <a:srgbClr val="F5F5F5"/>
                </a:solidFill>
                <a:latin typeface="Lucida Console" panose="020B0609040504020204" pitchFamily="49" charset="0"/>
              </a:rPr>
              <a:t>e</a:t>
            </a:r>
            <a:r>
              <a:rPr lang="nl-NL" dirty="0">
                <a:solidFill>
                  <a:srgbClr val="F5F5F5"/>
                </a:solidFill>
                <a:latin typeface="Lucida Console" panose="020B0609040504020204" pitchFamily="49" charset="0"/>
              </a:rPr>
              <a:t>s</a:t>
            </a:r>
            <a:endParaRPr lang="en-NL" dirty="0">
              <a:solidFill>
                <a:srgbClr val="F5F5F5"/>
              </a:solidFill>
              <a:latin typeface="Lucida Console" panose="020B0609040504020204" pitchFamily="49" charset="0"/>
            </a:endParaRPr>
          </a:p>
          <a:p>
            <a:pPr lvl="0" defTabSz="457200">
              <a:defRPr/>
            </a:pPr>
            <a:r>
              <a:rPr lang="en-NL" dirty="0">
                <a:solidFill>
                  <a:schemeClr val="bg1"/>
                </a:solidFill>
                <a:latin typeface="Lucida Console" panose="020B0609040504020204" pitchFamily="49" charset="0"/>
              </a:rPr>
              <a:t>PS C</a:t>
            </a:r>
            <a:r>
              <a:rPr lang="en-NL" dirty="0">
                <a:solidFill>
                  <a:schemeClr val="bg1"/>
                </a:solidFill>
                <a:latin typeface="Lucida Console" panose="020B0609040504020204" pitchFamily="49" charset="0"/>
                <a:sym typeface="Wingdings" panose="05000000000000000000" pitchFamily="2" charset="2"/>
              </a:rPr>
              <a:t>:\&gt; </a:t>
            </a:r>
            <a:r>
              <a:rPr lang="nl-NL" dirty="0">
                <a:solidFill>
                  <a:srgbClr val="FEF000"/>
                </a:solidFill>
                <a:latin typeface="Lucida Console" panose="020B0609040504020204" pitchFamily="49" charset="0"/>
                <a:sym typeface="Wingdings" panose="05000000000000000000" pitchFamily="2" charset="2"/>
              </a:rPr>
              <a:t>S</a:t>
            </a:r>
            <a:r>
              <a:rPr lang="en-NL" dirty="0">
                <a:solidFill>
                  <a:srgbClr val="FEF000"/>
                </a:solidFill>
                <a:latin typeface="Lucida Console" panose="020B0609040504020204" pitchFamily="49" charset="0"/>
                <a:sym typeface="Wingdings" panose="05000000000000000000" pitchFamily="2" charset="2"/>
              </a:rPr>
              <a:t>e</a:t>
            </a:r>
            <a:r>
              <a:rPr lang="nl-NL" dirty="0">
                <a:solidFill>
                  <a:srgbClr val="FEF000"/>
                </a:solidFill>
                <a:latin typeface="Lucida Console" panose="020B0609040504020204" pitchFamily="49" charset="0"/>
                <a:sym typeface="Wingdings" panose="05000000000000000000" pitchFamily="2" charset="2"/>
              </a:rPr>
              <a:t>t</a:t>
            </a:r>
            <a:r>
              <a:rPr lang="en-NL" dirty="0">
                <a:solidFill>
                  <a:srgbClr val="FEF000"/>
                </a:solidFill>
                <a:latin typeface="Lucida Console" panose="020B0609040504020204" pitchFamily="49" charset="0"/>
                <a:sym typeface="Wingdings" panose="05000000000000000000" pitchFamily="2" charset="2"/>
              </a:rPr>
              <a:t>-</a:t>
            </a:r>
            <a:r>
              <a:rPr lang="nl-NL" dirty="0">
                <a:solidFill>
                  <a:srgbClr val="FEF000"/>
                </a:solidFill>
                <a:latin typeface="Lucida Console" panose="020B0609040504020204" pitchFamily="49" charset="0"/>
                <a:sym typeface="Wingdings" panose="05000000000000000000" pitchFamily="2" charset="2"/>
              </a:rPr>
              <a:t>S</a:t>
            </a:r>
            <a:r>
              <a:rPr lang="en-NL" dirty="0">
                <a:solidFill>
                  <a:srgbClr val="FEF000"/>
                </a:solidFill>
                <a:latin typeface="Lucida Console" panose="020B0609040504020204" pitchFamily="49" charset="0"/>
                <a:sym typeface="Wingdings" panose="05000000000000000000" pitchFamily="2" charset="2"/>
              </a:rPr>
              <a:t>t</a:t>
            </a:r>
            <a:r>
              <a:rPr lang="nl-NL" dirty="0">
                <a:solidFill>
                  <a:srgbClr val="FEF000"/>
                </a:solidFill>
                <a:latin typeface="Lucida Console" panose="020B0609040504020204" pitchFamily="49" charset="0"/>
                <a:sym typeface="Wingdings" panose="05000000000000000000" pitchFamily="2" charset="2"/>
              </a:rPr>
              <a:t>r</a:t>
            </a:r>
            <a:r>
              <a:rPr lang="en-NL" dirty="0" err="1">
                <a:solidFill>
                  <a:srgbClr val="FEF000"/>
                </a:solidFill>
                <a:latin typeface="Lucida Console" panose="020B0609040504020204" pitchFamily="49" charset="0"/>
                <a:sym typeface="Wingdings" panose="05000000000000000000" pitchFamily="2" charset="2"/>
              </a:rPr>
              <a:t>i</a:t>
            </a:r>
            <a:r>
              <a:rPr lang="nl-NL" dirty="0">
                <a:solidFill>
                  <a:srgbClr val="FEF000"/>
                </a:solidFill>
                <a:latin typeface="Lucida Console" panose="020B0609040504020204" pitchFamily="49" charset="0"/>
                <a:sym typeface="Wingdings" panose="05000000000000000000" pitchFamily="2" charset="2"/>
              </a:rPr>
              <a:t>c</a:t>
            </a:r>
            <a:r>
              <a:rPr lang="en-NL" dirty="0">
                <a:solidFill>
                  <a:srgbClr val="FEF000"/>
                </a:solidFill>
                <a:latin typeface="Lucida Console" panose="020B0609040504020204" pitchFamily="49" charset="0"/>
                <a:sym typeface="Wingdings" panose="05000000000000000000" pitchFamily="2" charset="2"/>
              </a:rPr>
              <a:t>t</a:t>
            </a:r>
            <a:r>
              <a:rPr lang="nl-NL" dirty="0">
                <a:solidFill>
                  <a:srgbClr val="FEF000"/>
                </a:solidFill>
                <a:latin typeface="Lucida Console" panose="020B0609040504020204" pitchFamily="49" charset="0"/>
                <a:sym typeface="Wingdings" panose="05000000000000000000" pitchFamily="2" charset="2"/>
              </a:rPr>
              <a:t>M</a:t>
            </a:r>
            <a:r>
              <a:rPr lang="en-NL" dirty="0">
                <a:solidFill>
                  <a:srgbClr val="FEF000"/>
                </a:solidFill>
                <a:latin typeface="Lucida Console" panose="020B0609040504020204" pitchFamily="49" charset="0"/>
                <a:sym typeface="Wingdings" panose="05000000000000000000" pitchFamily="2" charset="2"/>
              </a:rPr>
              <a:t>o</a:t>
            </a:r>
            <a:r>
              <a:rPr lang="nl-NL" dirty="0">
                <a:solidFill>
                  <a:srgbClr val="FEF000"/>
                </a:solidFill>
                <a:latin typeface="Lucida Console" panose="020B0609040504020204" pitchFamily="49" charset="0"/>
                <a:sym typeface="Wingdings" panose="05000000000000000000" pitchFamily="2" charset="2"/>
              </a:rPr>
              <a:t>d</a:t>
            </a:r>
            <a:r>
              <a:rPr lang="en-NL" dirty="0">
                <a:solidFill>
                  <a:srgbClr val="FEF000"/>
                </a:solidFill>
                <a:latin typeface="Lucida Console" panose="020B0609040504020204" pitchFamily="49" charset="0"/>
                <a:sym typeface="Wingdings" panose="05000000000000000000" pitchFamily="2" charset="2"/>
              </a:rPr>
              <a:t>e </a:t>
            </a:r>
            <a:r>
              <a:rPr lang="en-NL" dirty="0">
                <a:solidFill>
                  <a:schemeClr val="hlink"/>
                </a:solidFill>
                <a:latin typeface="Lucida Console" panose="020B0609040504020204" pitchFamily="49" charset="0"/>
              </a:rPr>
              <a:t>-Version</a:t>
            </a:r>
            <a:r>
              <a:rPr lang="en-NL" dirty="0">
                <a:solidFill>
                  <a:schemeClr val="bg1"/>
                </a:solidFill>
                <a:latin typeface="Lucida Console" panose="020B0609040504020204" pitchFamily="49" charset="0"/>
                <a:sym typeface="Wingdings" panose="05000000000000000000" pitchFamily="2" charset="2"/>
              </a:rPr>
              <a:t> </a:t>
            </a:r>
            <a:r>
              <a:rPr lang="nl-NL" dirty="0">
                <a:solidFill>
                  <a:schemeClr val="bg1"/>
                </a:solidFill>
                <a:latin typeface="Lucida Console" panose="020B0609040504020204" pitchFamily="49" charset="0"/>
                <a:sym typeface="Wingdings" panose="05000000000000000000" pitchFamily="2" charset="2"/>
              </a:rPr>
              <a:t>L</a:t>
            </a:r>
            <a:r>
              <a:rPr lang="en-NL" dirty="0">
                <a:solidFill>
                  <a:schemeClr val="bg1"/>
                </a:solidFill>
                <a:latin typeface="Lucida Console" panose="020B0609040504020204" pitchFamily="49" charset="0"/>
                <a:sym typeface="Wingdings" panose="05000000000000000000" pitchFamily="2" charset="2"/>
              </a:rPr>
              <a:t>a</a:t>
            </a:r>
            <a:r>
              <a:rPr lang="nl-NL" dirty="0">
                <a:solidFill>
                  <a:schemeClr val="bg1"/>
                </a:solidFill>
                <a:latin typeface="Lucida Console" panose="020B0609040504020204" pitchFamily="49" charset="0"/>
                <a:sym typeface="Wingdings" panose="05000000000000000000" pitchFamily="2" charset="2"/>
              </a:rPr>
              <a:t>t</a:t>
            </a:r>
            <a:r>
              <a:rPr lang="en-NL" dirty="0">
                <a:solidFill>
                  <a:schemeClr val="bg1"/>
                </a:solidFill>
                <a:latin typeface="Lucida Console" panose="020B0609040504020204" pitchFamily="49" charset="0"/>
                <a:sym typeface="Wingdings" panose="05000000000000000000" pitchFamily="2" charset="2"/>
              </a:rPr>
              <a:t>e</a:t>
            </a:r>
            <a:r>
              <a:rPr lang="nl-NL" dirty="0">
                <a:solidFill>
                  <a:schemeClr val="bg1"/>
                </a:solidFill>
                <a:latin typeface="Lucida Console" panose="020B0609040504020204" pitchFamily="49" charset="0"/>
                <a:sym typeface="Wingdings" panose="05000000000000000000" pitchFamily="2" charset="2"/>
              </a:rPr>
              <a:t>s</a:t>
            </a:r>
            <a:r>
              <a:rPr lang="en-NL" dirty="0">
                <a:solidFill>
                  <a:schemeClr val="bg1"/>
                </a:solidFill>
                <a:latin typeface="Lucida Console" panose="020B0609040504020204" pitchFamily="49" charset="0"/>
                <a:sym typeface="Wingdings" panose="05000000000000000000" pitchFamily="2" charset="2"/>
              </a:rPr>
              <a:t>t</a:t>
            </a:r>
          </a:p>
          <a:p>
            <a:pPr defTabSz="457200">
              <a:defRPr/>
            </a:pPr>
            <a:r>
              <a:rPr lang="en-AU" dirty="0">
                <a:solidFill>
                  <a:srgbClr val="F5F5F5"/>
                </a:solidFill>
                <a:latin typeface="Lucida Console" panose="020B0609040504020204" pitchFamily="49" charset="0"/>
              </a:rPr>
              <a:t>PS C:\&gt; </a:t>
            </a:r>
            <a:r>
              <a:rPr lang="en-NL" dirty="0">
                <a:solidFill>
                  <a:srgbClr val="F5F5F5"/>
                </a:solidFill>
                <a:latin typeface="Lucida Console" panose="020B0609040504020204" pitchFamily="49" charset="0"/>
              </a:rPr>
              <a:t>(</a:t>
            </a:r>
            <a:r>
              <a:rPr lang="en-NL" dirty="0">
                <a:solidFill>
                  <a:srgbClr val="FEF000"/>
                </a:solidFill>
                <a:latin typeface="Lucida Console" panose="020B0609040504020204" pitchFamily="49" charset="0"/>
              </a:rPr>
              <a:t>Get-Item</a:t>
            </a:r>
            <a:r>
              <a:rPr lang="en-NL" dirty="0">
                <a:solidFill>
                  <a:srgbClr val="F5F5F5"/>
                </a:solidFill>
                <a:latin typeface="Lucida Console" panose="020B0609040504020204" pitchFamily="49" charset="0"/>
              </a:rPr>
              <a:t> </a:t>
            </a:r>
            <a:r>
              <a:rPr lang="en-NL" dirty="0">
                <a:solidFill>
                  <a:schemeClr val="hlink"/>
                </a:solidFill>
                <a:latin typeface="Lucida Console" panose="020B0609040504020204" pitchFamily="49" charset="0"/>
              </a:rPr>
              <a:t>-Path</a:t>
            </a:r>
            <a:r>
              <a:rPr lang="en-NL" dirty="0">
                <a:solidFill>
                  <a:srgbClr val="F5F5F5"/>
                </a:solidFill>
                <a:latin typeface="Lucida Console" panose="020B0609040504020204" pitchFamily="49" charset="0"/>
              </a:rPr>
              <a:t> </a:t>
            </a:r>
            <a:r>
              <a:rPr lang="en-NL" dirty="0">
                <a:solidFill>
                  <a:srgbClr val="98FB98"/>
                </a:solidFill>
                <a:latin typeface="Lucida Console" panose="020B0609040504020204" pitchFamily="49" charset="0"/>
              </a:rPr>
              <a:t>$HOME</a:t>
            </a:r>
            <a:r>
              <a:rPr lang="en-NL" dirty="0">
                <a:solidFill>
                  <a:srgbClr val="F5F5F5"/>
                </a:solidFill>
                <a:latin typeface="Lucida Console" panose="020B0609040504020204" pitchFamily="49" charset="0"/>
              </a:rPr>
              <a:t>).</a:t>
            </a:r>
            <a:r>
              <a:rPr lang="nl-NL" dirty="0">
                <a:solidFill>
                  <a:srgbClr val="F5F5F5"/>
                </a:solidFill>
                <a:latin typeface="Lucida Console" panose="020B0609040504020204" pitchFamily="49" charset="0"/>
              </a:rPr>
              <a:t>M</a:t>
            </a:r>
            <a:r>
              <a:rPr lang="en-NL" dirty="0">
                <a:solidFill>
                  <a:srgbClr val="F5F5F5"/>
                </a:solidFill>
                <a:latin typeface="Lucida Console" panose="020B0609040504020204" pitchFamily="49" charset="0"/>
              </a:rPr>
              <a:t>o</a:t>
            </a:r>
            <a:r>
              <a:rPr lang="nl-NL" dirty="0">
                <a:solidFill>
                  <a:srgbClr val="F5F5F5"/>
                </a:solidFill>
                <a:latin typeface="Lucida Console" panose="020B0609040504020204" pitchFamily="49" charset="0"/>
              </a:rPr>
              <a:t>d</a:t>
            </a:r>
            <a:r>
              <a:rPr lang="en-NL" dirty="0">
                <a:solidFill>
                  <a:srgbClr val="F5F5F5"/>
                </a:solidFill>
                <a:latin typeface="Lucida Console" panose="020B0609040504020204" pitchFamily="49" charset="0"/>
              </a:rPr>
              <a:t>e</a:t>
            </a:r>
            <a:r>
              <a:rPr lang="nl-NL" dirty="0">
                <a:solidFill>
                  <a:srgbClr val="F5F5F5"/>
                </a:solidFill>
                <a:latin typeface="Lucida Console" panose="020B0609040504020204" pitchFamily="49" charset="0"/>
              </a:rPr>
              <a:t>s</a:t>
            </a:r>
            <a:endParaRPr lang="en-NL" dirty="0">
              <a:solidFill>
                <a:srgbClr val="F5F5F5"/>
              </a:solidFill>
              <a:latin typeface="Lucida Console" panose="020B0609040504020204" pitchFamily="49" charset="0"/>
            </a:endParaRPr>
          </a:p>
          <a:p>
            <a:pPr defTabSz="457200">
              <a:defRPr/>
            </a:pPr>
            <a:endParaRPr lang="en-NL" dirty="0">
              <a:solidFill>
                <a:srgbClr val="98FB98"/>
              </a:solidFill>
              <a:latin typeface="Lucida Console" panose="020B0609040504020204" pitchFamily="49" charset="0"/>
            </a:endParaRPr>
          </a:p>
          <a:p>
            <a:pPr lvl="0" defTabSz="457200">
              <a:defRPr/>
            </a:pPr>
            <a:r>
              <a:rPr lang="en-NL" dirty="0">
                <a:solidFill>
                  <a:srgbClr val="D83B01"/>
                </a:solidFill>
                <a:highlight>
                  <a:srgbClr val="000000"/>
                </a:highlight>
                <a:latin typeface="Lucida Console" panose="020B0609040504020204" pitchFamily="49" charset="0"/>
              </a:rPr>
              <a:t>T</a:t>
            </a:r>
            <a:r>
              <a:rPr lang="nl-NL" dirty="0">
                <a:solidFill>
                  <a:srgbClr val="D83B01"/>
                </a:solidFill>
                <a:highlight>
                  <a:srgbClr val="000000"/>
                </a:highlight>
                <a:latin typeface="Lucida Console" panose="020B0609040504020204" pitchFamily="49" charset="0"/>
              </a:rPr>
              <a:t>h</a:t>
            </a:r>
            <a:r>
              <a:rPr lang="en-NL" dirty="0">
                <a:solidFill>
                  <a:srgbClr val="D83B01"/>
                </a:solidFill>
                <a:highlight>
                  <a:srgbClr val="000000"/>
                </a:highlight>
                <a:latin typeface="Lucida Console" panose="020B0609040504020204" pitchFamily="49" charset="0"/>
              </a:rPr>
              <a:t>e </a:t>
            </a:r>
            <a:r>
              <a:rPr lang="nl-NL" dirty="0">
                <a:solidFill>
                  <a:srgbClr val="D83B01"/>
                </a:solidFill>
                <a:highlight>
                  <a:srgbClr val="000000"/>
                </a:highlight>
                <a:latin typeface="Lucida Console" panose="020B0609040504020204" pitchFamily="49" charset="0"/>
              </a:rPr>
              <a:t>p</a:t>
            </a:r>
            <a:r>
              <a:rPr lang="en-NL" dirty="0">
                <a:solidFill>
                  <a:srgbClr val="D83B01"/>
                </a:solidFill>
                <a:highlight>
                  <a:srgbClr val="000000"/>
                </a:highlight>
                <a:latin typeface="Lucida Console" panose="020B0609040504020204" pitchFamily="49" charset="0"/>
              </a:rPr>
              <a:t>r</a:t>
            </a:r>
            <a:r>
              <a:rPr lang="nl-NL" dirty="0">
                <a:solidFill>
                  <a:srgbClr val="D83B01"/>
                </a:solidFill>
                <a:highlight>
                  <a:srgbClr val="000000"/>
                </a:highlight>
                <a:latin typeface="Lucida Console" panose="020B0609040504020204" pitchFamily="49" charset="0"/>
              </a:rPr>
              <a:t>o</a:t>
            </a:r>
            <a:r>
              <a:rPr lang="en-NL" dirty="0">
                <a:solidFill>
                  <a:srgbClr val="D83B01"/>
                </a:solidFill>
                <a:highlight>
                  <a:srgbClr val="000000"/>
                </a:highlight>
                <a:latin typeface="Lucida Console" panose="020B0609040504020204" pitchFamily="49" charset="0"/>
              </a:rPr>
              <a:t>p</a:t>
            </a:r>
            <a:r>
              <a:rPr lang="nl-NL" dirty="0">
                <a:solidFill>
                  <a:srgbClr val="D83B01"/>
                </a:solidFill>
                <a:highlight>
                  <a:srgbClr val="000000"/>
                </a:highlight>
                <a:latin typeface="Lucida Console" panose="020B0609040504020204" pitchFamily="49" charset="0"/>
              </a:rPr>
              <a:t>e</a:t>
            </a:r>
            <a:r>
              <a:rPr lang="en-NL" dirty="0">
                <a:solidFill>
                  <a:srgbClr val="D83B01"/>
                </a:solidFill>
                <a:highlight>
                  <a:srgbClr val="000000"/>
                </a:highlight>
                <a:latin typeface="Lucida Console" panose="020B0609040504020204" pitchFamily="49" charset="0"/>
              </a:rPr>
              <a:t>r</a:t>
            </a:r>
            <a:r>
              <a:rPr lang="nl-NL" dirty="0">
                <a:solidFill>
                  <a:srgbClr val="D83B01"/>
                </a:solidFill>
                <a:highlight>
                  <a:srgbClr val="000000"/>
                </a:highlight>
                <a:latin typeface="Lucida Console" panose="020B0609040504020204" pitchFamily="49" charset="0"/>
              </a:rPr>
              <a:t>t</a:t>
            </a:r>
            <a:r>
              <a:rPr lang="en-NL" dirty="0">
                <a:solidFill>
                  <a:srgbClr val="D83B01"/>
                </a:solidFill>
                <a:highlight>
                  <a:srgbClr val="000000"/>
                </a:highlight>
                <a:latin typeface="Lucida Console" panose="020B0609040504020204" pitchFamily="49" charset="0"/>
              </a:rPr>
              <a:t>y '</a:t>
            </a:r>
            <a:r>
              <a:rPr lang="nl-NL" dirty="0">
                <a:solidFill>
                  <a:srgbClr val="D83B01"/>
                </a:solidFill>
                <a:highlight>
                  <a:srgbClr val="000000"/>
                </a:highlight>
                <a:latin typeface="Lucida Console" panose="020B0609040504020204" pitchFamily="49" charset="0"/>
              </a:rPr>
              <a:t>M</a:t>
            </a:r>
            <a:r>
              <a:rPr lang="en-NL" dirty="0">
                <a:solidFill>
                  <a:srgbClr val="D83B01"/>
                </a:solidFill>
                <a:highlight>
                  <a:srgbClr val="000000"/>
                </a:highlight>
                <a:latin typeface="Lucida Console" panose="020B0609040504020204" pitchFamily="49" charset="0"/>
              </a:rPr>
              <a:t>o</a:t>
            </a:r>
            <a:r>
              <a:rPr lang="nl-NL" dirty="0">
                <a:solidFill>
                  <a:srgbClr val="D83B01"/>
                </a:solidFill>
                <a:highlight>
                  <a:srgbClr val="000000"/>
                </a:highlight>
                <a:latin typeface="Lucida Console" panose="020B0609040504020204" pitchFamily="49" charset="0"/>
              </a:rPr>
              <a:t>d</a:t>
            </a:r>
            <a:r>
              <a:rPr lang="en-NL" dirty="0">
                <a:solidFill>
                  <a:srgbClr val="D83B01"/>
                </a:solidFill>
                <a:highlight>
                  <a:srgbClr val="000000"/>
                </a:highlight>
                <a:latin typeface="Lucida Console" panose="020B0609040504020204" pitchFamily="49" charset="0"/>
              </a:rPr>
              <a:t>e</a:t>
            </a:r>
            <a:r>
              <a:rPr lang="nl-NL" dirty="0">
                <a:solidFill>
                  <a:srgbClr val="D83B01"/>
                </a:solidFill>
                <a:highlight>
                  <a:srgbClr val="000000"/>
                </a:highlight>
                <a:latin typeface="Lucida Console" panose="020B0609040504020204" pitchFamily="49" charset="0"/>
              </a:rPr>
              <a:t>s</a:t>
            </a:r>
            <a:r>
              <a:rPr lang="en-NL" dirty="0">
                <a:solidFill>
                  <a:srgbClr val="D83B01"/>
                </a:solidFill>
                <a:highlight>
                  <a:srgbClr val="000000"/>
                </a:highlight>
                <a:latin typeface="Lucida Console" panose="020B0609040504020204" pitchFamily="49" charset="0"/>
              </a:rPr>
              <a:t>' </a:t>
            </a:r>
            <a:r>
              <a:rPr lang="nl-NL" dirty="0">
                <a:solidFill>
                  <a:srgbClr val="D83B01"/>
                </a:solidFill>
                <a:highlight>
                  <a:srgbClr val="000000"/>
                </a:highlight>
                <a:latin typeface="Lucida Console" panose="020B0609040504020204" pitchFamily="49" charset="0"/>
              </a:rPr>
              <a:t>c</a:t>
            </a:r>
            <a:r>
              <a:rPr lang="en-NL" dirty="0">
                <a:solidFill>
                  <a:srgbClr val="D83B01"/>
                </a:solidFill>
                <a:highlight>
                  <a:srgbClr val="000000"/>
                </a:highlight>
                <a:latin typeface="Lucida Console" panose="020B0609040504020204" pitchFamily="49" charset="0"/>
              </a:rPr>
              <a:t>a</a:t>
            </a:r>
            <a:r>
              <a:rPr lang="nl-NL" dirty="0">
                <a:solidFill>
                  <a:srgbClr val="D83B01"/>
                </a:solidFill>
                <a:highlight>
                  <a:srgbClr val="000000"/>
                </a:highlight>
                <a:latin typeface="Lucida Console" panose="020B0609040504020204" pitchFamily="49" charset="0"/>
              </a:rPr>
              <a:t>n</a:t>
            </a:r>
            <a:r>
              <a:rPr lang="en-NL" dirty="0">
                <a:solidFill>
                  <a:srgbClr val="D83B01"/>
                </a:solidFill>
                <a:highlight>
                  <a:srgbClr val="000000"/>
                </a:highlight>
                <a:latin typeface="Lucida Console" panose="020B0609040504020204" pitchFamily="49" charset="0"/>
              </a:rPr>
              <a:t>n</a:t>
            </a:r>
            <a:r>
              <a:rPr lang="nl-NL" dirty="0">
                <a:solidFill>
                  <a:srgbClr val="D83B01"/>
                </a:solidFill>
                <a:highlight>
                  <a:srgbClr val="000000"/>
                </a:highlight>
                <a:latin typeface="Lucida Console" panose="020B0609040504020204" pitchFamily="49" charset="0"/>
              </a:rPr>
              <a:t>o</a:t>
            </a:r>
            <a:r>
              <a:rPr lang="en-NL" dirty="0">
                <a:solidFill>
                  <a:srgbClr val="D83B01"/>
                </a:solidFill>
                <a:highlight>
                  <a:srgbClr val="000000"/>
                </a:highlight>
                <a:latin typeface="Lucida Console" panose="020B0609040504020204" pitchFamily="49" charset="0"/>
              </a:rPr>
              <a:t>t </a:t>
            </a:r>
            <a:r>
              <a:rPr lang="nl-NL" dirty="0">
                <a:solidFill>
                  <a:srgbClr val="D83B01"/>
                </a:solidFill>
                <a:highlight>
                  <a:srgbClr val="000000"/>
                </a:highlight>
                <a:latin typeface="Lucida Console" panose="020B0609040504020204" pitchFamily="49" charset="0"/>
              </a:rPr>
              <a:t>b</a:t>
            </a:r>
            <a:r>
              <a:rPr lang="en-NL" dirty="0">
                <a:solidFill>
                  <a:srgbClr val="D83B01"/>
                </a:solidFill>
                <a:highlight>
                  <a:srgbClr val="000000"/>
                </a:highlight>
                <a:latin typeface="Lucida Console" panose="020B0609040504020204" pitchFamily="49" charset="0"/>
              </a:rPr>
              <a:t>e </a:t>
            </a:r>
            <a:r>
              <a:rPr lang="nl-NL" dirty="0">
                <a:solidFill>
                  <a:srgbClr val="D83B01"/>
                </a:solidFill>
                <a:highlight>
                  <a:srgbClr val="000000"/>
                </a:highlight>
                <a:latin typeface="Lucida Console" panose="020B0609040504020204" pitchFamily="49" charset="0"/>
              </a:rPr>
              <a:t>f</a:t>
            </a:r>
            <a:r>
              <a:rPr lang="en-NL" dirty="0">
                <a:solidFill>
                  <a:srgbClr val="D83B01"/>
                </a:solidFill>
                <a:highlight>
                  <a:srgbClr val="000000"/>
                </a:highlight>
                <a:latin typeface="Lucida Console" panose="020B0609040504020204" pitchFamily="49" charset="0"/>
              </a:rPr>
              <a:t>o</a:t>
            </a:r>
            <a:r>
              <a:rPr lang="nl-NL" dirty="0">
                <a:solidFill>
                  <a:srgbClr val="D83B01"/>
                </a:solidFill>
                <a:highlight>
                  <a:srgbClr val="000000"/>
                </a:highlight>
                <a:latin typeface="Lucida Console" panose="020B0609040504020204" pitchFamily="49" charset="0"/>
              </a:rPr>
              <a:t>u</a:t>
            </a:r>
            <a:r>
              <a:rPr lang="en-NL" dirty="0">
                <a:solidFill>
                  <a:srgbClr val="D83B01"/>
                </a:solidFill>
                <a:highlight>
                  <a:srgbClr val="000000"/>
                </a:highlight>
                <a:latin typeface="Lucida Console" panose="020B0609040504020204" pitchFamily="49" charset="0"/>
              </a:rPr>
              <a:t>n</a:t>
            </a:r>
            <a:r>
              <a:rPr lang="nl-NL" dirty="0">
                <a:solidFill>
                  <a:srgbClr val="D83B01"/>
                </a:solidFill>
                <a:highlight>
                  <a:srgbClr val="000000"/>
                </a:highlight>
                <a:latin typeface="Lucida Console" panose="020B0609040504020204" pitchFamily="49" charset="0"/>
              </a:rPr>
              <a:t>d</a:t>
            </a:r>
            <a:r>
              <a:rPr lang="en-NL" dirty="0">
                <a:solidFill>
                  <a:srgbClr val="D83B01"/>
                </a:solidFill>
                <a:highlight>
                  <a:srgbClr val="000000"/>
                </a:highlight>
                <a:latin typeface="Lucida Console" panose="020B0609040504020204" pitchFamily="49" charset="0"/>
              </a:rPr>
              <a:t> </a:t>
            </a:r>
            <a:r>
              <a:rPr lang="nl-NL" dirty="0">
                <a:solidFill>
                  <a:srgbClr val="D83B01"/>
                </a:solidFill>
                <a:highlight>
                  <a:srgbClr val="000000"/>
                </a:highlight>
                <a:latin typeface="Lucida Console" panose="020B0609040504020204" pitchFamily="49" charset="0"/>
              </a:rPr>
              <a:t>o</a:t>
            </a:r>
            <a:r>
              <a:rPr lang="en-NL" dirty="0">
                <a:solidFill>
                  <a:srgbClr val="D83B01"/>
                </a:solidFill>
                <a:highlight>
                  <a:srgbClr val="000000"/>
                </a:highlight>
                <a:latin typeface="Lucida Console" panose="020B0609040504020204" pitchFamily="49" charset="0"/>
              </a:rPr>
              <a:t>n </a:t>
            </a:r>
            <a:r>
              <a:rPr lang="nl-NL" dirty="0">
                <a:solidFill>
                  <a:srgbClr val="D83B01"/>
                </a:solidFill>
                <a:highlight>
                  <a:srgbClr val="000000"/>
                </a:highlight>
                <a:latin typeface="Lucida Console" panose="020B0609040504020204" pitchFamily="49" charset="0"/>
              </a:rPr>
              <a:t>t</a:t>
            </a:r>
            <a:r>
              <a:rPr lang="en-NL" dirty="0">
                <a:solidFill>
                  <a:srgbClr val="D83B01"/>
                </a:solidFill>
                <a:highlight>
                  <a:srgbClr val="000000"/>
                </a:highlight>
                <a:latin typeface="Lucida Console" panose="020B0609040504020204" pitchFamily="49" charset="0"/>
              </a:rPr>
              <a:t>h</a:t>
            </a:r>
            <a:r>
              <a:rPr lang="nl-NL" dirty="0">
                <a:solidFill>
                  <a:srgbClr val="D83B01"/>
                </a:solidFill>
                <a:highlight>
                  <a:srgbClr val="000000"/>
                </a:highlight>
                <a:latin typeface="Lucida Console" panose="020B0609040504020204" pitchFamily="49" charset="0"/>
              </a:rPr>
              <a:t>i</a:t>
            </a:r>
            <a:r>
              <a:rPr lang="en-NL" dirty="0">
                <a:solidFill>
                  <a:srgbClr val="D83B01"/>
                </a:solidFill>
                <a:highlight>
                  <a:srgbClr val="000000"/>
                </a:highlight>
                <a:latin typeface="Lucida Console" panose="020B0609040504020204" pitchFamily="49" charset="0"/>
              </a:rPr>
              <a:t>s </a:t>
            </a:r>
            <a:r>
              <a:rPr lang="nl-NL" dirty="0">
                <a:solidFill>
                  <a:srgbClr val="D83B01"/>
                </a:solidFill>
                <a:highlight>
                  <a:srgbClr val="000000"/>
                </a:highlight>
                <a:latin typeface="Lucida Console" panose="020B0609040504020204" pitchFamily="49" charset="0"/>
              </a:rPr>
              <a:t>o</a:t>
            </a:r>
            <a:r>
              <a:rPr lang="en-NL" dirty="0">
                <a:solidFill>
                  <a:srgbClr val="D83B01"/>
                </a:solidFill>
                <a:highlight>
                  <a:srgbClr val="000000"/>
                </a:highlight>
                <a:latin typeface="Lucida Console" panose="020B0609040504020204" pitchFamily="49" charset="0"/>
              </a:rPr>
              <a:t>b</a:t>
            </a:r>
            <a:r>
              <a:rPr lang="nl-NL" dirty="0">
                <a:solidFill>
                  <a:srgbClr val="D83B01"/>
                </a:solidFill>
                <a:highlight>
                  <a:srgbClr val="000000"/>
                </a:highlight>
                <a:latin typeface="Lucida Console" panose="020B0609040504020204" pitchFamily="49" charset="0"/>
              </a:rPr>
              <a:t>j</a:t>
            </a:r>
            <a:r>
              <a:rPr lang="en-NL" dirty="0">
                <a:solidFill>
                  <a:srgbClr val="D83B01"/>
                </a:solidFill>
                <a:highlight>
                  <a:srgbClr val="000000"/>
                </a:highlight>
                <a:latin typeface="Lucida Console" panose="020B0609040504020204" pitchFamily="49" charset="0"/>
              </a:rPr>
              <a:t>e</a:t>
            </a:r>
            <a:r>
              <a:rPr lang="nl-NL" dirty="0">
                <a:solidFill>
                  <a:srgbClr val="D83B01"/>
                </a:solidFill>
                <a:highlight>
                  <a:srgbClr val="000000"/>
                </a:highlight>
                <a:latin typeface="Lucida Console" panose="020B0609040504020204" pitchFamily="49" charset="0"/>
              </a:rPr>
              <a:t>c</a:t>
            </a:r>
            <a:r>
              <a:rPr lang="en-NL" dirty="0">
                <a:solidFill>
                  <a:srgbClr val="D83B01"/>
                </a:solidFill>
                <a:highlight>
                  <a:srgbClr val="000000"/>
                </a:highlight>
                <a:latin typeface="Lucida Console" panose="020B0609040504020204" pitchFamily="49" charset="0"/>
              </a:rPr>
              <a:t>t. </a:t>
            </a:r>
            <a:r>
              <a:rPr lang="nl-NL" dirty="0">
                <a:solidFill>
                  <a:srgbClr val="D83B01"/>
                </a:solidFill>
                <a:highlight>
                  <a:srgbClr val="000000"/>
                </a:highlight>
                <a:latin typeface="Lucida Console" panose="020B0609040504020204" pitchFamily="49" charset="0"/>
              </a:rPr>
              <a:t>V</a:t>
            </a:r>
            <a:r>
              <a:rPr lang="en-NL" dirty="0">
                <a:solidFill>
                  <a:srgbClr val="D83B01"/>
                </a:solidFill>
                <a:highlight>
                  <a:srgbClr val="000000"/>
                </a:highlight>
                <a:latin typeface="Lucida Console" panose="020B0609040504020204" pitchFamily="49" charset="0"/>
              </a:rPr>
              <a:t>e</a:t>
            </a:r>
            <a:r>
              <a:rPr lang="nl-NL" dirty="0">
                <a:solidFill>
                  <a:srgbClr val="D83B01"/>
                </a:solidFill>
                <a:highlight>
                  <a:srgbClr val="000000"/>
                </a:highlight>
                <a:latin typeface="Lucida Console" panose="020B0609040504020204" pitchFamily="49" charset="0"/>
              </a:rPr>
              <a:t>r</a:t>
            </a:r>
            <a:r>
              <a:rPr lang="en-NL" dirty="0" err="1">
                <a:solidFill>
                  <a:srgbClr val="D83B01"/>
                </a:solidFill>
                <a:highlight>
                  <a:srgbClr val="000000"/>
                </a:highlight>
                <a:latin typeface="Lucida Console" panose="020B0609040504020204" pitchFamily="49" charset="0"/>
              </a:rPr>
              <a:t>i</a:t>
            </a:r>
            <a:r>
              <a:rPr lang="nl-NL" dirty="0">
                <a:solidFill>
                  <a:srgbClr val="D83B01"/>
                </a:solidFill>
                <a:highlight>
                  <a:srgbClr val="000000"/>
                </a:highlight>
                <a:latin typeface="Lucida Console" panose="020B0609040504020204" pitchFamily="49" charset="0"/>
              </a:rPr>
              <a:t>f</a:t>
            </a:r>
            <a:r>
              <a:rPr lang="en-NL" dirty="0">
                <a:solidFill>
                  <a:srgbClr val="D83B01"/>
                </a:solidFill>
                <a:highlight>
                  <a:srgbClr val="000000"/>
                </a:highlight>
                <a:latin typeface="Lucida Console" panose="020B0609040504020204" pitchFamily="49" charset="0"/>
              </a:rPr>
              <a:t>y </a:t>
            </a:r>
            <a:r>
              <a:rPr lang="nl-NL" dirty="0">
                <a:solidFill>
                  <a:srgbClr val="D83B01"/>
                </a:solidFill>
                <a:highlight>
                  <a:srgbClr val="000000"/>
                </a:highlight>
                <a:latin typeface="Lucida Console" panose="020B0609040504020204" pitchFamily="49" charset="0"/>
              </a:rPr>
              <a:t>t</a:t>
            </a:r>
            <a:r>
              <a:rPr lang="en-NL" dirty="0">
                <a:solidFill>
                  <a:srgbClr val="D83B01"/>
                </a:solidFill>
                <a:highlight>
                  <a:srgbClr val="000000"/>
                </a:highlight>
                <a:latin typeface="Lucida Console" panose="020B0609040504020204" pitchFamily="49" charset="0"/>
              </a:rPr>
              <a:t>h</a:t>
            </a:r>
            <a:r>
              <a:rPr lang="nl-NL" dirty="0">
                <a:solidFill>
                  <a:srgbClr val="D83B01"/>
                </a:solidFill>
                <a:highlight>
                  <a:srgbClr val="000000"/>
                </a:highlight>
                <a:latin typeface="Lucida Console" panose="020B0609040504020204" pitchFamily="49" charset="0"/>
              </a:rPr>
              <a:t>a</a:t>
            </a:r>
            <a:r>
              <a:rPr lang="en-NL" dirty="0">
                <a:solidFill>
                  <a:srgbClr val="D83B01"/>
                </a:solidFill>
                <a:highlight>
                  <a:srgbClr val="000000"/>
                </a:highlight>
                <a:latin typeface="Lucida Console" panose="020B0609040504020204" pitchFamily="49" charset="0"/>
              </a:rPr>
              <a:t>t </a:t>
            </a:r>
            <a:r>
              <a:rPr lang="nl-NL" dirty="0">
                <a:solidFill>
                  <a:srgbClr val="D83B01"/>
                </a:solidFill>
                <a:highlight>
                  <a:srgbClr val="000000"/>
                </a:highlight>
                <a:latin typeface="Lucida Console" panose="020B0609040504020204" pitchFamily="49" charset="0"/>
              </a:rPr>
              <a:t>t</a:t>
            </a:r>
            <a:r>
              <a:rPr lang="en-NL" dirty="0">
                <a:solidFill>
                  <a:srgbClr val="D83B01"/>
                </a:solidFill>
                <a:highlight>
                  <a:srgbClr val="000000"/>
                </a:highlight>
                <a:latin typeface="Lucida Console" panose="020B0609040504020204" pitchFamily="49" charset="0"/>
              </a:rPr>
              <a:t>h</a:t>
            </a:r>
            <a:r>
              <a:rPr lang="nl-NL" dirty="0">
                <a:solidFill>
                  <a:srgbClr val="D83B01"/>
                </a:solidFill>
                <a:highlight>
                  <a:srgbClr val="000000"/>
                </a:highlight>
                <a:latin typeface="Lucida Console" panose="020B0609040504020204" pitchFamily="49" charset="0"/>
              </a:rPr>
              <a:t>e</a:t>
            </a:r>
            <a:r>
              <a:rPr lang="en-NL" dirty="0">
                <a:solidFill>
                  <a:srgbClr val="D83B01"/>
                </a:solidFill>
                <a:highlight>
                  <a:srgbClr val="000000"/>
                </a:highlight>
                <a:latin typeface="Lucida Console" panose="020B0609040504020204" pitchFamily="49" charset="0"/>
              </a:rPr>
              <a:t> </a:t>
            </a:r>
            <a:r>
              <a:rPr lang="nl-NL" dirty="0">
                <a:solidFill>
                  <a:srgbClr val="D83B01"/>
                </a:solidFill>
                <a:highlight>
                  <a:srgbClr val="000000"/>
                </a:highlight>
                <a:latin typeface="Lucida Console" panose="020B0609040504020204" pitchFamily="49" charset="0"/>
              </a:rPr>
              <a:t>p</a:t>
            </a:r>
            <a:r>
              <a:rPr lang="en-NL" dirty="0">
                <a:solidFill>
                  <a:srgbClr val="D83B01"/>
                </a:solidFill>
                <a:highlight>
                  <a:srgbClr val="000000"/>
                </a:highlight>
                <a:latin typeface="Lucida Console" panose="020B0609040504020204" pitchFamily="49" charset="0"/>
              </a:rPr>
              <a:t>r</a:t>
            </a:r>
            <a:r>
              <a:rPr lang="nl-NL" dirty="0">
                <a:solidFill>
                  <a:srgbClr val="D83B01"/>
                </a:solidFill>
                <a:highlight>
                  <a:srgbClr val="000000"/>
                </a:highlight>
                <a:latin typeface="Lucida Console" panose="020B0609040504020204" pitchFamily="49" charset="0"/>
              </a:rPr>
              <a:t>o</a:t>
            </a:r>
            <a:r>
              <a:rPr lang="en-NL" dirty="0">
                <a:solidFill>
                  <a:srgbClr val="D83B01"/>
                </a:solidFill>
                <a:highlight>
                  <a:srgbClr val="000000"/>
                </a:highlight>
                <a:latin typeface="Lucida Console" panose="020B0609040504020204" pitchFamily="49" charset="0"/>
              </a:rPr>
              <a:t>p</a:t>
            </a:r>
            <a:r>
              <a:rPr lang="nl-NL" dirty="0">
                <a:solidFill>
                  <a:srgbClr val="D83B01"/>
                </a:solidFill>
                <a:highlight>
                  <a:srgbClr val="000000"/>
                </a:highlight>
                <a:latin typeface="Lucida Console" panose="020B0609040504020204" pitchFamily="49" charset="0"/>
              </a:rPr>
              <a:t>e</a:t>
            </a:r>
            <a:r>
              <a:rPr lang="en-NL" dirty="0">
                <a:solidFill>
                  <a:srgbClr val="D83B01"/>
                </a:solidFill>
                <a:highlight>
                  <a:srgbClr val="000000"/>
                </a:highlight>
                <a:latin typeface="Lucida Console" panose="020B0609040504020204" pitchFamily="49" charset="0"/>
              </a:rPr>
              <a:t>...</a:t>
            </a:r>
          </a:p>
          <a:p>
            <a:pPr lvl="0" defTabSz="457200">
              <a:defRPr/>
            </a:pPr>
            <a:r>
              <a:rPr lang="nl-NL" dirty="0">
                <a:solidFill>
                  <a:srgbClr val="D83B01"/>
                </a:solidFill>
                <a:highlight>
                  <a:srgbClr val="000000"/>
                </a:highlight>
                <a:latin typeface="Lucida Console" panose="020B0609040504020204" pitchFamily="49" charset="0"/>
              </a:rPr>
              <a:t>At</a:t>
            </a:r>
            <a:r>
              <a:rPr lang="en-NL" dirty="0">
                <a:solidFill>
                  <a:srgbClr val="D83B01"/>
                </a:solidFill>
                <a:highlight>
                  <a:srgbClr val="000000"/>
                </a:highlight>
                <a:latin typeface="Lucida Console" panose="020B0609040504020204" pitchFamily="49" charset="0"/>
              </a:rPr>
              <a:t> </a:t>
            </a:r>
            <a:r>
              <a:rPr lang="nl-NL" dirty="0">
                <a:solidFill>
                  <a:srgbClr val="D83B01"/>
                </a:solidFill>
                <a:highlight>
                  <a:srgbClr val="000000"/>
                </a:highlight>
                <a:latin typeface="Lucida Console" panose="020B0609040504020204" pitchFamily="49" charset="0"/>
              </a:rPr>
              <a:t>l</a:t>
            </a:r>
            <a:r>
              <a:rPr lang="en-NL" dirty="0" err="1">
                <a:solidFill>
                  <a:srgbClr val="D83B01"/>
                </a:solidFill>
                <a:highlight>
                  <a:srgbClr val="000000"/>
                </a:highlight>
                <a:latin typeface="Lucida Console" panose="020B0609040504020204" pitchFamily="49" charset="0"/>
              </a:rPr>
              <a:t>i</a:t>
            </a:r>
            <a:r>
              <a:rPr lang="nl-NL" dirty="0">
                <a:solidFill>
                  <a:srgbClr val="D83B01"/>
                </a:solidFill>
                <a:highlight>
                  <a:srgbClr val="000000"/>
                </a:highlight>
                <a:latin typeface="Lucida Console" panose="020B0609040504020204" pitchFamily="49" charset="0"/>
              </a:rPr>
              <a:t>n</a:t>
            </a:r>
            <a:r>
              <a:rPr lang="en-NL" dirty="0">
                <a:solidFill>
                  <a:srgbClr val="D83B01"/>
                </a:solidFill>
                <a:highlight>
                  <a:srgbClr val="000000"/>
                </a:highlight>
                <a:latin typeface="Lucida Console" panose="020B0609040504020204" pitchFamily="49" charset="0"/>
              </a:rPr>
              <a:t>e:1 </a:t>
            </a:r>
            <a:r>
              <a:rPr lang="nl-NL" dirty="0">
                <a:solidFill>
                  <a:srgbClr val="D83B01"/>
                </a:solidFill>
                <a:highlight>
                  <a:srgbClr val="000000"/>
                </a:highlight>
                <a:latin typeface="Lucida Console" panose="020B0609040504020204" pitchFamily="49" charset="0"/>
              </a:rPr>
              <a:t>c</a:t>
            </a:r>
            <a:r>
              <a:rPr lang="en-NL" dirty="0">
                <a:solidFill>
                  <a:srgbClr val="D83B01"/>
                </a:solidFill>
                <a:highlight>
                  <a:srgbClr val="000000"/>
                </a:highlight>
                <a:latin typeface="Lucida Console" panose="020B0609040504020204" pitchFamily="49" charset="0"/>
              </a:rPr>
              <a:t>h</a:t>
            </a:r>
            <a:r>
              <a:rPr lang="nl-NL" dirty="0">
                <a:solidFill>
                  <a:srgbClr val="D83B01"/>
                </a:solidFill>
                <a:highlight>
                  <a:srgbClr val="000000"/>
                </a:highlight>
                <a:latin typeface="Lucida Console" panose="020B0609040504020204" pitchFamily="49" charset="0"/>
              </a:rPr>
              <a:t>a</a:t>
            </a:r>
            <a:r>
              <a:rPr lang="en-NL" dirty="0">
                <a:solidFill>
                  <a:srgbClr val="D83B01"/>
                </a:solidFill>
                <a:highlight>
                  <a:srgbClr val="000000"/>
                </a:highlight>
                <a:latin typeface="Lucida Console" panose="020B0609040504020204" pitchFamily="49" charset="0"/>
              </a:rPr>
              <a:t>r:1</a:t>
            </a:r>
          </a:p>
          <a:p>
            <a:pPr lvl="0" defTabSz="457200">
              <a:defRPr/>
            </a:pPr>
            <a:r>
              <a:rPr lang="en-NL" dirty="0">
                <a:solidFill>
                  <a:srgbClr val="D83B01"/>
                </a:solidFill>
                <a:highlight>
                  <a:srgbClr val="000000"/>
                </a:highlight>
                <a:latin typeface="Lucida Console" panose="020B0609040504020204" pitchFamily="49" charset="0"/>
              </a:rPr>
              <a:t>+ (</a:t>
            </a:r>
            <a:r>
              <a:rPr lang="nl-NL" dirty="0">
                <a:solidFill>
                  <a:srgbClr val="D83B01"/>
                </a:solidFill>
                <a:highlight>
                  <a:srgbClr val="000000"/>
                </a:highlight>
                <a:latin typeface="Lucida Console" panose="020B0609040504020204" pitchFamily="49" charset="0"/>
              </a:rPr>
              <a:t>G</a:t>
            </a:r>
            <a:r>
              <a:rPr lang="en-NL" dirty="0">
                <a:solidFill>
                  <a:srgbClr val="D83B01"/>
                </a:solidFill>
                <a:highlight>
                  <a:srgbClr val="000000"/>
                </a:highlight>
                <a:latin typeface="Lucida Console" panose="020B0609040504020204" pitchFamily="49" charset="0"/>
              </a:rPr>
              <a:t>e</a:t>
            </a:r>
            <a:r>
              <a:rPr lang="nl-NL" dirty="0">
                <a:solidFill>
                  <a:srgbClr val="D83B01"/>
                </a:solidFill>
                <a:highlight>
                  <a:srgbClr val="000000"/>
                </a:highlight>
                <a:latin typeface="Lucida Console" panose="020B0609040504020204" pitchFamily="49" charset="0"/>
              </a:rPr>
              <a:t>t</a:t>
            </a:r>
            <a:r>
              <a:rPr lang="en-NL" dirty="0">
                <a:solidFill>
                  <a:srgbClr val="D83B01"/>
                </a:solidFill>
                <a:highlight>
                  <a:srgbClr val="000000"/>
                </a:highlight>
                <a:latin typeface="Lucida Console" panose="020B0609040504020204" pitchFamily="49" charset="0"/>
              </a:rPr>
              <a:t>-Item –Path $HOME).Modes</a:t>
            </a:r>
          </a:p>
          <a:p>
            <a:pPr lvl="0" defTabSz="457200">
              <a:defRPr/>
            </a:pPr>
            <a:r>
              <a:rPr lang="en-NL" dirty="0">
                <a:solidFill>
                  <a:srgbClr val="D83B01"/>
                </a:solidFill>
                <a:highlight>
                  <a:srgbClr val="000000"/>
                </a:highlight>
                <a:latin typeface="Lucida Console" panose="020B0609040504020204" pitchFamily="49" charset="0"/>
              </a:rPr>
              <a:t>+ ~~~~~~~~~~~~~~~~~~~~~~~~~~~~</a:t>
            </a:r>
          </a:p>
          <a:p>
            <a:pPr lvl="0" defTabSz="457200">
              <a:defRPr/>
            </a:pPr>
            <a:r>
              <a:rPr lang="en-NL" dirty="0">
                <a:solidFill>
                  <a:srgbClr val="D83B01"/>
                </a:solidFill>
                <a:highlight>
                  <a:srgbClr val="000000"/>
                </a:highlight>
                <a:latin typeface="Lucida Console" panose="020B0609040504020204" pitchFamily="49" charset="0"/>
              </a:rPr>
              <a:t>    + </a:t>
            </a:r>
            <a:r>
              <a:rPr lang="nl-NL" dirty="0">
                <a:solidFill>
                  <a:srgbClr val="D83B01"/>
                </a:solidFill>
                <a:highlight>
                  <a:srgbClr val="000000"/>
                </a:highlight>
                <a:latin typeface="Lucida Console" panose="020B0609040504020204" pitchFamily="49" charset="0"/>
              </a:rPr>
              <a:t>C</a:t>
            </a:r>
            <a:r>
              <a:rPr lang="en-NL" dirty="0">
                <a:solidFill>
                  <a:srgbClr val="D83B01"/>
                </a:solidFill>
                <a:highlight>
                  <a:srgbClr val="000000"/>
                </a:highlight>
                <a:latin typeface="Lucida Console" panose="020B0609040504020204" pitchFamily="49" charset="0"/>
              </a:rPr>
              <a:t>a</a:t>
            </a:r>
            <a:r>
              <a:rPr lang="nl-NL" dirty="0">
                <a:solidFill>
                  <a:srgbClr val="D83B01"/>
                </a:solidFill>
                <a:highlight>
                  <a:srgbClr val="000000"/>
                </a:highlight>
                <a:latin typeface="Lucida Console" panose="020B0609040504020204" pitchFamily="49" charset="0"/>
              </a:rPr>
              <a:t>t</a:t>
            </a:r>
            <a:r>
              <a:rPr lang="en-NL" dirty="0">
                <a:solidFill>
                  <a:srgbClr val="D83B01"/>
                </a:solidFill>
                <a:highlight>
                  <a:srgbClr val="000000"/>
                </a:highlight>
                <a:latin typeface="Lucida Console" panose="020B0609040504020204" pitchFamily="49" charset="0"/>
              </a:rPr>
              <a:t>e</a:t>
            </a:r>
            <a:r>
              <a:rPr lang="nl-NL" dirty="0">
                <a:solidFill>
                  <a:srgbClr val="D83B01"/>
                </a:solidFill>
                <a:highlight>
                  <a:srgbClr val="000000"/>
                </a:highlight>
                <a:latin typeface="Lucida Console" panose="020B0609040504020204" pitchFamily="49" charset="0"/>
              </a:rPr>
              <a:t>g</a:t>
            </a:r>
            <a:r>
              <a:rPr lang="en-NL" dirty="0">
                <a:solidFill>
                  <a:srgbClr val="D83B01"/>
                </a:solidFill>
                <a:highlight>
                  <a:srgbClr val="000000"/>
                </a:highlight>
                <a:latin typeface="Lucida Console" panose="020B0609040504020204" pitchFamily="49" charset="0"/>
              </a:rPr>
              <a:t>o</a:t>
            </a:r>
            <a:r>
              <a:rPr lang="nl-NL" dirty="0">
                <a:solidFill>
                  <a:srgbClr val="D83B01"/>
                </a:solidFill>
                <a:highlight>
                  <a:srgbClr val="000000"/>
                </a:highlight>
                <a:latin typeface="Lucida Console" panose="020B0609040504020204" pitchFamily="49" charset="0"/>
              </a:rPr>
              <a:t>r</a:t>
            </a:r>
            <a:r>
              <a:rPr lang="en-NL" dirty="0">
                <a:solidFill>
                  <a:srgbClr val="D83B01"/>
                </a:solidFill>
                <a:highlight>
                  <a:srgbClr val="000000"/>
                </a:highlight>
                <a:latin typeface="Lucida Console" panose="020B0609040504020204" pitchFamily="49" charset="0"/>
              </a:rPr>
              <a:t>y</a:t>
            </a:r>
            <a:r>
              <a:rPr lang="nl-NL" dirty="0">
                <a:solidFill>
                  <a:srgbClr val="D83B01"/>
                </a:solidFill>
                <a:highlight>
                  <a:srgbClr val="000000"/>
                </a:highlight>
                <a:latin typeface="Lucida Console" panose="020B0609040504020204" pitchFamily="49" charset="0"/>
              </a:rPr>
              <a:t>i</a:t>
            </a:r>
            <a:r>
              <a:rPr lang="en-NL" dirty="0">
                <a:solidFill>
                  <a:srgbClr val="D83B01"/>
                </a:solidFill>
                <a:highlight>
                  <a:srgbClr val="000000"/>
                </a:highlight>
                <a:latin typeface="Lucida Console" panose="020B0609040504020204" pitchFamily="49" charset="0"/>
              </a:rPr>
              <a:t>n</a:t>
            </a:r>
            <a:r>
              <a:rPr lang="nl-NL" dirty="0">
                <a:solidFill>
                  <a:srgbClr val="D83B01"/>
                </a:solidFill>
                <a:highlight>
                  <a:srgbClr val="000000"/>
                </a:highlight>
                <a:latin typeface="Lucida Console" panose="020B0609040504020204" pitchFamily="49" charset="0"/>
              </a:rPr>
              <a:t>f</a:t>
            </a:r>
            <a:r>
              <a:rPr lang="en-NL" dirty="0">
                <a:solidFill>
                  <a:srgbClr val="D83B01"/>
                </a:solidFill>
                <a:highlight>
                  <a:srgbClr val="000000"/>
                </a:highlight>
                <a:latin typeface="Lucida Console" panose="020B0609040504020204" pitchFamily="49" charset="0"/>
              </a:rPr>
              <a:t>o         : </a:t>
            </a:r>
            <a:r>
              <a:rPr lang="nl-NL" dirty="0">
                <a:solidFill>
                  <a:srgbClr val="D83B01"/>
                </a:solidFill>
                <a:highlight>
                  <a:srgbClr val="000000"/>
                </a:highlight>
                <a:latin typeface="Lucida Console" panose="020B0609040504020204" pitchFamily="49" charset="0"/>
              </a:rPr>
              <a:t>N</a:t>
            </a:r>
            <a:r>
              <a:rPr lang="en-NL" dirty="0">
                <a:solidFill>
                  <a:srgbClr val="D83B01"/>
                </a:solidFill>
                <a:highlight>
                  <a:srgbClr val="000000"/>
                </a:highlight>
                <a:latin typeface="Lucida Console" panose="020B0609040504020204" pitchFamily="49" charset="0"/>
              </a:rPr>
              <a:t>o</a:t>
            </a:r>
            <a:r>
              <a:rPr lang="nl-NL" dirty="0">
                <a:solidFill>
                  <a:srgbClr val="D83B01"/>
                </a:solidFill>
                <a:highlight>
                  <a:srgbClr val="000000"/>
                </a:highlight>
                <a:latin typeface="Lucida Console" panose="020B0609040504020204" pitchFamily="49" charset="0"/>
              </a:rPr>
              <a:t>t</a:t>
            </a:r>
            <a:r>
              <a:rPr lang="en-NL" dirty="0">
                <a:solidFill>
                  <a:srgbClr val="D83B01"/>
                </a:solidFill>
                <a:highlight>
                  <a:srgbClr val="000000"/>
                </a:highlight>
                <a:latin typeface="Lucida Console" panose="020B0609040504020204" pitchFamily="49" charset="0"/>
              </a:rPr>
              <a:t>S</a:t>
            </a:r>
            <a:r>
              <a:rPr lang="nl-NL" dirty="0">
                <a:solidFill>
                  <a:srgbClr val="D83B01"/>
                </a:solidFill>
                <a:highlight>
                  <a:srgbClr val="000000"/>
                </a:highlight>
                <a:latin typeface="Lucida Console" panose="020B0609040504020204" pitchFamily="49" charset="0"/>
              </a:rPr>
              <a:t>p</a:t>
            </a:r>
            <a:r>
              <a:rPr lang="en-NL" dirty="0">
                <a:solidFill>
                  <a:srgbClr val="D83B01"/>
                </a:solidFill>
                <a:highlight>
                  <a:srgbClr val="000000"/>
                </a:highlight>
                <a:latin typeface="Lucida Console" panose="020B0609040504020204" pitchFamily="49" charset="0"/>
              </a:rPr>
              <a:t>e</a:t>
            </a:r>
            <a:r>
              <a:rPr lang="nl-NL" dirty="0">
                <a:solidFill>
                  <a:srgbClr val="D83B01"/>
                </a:solidFill>
                <a:highlight>
                  <a:srgbClr val="000000"/>
                </a:highlight>
                <a:latin typeface="Lucida Console" panose="020B0609040504020204" pitchFamily="49" charset="0"/>
              </a:rPr>
              <a:t>c</a:t>
            </a:r>
            <a:r>
              <a:rPr lang="en-NL" dirty="0" err="1">
                <a:solidFill>
                  <a:srgbClr val="D83B01"/>
                </a:solidFill>
                <a:highlight>
                  <a:srgbClr val="000000"/>
                </a:highlight>
                <a:latin typeface="Lucida Console" panose="020B0609040504020204" pitchFamily="49" charset="0"/>
              </a:rPr>
              <a:t>i</a:t>
            </a:r>
            <a:r>
              <a:rPr lang="nl-NL" dirty="0">
                <a:solidFill>
                  <a:srgbClr val="D83B01"/>
                </a:solidFill>
                <a:highlight>
                  <a:srgbClr val="000000"/>
                </a:highlight>
                <a:latin typeface="Lucida Console" panose="020B0609040504020204" pitchFamily="49" charset="0"/>
              </a:rPr>
              <a:t>f</a:t>
            </a:r>
            <a:r>
              <a:rPr lang="en-NL" dirty="0" err="1">
                <a:solidFill>
                  <a:srgbClr val="D83B01"/>
                </a:solidFill>
                <a:highlight>
                  <a:srgbClr val="000000"/>
                </a:highlight>
                <a:latin typeface="Lucida Console" panose="020B0609040504020204" pitchFamily="49" charset="0"/>
              </a:rPr>
              <a:t>i</a:t>
            </a:r>
            <a:r>
              <a:rPr lang="nl-NL" dirty="0">
                <a:solidFill>
                  <a:srgbClr val="D83B01"/>
                </a:solidFill>
                <a:highlight>
                  <a:srgbClr val="000000"/>
                </a:highlight>
                <a:latin typeface="Lucida Console" panose="020B0609040504020204" pitchFamily="49" charset="0"/>
              </a:rPr>
              <a:t>e</a:t>
            </a:r>
            <a:r>
              <a:rPr lang="en-NL" dirty="0">
                <a:solidFill>
                  <a:srgbClr val="D83B01"/>
                </a:solidFill>
                <a:highlight>
                  <a:srgbClr val="000000"/>
                </a:highlight>
                <a:latin typeface="Lucida Console" panose="020B0609040504020204" pitchFamily="49" charset="0"/>
              </a:rPr>
              <a:t>d: (:) [], </a:t>
            </a:r>
            <a:r>
              <a:rPr lang="nl-NL" dirty="0">
                <a:solidFill>
                  <a:srgbClr val="D83B01"/>
                </a:solidFill>
                <a:highlight>
                  <a:srgbClr val="000000"/>
                </a:highlight>
                <a:latin typeface="Lucida Console" panose="020B0609040504020204" pitchFamily="49" charset="0"/>
              </a:rPr>
              <a:t>P</a:t>
            </a:r>
            <a:r>
              <a:rPr lang="en-NL" dirty="0">
                <a:solidFill>
                  <a:srgbClr val="D83B01"/>
                </a:solidFill>
                <a:highlight>
                  <a:srgbClr val="000000"/>
                </a:highlight>
                <a:latin typeface="Lucida Console" panose="020B0609040504020204" pitchFamily="49" charset="0"/>
              </a:rPr>
              <a:t>r</a:t>
            </a:r>
            <a:r>
              <a:rPr lang="nl-NL" dirty="0">
                <a:solidFill>
                  <a:srgbClr val="D83B01"/>
                </a:solidFill>
                <a:highlight>
                  <a:srgbClr val="000000"/>
                </a:highlight>
                <a:latin typeface="Lucida Console" panose="020B0609040504020204" pitchFamily="49" charset="0"/>
              </a:rPr>
              <a:t>o</a:t>
            </a:r>
            <a:r>
              <a:rPr lang="en-NL" dirty="0">
                <a:solidFill>
                  <a:srgbClr val="D83B01"/>
                </a:solidFill>
                <a:highlight>
                  <a:srgbClr val="000000"/>
                </a:highlight>
                <a:latin typeface="Lucida Console" panose="020B0609040504020204" pitchFamily="49" charset="0"/>
              </a:rPr>
              <a:t>p</a:t>
            </a:r>
            <a:r>
              <a:rPr lang="nl-NL" dirty="0">
                <a:solidFill>
                  <a:srgbClr val="D83B01"/>
                </a:solidFill>
                <a:highlight>
                  <a:srgbClr val="000000"/>
                </a:highlight>
                <a:latin typeface="Lucida Console" panose="020B0609040504020204" pitchFamily="49" charset="0"/>
              </a:rPr>
              <a:t>e</a:t>
            </a:r>
            <a:r>
              <a:rPr lang="en-NL" dirty="0">
                <a:solidFill>
                  <a:srgbClr val="D83B01"/>
                </a:solidFill>
                <a:highlight>
                  <a:srgbClr val="000000"/>
                </a:highlight>
                <a:latin typeface="Lucida Console" panose="020B0609040504020204" pitchFamily="49" charset="0"/>
              </a:rPr>
              <a:t>r</a:t>
            </a:r>
            <a:r>
              <a:rPr lang="nl-NL" dirty="0">
                <a:solidFill>
                  <a:srgbClr val="D83B01"/>
                </a:solidFill>
                <a:highlight>
                  <a:srgbClr val="000000"/>
                </a:highlight>
                <a:latin typeface="Lucida Console" panose="020B0609040504020204" pitchFamily="49" charset="0"/>
              </a:rPr>
              <a:t>t</a:t>
            </a:r>
            <a:r>
              <a:rPr lang="en-NL" dirty="0">
                <a:solidFill>
                  <a:srgbClr val="D83B01"/>
                </a:solidFill>
                <a:highlight>
                  <a:srgbClr val="000000"/>
                </a:highlight>
                <a:latin typeface="Lucida Console" panose="020B0609040504020204" pitchFamily="49" charset="0"/>
              </a:rPr>
              <a:t>y</a:t>
            </a:r>
            <a:r>
              <a:rPr lang="nl-NL" dirty="0">
                <a:solidFill>
                  <a:srgbClr val="D83B01"/>
                </a:solidFill>
                <a:highlight>
                  <a:srgbClr val="000000"/>
                </a:highlight>
                <a:latin typeface="Lucida Console" panose="020B0609040504020204" pitchFamily="49" charset="0"/>
              </a:rPr>
              <a:t>N</a:t>
            </a:r>
            <a:r>
              <a:rPr lang="en-NL" dirty="0">
                <a:solidFill>
                  <a:srgbClr val="D83B01"/>
                </a:solidFill>
                <a:highlight>
                  <a:srgbClr val="000000"/>
                </a:highlight>
                <a:latin typeface="Lucida Console" panose="020B0609040504020204" pitchFamily="49" charset="0"/>
              </a:rPr>
              <a:t>o</a:t>
            </a:r>
            <a:r>
              <a:rPr lang="nl-NL" dirty="0">
                <a:solidFill>
                  <a:srgbClr val="D83B01"/>
                </a:solidFill>
                <a:highlight>
                  <a:srgbClr val="000000"/>
                </a:highlight>
                <a:latin typeface="Lucida Console" panose="020B0609040504020204" pitchFamily="49" charset="0"/>
              </a:rPr>
              <a:t>t</a:t>
            </a:r>
            <a:r>
              <a:rPr lang="en-NL" dirty="0">
                <a:solidFill>
                  <a:srgbClr val="D83B01"/>
                </a:solidFill>
                <a:highlight>
                  <a:srgbClr val="000000"/>
                </a:highlight>
                <a:latin typeface="Lucida Console" panose="020B0609040504020204" pitchFamily="49" charset="0"/>
              </a:rPr>
              <a:t>F</a:t>
            </a:r>
            <a:r>
              <a:rPr lang="nl-NL" dirty="0">
                <a:solidFill>
                  <a:srgbClr val="D83B01"/>
                </a:solidFill>
                <a:highlight>
                  <a:srgbClr val="000000"/>
                </a:highlight>
                <a:latin typeface="Lucida Console" panose="020B0609040504020204" pitchFamily="49" charset="0"/>
              </a:rPr>
              <a:t>o</a:t>
            </a:r>
            <a:r>
              <a:rPr lang="en-NL" dirty="0">
                <a:solidFill>
                  <a:srgbClr val="D83B01"/>
                </a:solidFill>
                <a:highlight>
                  <a:srgbClr val="000000"/>
                </a:highlight>
                <a:latin typeface="Lucida Console" panose="020B0609040504020204" pitchFamily="49" charset="0"/>
              </a:rPr>
              <a:t>u</a:t>
            </a:r>
            <a:r>
              <a:rPr lang="nl-NL" dirty="0">
                <a:solidFill>
                  <a:srgbClr val="D83B01"/>
                </a:solidFill>
                <a:highlight>
                  <a:srgbClr val="000000"/>
                </a:highlight>
                <a:latin typeface="Lucida Console" panose="020B0609040504020204" pitchFamily="49" charset="0"/>
              </a:rPr>
              <a:t>n</a:t>
            </a:r>
            <a:r>
              <a:rPr lang="en-NL" dirty="0">
                <a:solidFill>
                  <a:srgbClr val="D83B01"/>
                </a:solidFill>
                <a:highlight>
                  <a:srgbClr val="000000"/>
                </a:highlight>
                <a:latin typeface="Lucida Console" panose="020B0609040504020204" pitchFamily="49" charset="0"/>
              </a:rPr>
              <a:t>d</a:t>
            </a:r>
            <a:r>
              <a:rPr lang="nl-NL" dirty="0">
                <a:solidFill>
                  <a:srgbClr val="D83B01"/>
                </a:solidFill>
                <a:highlight>
                  <a:srgbClr val="000000"/>
                </a:highlight>
                <a:latin typeface="Lucida Console" panose="020B0609040504020204" pitchFamily="49" charset="0"/>
              </a:rPr>
              <a:t>E</a:t>
            </a:r>
            <a:r>
              <a:rPr lang="en-NL" dirty="0">
                <a:solidFill>
                  <a:srgbClr val="D83B01"/>
                </a:solidFill>
                <a:highlight>
                  <a:srgbClr val="000000"/>
                </a:highlight>
                <a:latin typeface="Lucida Console" panose="020B0609040504020204" pitchFamily="49" charset="0"/>
              </a:rPr>
              <a:t>x</a:t>
            </a:r>
            <a:r>
              <a:rPr lang="nl-NL" dirty="0">
                <a:solidFill>
                  <a:srgbClr val="D83B01"/>
                </a:solidFill>
                <a:highlight>
                  <a:srgbClr val="000000"/>
                </a:highlight>
                <a:latin typeface="Lucida Console" panose="020B0609040504020204" pitchFamily="49" charset="0"/>
              </a:rPr>
              <a:t>c</a:t>
            </a:r>
            <a:r>
              <a:rPr lang="en-NL" dirty="0">
                <a:solidFill>
                  <a:srgbClr val="D83B01"/>
                </a:solidFill>
                <a:highlight>
                  <a:srgbClr val="000000"/>
                </a:highlight>
                <a:latin typeface="Lucida Console" panose="020B0609040504020204" pitchFamily="49" charset="0"/>
              </a:rPr>
              <a:t>e</a:t>
            </a:r>
            <a:r>
              <a:rPr lang="nl-NL" dirty="0">
                <a:solidFill>
                  <a:srgbClr val="D83B01"/>
                </a:solidFill>
                <a:highlight>
                  <a:srgbClr val="000000"/>
                </a:highlight>
                <a:latin typeface="Lucida Console" panose="020B0609040504020204" pitchFamily="49" charset="0"/>
              </a:rPr>
              <a:t>p</a:t>
            </a:r>
            <a:r>
              <a:rPr lang="en-NL" dirty="0" err="1">
                <a:solidFill>
                  <a:srgbClr val="D83B01"/>
                </a:solidFill>
                <a:highlight>
                  <a:srgbClr val="000000"/>
                </a:highlight>
                <a:latin typeface="Lucida Console" panose="020B0609040504020204" pitchFamily="49" charset="0"/>
              </a:rPr>
              <a:t>ti</a:t>
            </a:r>
            <a:r>
              <a:rPr lang="en-NL" dirty="0">
                <a:solidFill>
                  <a:srgbClr val="D83B01"/>
                </a:solidFill>
                <a:highlight>
                  <a:srgbClr val="000000"/>
                </a:highlight>
                <a:latin typeface="Lucida Console" panose="020B0609040504020204" pitchFamily="49" charset="0"/>
              </a:rPr>
              <a:t>...</a:t>
            </a:r>
          </a:p>
          <a:p>
            <a:pPr lvl="0" defTabSz="457200">
              <a:defRPr/>
            </a:pPr>
            <a:r>
              <a:rPr lang="en-NL" dirty="0">
                <a:solidFill>
                  <a:srgbClr val="D83B01"/>
                </a:solidFill>
                <a:highlight>
                  <a:srgbClr val="000000"/>
                </a:highlight>
                <a:latin typeface="Lucida Console" panose="020B0609040504020204" pitchFamily="49" charset="0"/>
              </a:rPr>
              <a:t>    + </a:t>
            </a:r>
            <a:r>
              <a:rPr lang="nl-NL" dirty="0">
                <a:solidFill>
                  <a:srgbClr val="D83B01"/>
                </a:solidFill>
                <a:highlight>
                  <a:srgbClr val="000000"/>
                </a:highlight>
                <a:latin typeface="Lucida Console" panose="020B0609040504020204" pitchFamily="49" charset="0"/>
              </a:rPr>
              <a:t>F</a:t>
            </a:r>
            <a:r>
              <a:rPr lang="en-NL" dirty="0">
                <a:solidFill>
                  <a:srgbClr val="D83B01"/>
                </a:solidFill>
                <a:highlight>
                  <a:srgbClr val="000000"/>
                </a:highlight>
                <a:latin typeface="Lucida Console" panose="020B0609040504020204" pitchFamily="49" charset="0"/>
              </a:rPr>
              <a:t>u</a:t>
            </a:r>
            <a:r>
              <a:rPr lang="nl-NL" dirty="0">
                <a:solidFill>
                  <a:srgbClr val="D83B01"/>
                </a:solidFill>
                <a:highlight>
                  <a:srgbClr val="000000"/>
                </a:highlight>
                <a:latin typeface="Lucida Console" panose="020B0609040504020204" pitchFamily="49" charset="0"/>
              </a:rPr>
              <a:t>l</a:t>
            </a:r>
            <a:r>
              <a:rPr lang="en-NL" dirty="0">
                <a:solidFill>
                  <a:srgbClr val="D83B01"/>
                </a:solidFill>
                <a:highlight>
                  <a:srgbClr val="000000"/>
                </a:highlight>
                <a:latin typeface="Lucida Console" panose="020B0609040504020204" pitchFamily="49" charset="0"/>
              </a:rPr>
              <a:t>l</a:t>
            </a:r>
            <a:r>
              <a:rPr lang="nl-NL" dirty="0">
                <a:solidFill>
                  <a:srgbClr val="D83B01"/>
                </a:solidFill>
                <a:highlight>
                  <a:srgbClr val="000000"/>
                </a:highlight>
                <a:latin typeface="Lucida Console" panose="020B0609040504020204" pitchFamily="49" charset="0"/>
              </a:rPr>
              <a:t>y</a:t>
            </a:r>
            <a:r>
              <a:rPr lang="en-NL" dirty="0">
                <a:solidFill>
                  <a:srgbClr val="D83B01"/>
                </a:solidFill>
                <a:highlight>
                  <a:srgbClr val="000000"/>
                </a:highlight>
                <a:latin typeface="Lucida Console" panose="020B0609040504020204" pitchFamily="49" charset="0"/>
              </a:rPr>
              <a:t>Q</a:t>
            </a:r>
            <a:r>
              <a:rPr lang="nl-NL" dirty="0">
                <a:solidFill>
                  <a:srgbClr val="D83B01"/>
                </a:solidFill>
                <a:highlight>
                  <a:srgbClr val="000000"/>
                </a:highlight>
                <a:latin typeface="Lucida Console" panose="020B0609040504020204" pitchFamily="49" charset="0"/>
              </a:rPr>
              <a:t>u</a:t>
            </a:r>
            <a:r>
              <a:rPr lang="en-NL" dirty="0">
                <a:solidFill>
                  <a:srgbClr val="D83B01"/>
                </a:solidFill>
                <a:highlight>
                  <a:srgbClr val="000000"/>
                </a:highlight>
                <a:latin typeface="Lucida Console" panose="020B0609040504020204" pitchFamily="49" charset="0"/>
              </a:rPr>
              <a:t>a</a:t>
            </a:r>
            <a:r>
              <a:rPr lang="nl-NL" dirty="0">
                <a:solidFill>
                  <a:srgbClr val="D83B01"/>
                </a:solidFill>
                <a:highlight>
                  <a:srgbClr val="000000"/>
                </a:highlight>
                <a:latin typeface="Lucida Console" panose="020B0609040504020204" pitchFamily="49" charset="0"/>
              </a:rPr>
              <a:t>l</a:t>
            </a:r>
            <a:r>
              <a:rPr lang="en-NL" dirty="0" err="1">
                <a:solidFill>
                  <a:srgbClr val="D83B01"/>
                </a:solidFill>
                <a:highlight>
                  <a:srgbClr val="000000"/>
                </a:highlight>
                <a:latin typeface="Lucida Console" panose="020B0609040504020204" pitchFamily="49" charset="0"/>
              </a:rPr>
              <a:t>i</a:t>
            </a:r>
            <a:r>
              <a:rPr lang="nl-NL" dirty="0">
                <a:solidFill>
                  <a:srgbClr val="D83B01"/>
                </a:solidFill>
                <a:highlight>
                  <a:srgbClr val="000000"/>
                </a:highlight>
                <a:latin typeface="Lucida Console" panose="020B0609040504020204" pitchFamily="49" charset="0"/>
              </a:rPr>
              <a:t>f</a:t>
            </a:r>
            <a:r>
              <a:rPr lang="en-NL" dirty="0" err="1">
                <a:solidFill>
                  <a:srgbClr val="D83B01"/>
                </a:solidFill>
                <a:highlight>
                  <a:srgbClr val="000000"/>
                </a:highlight>
                <a:latin typeface="Lucida Console" panose="020B0609040504020204" pitchFamily="49" charset="0"/>
              </a:rPr>
              <a:t>i</a:t>
            </a:r>
            <a:r>
              <a:rPr lang="nl-NL" dirty="0">
                <a:solidFill>
                  <a:srgbClr val="D83B01"/>
                </a:solidFill>
                <a:highlight>
                  <a:srgbClr val="000000"/>
                </a:highlight>
                <a:latin typeface="Lucida Console" panose="020B0609040504020204" pitchFamily="49" charset="0"/>
              </a:rPr>
              <a:t>e</a:t>
            </a:r>
            <a:r>
              <a:rPr lang="en-NL" dirty="0">
                <a:solidFill>
                  <a:srgbClr val="D83B01"/>
                </a:solidFill>
                <a:highlight>
                  <a:srgbClr val="000000"/>
                </a:highlight>
                <a:latin typeface="Lucida Console" panose="020B0609040504020204" pitchFamily="49" charset="0"/>
              </a:rPr>
              <a:t>d</a:t>
            </a:r>
            <a:r>
              <a:rPr lang="nl-NL" dirty="0">
                <a:solidFill>
                  <a:srgbClr val="D83B01"/>
                </a:solidFill>
                <a:highlight>
                  <a:srgbClr val="000000"/>
                </a:highlight>
                <a:latin typeface="Lucida Console" panose="020B0609040504020204" pitchFamily="49" charset="0"/>
              </a:rPr>
              <a:t>E</a:t>
            </a:r>
            <a:r>
              <a:rPr lang="en-NL" dirty="0">
                <a:solidFill>
                  <a:srgbClr val="D83B01"/>
                </a:solidFill>
                <a:highlight>
                  <a:srgbClr val="000000"/>
                </a:highlight>
                <a:latin typeface="Lucida Console" panose="020B0609040504020204" pitchFamily="49" charset="0"/>
              </a:rPr>
              <a:t>r</a:t>
            </a:r>
            <a:r>
              <a:rPr lang="nl-NL" dirty="0">
                <a:solidFill>
                  <a:srgbClr val="D83B01"/>
                </a:solidFill>
                <a:highlight>
                  <a:srgbClr val="000000"/>
                </a:highlight>
                <a:latin typeface="Lucida Console" panose="020B0609040504020204" pitchFamily="49" charset="0"/>
              </a:rPr>
              <a:t>r</a:t>
            </a:r>
            <a:r>
              <a:rPr lang="en-NL" dirty="0">
                <a:solidFill>
                  <a:srgbClr val="D83B01"/>
                </a:solidFill>
                <a:highlight>
                  <a:srgbClr val="000000"/>
                </a:highlight>
                <a:latin typeface="Lucida Console" panose="020B0609040504020204" pitchFamily="49" charset="0"/>
              </a:rPr>
              <a:t>o</a:t>
            </a:r>
            <a:r>
              <a:rPr lang="nl-NL" dirty="0">
                <a:solidFill>
                  <a:srgbClr val="D83B01"/>
                </a:solidFill>
                <a:highlight>
                  <a:srgbClr val="000000"/>
                </a:highlight>
                <a:latin typeface="Lucida Console" panose="020B0609040504020204" pitchFamily="49" charset="0"/>
              </a:rPr>
              <a:t>r</a:t>
            </a:r>
            <a:r>
              <a:rPr lang="en-NL" dirty="0">
                <a:solidFill>
                  <a:srgbClr val="D83B01"/>
                </a:solidFill>
                <a:highlight>
                  <a:srgbClr val="000000"/>
                </a:highlight>
                <a:latin typeface="Lucida Console" panose="020B0609040504020204" pitchFamily="49" charset="0"/>
              </a:rPr>
              <a:t>I</a:t>
            </a:r>
            <a:r>
              <a:rPr lang="nl-NL" dirty="0">
                <a:solidFill>
                  <a:srgbClr val="D83B01"/>
                </a:solidFill>
                <a:highlight>
                  <a:srgbClr val="000000"/>
                </a:highlight>
                <a:latin typeface="Lucida Console" panose="020B0609040504020204" pitchFamily="49" charset="0"/>
              </a:rPr>
              <a:t>d</a:t>
            </a:r>
            <a:r>
              <a:rPr lang="en-NL" dirty="0">
                <a:solidFill>
                  <a:srgbClr val="D83B01"/>
                </a:solidFill>
                <a:highlight>
                  <a:srgbClr val="000000"/>
                </a:highlight>
                <a:latin typeface="Lucida Console" panose="020B0609040504020204" pitchFamily="49" charset="0"/>
              </a:rPr>
              <a:t>: </a:t>
            </a:r>
            <a:r>
              <a:rPr lang="nl-NL" dirty="0">
                <a:solidFill>
                  <a:srgbClr val="D83B01"/>
                </a:solidFill>
                <a:highlight>
                  <a:srgbClr val="000000"/>
                </a:highlight>
                <a:latin typeface="Lucida Console" panose="020B0609040504020204" pitchFamily="49" charset="0"/>
              </a:rPr>
              <a:t>P</a:t>
            </a:r>
            <a:r>
              <a:rPr lang="en-NL" dirty="0">
                <a:solidFill>
                  <a:srgbClr val="D83B01"/>
                </a:solidFill>
                <a:highlight>
                  <a:srgbClr val="000000"/>
                </a:highlight>
                <a:latin typeface="Lucida Console" panose="020B0609040504020204" pitchFamily="49" charset="0"/>
              </a:rPr>
              <a:t>r</a:t>
            </a:r>
            <a:r>
              <a:rPr lang="nl-NL" dirty="0">
                <a:solidFill>
                  <a:srgbClr val="D83B01"/>
                </a:solidFill>
                <a:highlight>
                  <a:srgbClr val="000000"/>
                </a:highlight>
                <a:latin typeface="Lucida Console" panose="020B0609040504020204" pitchFamily="49" charset="0"/>
              </a:rPr>
              <a:t>o</a:t>
            </a:r>
            <a:r>
              <a:rPr lang="en-NL" dirty="0">
                <a:solidFill>
                  <a:srgbClr val="D83B01"/>
                </a:solidFill>
                <a:highlight>
                  <a:srgbClr val="000000"/>
                </a:highlight>
                <a:latin typeface="Lucida Console" panose="020B0609040504020204" pitchFamily="49" charset="0"/>
              </a:rPr>
              <a:t>p</a:t>
            </a:r>
            <a:r>
              <a:rPr lang="nl-NL" dirty="0">
                <a:solidFill>
                  <a:srgbClr val="D83B01"/>
                </a:solidFill>
                <a:highlight>
                  <a:srgbClr val="000000"/>
                </a:highlight>
                <a:latin typeface="Lucida Console" panose="020B0609040504020204" pitchFamily="49" charset="0"/>
              </a:rPr>
              <a:t>e</a:t>
            </a:r>
            <a:r>
              <a:rPr lang="en-NL" dirty="0">
                <a:solidFill>
                  <a:srgbClr val="D83B01"/>
                </a:solidFill>
                <a:highlight>
                  <a:srgbClr val="000000"/>
                </a:highlight>
                <a:latin typeface="Lucida Console" panose="020B0609040504020204" pitchFamily="49" charset="0"/>
              </a:rPr>
              <a:t>r</a:t>
            </a:r>
            <a:r>
              <a:rPr lang="nl-NL" dirty="0">
                <a:solidFill>
                  <a:srgbClr val="D83B01"/>
                </a:solidFill>
                <a:highlight>
                  <a:srgbClr val="000000"/>
                </a:highlight>
                <a:latin typeface="Lucida Console" panose="020B0609040504020204" pitchFamily="49" charset="0"/>
              </a:rPr>
              <a:t>t</a:t>
            </a:r>
            <a:r>
              <a:rPr lang="en-NL" dirty="0">
                <a:solidFill>
                  <a:srgbClr val="D83B01"/>
                </a:solidFill>
                <a:highlight>
                  <a:srgbClr val="000000"/>
                </a:highlight>
                <a:latin typeface="Lucida Console" panose="020B0609040504020204" pitchFamily="49" charset="0"/>
              </a:rPr>
              <a:t>y</a:t>
            </a:r>
            <a:r>
              <a:rPr lang="nl-NL" dirty="0">
                <a:solidFill>
                  <a:srgbClr val="D83B01"/>
                </a:solidFill>
                <a:highlight>
                  <a:srgbClr val="000000"/>
                </a:highlight>
                <a:latin typeface="Lucida Console" panose="020B0609040504020204" pitchFamily="49" charset="0"/>
              </a:rPr>
              <a:t>N</a:t>
            </a:r>
            <a:r>
              <a:rPr lang="en-NL" dirty="0" err="1">
                <a:solidFill>
                  <a:srgbClr val="D83B01"/>
                </a:solidFill>
                <a:highlight>
                  <a:srgbClr val="000000"/>
                </a:highlight>
                <a:latin typeface="Lucida Console" panose="020B0609040504020204" pitchFamily="49" charset="0"/>
              </a:rPr>
              <a:t>otFou</a:t>
            </a:r>
            <a:r>
              <a:rPr lang="nl-NL" dirty="0">
                <a:solidFill>
                  <a:srgbClr val="D83B01"/>
                </a:solidFill>
                <a:highlight>
                  <a:srgbClr val="000000"/>
                </a:highlight>
                <a:latin typeface="Lucida Console" panose="020B0609040504020204" pitchFamily="49" charset="0"/>
              </a:rPr>
              <a:t>n</a:t>
            </a:r>
            <a:r>
              <a:rPr lang="en-NL" dirty="0">
                <a:solidFill>
                  <a:srgbClr val="D83B01"/>
                </a:solidFill>
                <a:highlight>
                  <a:srgbClr val="000000"/>
                </a:highlight>
                <a:latin typeface="Lucida Console" panose="020B0609040504020204" pitchFamily="49" charset="0"/>
              </a:rPr>
              <a:t>d</a:t>
            </a:r>
            <a:r>
              <a:rPr lang="nl-NL" dirty="0">
                <a:solidFill>
                  <a:srgbClr val="D83B01"/>
                </a:solidFill>
                <a:highlight>
                  <a:srgbClr val="000000"/>
                </a:highlight>
                <a:latin typeface="Lucida Console" panose="020B0609040504020204" pitchFamily="49" charset="0"/>
              </a:rPr>
              <a:t>S</a:t>
            </a:r>
            <a:r>
              <a:rPr lang="en-NL" dirty="0">
                <a:solidFill>
                  <a:srgbClr val="D83B01"/>
                </a:solidFill>
                <a:highlight>
                  <a:srgbClr val="000000"/>
                </a:highlight>
                <a:latin typeface="Lucida Console" panose="020B0609040504020204" pitchFamily="49" charset="0"/>
              </a:rPr>
              <a:t>t</a:t>
            </a:r>
            <a:r>
              <a:rPr lang="nl-NL" dirty="0">
                <a:solidFill>
                  <a:srgbClr val="D83B01"/>
                </a:solidFill>
                <a:highlight>
                  <a:srgbClr val="000000"/>
                </a:highlight>
                <a:latin typeface="Lucida Console" panose="020B0609040504020204" pitchFamily="49" charset="0"/>
              </a:rPr>
              <a:t>r</a:t>
            </a:r>
            <a:r>
              <a:rPr lang="en-NL" dirty="0" err="1">
                <a:solidFill>
                  <a:srgbClr val="D83B01"/>
                </a:solidFill>
                <a:highlight>
                  <a:srgbClr val="000000"/>
                </a:highlight>
                <a:latin typeface="Lucida Console" panose="020B0609040504020204" pitchFamily="49" charset="0"/>
              </a:rPr>
              <a:t>ict</a:t>
            </a:r>
            <a:endParaRPr lang="en-NL" dirty="0">
              <a:solidFill>
                <a:srgbClr val="D83B01"/>
              </a:solidFill>
              <a:highlight>
                <a:srgbClr val="000000"/>
              </a:highlight>
              <a:latin typeface="Lucida Console" panose="020B0609040504020204" pitchFamily="49" charset="0"/>
            </a:endParaRPr>
          </a:p>
          <a:p>
            <a:pPr lvl="0" defTabSz="457200">
              <a:defRPr/>
            </a:pPr>
            <a:r>
              <a:rPr lang="en-NL" dirty="0">
                <a:solidFill>
                  <a:schemeClr val="bg1"/>
                </a:solidFill>
                <a:latin typeface="Lucida Console" panose="020B0609040504020204" pitchFamily="49" charset="0"/>
              </a:rPr>
              <a:t>PS C:\&gt;</a:t>
            </a:r>
            <a:endParaRPr lang="en-AU" dirty="0">
              <a:solidFill>
                <a:schemeClr val="bg1"/>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684865522"/>
      </p:ext>
    </p:extLst>
  </p:cSld>
  <p:clrMapOvr>
    <a:masterClrMapping/>
  </p:clrMapOvr>
  <p:transition spd="slow"/>
</p:sld>
</file>

<file path=ppt/slides/slide54.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a:solidFill>
            <a:schemeClr val="bg1"/>
          </a:solidFill>
          <a:ln>
            <a:noFill/>
          </a:ln>
        </p:spPr>
        <p:txBody>
          <a:bodyPr wrap="square" anchor="t">
            <a:normAutofit/>
          </a:bodyPr>
          <a:lstStyle/>
          <a:p>
            <a:r>
              <a:rPr lang="en-AU"/>
              <a:t>Get-PSCallStack</a:t>
            </a:r>
            <a:endParaRPr lang="en-AU" dirty="0"/>
          </a:p>
        </p:txBody>
      </p:sp>
      <p:graphicFrame>
        <p:nvGraphicFramePr>
          <p:cNvPr id="5" name="Content Placeholder 2">
            <a:extLst>
              <a:ext uri="{FF2B5EF4-FFF2-40B4-BE49-F238E27FC236}">
                <a16:creationId xmlns:a16="http://schemas.microsoft.com/office/drawing/2014/main" id="{D507E8F2-1720-4769-B6B3-54547998816C}"/>
              </a:ext>
            </a:extLst>
          </p:cNvPr>
          <p:cNvGraphicFramePr>
            <a:graphicFrameLocks noGrp="1"/>
          </p:cNvGraphicFramePr>
          <p:nvPr>
            <p:ph sz="quarter" idx="13"/>
            <p:extLst>
              <p:ext uri="{D42A27DB-BD31-4B8C-83A1-F6EECF244321}">
                <p14:modId xmlns:p14="http://schemas.microsoft.com/office/powerpoint/2010/main" val="3882422090"/>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134456646"/>
      </p:ext>
    </p:extLst>
  </p:cSld>
  <p:clrMapOvr>
    <a:masterClrMapping/>
  </p:clrMapOvr>
  <p:transition spd="slow"/>
</p:sld>
</file>

<file path=ppt/slides/slide5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Get-PSCallStack</a:t>
            </a:r>
            <a:endParaRPr lang="en-AU" dirty="0"/>
          </a:p>
        </p:txBody>
      </p:sp>
      <p:grpSp>
        <p:nvGrpSpPr>
          <p:cNvPr id="9" name="Code &amp; Execute">
            <a:extLst>
              <a:ext uri="{FF2B5EF4-FFF2-40B4-BE49-F238E27FC236}">
                <a16:creationId xmlns:a16="http://schemas.microsoft.com/office/drawing/2014/main" id="{F6684977-4ECE-4C2B-8EC6-7332392C6770}"/>
              </a:ext>
            </a:extLst>
          </p:cNvPr>
          <p:cNvGrpSpPr/>
          <p:nvPr>
            <p:custDataLst>
              <p:tags r:id="rId2"/>
            </p:custDataLst>
          </p:nvPr>
        </p:nvGrpSpPr>
        <p:grpSpPr>
          <a:xfrm>
            <a:off x="655638" y="1408113"/>
            <a:ext cx="10880725" cy="4819650"/>
            <a:chOff x="655638" y="1408113"/>
            <a:chExt cx="10880725" cy="4819650"/>
          </a:xfrm>
        </p:grpSpPr>
        <p:sp>
          <p:nvSpPr>
            <p:cNvPr id="7" name="Rectangle 6">
              <a:extLst>
                <a:ext uri="{FF2B5EF4-FFF2-40B4-BE49-F238E27FC236}">
                  <a16:creationId xmlns:a16="http://schemas.microsoft.com/office/drawing/2014/main" id="{AFF5378B-0EA3-4499-AC75-E4EAA43D3524}"/>
                </a:ext>
              </a:extLst>
            </p:cNvPr>
            <p:cNvSpPr/>
            <p:nvPr/>
          </p:nvSpPr>
          <p:spPr>
            <a:xfrm>
              <a:off x="655638" y="3657600"/>
              <a:ext cx="10880725" cy="2570163"/>
            </a:xfrm>
            <a:prstGeom prst="rect">
              <a:avLst/>
            </a:prstGeom>
            <a:solidFill>
              <a:srgbClr val="012456"/>
            </a:solidFill>
            <a:ln>
              <a:solidFill>
                <a:srgbClr val="012456"/>
              </a:solidFill>
            </a:ln>
          </p:spPr>
          <p:txBody>
            <a:bodyPr wrap="square">
              <a:noAutofit/>
            </a:bodyPr>
            <a:lstStyle/>
            <a:p>
              <a:pPr>
                <a:buNone/>
              </a:pPr>
              <a:r>
                <a:rPr lang="en-AU" dirty="0">
                  <a:solidFill>
                    <a:srgbClr val="F5F5F5"/>
                  </a:solidFill>
                  <a:latin typeface="Lucida Console" panose="020B0609040504020204" pitchFamily="49" charset="0"/>
                </a:rPr>
                <a:t>PS C:\&gt; </a:t>
              </a:r>
              <a:r>
                <a:rPr lang="en-AU" dirty="0">
                  <a:solidFill>
                    <a:srgbClr val="E0FFFF"/>
                  </a:solidFill>
                  <a:latin typeface="Lucida Console" panose="020B0609040504020204" pitchFamily="49" charset="0"/>
                </a:rPr>
                <a:t>Get-</a:t>
              </a:r>
              <a:r>
                <a:rPr lang="en-AU" dirty="0" err="1">
                  <a:solidFill>
                    <a:srgbClr val="E0FFFF"/>
                  </a:solidFill>
                  <a:latin typeface="Lucida Console" panose="020B0609040504020204" pitchFamily="49" charset="0"/>
                </a:rPr>
                <a:t>LogNN</a:t>
              </a:r>
              <a:r>
                <a:rPr lang="en-AU" dirty="0">
                  <a:solidFill>
                    <a:srgbClr val="F5F5F5"/>
                  </a:solidFill>
                  <a:latin typeface="Lucida Console" panose="020B0609040504020204" pitchFamily="49" charset="0"/>
                </a:rPr>
                <a:t> </a:t>
              </a:r>
              <a:r>
                <a:rPr lang="en-AU" dirty="0">
                  <a:solidFill>
                    <a:srgbClr val="FFE4B5"/>
                  </a:solidFill>
                  <a:latin typeface="Lucida Console" panose="020B0609040504020204" pitchFamily="49" charset="0"/>
                </a:rPr>
                <a:t>-log</a:t>
              </a:r>
              <a:r>
                <a:rPr lang="en-AU" dirty="0">
                  <a:solidFill>
                    <a:srgbClr val="F5F5F5"/>
                  </a:solidFill>
                  <a:latin typeface="Lucida Console" panose="020B0609040504020204" pitchFamily="49" charset="0"/>
                </a:rPr>
                <a:t> </a:t>
              </a:r>
              <a:r>
                <a:rPr lang="en-AU" dirty="0">
                  <a:solidFill>
                    <a:srgbClr val="EE82EE"/>
                  </a:solidFill>
                  <a:latin typeface="Lucida Console" panose="020B0609040504020204" pitchFamily="49" charset="0"/>
                </a:rPr>
                <a:t>system</a:t>
              </a:r>
              <a:r>
                <a:rPr lang="en-AU" dirty="0">
                  <a:solidFill>
                    <a:srgbClr val="F5F5F5"/>
                  </a:solidFill>
                  <a:latin typeface="Lucida Console" panose="020B0609040504020204" pitchFamily="49" charset="0"/>
                </a:rPr>
                <a:t> </a:t>
              </a:r>
              <a:r>
                <a:rPr lang="en-AU" dirty="0">
                  <a:solidFill>
                    <a:srgbClr val="FFE4B5"/>
                  </a:solidFill>
                  <a:latin typeface="Lucida Console" panose="020B0609040504020204" pitchFamily="49" charset="0"/>
                </a:rPr>
                <a:t>-count</a:t>
              </a:r>
              <a:r>
                <a:rPr lang="en-AU" dirty="0">
                  <a:solidFill>
                    <a:srgbClr val="F5F5F5"/>
                  </a:solidFill>
                  <a:latin typeface="Lucida Console" panose="020B0609040504020204" pitchFamily="49" charset="0"/>
                </a:rPr>
                <a:t> </a:t>
              </a:r>
              <a:r>
                <a:rPr lang="en-AU" dirty="0">
                  <a:solidFill>
                    <a:srgbClr val="FFE4C4"/>
                  </a:solidFill>
                  <a:latin typeface="Lucida Console" panose="020B0609040504020204" pitchFamily="49" charset="0"/>
                </a:rPr>
                <a:t>2</a:t>
              </a:r>
            </a:p>
            <a:p>
              <a:pPr>
                <a:buNone/>
              </a:pPr>
              <a:r>
                <a:rPr lang="en-AU" dirty="0" err="1">
                  <a:solidFill>
                    <a:srgbClr val="F5F5F5"/>
                  </a:solidFill>
                  <a:latin typeface="Lucida Console" panose="020B0609040504020204" pitchFamily="49" charset="0"/>
                </a:rPr>
                <a:t>ScriptName</a:t>
              </a:r>
              <a:r>
                <a:rPr lang="en-AU" dirty="0">
                  <a:solidFill>
                    <a:srgbClr val="F5F5F5"/>
                  </a:solidFill>
                  <a:latin typeface="Lucida Console" panose="020B0609040504020204" pitchFamily="49" charset="0"/>
                </a:rPr>
                <a:t>       : </a:t>
              </a:r>
            </a:p>
            <a:p>
              <a:pPr>
                <a:buNone/>
              </a:pPr>
              <a:r>
                <a:rPr lang="en-AU" dirty="0" err="1">
                  <a:solidFill>
                    <a:srgbClr val="F5F5F5"/>
                  </a:solidFill>
                  <a:latin typeface="Lucida Console" panose="020B0609040504020204" pitchFamily="49" charset="0"/>
                </a:rPr>
                <a:t>ScriptLineNumber</a:t>
              </a:r>
              <a:r>
                <a:rPr lang="en-AU" dirty="0">
                  <a:solidFill>
                    <a:srgbClr val="F5F5F5"/>
                  </a:solidFill>
                  <a:latin typeface="Lucida Console" panose="020B0609040504020204" pitchFamily="49" charset="0"/>
                </a:rPr>
                <a:t> : 4</a:t>
              </a:r>
            </a:p>
            <a:p>
              <a:pPr>
                <a:buNone/>
              </a:pPr>
              <a:r>
                <a:rPr lang="en-AU" dirty="0" err="1">
                  <a:solidFill>
                    <a:srgbClr val="F5F5F5"/>
                  </a:solidFill>
                  <a:latin typeface="Lucida Console" panose="020B0609040504020204" pitchFamily="49" charset="0"/>
                </a:rPr>
                <a:t>InvocationInfo</a:t>
              </a:r>
              <a:r>
                <a:rPr lang="en-AU" dirty="0">
                  <a:solidFill>
                    <a:srgbClr val="F5F5F5"/>
                  </a:solidFill>
                  <a:latin typeface="Lucida Console" panose="020B0609040504020204" pitchFamily="49" charset="0"/>
                </a:rPr>
                <a:t>   : </a:t>
              </a:r>
              <a:r>
                <a:rPr lang="en-AU" dirty="0" err="1">
                  <a:solidFill>
                    <a:srgbClr val="F5F5F5"/>
                  </a:solidFill>
                  <a:latin typeface="Lucida Console" panose="020B0609040504020204" pitchFamily="49" charset="0"/>
                </a:rPr>
                <a:t>System.Management.Automation.InvocationInfo</a:t>
              </a:r>
              <a:endParaRPr lang="en-AU" dirty="0">
                <a:solidFill>
                  <a:srgbClr val="F5F5F5"/>
                </a:solidFill>
                <a:latin typeface="Lucida Console" panose="020B0609040504020204" pitchFamily="49" charset="0"/>
              </a:endParaRPr>
            </a:p>
            <a:p>
              <a:pPr>
                <a:buNone/>
              </a:pPr>
              <a:r>
                <a:rPr lang="en-AU" dirty="0">
                  <a:solidFill>
                    <a:srgbClr val="F5F5F5"/>
                  </a:solidFill>
                  <a:latin typeface="Lucida Console" panose="020B0609040504020204" pitchFamily="49" charset="0"/>
                </a:rPr>
                <a:t>Position         : Get-</a:t>
              </a:r>
              <a:r>
                <a:rPr lang="en-AU" dirty="0" err="1">
                  <a:solidFill>
                    <a:srgbClr val="F5F5F5"/>
                  </a:solidFill>
                  <a:latin typeface="Lucida Console" panose="020B0609040504020204" pitchFamily="49" charset="0"/>
                </a:rPr>
                <a:t>PSCallStack</a:t>
              </a:r>
              <a:endParaRPr lang="en-AU" dirty="0">
                <a:solidFill>
                  <a:srgbClr val="F5F5F5"/>
                </a:solidFill>
                <a:latin typeface="Lucida Console" panose="020B0609040504020204" pitchFamily="49" charset="0"/>
              </a:endParaRPr>
            </a:p>
            <a:p>
              <a:pPr>
                <a:buNone/>
              </a:pPr>
              <a:r>
                <a:rPr lang="en-AU" dirty="0" err="1">
                  <a:solidFill>
                    <a:srgbClr val="F5F5F5"/>
                  </a:solidFill>
                  <a:latin typeface="Lucida Console" panose="020B0609040504020204" pitchFamily="49" charset="0"/>
                </a:rPr>
                <a:t>FunctionName</a:t>
              </a:r>
              <a:r>
                <a:rPr lang="en-AU" dirty="0">
                  <a:solidFill>
                    <a:srgbClr val="F5F5F5"/>
                  </a:solidFill>
                  <a:latin typeface="Lucida Console" panose="020B0609040504020204" pitchFamily="49" charset="0"/>
                </a:rPr>
                <a:t>     : Get-</a:t>
              </a:r>
              <a:r>
                <a:rPr lang="en-AU" dirty="0" err="1">
                  <a:solidFill>
                    <a:srgbClr val="F5F5F5"/>
                  </a:solidFill>
                  <a:latin typeface="Lucida Console" panose="020B0609040504020204" pitchFamily="49" charset="0"/>
                </a:rPr>
                <a:t>LogNN</a:t>
              </a:r>
              <a:endParaRPr lang="en-AU" dirty="0">
                <a:solidFill>
                  <a:srgbClr val="F5F5F5"/>
                </a:solidFill>
                <a:latin typeface="Lucida Console" panose="020B0609040504020204" pitchFamily="49" charset="0"/>
              </a:endParaRPr>
            </a:p>
            <a:p>
              <a:pPr>
                <a:buNone/>
              </a:pPr>
              <a:r>
                <a:rPr lang="en-AU" dirty="0">
                  <a:solidFill>
                    <a:srgbClr val="F5F5F5"/>
                  </a:solidFill>
                  <a:latin typeface="Lucida Console" panose="020B0609040504020204" pitchFamily="49" charset="0"/>
                </a:rPr>
                <a:t>Command          : Get-</a:t>
              </a:r>
              <a:r>
                <a:rPr lang="en-AU" dirty="0" err="1">
                  <a:solidFill>
                    <a:srgbClr val="F5F5F5"/>
                  </a:solidFill>
                  <a:latin typeface="Lucida Console" panose="020B0609040504020204" pitchFamily="49" charset="0"/>
                </a:rPr>
                <a:t>LogNN</a:t>
              </a:r>
              <a:endParaRPr lang="en-AU" dirty="0">
                <a:solidFill>
                  <a:srgbClr val="F5F5F5"/>
                </a:solidFill>
                <a:latin typeface="Lucida Console" panose="020B0609040504020204" pitchFamily="49" charset="0"/>
              </a:endParaRPr>
            </a:p>
            <a:p>
              <a:pPr>
                <a:buNone/>
              </a:pPr>
              <a:r>
                <a:rPr lang="en-AU" dirty="0">
                  <a:solidFill>
                    <a:srgbClr val="F5F5F5"/>
                  </a:solidFill>
                  <a:latin typeface="Lucida Console" panose="020B0609040504020204" pitchFamily="49" charset="0"/>
                </a:rPr>
                <a:t>Location         : &lt;No file&gt;</a:t>
              </a:r>
            </a:p>
            <a:p>
              <a:pPr>
                <a:buNone/>
              </a:pPr>
              <a:r>
                <a:rPr lang="en-AU" dirty="0">
                  <a:solidFill>
                    <a:srgbClr val="F5F5F5"/>
                  </a:solidFill>
                  <a:latin typeface="Lucida Console" panose="020B0609040504020204" pitchFamily="49" charset="0"/>
                </a:rPr>
                <a:t>Arguments        : {log=system, count=2}</a:t>
              </a:r>
            </a:p>
          </p:txBody>
        </p:sp>
        <p:sp>
          <p:nvSpPr>
            <p:cNvPr id="8" name="Text Placeholder 9">
              <a:extLst>
                <a:ext uri="{FF2B5EF4-FFF2-40B4-BE49-F238E27FC236}">
                  <a16:creationId xmlns:a16="http://schemas.microsoft.com/office/drawing/2014/main" id="{681441D1-2C74-4873-B7CA-D0AF432028EF}"/>
                </a:ext>
              </a:extLst>
            </p:cNvPr>
            <p:cNvSpPr txBox="1">
              <a:spLocks/>
            </p:cNvSpPr>
            <p:nvPr>
              <p:custDataLst>
                <p:tags r:id="rId3"/>
              </p:custDataLst>
            </p:nvPr>
          </p:nvSpPr>
          <p:spPr>
            <a:xfrm>
              <a:off x="655638" y="1408113"/>
              <a:ext cx="10880725" cy="4819650"/>
            </a:xfrm>
            <a:prstGeom prst="rect">
              <a:avLst/>
            </a:prstGeom>
            <a:ln>
              <a:solidFill>
                <a:srgbClr val="012456"/>
              </a:solidFill>
            </a:ln>
          </p:spPr>
          <p:txBody>
            <a:bodyPr vert="horz" wrap="square" lIns="146304" tIns="91440" rIns="146304" bIns="91440" rtlCol="0">
              <a:noAutofit/>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a:buNone/>
              </a:pPr>
              <a:r>
                <a:rPr lang="en-AU" sz="1800" dirty="0">
                  <a:solidFill>
                    <a:schemeClr val="tx1">
                      <a:lumMod val="65000"/>
                    </a:schemeClr>
                  </a:solidFill>
                  <a:latin typeface="Lucida Console" panose="020B0609040504020204" pitchFamily="49" charset="0"/>
                </a:rPr>
                <a:t>function Get-</a:t>
              </a:r>
              <a:r>
                <a:rPr lang="en-AU" sz="1800" dirty="0" err="1">
                  <a:solidFill>
                    <a:schemeClr val="tx1">
                      <a:lumMod val="65000"/>
                    </a:schemeClr>
                  </a:solidFill>
                  <a:latin typeface="Lucida Console" panose="020B0609040504020204" pitchFamily="49" charset="0"/>
                </a:rPr>
                <a:t>LogNN</a:t>
              </a:r>
              <a:r>
                <a:rPr lang="en-AU" sz="1800" dirty="0">
                  <a:solidFill>
                    <a:schemeClr val="tx1">
                      <a:lumMod val="65000"/>
                    </a:schemeClr>
                  </a:solidFill>
                  <a:latin typeface="Lucida Console" panose="020B0609040504020204" pitchFamily="49" charset="0"/>
                </a:rPr>
                <a:t> {</a:t>
              </a:r>
            </a:p>
            <a:p>
              <a:pPr>
                <a:buNone/>
              </a:pPr>
              <a:r>
                <a:rPr lang="en-AU" sz="1800" dirty="0">
                  <a:solidFill>
                    <a:schemeClr val="tx1">
                      <a:lumMod val="65000"/>
                    </a:schemeClr>
                  </a:solidFill>
                  <a:latin typeface="Lucida Console" panose="020B0609040504020204" pitchFamily="49" charset="0"/>
                </a:rPr>
                <a:t>	Param ($log, $count)</a:t>
              </a:r>
            </a:p>
            <a:p>
              <a:pPr>
                <a:buNone/>
              </a:pPr>
              <a:r>
                <a:rPr lang="en-AU" sz="1800" dirty="0">
                  <a:solidFill>
                    <a:schemeClr val="tx1">
                      <a:lumMod val="65000"/>
                    </a:schemeClr>
                  </a:solidFill>
                  <a:latin typeface="Lucida Console" panose="020B0609040504020204" pitchFamily="49" charset="0"/>
                </a:rPr>
                <a:t>	Get-</a:t>
              </a:r>
              <a:r>
                <a:rPr lang="en-AU" sz="1800" dirty="0" err="1">
                  <a:solidFill>
                    <a:schemeClr val="tx1">
                      <a:lumMod val="65000"/>
                    </a:schemeClr>
                  </a:solidFill>
                  <a:latin typeface="Lucida Console" panose="020B0609040504020204" pitchFamily="49" charset="0"/>
                </a:rPr>
                <a:t>EventLog</a:t>
              </a:r>
              <a:r>
                <a:rPr lang="en-AU" sz="1800" dirty="0">
                  <a:solidFill>
                    <a:schemeClr val="tx1">
                      <a:lumMod val="65000"/>
                    </a:schemeClr>
                  </a:solidFill>
                  <a:latin typeface="Lucida Console" panose="020B0609040504020204" pitchFamily="49" charset="0"/>
                </a:rPr>
                <a:t> -</a:t>
              </a:r>
              <a:r>
                <a:rPr lang="en-AU" sz="1800" dirty="0" err="1">
                  <a:solidFill>
                    <a:schemeClr val="tx1">
                      <a:lumMod val="65000"/>
                    </a:schemeClr>
                  </a:solidFill>
                  <a:latin typeface="Lucida Console" panose="020B0609040504020204" pitchFamily="49" charset="0"/>
                </a:rPr>
                <a:t>LogName</a:t>
              </a:r>
              <a:r>
                <a:rPr lang="en-AU" sz="1800" dirty="0">
                  <a:solidFill>
                    <a:schemeClr val="tx1">
                      <a:lumMod val="65000"/>
                    </a:schemeClr>
                  </a:solidFill>
                  <a:latin typeface="Lucida Console" panose="020B0609040504020204" pitchFamily="49" charset="0"/>
                </a:rPr>
                <a:t> $log -Newest $count</a:t>
              </a:r>
            </a:p>
            <a:p>
              <a:pPr>
                <a:buNone/>
              </a:pPr>
              <a:r>
                <a:rPr lang="en-AU" sz="1800" dirty="0">
                  <a:solidFill>
                    <a:srgbClr val="0000FF"/>
                  </a:solidFill>
                  <a:latin typeface="Lucida Console" panose="020B0609040504020204" pitchFamily="49" charset="0"/>
                </a:rPr>
                <a:t>	Get-</a:t>
              </a:r>
              <a:r>
                <a:rPr lang="en-AU" sz="1800" dirty="0" err="1">
                  <a:solidFill>
                    <a:srgbClr val="0000FF"/>
                  </a:solidFill>
                  <a:latin typeface="Lucida Console" panose="020B0609040504020204" pitchFamily="49" charset="0"/>
                </a:rPr>
                <a:t>PSCallStack</a:t>
              </a:r>
              <a:endParaRPr lang="en-AU" sz="1800" dirty="0">
                <a:solidFill>
                  <a:srgbClr val="0000FF"/>
                </a:solidFill>
                <a:latin typeface="Lucida Console" panose="020B0609040504020204" pitchFamily="49" charset="0"/>
              </a:endParaRPr>
            </a:p>
            <a:p>
              <a:pPr>
                <a:buNone/>
              </a:pPr>
              <a:r>
                <a:rPr lang="en-AU" sz="1800" dirty="0">
                  <a:solidFill>
                    <a:schemeClr val="tx1">
                      <a:lumMod val="65000"/>
                    </a:schemeClr>
                  </a:solidFill>
                  <a:latin typeface="Lucida Console" panose="020B0609040504020204" pitchFamily="49" charset="0"/>
                </a:rPr>
                <a:t>}</a:t>
              </a:r>
            </a:p>
          </p:txBody>
        </p:sp>
      </p:grpSp>
    </p:spTree>
    <p:custDataLst>
      <p:tags r:id="rId1"/>
    </p:custDataLst>
    <p:extLst>
      <p:ext uri="{BB962C8B-B14F-4D97-AF65-F5344CB8AC3E}">
        <p14:creationId xmlns:p14="http://schemas.microsoft.com/office/powerpoint/2010/main" val="2263307138"/>
      </p:ext>
    </p:extLst>
  </p:cSld>
  <p:clrMapOvr>
    <a:masterClrMapping/>
  </p:clrMapOvr>
  <p:transition spd="slow"/>
</p:sld>
</file>

<file path=ppt/slides/slide5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Trace-Command</a:t>
            </a:r>
            <a:endParaRPr lang="en-AU" dirty="0"/>
          </a:p>
        </p:txBody>
      </p:sp>
      <p:sp>
        <p:nvSpPr>
          <p:cNvPr id="6" name="Picture Placeholder 5">
            <a:extLst>
              <a:ext uri="{FF2B5EF4-FFF2-40B4-BE49-F238E27FC236}">
                <a16:creationId xmlns:a16="http://schemas.microsoft.com/office/drawing/2014/main" id="{10BB7271-C066-4CFC-836E-B994D461D007}"/>
              </a:ext>
            </a:extLst>
          </p:cNvPr>
          <p:cNvSpPr>
            <a:spLocks noGrp="1"/>
          </p:cNvSpPr>
          <p:nvPr>
            <p:ph type="pic" sz="quarter" idx="22"/>
          </p:nvPr>
        </p:nvSpPr>
        <p:spPr/>
      </p:sp>
      <p:sp>
        <p:nvSpPr>
          <p:cNvPr id="3" name="Content Placeholder 2"/>
          <p:cNvSpPr>
            <a:spLocks noGrp="1"/>
          </p:cNvSpPr>
          <p:nvPr>
            <p:ph type="body" sz="quarter" idx="23"/>
            <p:custDataLst>
              <p:tags r:id="rId2"/>
            </p:custDataLst>
          </p:nvPr>
        </p:nvSpPr>
        <p:spPr/>
        <p:txBody>
          <a:bodyPr>
            <a:normAutofit fontScale="92500"/>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a:lnSpc>
                <a:spcPct val="150000"/>
              </a:lnSpc>
            </a:pPr>
            <a:r>
              <a:rPr lang="en-AU" sz="2400" dirty="0"/>
              <a:t>Allows us to configure and start a trace of any expression or command</a:t>
            </a:r>
          </a:p>
          <a:p>
            <a:pPr>
              <a:lnSpc>
                <a:spcPct val="150000"/>
              </a:lnSpc>
            </a:pPr>
            <a:r>
              <a:rPr lang="en-AU" sz="2400" dirty="0"/>
              <a:t>Displays detailed information about different types of events that are traced</a:t>
            </a:r>
          </a:p>
          <a:p>
            <a:pPr>
              <a:lnSpc>
                <a:spcPct val="150000"/>
              </a:lnSpc>
            </a:pPr>
            <a:r>
              <a:rPr lang="en-AU" sz="2400" dirty="0"/>
              <a:t>Traces all event types by default</a:t>
            </a:r>
          </a:p>
        </p:txBody>
      </p:sp>
      <p:graphicFrame>
        <p:nvGraphicFramePr>
          <p:cNvPr id="5" name="Table 4"/>
          <p:cNvGraphicFramePr>
            <a:graphicFrameLocks noGrp="1"/>
          </p:cNvGraphicFramePr>
          <p:nvPr>
            <p:extLst>
              <p:ext uri="{D42A27DB-BD31-4B8C-83A1-F6EECF244321}">
                <p14:modId xmlns:p14="http://schemas.microsoft.com/office/powerpoint/2010/main" val="1620645869"/>
              </p:ext>
            </p:extLst>
          </p:nvPr>
        </p:nvGraphicFramePr>
        <p:xfrm>
          <a:off x="661437" y="1408113"/>
          <a:ext cx="7176052" cy="4860925"/>
        </p:xfrm>
        <a:graphic>
          <a:graphicData uri="http://schemas.openxmlformats.org/drawingml/2006/table">
            <a:tbl>
              <a:tblPr firstRow="1" bandRow="1">
                <a:tableStyleId>{073A0DAA-6AF3-43AB-8588-CEC1D06C72B9}</a:tableStyleId>
              </a:tblPr>
              <a:tblGrid>
                <a:gridCol w="1319763">
                  <a:extLst>
                    <a:ext uri="{9D8B030D-6E8A-4147-A177-3AD203B41FA5}">
                      <a16:colId xmlns:a16="http://schemas.microsoft.com/office/drawing/2014/main" val="3250922443"/>
                    </a:ext>
                  </a:extLst>
                </a:gridCol>
                <a:gridCol w="5856289">
                  <a:extLst>
                    <a:ext uri="{9D8B030D-6E8A-4147-A177-3AD203B41FA5}">
                      <a16:colId xmlns:a16="http://schemas.microsoft.com/office/drawing/2014/main" val="548743330"/>
                    </a:ext>
                  </a:extLst>
                </a:gridCol>
              </a:tblGrid>
              <a:tr h="594688">
                <a:tc>
                  <a:txBody>
                    <a:bodyPr/>
                    <a:lstStyle/>
                    <a:p>
                      <a:pPr algn="l"/>
                      <a:r>
                        <a:rPr lang="en-AU" sz="1600" dirty="0"/>
                        <a:t>Parameter</a:t>
                      </a:r>
                      <a:endParaRPr lang="en-AU" sz="1600" b="0" dirty="0">
                        <a:latin typeface="Segoe UI" panose="020B0502040204020203" pitchFamily="34" charset="0"/>
                        <a:cs typeface="Segoe UI Light" panose="020B0502040204020203" pitchFamily="34" charset="0"/>
                      </a:endParaRPr>
                    </a:p>
                  </a:txBody>
                  <a:tcPr/>
                </a:tc>
                <a:tc>
                  <a:txBody>
                    <a:bodyPr/>
                    <a:lstStyle/>
                    <a:p>
                      <a:pPr algn="l"/>
                      <a:r>
                        <a:rPr lang="en-AU" sz="1600" dirty="0"/>
                        <a:t>Description</a:t>
                      </a:r>
                      <a:endParaRPr lang="en-AU" sz="1600" b="0" dirty="0">
                        <a:latin typeface="Segoe UI" panose="020B0502040204020203" pitchFamily="34" charset="0"/>
                        <a:cs typeface="Segoe UI Light" panose="020B0502040204020203" pitchFamily="34" charset="0"/>
                      </a:endParaRPr>
                    </a:p>
                  </a:txBody>
                  <a:tcPr/>
                </a:tc>
                <a:extLst>
                  <a:ext uri="{0D108BD9-81ED-4DB2-BD59-A6C34878D82A}">
                    <a16:rowId xmlns:a16="http://schemas.microsoft.com/office/drawing/2014/main" val="1738274316"/>
                  </a:ext>
                </a:extLst>
              </a:tr>
              <a:tr h="853247">
                <a:tc>
                  <a:txBody>
                    <a:bodyPr/>
                    <a:lstStyle/>
                    <a:p>
                      <a:r>
                        <a:rPr lang="en-AU" sz="1600" dirty="0"/>
                        <a:t>-</a:t>
                      </a:r>
                      <a:r>
                        <a:rPr lang="en-AU" sz="1600" dirty="0" err="1"/>
                        <a:t>PSHost</a:t>
                      </a:r>
                      <a:endParaRPr lang="en-AU" sz="1600" b="0" dirty="0">
                        <a:latin typeface="Lucida Console" panose="020B0609040504020204" pitchFamily="49" charset="0"/>
                        <a:cs typeface="Segoe UI Light" panose="020B0502040204020203" pitchFamily="34" charset="0"/>
                      </a:endParaRPr>
                    </a:p>
                  </a:txBody>
                  <a:tcPr>
                    <a:solidFill>
                      <a:srgbClr val="D3D3D3"/>
                    </a:solidFill>
                  </a:tcPr>
                </a:tc>
                <a:tc>
                  <a:txBody>
                    <a:bodyPr/>
                    <a:lstStyle/>
                    <a:p>
                      <a:pPr marL="342900" indent="-342900">
                        <a:buFont typeface="Arial" panose="020B0604020202020204" pitchFamily="34" charset="0"/>
                        <a:buChar char="•"/>
                      </a:pPr>
                      <a:r>
                        <a:rPr lang="en-US" sz="1600" u="none" strike="noStrike" dirty="0">
                          <a:effectLst/>
                        </a:rPr>
                        <a:t>Indicates that the cmdlet sends the trace output to the PowerShell host. This parameter also selects the </a:t>
                      </a:r>
                      <a:r>
                        <a:rPr lang="en-US" sz="1600" u="none" strike="noStrike" dirty="0" err="1">
                          <a:effectLst/>
                        </a:rPr>
                        <a:t>PSHost</a:t>
                      </a:r>
                      <a:r>
                        <a:rPr lang="en-US" sz="1600" u="none" strike="noStrike" dirty="0">
                          <a:effectLst/>
                        </a:rPr>
                        <a:t> trace listener.</a:t>
                      </a:r>
                      <a:endParaRPr lang="en-AU" sz="1600" b="0" dirty="0">
                        <a:latin typeface="Segoe UI" panose="020B0502040204020203" pitchFamily="34" charset="0"/>
                        <a:cs typeface="Segoe UI Light" panose="020B0502040204020203" pitchFamily="34" charset="0"/>
                      </a:endParaRPr>
                    </a:p>
                  </a:txBody>
                  <a:tcPr>
                    <a:solidFill>
                      <a:srgbClr val="D3D3D3"/>
                    </a:solidFill>
                  </a:tcPr>
                </a:tc>
                <a:extLst>
                  <a:ext uri="{0D108BD9-81ED-4DB2-BD59-A6C34878D82A}">
                    <a16:rowId xmlns:a16="http://schemas.microsoft.com/office/drawing/2014/main" val="34972715"/>
                  </a:ext>
                </a:extLst>
              </a:tr>
              <a:tr h="85324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AU" sz="1600" dirty="0"/>
                        <a:t>-Debugger</a:t>
                      </a:r>
                      <a:endParaRPr lang="en-AU" sz="1600" b="0" dirty="0">
                        <a:latin typeface="Lucida Console" panose="020B0609040504020204" pitchFamily="49" charset="0"/>
                        <a:cs typeface="Segoe UI Light" panose="020B0502040204020203" pitchFamily="34" charset="0"/>
                      </a:endParaRPr>
                    </a:p>
                  </a:txBody>
                  <a:tcPr>
                    <a:solidFill>
                      <a:schemeClr val="lt2"/>
                    </a:solidFill>
                  </a:tcPr>
                </a:tc>
                <a:tc>
                  <a:txBody>
                    <a:bodyPr/>
                    <a:lstStyle/>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600" dirty="0"/>
                        <a:t>Debugger can be any user-mode or kernel-mode debugger or Visual Studio</a:t>
                      </a:r>
                      <a:endParaRPr lang="en-AU" sz="1600" b="0" dirty="0">
                        <a:latin typeface="Segoe UI" panose="020B0502040204020203" pitchFamily="34" charset="0"/>
                        <a:cs typeface="Segoe UI Light" panose="020B0502040204020203" pitchFamily="34" charset="0"/>
                      </a:endParaRPr>
                    </a:p>
                  </a:txBody>
                  <a:tcPr>
                    <a:solidFill>
                      <a:schemeClr val="lt2"/>
                    </a:solidFill>
                  </a:tcPr>
                </a:tc>
                <a:extLst>
                  <a:ext uri="{0D108BD9-81ED-4DB2-BD59-A6C34878D82A}">
                    <a16:rowId xmlns:a16="http://schemas.microsoft.com/office/drawing/2014/main" val="3166778112"/>
                  </a:ext>
                </a:extLst>
              </a:tr>
              <a:tr h="594688">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AU" sz="1600" dirty="0"/>
                        <a:t>-</a:t>
                      </a:r>
                      <a:r>
                        <a:rPr lang="en-AU" sz="1600" dirty="0" err="1"/>
                        <a:t>FilePath</a:t>
                      </a:r>
                      <a:endParaRPr lang="en-AU" sz="1600" b="0" dirty="0">
                        <a:latin typeface="Lucida Console" panose="020B0609040504020204" pitchFamily="49" charset="0"/>
                        <a:cs typeface="Segoe UI Light" panose="020B0502040204020203" pitchFamily="34" charset="0"/>
                      </a:endParaRPr>
                    </a:p>
                  </a:txBody>
                  <a:tcPr>
                    <a:solidFill>
                      <a:srgbClr val="D3D3D3"/>
                    </a:solidFill>
                  </a:tcPr>
                </a:tc>
                <a:tc>
                  <a:txBody>
                    <a:bodyPr/>
                    <a:lstStyle/>
                    <a:p>
                      <a:pPr marL="342900" indent="-342900">
                        <a:buFont typeface="Arial" panose="020B0604020202020204" pitchFamily="34" charset="0"/>
                        <a:buChar char="•"/>
                      </a:pPr>
                      <a:r>
                        <a:rPr lang="en-US" sz="1600" u="none" strike="noStrike" dirty="0">
                          <a:effectLst/>
                        </a:rPr>
                        <a:t>Specifies a file that the cmdlet sends the trace output to. This parameter also selects the file trace listener.</a:t>
                      </a:r>
                      <a:endParaRPr lang="en-AU" sz="1600" b="0" dirty="0">
                        <a:latin typeface="Segoe UI" panose="020B0502040204020203" pitchFamily="34" charset="0"/>
                        <a:cs typeface="Segoe UI Light" panose="020B0502040204020203" pitchFamily="34" charset="0"/>
                      </a:endParaRPr>
                    </a:p>
                  </a:txBody>
                  <a:tcPr>
                    <a:solidFill>
                      <a:srgbClr val="D3D3D3"/>
                    </a:solidFill>
                  </a:tcPr>
                </a:tc>
                <a:extLst>
                  <a:ext uri="{0D108BD9-81ED-4DB2-BD59-A6C34878D82A}">
                    <a16:rowId xmlns:a16="http://schemas.microsoft.com/office/drawing/2014/main" val="2560633302"/>
                  </a:ext>
                </a:extLst>
              </a:tr>
              <a:tr h="594688">
                <a:tc>
                  <a:txBody>
                    <a:bodyPr/>
                    <a:lstStyle/>
                    <a:p>
                      <a:r>
                        <a:rPr lang="en-AU" sz="1600" dirty="0"/>
                        <a:t>-Option</a:t>
                      </a:r>
                      <a:endParaRPr lang="en-AU" sz="1600" b="0" dirty="0">
                        <a:latin typeface="Lucida Console" panose="020B0609040504020204" pitchFamily="49" charset="0"/>
                        <a:cs typeface="Segoe UI Light" panose="020B0502040204020203" pitchFamily="34" charset="0"/>
                      </a:endParaRPr>
                    </a:p>
                  </a:txBody>
                  <a:tcPr>
                    <a:solidFill>
                      <a:schemeClr val="lt2"/>
                    </a:solidFill>
                  </a:tcPr>
                </a:tc>
                <a:tc>
                  <a:txBody>
                    <a:bodyPr/>
                    <a:lstStyle/>
                    <a:p>
                      <a:pPr marL="342900" indent="-342900">
                        <a:buFont typeface="Arial" panose="020B0604020202020204" pitchFamily="34" charset="0"/>
                        <a:buChar char="•"/>
                      </a:pPr>
                      <a:r>
                        <a:rPr lang="en-AU" sz="1600" dirty="0"/>
                        <a:t>Type of events to trace </a:t>
                      </a:r>
                    </a:p>
                    <a:p>
                      <a:pPr marL="342900" indent="-342900">
                        <a:buFont typeface="Arial" panose="020B0604020202020204" pitchFamily="34" charset="0"/>
                        <a:buChar char="•"/>
                      </a:pPr>
                      <a:r>
                        <a:rPr lang="en-AU" sz="1600" dirty="0"/>
                        <a:t>E.g. None, Constructor, All, Warning, Error, Scope</a:t>
                      </a:r>
                      <a:endParaRPr lang="en-AU" sz="1600" b="0" dirty="0">
                        <a:latin typeface="Segoe UI" panose="020B0502040204020203" pitchFamily="34" charset="0"/>
                        <a:cs typeface="Segoe UI Light" panose="020B0502040204020203" pitchFamily="34" charset="0"/>
                      </a:endParaRPr>
                    </a:p>
                  </a:txBody>
                  <a:tcPr>
                    <a:solidFill>
                      <a:schemeClr val="lt2"/>
                    </a:solidFill>
                  </a:tcPr>
                </a:tc>
                <a:extLst>
                  <a:ext uri="{0D108BD9-81ED-4DB2-BD59-A6C34878D82A}">
                    <a16:rowId xmlns:a16="http://schemas.microsoft.com/office/drawing/2014/main" val="2495562360"/>
                  </a:ext>
                </a:extLst>
              </a:tr>
              <a:tr h="1370367">
                <a:tc>
                  <a:txBody>
                    <a:bodyPr/>
                    <a:lstStyle/>
                    <a:p>
                      <a:r>
                        <a:rPr lang="en-AU" sz="1600" dirty="0"/>
                        <a:t>-Name</a:t>
                      </a:r>
                      <a:endParaRPr lang="en-AU" sz="1600" b="0" dirty="0">
                        <a:latin typeface="Lucida Console" panose="020B0609040504020204" pitchFamily="49" charset="0"/>
                        <a:cs typeface="Segoe UI Light" panose="020B0502040204020203" pitchFamily="34" charset="0"/>
                      </a:endParaRPr>
                    </a:p>
                  </a:txBody>
                  <a:tcPr>
                    <a:solidFill>
                      <a:srgbClr val="D3D3D3"/>
                    </a:solidFill>
                  </a:tcPr>
                </a:tc>
                <a:tc>
                  <a:txBody>
                    <a:bodyPr/>
                    <a:lstStyle/>
                    <a:p>
                      <a:pPr marL="342900" indent="-342900">
                        <a:buFont typeface="Arial" panose="020B0604020202020204" pitchFamily="34" charset="0"/>
                        <a:buChar char="•"/>
                      </a:pPr>
                      <a:r>
                        <a:rPr lang="en-AU" sz="1600" dirty="0"/>
                        <a:t>Determines PowerShell components to be traced </a:t>
                      </a:r>
                    </a:p>
                    <a:p>
                      <a:pPr marL="342900" indent="-342900">
                        <a:buFont typeface="Arial" panose="020B0604020202020204" pitchFamily="34" charset="0"/>
                        <a:buChar char="•"/>
                      </a:pPr>
                      <a:r>
                        <a:rPr lang="en-AU" sz="1600" dirty="0"/>
                        <a:t>Too many to list, and different for each machine, list with: </a:t>
                      </a:r>
                      <a:br>
                        <a:rPr lang="en-AU" sz="1600" dirty="0"/>
                      </a:br>
                      <a:r>
                        <a:rPr lang="en-AU" sz="1600" dirty="0"/>
                        <a:t>Get-</a:t>
                      </a:r>
                      <a:r>
                        <a:rPr lang="en-AU" sz="1600" dirty="0" err="1"/>
                        <a:t>TraceSource</a:t>
                      </a:r>
                      <a:r>
                        <a:rPr lang="en-AU" sz="1600" dirty="0"/>
                        <a:t> | Sort-Object Name</a:t>
                      </a:r>
                    </a:p>
                    <a:p>
                      <a:pPr marL="342900" indent="-342900">
                        <a:buFont typeface="Arial" panose="020B0604020202020204" pitchFamily="34" charset="0"/>
                        <a:buChar char="•"/>
                      </a:pPr>
                      <a:r>
                        <a:rPr lang="en-AU" sz="1600" dirty="0"/>
                        <a:t>E.g. </a:t>
                      </a:r>
                      <a:r>
                        <a:rPr lang="en-AU" sz="1600" dirty="0" err="1"/>
                        <a:t>parameterbinding</a:t>
                      </a:r>
                      <a:r>
                        <a:rPr lang="en-AU" sz="1600" dirty="0"/>
                        <a:t>,</a:t>
                      </a:r>
                      <a:r>
                        <a:rPr lang="en-AU" sz="1600" baseline="0" dirty="0"/>
                        <a:t> </a:t>
                      </a:r>
                      <a:r>
                        <a:rPr lang="en-AU" sz="1600" baseline="0" dirty="0" err="1"/>
                        <a:t>typeconversion</a:t>
                      </a:r>
                      <a:r>
                        <a:rPr lang="en-AU" sz="1600" baseline="0" dirty="0"/>
                        <a:t>, cmdlet</a:t>
                      </a:r>
                      <a:endParaRPr lang="en-AU" sz="1600" b="0" dirty="0">
                        <a:latin typeface="Segoe UI" panose="020B0502040204020203" pitchFamily="34" charset="0"/>
                        <a:cs typeface="Segoe UI Light" panose="020B0502040204020203" pitchFamily="34" charset="0"/>
                      </a:endParaRPr>
                    </a:p>
                  </a:txBody>
                  <a:tcPr>
                    <a:solidFill>
                      <a:srgbClr val="D3D3D3"/>
                    </a:solidFill>
                  </a:tcPr>
                </a:tc>
                <a:extLst>
                  <a:ext uri="{0D108BD9-81ED-4DB2-BD59-A6C34878D82A}">
                    <a16:rowId xmlns:a16="http://schemas.microsoft.com/office/drawing/2014/main" val="3446393732"/>
                  </a:ext>
                </a:extLst>
              </a:tr>
            </a:tbl>
          </a:graphicData>
        </a:graphic>
      </p:graphicFrame>
    </p:spTree>
    <p:custDataLst>
      <p:tags r:id="rId1"/>
    </p:custDataLst>
    <p:extLst>
      <p:ext uri="{BB962C8B-B14F-4D97-AF65-F5344CB8AC3E}">
        <p14:creationId xmlns:p14="http://schemas.microsoft.com/office/powerpoint/2010/main" val="4149998808"/>
      </p:ext>
    </p:extLst>
  </p:cSld>
  <p:clrMapOvr>
    <a:masterClrMapping/>
  </p:clrMapOvr>
  <p:transition spd="slow"/>
</p:sld>
</file>

<file path=ppt/slides/slide5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5638" y="1408113"/>
            <a:ext cx="10880725" cy="4770537"/>
          </a:xfrm>
          <a:prstGeom prst="rect">
            <a:avLst/>
          </a:prstGeom>
          <a:solidFill>
            <a:srgbClr val="012456"/>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AU" sz="1600" b="0" i="0" u="none" strike="noStrike" kern="1200" cap="none" spc="0" normalizeH="0" baseline="0" noProof="0" dirty="0">
                <a:ln>
                  <a:noFill/>
                </a:ln>
                <a:solidFill>
                  <a:srgbClr val="E0FFFF"/>
                </a:solidFill>
                <a:effectLst/>
                <a:uLnTx/>
                <a:uFillTx/>
                <a:latin typeface="Lucida Console" panose="020B0609040504020204" pitchFamily="49" charset="0"/>
                <a:ea typeface="+mn-ea"/>
                <a:cs typeface="+mn-cs"/>
              </a:rPr>
              <a:t>Trace-Command</a:t>
            </a:r>
            <a:r>
              <a:rPr kumimoji="0" lang="en-AU"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16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a:t>
            </a:r>
            <a:r>
              <a:rPr kumimoji="0" lang="en-AU" sz="1600" b="0" i="0" u="none" strike="noStrike" kern="1200" cap="none" spc="0" normalizeH="0" baseline="0" noProof="0" dirty="0" err="1">
                <a:ln>
                  <a:noFill/>
                </a:ln>
                <a:solidFill>
                  <a:srgbClr val="FFE4B5"/>
                </a:solidFill>
                <a:effectLst/>
                <a:uLnTx/>
                <a:uFillTx/>
                <a:latin typeface="Lucida Console" panose="020B0609040504020204" pitchFamily="49" charset="0"/>
                <a:ea typeface="+mn-ea"/>
                <a:cs typeface="+mn-cs"/>
              </a:rPr>
              <a:t>PSHost</a:t>
            </a:r>
            <a:r>
              <a:rPr kumimoji="0" lang="en-AU"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16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-Expression</a:t>
            </a:r>
            <a:r>
              <a:rPr kumimoji="0" lang="en-AU"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1600" b="0" i="0" u="none" strike="noStrike" kern="1200" cap="none" spc="0" normalizeH="0" baseline="0" noProof="0" dirty="0">
                <a:ln>
                  <a:noFill/>
                </a:ln>
                <a:solidFill>
                  <a:srgbClr val="E0FFFF"/>
                </a:solidFill>
                <a:effectLst/>
                <a:uLnTx/>
                <a:uFillTx/>
                <a:latin typeface="Lucida Console" panose="020B0609040504020204" pitchFamily="49" charset="0"/>
                <a:ea typeface="+mn-ea"/>
                <a:cs typeface="+mn-cs"/>
              </a:rPr>
              <a:t>Start-Process</a:t>
            </a:r>
            <a:r>
              <a:rPr kumimoji="0" lang="en-AU"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1600" b="0" i="0" u="none" strike="noStrike" kern="1200" cap="none" spc="0" normalizeH="0" baseline="0" noProof="0" dirty="0">
                <a:ln>
                  <a:noFill/>
                </a:ln>
                <a:solidFill>
                  <a:srgbClr val="EE82EE"/>
                </a:solidFill>
                <a:effectLst/>
                <a:uLnTx/>
                <a:uFillTx/>
                <a:latin typeface="Lucida Console" panose="020B0609040504020204" pitchFamily="49" charset="0"/>
                <a:ea typeface="+mn-ea"/>
                <a:cs typeface="+mn-cs"/>
              </a:rPr>
              <a:t>Notepad</a:t>
            </a:r>
            <a:r>
              <a:rPr kumimoji="0" lang="en-AU"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-Option</a:t>
            </a:r>
            <a:r>
              <a:rPr kumimoji="0" lang="en-AU"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1600" b="0" i="0" u="none" strike="noStrike" kern="1200" cap="none" spc="0" normalizeH="0" baseline="0" noProof="0" dirty="0">
                <a:ln>
                  <a:noFill/>
                </a:ln>
                <a:solidFill>
                  <a:srgbClr val="EE82EE"/>
                </a:solidFill>
                <a:effectLst/>
                <a:uLnTx/>
                <a:uFillTx/>
                <a:latin typeface="Lucida Console" panose="020B0609040504020204" pitchFamily="49" charset="0"/>
                <a:ea typeface="+mn-ea"/>
                <a:cs typeface="+mn-cs"/>
              </a:rPr>
              <a:t>all</a:t>
            </a:r>
            <a:r>
              <a:rPr kumimoji="0" lang="en-AU"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16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-Name</a:t>
            </a:r>
            <a:r>
              <a:rPr kumimoji="0" lang="en-AU"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1600" b="0" i="0" u="none" strike="noStrike" kern="1200" cap="none" spc="0" normalizeH="0" baseline="0" noProof="0" dirty="0" err="1">
                <a:ln>
                  <a:noFill/>
                </a:ln>
                <a:solidFill>
                  <a:srgbClr val="EE82EE"/>
                </a:solidFill>
                <a:effectLst/>
                <a:uLnTx/>
                <a:uFillTx/>
                <a:latin typeface="Lucida Console" panose="020B0609040504020204" pitchFamily="49" charset="0"/>
                <a:ea typeface="+mn-ea"/>
                <a:cs typeface="+mn-cs"/>
              </a:rPr>
              <a:t>parameterbinding</a:t>
            </a:r>
            <a:endParaRPr kumimoji="0" lang="en-AU" sz="1600" b="0" i="0" u="none" strike="noStrike" kern="1200" cap="none" spc="0" normalizeH="0" baseline="0" noProof="0" dirty="0">
              <a:ln>
                <a:noFill/>
              </a:ln>
              <a:solidFill>
                <a:srgbClr val="EE82EE"/>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EF000"/>
                </a:solidFill>
                <a:effectLst/>
                <a:uLnTx/>
                <a:uFillTx/>
                <a:latin typeface="Lucida Console" panose="020B0609040504020204" pitchFamily="49" charset="0"/>
                <a:ea typeface="+mn-ea"/>
                <a:cs typeface="+mn-cs"/>
              </a:rPr>
              <a:t>DEBUG:1+&gt;&gt;&gt;&gt; Trace-Command -</a:t>
            </a:r>
            <a:r>
              <a:rPr kumimoji="0" lang="en-AU" sz="1600" b="0" i="0" u="none" strike="noStrike" kern="1200" cap="none" spc="0" normalizeH="0" baseline="0" noProof="0" dirty="0" err="1">
                <a:ln>
                  <a:noFill/>
                </a:ln>
                <a:solidFill>
                  <a:srgbClr val="FEF000"/>
                </a:solidFill>
                <a:effectLst/>
                <a:uLnTx/>
                <a:uFillTx/>
                <a:latin typeface="Lucida Console" panose="020B0609040504020204" pitchFamily="49" charset="0"/>
                <a:ea typeface="+mn-ea"/>
                <a:cs typeface="+mn-cs"/>
              </a:rPr>
              <a:t>PSHost</a:t>
            </a:r>
            <a:r>
              <a:rPr kumimoji="0" lang="en-AU" sz="1600" b="0" i="0" u="none" strike="noStrike" kern="1200" cap="none" spc="0" normalizeH="0" baseline="0" noProof="0" dirty="0">
                <a:ln>
                  <a:noFill/>
                </a:ln>
                <a:solidFill>
                  <a:srgbClr val="FEF000"/>
                </a:solidFill>
                <a:effectLst/>
                <a:uLnTx/>
                <a:uFillTx/>
                <a:latin typeface="Lucida Console" panose="020B0609040504020204" pitchFamily="49" charset="0"/>
                <a:ea typeface="+mn-ea"/>
                <a:cs typeface="+mn-cs"/>
              </a:rPr>
              <a:t> -Expression {Start-Process Notepad} -Option all -Name </a:t>
            </a:r>
            <a:r>
              <a:rPr kumimoji="0" lang="en-AU" sz="1600" b="0" i="0" u="none" strike="noStrike" kern="1200" cap="none" spc="0" normalizeH="0" baseline="0" noProof="0" dirty="0" err="1">
                <a:ln>
                  <a:noFill/>
                </a:ln>
                <a:solidFill>
                  <a:srgbClr val="FEF000"/>
                </a:solidFill>
                <a:effectLst/>
                <a:uLnTx/>
                <a:uFillTx/>
                <a:latin typeface="Lucida Console" panose="020B0609040504020204" pitchFamily="49" charset="0"/>
                <a:ea typeface="+mn-ea"/>
                <a:cs typeface="+mn-cs"/>
              </a:rPr>
              <a:t>parameterbinding</a:t>
            </a:r>
            <a:endParaRPr kumimoji="0" lang="en-AU" sz="1600" b="0" i="0" u="none" strike="noStrike" kern="1200" cap="none" spc="0" normalizeH="0" baseline="0" noProof="0" dirty="0">
              <a:ln>
                <a:noFill/>
              </a:ln>
              <a:solidFill>
                <a:srgbClr val="FEF000"/>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EF000"/>
                </a:solidFill>
                <a:effectLst/>
                <a:uLnTx/>
                <a:uFillTx/>
                <a:latin typeface="Lucida Console" panose="020B0609040504020204" pitchFamily="49" charset="0"/>
                <a:ea typeface="+mn-ea"/>
                <a:cs typeface="+mn-cs"/>
              </a:rPr>
              <a:t>DEBUG:1+Trace-Command -</a:t>
            </a:r>
            <a:r>
              <a:rPr kumimoji="0" lang="en-AU" sz="1600" b="0" i="0" u="none" strike="noStrike" kern="1200" cap="none" spc="0" normalizeH="0" baseline="0" noProof="0" dirty="0" err="1">
                <a:ln>
                  <a:noFill/>
                </a:ln>
                <a:solidFill>
                  <a:srgbClr val="FEF000"/>
                </a:solidFill>
                <a:effectLst/>
                <a:uLnTx/>
                <a:uFillTx/>
                <a:latin typeface="Lucida Console" panose="020B0609040504020204" pitchFamily="49" charset="0"/>
                <a:ea typeface="+mn-ea"/>
                <a:cs typeface="+mn-cs"/>
              </a:rPr>
              <a:t>PSHost</a:t>
            </a:r>
            <a:r>
              <a:rPr kumimoji="0" lang="en-AU" sz="1600" b="0" i="0" u="none" strike="noStrike" kern="1200" cap="none" spc="0" normalizeH="0" baseline="0" noProof="0" dirty="0">
                <a:ln>
                  <a:noFill/>
                </a:ln>
                <a:solidFill>
                  <a:srgbClr val="FEF000"/>
                </a:solidFill>
                <a:effectLst/>
                <a:uLnTx/>
                <a:uFillTx/>
                <a:latin typeface="Lucida Console" panose="020B0609040504020204" pitchFamily="49" charset="0"/>
                <a:ea typeface="+mn-ea"/>
                <a:cs typeface="+mn-cs"/>
              </a:rPr>
              <a:t> -Expression  &gt;&gt;&gt;&gt; {Start-Process Notepad} -Option all -Name </a:t>
            </a:r>
            <a:r>
              <a:rPr kumimoji="0" lang="en-AU" sz="1600" b="0" i="0" u="none" strike="noStrike" kern="1200" cap="none" spc="0" normalizeH="0" baseline="0" noProof="0" dirty="0" err="1">
                <a:ln>
                  <a:noFill/>
                </a:ln>
                <a:solidFill>
                  <a:srgbClr val="FEF000"/>
                </a:solidFill>
                <a:effectLst/>
                <a:uLnTx/>
                <a:uFillTx/>
                <a:latin typeface="Lucida Console" panose="020B0609040504020204" pitchFamily="49" charset="0"/>
                <a:ea typeface="+mn-ea"/>
                <a:cs typeface="+mn-cs"/>
              </a:rPr>
              <a:t>parameterbinding</a:t>
            </a:r>
            <a:endParaRPr kumimoji="0" lang="en-AU" sz="1600" b="0" i="0" u="none" strike="noStrike" kern="1200" cap="none" spc="0" normalizeH="0" baseline="0" noProof="0" dirty="0">
              <a:ln>
                <a:noFill/>
              </a:ln>
              <a:solidFill>
                <a:srgbClr val="FEF000"/>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err="1">
                <a:ln>
                  <a:noFill/>
                </a:ln>
                <a:solidFill>
                  <a:srgbClr val="FEF000"/>
                </a:solidFill>
                <a:effectLst/>
                <a:uLnTx/>
                <a:uFillTx/>
                <a:latin typeface="Lucida Console" panose="020B0609040504020204" pitchFamily="49" charset="0"/>
                <a:ea typeface="+mn-ea"/>
                <a:cs typeface="+mn-cs"/>
              </a:rPr>
              <a:t>DEBUG:ParameterBinding</a:t>
            </a:r>
            <a:r>
              <a:rPr kumimoji="0" lang="en-AU" sz="1600" b="0" i="0" u="none" strike="noStrike" kern="1200" cap="none" spc="0" normalizeH="0" baseline="0" noProof="0" dirty="0">
                <a:ln>
                  <a:noFill/>
                </a:ln>
                <a:solidFill>
                  <a:srgbClr val="FEF000"/>
                </a:solidFill>
                <a:effectLst/>
                <a:uLnTx/>
                <a:uFillTx/>
                <a:latin typeface="Lucida Console" panose="020B0609040504020204" pitchFamily="49" charset="0"/>
                <a:ea typeface="+mn-ea"/>
                <a:cs typeface="+mn-cs"/>
              </a:rPr>
              <a:t> Information: 0 : BIND NAMED </a:t>
            </a:r>
            <a:r>
              <a:rPr kumimoji="0" lang="en-AU" sz="1600" b="0" i="0" u="none" strike="noStrike" kern="1200" cap="none" spc="0" normalizeH="0" baseline="0" noProof="0" dirty="0" err="1">
                <a:ln>
                  <a:noFill/>
                </a:ln>
                <a:solidFill>
                  <a:srgbClr val="FEF000"/>
                </a:solidFill>
                <a:effectLst/>
                <a:uLnTx/>
                <a:uFillTx/>
                <a:latin typeface="Lucida Console" panose="020B0609040504020204" pitchFamily="49" charset="0"/>
                <a:ea typeface="+mn-ea"/>
                <a:cs typeface="+mn-cs"/>
              </a:rPr>
              <a:t>cmd</a:t>
            </a:r>
            <a:r>
              <a:rPr kumimoji="0" lang="en-AU" sz="1600" b="0" i="0" u="none" strike="noStrike" kern="1200" cap="none" spc="0" normalizeH="0" baseline="0" noProof="0" dirty="0">
                <a:ln>
                  <a:noFill/>
                </a:ln>
                <a:solidFill>
                  <a:srgbClr val="FEF000"/>
                </a:solidFill>
                <a:effectLst/>
                <a:uLnTx/>
                <a:uFillTx/>
                <a:latin typeface="Lucida Console" panose="020B0609040504020204" pitchFamily="49" charset="0"/>
                <a:ea typeface="+mn-ea"/>
                <a:cs typeface="+mn-cs"/>
              </a:rPr>
              <a:t> line </a:t>
            </a:r>
            <a:r>
              <a:rPr kumimoji="0" lang="en-AU" sz="1600" b="0" i="0" u="none" strike="noStrike" kern="1200" cap="none" spc="0" normalizeH="0" baseline="0" noProof="0" dirty="0" err="1">
                <a:ln>
                  <a:noFill/>
                </a:ln>
                <a:solidFill>
                  <a:srgbClr val="FEF000"/>
                </a:solidFill>
                <a:effectLst/>
                <a:uLnTx/>
                <a:uFillTx/>
                <a:latin typeface="Lucida Console" panose="020B0609040504020204" pitchFamily="49" charset="0"/>
                <a:ea typeface="+mn-ea"/>
                <a:cs typeface="+mn-cs"/>
              </a:rPr>
              <a:t>args</a:t>
            </a:r>
            <a:r>
              <a:rPr kumimoji="0" lang="en-AU" sz="1600" b="0" i="0" u="none" strike="noStrike" kern="1200" cap="none" spc="0" normalizeH="0" baseline="0" noProof="0" dirty="0">
                <a:ln>
                  <a:noFill/>
                </a:ln>
                <a:solidFill>
                  <a:srgbClr val="FEF000"/>
                </a:solidFill>
                <a:effectLst/>
                <a:uLnTx/>
                <a:uFillTx/>
                <a:latin typeface="Lucida Console" panose="020B0609040504020204" pitchFamily="49" charset="0"/>
                <a:ea typeface="+mn-ea"/>
                <a:cs typeface="+mn-cs"/>
              </a:rPr>
              <a:t> [Start-Process]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err="1">
                <a:ln>
                  <a:noFill/>
                </a:ln>
                <a:solidFill>
                  <a:srgbClr val="FEF000"/>
                </a:solidFill>
                <a:effectLst/>
                <a:uLnTx/>
                <a:uFillTx/>
                <a:latin typeface="Lucida Console" panose="020B0609040504020204" pitchFamily="49" charset="0"/>
                <a:ea typeface="+mn-ea"/>
                <a:cs typeface="+mn-cs"/>
              </a:rPr>
              <a:t>DEBUG:ParameterBinding</a:t>
            </a:r>
            <a:r>
              <a:rPr kumimoji="0" lang="en-AU" sz="1600" b="0" i="0" u="none" strike="noStrike" kern="1200" cap="none" spc="0" normalizeH="0" baseline="0" noProof="0" dirty="0">
                <a:ln>
                  <a:noFill/>
                </a:ln>
                <a:solidFill>
                  <a:srgbClr val="FEF000"/>
                </a:solidFill>
                <a:effectLst/>
                <a:uLnTx/>
                <a:uFillTx/>
                <a:latin typeface="Lucida Console" panose="020B0609040504020204" pitchFamily="49" charset="0"/>
                <a:ea typeface="+mn-ea"/>
                <a:cs typeface="+mn-cs"/>
              </a:rPr>
              <a:t> Information: 0 : BIND POSITIONAL </a:t>
            </a:r>
            <a:r>
              <a:rPr kumimoji="0" lang="en-AU" sz="1600" b="0" i="0" u="none" strike="noStrike" kern="1200" cap="none" spc="0" normalizeH="0" baseline="0" noProof="0" dirty="0" err="1">
                <a:ln>
                  <a:noFill/>
                </a:ln>
                <a:solidFill>
                  <a:srgbClr val="FEF000"/>
                </a:solidFill>
                <a:effectLst/>
                <a:uLnTx/>
                <a:uFillTx/>
                <a:latin typeface="Lucida Console" panose="020B0609040504020204" pitchFamily="49" charset="0"/>
                <a:ea typeface="+mn-ea"/>
                <a:cs typeface="+mn-cs"/>
              </a:rPr>
              <a:t>cmd</a:t>
            </a:r>
            <a:r>
              <a:rPr kumimoji="0" lang="en-AU" sz="1600" b="0" i="0" u="none" strike="noStrike" kern="1200" cap="none" spc="0" normalizeH="0" baseline="0" noProof="0" dirty="0">
                <a:ln>
                  <a:noFill/>
                </a:ln>
                <a:solidFill>
                  <a:srgbClr val="FEF000"/>
                </a:solidFill>
                <a:effectLst/>
                <a:uLnTx/>
                <a:uFillTx/>
                <a:latin typeface="Lucida Console" panose="020B0609040504020204" pitchFamily="49" charset="0"/>
                <a:ea typeface="+mn-ea"/>
                <a:cs typeface="+mn-cs"/>
              </a:rPr>
              <a:t> line </a:t>
            </a:r>
            <a:r>
              <a:rPr kumimoji="0" lang="en-AU" sz="1600" b="0" i="0" u="none" strike="noStrike" kern="1200" cap="none" spc="0" normalizeH="0" baseline="0" noProof="0" dirty="0" err="1">
                <a:ln>
                  <a:noFill/>
                </a:ln>
                <a:solidFill>
                  <a:srgbClr val="FEF000"/>
                </a:solidFill>
                <a:effectLst/>
                <a:uLnTx/>
                <a:uFillTx/>
                <a:latin typeface="Lucida Console" panose="020B0609040504020204" pitchFamily="49" charset="0"/>
                <a:ea typeface="+mn-ea"/>
                <a:cs typeface="+mn-cs"/>
              </a:rPr>
              <a:t>args</a:t>
            </a:r>
            <a:r>
              <a:rPr kumimoji="0" lang="en-AU" sz="1600" b="0" i="0" u="none" strike="noStrike" kern="1200" cap="none" spc="0" normalizeH="0" baseline="0" noProof="0" dirty="0">
                <a:ln>
                  <a:noFill/>
                </a:ln>
                <a:solidFill>
                  <a:srgbClr val="FEF000"/>
                </a:solidFill>
                <a:effectLst/>
                <a:uLnTx/>
                <a:uFillTx/>
                <a:latin typeface="Lucida Console" panose="020B0609040504020204" pitchFamily="49" charset="0"/>
                <a:ea typeface="+mn-ea"/>
                <a:cs typeface="+mn-cs"/>
              </a:rPr>
              <a:t> [Start-Process]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err="1">
                <a:ln>
                  <a:noFill/>
                </a:ln>
                <a:solidFill>
                  <a:srgbClr val="FEF000"/>
                </a:solidFill>
                <a:effectLst/>
                <a:uLnTx/>
                <a:uFillTx/>
                <a:latin typeface="Lucida Console" panose="020B0609040504020204" pitchFamily="49" charset="0"/>
                <a:ea typeface="+mn-ea"/>
                <a:cs typeface="+mn-cs"/>
              </a:rPr>
              <a:t>DEBUG:ParameterBinding</a:t>
            </a:r>
            <a:r>
              <a:rPr kumimoji="0" lang="en-AU" sz="1600" b="0" i="0" u="none" strike="noStrike" kern="1200" cap="none" spc="0" normalizeH="0" baseline="0" noProof="0" dirty="0">
                <a:ln>
                  <a:noFill/>
                </a:ln>
                <a:solidFill>
                  <a:srgbClr val="FEF000"/>
                </a:solidFill>
                <a:effectLst/>
                <a:uLnTx/>
                <a:uFillTx/>
                <a:latin typeface="Lucida Console" panose="020B0609040504020204" pitchFamily="49" charset="0"/>
                <a:ea typeface="+mn-ea"/>
                <a:cs typeface="+mn-cs"/>
              </a:rPr>
              <a:t> Information: 0 : BIND </a:t>
            </a:r>
            <a:r>
              <a:rPr kumimoji="0" lang="en-AU" sz="1600" b="0" i="0" u="none" strike="noStrike" kern="1200" cap="none" spc="0" normalizeH="0" baseline="0" noProof="0" dirty="0" err="1">
                <a:ln>
                  <a:noFill/>
                </a:ln>
                <a:solidFill>
                  <a:srgbClr val="FEF000"/>
                </a:solidFill>
                <a:effectLst/>
                <a:uLnTx/>
                <a:uFillTx/>
                <a:latin typeface="Lucida Console" panose="020B0609040504020204" pitchFamily="49" charset="0"/>
                <a:ea typeface="+mn-ea"/>
                <a:cs typeface="+mn-cs"/>
              </a:rPr>
              <a:t>arg</a:t>
            </a:r>
            <a:r>
              <a:rPr kumimoji="0" lang="en-AU" sz="1600" b="0" i="0" u="none" strike="noStrike" kern="1200" cap="none" spc="0" normalizeH="0" baseline="0" noProof="0" dirty="0">
                <a:ln>
                  <a:noFill/>
                </a:ln>
                <a:solidFill>
                  <a:srgbClr val="FEF000"/>
                </a:solidFill>
                <a:effectLst/>
                <a:uLnTx/>
                <a:uFillTx/>
                <a:latin typeface="Lucida Console" panose="020B0609040504020204" pitchFamily="49" charset="0"/>
                <a:ea typeface="+mn-ea"/>
                <a:cs typeface="+mn-cs"/>
              </a:rPr>
              <a:t> [Notepad] to parameter [</a:t>
            </a:r>
            <a:r>
              <a:rPr kumimoji="0" lang="en-AU" sz="1600" b="0" i="0" u="none" strike="noStrike" kern="1200" cap="none" spc="0" normalizeH="0" baseline="0" noProof="0" dirty="0" err="1">
                <a:ln>
                  <a:noFill/>
                </a:ln>
                <a:solidFill>
                  <a:srgbClr val="FEF000"/>
                </a:solidFill>
                <a:effectLst/>
                <a:uLnTx/>
                <a:uFillTx/>
                <a:latin typeface="Lucida Console" panose="020B0609040504020204" pitchFamily="49" charset="0"/>
                <a:ea typeface="+mn-ea"/>
                <a:cs typeface="+mn-cs"/>
              </a:rPr>
              <a:t>FilePath</a:t>
            </a:r>
            <a:r>
              <a:rPr kumimoji="0" lang="en-AU" sz="1600" b="0" i="0" u="none" strike="noStrike" kern="1200" cap="none" spc="0" normalizeH="0" baseline="0" noProof="0" dirty="0">
                <a:ln>
                  <a:noFill/>
                </a:ln>
                <a:solidFill>
                  <a:srgbClr val="FEF000"/>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err="1">
                <a:ln>
                  <a:noFill/>
                </a:ln>
                <a:solidFill>
                  <a:srgbClr val="FEF000"/>
                </a:solidFill>
                <a:effectLst/>
                <a:uLnTx/>
                <a:uFillTx/>
                <a:latin typeface="Lucida Console" panose="020B0609040504020204" pitchFamily="49" charset="0"/>
                <a:ea typeface="+mn-ea"/>
                <a:cs typeface="+mn-cs"/>
              </a:rPr>
              <a:t>DEBUG:ParameterBinding</a:t>
            </a:r>
            <a:r>
              <a:rPr kumimoji="0" lang="en-AU" sz="1600" b="0" i="0" u="none" strike="noStrike" kern="1200" cap="none" spc="0" normalizeH="0" baseline="0" noProof="0" dirty="0">
                <a:ln>
                  <a:noFill/>
                </a:ln>
                <a:solidFill>
                  <a:srgbClr val="FEF000"/>
                </a:solidFill>
                <a:effectLst/>
                <a:uLnTx/>
                <a:uFillTx/>
                <a:latin typeface="Lucida Console" panose="020B0609040504020204" pitchFamily="49" charset="0"/>
                <a:ea typeface="+mn-ea"/>
                <a:cs typeface="+mn-cs"/>
              </a:rPr>
              <a:t> Information: 0 : Executing VALIDATION metadata: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EF000"/>
                </a:solidFill>
                <a:effectLst/>
                <a:uLnTx/>
                <a:uFillTx/>
                <a:latin typeface="Lucida Console" panose="020B0609040504020204" pitchFamily="49" charset="0"/>
                <a:ea typeface="+mn-ea"/>
                <a:cs typeface="+mn-cs"/>
              </a:rPr>
              <a:t>[</a:t>
            </a:r>
            <a:r>
              <a:rPr kumimoji="0" lang="en-AU" sz="1600" b="0" i="0" u="none" strike="noStrike" kern="1200" cap="none" spc="0" normalizeH="0" baseline="0" noProof="0" dirty="0" err="1">
                <a:ln>
                  <a:noFill/>
                </a:ln>
                <a:solidFill>
                  <a:srgbClr val="FEF000"/>
                </a:solidFill>
                <a:effectLst/>
                <a:uLnTx/>
                <a:uFillTx/>
                <a:latin typeface="Lucida Console" panose="020B0609040504020204" pitchFamily="49" charset="0"/>
                <a:ea typeface="+mn-ea"/>
                <a:cs typeface="+mn-cs"/>
              </a:rPr>
              <a:t>System.Management.Automation.ValidateNotNullOrEmptyAttribute</a:t>
            </a:r>
            <a:r>
              <a:rPr kumimoji="0" lang="en-AU" sz="1600" b="0" i="0" u="none" strike="noStrike" kern="1200" cap="none" spc="0" normalizeH="0" baseline="0" noProof="0" dirty="0">
                <a:ln>
                  <a:noFill/>
                </a:ln>
                <a:solidFill>
                  <a:srgbClr val="FEF000"/>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err="1">
                <a:ln>
                  <a:noFill/>
                </a:ln>
                <a:solidFill>
                  <a:srgbClr val="FEF000"/>
                </a:solidFill>
                <a:effectLst/>
                <a:uLnTx/>
                <a:uFillTx/>
                <a:latin typeface="Lucida Console" panose="020B0609040504020204" pitchFamily="49" charset="0"/>
                <a:ea typeface="+mn-ea"/>
                <a:cs typeface="+mn-cs"/>
              </a:rPr>
              <a:t>DEBUG:ParameterBinding</a:t>
            </a:r>
            <a:r>
              <a:rPr kumimoji="0" lang="en-AU" sz="1600" b="0" i="0" u="none" strike="noStrike" kern="1200" cap="none" spc="0" normalizeH="0" baseline="0" noProof="0" dirty="0">
                <a:ln>
                  <a:noFill/>
                </a:ln>
                <a:solidFill>
                  <a:srgbClr val="FEF000"/>
                </a:solidFill>
                <a:effectLst/>
                <a:uLnTx/>
                <a:uFillTx/>
                <a:latin typeface="Lucida Console" panose="020B0609040504020204" pitchFamily="49" charset="0"/>
                <a:ea typeface="+mn-ea"/>
                <a:cs typeface="+mn-cs"/>
              </a:rPr>
              <a:t> Information: 0 : BIND </a:t>
            </a:r>
            <a:r>
              <a:rPr kumimoji="0" lang="en-AU" sz="1600" b="0" i="0" u="none" strike="noStrike" kern="1200" cap="none" spc="0" normalizeH="0" baseline="0" noProof="0" dirty="0" err="1">
                <a:ln>
                  <a:noFill/>
                </a:ln>
                <a:solidFill>
                  <a:srgbClr val="FEF000"/>
                </a:solidFill>
                <a:effectLst/>
                <a:uLnTx/>
                <a:uFillTx/>
                <a:latin typeface="Lucida Console" panose="020B0609040504020204" pitchFamily="49" charset="0"/>
                <a:ea typeface="+mn-ea"/>
                <a:cs typeface="+mn-cs"/>
              </a:rPr>
              <a:t>arg</a:t>
            </a:r>
            <a:r>
              <a:rPr kumimoji="0" lang="en-AU" sz="1600" b="0" i="0" u="none" strike="noStrike" kern="1200" cap="none" spc="0" normalizeH="0" baseline="0" noProof="0" dirty="0">
                <a:ln>
                  <a:noFill/>
                </a:ln>
                <a:solidFill>
                  <a:srgbClr val="FEF000"/>
                </a:solidFill>
                <a:effectLst/>
                <a:uLnTx/>
                <a:uFillTx/>
                <a:latin typeface="Lucida Console" panose="020B0609040504020204" pitchFamily="49" charset="0"/>
                <a:ea typeface="+mn-ea"/>
                <a:cs typeface="+mn-cs"/>
              </a:rPr>
              <a:t> [Notepad] to </a:t>
            </a:r>
            <a:r>
              <a:rPr kumimoji="0" lang="en-AU" sz="1600" b="0" i="0" u="none" strike="noStrike" kern="1200" cap="none" spc="0" normalizeH="0" baseline="0" noProof="0" dirty="0" err="1">
                <a:ln>
                  <a:noFill/>
                </a:ln>
                <a:solidFill>
                  <a:srgbClr val="FEF000"/>
                </a:solidFill>
                <a:effectLst/>
                <a:uLnTx/>
                <a:uFillTx/>
                <a:latin typeface="Lucida Console" panose="020B0609040504020204" pitchFamily="49" charset="0"/>
                <a:ea typeface="+mn-ea"/>
                <a:cs typeface="+mn-cs"/>
              </a:rPr>
              <a:t>param</a:t>
            </a:r>
            <a:r>
              <a:rPr kumimoji="0" lang="en-AU" sz="1600" b="0" i="0" u="none" strike="noStrike" kern="1200" cap="none" spc="0" normalizeH="0" baseline="0" noProof="0" dirty="0">
                <a:ln>
                  <a:noFill/>
                </a:ln>
                <a:solidFill>
                  <a:srgbClr val="FEF000"/>
                </a:solidFill>
                <a:effectLst/>
                <a:uLnTx/>
                <a:uFillTx/>
                <a:latin typeface="Lucida Console" panose="020B0609040504020204" pitchFamily="49" charset="0"/>
                <a:ea typeface="+mn-ea"/>
                <a:cs typeface="+mn-cs"/>
              </a:rPr>
              <a:t> [</a:t>
            </a:r>
            <a:r>
              <a:rPr kumimoji="0" lang="en-AU" sz="1600" b="0" i="0" u="none" strike="noStrike" kern="1200" cap="none" spc="0" normalizeH="0" baseline="0" noProof="0" dirty="0" err="1">
                <a:ln>
                  <a:noFill/>
                </a:ln>
                <a:solidFill>
                  <a:srgbClr val="FEF000"/>
                </a:solidFill>
                <a:effectLst/>
                <a:uLnTx/>
                <a:uFillTx/>
                <a:latin typeface="Lucida Console" panose="020B0609040504020204" pitchFamily="49" charset="0"/>
                <a:ea typeface="+mn-ea"/>
                <a:cs typeface="+mn-cs"/>
              </a:rPr>
              <a:t>FilePath</a:t>
            </a:r>
            <a:r>
              <a:rPr kumimoji="0" lang="en-AU" sz="1600" b="0" i="0" u="none" strike="noStrike" kern="1200" cap="none" spc="0" normalizeH="0" baseline="0" noProof="0" dirty="0">
                <a:ln>
                  <a:noFill/>
                </a:ln>
                <a:solidFill>
                  <a:srgbClr val="FEF000"/>
                </a:solidFill>
                <a:effectLst/>
                <a:uLnTx/>
                <a:uFillTx/>
                <a:latin typeface="Lucida Console" panose="020B0609040504020204" pitchFamily="49" charset="0"/>
                <a:ea typeface="+mn-ea"/>
                <a:cs typeface="+mn-cs"/>
              </a:rPr>
              <a:t>] SUCCESSFUL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err="1">
                <a:ln>
                  <a:noFill/>
                </a:ln>
                <a:solidFill>
                  <a:srgbClr val="FEF000"/>
                </a:solidFill>
                <a:effectLst/>
                <a:uLnTx/>
                <a:uFillTx/>
                <a:latin typeface="Lucida Console" panose="020B0609040504020204" pitchFamily="49" charset="0"/>
                <a:ea typeface="+mn-ea"/>
                <a:cs typeface="+mn-cs"/>
              </a:rPr>
              <a:t>DEBUG:ParameterBinding</a:t>
            </a:r>
            <a:r>
              <a:rPr kumimoji="0" lang="en-AU" sz="1600" b="0" i="0" u="none" strike="noStrike" kern="1200" cap="none" spc="0" normalizeH="0" baseline="0" noProof="0" dirty="0">
                <a:ln>
                  <a:noFill/>
                </a:ln>
                <a:solidFill>
                  <a:srgbClr val="FEF000"/>
                </a:solidFill>
                <a:effectLst/>
                <a:uLnTx/>
                <a:uFillTx/>
                <a:latin typeface="Lucida Console" panose="020B0609040504020204" pitchFamily="49" charset="0"/>
                <a:ea typeface="+mn-ea"/>
                <a:cs typeface="+mn-cs"/>
              </a:rPr>
              <a:t> Information: 0 : MANDATORY PARAMETER CHECK on cmdlet [Start-Process]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err="1">
                <a:ln>
                  <a:noFill/>
                </a:ln>
                <a:solidFill>
                  <a:srgbClr val="FEF000"/>
                </a:solidFill>
                <a:effectLst/>
                <a:uLnTx/>
                <a:uFillTx/>
                <a:latin typeface="Lucida Console" panose="020B0609040504020204" pitchFamily="49" charset="0"/>
                <a:ea typeface="+mn-ea"/>
                <a:cs typeface="+mn-cs"/>
              </a:rPr>
              <a:t>DEBUG:ParameterBinding</a:t>
            </a:r>
            <a:r>
              <a:rPr kumimoji="0" lang="en-AU" sz="1600" b="0" i="0" u="none" strike="noStrike" kern="1200" cap="none" spc="0" normalizeH="0" baseline="0" noProof="0" dirty="0">
                <a:ln>
                  <a:noFill/>
                </a:ln>
                <a:solidFill>
                  <a:srgbClr val="FEF000"/>
                </a:solidFill>
                <a:effectLst/>
                <a:uLnTx/>
                <a:uFillTx/>
                <a:latin typeface="Lucida Console" panose="020B0609040504020204" pitchFamily="49" charset="0"/>
                <a:ea typeface="+mn-ea"/>
                <a:cs typeface="+mn-cs"/>
              </a:rPr>
              <a:t> Information: 0 : CALLING </a:t>
            </a:r>
            <a:r>
              <a:rPr kumimoji="0" lang="en-AU" sz="1600" b="0" i="0" u="none" strike="noStrike" kern="1200" cap="none" spc="0" normalizeH="0" baseline="0" noProof="0" dirty="0" err="1">
                <a:ln>
                  <a:noFill/>
                </a:ln>
                <a:solidFill>
                  <a:srgbClr val="FEF000"/>
                </a:solidFill>
                <a:effectLst/>
                <a:uLnTx/>
                <a:uFillTx/>
                <a:latin typeface="Lucida Console" panose="020B0609040504020204" pitchFamily="49" charset="0"/>
                <a:ea typeface="+mn-ea"/>
                <a:cs typeface="+mn-cs"/>
              </a:rPr>
              <a:t>BeginProcessing</a:t>
            </a:r>
            <a:endParaRPr kumimoji="0" lang="en-AU" sz="1600" b="0" i="0" u="none" strike="noStrike" kern="1200" cap="none" spc="0" normalizeH="0" baseline="0" noProof="0" dirty="0">
              <a:ln>
                <a:noFill/>
              </a:ln>
              <a:solidFill>
                <a:srgbClr val="FEF000"/>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err="1">
                <a:ln>
                  <a:noFill/>
                </a:ln>
                <a:solidFill>
                  <a:srgbClr val="FEF000"/>
                </a:solidFill>
                <a:effectLst/>
                <a:uLnTx/>
                <a:uFillTx/>
                <a:latin typeface="Lucida Console" panose="020B0609040504020204" pitchFamily="49" charset="0"/>
                <a:ea typeface="+mn-ea"/>
                <a:cs typeface="+mn-cs"/>
              </a:rPr>
              <a:t>DEBUG:ParameterBinding</a:t>
            </a:r>
            <a:r>
              <a:rPr kumimoji="0" lang="en-AU" sz="1600" b="0" i="0" u="none" strike="noStrike" kern="1200" cap="none" spc="0" normalizeH="0" baseline="0" noProof="0" dirty="0">
                <a:ln>
                  <a:noFill/>
                </a:ln>
                <a:solidFill>
                  <a:srgbClr val="FEF000"/>
                </a:solidFill>
                <a:effectLst/>
                <a:uLnTx/>
                <a:uFillTx/>
                <a:latin typeface="Lucida Console" panose="020B0609040504020204" pitchFamily="49" charset="0"/>
                <a:ea typeface="+mn-ea"/>
                <a:cs typeface="+mn-cs"/>
              </a:rPr>
              <a:t> Information: 0 : CALLING </a:t>
            </a:r>
            <a:r>
              <a:rPr kumimoji="0" lang="en-AU" sz="1600" b="0" i="0" u="none" strike="noStrike" kern="1200" cap="none" spc="0" normalizeH="0" baseline="0" noProof="0" dirty="0" err="1">
                <a:ln>
                  <a:noFill/>
                </a:ln>
                <a:solidFill>
                  <a:srgbClr val="FEF000"/>
                </a:solidFill>
                <a:effectLst/>
                <a:uLnTx/>
                <a:uFillTx/>
                <a:latin typeface="Lucida Console" panose="020B0609040504020204" pitchFamily="49" charset="0"/>
                <a:ea typeface="+mn-ea"/>
                <a:cs typeface="+mn-cs"/>
              </a:rPr>
              <a:t>EndProcessing</a:t>
            </a:r>
            <a:endParaRPr kumimoji="0" lang="en-AU" sz="1600" b="0" i="0" u="none" strike="noStrike" kern="1200" cap="none" spc="0" normalizeH="0" baseline="0" noProof="0" dirty="0">
              <a:ln>
                <a:noFill/>
              </a:ln>
              <a:solidFill>
                <a:srgbClr val="FEF000"/>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EF000"/>
                </a:solidFill>
                <a:effectLst/>
                <a:uLnTx/>
                <a:uFillTx/>
                <a:latin typeface="Lucida Console" panose="020B0609040504020204" pitchFamily="49" charset="0"/>
                <a:ea typeface="+mn-ea"/>
                <a:cs typeface="+mn-cs"/>
              </a:rPr>
              <a:t>DEBUG:1+Trace-Command -</a:t>
            </a:r>
            <a:r>
              <a:rPr kumimoji="0" lang="en-AU" sz="1600" b="0" i="0" u="none" strike="noStrike" kern="1200" cap="none" spc="0" normalizeH="0" baseline="0" noProof="0" dirty="0" err="1">
                <a:ln>
                  <a:noFill/>
                </a:ln>
                <a:solidFill>
                  <a:srgbClr val="FEF000"/>
                </a:solidFill>
                <a:effectLst/>
                <a:uLnTx/>
                <a:uFillTx/>
                <a:latin typeface="Lucida Console" panose="020B0609040504020204" pitchFamily="49" charset="0"/>
                <a:ea typeface="+mn-ea"/>
                <a:cs typeface="+mn-cs"/>
              </a:rPr>
              <a:t>PSHost</a:t>
            </a:r>
            <a:r>
              <a:rPr kumimoji="0" lang="en-AU" sz="1600" b="0" i="0" u="none" strike="noStrike" kern="1200" cap="none" spc="0" normalizeH="0" baseline="0" noProof="0" dirty="0">
                <a:ln>
                  <a:noFill/>
                </a:ln>
                <a:solidFill>
                  <a:srgbClr val="FEF000"/>
                </a:solidFill>
                <a:effectLst/>
                <a:uLnTx/>
                <a:uFillTx/>
                <a:latin typeface="Lucida Console" panose="020B0609040504020204" pitchFamily="49" charset="0"/>
                <a:ea typeface="+mn-ea"/>
                <a:cs typeface="+mn-cs"/>
              </a:rPr>
              <a:t> -Expression {Start-Process Notepad &gt;&gt;&gt;&gt; } -Option all -Name </a:t>
            </a:r>
            <a:r>
              <a:rPr kumimoji="0" lang="en-AU" sz="1600" b="0" i="0" u="none" strike="noStrike" kern="1200" cap="none" spc="0" normalizeH="0" baseline="0" noProof="0" dirty="0" err="1">
                <a:ln>
                  <a:noFill/>
                </a:ln>
                <a:solidFill>
                  <a:srgbClr val="FEF000"/>
                </a:solidFill>
                <a:effectLst/>
                <a:uLnTx/>
                <a:uFillTx/>
                <a:latin typeface="Lucida Console" panose="020B0609040504020204" pitchFamily="49" charset="0"/>
                <a:ea typeface="+mn-ea"/>
                <a:cs typeface="+mn-cs"/>
              </a:rPr>
              <a:t>parameterbinding</a:t>
            </a:r>
            <a:endParaRPr kumimoji="0" lang="en-AU" sz="1600" b="0" i="0" u="none" strike="noStrike" kern="1200" cap="none" spc="0" normalizeH="0" baseline="0" noProof="0" dirty="0">
              <a:ln>
                <a:noFill/>
              </a:ln>
              <a:solidFill>
                <a:srgbClr val="FEF000"/>
              </a:solidFill>
              <a:effectLst/>
              <a:uLnTx/>
              <a:uFillTx/>
              <a:latin typeface="Lucida Console" panose="020B0609040504020204" pitchFamily="49" charset="0"/>
              <a:ea typeface="+mn-ea"/>
              <a:cs typeface="+mn-cs"/>
            </a:endParaRPr>
          </a:p>
        </p:txBody>
      </p:sp>
      <p:sp>
        <p:nvSpPr>
          <p:cNvPr id="6" name="Title 5">
            <a:extLst>
              <a:ext uri="{FF2B5EF4-FFF2-40B4-BE49-F238E27FC236}">
                <a16:creationId xmlns:a16="http://schemas.microsoft.com/office/drawing/2014/main" id="{B0211747-ADD0-49BD-A009-A5A60A858524}"/>
              </a:ext>
            </a:extLst>
          </p:cNvPr>
          <p:cNvSpPr>
            <a:spLocks noGrp="1"/>
          </p:cNvSpPr>
          <p:nvPr>
            <p:ph type="title"/>
          </p:nvPr>
        </p:nvSpPr>
        <p:spPr/>
        <p:txBody>
          <a:bodyPr/>
          <a:lstStyle/>
          <a:p>
            <a:r>
              <a:rPr lang="en-US"/>
              <a:t>Example: Trace parameter binding</a:t>
            </a:r>
          </a:p>
        </p:txBody>
      </p:sp>
    </p:spTree>
    <p:custDataLst>
      <p:tags r:id="rId1"/>
    </p:custDataLst>
    <p:extLst>
      <p:ext uri="{BB962C8B-B14F-4D97-AF65-F5344CB8AC3E}">
        <p14:creationId xmlns:p14="http://schemas.microsoft.com/office/powerpoint/2010/main" val="1993497757"/>
      </p:ext>
    </p:extLst>
  </p:cSld>
  <p:clrMapOvr>
    <a:masterClrMapping/>
  </p:clrMapOvr>
  <p:transition spd="slow"/>
</p:sld>
</file>

<file path=ppt/slides/slide58.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Debugging - other commands</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39EDAACA-5365-474B-84CE-8C66325CA88D}"/>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prstGeom prst="rect">
            <a:avLst/>
          </a:prstGeom>
        </p:spPr>
      </p:pic>
    </p:spTree>
    <p:custDataLst>
      <p:tags r:id="rId1"/>
    </p:custDataLst>
    <p:extLst>
      <p:ext uri="{BB962C8B-B14F-4D97-AF65-F5344CB8AC3E}">
        <p14:creationId xmlns:p14="http://schemas.microsoft.com/office/powerpoint/2010/main" val="2752954175"/>
      </p:ext>
    </p:extLst>
  </p:cSld>
  <p:clrMapOvr>
    <a:masterClrMapping/>
  </p:clrMapOvr>
  <p:transition spd="slow"/>
</p:sld>
</file>

<file path=ppt/slides/slide59.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sp>
        <p:nvSpPr>
          <p:cNvPr id="15" name="Text Placeholder 14">
            <a:extLst>
              <a:ext uri="{FF2B5EF4-FFF2-40B4-BE49-F238E27FC236}">
                <a16:creationId xmlns:a16="http://schemas.microsoft.com/office/drawing/2014/main" id="{6DAA8F88-5BE5-4DEB-B8E1-CCA52313CEB8}"/>
              </a:ext>
            </a:extLst>
          </p:cNvPr>
          <p:cNvSpPr>
            <a:spLocks noGrp="1"/>
          </p:cNvSpPr>
          <p:nvPr>
            <p:ph type="body" sz="quarter" idx="10"/>
          </p:nvPr>
        </p:nvSpPr>
        <p:spPr/>
        <p:txBody>
          <a:bodyPr/>
          <a:lstStyle/>
          <a:p>
            <a:endParaRPr lang="en-US" dirty="0"/>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3371110617"/>
      </p:ext>
    </p:extLst>
  </p:cSld>
  <p:clrMapOvr>
    <a:masterClrMapping/>
  </p:clrMapOvr>
  <p:transition spd="slow"/>
</p:sld>
</file>

<file path=ppt/slides/slide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C76B2E65-2D0E-4E0F-93D4-F69FC015B1F8}"/>
              </a:ext>
            </a:extLst>
          </p:cNvPr>
          <p:cNvSpPr>
            <a:spLocks noGrp="1"/>
          </p:cNvSpPr>
          <p:nvPr>
            <p:ph type="title"/>
          </p:nvPr>
        </p:nvSpPr>
        <p:spPr/>
        <p:txBody>
          <a:bodyPr lIns="0" tIns="0" rIns="0" bIns="0" anchor="t"/>
          <a:lstStyle/>
          <a:p>
            <a:r>
              <a:rPr lang="en-US" dirty="0">
                <a:solidFill>
                  <a:srgbClr val="000000"/>
                </a:solidFill>
                <a:latin typeface="Segoe UI Semibold" panose="020B0702040204020203" pitchFamily="34" charset="0"/>
                <a:cs typeface="Segoe UI Light"/>
              </a:rPr>
              <a:t>Debugging Features</a:t>
            </a:r>
            <a:endParaRPr lang="en-US" dirty="0">
              <a:solidFill>
                <a:srgbClr val="000000"/>
              </a:solidFill>
              <a:latin typeface="Segoe UI Semibold" panose="020B0702040204020203" pitchFamily="34" charset="0"/>
            </a:endParaRPr>
          </a:p>
        </p:txBody>
      </p:sp>
      <p:sp>
        <p:nvSpPr>
          <p:cNvPr id="8" name="Content Placeholder 7">
            <a:extLst>
              <a:ext uri="{FF2B5EF4-FFF2-40B4-BE49-F238E27FC236}">
                <a16:creationId xmlns:a16="http://schemas.microsoft.com/office/drawing/2014/main" id="{E2637732-5A46-4144-B1B2-F78E4FA57F69}"/>
              </a:ext>
            </a:extLst>
          </p:cNvPr>
          <p:cNvSpPr>
            <a:spLocks noGrp="1"/>
          </p:cNvSpPr>
          <p:nvPr>
            <p:ph sz="quarter" idx="13"/>
            <p:custDataLst>
              <p:tags r:id="rId2"/>
            </p:custDataLst>
          </p:nvPr>
        </p:nvSpPr>
        <p:spPr/>
        <p:txBody>
          <a:bodyPr vert="horz" lIns="91440" tIns="45720" rIns="91440" bIns="45720" rtlCol="0" anchor="t">
            <a:normAutofit fontScale="85000" lnSpcReduction="20000"/>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a:buNone/>
            </a:pPr>
            <a:r>
              <a:rPr lang="en-US" dirty="0">
                <a:cs typeface="Segoe UI Light"/>
              </a:rPr>
              <a:t>Available in console and ISE (starting PowerShell 5 also support for remote debugging in ISE)</a:t>
            </a:r>
            <a:endParaRPr lang="en-US" dirty="0"/>
          </a:p>
          <a:p>
            <a:pPr>
              <a:buNone/>
            </a:pPr>
            <a:endParaRPr lang="en-US" dirty="0">
              <a:cs typeface="Segoe UI Light"/>
            </a:endParaRPr>
          </a:p>
          <a:p>
            <a:pPr>
              <a:buNone/>
            </a:pPr>
            <a:r>
              <a:rPr lang="en-US" dirty="0">
                <a:cs typeface="Segoe UI Light"/>
              </a:rPr>
              <a:t>$</a:t>
            </a:r>
            <a:r>
              <a:rPr lang="en-US" dirty="0" err="1">
                <a:cs typeface="Segoe UI Light"/>
              </a:rPr>
              <a:t>PSDebugContext</a:t>
            </a:r>
            <a:r>
              <a:rPr lang="en-US" dirty="0">
                <a:cs typeface="Segoe UI Light"/>
              </a:rPr>
              <a:t> to determine if we are debugging</a:t>
            </a:r>
          </a:p>
          <a:p>
            <a:pPr>
              <a:buNone/>
            </a:pPr>
            <a:endParaRPr lang="en-US" dirty="0"/>
          </a:p>
          <a:p>
            <a:pPr>
              <a:buNone/>
            </a:pPr>
            <a:r>
              <a:rPr lang="en-US" dirty="0">
                <a:cs typeface="Segoe UI Light"/>
              </a:rPr>
              <a:t>$</a:t>
            </a:r>
            <a:r>
              <a:rPr lang="en-US" dirty="0" err="1">
                <a:cs typeface="Segoe UI Light"/>
              </a:rPr>
              <a:t>DebugPreference</a:t>
            </a:r>
            <a:r>
              <a:rPr lang="en-US" dirty="0">
                <a:cs typeface="Segoe UI Light"/>
              </a:rPr>
              <a:t> influences debugging behavior</a:t>
            </a:r>
          </a:p>
          <a:p>
            <a:pPr marL="0" indent="0">
              <a:buNone/>
            </a:pPr>
            <a:endParaRPr lang="en-US" dirty="0"/>
          </a:p>
          <a:p>
            <a:pPr>
              <a:buNone/>
            </a:pPr>
            <a:r>
              <a:rPr lang="en-US" dirty="0">
                <a:cs typeface="Segoe UI Light"/>
              </a:rPr>
              <a:t>-Debug </a:t>
            </a:r>
            <a:r>
              <a:rPr lang="en-NL" dirty="0">
                <a:cs typeface="Segoe UI Light"/>
              </a:rPr>
              <a:t>c</a:t>
            </a:r>
            <a:r>
              <a:rPr lang="en-US" dirty="0" err="1">
                <a:cs typeface="Segoe UI Light"/>
              </a:rPr>
              <a:t>ommon</a:t>
            </a:r>
            <a:r>
              <a:rPr lang="en-US" dirty="0">
                <a:cs typeface="Segoe UI Light"/>
              </a:rPr>
              <a:t> parameter to influence $</a:t>
            </a:r>
            <a:r>
              <a:rPr lang="en-US" dirty="0" err="1">
                <a:cs typeface="Segoe UI Light"/>
              </a:rPr>
              <a:t>DebugPreference</a:t>
            </a:r>
            <a:endParaRPr lang="en-NL" dirty="0">
              <a:cs typeface="Segoe UI Light"/>
            </a:endParaRPr>
          </a:p>
          <a:p>
            <a:pPr>
              <a:buNone/>
            </a:pPr>
            <a:endParaRPr lang="en-US" dirty="0">
              <a:cs typeface="Segoe UI Light"/>
            </a:endParaRPr>
          </a:p>
          <a:p>
            <a:pPr>
              <a:buNone/>
            </a:pPr>
            <a:r>
              <a:rPr lang="en-US" dirty="0">
                <a:cs typeface="Segoe UI Light"/>
              </a:rPr>
              <a:t>Cmdlets include:</a:t>
            </a:r>
          </a:p>
          <a:p>
            <a:r>
              <a:rPr lang="en-US" dirty="0"/>
              <a:t>Breakpoint</a:t>
            </a:r>
          </a:p>
          <a:p>
            <a:r>
              <a:rPr lang="en-US" dirty="0">
                <a:cs typeface="Segoe UI Light"/>
              </a:rPr>
              <a:t>Call stack</a:t>
            </a:r>
          </a:p>
          <a:p>
            <a:r>
              <a:rPr lang="en-US" dirty="0">
                <a:cs typeface="Segoe UI Light"/>
              </a:rPr>
              <a:t>Debug</a:t>
            </a:r>
          </a:p>
          <a:p>
            <a:r>
              <a:rPr lang="en-US" dirty="0">
                <a:cs typeface="Segoe UI Light"/>
              </a:rPr>
              <a:t>Trace</a:t>
            </a:r>
          </a:p>
          <a:p>
            <a:r>
              <a:rPr lang="en-US" dirty="0" err="1"/>
              <a:t>StrictMode</a:t>
            </a:r>
            <a:endParaRPr lang="en-US" dirty="0"/>
          </a:p>
        </p:txBody>
      </p:sp>
    </p:spTree>
    <p:custDataLst>
      <p:tags r:id="rId1"/>
    </p:custDataLst>
    <p:extLst>
      <p:ext uri="{BB962C8B-B14F-4D97-AF65-F5344CB8AC3E}">
        <p14:creationId xmlns:p14="http://schemas.microsoft.com/office/powerpoint/2010/main" val="3719498106"/>
      </p:ext>
    </p:extLst>
  </p:cSld>
  <p:clrMapOvr>
    <a:masterClrMapping/>
  </p:clrMapOvr>
  <p:transition spd="slow"/>
</p:sld>
</file>

<file path=ppt/slides/slide60.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dirty="0"/>
              <a:t>Debugging</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endParaRPr lang="en-US" dirty="0"/>
          </a:p>
        </p:txBody>
      </p:sp>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1813866374"/>
      </p:ext>
    </p:extLst>
  </p:cSld>
  <p:clrMapOvr>
    <a:masterClrMapping/>
  </p:clrMapOvr>
  <p:transition spd="slow"/>
</p:sld>
</file>

<file path=ppt/slides/slide6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0" y="2979738"/>
            <a:ext cx="9015413" cy="604837"/>
          </a:xfrm>
        </p:spPr>
        <p:txBody>
          <a:bodyPr/>
          <a:lstStyle/>
          <a:p>
            <a:r>
              <a:rPr lang="en-US" dirty="0">
                <a:noFill/>
              </a:rPr>
              <a:t>Microsoft</a:t>
            </a:r>
          </a:p>
        </p:txBody>
      </p:sp>
    </p:spTree>
    <p:custDataLst>
      <p:tags r:id="rId1"/>
    </p:custDataLst>
    <p:extLst>
      <p:ext uri="{BB962C8B-B14F-4D97-AF65-F5344CB8AC3E}">
        <p14:creationId xmlns:p14="http://schemas.microsoft.com/office/powerpoint/2010/main" val="1339254417"/>
      </p:ext>
    </p:extLst>
  </p:cSld>
  <p:clrMapOvr>
    <a:masterClrMapping/>
  </p:clrMapOvr>
  <p:transition spd="slow"/>
</p:sld>
</file>

<file path=ppt/slides/slide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Breakpoints – </a:t>
            </a:r>
            <a:r>
              <a:rPr lang="en-NL" dirty="0"/>
              <a:t>a</a:t>
            </a:r>
            <a:r>
              <a:rPr lang="en-AU" dirty="0" err="1"/>
              <a:t>utomatic</a:t>
            </a:r>
            <a:r>
              <a:rPr lang="en-AU" dirty="0"/>
              <a:t> </a:t>
            </a:r>
            <a:r>
              <a:rPr lang="en-NL" dirty="0"/>
              <a:t>v</a:t>
            </a:r>
            <a:r>
              <a:rPr lang="en-AU" dirty="0" err="1"/>
              <a:t>ariables</a:t>
            </a:r>
            <a:endParaRPr lang="en-AU" dirty="0"/>
          </a:p>
        </p:txBody>
      </p:sp>
      <p:sp>
        <p:nvSpPr>
          <p:cNvPr id="3" name="Content Placeholder 2">
            <a:extLst>
              <a:ext uri="{FF2B5EF4-FFF2-40B4-BE49-F238E27FC236}">
                <a16:creationId xmlns:a16="http://schemas.microsoft.com/office/drawing/2014/main" id="{301F33A8-98C4-43C6-9C18-6E714774A0D2}"/>
              </a:ext>
            </a:extLst>
          </p:cNvPr>
          <p:cNvSpPr>
            <a:spLocks noGrp="1"/>
          </p:cNvSpPr>
          <p:nvPr>
            <p:ph sz="quarter" idx="13"/>
          </p:nvPr>
        </p:nvSpPr>
        <p:spPr/>
        <p:txBody>
          <a:bodyPr/>
          <a:lstStyle/>
          <a:p>
            <a:pPr defTabSz="914400">
              <a:spcBef>
                <a:spcPts val="0"/>
              </a:spcBef>
              <a:buClrTx/>
              <a:buSzTx/>
              <a:defRPr/>
            </a:pPr>
            <a:r>
              <a:rPr lang="nl-NL" dirty="0">
                <a:solidFill>
                  <a:prstClr val="black"/>
                </a:solidFill>
                <a:cs typeface="Segoe UI Light" panose="020B0502040204020203" pitchFamily="34" charset="0"/>
              </a:rPr>
              <a:t>D</a:t>
            </a:r>
            <a:r>
              <a:rPr lang="en-NL" dirty="0">
                <a:solidFill>
                  <a:prstClr val="black"/>
                </a:solidFill>
                <a:cs typeface="Segoe UI Light" panose="020B0502040204020203" pitchFamily="34" charset="0"/>
              </a:rPr>
              <a:t>e</a:t>
            </a:r>
            <a:r>
              <a:rPr lang="nl-NL" dirty="0">
                <a:solidFill>
                  <a:prstClr val="black"/>
                </a:solidFill>
                <a:cs typeface="Segoe UI Light" panose="020B0502040204020203" pitchFamily="34" charset="0"/>
              </a:rPr>
              <a:t>t</a:t>
            </a:r>
            <a:r>
              <a:rPr lang="en-NL" dirty="0">
                <a:solidFill>
                  <a:prstClr val="black"/>
                </a:solidFill>
                <a:cs typeface="Segoe UI Light" panose="020B0502040204020203" pitchFamily="34" charset="0"/>
              </a:rPr>
              <a:t>e</a:t>
            </a:r>
            <a:r>
              <a:rPr lang="nl-NL" dirty="0">
                <a:solidFill>
                  <a:prstClr val="black"/>
                </a:solidFill>
                <a:cs typeface="Segoe UI Light" panose="020B0502040204020203" pitchFamily="34" charset="0"/>
              </a:rPr>
              <a:t>r</a:t>
            </a:r>
            <a:r>
              <a:rPr lang="en-NL" dirty="0">
                <a:solidFill>
                  <a:prstClr val="black"/>
                </a:solidFill>
                <a:cs typeface="Segoe UI Light" panose="020B0502040204020203" pitchFamily="34" charset="0"/>
              </a:rPr>
              <a:t>m</a:t>
            </a:r>
            <a:r>
              <a:rPr lang="nl-NL" dirty="0">
                <a:solidFill>
                  <a:prstClr val="black"/>
                </a:solidFill>
                <a:cs typeface="Segoe UI Light" panose="020B0502040204020203" pitchFamily="34" charset="0"/>
              </a:rPr>
              <a:t>i</a:t>
            </a:r>
            <a:r>
              <a:rPr lang="en-NL" dirty="0">
                <a:solidFill>
                  <a:prstClr val="black"/>
                </a:solidFill>
                <a:cs typeface="Segoe UI Light" panose="020B0502040204020203" pitchFamily="34" charset="0"/>
              </a:rPr>
              <a:t>n</a:t>
            </a:r>
            <a:r>
              <a:rPr lang="nl-NL" dirty="0">
                <a:solidFill>
                  <a:prstClr val="black"/>
                </a:solidFill>
                <a:cs typeface="Segoe UI Light" panose="020B0502040204020203" pitchFamily="34" charset="0"/>
              </a:rPr>
              <a:t>e</a:t>
            </a:r>
            <a:r>
              <a:rPr lang="en-NL" dirty="0">
                <a:solidFill>
                  <a:prstClr val="black"/>
                </a:solidFill>
                <a:cs typeface="Segoe UI Light" panose="020B0502040204020203" pitchFamily="34" charset="0"/>
              </a:rPr>
              <a:t> </a:t>
            </a:r>
            <a:r>
              <a:rPr lang="nl-NL" dirty="0">
                <a:solidFill>
                  <a:prstClr val="black"/>
                </a:solidFill>
                <a:cs typeface="Segoe UI Light" panose="020B0502040204020203" pitchFamily="34" charset="0"/>
              </a:rPr>
              <a:t>w</a:t>
            </a:r>
            <a:r>
              <a:rPr lang="en-NL" dirty="0">
                <a:solidFill>
                  <a:prstClr val="black"/>
                </a:solidFill>
                <a:cs typeface="Segoe UI Light" panose="020B0502040204020203" pitchFamily="34" charset="0"/>
              </a:rPr>
              <a:t>h</a:t>
            </a:r>
            <a:r>
              <a:rPr lang="nl-NL" dirty="0">
                <a:solidFill>
                  <a:prstClr val="black"/>
                </a:solidFill>
                <a:cs typeface="Segoe UI Light" panose="020B0502040204020203" pitchFamily="34" charset="0"/>
              </a:rPr>
              <a:t>e</a:t>
            </a:r>
            <a:r>
              <a:rPr lang="en-NL" dirty="0">
                <a:solidFill>
                  <a:prstClr val="black"/>
                </a:solidFill>
                <a:cs typeface="Segoe UI Light" panose="020B0502040204020203" pitchFamily="34" charset="0"/>
              </a:rPr>
              <a:t>t</a:t>
            </a:r>
            <a:r>
              <a:rPr lang="nl-NL" dirty="0">
                <a:solidFill>
                  <a:prstClr val="black"/>
                </a:solidFill>
                <a:cs typeface="Segoe UI Light" panose="020B0502040204020203" pitchFamily="34" charset="0"/>
              </a:rPr>
              <a:t>h</a:t>
            </a:r>
            <a:r>
              <a:rPr lang="en-NL" dirty="0">
                <a:solidFill>
                  <a:prstClr val="black"/>
                </a:solidFill>
                <a:cs typeface="Segoe UI Light" panose="020B0502040204020203" pitchFamily="34" charset="0"/>
              </a:rPr>
              <a:t>e</a:t>
            </a:r>
            <a:r>
              <a:rPr lang="nl-NL" dirty="0">
                <a:solidFill>
                  <a:prstClr val="black"/>
                </a:solidFill>
                <a:cs typeface="Segoe UI Light" panose="020B0502040204020203" pitchFamily="34" charset="0"/>
              </a:rPr>
              <a:t>r</a:t>
            </a:r>
            <a:r>
              <a:rPr lang="en-NL" dirty="0">
                <a:solidFill>
                  <a:prstClr val="black"/>
                </a:solidFill>
                <a:cs typeface="Segoe UI Light" panose="020B0502040204020203" pitchFamily="34" charset="0"/>
              </a:rPr>
              <a:t> </a:t>
            </a:r>
            <a:r>
              <a:rPr lang="nl-NL" dirty="0">
                <a:solidFill>
                  <a:prstClr val="black"/>
                </a:solidFill>
                <a:cs typeface="Segoe UI Light" panose="020B0502040204020203" pitchFamily="34" charset="0"/>
              </a:rPr>
              <a:t>w</a:t>
            </a:r>
            <a:r>
              <a:rPr lang="en-NL" dirty="0">
                <a:solidFill>
                  <a:prstClr val="black"/>
                </a:solidFill>
                <a:cs typeface="Segoe UI Light" panose="020B0502040204020203" pitchFamily="34" charset="0"/>
              </a:rPr>
              <a:t>e </a:t>
            </a:r>
            <a:r>
              <a:rPr lang="nl-NL" dirty="0">
                <a:solidFill>
                  <a:prstClr val="black"/>
                </a:solidFill>
                <a:cs typeface="Segoe UI Light" panose="020B0502040204020203" pitchFamily="34" charset="0"/>
              </a:rPr>
              <a:t>a</a:t>
            </a:r>
            <a:r>
              <a:rPr lang="en-NL" dirty="0">
                <a:solidFill>
                  <a:prstClr val="black"/>
                </a:solidFill>
                <a:cs typeface="Segoe UI Light" panose="020B0502040204020203" pitchFamily="34" charset="0"/>
              </a:rPr>
              <a:t>r</a:t>
            </a:r>
            <a:r>
              <a:rPr lang="nl-NL" dirty="0">
                <a:solidFill>
                  <a:prstClr val="black"/>
                </a:solidFill>
                <a:cs typeface="Segoe UI Light" panose="020B0502040204020203" pitchFamily="34" charset="0"/>
              </a:rPr>
              <a:t>e</a:t>
            </a:r>
            <a:r>
              <a:rPr lang="en-NL" dirty="0">
                <a:solidFill>
                  <a:prstClr val="black"/>
                </a:solidFill>
                <a:cs typeface="Segoe UI Light" panose="020B0502040204020203" pitchFamily="34" charset="0"/>
              </a:rPr>
              <a:t> </a:t>
            </a:r>
            <a:r>
              <a:rPr lang="nl-NL" dirty="0">
                <a:solidFill>
                  <a:prstClr val="black"/>
                </a:solidFill>
                <a:cs typeface="Segoe UI Light" panose="020B0502040204020203" pitchFamily="34" charset="0"/>
              </a:rPr>
              <a:t>d</a:t>
            </a:r>
            <a:r>
              <a:rPr lang="en-NL" dirty="0">
                <a:solidFill>
                  <a:prstClr val="black"/>
                </a:solidFill>
                <a:cs typeface="Segoe UI Light" panose="020B0502040204020203" pitchFamily="34" charset="0"/>
              </a:rPr>
              <a:t>e</a:t>
            </a:r>
            <a:r>
              <a:rPr lang="nl-NL" dirty="0">
                <a:solidFill>
                  <a:prstClr val="black"/>
                </a:solidFill>
                <a:cs typeface="Segoe UI Light" panose="020B0502040204020203" pitchFamily="34" charset="0"/>
              </a:rPr>
              <a:t>b</a:t>
            </a:r>
            <a:r>
              <a:rPr lang="en-NL" dirty="0">
                <a:solidFill>
                  <a:prstClr val="black"/>
                </a:solidFill>
                <a:cs typeface="Segoe UI Light" panose="020B0502040204020203" pitchFamily="34" charset="0"/>
              </a:rPr>
              <a:t>ugging or not (</a:t>
            </a:r>
            <a:r>
              <a:rPr lang="nl-NL" dirty="0">
                <a:solidFill>
                  <a:prstClr val="black"/>
                </a:solidFill>
                <a:cs typeface="Segoe UI Light" panose="020B0502040204020203" pitchFamily="34" charset="0"/>
              </a:rPr>
              <a:t>e</a:t>
            </a:r>
            <a:r>
              <a:rPr lang="en-NL" dirty="0">
                <a:solidFill>
                  <a:prstClr val="black"/>
                </a:solidFill>
                <a:cs typeface="Segoe UI Light" panose="020B0502040204020203" pitchFamily="34" charset="0"/>
              </a:rPr>
              <a:t>.</a:t>
            </a:r>
            <a:r>
              <a:rPr lang="nl-NL" dirty="0">
                <a:solidFill>
                  <a:prstClr val="black"/>
                </a:solidFill>
                <a:cs typeface="Segoe UI Light" panose="020B0502040204020203" pitchFamily="34" charset="0"/>
              </a:rPr>
              <a:t>g</a:t>
            </a:r>
            <a:r>
              <a:rPr lang="en-NL" dirty="0">
                <a:solidFill>
                  <a:prstClr val="black"/>
                </a:solidFill>
                <a:cs typeface="Segoe UI Light" panose="020B0502040204020203" pitchFamily="34" charset="0"/>
              </a:rPr>
              <a:t>. fr</a:t>
            </a:r>
            <a:r>
              <a:rPr lang="nl-NL" dirty="0">
                <a:solidFill>
                  <a:prstClr val="black"/>
                </a:solidFill>
                <a:cs typeface="Segoe UI Light" panose="020B0502040204020203" pitchFamily="34" charset="0"/>
              </a:rPr>
              <a:t>o</a:t>
            </a:r>
            <a:r>
              <a:rPr lang="en-NL" dirty="0">
                <a:solidFill>
                  <a:prstClr val="black"/>
                </a:solidFill>
                <a:cs typeface="Segoe UI Light" panose="020B0502040204020203" pitchFamily="34" charset="0"/>
              </a:rPr>
              <a:t>m </a:t>
            </a:r>
            <a:r>
              <a:rPr lang="nl-NL" dirty="0">
                <a:solidFill>
                  <a:prstClr val="black"/>
                </a:solidFill>
                <a:cs typeface="Segoe UI Light" panose="020B0502040204020203" pitchFamily="34" charset="0"/>
              </a:rPr>
              <a:t>a</a:t>
            </a:r>
            <a:r>
              <a:rPr lang="en-NL" dirty="0">
                <a:solidFill>
                  <a:prstClr val="black"/>
                </a:solidFill>
                <a:cs typeface="Segoe UI Light" panose="020B0502040204020203" pitchFamily="34" charset="0"/>
              </a:rPr>
              <a:t>n </a:t>
            </a:r>
            <a:r>
              <a:rPr lang="nl-NL" dirty="0">
                <a:solidFill>
                  <a:prstClr val="black"/>
                </a:solidFill>
                <a:cs typeface="Segoe UI Light" panose="020B0502040204020203" pitchFamily="34" charset="0"/>
              </a:rPr>
              <a:t>a</a:t>
            </a:r>
            <a:r>
              <a:rPr lang="en-NL" dirty="0">
                <a:solidFill>
                  <a:prstClr val="black"/>
                </a:solidFill>
                <a:cs typeface="Segoe UI Light" panose="020B0502040204020203" pitchFamily="34" charset="0"/>
              </a:rPr>
              <a:t>u</a:t>
            </a:r>
            <a:r>
              <a:rPr lang="nl-NL" dirty="0">
                <a:solidFill>
                  <a:prstClr val="black"/>
                </a:solidFill>
                <a:cs typeface="Segoe UI Light" panose="020B0502040204020203" pitchFamily="34" charset="0"/>
              </a:rPr>
              <a:t>t</a:t>
            </a:r>
            <a:r>
              <a:rPr lang="en-NL" dirty="0">
                <a:solidFill>
                  <a:prstClr val="black"/>
                </a:solidFill>
                <a:cs typeface="Segoe UI Light" panose="020B0502040204020203" pitchFamily="34" charset="0"/>
              </a:rPr>
              <a:t>o</a:t>
            </a:r>
            <a:r>
              <a:rPr lang="nl-NL" dirty="0">
                <a:solidFill>
                  <a:prstClr val="black"/>
                </a:solidFill>
                <a:cs typeface="Segoe UI Light" panose="020B0502040204020203" pitchFamily="34" charset="0"/>
              </a:rPr>
              <a:t>m</a:t>
            </a:r>
            <a:r>
              <a:rPr lang="en-NL" dirty="0">
                <a:solidFill>
                  <a:prstClr val="black"/>
                </a:solidFill>
                <a:cs typeface="Segoe UI Light" panose="020B0502040204020203" pitchFamily="34" charset="0"/>
              </a:rPr>
              <a:t>a</a:t>
            </a:r>
            <a:r>
              <a:rPr lang="nl-NL" dirty="0">
                <a:solidFill>
                  <a:prstClr val="black"/>
                </a:solidFill>
                <a:cs typeface="Segoe UI Light" panose="020B0502040204020203" pitchFamily="34" charset="0"/>
              </a:rPr>
              <a:t>t</a:t>
            </a:r>
            <a:r>
              <a:rPr lang="en-NL" dirty="0">
                <a:solidFill>
                  <a:prstClr val="black"/>
                </a:solidFill>
                <a:cs typeface="Segoe UI Light" panose="020B0502040204020203" pitchFamily="34" charset="0"/>
              </a:rPr>
              <a:t>i</a:t>
            </a:r>
            <a:r>
              <a:rPr lang="nl-NL" dirty="0">
                <a:solidFill>
                  <a:prstClr val="black"/>
                </a:solidFill>
                <a:cs typeface="Segoe UI Light" panose="020B0502040204020203" pitchFamily="34" charset="0"/>
              </a:rPr>
              <a:t>o</a:t>
            </a:r>
            <a:r>
              <a:rPr lang="en-NL" dirty="0">
                <a:solidFill>
                  <a:prstClr val="black"/>
                </a:solidFill>
                <a:cs typeface="Segoe UI Light" panose="020B0502040204020203" pitchFamily="34" charset="0"/>
              </a:rPr>
              <a:t>n </a:t>
            </a:r>
            <a:r>
              <a:rPr lang="nl-NL" dirty="0">
                <a:solidFill>
                  <a:prstClr val="black"/>
                </a:solidFill>
                <a:cs typeface="Segoe UI Light" panose="020B0502040204020203" pitchFamily="34" charset="0"/>
              </a:rPr>
              <a:t>p</a:t>
            </a:r>
            <a:r>
              <a:rPr lang="en-NL" dirty="0">
                <a:solidFill>
                  <a:prstClr val="black"/>
                </a:solidFill>
                <a:cs typeface="Segoe UI Light" panose="020B0502040204020203" pitchFamily="34" charset="0"/>
              </a:rPr>
              <a:t>e</a:t>
            </a:r>
            <a:r>
              <a:rPr lang="nl-NL" dirty="0">
                <a:solidFill>
                  <a:prstClr val="black"/>
                </a:solidFill>
                <a:cs typeface="Segoe UI Light" panose="020B0502040204020203" pitchFamily="34" charset="0"/>
              </a:rPr>
              <a:t>r</a:t>
            </a:r>
            <a:r>
              <a:rPr lang="en-NL" dirty="0">
                <a:solidFill>
                  <a:prstClr val="black"/>
                </a:solidFill>
                <a:cs typeface="Segoe UI Light" panose="020B0502040204020203" pitchFamily="34" charset="0"/>
              </a:rPr>
              <a:t>s</a:t>
            </a:r>
            <a:r>
              <a:rPr lang="nl-NL" dirty="0">
                <a:solidFill>
                  <a:prstClr val="black"/>
                </a:solidFill>
                <a:cs typeface="Segoe UI Light" panose="020B0502040204020203" pitchFamily="34" charset="0"/>
              </a:rPr>
              <a:t>p</a:t>
            </a:r>
            <a:r>
              <a:rPr lang="en-NL" dirty="0">
                <a:solidFill>
                  <a:prstClr val="black"/>
                </a:solidFill>
                <a:cs typeface="Segoe UI Light" panose="020B0502040204020203" pitchFamily="34" charset="0"/>
              </a:rPr>
              <a:t>e</a:t>
            </a:r>
            <a:r>
              <a:rPr lang="nl-NL" dirty="0">
                <a:solidFill>
                  <a:prstClr val="black"/>
                </a:solidFill>
                <a:cs typeface="Segoe UI Light" panose="020B0502040204020203" pitchFamily="34" charset="0"/>
              </a:rPr>
              <a:t>c</a:t>
            </a:r>
            <a:r>
              <a:rPr lang="en-NL" dirty="0">
                <a:solidFill>
                  <a:prstClr val="black"/>
                </a:solidFill>
                <a:cs typeface="Segoe UI Light" panose="020B0502040204020203" pitchFamily="34" charset="0"/>
              </a:rPr>
              <a:t>t</a:t>
            </a:r>
            <a:r>
              <a:rPr lang="nl-NL" dirty="0">
                <a:solidFill>
                  <a:prstClr val="black"/>
                </a:solidFill>
                <a:cs typeface="Segoe UI Light" panose="020B0502040204020203" pitchFamily="34" charset="0"/>
              </a:rPr>
              <a:t>i</a:t>
            </a:r>
            <a:r>
              <a:rPr lang="en-NL" dirty="0">
                <a:solidFill>
                  <a:prstClr val="black"/>
                </a:solidFill>
                <a:cs typeface="Segoe UI Light" panose="020B0502040204020203" pitchFamily="34" charset="0"/>
              </a:rPr>
              <a:t>v</a:t>
            </a:r>
            <a:r>
              <a:rPr lang="nl-NL" dirty="0">
                <a:solidFill>
                  <a:prstClr val="black"/>
                </a:solidFill>
                <a:cs typeface="Segoe UI Light" panose="020B0502040204020203" pitchFamily="34" charset="0"/>
              </a:rPr>
              <a:t>e</a:t>
            </a:r>
            <a:r>
              <a:rPr lang="en-NL" dirty="0">
                <a:solidFill>
                  <a:prstClr val="black"/>
                </a:solidFill>
                <a:cs typeface="Segoe UI Light" panose="020B0502040204020203" pitchFamily="34" charset="0"/>
              </a:rPr>
              <a:t>)</a:t>
            </a:r>
          </a:p>
          <a:p>
            <a:pPr defTabSz="914400">
              <a:spcBef>
                <a:spcPts val="0"/>
              </a:spcBef>
              <a:buClrTx/>
              <a:buSzTx/>
              <a:defRPr/>
            </a:pPr>
            <a:endParaRPr lang="en-NL" dirty="0">
              <a:solidFill>
                <a:prstClr val="black"/>
              </a:solidFill>
              <a:cs typeface="Segoe UI Light" panose="020B0502040204020203" pitchFamily="34" charset="0"/>
            </a:endParaRPr>
          </a:p>
          <a:p>
            <a:pPr defTabSz="914400">
              <a:spcBef>
                <a:spcPts val="0"/>
              </a:spcBef>
              <a:buClrTx/>
              <a:buSzTx/>
              <a:defRPr/>
            </a:pPr>
            <a:r>
              <a:rPr lang="en-NL" dirty="0">
                <a:solidFill>
                  <a:prstClr val="black"/>
                </a:solidFill>
                <a:cs typeface="Segoe UI Light" panose="020B0502040204020203" pitchFamily="34" charset="0"/>
              </a:rPr>
              <a:t>When </a:t>
            </a:r>
            <a:r>
              <a:rPr lang="nl-NL" dirty="0">
                <a:solidFill>
                  <a:prstClr val="black"/>
                </a:solidFill>
                <a:cs typeface="Segoe UI Light" panose="020B0502040204020203" pitchFamily="34" charset="0"/>
              </a:rPr>
              <a:t>d</a:t>
            </a:r>
            <a:r>
              <a:rPr lang="en-NL" dirty="0">
                <a:solidFill>
                  <a:prstClr val="black"/>
                </a:solidFill>
                <a:cs typeface="Segoe UI Light" panose="020B0502040204020203" pitchFamily="34" charset="0"/>
              </a:rPr>
              <a:t>e</a:t>
            </a:r>
            <a:r>
              <a:rPr lang="nl-NL" dirty="0">
                <a:solidFill>
                  <a:prstClr val="black"/>
                </a:solidFill>
                <a:cs typeface="Segoe UI Light" panose="020B0502040204020203" pitchFamily="34" charset="0"/>
              </a:rPr>
              <a:t>b</a:t>
            </a:r>
            <a:r>
              <a:rPr lang="en-NL" dirty="0">
                <a:solidFill>
                  <a:prstClr val="black"/>
                </a:solidFill>
                <a:cs typeface="Segoe UI Light" panose="020B0502040204020203" pitchFamily="34" charset="0"/>
              </a:rPr>
              <a:t>u</a:t>
            </a:r>
            <a:r>
              <a:rPr lang="nl-NL" dirty="0">
                <a:solidFill>
                  <a:prstClr val="black"/>
                </a:solidFill>
                <a:cs typeface="Segoe UI Light" panose="020B0502040204020203" pitchFamily="34" charset="0"/>
              </a:rPr>
              <a:t>g</a:t>
            </a:r>
            <a:r>
              <a:rPr lang="en-NL" dirty="0">
                <a:solidFill>
                  <a:prstClr val="black"/>
                </a:solidFill>
                <a:cs typeface="Segoe UI Light" panose="020B0502040204020203" pitchFamily="34" charset="0"/>
              </a:rPr>
              <a:t>g</a:t>
            </a:r>
            <a:r>
              <a:rPr lang="nl-NL" dirty="0">
                <a:solidFill>
                  <a:prstClr val="black"/>
                </a:solidFill>
                <a:cs typeface="Segoe UI Light" panose="020B0502040204020203" pitchFamily="34" charset="0"/>
              </a:rPr>
              <a:t>i</a:t>
            </a:r>
            <a:r>
              <a:rPr lang="en-NL" dirty="0">
                <a:solidFill>
                  <a:prstClr val="black"/>
                </a:solidFill>
                <a:cs typeface="Segoe UI Light" panose="020B0502040204020203" pitchFamily="34" charset="0"/>
              </a:rPr>
              <a:t>n</a:t>
            </a:r>
            <a:r>
              <a:rPr lang="nl-NL" dirty="0">
                <a:solidFill>
                  <a:prstClr val="black"/>
                </a:solidFill>
                <a:cs typeface="Segoe UI Light" panose="020B0502040204020203" pitchFamily="34" charset="0"/>
              </a:rPr>
              <a:t>g</a:t>
            </a:r>
            <a:r>
              <a:rPr lang="en-NL" dirty="0">
                <a:solidFill>
                  <a:prstClr val="black"/>
                </a:solidFill>
                <a:cs typeface="Segoe UI Light" panose="020B0502040204020203" pitchFamily="34" charset="0"/>
              </a:rPr>
              <a:t> </a:t>
            </a:r>
            <a:r>
              <a:rPr lang="nl-NL" dirty="0">
                <a:solidFill>
                  <a:prstClr val="black"/>
                </a:solidFill>
                <a:cs typeface="Segoe UI Light" panose="020B0502040204020203" pitchFamily="34" charset="0"/>
              </a:rPr>
              <a:t>c</a:t>
            </a:r>
            <a:r>
              <a:rPr lang="en-NL" dirty="0">
                <a:solidFill>
                  <a:prstClr val="black"/>
                </a:solidFill>
                <a:cs typeface="Segoe UI Light" panose="020B0502040204020203" pitchFamily="34" charset="0"/>
              </a:rPr>
              <a:t>o</a:t>
            </a:r>
            <a:r>
              <a:rPr lang="nl-NL" dirty="0">
                <a:solidFill>
                  <a:prstClr val="black"/>
                </a:solidFill>
                <a:cs typeface="Segoe UI Light" panose="020B0502040204020203" pitchFamily="34" charset="0"/>
              </a:rPr>
              <a:t>m</a:t>
            </a:r>
            <a:r>
              <a:rPr lang="en-NL" dirty="0">
                <a:solidFill>
                  <a:prstClr val="black"/>
                </a:solidFill>
                <a:cs typeface="Segoe UI Light" panose="020B0502040204020203" pitchFamily="34" charset="0"/>
              </a:rPr>
              <a:t>m</a:t>
            </a:r>
            <a:r>
              <a:rPr lang="nl-NL" dirty="0">
                <a:solidFill>
                  <a:prstClr val="black"/>
                </a:solidFill>
                <a:cs typeface="Segoe UI Light" panose="020B0502040204020203" pitchFamily="34" charset="0"/>
              </a:rPr>
              <a:t>e</a:t>
            </a:r>
            <a:r>
              <a:rPr lang="en-NL" dirty="0">
                <a:solidFill>
                  <a:prstClr val="black"/>
                </a:solidFill>
                <a:cs typeface="Segoe UI Light" panose="020B0502040204020203" pitchFamily="34" charset="0"/>
              </a:rPr>
              <a:t>n</a:t>
            </a:r>
            <a:r>
              <a:rPr lang="nl-NL" dirty="0">
                <a:solidFill>
                  <a:prstClr val="black"/>
                </a:solidFill>
                <a:cs typeface="Segoe UI Light" panose="020B0502040204020203" pitchFamily="34" charset="0"/>
              </a:rPr>
              <a:t>c</a:t>
            </a:r>
            <a:r>
              <a:rPr lang="en-NL" dirty="0">
                <a:solidFill>
                  <a:prstClr val="black"/>
                </a:solidFill>
                <a:cs typeface="Segoe UI Light" panose="020B0502040204020203" pitchFamily="34" charset="0"/>
              </a:rPr>
              <a:t>e</a:t>
            </a:r>
            <a:r>
              <a:rPr lang="nl-NL" dirty="0">
                <a:solidFill>
                  <a:prstClr val="black"/>
                </a:solidFill>
                <a:cs typeface="Segoe UI Light" panose="020B0502040204020203" pitchFamily="34" charset="0"/>
              </a:rPr>
              <a:t>s</a:t>
            </a:r>
            <a:r>
              <a:rPr lang="en-NL" dirty="0">
                <a:solidFill>
                  <a:prstClr val="black"/>
                </a:solidFill>
                <a:cs typeface="Segoe UI Light" panose="020B0502040204020203" pitchFamily="34" charset="0"/>
              </a:rPr>
              <a:t> </a:t>
            </a:r>
            <a:r>
              <a:rPr lang="nl-NL" dirty="0">
                <a:solidFill>
                  <a:prstClr val="black"/>
                </a:solidFill>
                <a:cs typeface="Segoe UI Light" panose="020B0502040204020203" pitchFamily="34" charset="0"/>
              </a:rPr>
              <a:t>t</a:t>
            </a:r>
            <a:r>
              <a:rPr lang="en-NL" dirty="0">
                <a:solidFill>
                  <a:prstClr val="black"/>
                </a:solidFill>
                <a:cs typeface="Segoe UI Light" panose="020B0502040204020203" pitchFamily="34" charset="0"/>
              </a:rPr>
              <a:t>h</a:t>
            </a:r>
            <a:r>
              <a:rPr lang="nl-NL" dirty="0">
                <a:solidFill>
                  <a:prstClr val="black"/>
                </a:solidFill>
                <a:cs typeface="Segoe UI Light" panose="020B0502040204020203" pitchFamily="34" charset="0"/>
              </a:rPr>
              <a:t>e</a:t>
            </a:r>
            <a:r>
              <a:rPr lang="en-NL" dirty="0">
                <a:solidFill>
                  <a:prstClr val="black"/>
                </a:solidFill>
                <a:cs typeface="Segoe UI Light" panose="020B0502040204020203" pitchFamily="34" charset="0"/>
              </a:rPr>
              <a:t> current scope doesn’t </a:t>
            </a:r>
            <a:r>
              <a:rPr lang="nl-NL" dirty="0">
                <a:solidFill>
                  <a:prstClr val="black"/>
                </a:solidFill>
                <a:cs typeface="Segoe UI Light" panose="020B0502040204020203" pitchFamily="34" charset="0"/>
              </a:rPr>
              <a:t>c</a:t>
            </a:r>
            <a:r>
              <a:rPr lang="en-NL" dirty="0">
                <a:solidFill>
                  <a:prstClr val="black"/>
                </a:solidFill>
                <a:cs typeface="Segoe UI Light" panose="020B0502040204020203" pitchFamily="34" charset="0"/>
              </a:rPr>
              <a:t>h</a:t>
            </a:r>
            <a:r>
              <a:rPr lang="nl-NL" dirty="0">
                <a:solidFill>
                  <a:prstClr val="black"/>
                </a:solidFill>
                <a:cs typeface="Segoe UI Light" panose="020B0502040204020203" pitchFamily="34" charset="0"/>
              </a:rPr>
              <a:t>a</a:t>
            </a:r>
            <a:r>
              <a:rPr lang="en-NL" dirty="0">
                <a:solidFill>
                  <a:prstClr val="black"/>
                </a:solidFill>
                <a:cs typeface="Segoe UI Light" panose="020B0502040204020203" pitchFamily="34" charset="0"/>
              </a:rPr>
              <a:t>n</a:t>
            </a:r>
            <a:r>
              <a:rPr lang="nl-NL" dirty="0">
                <a:solidFill>
                  <a:prstClr val="black"/>
                </a:solidFill>
                <a:cs typeface="Segoe UI Light" panose="020B0502040204020203" pitchFamily="34" charset="0"/>
              </a:rPr>
              <a:t>g</a:t>
            </a:r>
            <a:r>
              <a:rPr lang="en-NL" dirty="0">
                <a:solidFill>
                  <a:prstClr val="black"/>
                </a:solidFill>
                <a:cs typeface="Segoe UI Light" panose="020B0502040204020203" pitchFamily="34" charset="0"/>
              </a:rPr>
              <a:t>e</a:t>
            </a:r>
          </a:p>
          <a:p>
            <a:pPr defTabSz="914400">
              <a:spcBef>
                <a:spcPts val="0"/>
              </a:spcBef>
              <a:buClrTx/>
              <a:buSzTx/>
              <a:defRPr/>
            </a:pPr>
            <a:r>
              <a:rPr lang="en-NL" dirty="0">
                <a:solidFill>
                  <a:prstClr val="black"/>
                </a:solidFill>
                <a:cs typeface="Segoe UI Light" panose="020B0502040204020203" pitchFamily="34" charset="0"/>
              </a:rPr>
              <a:t>Example: if </a:t>
            </a:r>
            <a:r>
              <a:rPr lang="nl-NL" dirty="0">
                <a:solidFill>
                  <a:prstClr val="black"/>
                </a:solidFill>
                <a:cs typeface="Segoe UI Light" panose="020B0502040204020203" pitchFamily="34" charset="0"/>
              </a:rPr>
              <a:t>d</a:t>
            </a:r>
            <a:r>
              <a:rPr lang="en-NL" dirty="0">
                <a:solidFill>
                  <a:prstClr val="black"/>
                </a:solidFill>
                <a:cs typeface="Segoe UI Light" panose="020B0502040204020203" pitchFamily="34" charset="0"/>
              </a:rPr>
              <a:t>e</a:t>
            </a:r>
            <a:r>
              <a:rPr lang="nl-NL" dirty="0">
                <a:solidFill>
                  <a:prstClr val="black"/>
                </a:solidFill>
                <a:cs typeface="Segoe UI Light" panose="020B0502040204020203" pitchFamily="34" charset="0"/>
              </a:rPr>
              <a:t>b</a:t>
            </a:r>
            <a:r>
              <a:rPr lang="en-NL" dirty="0">
                <a:solidFill>
                  <a:prstClr val="black"/>
                </a:solidFill>
                <a:cs typeface="Segoe UI Light" panose="020B0502040204020203" pitchFamily="34" charset="0"/>
              </a:rPr>
              <a:t>u</a:t>
            </a:r>
            <a:r>
              <a:rPr lang="nl-NL" dirty="0">
                <a:solidFill>
                  <a:prstClr val="black"/>
                </a:solidFill>
                <a:cs typeface="Segoe UI Light" panose="020B0502040204020203" pitchFamily="34" charset="0"/>
              </a:rPr>
              <a:t>g</a:t>
            </a:r>
            <a:r>
              <a:rPr lang="en-NL" dirty="0">
                <a:solidFill>
                  <a:prstClr val="black"/>
                </a:solidFill>
                <a:cs typeface="Segoe UI Light" panose="020B0502040204020203" pitchFamily="34" charset="0"/>
              </a:rPr>
              <a:t>ging starts within </a:t>
            </a:r>
            <a:r>
              <a:rPr lang="nl-NL" dirty="0">
                <a:solidFill>
                  <a:prstClr val="black"/>
                </a:solidFill>
                <a:cs typeface="Segoe UI Light" panose="020B0502040204020203" pitchFamily="34" charset="0"/>
              </a:rPr>
              <a:t>a</a:t>
            </a:r>
            <a:r>
              <a:rPr lang="en-NL" dirty="0">
                <a:solidFill>
                  <a:prstClr val="black"/>
                </a:solidFill>
                <a:cs typeface="Segoe UI Light" panose="020B0502040204020203" pitchFamily="34" charset="0"/>
              </a:rPr>
              <a:t> </a:t>
            </a:r>
            <a:r>
              <a:rPr lang="nl-NL" dirty="0">
                <a:solidFill>
                  <a:prstClr val="black"/>
                </a:solidFill>
                <a:cs typeface="Segoe UI Light" panose="020B0502040204020203" pitchFamily="34" charset="0"/>
              </a:rPr>
              <a:t>f</a:t>
            </a:r>
            <a:r>
              <a:rPr lang="en-NL" dirty="0">
                <a:solidFill>
                  <a:prstClr val="black"/>
                </a:solidFill>
                <a:cs typeface="Segoe UI Light" panose="020B0502040204020203" pitchFamily="34" charset="0"/>
              </a:rPr>
              <a:t>u</a:t>
            </a:r>
            <a:r>
              <a:rPr lang="nl-NL" dirty="0">
                <a:solidFill>
                  <a:prstClr val="black"/>
                </a:solidFill>
                <a:cs typeface="Segoe UI Light" panose="020B0502040204020203" pitchFamily="34" charset="0"/>
              </a:rPr>
              <a:t>n</a:t>
            </a:r>
            <a:r>
              <a:rPr lang="en-NL" dirty="0">
                <a:solidFill>
                  <a:prstClr val="black"/>
                </a:solidFill>
                <a:cs typeface="Segoe UI Light" panose="020B0502040204020203" pitchFamily="34" charset="0"/>
              </a:rPr>
              <a:t>c</a:t>
            </a:r>
            <a:r>
              <a:rPr lang="nl-NL" dirty="0">
                <a:solidFill>
                  <a:prstClr val="black"/>
                </a:solidFill>
                <a:cs typeface="Segoe UI Light" panose="020B0502040204020203" pitchFamily="34" charset="0"/>
              </a:rPr>
              <a:t>t</a:t>
            </a:r>
            <a:r>
              <a:rPr lang="en-NL" dirty="0">
                <a:solidFill>
                  <a:prstClr val="black"/>
                </a:solidFill>
                <a:cs typeface="Segoe UI Light" panose="020B0502040204020203" pitchFamily="34" charset="0"/>
              </a:rPr>
              <a:t>i</a:t>
            </a:r>
            <a:r>
              <a:rPr lang="nl-NL" dirty="0">
                <a:solidFill>
                  <a:prstClr val="black"/>
                </a:solidFill>
                <a:cs typeface="Segoe UI Light" panose="020B0502040204020203" pitchFamily="34" charset="0"/>
              </a:rPr>
              <a:t>o</a:t>
            </a:r>
            <a:r>
              <a:rPr lang="en-NL" dirty="0">
                <a:solidFill>
                  <a:prstClr val="black"/>
                </a:solidFill>
                <a:cs typeface="Segoe UI Light" panose="020B0502040204020203" pitchFamily="34" charset="0"/>
              </a:rPr>
              <a:t>n </a:t>
            </a:r>
            <a:r>
              <a:rPr lang="nl-NL" dirty="0">
                <a:solidFill>
                  <a:prstClr val="black"/>
                </a:solidFill>
                <a:cs typeface="Segoe UI Light" panose="020B0502040204020203" pitchFamily="34" charset="0"/>
              </a:rPr>
              <a:t>i</a:t>
            </a:r>
            <a:r>
              <a:rPr lang="en-NL" dirty="0">
                <a:solidFill>
                  <a:prstClr val="black"/>
                </a:solidFill>
                <a:cs typeface="Segoe UI Light" panose="020B0502040204020203" pitchFamily="34" charset="0"/>
              </a:rPr>
              <a:t>t </a:t>
            </a:r>
            <a:r>
              <a:rPr lang="nl-NL" dirty="0">
                <a:solidFill>
                  <a:prstClr val="black"/>
                </a:solidFill>
                <a:cs typeface="Segoe UI Light" panose="020B0502040204020203" pitchFamily="34" charset="0"/>
              </a:rPr>
              <a:t>r</a:t>
            </a:r>
            <a:r>
              <a:rPr lang="en-NL" dirty="0">
                <a:solidFill>
                  <a:prstClr val="black"/>
                </a:solidFill>
                <a:cs typeface="Segoe UI Light" panose="020B0502040204020203" pitchFamily="34" charset="0"/>
              </a:rPr>
              <a:t>e</a:t>
            </a:r>
            <a:r>
              <a:rPr lang="nl-NL" dirty="0">
                <a:solidFill>
                  <a:prstClr val="black"/>
                </a:solidFill>
                <a:cs typeface="Segoe UI Light" panose="020B0502040204020203" pitchFamily="34" charset="0"/>
              </a:rPr>
              <a:t>m</a:t>
            </a:r>
            <a:r>
              <a:rPr lang="en-NL" dirty="0">
                <a:solidFill>
                  <a:prstClr val="black"/>
                </a:solidFill>
                <a:cs typeface="Segoe UI Light" panose="020B0502040204020203" pitchFamily="34" charset="0"/>
              </a:rPr>
              <a:t>a</a:t>
            </a:r>
            <a:r>
              <a:rPr lang="nl-NL" dirty="0">
                <a:solidFill>
                  <a:prstClr val="black"/>
                </a:solidFill>
                <a:cs typeface="Segoe UI Light" panose="020B0502040204020203" pitchFamily="34" charset="0"/>
              </a:rPr>
              <a:t>i</a:t>
            </a:r>
            <a:r>
              <a:rPr lang="en-NL" dirty="0">
                <a:solidFill>
                  <a:prstClr val="black"/>
                </a:solidFill>
                <a:cs typeface="Segoe UI Light" panose="020B0502040204020203" pitchFamily="34" charset="0"/>
              </a:rPr>
              <a:t>n</a:t>
            </a:r>
            <a:r>
              <a:rPr lang="nl-NL" dirty="0">
                <a:solidFill>
                  <a:prstClr val="black"/>
                </a:solidFill>
                <a:cs typeface="Segoe UI Light" panose="020B0502040204020203" pitchFamily="34" charset="0"/>
              </a:rPr>
              <a:t>s</a:t>
            </a:r>
            <a:r>
              <a:rPr lang="en-NL" dirty="0">
                <a:solidFill>
                  <a:prstClr val="black"/>
                </a:solidFill>
                <a:cs typeface="Segoe UI Light" panose="020B0502040204020203" pitchFamily="34" charset="0"/>
              </a:rPr>
              <a:t> </a:t>
            </a:r>
            <a:r>
              <a:rPr lang="nl-NL" dirty="0">
                <a:solidFill>
                  <a:prstClr val="black"/>
                </a:solidFill>
                <a:cs typeface="Segoe UI Light" panose="020B0502040204020203" pitchFamily="34" charset="0"/>
              </a:rPr>
              <a:t>i</a:t>
            </a:r>
            <a:r>
              <a:rPr lang="en-NL" dirty="0">
                <a:solidFill>
                  <a:prstClr val="black"/>
                </a:solidFill>
                <a:cs typeface="Segoe UI Light" panose="020B0502040204020203" pitchFamily="34" charset="0"/>
              </a:rPr>
              <a:t>n </a:t>
            </a:r>
            <a:r>
              <a:rPr lang="nl-NL" dirty="0">
                <a:solidFill>
                  <a:prstClr val="black"/>
                </a:solidFill>
                <a:cs typeface="Segoe UI Light" panose="020B0502040204020203" pitchFamily="34" charset="0"/>
              </a:rPr>
              <a:t>t</a:t>
            </a:r>
            <a:r>
              <a:rPr lang="en-NL" dirty="0">
                <a:solidFill>
                  <a:prstClr val="black"/>
                </a:solidFill>
                <a:cs typeface="Segoe UI Light" panose="020B0502040204020203" pitchFamily="34" charset="0"/>
              </a:rPr>
              <a:t>h</a:t>
            </a:r>
            <a:r>
              <a:rPr lang="nl-NL" dirty="0">
                <a:solidFill>
                  <a:prstClr val="black"/>
                </a:solidFill>
                <a:cs typeface="Segoe UI Light" panose="020B0502040204020203" pitchFamily="34" charset="0"/>
              </a:rPr>
              <a:t>e</a:t>
            </a:r>
            <a:r>
              <a:rPr lang="en-NL" dirty="0">
                <a:solidFill>
                  <a:prstClr val="black"/>
                </a:solidFill>
                <a:cs typeface="Segoe UI Light" panose="020B0502040204020203" pitchFamily="34" charset="0"/>
              </a:rPr>
              <a:t> </a:t>
            </a:r>
            <a:r>
              <a:rPr lang="nl-NL" dirty="0">
                <a:solidFill>
                  <a:prstClr val="black"/>
                </a:solidFill>
                <a:cs typeface="Segoe UI Light" panose="020B0502040204020203" pitchFamily="34" charset="0"/>
              </a:rPr>
              <a:t>f</a:t>
            </a:r>
            <a:r>
              <a:rPr lang="en-NL" dirty="0">
                <a:solidFill>
                  <a:prstClr val="black"/>
                </a:solidFill>
                <a:cs typeface="Segoe UI Light" panose="020B0502040204020203" pitchFamily="34" charset="0"/>
              </a:rPr>
              <a:t>u</a:t>
            </a:r>
            <a:r>
              <a:rPr lang="nl-NL" dirty="0">
                <a:solidFill>
                  <a:prstClr val="black"/>
                </a:solidFill>
                <a:cs typeface="Segoe UI Light" panose="020B0502040204020203" pitchFamily="34" charset="0"/>
              </a:rPr>
              <a:t>n</a:t>
            </a:r>
            <a:r>
              <a:rPr lang="en-NL" dirty="0">
                <a:solidFill>
                  <a:prstClr val="black"/>
                </a:solidFill>
                <a:cs typeface="Segoe UI Light" panose="020B0502040204020203" pitchFamily="34" charset="0"/>
              </a:rPr>
              <a:t>c</a:t>
            </a:r>
            <a:r>
              <a:rPr lang="nl-NL" dirty="0">
                <a:solidFill>
                  <a:prstClr val="black"/>
                </a:solidFill>
                <a:cs typeface="Segoe UI Light" panose="020B0502040204020203" pitchFamily="34" charset="0"/>
              </a:rPr>
              <a:t>t</a:t>
            </a:r>
            <a:r>
              <a:rPr lang="en-NL" dirty="0">
                <a:solidFill>
                  <a:prstClr val="black"/>
                </a:solidFill>
                <a:cs typeface="Segoe UI Light" panose="020B0502040204020203" pitchFamily="34" charset="0"/>
              </a:rPr>
              <a:t>i</a:t>
            </a:r>
            <a:r>
              <a:rPr lang="nl-NL" dirty="0">
                <a:solidFill>
                  <a:prstClr val="black"/>
                </a:solidFill>
                <a:cs typeface="Segoe UI Light" panose="020B0502040204020203" pitchFamily="34" charset="0"/>
              </a:rPr>
              <a:t>o</a:t>
            </a:r>
            <a:r>
              <a:rPr lang="en-NL" dirty="0">
                <a:solidFill>
                  <a:prstClr val="black"/>
                </a:solidFill>
                <a:cs typeface="Segoe UI Light" panose="020B0502040204020203" pitchFamily="34" charset="0"/>
              </a:rPr>
              <a:t>n</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22578933"/>
              </p:ext>
            </p:extLst>
          </p:nvPr>
        </p:nvGraphicFramePr>
        <p:xfrm>
          <a:off x="655638" y="3733800"/>
          <a:ext cx="10880724" cy="2493962"/>
        </p:xfrm>
        <a:graphic>
          <a:graphicData uri="http://schemas.openxmlformats.org/drawingml/2006/table">
            <a:tbl>
              <a:tblPr firstRow="1" bandRow="1"/>
              <a:tblGrid>
                <a:gridCol w="10880724">
                  <a:extLst>
                    <a:ext uri="{9D8B030D-6E8A-4147-A177-3AD203B41FA5}">
                      <a16:colId xmlns:a16="http://schemas.microsoft.com/office/drawing/2014/main" val="2527041842"/>
                    </a:ext>
                  </a:extLst>
                </a:gridCol>
              </a:tblGrid>
              <a:tr h="2493962">
                <a:tc>
                  <a:txBody>
                    <a:bodyPr/>
                    <a:lstStyle/>
                    <a:p>
                      <a:r>
                        <a:rPr lang="en-AU" sz="2000" dirty="0">
                          <a:solidFill>
                            <a:srgbClr val="F5F5F5"/>
                          </a:solidFill>
                          <a:latin typeface="Lucida Console" panose="020B0609040504020204" pitchFamily="49" charset="0"/>
                        </a:rPr>
                        <a:t>PS C:\&gt; </a:t>
                      </a:r>
                      <a:r>
                        <a:rPr lang="nl-NL" sz="2000" dirty="0">
                          <a:solidFill>
                            <a:srgbClr val="98FB98"/>
                          </a:solidFill>
                          <a:latin typeface="Lucida Console" panose="020B0609040504020204" pitchFamily="49" charset="0"/>
                        </a:rPr>
                        <a:t>i</a:t>
                      </a:r>
                      <a:r>
                        <a:rPr lang="en-NL" sz="2000" dirty="0">
                          <a:solidFill>
                            <a:srgbClr val="98FB98"/>
                          </a:solidFill>
                          <a:latin typeface="Lucida Console" panose="020B0609040504020204" pitchFamily="49" charset="0"/>
                        </a:rPr>
                        <a:t>f</a:t>
                      </a:r>
                      <a:r>
                        <a:rPr lang="en-AU" sz="2000" dirty="0">
                          <a:solidFill>
                            <a:srgbClr val="F5F5F5"/>
                          </a:solidFill>
                          <a:latin typeface="Lucida Console" panose="020B0609040504020204" pitchFamily="49" charset="0"/>
                        </a:rPr>
                        <a:t>(</a:t>
                      </a:r>
                      <a:r>
                        <a:rPr lang="en-NL" sz="2000" dirty="0">
                          <a:solidFill>
                            <a:srgbClr val="98FB98"/>
                          </a:solidFill>
                          <a:latin typeface="Lucida Console" panose="020B0609040504020204" pitchFamily="49" charset="0"/>
                        </a:rPr>
                        <a:t>$</a:t>
                      </a:r>
                      <a:r>
                        <a:rPr lang="nl-NL" sz="2000" dirty="0">
                          <a:solidFill>
                            <a:srgbClr val="98FB98"/>
                          </a:solidFill>
                          <a:latin typeface="Lucida Console" panose="020B0609040504020204" pitchFamily="49" charset="0"/>
                        </a:rPr>
                        <a:t>P</a:t>
                      </a:r>
                      <a:r>
                        <a:rPr lang="en-NL" sz="2000" dirty="0">
                          <a:solidFill>
                            <a:srgbClr val="98FB98"/>
                          </a:solidFill>
                          <a:latin typeface="Lucida Console" panose="020B0609040504020204" pitchFamily="49" charset="0"/>
                        </a:rPr>
                        <a:t>S</a:t>
                      </a:r>
                      <a:r>
                        <a:rPr lang="nl-NL" sz="2000" dirty="0">
                          <a:solidFill>
                            <a:srgbClr val="98FB98"/>
                          </a:solidFill>
                          <a:latin typeface="Lucida Console" panose="020B0609040504020204" pitchFamily="49" charset="0"/>
                        </a:rPr>
                        <a:t>D</a:t>
                      </a:r>
                      <a:r>
                        <a:rPr lang="en-NL" sz="2000" dirty="0">
                          <a:solidFill>
                            <a:srgbClr val="98FB98"/>
                          </a:solidFill>
                          <a:latin typeface="Lucida Console" panose="020B0609040504020204" pitchFamily="49" charset="0"/>
                        </a:rPr>
                        <a:t>e</a:t>
                      </a:r>
                      <a:r>
                        <a:rPr lang="nl-NL" sz="2000" dirty="0">
                          <a:solidFill>
                            <a:srgbClr val="98FB98"/>
                          </a:solidFill>
                          <a:latin typeface="Lucida Console" panose="020B0609040504020204" pitchFamily="49" charset="0"/>
                        </a:rPr>
                        <a:t>b</a:t>
                      </a:r>
                      <a:r>
                        <a:rPr lang="en-NL" sz="2000" dirty="0">
                          <a:solidFill>
                            <a:srgbClr val="98FB98"/>
                          </a:solidFill>
                          <a:latin typeface="Lucida Console" panose="020B0609040504020204" pitchFamily="49" charset="0"/>
                        </a:rPr>
                        <a:t>u</a:t>
                      </a:r>
                      <a:r>
                        <a:rPr lang="nl-NL" sz="2000" dirty="0">
                          <a:solidFill>
                            <a:srgbClr val="98FB98"/>
                          </a:solidFill>
                          <a:latin typeface="Lucida Console" panose="020B0609040504020204" pitchFamily="49" charset="0"/>
                        </a:rPr>
                        <a:t>g</a:t>
                      </a:r>
                      <a:r>
                        <a:rPr lang="en-NL" sz="2000" dirty="0">
                          <a:solidFill>
                            <a:srgbClr val="98FB98"/>
                          </a:solidFill>
                          <a:latin typeface="Lucida Console" panose="020B0609040504020204" pitchFamily="49" charset="0"/>
                        </a:rPr>
                        <a:t>C</a:t>
                      </a:r>
                      <a:r>
                        <a:rPr lang="nl-NL" sz="2000" dirty="0">
                          <a:solidFill>
                            <a:srgbClr val="98FB98"/>
                          </a:solidFill>
                          <a:latin typeface="Lucida Console" panose="020B0609040504020204" pitchFamily="49" charset="0"/>
                        </a:rPr>
                        <a:t>o</a:t>
                      </a:r>
                      <a:r>
                        <a:rPr lang="en-NL" sz="2000" dirty="0">
                          <a:solidFill>
                            <a:srgbClr val="98FB98"/>
                          </a:solidFill>
                          <a:latin typeface="Lucida Console" panose="020B0609040504020204" pitchFamily="49" charset="0"/>
                        </a:rPr>
                        <a:t>n</a:t>
                      </a:r>
                      <a:r>
                        <a:rPr lang="nl-NL" sz="2000" dirty="0">
                          <a:solidFill>
                            <a:srgbClr val="98FB98"/>
                          </a:solidFill>
                          <a:latin typeface="Lucida Console" panose="020B0609040504020204" pitchFamily="49" charset="0"/>
                        </a:rPr>
                        <a:t>t</a:t>
                      </a:r>
                      <a:r>
                        <a:rPr lang="en-NL" sz="2000" dirty="0">
                          <a:solidFill>
                            <a:srgbClr val="98FB98"/>
                          </a:solidFill>
                          <a:latin typeface="Lucida Console" panose="020B0609040504020204" pitchFamily="49" charset="0"/>
                        </a:rPr>
                        <a:t>e</a:t>
                      </a:r>
                      <a:r>
                        <a:rPr lang="nl-NL" sz="2000" dirty="0">
                          <a:solidFill>
                            <a:srgbClr val="98FB98"/>
                          </a:solidFill>
                          <a:latin typeface="Lucida Console" panose="020B0609040504020204" pitchFamily="49" charset="0"/>
                        </a:rPr>
                        <a:t>x</a:t>
                      </a:r>
                      <a:r>
                        <a:rPr lang="en-NL" sz="2000" dirty="0">
                          <a:solidFill>
                            <a:srgbClr val="98FB98"/>
                          </a:solidFill>
                          <a:latin typeface="Lucida Console" panose="020B0609040504020204" pitchFamily="49" charset="0"/>
                        </a:rPr>
                        <a:t>t</a:t>
                      </a:r>
                      <a:r>
                        <a:rPr lang="en-AU" sz="2000" dirty="0">
                          <a:solidFill>
                            <a:srgbClr val="F5F5F5"/>
                          </a:solidFill>
                          <a:latin typeface="Lucida Console" panose="020B0609040504020204" pitchFamily="49" charset="0"/>
                        </a:rPr>
                        <a:t>) {</a:t>
                      </a:r>
                    </a:p>
                    <a:p>
                      <a:r>
                        <a:rPr lang="en-NL" sz="2000" dirty="0">
                          <a:solidFill>
                            <a:srgbClr val="DB7093"/>
                          </a:solidFill>
                          <a:latin typeface="Lucida Console" panose="020B0609040504020204" pitchFamily="49" charset="0"/>
                        </a:rPr>
                        <a:t>  </a:t>
                      </a:r>
                      <a:r>
                        <a:rPr lang="nl-NL" sz="2000" dirty="0">
                          <a:solidFill>
                            <a:srgbClr val="FEF000"/>
                          </a:solidFill>
                          <a:latin typeface="Lucida Console" panose="020B0609040504020204" pitchFamily="49" charset="0"/>
                        </a:rPr>
                        <a:t>W</a:t>
                      </a:r>
                      <a:r>
                        <a:rPr lang="en-NL" sz="2000" dirty="0">
                          <a:solidFill>
                            <a:srgbClr val="FEF000"/>
                          </a:solidFill>
                          <a:latin typeface="Lucida Console" panose="020B0609040504020204" pitchFamily="49" charset="0"/>
                        </a:rPr>
                        <a:t>r</a:t>
                      </a:r>
                      <a:r>
                        <a:rPr lang="nl-NL" sz="2000" dirty="0">
                          <a:solidFill>
                            <a:srgbClr val="FEF000"/>
                          </a:solidFill>
                          <a:latin typeface="Lucida Console" panose="020B0609040504020204" pitchFamily="49" charset="0"/>
                        </a:rPr>
                        <a:t>i</a:t>
                      </a:r>
                      <a:r>
                        <a:rPr lang="en-NL" sz="2000" dirty="0">
                          <a:solidFill>
                            <a:srgbClr val="FEF000"/>
                          </a:solidFill>
                          <a:latin typeface="Lucida Console" panose="020B0609040504020204" pitchFamily="49" charset="0"/>
                        </a:rPr>
                        <a:t>t</a:t>
                      </a:r>
                      <a:r>
                        <a:rPr lang="nl-NL" sz="2000" dirty="0">
                          <a:solidFill>
                            <a:srgbClr val="FEF000"/>
                          </a:solidFill>
                          <a:latin typeface="Lucida Console" panose="020B0609040504020204" pitchFamily="49" charset="0"/>
                        </a:rPr>
                        <a:t>e</a:t>
                      </a:r>
                      <a:r>
                        <a:rPr lang="en-NL" sz="2000" dirty="0">
                          <a:solidFill>
                            <a:srgbClr val="FEF000"/>
                          </a:solidFill>
                          <a:latin typeface="Lucida Console" panose="020B0609040504020204" pitchFamily="49" charset="0"/>
                        </a:rPr>
                        <a:t>-</a:t>
                      </a:r>
                      <a:r>
                        <a:rPr lang="nl-NL" sz="2000" dirty="0">
                          <a:solidFill>
                            <a:srgbClr val="FEF000"/>
                          </a:solidFill>
                          <a:latin typeface="Lucida Console" panose="020B0609040504020204" pitchFamily="49" charset="0"/>
                        </a:rPr>
                        <a:t>O</a:t>
                      </a:r>
                      <a:r>
                        <a:rPr lang="en-NL" sz="2000" dirty="0">
                          <a:solidFill>
                            <a:srgbClr val="FEF000"/>
                          </a:solidFill>
                          <a:latin typeface="Lucida Console" panose="020B0609040504020204" pitchFamily="49" charset="0"/>
                        </a:rPr>
                        <a:t>u</a:t>
                      </a:r>
                      <a:r>
                        <a:rPr lang="nl-NL" sz="2000" dirty="0">
                          <a:solidFill>
                            <a:srgbClr val="FEF000"/>
                          </a:solidFill>
                          <a:latin typeface="Lucida Console" panose="020B0609040504020204" pitchFamily="49" charset="0"/>
                        </a:rPr>
                        <a:t>t</a:t>
                      </a:r>
                      <a:r>
                        <a:rPr lang="en-NL" sz="2000" dirty="0">
                          <a:solidFill>
                            <a:srgbClr val="FEF000"/>
                          </a:solidFill>
                          <a:latin typeface="Lucida Console" panose="020B0609040504020204" pitchFamily="49" charset="0"/>
                        </a:rPr>
                        <a:t>p</a:t>
                      </a:r>
                      <a:r>
                        <a:rPr lang="nl-NL" sz="2000" dirty="0">
                          <a:solidFill>
                            <a:srgbClr val="FEF000"/>
                          </a:solidFill>
                          <a:latin typeface="Lucida Console" panose="020B0609040504020204" pitchFamily="49" charset="0"/>
                        </a:rPr>
                        <a:t>u</a:t>
                      </a:r>
                      <a:r>
                        <a:rPr lang="en-NL" sz="2000" dirty="0">
                          <a:solidFill>
                            <a:srgbClr val="FEF000"/>
                          </a:solidFill>
                          <a:latin typeface="Lucida Console" panose="020B0609040504020204" pitchFamily="49" charset="0"/>
                        </a:rPr>
                        <a:t>t </a:t>
                      </a:r>
                      <a:r>
                        <a:rPr lang="en-AU" sz="2000" dirty="0">
                          <a:solidFill>
                            <a:srgbClr val="50E6FF"/>
                          </a:solidFill>
                          <a:latin typeface="Lucida Console" panose="020B0609040504020204" pitchFamily="49" charset="0"/>
                        </a:rPr>
                        <a:t>"</a:t>
                      </a:r>
                      <a:r>
                        <a:rPr lang="en-NL" sz="2000" dirty="0">
                          <a:solidFill>
                            <a:srgbClr val="50E6FF"/>
                          </a:solidFill>
                          <a:latin typeface="Lucida Console" panose="020B0609040504020204" pitchFamily="49" charset="0"/>
                        </a:rPr>
                        <a:t>C</a:t>
                      </a:r>
                      <a:r>
                        <a:rPr lang="nl-NL" sz="2000" dirty="0">
                          <a:solidFill>
                            <a:srgbClr val="50E6FF"/>
                          </a:solidFill>
                          <a:latin typeface="Lucida Console" panose="020B0609040504020204" pitchFamily="49" charset="0"/>
                        </a:rPr>
                        <a:t>u</a:t>
                      </a:r>
                      <a:r>
                        <a:rPr lang="en-NL" sz="2000" dirty="0">
                          <a:solidFill>
                            <a:srgbClr val="50E6FF"/>
                          </a:solidFill>
                          <a:latin typeface="Lucida Console" panose="020B0609040504020204" pitchFamily="49" charset="0"/>
                        </a:rPr>
                        <a:t>r</a:t>
                      </a:r>
                      <a:r>
                        <a:rPr lang="nl-NL" sz="2000" dirty="0">
                          <a:solidFill>
                            <a:srgbClr val="50E6FF"/>
                          </a:solidFill>
                          <a:latin typeface="Lucida Console" panose="020B0609040504020204" pitchFamily="49" charset="0"/>
                        </a:rPr>
                        <a:t>r</a:t>
                      </a:r>
                      <a:r>
                        <a:rPr lang="en-NL" sz="2000" dirty="0">
                          <a:solidFill>
                            <a:srgbClr val="50E6FF"/>
                          </a:solidFill>
                          <a:latin typeface="Lucida Console" panose="020B0609040504020204" pitchFamily="49" charset="0"/>
                        </a:rPr>
                        <a:t>e</a:t>
                      </a:r>
                      <a:r>
                        <a:rPr lang="nl-NL" sz="2000" dirty="0">
                          <a:solidFill>
                            <a:srgbClr val="50E6FF"/>
                          </a:solidFill>
                          <a:latin typeface="Lucida Console" panose="020B0609040504020204" pitchFamily="49" charset="0"/>
                        </a:rPr>
                        <a:t>n</a:t>
                      </a:r>
                      <a:r>
                        <a:rPr lang="en-NL" sz="2000" dirty="0">
                          <a:solidFill>
                            <a:srgbClr val="50E6FF"/>
                          </a:solidFill>
                          <a:latin typeface="Lucida Console" panose="020B0609040504020204" pitchFamily="49" charset="0"/>
                        </a:rPr>
                        <a:t>t</a:t>
                      </a:r>
                      <a:r>
                        <a:rPr lang="nl-NL" sz="2000" dirty="0">
                          <a:solidFill>
                            <a:srgbClr val="50E6FF"/>
                          </a:solidFill>
                          <a:latin typeface="Lucida Console" panose="020B0609040504020204" pitchFamily="49" charset="0"/>
                        </a:rPr>
                        <a:t>l</a:t>
                      </a:r>
                      <a:r>
                        <a:rPr lang="en-NL" sz="2000" dirty="0">
                          <a:solidFill>
                            <a:srgbClr val="50E6FF"/>
                          </a:solidFill>
                          <a:latin typeface="Lucida Console" panose="020B0609040504020204" pitchFamily="49" charset="0"/>
                        </a:rPr>
                        <a:t>y </a:t>
                      </a:r>
                      <a:r>
                        <a:rPr lang="nl-NL" sz="2000" dirty="0">
                          <a:solidFill>
                            <a:srgbClr val="50E6FF"/>
                          </a:solidFill>
                          <a:latin typeface="Lucida Console" panose="020B0609040504020204" pitchFamily="49" charset="0"/>
                        </a:rPr>
                        <a:t>d</a:t>
                      </a:r>
                      <a:r>
                        <a:rPr lang="en-AU" sz="2000" dirty="0" err="1">
                          <a:solidFill>
                            <a:srgbClr val="50E6FF"/>
                          </a:solidFill>
                          <a:latin typeface="Lucida Console" panose="020B0609040504020204" pitchFamily="49" charset="0"/>
                        </a:rPr>
                        <a:t>ebugging</a:t>
                      </a:r>
                      <a:r>
                        <a:rPr lang="en-AU" sz="2000" dirty="0">
                          <a:solidFill>
                            <a:srgbClr val="50E6FF"/>
                          </a:solidFill>
                          <a:latin typeface="Lucida Console" panose="020B0609040504020204" pitchFamily="49" charset="0"/>
                        </a:rPr>
                        <a:t>"</a:t>
                      </a:r>
                    </a:p>
                    <a:p>
                      <a:r>
                        <a:rPr lang="en-AU" sz="2000" dirty="0">
                          <a:solidFill>
                            <a:srgbClr val="F5F5F5"/>
                          </a:solidFill>
                          <a:latin typeface="Lucida Console" panose="020B0609040504020204" pitchFamily="49" charset="0"/>
                        </a:rPr>
                        <a:t>} </a:t>
                      </a:r>
                      <a:r>
                        <a:rPr lang="en-NL" sz="2000" dirty="0">
                          <a:solidFill>
                            <a:srgbClr val="98FB98"/>
                          </a:solidFill>
                          <a:latin typeface="Lucida Console" panose="020B0609040504020204" pitchFamily="49" charset="0"/>
                        </a:rPr>
                        <a:t>e</a:t>
                      </a:r>
                      <a:r>
                        <a:rPr lang="nl-NL" sz="2000" dirty="0">
                          <a:solidFill>
                            <a:srgbClr val="98FB98"/>
                          </a:solidFill>
                          <a:latin typeface="Lucida Console" panose="020B0609040504020204" pitchFamily="49" charset="0"/>
                        </a:rPr>
                        <a:t>l</a:t>
                      </a:r>
                      <a:r>
                        <a:rPr lang="en-NL" sz="2000" dirty="0">
                          <a:solidFill>
                            <a:srgbClr val="98FB98"/>
                          </a:solidFill>
                          <a:latin typeface="Lucida Console" panose="020B0609040504020204" pitchFamily="49" charset="0"/>
                        </a:rPr>
                        <a:t>s</a:t>
                      </a:r>
                      <a:r>
                        <a:rPr lang="nl-NL" sz="2000" dirty="0">
                          <a:solidFill>
                            <a:srgbClr val="98FB98"/>
                          </a:solidFill>
                          <a:latin typeface="Lucida Console" panose="020B0609040504020204" pitchFamily="49" charset="0"/>
                        </a:rPr>
                        <a:t>e</a:t>
                      </a:r>
                      <a:r>
                        <a:rPr lang="en-AU" sz="2000" dirty="0">
                          <a:solidFill>
                            <a:srgbClr val="F5F5F5"/>
                          </a:solidFill>
                          <a:latin typeface="Lucida Console" panose="020B0609040504020204" pitchFamily="49" charset="0"/>
                        </a:rPr>
                        <a:t> {</a:t>
                      </a:r>
                    </a:p>
                    <a:p>
                      <a:r>
                        <a:rPr lang="en-NL" sz="2000" dirty="0">
                          <a:solidFill>
                            <a:srgbClr val="DB7093"/>
                          </a:solidFill>
                          <a:latin typeface="Lucida Console" panose="020B0609040504020204" pitchFamily="49" charset="0"/>
                        </a:rPr>
                        <a:t>  </a:t>
                      </a:r>
                      <a:r>
                        <a:rPr lang="nl-NL" sz="2000" dirty="0">
                          <a:solidFill>
                            <a:srgbClr val="FEF000"/>
                          </a:solidFill>
                          <a:latin typeface="Lucida Console" panose="020B0609040504020204" pitchFamily="49" charset="0"/>
                        </a:rPr>
                        <a:t>W</a:t>
                      </a:r>
                      <a:r>
                        <a:rPr lang="en-NL" sz="2000" dirty="0">
                          <a:solidFill>
                            <a:srgbClr val="FEF000"/>
                          </a:solidFill>
                          <a:latin typeface="Lucida Console" panose="020B0609040504020204" pitchFamily="49" charset="0"/>
                        </a:rPr>
                        <a:t>r</a:t>
                      </a:r>
                      <a:r>
                        <a:rPr lang="nl-NL" sz="2000" dirty="0">
                          <a:solidFill>
                            <a:srgbClr val="FEF000"/>
                          </a:solidFill>
                          <a:latin typeface="Lucida Console" panose="020B0609040504020204" pitchFamily="49" charset="0"/>
                        </a:rPr>
                        <a:t>i</a:t>
                      </a:r>
                      <a:r>
                        <a:rPr lang="en-NL" sz="2000" dirty="0">
                          <a:solidFill>
                            <a:srgbClr val="FEF000"/>
                          </a:solidFill>
                          <a:latin typeface="Lucida Console" panose="020B0609040504020204" pitchFamily="49" charset="0"/>
                        </a:rPr>
                        <a:t>t</a:t>
                      </a:r>
                      <a:r>
                        <a:rPr lang="nl-NL" sz="2000" dirty="0">
                          <a:solidFill>
                            <a:srgbClr val="FEF000"/>
                          </a:solidFill>
                          <a:latin typeface="Lucida Console" panose="020B0609040504020204" pitchFamily="49" charset="0"/>
                        </a:rPr>
                        <a:t>e</a:t>
                      </a:r>
                      <a:r>
                        <a:rPr lang="en-NL" sz="2000" dirty="0">
                          <a:solidFill>
                            <a:srgbClr val="FEF000"/>
                          </a:solidFill>
                          <a:latin typeface="Lucida Console" panose="020B0609040504020204" pitchFamily="49" charset="0"/>
                        </a:rPr>
                        <a:t>-</a:t>
                      </a:r>
                      <a:r>
                        <a:rPr lang="nl-NL" sz="2000" dirty="0">
                          <a:solidFill>
                            <a:srgbClr val="FEF000"/>
                          </a:solidFill>
                          <a:latin typeface="Lucida Console" panose="020B0609040504020204" pitchFamily="49" charset="0"/>
                        </a:rPr>
                        <a:t>O</a:t>
                      </a:r>
                      <a:r>
                        <a:rPr lang="en-NL" sz="2000" dirty="0">
                          <a:solidFill>
                            <a:srgbClr val="FEF000"/>
                          </a:solidFill>
                          <a:latin typeface="Lucida Console" panose="020B0609040504020204" pitchFamily="49" charset="0"/>
                        </a:rPr>
                        <a:t>u</a:t>
                      </a:r>
                      <a:r>
                        <a:rPr lang="nl-NL" sz="2000" dirty="0">
                          <a:solidFill>
                            <a:srgbClr val="FEF000"/>
                          </a:solidFill>
                          <a:latin typeface="Lucida Console" panose="020B0609040504020204" pitchFamily="49" charset="0"/>
                        </a:rPr>
                        <a:t>t</a:t>
                      </a:r>
                      <a:r>
                        <a:rPr lang="en-NL" sz="2000" dirty="0">
                          <a:solidFill>
                            <a:srgbClr val="FEF000"/>
                          </a:solidFill>
                          <a:latin typeface="Lucida Console" panose="020B0609040504020204" pitchFamily="49" charset="0"/>
                        </a:rPr>
                        <a:t>p</a:t>
                      </a:r>
                      <a:r>
                        <a:rPr lang="nl-NL" sz="2000" dirty="0">
                          <a:solidFill>
                            <a:srgbClr val="FEF000"/>
                          </a:solidFill>
                          <a:latin typeface="Lucida Console" panose="020B0609040504020204" pitchFamily="49" charset="0"/>
                        </a:rPr>
                        <a:t>u</a:t>
                      </a:r>
                      <a:r>
                        <a:rPr lang="en-NL" sz="2000" dirty="0">
                          <a:solidFill>
                            <a:srgbClr val="FEF000"/>
                          </a:solidFill>
                          <a:latin typeface="Lucida Console" panose="020B0609040504020204" pitchFamily="49" charset="0"/>
                        </a:rPr>
                        <a:t>t</a:t>
                      </a:r>
                      <a:r>
                        <a:rPr lang="en-AU" sz="2000" dirty="0">
                          <a:solidFill>
                            <a:srgbClr val="F5F5F5"/>
                          </a:solidFill>
                          <a:latin typeface="Lucida Console" panose="020B0609040504020204" pitchFamily="49" charset="0"/>
                        </a:rPr>
                        <a:t> </a:t>
                      </a:r>
                      <a:r>
                        <a:rPr lang="en-AU" sz="2000" dirty="0">
                          <a:solidFill>
                            <a:srgbClr val="50E6FF"/>
                          </a:solidFill>
                          <a:latin typeface="Lucida Console" panose="020B0609040504020204" pitchFamily="49" charset="0"/>
                        </a:rPr>
                        <a:t>"N</a:t>
                      </a:r>
                      <a:r>
                        <a:rPr lang="en-NL" sz="2000" dirty="0">
                          <a:solidFill>
                            <a:srgbClr val="50E6FF"/>
                          </a:solidFill>
                          <a:latin typeface="Lucida Console" panose="020B0609040504020204" pitchFamily="49" charset="0"/>
                        </a:rPr>
                        <a:t>o</a:t>
                      </a:r>
                      <a:r>
                        <a:rPr lang="en-AU" sz="2000" dirty="0">
                          <a:solidFill>
                            <a:srgbClr val="50E6FF"/>
                          </a:solidFill>
                          <a:latin typeface="Lucida Console" panose="020B0609040504020204" pitchFamily="49" charset="0"/>
                        </a:rPr>
                        <a:t>t debugging"</a:t>
                      </a:r>
                    </a:p>
                    <a:p>
                      <a:r>
                        <a:rPr lang="en-AU" sz="2000" dirty="0">
                          <a:solidFill>
                            <a:srgbClr val="F5F5F5"/>
                          </a:solidFill>
                          <a:latin typeface="Lucida Console" panose="020B0609040504020204" pitchFamily="49" charset="0"/>
                        </a:rPr>
                        <a:t>}</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684688507"/>
                  </a:ext>
                </a:extLst>
              </a:tr>
            </a:tbl>
          </a:graphicData>
        </a:graphic>
      </p:graphicFrame>
    </p:spTree>
    <p:custDataLst>
      <p:tags r:id="rId1"/>
    </p:custDataLst>
    <p:extLst>
      <p:ext uri="{BB962C8B-B14F-4D97-AF65-F5344CB8AC3E}">
        <p14:creationId xmlns:p14="http://schemas.microsoft.com/office/powerpoint/2010/main" val="1410895066"/>
      </p:ext>
    </p:extLst>
  </p:cSld>
  <p:clrMapOvr>
    <a:masterClrMapping/>
  </p:clrMapOvr>
  <p:transition spd="slow"/>
</p:sld>
</file>

<file path=ppt/slides/slide8.xml><?xml version="1.0" encoding="utf-8"?>
<p:sld xmlns:p14="http://schemas.microsoft.com/office/powerpoint/2010/main"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Breakpoints – </a:t>
            </a:r>
            <a:r>
              <a:rPr lang="en-NL" dirty="0"/>
              <a:t>a</a:t>
            </a:r>
            <a:r>
              <a:rPr lang="en-AU" dirty="0" err="1"/>
              <a:t>utomatic</a:t>
            </a:r>
            <a:r>
              <a:rPr lang="en-AU" dirty="0"/>
              <a:t> </a:t>
            </a:r>
            <a:r>
              <a:rPr lang="en-NL" dirty="0"/>
              <a:t>v</a:t>
            </a:r>
            <a:r>
              <a:rPr lang="en-AU" dirty="0" err="1"/>
              <a:t>ariables</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2201057956"/>
              </p:ext>
            </p:extLst>
          </p:nvPr>
        </p:nvGraphicFramePr>
        <p:xfrm>
          <a:off x="655638" y="1408113"/>
          <a:ext cx="10880724" cy="4819649"/>
        </p:xfrm>
        <a:graphic>
          <a:graphicData uri="http://schemas.openxmlformats.org/drawingml/2006/table">
            <a:tbl>
              <a:tblPr firstRow="1" bandRow="1"/>
              <a:tblGrid>
                <a:gridCol w="10880724">
                  <a:extLst>
                    <a:ext uri="{9D8B030D-6E8A-4147-A177-3AD203B41FA5}">
                      <a16:colId xmlns:a16="http://schemas.microsoft.com/office/drawing/2014/main" val="2527041842"/>
                    </a:ext>
                  </a:extLst>
                </a:gridCol>
              </a:tblGrid>
              <a:tr h="4819649">
                <a:tc>
                  <a:txBody>
                    <a:bodyPr/>
                    <a:lstStyle/>
                    <a:p>
                      <a:r>
                        <a:rPr lang="en-AU" sz="2000" dirty="0">
                          <a:solidFill>
                            <a:srgbClr val="F5F5F5"/>
                          </a:solidFill>
                          <a:latin typeface="Lucida Console" panose="020B0609040504020204" pitchFamily="49" charset="0"/>
                        </a:rPr>
                        <a:t>PS C:\&gt; </a:t>
                      </a:r>
                      <a:r>
                        <a:rPr lang="en-NL" sz="2000" dirty="0">
                          <a:solidFill>
                            <a:srgbClr val="98FB98"/>
                          </a:solidFill>
                          <a:latin typeface="Lucida Console" panose="020B0609040504020204" pitchFamily="49" charset="0"/>
                        </a:rPr>
                        <a:t>F</a:t>
                      </a:r>
                      <a:r>
                        <a:rPr lang="en-US" sz="2000" dirty="0">
                          <a:solidFill>
                            <a:srgbClr val="98FB98"/>
                          </a:solidFill>
                          <a:latin typeface="Lucida Console" panose="020B0609040504020204" pitchFamily="49" charset="0"/>
                        </a:rPr>
                        <a:t>u</a:t>
                      </a:r>
                      <a:r>
                        <a:rPr lang="en-NL" sz="2000" dirty="0">
                          <a:solidFill>
                            <a:srgbClr val="98FB98"/>
                          </a:solidFill>
                          <a:latin typeface="Lucida Console" panose="020B0609040504020204" pitchFamily="49" charset="0"/>
                        </a:rPr>
                        <a:t>n</a:t>
                      </a:r>
                      <a:r>
                        <a:rPr lang="nl-NL" sz="2000" dirty="0">
                          <a:solidFill>
                            <a:srgbClr val="98FB98"/>
                          </a:solidFill>
                          <a:latin typeface="Lucida Console" panose="020B0609040504020204" pitchFamily="49" charset="0"/>
                        </a:rPr>
                        <a:t>c</a:t>
                      </a:r>
                      <a:r>
                        <a:rPr lang="en-NL" sz="2000" dirty="0">
                          <a:solidFill>
                            <a:srgbClr val="98FB98"/>
                          </a:solidFill>
                          <a:latin typeface="Lucida Console" panose="020B0609040504020204" pitchFamily="49" charset="0"/>
                        </a:rPr>
                        <a:t>t</a:t>
                      </a:r>
                      <a:r>
                        <a:rPr lang="nl-NL" sz="2000" dirty="0">
                          <a:solidFill>
                            <a:srgbClr val="98FB98"/>
                          </a:solidFill>
                          <a:latin typeface="Lucida Console" panose="020B0609040504020204" pitchFamily="49" charset="0"/>
                        </a:rPr>
                        <a:t>i</a:t>
                      </a:r>
                      <a:r>
                        <a:rPr lang="en-NL" sz="2000" dirty="0">
                          <a:solidFill>
                            <a:srgbClr val="98FB98"/>
                          </a:solidFill>
                          <a:latin typeface="Lucida Console" panose="020B0609040504020204" pitchFamily="49" charset="0"/>
                        </a:rPr>
                        <a:t>o</a:t>
                      </a:r>
                      <a:r>
                        <a:rPr lang="nl-NL" sz="2000" dirty="0">
                          <a:solidFill>
                            <a:srgbClr val="98FB98"/>
                          </a:solidFill>
                          <a:latin typeface="Lucida Console" panose="020B0609040504020204" pitchFamily="49" charset="0"/>
                        </a:rPr>
                        <a:t>n</a:t>
                      </a:r>
                      <a:r>
                        <a:rPr lang="en-NL" sz="2000" dirty="0">
                          <a:solidFill>
                            <a:srgbClr val="98FB98"/>
                          </a:solidFill>
                          <a:latin typeface="Lucida Console" panose="020B0609040504020204" pitchFamily="49" charset="0"/>
                        </a:rPr>
                        <a:t> </a:t>
                      </a:r>
                      <a:r>
                        <a:rPr lang="en-NL" sz="2000" dirty="0">
                          <a:solidFill>
                            <a:srgbClr val="F5F5F5"/>
                          </a:solidFill>
                          <a:latin typeface="Lucida Console" panose="020B0609040504020204" pitchFamily="49" charset="0"/>
                        </a:rPr>
                        <a:t>B</a:t>
                      </a:r>
                      <a:r>
                        <a:rPr lang="nl-NL" sz="2000" dirty="0">
                          <a:solidFill>
                            <a:srgbClr val="F5F5F5"/>
                          </a:solidFill>
                          <a:latin typeface="Lucida Console" panose="020B0609040504020204" pitchFamily="49" charset="0"/>
                        </a:rPr>
                        <a:t>i</a:t>
                      </a:r>
                      <a:r>
                        <a:rPr lang="en-NL" sz="2000" dirty="0">
                          <a:solidFill>
                            <a:srgbClr val="F5F5F5"/>
                          </a:solidFill>
                          <a:latin typeface="Lucida Console" panose="020B0609040504020204" pitchFamily="49" charset="0"/>
                        </a:rPr>
                        <a:t>t</a:t>
                      </a:r>
                      <a:r>
                        <a:rPr lang="nl-NL" sz="2000" dirty="0">
                          <a:solidFill>
                            <a:srgbClr val="F5F5F5"/>
                          </a:solidFill>
                          <a:latin typeface="Lucida Console" panose="020B0609040504020204" pitchFamily="49" charset="0"/>
                        </a:rPr>
                        <a:t>s</a:t>
                      </a:r>
                      <a:r>
                        <a:rPr lang="en-NL" sz="2000" dirty="0">
                          <a:solidFill>
                            <a:srgbClr val="F5F5F5"/>
                          </a:solidFill>
                          <a:latin typeface="Lucida Console" panose="020B06090405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NL" sz="2000" dirty="0">
                          <a:solidFill>
                            <a:srgbClr val="F5F5F5"/>
                          </a:solidFill>
                          <a:latin typeface="Lucida Console" panose="020B0609040504020204" pitchFamily="49" charset="0"/>
                        </a:rPr>
                        <a:t>&gt;&gt; </a:t>
                      </a:r>
                      <a:r>
                        <a:rPr lang="en-NL" sz="2000" dirty="0">
                          <a:solidFill>
                            <a:srgbClr val="FEF000"/>
                          </a:solidFill>
                          <a:latin typeface="Lucida Console" panose="020B0609040504020204" pitchFamily="49" charset="0"/>
                        </a:rPr>
                        <a:t>G</a:t>
                      </a:r>
                      <a:r>
                        <a:rPr lang="nl-NL" sz="2000" dirty="0">
                          <a:solidFill>
                            <a:srgbClr val="FEF000"/>
                          </a:solidFill>
                          <a:latin typeface="Lucida Console" panose="020B0609040504020204" pitchFamily="49" charset="0"/>
                        </a:rPr>
                        <a:t>e</a:t>
                      </a:r>
                      <a:r>
                        <a:rPr lang="en-NL" sz="2000" dirty="0">
                          <a:solidFill>
                            <a:srgbClr val="FEF000"/>
                          </a:solidFill>
                          <a:latin typeface="Lucida Console" panose="020B0609040504020204" pitchFamily="49" charset="0"/>
                        </a:rPr>
                        <a:t>t-</a:t>
                      </a:r>
                      <a:r>
                        <a:rPr lang="nl-NL" sz="2000" dirty="0">
                          <a:solidFill>
                            <a:srgbClr val="FEF000"/>
                          </a:solidFill>
                          <a:latin typeface="Lucida Console" panose="020B0609040504020204" pitchFamily="49" charset="0"/>
                        </a:rPr>
                        <a:t>S</a:t>
                      </a:r>
                      <a:r>
                        <a:rPr lang="en-NL" sz="2000" dirty="0">
                          <a:solidFill>
                            <a:srgbClr val="FEF000"/>
                          </a:solidFill>
                          <a:latin typeface="Lucida Console" panose="020B0609040504020204" pitchFamily="49" charset="0"/>
                        </a:rPr>
                        <a:t>e</a:t>
                      </a:r>
                      <a:r>
                        <a:rPr lang="nl-NL" sz="2000" dirty="0">
                          <a:solidFill>
                            <a:srgbClr val="FEF000"/>
                          </a:solidFill>
                          <a:latin typeface="Lucida Console" panose="020B0609040504020204" pitchFamily="49" charset="0"/>
                        </a:rPr>
                        <a:t>r</a:t>
                      </a:r>
                      <a:r>
                        <a:rPr lang="en-NL" sz="2000" dirty="0">
                          <a:solidFill>
                            <a:srgbClr val="FEF000"/>
                          </a:solidFill>
                          <a:latin typeface="Lucida Console" panose="020B0609040504020204" pitchFamily="49" charset="0"/>
                        </a:rPr>
                        <a:t>v</a:t>
                      </a:r>
                      <a:r>
                        <a:rPr lang="nl-NL" sz="2000" dirty="0">
                          <a:solidFill>
                            <a:srgbClr val="FEF000"/>
                          </a:solidFill>
                          <a:latin typeface="Lucida Console" panose="020B0609040504020204" pitchFamily="49" charset="0"/>
                        </a:rPr>
                        <a:t>i</a:t>
                      </a:r>
                      <a:r>
                        <a:rPr lang="en-NL" sz="2000" dirty="0">
                          <a:solidFill>
                            <a:srgbClr val="FEF000"/>
                          </a:solidFill>
                          <a:latin typeface="Lucida Console" panose="020B0609040504020204" pitchFamily="49" charset="0"/>
                        </a:rPr>
                        <a:t>c</a:t>
                      </a:r>
                      <a:r>
                        <a:rPr lang="nl-NL" sz="2000" dirty="0">
                          <a:solidFill>
                            <a:srgbClr val="FEF000"/>
                          </a:solidFill>
                          <a:latin typeface="Lucida Console" panose="020B0609040504020204" pitchFamily="49" charset="0"/>
                        </a:rPr>
                        <a:t>e</a:t>
                      </a:r>
                      <a:r>
                        <a:rPr lang="en-NL" sz="2000" dirty="0">
                          <a:solidFill>
                            <a:srgbClr val="F5F5F5"/>
                          </a:solidFill>
                          <a:latin typeface="Lucida Console" panose="020B0609040504020204" pitchFamily="49" charset="0"/>
                        </a:rPr>
                        <a:t> </a:t>
                      </a:r>
                      <a:r>
                        <a:rPr lang="en-NL" sz="2000" dirty="0">
                          <a:solidFill>
                            <a:srgbClr val="DB7093"/>
                          </a:solidFill>
                          <a:latin typeface="Lucida Console" panose="020B0609040504020204" pitchFamily="49" charset="0"/>
                        </a:rPr>
                        <a:t>-</a:t>
                      </a:r>
                      <a:r>
                        <a:rPr lang="nl-NL" sz="2000" dirty="0">
                          <a:solidFill>
                            <a:srgbClr val="DB7093"/>
                          </a:solidFill>
                          <a:latin typeface="Lucida Console" panose="020B0609040504020204" pitchFamily="49" charset="0"/>
                        </a:rPr>
                        <a:t>N</a:t>
                      </a:r>
                      <a:r>
                        <a:rPr lang="en-NL" sz="2000" dirty="0">
                          <a:solidFill>
                            <a:srgbClr val="DB7093"/>
                          </a:solidFill>
                          <a:latin typeface="Lucida Console" panose="020B0609040504020204" pitchFamily="49" charset="0"/>
                        </a:rPr>
                        <a:t>a</a:t>
                      </a:r>
                      <a:r>
                        <a:rPr lang="nl-NL" sz="2000" dirty="0">
                          <a:solidFill>
                            <a:srgbClr val="DB7093"/>
                          </a:solidFill>
                          <a:latin typeface="Lucida Console" panose="020B0609040504020204" pitchFamily="49" charset="0"/>
                        </a:rPr>
                        <a:t>m</a:t>
                      </a:r>
                      <a:r>
                        <a:rPr lang="en-NL" sz="2000" dirty="0">
                          <a:solidFill>
                            <a:srgbClr val="DB7093"/>
                          </a:solidFill>
                          <a:latin typeface="Lucida Console" panose="020B0609040504020204" pitchFamily="49" charset="0"/>
                        </a:rPr>
                        <a:t>e</a:t>
                      </a:r>
                      <a:r>
                        <a:rPr lang="en-NL" sz="2000" dirty="0">
                          <a:solidFill>
                            <a:srgbClr val="F5F5F5"/>
                          </a:solidFill>
                          <a:latin typeface="Lucida Console" panose="020B0609040504020204" pitchFamily="49" charset="0"/>
                        </a:rPr>
                        <a:t> </a:t>
                      </a:r>
                      <a:r>
                        <a:rPr lang="nl-NL" sz="2000" dirty="0">
                          <a:solidFill>
                            <a:srgbClr val="F5F5F5"/>
                          </a:solidFill>
                          <a:latin typeface="Lucida Console" panose="020B0609040504020204" pitchFamily="49" charset="0"/>
                        </a:rPr>
                        <a:t>B</a:t>
                      </a:r>
                      <a:r>
                        <a:rPr lang="en-NL" sz="2000" dirty="0" err="1">
                          <a:solidFill>
                            <a:srgbClr val="F5F5F5"/>
                          </a:solidFill>
                          <a:latin typeface="Lucida Console" panose="020B0609040504020204" pitchFamily="49" charset="0"/>
                        </a:rPr>
                        <a:t>i</a:t>
                      </a:r>
                      <a:r>
                        <a:rPr lang="nl-NL" sz="2000" dirty="0">
                          <a:solidFill>
                            <a:srgbClr val="F5F5F5"/>
                          </a:solidFill>
                          <a:latin typeface="Lucida Console" panose="020B0609040504020204" pitchFamily="49" charset="0"/>
                        </a:rPr>
                        <a:t>t</a:t>
                      </a:r>
                      <a:r>
                        <a:rPr lang="en-NL" sz="2000" dirty="0">
                          <a:solidFill>
                            <a:srgbClr val="F5F5F5"/>
                          </a:solidFill>
                          <a:latin typeface="Lucida Console" panose="020B0609040504020204" pitchFamily="49" charset="0"/>
                        </a:rPr>
                        <a:t>s</a:t>
                      </a:r>
                    </a:p>
                    <a:p>
                      <a:pPr marL="0" marR="0" lvl="0" indent="0" algn="l" defTabSz="914400" rtl="0" eaLnBrk="1" fontAlgn="auto" latinLnBrk="0" hangingPunct="1">
                        <a:lnSpc>
                          <a:spcPct val="100000"/>
                        </a:lnSpc>
                        <a:spcBef>
                          <a:spcPts val="0"/>
                        </a:spcBef>
                        <a:spcAft>
                          <a:spcPts val="0"/>
                        </a:spcAft>
                        <a:buClrTx/>
                        <a:buSzTx/>
                        <a:buFontTx/>
                        <a:buNone/>
                        <a:tabLst/>
                        <a:defRPr/>
                      </a:pPr>
                      <a:r>
                        <a:rPr lang="en-NL" sz="2000" dirty="0">
                          <a:solidFill>
                            <a:srgbClr val="F5F5F5"/>
                          </a:solidFill>
                          <a:latin typeface="Lucida Console" panose="020B0609040504020204" pitchFamily="49" charset="0"/>
                        </a:rPr>
                        <a:t>&gt;&gt;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L" sz="2000" dirty="0">
                        <a:solidFill>
                          <a:srgbClr val="F5F5F5"/>
                        </a:solidFill>
                        <a:latin typeface="Lucida Console" panose="020B06090405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NL" sz="2000" dirty="0">
                          <a:solidFill>
                            <a:srgbClr val="F5F5F5"/>
                          </a:solidFill>
                          <a:latin typeface="Lucida Console" panose="020B0609040504020204" pitchFamily="49" charset="0"/>
                        </a:rPr>
                        <a:t>PS C:\&gt; </a:t>
                      </a:r>
                      <a:r>
                        <a:rPr lang="nl-NL" sz="2000" dirty="0">
                          <a:solidFill>
                            <a:srgbClr val="FEF000"/>
                          </a:solidFill>
                          <a:latin typeface="Lucida Console" panose="020B0609040504020204" pitchFamily="49" charset="0"/>
                        </a:rPr>
                        <a:t>Se</a:t>
                      </a:r>
                      <a:r>
                        <a:rPr lang="en-NL" sz="2000" dirty="0">
                          <a:solidFill>
                            <a:srgbClr val="FEF000"/>
                          </a:solidFill>
                          <a:latin typeface="Lucida Console" panose="020B0609040504020204" pitchFamily="49" charset="0"/>
                        </a:rPr>
                        <a:t>t-</a:t>
                      </a:r>
                      <a:r>
                        <a:rPr lang="nl-NL" sz="2000" dirty="0">
                          <a:solidFill>
                            <a:srgbClr val="FEF000"/>
                          </a:solidFill>
                          <a:latin typeface="Lucida Console" panose="020B0609040504020204" pitchFamily="49" charset="0"/>
                        </a:rPr>
                        <a:t>P</a:t>
                      </a:r>
                      <a:r>
                        <a:rPr lang="en-NL" sz="2000" dirty="0">
                          <a:solidFill>
                            <a:srgbClr val="FEF000"/>
                          </a:solidFill>
                          <a:latin typeface="Lucida Console" panose="020B0609040504020204" pitchFamily="49" charset="0"/>
                        </a:rPr>
                        <a:t>S</a:t>
                      </a:r>
                      <a:r>
                        <a:rPr lang="nl-NL" sz="2000" dirty="0">
                          <a:solidFill>
                            <a:srgbClr val="FEF000"/>
                          </a:solidFill>
                          <a:latin typeface="Lucida Console" panose="020B0609040504020204" pitchFamily="49" charset="0"/>
                        </a:rPr>
                        <a:t>B</a:t>
                      </a:r>
                      <a:r>
                        <a:rPr lang="en-NL" sz="2000" dirty="0">
                          <a:solidFill>
                            <a:srgbClr val="FEF000"/>
                          </a:solidFill>
                          <a:latin typeface="Lucida Console" panose="020B0609040504020204" pitchFamily="49" charset="0"/>
                        </a:rPr>
                        <a:t>r</a:t>
                      </a:r>
                      <a:r>
                        <a:rPr lang="nl-NL" sz="2000" dirty="0">
                          <a:solidFill>
                            <a:srgbClr val="FEF000"/>
                          </a:solidFill>
                          <a:latin typeface="Lucida Console" panose="020B0609040504020204" pitchFamily="49" charset="0"/>
                        </a:rPr>
                        <a:t>e</a:t>
                      </a:r>
                      <a:r>
                        <a:rPr lang="en-NL" sz="2000" dirty="0" err="1">
                          <a:solidFill>
                            <a:srgbClr val="FEF000"/>
                          </a:solidFill>
                          <a:latin typeface="Lucida Console" panose="020B0609040504020204" pitchFamily="49" charset="0"/>
                        </a:rPr>
                        <a:t>akpoint</a:t>
                      </a:r>
                      <a:r>
                        <a:rPr lang="en-NL" sz="2000" dirty="0">
                          <a:solidFill>
                            <a:srgbClr val="F5F5F5"/>
                          </a:solidFill>
                          <a:latin typeface="Lucida Console" panose="020B0609040504020204" pitchFamily="49" charset="0"/>
                        </a:rPr>
                        <a:t> </a:t>
                      </a:r>
                      <a:r>
                        <a:rPr lang="en-NL" sz="2000" dirty="0">
                          <a:solidFill>
                            <a:srgbClr val="DB7093"/>
                          </a:solidFill>
                          <a:latin typeface="Lucida Console" panose="020B0609040504020204" pitchFamily="49" charset="0"/>
                        </a:rPr>
                        <a:t>-</a:t>
                      </a:r>
                      <a:r>
                        <a:rPr lang="nl-NL" sz="2000" dirty="0">
                          <a:solidFill>
                            <a:srgbClr val="DB7093"/>
                          </a:solidFill>
                          <a:latin typeface="Lucida Console" panose="020B0609040504020204" pitchFamily="49" charset="0"/>
                        </a:rPr>
                        <a:t>C</a:t>
                      </a:r>
                      <a:r>
                        <a:rPr lang="en-NL" sz="2000" dirty="0">
                          <a:solidFill>
                            <a:srgbClr val="DB7093"/>
                          </a:solidFill>
                          <a:latin typeface="Lucida Console" panose="020B0609040504020204" pitchFamily="49" charset="0"/>
                        </a:rPr>
                        <a:t>o</a:t>
                      </a:r>
                      <a:r>
                        <a:rPr lang="nl-NL" sz="2000" dirty="0">
                          <a:solidFill>
                            <a:srgbClr val="DB7093"/>
                          </a:solidFill>
                          <a:latin typeface="Lucida Console" panose="020B0609040504020204" pitchFamily="49" charset="0"/>
                        </a:rPr>
                        <a:t>m</a:t>
                      </a:r>
                      <a:r>
                        <a:rPr lang="en-NL" sz="2000" dirty="0">
                          <a:solidFill>
                            <a:srgbClr val="DB7093"/>
                          </a:solidFill>
                          <a:latin typeface="Lucida Console" panose="020B0609040504020204" pitchFamily="49" charset="0"/>
                        </a:rPr>
                        <a:t>m</a:t>
                      </a:r>
                      <a:r>
                        <a:rPr lang="nl-NL" sz="2000" dirty="0">
                          <a:solidFill>
                            <a:srgbClr val="DB7093"/>
                          </a:solidFill>
                          <a:latin typeface="Lucida Console" panose="020B0609040504020204" pitchFamily="49" charset="0"/>
                        </a:rPr>
                        <a:t>a</a:t>
                      </a:r>
                      <a:r>
                        <a:rPr lang="en-NL" sz="2000" dirty="0">
                          <a:solidFill>
                            <a:srgbClr val="DB7093"/>
                          </a:solidFill>
                          <a:latin typeface="Lucida Console" panose="020B0609040504020204" pitchFamily="49" charset="0"/>
                        </a:rPr>
                        <a:t>n</a:t>
                      </a:r>
                      <a:r>
                        <a:rPr lang="nl-NL" sz="2000" dirty="0">
                          <a:solidFill>
                            <a:srgbClr val="DB7093"/>
                          </a:solidFill>
                          <a:latin typeface="Lucida Console" panose="020B0609040504020204" pitchFamily="49" charset="0"/>
                        </a:rPr>
                        <a:t>d</a:t>
                      </a:r>
                      <a:r>
                        <a:rPr lang="en-NL" sz="2000" dirty="0">
                          <a:solidFill>
                            <a:srgbClr val="F5F5F5"/>
                          </a:solidFill>
                          <a:latin typeface="Lucida Console" panose="020B0609040504020204" pitchFamily="49" charset="0"/>
                        </a:rPr>
                        <a:t> </a:t>
                      </a:r>
                      <a:r>
                        <a:rPr lang="nl-NL" sz="2000" dirty="0">
                          <a:solidFill>
                            <a:srgbClr val="F5F5F5"/>
                          </a:solidFill>
                          <a:latin typeface="Lucida Console" panose="020B0609040504020204" pitchFamily="49" charset="0"/>
                        </a:rPr>
                        <a:t>G</a:t>
                      </a:r>
                      <a:r>
                        <a:rPr lang="en-NL" sz="2000" dirty="0">
                          <a:solidFill>
                            <a:srgbClr val="F5F5F5"/>
                          </a:solidFill>
                          <a:latin typeface="Lucida Console" panose="020B0609040504020204" pitchFamily="49" charset="0"/>
                        </a:rPr>
                        <a:t>e</a:t>
                      </a:r>
                      <a:r>
                        <a:rPr lang="nl-NL" sz="2000" dirty="0">
                          <a:solidFill>
                            <a:srgbClr val="F5F5F5"/>
                          </a:solidFill>
                          <a:latin typeface="Lucida Console" panose="020B0609040504020204" pitchFamily="49" charset="0"/>
                        </a:rPr>
                        <a:t>t</a:t>
                      </a:r>
                      <a:r>
                        <a:rPr lang="en-NL" sz="2000" dirty="0">
                          <a:solidFill>
                            <a:srgbClr val="F5F5F5"/>
                          </a:solidFill>
                          <a:latin typeface="Lucida Console" panose="020B0609040504020204" pitchFamily="49" charset="0"/>
                        </a:rPr>
                        <a:t>-</a:t>
                      </a:r>
                      <a:r>
                        <a:rPr lang="nl-NL" sz="2000" dirty="0">
                          <a:solidFill>
                            <a:srgbClr val="F5F5F5"/>
                          </a:solidFill>
                          <a:latin typeface="Lucida Console" panose="020B0609040504020204" pitchFamily="49" charset="0"/>
                        </a:rPr>
                        <a:t>S</a:t>
                      </a:r>
                      <a:r>
                        <a:rPr lang="en-NL" sz="2000" dirty="0">
                          <a:solidFill>
                            <a:srgbClr val="F5F5F5"/>
                          </a:solidFill>
                          <a:latin typeface="Lucida Console" panose="020B0609040504020204" pitchFamily="49" charset="0"/>
                        </a:rPr>
                        <a:t>e</a:t>
                      </a:r>
                      <a:r>
                        <a:rPr lang="nl-NL" sz="2000" dirty="0">
                          <a:solidFill>
                            <a:srgbClr val="F5F5F5"/>
                          </a:solidFill>
                          <a:latin typeface="Lucida Console" panose="020B0609040504020204" pitchFamily="49" charset="0"/>
                        </a:rPr>
                        <a:t>r</a:t>
                      </a:r>
                      <a:r>
                        <a:rPr lang="en-NL" sz="2000" dirty="0">
                          <a:solidFill>
                            <a:srgbClr val="F5F5F5"/>
                          </a:solidFill>
                          <a:latin typeface="Lucida Console" panose="020B0609040504020204" pitchFamily="49" charset="0"/>
                        </a:rPr>
                        <a:t>v</a:t>
                      </a:r>
                      <a:r>
                        <a:rPr lang="nl-NL" sz="2000" dirty="0">
                          <a:solidFill>
                            <a:srgbClr val="F5F5F5"/>
                          </a:solidFill>
                          <a:latin typeface="Lucida Console" panose="020B0609040504020204" pitchFamily="49" charset="0"/>
                        </a:rPr>
                        <a:t>i</a:t>
                      </a:r>
                      <a:r>
                        <a:rPr lang="en-NL" sz="2000" dirty="0">
                          <a:solidFill>
                            <a:srgbClr val="F5F5F5"/>
                          </a:solidFill>
                          <a:latin typeface="Lucida Console" panose="020B0609040504020204" pitchFamily="49" charset="0"/>
                        </a:rPr>
                        <a:t>c</a:t>
                      </a:r>
                      <a:r>
                        <a:rPr lang="nl-NL" sz="2000" dirty="0">
                          <a:solidFill>
                            <a:srgbClr val="F5F5F5"/>
                          </a:solidFill>
                          <a:latin typeface="Lucida Console" panose="020B0609040504020204" pitchFamily="49" charset="0"/>
                        </a:rPr>
                        <a:t>e</a:t>
                      </a:r>
                      <a:endParaRPr lang="en-NL" sz="2000" dirty="0">
                        <a:solidFill>
                          <a:srgbClr val="F5F5F5"/>
                        </a:solidFill>
                        <a:latin typeface="Lucida Console" panose="020B06090405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NL" sz="2000" dirty="0">
                        <a:solidFill>
                          <a:srgbClr val="F5F5F5"/>
                        </a:solidFill>
                        <a:latin typeface="Lucida Console" panose="020B06090405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NL" sz="2000" dirty="0">
                          <a:solidFill>
                            <a:srgbClr val="F5F5F5"/>
                          </a:solidFill>
                          <a:latin typeface="Lucida Console" panose="020B0609040504020204" pitchFamily="49" charset="0"/>
                        </a:rPr>
                        <a:t>PS C:\&gt; </a:t>
                      </a:r>
                      <a:r>
                        <a:rPr lang="en-NL" sz="2000" dirty="0">
                          <a:solidFill>
                            <a:srgbClr val="FEF000"/>
                          </a:solidFill>
                          <a:latin typeface="Lucida Console" panose="020B0609040504020204" pitchFamily="49" charset="0"/>
                        </a:rPr>
                        <a:t>B</a:t>
                      </a:r>
                      <a:r>
                        <a:rPr lang="nl-NL" sz="2000" dirty="0">
                          <a:solidFill>
                            <a:srgbClr val="FEF000"/>
                          </a:solidFill>
                          <a:latin typeface="Lucida Console" panose="020B0609040504020204" pitchFamily="49" charset="0"/>
                        </a:rPr>
                        <a:t>i</a:t>
                      </a:r>
                      <a:r>
                        <a:rPr lang="en-NL" sz="2000" dirty="0">
                          <a:solidFill>
                            <a:srgbClr val="FEF000"/>
                          </a:solidFill>
                          <a:latin typeface="Lucida Console" panose="020B0609040504020204" pitchFamily="49" charset="0"/>
                        </a:rPr>
                        <a:t>t</a:t>
                      </a:r>
                      <a:r>
                        <a:rPr lang="nl-NL" sz="2000" dirty="0">
                          <a:solidFill>
                            <a:srgbClr val="FEF000"/>
                          </a:solidFill>
                          <a:latin typeface="Lucida Console" panose="020B0609040504020204" pitchFamily="49" charset="0"/>
                        </a:rPr>
                        <a:t>s</a:t>
                      </a:r>
                      <a:endParaRPr lang="en-NL" sz="2000" dirty="0">
                        <a:solidFill>
                          <a:srgbClr val="FF4500"/>
                        </a:solidFill>
                        <a:latin typeface="Lucida Console" panose="020B06090405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2000" dirty="0">
                          <a:solidFill>
                            <a:srgbClr val="FEF000"/>
                          </a:solidFill>
                          <a:latin typeface="Lucida Console" panose="020B0609040504020204" pitchFamily="49" charset="0"/>
                        </a:rPr>
                        <a:t>E</a:t>
                      </a:r>
                      <a:r>
                        <a:rPr lang="en-NL" sz="2000" dirty="0">
                          <a:solidFill>
                            <a:srgbClr val="FEF000"/>
                          </a:solidFill>
                          <a:latin typeface="Lucida Console" panose="020B0609040504020204" pitchFamily="49" charset="0"/>
                        </a:rPr>
                        <a:t>n</a:t>
                      </a:r>
                      <a:r>
                        <a:rPr lang="nl-NL" sz="2000" dirty="0">
                          <a:solidFill>
                            <a:srgbClr val="FEF000"/>
                          </a:solidFill>
                          <a:latin typeface="Lucida Console" panose="020B0609040504020204" pitchFamily="49" charset="0"/>
                        </a:rPr>
                        <a:t>t</a:t>
                      </a:r>
                      <a:r>
                        <a:rPr lang="en-NL" sz="2000" dirty="0">
                          <a:solidFill>
                            <a:srgbClr val="FEF000"/>
                          </a:solidFill>
                          <a:latin typeface="Lucida Console" panose="020B0609040504020204" pitchFamily="49" charset="0"/>
                        </a:rPr>
                        <a:t>e</a:t>
                      </a:r>
                      <a:r>
                        <a:rPr lang="nl-NL" sz="2000" dirty="0">
                          <a:solidFill>
                            <a:srgbClr val="FEF000"/>
                          </a:solidFill>
                          <a:latin typeface="Lucida Console" panose="020B0609040504020204" pitchFamily="49" charset="0"/>
                        </a:rPr>
                        <a:t>r</a:t>
                      </a:r>
                      <a:r>
                        <a:rPr lang="en-NL" sz="2000" dirty="0" err="1">
                          <a:solidFill>
                            <a:srgbClr val="FEF000"/>
                          </a:solidFill>
                          <a:latin typeface="Lucida Console" panose="020B0609040504020204" pitchFamily="49" charset="0"/>
                        </a:rPr>
                        <a:t>i</a:t>
                      </a:r>
                      <a:r>
                        <a:rPr lang="nl-NL" sz="2000" dirty="0">
                          <a:solidFill>
                            <a:srgbClr val="FEF000"/>
                          </a:solidFill>
                          <a:latin typeface="Lucida Console" panose="020B0609040504020204" pitchFamily="49" charset="0"/>
                        </a:rPr>
                        <a:t>n</a:t>
                      </a:r>
                      <a:r>
                        <a:rPr lang="en-NL" sz="2000" dirty="0">
                          <a:solidFill>
                            <a:srgbClr val="FEF000"/>
                          </a:solidFill>
                          <a:latin typeface="Lucida Console" panose="020B0609040504020204" pitchFamily="49" charset="0"/>
                        </a:rPr>
                        <a:t>g </a:t>
                      </a:r>
                      <a:r>
                        <a:rPr lang="nl-NL" sz="2000" dirty="0">
                          <a:solidFill>
                            <a:srgbClr val="FEF000"/>
                          </a:solidFill>
                          <a:latin typeface="Lucida Console" panose="020B0609040504020204" pitchFamily="49" charset="0"/>
                        </a:rPr>
                        <a:t>d</a:t>
                      </a:r>
                      <a:r>
                        <a:rPr lang="en-NL" sz="2000" dirty="0" err="1">
                          <a:solidFill>
                            <a:srgbClr val="FEF000"/>
                          </a:solidFill>
                          <a:latin typeface="Lucida Console" panose="020B0609040504020204" pitchFamily="49" charset="0"/>
                        </a:rPr>
                        <a:t>ebug</a:t>
                      </a:r>
                      <a:r>
                        <a:rPr lang="en-NL" sz="2000" dirty="0">
                          <a:solidFill>
                            <a:srgbClr val="FEF000"/>
                          </a:solidFill>
                          <a:latin typeface="Lucida Console" panose="020B0609040504020204" pitchFamily="49" charset="0"/>
                        </a:rPr>
                        <a:t> mode. Use h or ? for help.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L" sz="2000" dirty="0">
                        <a:solidFill>
                          <a:srgbClr val="FEF000"/>
                        </a:solidFill>
                        <a:latin typeface="Lucida Console" panose="020B06090405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NL" sz="2000" dirty="0">
                          <a:solidFill>
                            <a:srgbClr val="F5F5F5"/>
                          </a:solidFill>
                          <a:latin typeface="Lucida Console" panose="020B0609040504020204" pitchFamily="49" charset="0"/>
                        </a:rPr>
                        <a:t>PS C:\&gt;&gt; </a:t>
                      </a:r>
                      <a:r>
                        <a:rPr lang="en-NL" sz="2000" dirty="0">
                          <a:solidFill>
                            <a:srgbClr val="98FB98"/>
                          </a:solidFill>
                          <a:latin typeface="Lucida Console" panose="020B0609040504020204" pitchFamily="49" charset="0"/>
                        </a:rPr>
                        <a:t>$</a:t>
                      </a:r>
                      <a:r>
                        <a:rPr lang="nl-NL" sz="2000" dirty="0">
                          <a:solidFill>
                            <a:srgbClr val="98FB98"/>
                          </a:solidFill>
                          <a:latin typeface="Lucida Console" panose="020B0609040504020204" pitchFamily="49" charset="0"/>
                        </a:rPr>
                        <a:t>P</a:t>
                      </a:r>
                      <a:r>
                        <a:rPr lang="en-NL" sz="2000" dirty="0">
                          <a:solidFill>
                            <a:srgbClr val="98FB98"/>
                          </a:solidFill>
                          <a:latin typeface="Lucida Console" panose="020B0609040504020204" pitchFamily="49" charset="0"/>
                        </a:rPr>
                        <a:t>S</a:t>
                      </a:r>
                      <a:r>
                        <a:rPr lang="nl-NL" sz="2000" dirty="0">
                          <a:solidFill>
                            <a:srgbClr val="98FB98"/>
                          </a:solidFill>
                          <a:latin typeface="Lucida Console" panose="020B0609040504020204" pitchFamily="49" charset="0"/>
                        </a:rPr>
                        <a:t>D</a:t>
                      </a:r>
                      <a:r>
                        <a:rPr lang="en-NL" sz="2000" dirty="0" err="1">
                          <a:solidFill>
                            <a:srgbClr val="98FB98"/>
                          </a:solidFill>
                          <a:latin typeface="Lucida Console" panose="020B0609040504020204" pitchFamily="49" charset="0"/>
                        </a:rPr>
                        <a:t>ebugContext</a:t>
                      </a:r>
                      <a:endParaRPr lang="en-NL" sz="2000" dirty="0">
                        <a:solidFill>
                          <a:srgbClr val="98FB98"/>
                        </a:solidFill>
                        <a:latin typeface="Lucida Console" panose="020B06090405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NL" sz="2000" dirty="0">
                        <a:solidFill>
                          <a:srgbClr val="98FB98"/>
                        </a:solidFill>
                        <a:latin typeface="Lucida Console" panose="020B06090405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2000" dirty="0">
                          <a:solidFill>
                            <a:srgbClr val="F5F5F5"/>
                          </a:solidFill>
                          <a:latin typeface="Lucida Console" panose="020B0609040504020204" pitchFamily="49" charset="0"/>
                        </a:rPr>
                        <a:t>I</a:t>
                      </a:r>
                      <a:r>
                        <a:rPr lang="en-NL" sz="2000" dirty="0">
                          <a:solidFill>
                            <a:srgbClr val="F5F5F5"/>
                          </a:solidFill>
                          <a:latin typeface="Lucida Console" panose="020B0609040504020204" pitchFamily="49" charset="0"/>
                        </a:rPr>
                        <a:t>n</a:t>
                      </a:r>
                      <a:r>
                        <a:rPr lang="nl-NL" sz="2000" dirty="0">
                          <a:solidFill>
                            <a:srgbClr val="F5F5F5"/>
                          </a:solidFill>
                          <a:latin typeface="Lucida Console" panose="020B0609040504020204" pitchFamily="49" charset="0"/>
                        </a:rPr>
                        <a:t>v</a:t>
                      </a:r>
                      <a:r>
                        <a:rPr lang="en-NL" sz="2000" dirty="0">
                          <a:solidFill>
                            <a:srgbClr val="F5F5F5"/>
                          </a:solidFill>
                          <a:latin typeface="Lucida Console" panose="020B0609040504020204" pitchFamily="49" charset="0"/>
                        </a:rPr>
                        <a:t>o</a:t>
                      </a:r>
                      <a:r>
                        <a:rPr lang="nl-NL" sz="2000" dirty="0">
                          <a:solidFill>
                            <a:srgbClr val="F5F5F5"/>
                          </a:solidFill>
                          <a:latin typeface="Lucida Console" panose="020B0609040504020204" pitchFamily="49" charset="0"/>
                        </a:rPr>
                        <a:t>c</a:t>
                      </a:r>
                      <a:r>
                        <a:rPr lang="en-NL" sz="2000" dirty="0">
                          <a:solidFill>
                            <a:srgbClr val="F5F5F5"/>
                          </a:solidFill>
                          <a:latin typeface="Lucida Console" panose="020B0609040504020204" pitchFamily="49" charset="0"/>
                        </a:rPr>
                        <a:t>a</a:t>
                      </a:r>
                      <a:r>
                        <a:rPr lang="nl-NL" sz="2000" dirty="0">
                          <a:solidFill>
                            <a:srgbClr val="F5F5F5"/>
                          </a:solidFill>
                          <a:latin typeface="Lucida Console" panose="020B0609040504020204" pitchFamily="49" charset="0"/>
                        </a:rPr>
                        <a:t>t</a:t>
                      </a:r>
                      <a:r>
                        <a:rPr lang="en-NL" sz="2000" dirty="0" err="1">
                          <a:solidFill>
                            <a:srgbClr val="F5F5F5"/>
                          </a:solidFill>
                          <a:latin typeface="Lucida Console" panose="020B0609040504020204" pitchFamily="49" charset="0"/>
                        </a:rPr>
                        <a:t>i</a:t>
                      </a:r>
                      <a:r>
                        <a:rPr lang="nl-NL" sz="2000" dirty="0">
                          <a:solidFill>
                            <a:srgbClr val="F5F5F5"/>
                          </a:solidFill>
                          <a:latin typeface="Lucida Console" panose="020B0609040504020204" pitchFamily="49" charset="0"/>
                        </a:rPr>
                        <a:t>o</a:t>
                      </a:r>
                      <a:r>
                        <a:rPr lang="en-NL" sz="2000" dirty="0">
                          <a:solidFill>
                            <a:srgbClr val="F5F5F5"/>
                          </a:solidFill>
                          <a:latin typeface="Lucida Console" panose="020B0609040504020204" pitchFamily="49" charset="0"/>
                        </a:rPr>
                        <a:t>n</a:t>
                      </a:r>
                      <a:r>
                        <a:rPr lang="nl-NL" sz="2000" dirty="0">
                          <a:solidFill>
                            <a:srgbClr val="F5F5F5"/>
                          </a:solidFill>
                          <a:latin typeface="Lucida Console" panose="020B0609040504020204" pitchFamily="49" charset="0"/>
                        </a:rPr>
                        <a:t>I</a:t>
                      </a:r>
                      <a:r>
                        <a:rPr lang="en-NL" sz="2000" dirty="0">
                          <a:solidFill>
                            <a:srgbClr val="F5F5F5"/>
                          </a:solidFill>
                          <a:latin typeface="Lucida Console" panose="020B0609040504020204" pitchFamily="49" charset="0"/>
                        </a:rPr>
                        <a:t>n</a:t>
                      </a:r>
                      <a:r>
                        <a:rPr lang="nl-NL" sz="2000" dirty="0">
                          <a:solidFill>
                            <a:srgbClr val="F5F5F5"/>
                          </a:solidFill>
                          <a:latin typeface="Lucida Console" panose="020B0609040504020204" pitchFamily="49" charset="0"/>
                        </a:rPr>
                        <a:t>f</a:t>
                      </a:r>
                      <a:r>
                        <a:rPr lang="en-NL" sz="2000" dirty="0">
                          <a:solidFill>
                            <a:srgbClr val="F5F5F5"/>
                          </a:solidFill>
                          <a:latin typeface="Lucida Console" panose="020B0609040504020204" pitchFamily="49" charset="0"/>
                        </a:rPr>
                        <a:t>o                              </a:t>
                      </a:r>
                      <a:r>
                        <a:rPr lang="nl-NL" sz="2000" dirty="0">
                          <a:solidFill>
                            <a:srgbClr val="F5F5F5"/>
                          </a:solidFill>
                          <a:latin typeface="Lucida Console" panose="020B0609040504020204" pitchFamily="49" charset="0"/>
                        </a:rPr>
                        <a:t>B</a:t>
                      </a:r>
                      <a:r>
                        <a:rPr lang="en-NL" sz="2000" dirty="0">
                          <a:solidFill>
                            <a:srgbClr val="F5F5F5"/>
                          </a:solidFill>
                          <a:latin typeface="Lucida Console" panose="020B0609040504020204" pitchFamily="49" charset="0"/>
                        </a:rPr>
                        <a:t>r</a:t>
                      </a:r>
                      <a:r>
                        <a:rPr lang="nl-NL" sz="2000" dirty="0">
                          <a:solidFill>
                            <a:srgbClr val="F5F5F5"/>
                          </a:solidFill>
                          <a:latin typeface="Lucida Console" panose="020B0609040504020204" pitchFamily="49" charset="0"/>
                        </a:rPr>
                        <a:t>e</a:t>
                      </a:r>
                      <a:r>
                        <a:rPr lang="en-NL" sz="2000" dirty="0">
                          <a:solidFill>
                            <a:srgbClr val="F5F5F5"/>
                          </a:solidFill>
                          <a:latin typeface="Lucida Console" panose="020B0609040504020204" pitchFamily="49" charset="0"/>
                        </a:rPr>
                        <a:t>a</a:t>
                      </a:r>
                      <a:r>
                        <a:rPr lang="nl-NL" sz="2000" dirty="0">
                          <a:solidFill>
                            <a:srgbClr val="F5F5F5"/>
                          </a:solidFill>
                          <a:latin typeface="Lucida Console" panose="020B0609040504020204" pitchFamily="49" charset="0"/>
                        </a:rPr>
                        <a:t>k</a:t>
                      </a:r>
                      <a:r>
                        <a:rPr lang="en-NL" sz="2000" dirty="0">
                          <a:solidFill>
                            <a:srgbClr val="F5F5F5"/>
                          </a:solidFill>
                          <a:latin typeface="Lucida Console" panose="020B0609040504020204" pitchFamily="49" charset="0"/>
                        </a:rPr>
                        <a:t>p</a:t>
                      </a:r>
                      <a:r>
                        <a:rPr lang="nl-NL" sz="2000" dirty="0">
                          <a:solidFill>
                            <a:srgbClr val="F5F5F5"/>
                          </a:solidFill>
                          <a:latin typeface="Lucida Console" panose="020B0609040504020204" pitchFamily="49" charset="0"/>
                        </a:rPr>
                        <a:t>o</a:t>
                      </a:r>
                      <a:r>
                        <a:rPr lang="en-NL" sz="2000" dirty="0" err="1">
                          <a:solidFill>
                            <a:srgbClr val="F5F5F5"/>
                          </a:solidFill>
                          <a:latin typeface="Lucida Console" panose="020B0609040504020204" pitchFamily="49" charset="0"/>
                        </a:rPr>
                        <a:t>i</a:t>
                      </a:r>
                      <a:r>
                        <a:rPr lang="nl-NL" sz="2000" dirty="0">
                          <a:solidFill>
                            <a:srgbClr val="F5F5F5"/>
                          </a:solidFill>
                          <a:latin typeface="Lucida Console" panose="020B0609040504020204" pitchFamily="49" charset="0"/>
                        </a:rPr>
                        <a:t>n</a:t>
                      </a:r>
                      <a:r>
                        <a:rPr lang="en-NL" sz="2000" dirty="0">
                          <a:solidFill>
                            <a:srgbClr val="F5F5F5"/>
                          </a:solidFill>
                          <a:latin typeface="Lucida Console" panose="020B0609040504020204" pitchFamily="49" charset="0"/>
                        </a:rPr>
                        <a:t>t</a:t>
                      </a:r>
                      <a:r>
                        <a:rPr lang="nl-NL" sz="2000" dirty="0">
                          <a:solidFill>
                            <a:srgbClr val="F5F5F5"/>
                          </a:solidFill>
                          <a:latin typeface="Lucida Console" panose="020B0609040504020204" pitchFamily="49" charset="0"/>
                        </a:rPr>
                        <a:t>s</a:t>
                      </a:r>
                      <a:endParaRPr lang="en-NL" sz="2000" dirty="0">
                        <a:solidFill>
                          <a:srgbClr val="F5F5F5"/>
                        </a:solidFill>
                        <a:latin typeface="Lucida Console" panose="020B06090405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NL" sz="2000" dirty="0">
                          <a:solidFill>
                            <a:srgbClr val="F5F5F5"/>
                          </a:solidFill>
                          <a:latin typeface="Lucida Console" panose="020B06090405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NL" sz="2000" dirty="0" err="1">
                          <a:solidFill>
                            <a:srgbClr val="F5F5F5"/>
                          </a:solidFill>
                          <a:latin typeface="Lucida Console" panose="020B0609040504020204" pitchFamily="49" charset="0"/>
                        </a:rPr>
                        <a:t>System.Management.Automation.Inv</a:t>
                      </a:r>
                      <a:r>
                        <a:rPr lang="nl-NL" sz="2000" dirty="0">
                          <a:solidFill>
                            <a:srgbClr val="F5F5F5"/>
                          </a:solidFill>
                          <a:latin typeface="Lucida Console" panose="020B0609040504020204" pitchFamily="49" charset="0"/>
                        </a:rPr>
                        <a:t>o</a:t>
                      </a:r>
                      <a:r>
                        <a:rPr lang="en-NL" sz="2000" dirty="0">
                          <a:solidFill>
                            <a:srgbClr val="F5F5F5"/>
                          </a:solidFill>
                          <a:latin typeface="Lucida Console" panose="020B0609040504020204" pitchFamily="49" charset="0"/>
                        </a:rPr>
                        <a:t>c</a:t>
                      </a:r>
                      <a:r>
                        <a:rPr lang="nl-NL" sz="2000" dirty="0">
                          <a:solidFill>
                            <a:srgbClr val="F5F5F5"/>
                          </a:solidFill>
                          <a:latin typeface="Lucida Console" panose="020B0609040504020204" pitchFamily="49" charset="0"/>
                        </a:rPr>
                        <a:t>a</a:t>
                      </a:r>
                      <a:r>
                        <a:rPr lang="en-NL" sz="2000" dirty="0">
                          <a:solidFill>
                            <a:srgbClr val="F5F5F5"/>
                          </a:solidFill>
                          <a:latin typeface="Lucida Console" panose="020B0609040504020204" pitchFamily="49" charset="0"/>
                        </a:rPr>
                        <a:t>t</a:t>
                      </a:r>
                      <a:r>
                        <a:rPr lang="nl-NL" sz="2000" dirty="0">
                          <a:solidFill>
                            <a:srgbClr val="F5F5F5"/>
                          </a:solidFill>
                          <a:latin typeface="Lucida Console" panose="020B0609040504020204" pitchFamily="49" charset="0"/>
                        </a:rPr>
                        <a:t>i</a:t>
                      </a:r>
                      <a:r>
                        <a:rPr lang="en-NL" sz="2000" dirty="0">
                          <a:solidFill>
                            <a:srgbClr val="F5F5F5"/>
                          </a:solidFill>
                          <a:latin typeface="Lucida Console" panose="020B0609040504020204" pitchFamily="49" charset="0"/>
                        </a:rPr>
                        <a:t>o</a:t>
                      </a:r>
                      <a:r>
                        <a:rPr lang="nl-NL" sz="2000" dirty="0">
                          <a:solidFill>
                            <a:srgbClr val="F5F5F5"/>
                          </a:solidFill>
                          <a:latin typeface="Lucida Console" panose="020B0609040504020204" pitchFamily="49" charset="0"/>
                        </a:rPr>
                        <a:t>n</a:t>
                      </a:r>
                      <a:r>
                        <a:rPr lang="en-NL" sz="2000" dirty="0">
                          <a:solidFill>
                            <a:srgbClr val="F5F5F5"/>
                          </a:solidFill>
                          <a:latin typeface="Lucida Console" panose="020B0609040504020204" pitchFamily="49" charset="0"/>
                        </a:rPr>
                        <a:t>I</a:t>
                      </a:r>
                      <a:r>
                        <a:rPr lang="nl-NL" sz="2000" dirty="0">
                          <a:solidFill>
                            <a:srgbClr val="F5F5F5"/>
                          </a:solidFill>
                          <a:latin typeface="Lucida Console" panose="020B0609040504020204" pitchFamily="49" charset="0"/>
                        </a:rPr>
                        <a:t>n</a:t>
                      </a:r>
                      <a:r>
                        <a:rPr lang="en-NL" sz="2000" dirty="0">
                          <a:solidFill>
                            <a:srgbClr val="F5F5F5"/>
                          </a:solidFill>
                          <a:latin typeface="Lucida Console" panose="020B0609040504020204" pitchFamily="49" charset="0"/>
                        </a:rPr>
                        <a:t>f</a:t>
                      </a:r>
                      <a:r>
                        <a:rPr lang="nl-NL" sz="2000" dirty="0">
                          <a:solidFill>
                            <a:srgbClr val="F5F5F5"/>
                          </a:solidFill>
                          <a:latin typeface="Lucida Console" panose="020B0609040504020204" pitchFamily="49" charset="0"/>
                        </a:rPr>
                        <a:t>o</a:t>
                      </a:r>
                      <a:r>
                        <a:rPr lang="en-NL" sz="2000" dirty="0">
                          <a:solidFill>
                            <a:srgbClr val="F5F5F5"/>
                          </a:solidFill>
                          <a:latin typeface="Lucida Console" panose="020B0609040504020204" pitchFamily="49" charset="0"/>
                        </a:rPr>
                        <a:t> {</a:t>
                      </a:r>
                      <a:r>
                        <a:rPr lang="nl-NL" sz="2000" dirty="0">
                          <a:solidFill>
                            <a:srgbClr val="F5F5F5"/>
                          </a:solidFill>
                          <a:latin typeface="Lucida Console" panose="020B0609040504020204" pitchFamily="49" charset="0"/>
                        </a:rPr>
                        <a:t>C</a:t>
                      </a:r>
                      <a:r>
                        <a:rPr lang="en-NL" sz="2000" dirty="0">
                          <a:solidFill>
                            <a:srgbClr val="F5F5F5"/>
                          </a:solidFill>
                          <a:latin typeface="Lucida Console" panose="020B0609040504020204" pitchFamily="49" charset="0"/>
                        </a:rPr>
                        <a:t>o</a:t>
                      </a:r>
                      <a:r>
                        <a:rPr lang="nl-NL" sz="2000" dirty="0">
                          <a:solidFill>
                            <a:srgbClr val="F5F5F5"/>
                          </a:solidFill>
                          <a:latin typeface="Lucida Console" panose="020B0609040504020204" pitchFamily="49" charset="0"/>
                        </a:rPr>
                        <a:t>m</a:t>
                      </a:r>
                      <a:r>
                        <a:rPr lang="en-NL" sz="2000" dirty="0">
                          <a:solidFill>
                            <a:srgbClr val="F5F5F5"/>
                          </a:solidFill>
                          <a:latin typeface="Lucida Console" panose="020B0609040504020204" pitchFamily="49" charset="0"/>
                        </a:rPr>
                        <a:t>m</a:t>
                      </a:r>
                      <a:r>
                        <a:rPr lang="nl-NL" sz="2000" dirty="0">
                          <a:solidFill>
                            <a:srgbClr val="F5F5F5"/>
                          </a:solidFill>
                          <a:latin typeface="Lucida Console" panose="020B0609040504020204" pitchFamily="49" charset="0"/>
                        </a:rPr>
                        <a:t>a</a:t>
                      </a:r>
                      <a:r>
                        <a:rPr lang="en-NL" sz="2000" dirty="0">
                          <a:solidFill>
                            <a:srgbClr val="F5F5F5"/>
                          </a:solidFill>
                          <a:latin typeface="Lucida Console" panose="020B0609040504020204" pitchFamily="49" charset="0"/>
                        </a:rPr>
                        <a:t>n</a:t>
                      </a:r>
                      <a:r>
                        <a:rPr lang="nl-NL" sz="2000" dirty="0">
                          <a:solidFill>
                            <a:srgbClr val="F5F5F5"/>
                          </a:solidFill>
                          <a:latin typeface="Lucida Console" panose="020B0609040504020204" pitchFamily="49" charset="0"/>
                        </a:rPr>
                        <a:t>d</a:t>
                      </a:r>
                      <a:r>
                        <a:rPr lang="en-NL" sz="2000" dirty="0">
                          <a:solidFill>
                            <a:srgbClr val="F5F5F5"/>
                          </a:solidFill>
                          <a:latin typeface="Lucida Console" panose="020B0609040504020204" pitchFamily="49" charset="0"/>
                        </a:rPr>
                        <a:t> </a:t>
                      </a:r>
                      <a:r>
                        <a:rPr lang="nl-NL" sz="2000" dirty="0">
                          <a:solidFill>
                            <a:srgbClr val="F5F5F5"/>
                          </a:solidFill>
                          <a:latin typeface="Lucida Console" panose="020B0609040504020204" pitchFamily="49" charset="0"/>
                        </a:rPr>
                        <a:t>b</a:t>
                      </a:r>
                      <a:r>
                        <a:rPr lang="en-NL" sz="2000" dirty="0">
                          <a:solidFill>
                            <a:srgbClr val="F5F5F5"/>
                          </a:solidFill>
                          <a:latin typeface="Lucida Console" panose="020B0609040504020204" pitchFamily="49" charset="0"/>
                        </a:rPr>
                        <a:t>r</a:t>
                      </a:r>
                      <a:r>
                        <a:rPr lang="nl-NL" sz="2000" dirty="0">
                          <a:solidFill>
                            <a:srgbClr val="F5F5F5"/>
                          </a:solidFill>
                          <a:latin typeface="Lucida Console" panose="020B0609040504020204" pitchFamily="49" charset="0"/>
                        </a:rPr>
                        <a:t>e</a:t>
                      </a:r>
                      <a:r>
                        <a:rPr lang="en-NL" sz="2000" dirty="0">
                          <a:solidFill>
                            <a:srgbClr val="F5F5F5"/>
                          </a:solidFill>
                          <a:latin typeface="Lucida Console" panose="020B0609040504020204" pitchFamily="49" charset="0"/>
                        </a:rPr>
                        <a:t>a</a:t>
                      </a:r>
                      <a:r>
                        <a:rPr lang="nl-NL" sz="2000" dirty="0">
                          <a:solidFill>
                            <a:srgbClr val="F5F5F5"/>
                          </a:solidFill>
                          <a:latin typeface="Lucida Console" panose="020B0609040504020204" pitchFamily="49" charset="0"/>
                        </a:rPr>
                        <a:t>k</a:t>
                      </a:r>
                      <a:r>
                        <a:rPr lang="en-NL" sz="2000" dirty="0">
                          <a:solidFill>
                            <a:srgbClr val="F5F5F5"/>
                          </a:solidFill>
                          <a:latin typeface="Lucida Console" panose="020B0609040504020204" pitchFamily="49" charset="0"/>
                        </a:rPr>
                        <a:t>p</a:t>
                      </a:r>
                      <a:r>
                        <a:rPr lang="nl-NL" sz="2000" dirty="0">
                          <a:solidFill>
                            <a:srgbClr val="F5F5F5"/>
                          </a:solidFill>
                          <a:latin typeface="Lucida Console" panose="020B0609040504020204" pitchFamily="49" charset="0"/>
                        </a:rPr>
                        <a:t>o</a:t>
                      </a:r>
                      <a:r>
                        <a:rPr lang="en-NL" sz="2000" dirty="0" err="1">
                          <a:solidFill>
                            <a:srgbClr val="F5F5F5"/>
                          </a:solidFill>
                          <a:latin typeface="Lucida Console" panose="020B0609040504020204" pitchFamily="49" charset="0"/>
                        </a:rPr>
                        <a:t>i</a:t>
                      </a:r>
                      <a:r>
                        <a:rPr lang="nl-NL" sz="2000" dirty="0">
                          <a:solidFill>
                            <a:srgbClr val="F5F5F5"/>
                          </a:solidFill>
                          <a:latin typeface="Lucida Console" panose="020B0609040504020204" pitchFamily="49" charset="0"/>
                        </a:rPr>
                        <a:t>n</a:t>
                      </a:r>
                      <a:r>
                        <a:rPr lang="en-NL" sz="2000" dirty="0">
                          <a:solidFill>
                            <a:srgbClr val="F5F5F5"/>
                          </a:solidFill>
                          <a:latin typeface="Lucida Console" panose="020B0609040504020204" pitchFamily="49" charset="0"/>
                        </a:rPr>
                        <a:t>t </a:t>
                      </a:r>
                      <a:r>
                        <a:rPr lang="nl-NL" sz="2000" dirty="0">
                          <a:solidFill>
                            <a:srgbClr val="F5F5F5"/>
                          </a:solidFill>
                          <a:latin typeface="Lucida Console" panose="020B0609040504020204" pitchFamily="49" charset="0"/>
                        </a:rPr>
                        <a:t>o</a:t>
                      </a:r>
                      <a:r>
                        <a:rPr lang="en-NL" sz="2000" dirty="0">
                          <a:solidFill>
                            <a:srgbClr val="F5F5F5"/>
                          </a:solidFill>
                          <a:latin typeface="Lucida Console" panose="020B0609040504020204" pitchFamily="49" charset="0"/>
                        </a:rPr>
                        <a:t>n ‘</a:t>
                      </a:r>
                      <a:r>
                        <a:rPr lang="nl-NL" sz="2000" dirty="0">
                          <a:solidFill>
                            <a:srgbClr val="F5F5F5"/>
                          </a:solidFill>
                          <a:latin typeface="Lucida Console" panose="020B0609040504020204" pitchFamily="49" charset="0"/>
                        </a:rPr>
                        <a:t>G</a:t>
                      </a:r>
                      <a:r>
                        <a:rPr lang="en-NL" sz="2000" dirty="0">
                          <a:solidFill>
                            <a:srgbClr val="F5F5F5"/>
                          </a:solidFill>
                          <a:latin typeface="Lucida Console" panose="020B0609040504020204" pitchFamily="49" charset="0"/>
                        </a:rPr>
                        <a:t>e</a:t>
                      </a:r>
                      <a:r>
                        <a:rPr lang="nl-NL" sz="2000" dirty="0">
                          <a:solidFill>
                            <a:srgbClr val="F5F5F5"/>
                          </a:solidFill>
                          <a:latin typeface="Lucida Console" panose="020B0609040504020204" pitchFamily="49" charset="0"/>
                        </a:rPr>
                        <a:t>t</a:t>
                      </a:r>
                      <a:r>
                        <a:rPr lang="en-NL" sz="2000" dirty="0">
                          <a:solidFill>
                            <a:srgbClr val="F5F5F5"/>
                          </a:solidFill>
                          <a:latin typeface="Lucida Console" panose="020B0609040504020204" pitchFamily="49" charset="0"/>
                        </a:rPr>
                        <a:t>-</a:t>
                      </a:r>
                      <a:r>
                        <a:rPr lang="nl-NL" sz="2000" dirty="0">
                          <a:solidFill>
                            <a:srgbClr val="F5F5F5"/>
                          </a:solidFill>
                          <a:latin typeface="Lucida Console" panose="020B0609040504020204" pitchFamily="49" charset="0"/>
                        </a:rPr>
                        <a:t>S</a:t>
                      </a:r>
                      <a:r>
                        <a:rPr lang="en-NL" sz="2000" dirty="0">
                          <a:solidFill>
                            <a:srgbClr val="F5F5F5"/>
                          </a:solidFill>
                          <a:latin typeface="Lucida Console" panose="020B0609040504020204" pitchFamily="49" charset="0"/>
                        </a:rPr>
                        <a:t>e</a:t>
                      </a:r>
                      <a:r>
                        <a:rPr lang="nl-NL" sz="2000" dirty="0">
                          <a:solidFill>
                            <a:srgbClr val="F5F5F5"/>
                          </a:solidFill>
                          <a:latin typeface="Lucida Console" panose="020B0609040504020204" pitchFamily="49" charset="0"/>
                        </a:rPr>
                        <a:t>r</a:t>
                      </a:r>
                      <a:r>
                        <a:rPr lang="en-NL" sz="2000" dirty="0">
                          <a:solidFill>
                            <a:srgbClr val="F5F5F5"/>
                          </a:solidFill>
                          <a:latin typeface="Lucida Console" panose="020B0609040504020204" pitchFamily="49" charset="0"/>
                        </a:rPr>
                        <a:t>vice’}</a:t>
                      </a:r>
                      <a:endParaRPr lang="en-AU" sz="2000" dirty="0">
                        <a:solidFill>
                          <a:srgbClr val="FF4500"/>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684688507"/>
                  </a:ext>
                </a:extLst>
              </a:tr>
            </a:tbl>
          </a:graphicData>
        </a:graphic>
      </p:graphicFrame>
    </p:spTree>
    <p:custDataLst>
      <p:tags r:id="rId1"/>
    </p:custDataLst>
    <p:extLst>
      <p:ext uri="{BB962C8B-B14F-4D97-AF65-F5344CB8AC3E}">
        <p14:creationId xmlns:p14="http://schemas.microsoft.com/office/powerpoint/2010/main" val="823528527"/>
      </p:ext>
    </p:extLst>
  </p:cSld>
  <p:clrMapOvr>
    <a:masterClrMapping/>
  </p:clrMapOvr>
  <p:transition spd="slow"/>
</p:sld>
</file>

<file path=ppt/slides/slide9.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t>
            </a:r>
            <a:r>
              <a:rPr lang="en-AU" dirty="0" err="1"/>
              <a:t>DebugPreference</a:t>
            </a:r>
            <a:endParaRPr lang="en-AU" dirty="0"/>
          </a:p>
        </p:txBody>
      </p:sp>
      <p:sp>
        <p:nvSpPr>
          <p:cNvPr id="3" name="Content Placeholder 2"/>
          <p:cNvSpPr>
            <a:spLocks noGrp="1"/>
          </p:cNvSpPr>
          <p:nvPr>
            <p:ph type="body" sz="quarter" idx="16"/>
          </p:nvPr>
        </p:nvSpPr>
        <p:spPr/>
        <p:txBody>
          <a:bodyPr/>
          <a:lstStyle/>
          <a:p>
            <a:r>
              <a:rPr lang="en-AU" dirty="0"/>
              <a:t>Debug information is not displayed by default</a:t>
            </a:r>
          </a:p>
          <a:p>
            <a:endParaRPr lang="en-AU" dirty="0"/>
          </a:p>
          <a:p>
            <a:endParaRPr lang="en-AU" dirty="0"/>
          </a:p>
          <a:p>
            <a:endParaRPr lang="en-AU" dirty="0"/>
          </a:p>
          <a:p>
            <a:r>
              <a:rPr lang="en-AU" dirty="0"/>
              <a:t>To display debug information:</a:t>
            </a:r>
          </a:p>
          <a:p>
            <a:endParaRPr lang="en-AU" dirty="0"/>
          </a:p>
          <a:p>
            <a:pPr marL="342900" lvl="1" indent="-342900">
              <a:buFont typeface="+mj-lt"/>
              <a:buAutoNum type="arabicPeriod"/>
            </a:pPr>
            <a:r>
              <a:rPr lang="en-AU" dirty="0"/>
              <a:t>Change </a:t>
            </a:r>
            <a:r>
              <a:rPr lang="en-AU" b="1" dirty="0"/>
              <a:t>$</a:t>
            </a:r>
            <a:r>
              <a:rPr lang="en-AU" b="1" dirty="0" err="1"/>
              <a:t>DebugPreference</a:t>
            </a:r>
            <a:br>
              <a:rPr lang="en-AU" dirty="0"/>
            </a:br>
            <a:endParaRPr lang="en-AU" dirty="0"/>
          </a:p>
          <a:p>
            <a:pPr marL="342900" lvl="1" indent="-342900">
              <a:buFont typeface="+mj-lt"/>
              <a:buAutoNum type="arabicPeriod"/>
            </a:pPr>
            <a:r>
              <a:rPr lang="en-AU" dirty="0"/>
              <a:t>Use </a:t>
            </a:r>
            <a:r>
              <a:rPr lang="en-AU" b="1" dirty="0"/>
              <a:t>-Debug </a:t>
            </a:r>
            <a:r>
              <a:rPr lang="en-AU" dirty="0"/>
              <a:t>common parameter</a:t>
            </a:r>
          </a:p>
        </p:txBody>
      </p:sp>
      <p:sp>
        <p:nvSpPr>
          <p:cNvPr id="22" name="Picture Placeholder 21">
            <a:extLst>
              <a:ext uri="{FF2B5EF4-FFF2-40B4-BE49-F238E27FC236}">
                <a16:creationId xmlns:a16="http://schemas.microsoft.com/office/drawing/2014/main" id="{1E20DEF0-AB32-4AA2-862C-1D8516461B10}"/>
              </a:ext>
            </a:extLst>
          </p:cNvPr>
          <p:cNvSpPr>
            <a:spLocks noGrp="1"/>
          </p:cNvSpPr>
          <p:nvPr>
            <p:ph type="pic" sz="quarter" idx="15"/>
          </p:nvPr>
        </p:nvSpPr>
        <p:spPr>
          <a:xfrm>
            <a:off x="5090795" y="0"/>
            <a:ext cx="7181850" cy="6858000"/>
          </a:xfrm>
        </p:spPr>
      </p:sp>
      <p:sp>
        <p:nvSpPr>
          <p:cNvPr id="12" name="Subtitle 11">
            <a:extLst>
              <a:ext uri="{FF2B5EF4-FFF2-40B4-BE49-F238E27FC236}">
                <a16:creationId xmlns:a16="http://schemas.microsoft.com/office/drawing/2014/main" id="{37B6F539-D50F-43E9-8753-11CD8AF08D4B}"/>
              </a:ext>
            </a:extLst>
          </p:cNvPr>
          <p:cNvSpPr>
            <a:spLocks noGrp="1"/>
          </p:cNvSpPr>
          <p:nvPr>
            <p:ph type="subTitle" idx="1"/>
          </p:nvPr>
        </p:nvSpPr>
        <p:spPr/>
        <p:txBody>
          <a:bodyPr>
            <a:normAutofit/>
          </a:bodyPr>
          <a:lstStyle/>
          <a:p>
            <a:r>
              <a:rPr lang="en-AU" sz="2200" dirty="0"/>
              <a:t>Automatic Variable</a:t>
            </a:r>
          </a:p>
        </p:txBody>
      </p:sp>
      <p:graphicFrame>
        <p:nvGraphicFramePr>
          <p:cNvPr id="5" name="Diagram 4"/>
          <p:cNvGraphicFramePr/>
          <p:nvPr>
            <p:extLst>
              <p:ext uri="{D42A27DB-BD31-4B8C-83A1-F6EECF244321}">
                <p14:modId xmlns:p14="http://schemas.microsoft.com/office/powerpoint/2010/main" val="3310816935"/>
              </p:ext>
            </p:extLst>
          </p:nvPr>
        </p:nvGraphicFramePr>
        <p:xfrm>
          <a:off x="5090795" y="1361281"/>
          <a:ext cx="7181850" cy="41354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p:cNvSpPr txBox="1"/>
          <p:nvPr/>
        </p:nvSpPr>
        <p:spPr>
          <a:xfrm>
            <a:off x="8001000" y="627242"/>
            <a:ext cx="1680525"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Valid Values</a:t>
            </a:r>
          </a:p>
        </p:txBody>
      </p:sp>
    </p:spTree>
    <p:custDataLst>
      <p:tags r:id="rId1"/>
    </p:custDataLst>
    <p:extLst>
      <p:ext uri="{BB962C8B-B14F-4D97-AF65-F5344CB8AC3E}">
        <p14:creationId xmlns:p14="http://schemas.microsoft.com/office/powerpoint/2010/main" val="2386969107"/>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IO_NATIVESECTIONS_V2" val="﻿&lt;?xml version=&quot;1.0&quot; encoding=&quot;utf-8&quot;?&gt;&lt;ArrayOfNativeSection xmlns:xsi=&quot;http://www.w3.org/2001/XMLSchema-instance&quot; xmlns:xsd=&quot;http://www.w3.org/2001/XMLSchema&quot;&gt;&lt;NativeSection&gt;&lt;SectionId&gt;{7B040259-BBFF-4E4F-A6B7-CE9F356C9B85}&lt;/SectionId&gt;&lt;Name&gt;WorkshopPLUS - Windows PowerShell: Tool Building&lt;/Name&gt;&lt;SlidesCount&gt;3&lt;/SlidesCount&gt;&lt;SlideGuids /&gt;&lt;/NativeSection&gt;&lt;NativeSection&gt;&lt;SectionId&gt;{62B5ED0F-1342-45DF-95CC-354A86E09E9C}&lt;/SectionId&gt;&lt;Name&gt;Debugging Introduction&lt;/Name&gt;&lt;SlidesCount&gt;10&lt;/SlidesCount&gt;&lt;SlideGuids /&gt;&lt;/NativeSection&gt;&lt;NativeSection&gt;&lt;SectionId&gt;{92C56DB6-2B4D-4757-9A47-13F5D8C6B2D4}&lt;/SectionId&gt;&lt;Name&gt;Debugging Basics&lt;/Name&gt;&lt;SlidesCount&gt;7&lt;/SlidesCount&gt;&lt;SlideGuids /&gt;&lt;/NativeSection&gt;&lt;NativeSection&gt;&lt;SectionId&gt;{D703CF6C-BE53-4A56-B43E-C45ECB095AD9}&lt;/SectionId&gt;&lt;Name&gt;Debugging PowerShell ISE&lt;/Name&gt;&lt;SlidesCount&gt;9&lt;/SlidesCount&gt;&lt;SlideGuids /&gt;&lt;/NativeSection&gt;&lt;NativeSection&gt;&lt;SectionId&gt;{780921BD-3A74-44B2-867D-1375113F80E0}&lt;/SectionId&gt;&lt;Name&gt;Debugging PowerShell Console&lt;/Name&gt;&lt;SlidesCount&gt;6&lt;/SlidesCount&gt;&lt;SlideGuids /&gt;&lt;/NativeSection&gt;&lt;NativeSection&gt;&lt;SectionId&gt;{4A75227B-7758-49D9-86DE-4E7834D26B06}&lt;/SectionId&gt;&lt;Name&gt;Debugging Advanced&lt;/Name&gt;&lt;SlidesCount&gt;12&lt;/SlidesCount&gt;&lt;SlideGuids /&gt;&lt;/NativeSection&gt;&lt;NativeSection&gt;&lt;SectionId&gt;{CDFAFFAD-8BE3-4222-9341-E0D846A9F72A}&lt;/SectionId&gt;&lt;Name&gt;Debugging Other commands&lt;/Name&gt;&lt;SlidesCount&gt;12&lt;/SlidesCount&gt;&lt;SlideGuids /&gt;&lt;/NativeSection&gt;&lt;NativeSection&gt;&lt;SectionId&gt;{59AD7C61-7AFB-4213-8873-03EA98BF1D09}&lt;/SectionId&gt;&lt;Name&gt;LAB: Debugging&lt;/Name&gt;&lt;SlidesCount&gt;1&lt;/SlidesCount&gt;&lt;SlideGuids /&gt;&lt;/NativeSection&gt;&lt;NativeSection&gt;&lt;SectionId&gt;{08451622-A593-4135-A344-589EEBB83B64}&lt;/SectionId&gt;&lt;Name&gt;End&lt;/Name&gt;&lt;SlidesCount&gt;1&lt;/SlidesCount&gt;&lt;SlideGuids /&gt;&lt;/NativeSection&gt;&lt;/ArrayOfNativeSection&gt;"/>
  <p:tag name="MIO_EKGUID" val="f053530f-fddd-433b-ac9f-d6e74f542464"/>
  <p:tag name="MIO_UPDATE" val="True"/>
  <p:tag name="MIO_VERSION" val="02.03.2020 12:27:26"/>
  <p:tag name="MIO_DBID" val="12B0C59E-2253-4124-A5E9-470ADF4CB168"/>
  <p:tag name="MIO_LASTDOWNLOADED" val="02.03.2020 13:52:07"/>
  <p:tag name="MIO_OBJECTNAME" val="M06 Debugging"/>
  <p:tag name="MIO_LASTEDITORNAME" val="Devid Treuling"/>
</p:tagLst>
</file>

<file path=ppt/tags/tag10.xml><?xml version="1.0" encoding="utf-8"?>
<p:tagLst xmlns:a="http://schemas.openxmlformats.org/drawingml/2006/main" xmlns:r="http://schemas.openxmlformats.org/officeDocument/2006/relationships" xmlns:p="http://schemas.openxmlformats.org/presentationml/2006/main">
  <p:tag name="MIO_GUID" val="7043a4ff-4314-4f88-a5d1-1d19e8f78db6"/>
  <p:tag name="MIO_EKGUID" val="87774d62-86eb-48fc-90a3-267a099efa30"/>
  <p:tag name="MIO_UPDATE" val="True"/>
  <p:tag name="MIO_VERSION" val="02.03.2020 12:27:20"/>
  <p:tag name="MIO_DBID" val="12b0c59e-2253-4124-a5e9-470adf4cb168"/>
  <p:tag name="MIO_LASTDOWNLOADED" val="02.03.2020 12:51:56"/>
  <p:tag name="MIO_OBJECTNAME" val="Debugging Overview"/>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GUID" val="24d36241-ca03-43dd-8dea-fbc2ab7f33ba"/>
  <p:tag name="MIO_EKGUID" val="385edf60-3e8b-4a1a-92cc-ccbb1677b433"/>
  <p:tag name="MIO_UPDATE" val="True"/>
  <p:tag name="MIO_VERSION" val="02.03.2020 12:27:20"/>
  <p:tag name="MIO_DBID" val="12b0c59e-2253-4124-a5e9-470adf4cb168"/>
  <p:tag name="MIO_LASTDOWNLOADED" val="02.03.2020 12:51:57"/>
  <p:tag name="MIO_OBJECTNAME" val="Debugging Features"/>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13.xml><?xml version="1.0" encoding="utf-8"?>
<p:tagLst xmlns:a="http://schemas.openxmlformats.org/drawingml/2006/main" xmlns:r="http://schemas.openxmlformats.org/officeDocument/2006/relationships" xmlns:p="http://schemas.openxmlformats.org/presentationml/2006/main">
  <p:tag name="MIO_GUID" val="7760d012-53c2-4e2c-9a79-70972b1bd48d"/>
  <p:tag name="MIO_EKGUID" val="f0974c29-56c5-45a2-98b4-a0bbcbd63df5"/>
  <p:tag name="MIO_UPDATE" val="True"/>
  <p:tag name="MIO_VERSION" val="02.03.2020 12:27:20"/>
  <p:tag name="MIO_DBID" val="12b0c59e-2253-4124-a5e9-470adf4cb168"/>
  <p:tag name="MIO_LASTDOWNLOADED" val="02.03.2020 12:51:57"/>
  <p:tag name="MIO_OBJECTNAME" val="Breakpoints – automatic variables"/>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5175ce0a-0328-432a-a9dd-6f28d75db5fe"/>
  <p:tag name="MIO_EKGUID" val="d68837f3-bee8-48b4-90e6-cc7fc824e6ba"/>
  <p:tag name="MIO_UPDATE" val="True"/>
  <p:tag name="MIO_VERSION" val="02.03.2020 12:27:20"/>
  <p:tag name="MIO_DBID" val="12b0c59e-2253-4124-a5e9-470adf4cb168"/>
  <p:tag name="MIO_LASTDOWNLOADED" val="02.03.2020 12:51:57"/>
  <p:tag name="MIO_OBJECTNAME" val="Breakpoints – automatic variables (2)"/>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GUID" val="3cd98d47-8de3-43d5-906e-edf575cdfc2d"/>
  <p:tag name="MIO_EKGUID" val="1e6762f5-9b5a-4aed-8ba7-2600f9fb3b4c"/>
  <p:tag name="MIO_UPDATE" val="True"/>
  <p:tag name="MIO_VERSION" val="02.03.2020 12:27:20"/>
  <p:tag name="MIO_DBID" val="12b0c59e-2253-4124-a5e9-470adf4cb168"/>
  <p:tag name="MIO_LASTDOWNLOADED" val="02.03.2020 12:51:57"/>
  <p:tag name="MIO_OBJECTNAME" val="$DebugPreference"/>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GUID" val="99d547e4-c3cd-41ef-a58a-a31f4f05ab41"/>
  <p:tag name="MIO_EKGUID" val="76fcca56-d554-4a40-a064-07ccb01f898d"/>
  <p:tag name="MIO_UPDATE" val="True"/>
  <p:tag name="MIO_VERSION" val="02.03.2020 12:27:20"/>
  <p:tag name="MIO_DBID" val="12b0c59e-2253-4124-a5e9-470adf4cb168"/>
  <p:tag name="MIO_LASTDOWNLOADED" val="02.03.2020 12:51:57"/>
  <p:tag name="MIO_OBJECTNAME" val="Debug common parameter"/>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1.12.2019 12:57:48"/>
  <p:tag name="MIO_OBJECTNAME" val="Code Box"/>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GUID" val="e73c8c69-5229-4566-ac9d-3fe096c97a40"/>
  <p:tag name="MIO_EKGUID" val="649282ab-efa9-4681-8ebf-a377facd6622"/>
  <p:tag name="MIO_UPDATE" val="True"/>
  <p:tag name="MIO_VERSION" val="02.03.2020 12:27:21"/>
  <p:tag name="MIO_DBID" val="12b0c59e-2253-4124-a5e9-470adf4cb168"/>
  <p:tag name="MIO_LASTDOWNLOADED" val="02.03.2020 12:51:57"/>
  <p:tag name="MIO_OBJECTNAME" val="Debug common parameter (2)"/>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1.12.2019 12:57:48"/>
  <p:tag name="MIO_OBJECTNAME" val="Code Box"/>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6effc138-af9f-443b-b131-e960561164b3"/>
  <p:tag name="MIO_UPDATE" val="True"/>
  <p:tag name="MIO_VERSION" val="30.09.2019 15:04:10"/>
  <p:tag name="MIO_DBID" val="12B0C59E-2253-4124-A5E9-470ADF4CB168"/>
  <p:tag name="MIO_LASTDOWNLOADED" val="24.10.2019 15:41:15"/>
  <p:tag name="MIO_OBJECTNAME" val="Dark Grey"/>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beb7462d-97f4-4b8b-85a8-7bab6390e5f1"/>
  <p:tag name="MIO_UPDATE" val="True"/>
  <p:tag name="MIO_VERSION" val="02.03.2020 12:27:21"/>
  <p:tag name="MIO_DBID" val="12b0c59e-2253-4124-a5e9-470adf4cb168"/>
  <p:tag name="MIO_LASTDOWNLOADED" val="02.03.2020 12:51:57"/>
  <p:tag name="MIO_OBJECTNAME" val="Demonstration"/>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12.12.2019 14:37:26"/>
  <p:tag name="MIO_OBJECTNAME" val="EDU19_HigherEdComputerLab_007"/>
  <p:tag name="MIO_LASTEDITORNAME" val="Devid Treuling"/>
</p:tagLst>
</file>

<file path=ppt/tags/tag22.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e588dfdb-a2a4-4e7e-a8d6-b3ce9f1bd294"/>
  <p:tag name="MIO_UPDATE" val="True"/>
  <p:tag name="MIO_VERSION" val="02.03.2020 12:27:21"/>
  <p:tag name="MIO_DBID" val="12b0c59e-2253-4124-a5e9-470adf4cb168"/>
  <p:tag name="MIO_LASTDOWNLOADED" val="02.03.2020 12:51:57"/>
  <p:tag name="MIO_OBJECTNAME" val="Questions?"/>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GUID" val="b6928198-ff2c-4e77-9100-993a6cfa3d67"/>
  <p:tag name="MIO_EKGUID" val="5c7259fb-465f-47bc-983c-80b297e09444"/>
  <p:tag name="MIO_UPDATE" val="True"/>
  <p:tag name="MIO_VERSION" val="02.03.2020 12:27:21"/>
  <p:tag name="MIO_DBID" val="12b0c59e-2253-4124-a5e9-470adf4cb168"/>
  <p:tag name="MIO_LASTDOWNLOADED" val="02.03.2020 12:51:57"/>
  <p:tag name="MIO_OBJECTNAME" val="Debugging Basics"/>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GUID" val="c56b2a87-138e-4157-9c87-3221e6ae1316"/>
  <p:tag name="MIO_EKGUID" val="20d19afb-7aed-407e-ad72-6dabf62c6bdf"/>
  <p:tag name="MIO_UPDATE" val="True"/>
  <p:tag name="MIO_VERSION" val="02.03.2020 12:27:21"/>
  <p:tag name="MIO_DBID" val="12b0c59e-2253-4124-a5e9-470adf4cb168"/>
  <p:tag name="MIO_LASTDOWNLOADED" val="02.03.2020 12:51:57"/>
  <p:tag name="MIO_OBJECTNAME" val="Breakpoints"/>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MIO_GUID" val="bd4ba2f9-1f20-48d6-9e8b-15ff284b5088"/>
  <p:tag name="MIO_EKGUID" val="40526d04-bde7-4dc0-ad14-aa7c6ea592d1"/>
  <p:tag name="MIO_UPDATE" val="True"/>
  <p:tag name="MIO_VERSION" val="02.03.2020 12:27:21"/>
  <p:tag name="MIO_DBID" val="12b0c59e-2253-4124-a5e9-470adf4cb168"/>
  <p:tag name="MIO_LASTDOWNLOADED" val="02.03.2020 12:51:58"/>
  <p:tag name="MIO_OBJECTNAME" val="Breakpoints (2)"/>
  <p:tag name="MIO_LASTEDITORNAME" val="Devid Treuling"/>
</p:tagLst>
</file>

<file path=ppt/tags/tag27.xml><?xml version="1.0" encoding="utf-8"?>
<p:tagLst xmlns:a="http://schemas.openxmlformats.org/drawingml/2006/main" xmlns:r="http://schemas.openxmlformats.org/officeDocument/2006/relationships" xmlns:p="http://schemas.openxmlformats.org/presentationml/2006/main">
  <p:tag name="MIO_GUID" val="3ca34684-fa6a-487a-865d-672dd289d569"/>
  <p:tag name="MIO_EKGUID" val="39aa0c99-d9d4-4e57-8448-619b8c1d9c09"/>
  <p:tag name="MIO_UPDATE" val="True"/>
  <p:tag name="MIO_VERSION" val="02.03.2020 12:27:21"/>
  <p:tag name="MIO_DBID" val="12b0c59e-2253-4124-a5e9-470adf4cb168"/>
  <p:tag name="MIO_LASTDOWNLOADED" val="02.03.2020 12:51:58"/>
  <p:tag name="MIO_OBJECTNAME" val="Breakpoints (3)"/>
  <p:tag name="MIO_LASTEDITORNAME" val="Devid Treuling"/>
</p:tagLst>
</file>

<file path=ppt/tags/tag28.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29.xml><?xml version="1.0" encoding="utf-8"?>
<p:tagLst xmlns:a="http://schemas.openxmlformats.org/drawingml/2006/main" xmlns:r="http://schemas.openxmlformats.org/officeDocument/2006/relationships" xmlns:p="http://schemas.openxmlformats.org/presentationml/2006/main">
  <p:tag name="MIO_GUID" val="aa04ec43-c604-4a73-b2eb-0ef0ee77f79c"/>
  <p:tag name="MIO_EKGUID" val="21852164-8ac3-451d-8037-e298ceda801f"/>
  <p:tag name="MIO_UPDATE" val="True"/>
  <p:tag name="MIO_VERSION" val="02.03.2020 12:27:21"/>
  <p:tag name="MIO_DBID" val="12b0c59e-2253-4124-a5e9-470adf4cb168"/>
  <p:tag name="MIO_LASTDOWNLOADED" val="02.03.2020 12:51:58"/>
  <p:tag name="MIO_OBJECTNAME" val="How to set Breakpoints"/>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0.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7ff97a9d-f155-4c53-968a-d05809d6aa23"/>
  <p:tag name="MIO_UPDATE" val="True"/>
  <p:tag name="MIO_VERSION" val="02.03.2020 12:27:21"/>
  <p:tag name="MIO_DBID" val="12b0c59e-2253-4124-a5e9-470adf4cb168"/>
  <p:tag name="MIO_LASTDOWNLOADED" val="02.03.2020 12:51:58"/>
  <p:tag name="MIO_OBJECTNAME" val="Demonstration (2)"/>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12.12.2019 14:37:32"/>
  <p:tag name="MIO_OBJECTNAME" val="EDU19_HigherEdComputerLab_007"/>
  <p:tag name="MIO_LASTEDITORNAME" val="Devid Treuling"/>
</p:tagLst>
</file>

<file path=ppt/tags/tag32.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a00289ab-0319-488f-89f1-a80b993f5698"/>
  <p:tag name="MIO_UPDATE" val="True"/>
  <p:tag name="MIO_VERSION" val="02.03.2020 12:27:21"/>
  <p:tag name="MIO_DBID" val="12b0c59e-2253-4124-a5e9-470adf4cb168"/>
  <p:tag name="MIO_LASTDOWNLOADED" val="02.03.2020 12:51:58"/>
  <p:tag name="MIO_OBJECTNAME" val="Questions? (2)"/>
  <p:tag name="MIO_LASTEDITORNAME" val="Devid Treuling"/>
</p:tagLst>
</file>

<file path=ppt/tags/tag33.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34.xml><?xml version="1.0" encoding="utf-8"?>
<p:tagLst xmlns:a="http://schemas.openxmlformats.org/drawingml/2006/main" xmlns:r="http://schemas.openxmlformats.org/officeDocument/2006/relationships" xmlns:p="http://schemas.openxmlformats.org/presentationml/2006/main">
  <p:tag name="MIO_GUID" val="5f7f797e-82f7-47bb-924e-ba9a81773137"/>
  <p:tag name="MIO_EKGUID" val="5b06585e-dbda-4419-9432-12e281ed3a8b"/>
  <p:tag name="MIO_UPDATE" val="True"/>
  <p:tag name="MIO_VERSION" val="02.03.2020 12:27:21"/>
  <p:tag name="MIO_DBID" val="12b0c59e-2253-4124-a5e9-470adf4cb168"/>
  <p:tag name="MIO_LASTDOWNLOADED" val="02.03.2020 12:51:58"/>
  <p:tag name="MIO_OBJECTNAME" val="Debugging PowerShell ISE"/>
  <p:tag name="MIO_LASTEDITORNAME" val="Devid Treuling"/>
</p:tagLst>
</file>

<file path=ppt/tags/tag35.xml><?xml version="1.0" encoding="utf-8"?>
<p:tagLst xmlns:a="http://schemas.openxmlformats.org/drawingml/2006/main" xmlns:r="http://schemas.openxmlformats.org/officeDocument/2006/relationships" xmlns:p="http://schemas.openxmlformats.org/presentationml/2006/main">
  <p:tag name="MIO_GUID" val="ad01f6fb-8a1f-4d22-8bf7-4a1a7d6dc0b3"/>
  <p:tag name="MIO_EKGUID" val="6cd2445c-9654-4c7d-b2ab-5ccb716184a2"/>
  <p:tag name="MIO_UPDATE" val="True"/>
  <p:tag name="MIO_VERSION" val="02.03.2020 12:27:21"/>
  <p:tag name="MIO_DBID" val="12b0c59e-2253-4124-a5e9-470adf4cb168"/>
  <p:tag name="MIO_LASTDOWNLOADED" val="02.03.2020 12:51:58"/>
  <p:tag name="MIO_OBJECTNAME" val="ISE Breakpoints"/>
  <p:tag name="MIO_LASTEDITORNAME" val="Devid Treuling"/>
</p:tagLst>
</file>

<file path=ppt/tags/tag36.xml><?xml version="1.0" encoding="utf-8"?>
<p:tagLst xmlns:a="http://schemas.openxmlformats.org/drawingml/2006/main" xmlns:r="http://schemas.openxmlformats.org/officeDocument/2006/relationships" xmlns:p="http://schemas.openxmlformats.org/presentationml/2006/main">
  <p:tag name="MIO_GUID" val="d9c77340-a634-4448-9ec4-52b55988a350"/>
  <p:tag name="MIO_EKGUID" val="8f47793f-a710-4ccd-8451-20726533b1dd"/>
  <p:tag name="MIO_UPDATE" val="True"/>
  <p:tag name="MIO_VERSION" val="02.03.2020 12:27:21"/>
  <p:tag name="MIO_DBID" val="12b0c59e-2253-4124-a5e9-470adf4cb168"/>
  <p:tag name="MIO_LASTDOWNLOADED" val="02.03.2020 12:51:58"/>
  <p:tag name="MIO_OBJECTNAME" val="ISE Breakpoints (2)"/>
  <p:tag name="MIO_LASTEDITORNAME" val="Devid Treuling"/>
</p:tagLst>
</file>

<file path=ppt/tags/tag37.xml><?xml version="1.0" encoding="utf-8"?>
<p:tagLst xmlns:a="http://schemas.openxmlformats.org/drawingml/2006/main" xmlns:r="http://schemas.openxmlformats.org/officeDocument/2006/relationships" xmlns:p="http://schemas.openxmlformats.org/presentationml/2006/main">
  <p:tag name="MIO_GUID" val="152adabd-b3d4-4a14-b645-a0a674760808"/>
  <p:tag name="MIO_EKGUID" val="e354bcf1-6f9b-44a5-838e-440b3865ed5c"/>
  <p:tag name="MIO_UPDATE" val="True"/>
  <p:tag name="MIO_VERSION" val="02.03.2020 12:27:22"/>
  <p:tag name="MIO_DBID" val="12b0c59e-2253-4124-a5e9-470adf4cb168"/>
  <p:tag name="MIO_LASTDOWNLOADED" val="02.03.2020 12:51:58"/>
  <p:tag name="MIO_OBJECTNAME" val="ISE Breakpoints (3)"/>
  <p:tag name="MIO_LASTEDITORNAME" val="Devid Treuling"/>
</p:tagLst>
</file>

<file path=ppt/tags/tag38.xml><?xml version="1.0" encoding="utf-8"?>
<p:tagLst xmlns:a="http://schemas.openxmlformats.org/drawingml/2006/main" xmlns:r="http://schemas.openxmlformats.org/officeDocument/2006/relationships" xmlns:p="http://schemas.openxmlformats.org/presentationml/2006/main">
  <p:tag name="MIO_GUID" val="5ad687be-7afc-47c4-a3fd-7be75a3cd301"/>
  <p:tag name="MIO_EKGUID" val="d1264ff0-3f9d-43f1-980e-2e3b548a5297"/>
  <p:tag name="MIO_UPDATE" val="True"/>
  <p:tag name="MIO_VERSION" val="02.03.2020 12:27:22"/>
  <p:tag name="MIO_DBID" val="12b0c59e-2253-4124-a5e9-470adf4cb168"/>
  <p:tag name="MIO_LASTDOWNLOADED" val="02.03.2020 12:51:59"/>
  <p:tag name="MIO_OBJECTNAME" val="ISE Breakpoints (4)"/>
  <p:tag name="MIO_LASTEDITORNAME" val="Devid Treuling"/>
</p:tagLst>
</file>

<file path=ppt/tags/tag39.xml><?xml version="1.0" encoding="utf-8"?>
<p:tagLst xmlns:a="http://schemas.openxmlformats.org/drawingml/2006/main" xmlns:r="http://schemas.openxmlformats.org/officeDocument/2006/relationships" xmlns:p="http://schemas.openxmlformats.org/presentationml/2006/main">
  <p:tag name="MIO_GUID" val="2109aaaa-455d-4fd3-8177-bbdac844cca0"/>
  <p:tag name="MIO_EKGUID" val="b790f59d-cbe3-4e42-a1c5-f8d3f83a7c9d"/>
  <p:tag name="MIO_UPDATE" val="True"/>
  <p:tag name="MIO_VERSION" val="02.03.2020 12:27:22"/>
  <p:tag name="MIO_DBID" val="12b0c59e-2253-4124-a5e9-470adf4cb168"/>
  <p:tag name="MIO_LASTDOWNLOADED" val="02.03.2020 12:51:59"/>
  <p:tag name="MIO_OBJECTNAME" val="ISE Debugger Commands"/>
  <p:tag name="MIO_LASTEDITORNAME" val="Devid Treuling"/>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True"/>
  <p:tag name="MIO_CD_LAYOUT_VALID_AREA" val="False"/>
  <p:tag name="MIO_NUMBER_OF_VALID_LAYOUTS" val="44"/>
  <p:tag name="MIO_HDS" val="True"/>
  <p:tag name="MIO_SKIPVERSION" val="01.01.0001 00:00:00"/>
  <p:tag name="MIO_EKGUID" val="6effc138-af9f-443b-b131-e960561164b3"/>
  <p:tag name="MIO_UPDATE" val="True"/>
  <p:tag name="MIO_VERSION" val="06.12.2019 15:30:57"/>
  <p:tag name="MIO_DBID" val="12B0C59E-2253-4124-A5E9-470ADF4CB168"/>
  <p:tag name="MIO_LASTDOWNLOADED" val="06.12.2019 16:37:13"/>
  <p:tag name="MIO_OBJECTNAME" val="Dark Grey"/>
  <p:tag name="MIO_CDID" val="0abed30f-9490-41c0-b430-1d8e289568da"/>
</p:tagLst>
</file>

<file path=ppt/tags/tag40.xml><?xml version="1.0" encoding="utf-8"?>
<p:tagLst xmlns:a="http://schemas.openxmlformats.org/drawingml/2006/main" xmlns:r="http://schemas.openxmlformats.org/officeDocument/2006/relationships" xmlns:p="http://schemas.openxmlformats.org/presentationml/2006/main">
  <p:tag name="MIO_GUID" val="6031d02e-e546-4942-85aa-5fddfa249b7c"/>
  <p:tag name="MIO_EKGUID" val="d0620cdb-875b-4604-8be5-1307744ea881"/>
  <p:tag name="MIO_UPDATE" val="True"/>
  <p:tag name="MIO_VERSION" val="02.03.2020 12:27:22"/>
  <p:tag name="MIO_DBID" val="12b0c59e-2253-4124-a5e9-470adf4cb168"/>
  <p:tag name="MIO_LASTDOWNLOADED" val="02.03.2020 12:51:59"/>
  <p:tag name="MIO_OBJECTNAME" val="ISE Breakpoints – Variables"/>
  <p:tag name="MIO_LASTEDITORNAME" val="Devid Treuling"/>
</p:tagLst>
</file>

<file path=ppt/tags/tag41.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90c5cfad-b746-4c77-9450-3a369c055b72"/>
  <p:tag name="MIO_UPDATE" val="True"/>
  <p:tag name="MIO_VERSION" val="02.03.2020 12:27:22"/>
  <p:tag name="MIO_DBID" val="12b0c59e-2253-4124-a5e9-470adf4cb168"/>
  <p:tag name="MIO_LASTDOWNLOADED" val="02.03.2020 12:51:59"/>
  <p:tag name="MIO_OBJECTNAME" val="Demonstration (3)"/>
  <p:tag name="MIO_LASTEDITORNAME" val="Devid Treuling"/>
</p:tagLst>
</file>

<file path=ppt/tags/tag42.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12.12.2019 14:37:42"/>
  <p:tag name="MIO_OBJECTNAME" val="EDU19_HigherEdComputerLab_007"/>
  <p:tag name="MIO_LASTEDITORNAME" val="Devid Treuling"/>
</p:tagLst>
</file>

<file path=ppt/tags/tag43.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3ca9a93b-7a23-48a6-a150-bb957a37305f"/>
  <p:tag name="MIO_UPDATE" val="True"/>
  <p:tag name="MIO_VERSION" val="02.03.2020 12:27:22"/>
  <p:tag name="MIO_DBID" val="12b0c59e-2253-4124-a5e9-470adf4cb168"/>
  <p:tag name="MIO_LASTDOWNLOADED" val="02.03.2020 12:51:59"/>
  <p:tag name="MIO_OBJECTNAME" val="Questions? (3)"/>
  <p:tag name="MIO_LASTEDITORNAME" val="Devid Treuling"/>
</p:tagLst>
</file>

<file path=ppt/tags/tag44.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45.xml><?xml version="1.0" encoding="utf-8"?>
<p:tagLst xmlns:a="http://schemas.openxmlformats.org/drawingml/2006/main" xmlns:r="http://schemas.openxmlformats.org/officeDocument/2006/relationships" xmlns:p="http://schemas.openxmlformats.org/presentationml/2006/main">
  <p:tag name="MIO_GUID" val="92365d4d-eb47-4613-9f91-e9398137e5da"/>
  <p:tag name="MIO_EKGUID" val="b5ea22db-19b0-438c-819e-0e456b2332be"/>
  <p:tag name="MIO_UPDATE" val="True"/>
  <p:tag name="MIO_VERSION" val="02.03.2020 12:27:23"/>
  <p:tag name="MIO_DBID" val="12b0c59e-2253-4124-a5e9-470adf4cb168"/>
  <p:tag name="MIO_LASTDOWNLOADED" val="02.03.2020 12:51:59"/>
  <p:tag name="MIO_OBJECTNAME" val="Debugging PowerShell Console"/>
  <p:tag name="MIO_LASTEDITORNAME" val="Devid Treuling"/>
</p:tagLst>
</file>

<file path=ppt/tags/tag46.xml><?xml version="1.0" encoding="utf-8"?>
<p:tagLst xmlns:a="http://schemas.openxmlformats.org/drawingml/2006/main" xmlns:r="http://schemas.openxmlformats.org/officeDocument/2006/relationships" xmlns:p="http://schemas.openxmlformats.org/presentationml/2006/main">
  <p:tag name="MIO_GUID" val="7df7071d-ef5e-49f8-8363-96edd4616a64"/>
  <p:tag name="MIO_EKGUID" val="e8af91ff-e78c-4e94-9af5-b16f0a7e9b21"/>
  <p:tag name="MIO_UPDATE" val="True"/>
  <p:tag name="MIO_VERSION" val="02.03.2020 12:27:23"/>
  <p:tag name="MIO_DBID" val="12b0c59e-2253-4124-a5e9-470adf4cb168"/>
  <p:tag name="MIO_LASTDOWNLOADED" val="02.03.2020 12:51:59"/>
  <p:tag name="MIO_OBJECTNAME" val="Command-Line Debugging"/>
  <p:tag name="MIO_LASTEDITORNAME" val="Devid Treuling"/>
</p:tagLst>
</file>

<file path=ppt/tags/tag47.xml><?xml version="1.0" encoding="utf-8"?>
<p:tagLst xmlns:a="http://schemas.openxmlformats.org/drawingml/2006/main" xmlns:r="http://schemas.openxmlformats.org/officeDocument/2006/relationships" xmlns:p="http://schemas.openxmlformats.org/presentationml/2006/main">
  <p:tag name="MIO_GUID" val="69b5b7f9-8f8f-446d-a477-158ff71e185d"/>
  <p:tag name="MIO_EKGUID" val="76024535-db16-43c6-84b7-8473161ebe35"/>
  <p:tag name="MIO_UPDATE" val="True"/>
  <p:tag name="MIO_VERSION" val="02.03.2020 12:27:23"/>
  <p:tag name="MIO_DBID" val="12b0c59e-2253-4124-a5e9-470adf4cb168"/>
  <p:tag name="MIO_LASTDOWNLOADED" val="02.03.2020 12:51:59"/>
  <p:tag name="MIO_OBJECTNAME" val="Debugger Commands"/>
  <p:tag name="MIO_LASTEDITORNAME" val="Devid Treuling"/>
</p:tagLst>
</file>

<file path=ppt/tags/tag48.xml><?xml version="1.0" encoding="utf-8"?>
<p:tagLst xmlns:a="http://schemas.openxmlformats.org/drawingml/2006/main" xmlns:r="http://schemas.openxmlformats.org/officeDocument/2006/relationships" xmlns:p="http://schemas.openxmlformats.org/presentationml/2006/main">
  <p:tag name="MIO_GUID" val="3d2a7d1d-ce29-485e-a531-859c4e947244"/>
  <p:tag name="MIO_EKGUID" val="f2e753ac-4481-4f15-94c8-a41430c8e1f8"/>
  <p:tag name="MIO_UPDATE" val="True"/>
  <p:tag name="MIO_VERSION" val="02.03.2020 12:27:23"/>
  <p:tag name="MIO_DBID" val="12b0c59e-2253-4124-a5e9-470adf4cb168"/>
  <p:tag name="MIO_LASTDOWNLOADED" val="02.03.2020 12:51:59"/>
  <p:tag name="MIO_OBJECTNAME" val="Debugging Functions"/>
  <p:tag name="MIO_LASTEDITORNAME" val="Devid Treuling"/>
</p:tagLst>
</file>

<file path=ppt/tags/tag49.xml><?xml version="1.0" encoding="utf-8"?>
<p:tagLst xmlns:a="http://schemas.openxmlformats.org/drawingml/2006/main" xmlns:r="http://schemas.openxmlformats.org/officeDocument/2006/relationships" xmlns:p="http://schemas.openxmlformats.org/presentationml/2006/main">
  <p:tag name="MIO_EKGUID" val="39095144-f6c3-4619-a619-80a22eaa0db3"/>
  <p:tag name="MIO_GUID" val="3b51231c-8772-4507-94c0-95fb7eccd22d"/>
  <p:tag name="MIO_UPDATE" val="True"/>
  <p:tag name="MIO_VERSION" val="05.11.2019 23:49:45"/>
  <p:tag name="MIO_DBID" val="12B0C59E-2253-4124-A5E9-470ADF4CB168"/>
  <p:tag name="MIO_LASTDOWNLOADED" val="12.12.2019 14:26:01"/>
  <p:tag name="MIO_OBJECTNAME" val="Code &amp; Execute"/>
  <p:tag name="MIO_LASTEDITORNAME" val="Devid Treuling"/>
  <p:tag name="EMPOWERBULLETV2" val="empowerBulletV2"/>
</p:tagLst>
</file>

<file path=ppt/tags/tag5.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3147f39-95e7-4bd7-a8b3-3f19a7a1395c"/>
  <p:tag name="MIO_UPDATE" val="True"/>
  <p:tag name="MIO_VERSION" val="09.01.2020 14:52:43"/>
  <p:tag name="MIO_DBID" val="12B0C59E-2253-4124-A5E9-470ADF4CB168"/>
  <p:tag name="MIO_LASTDOWNLOADED" val="27.02.2020 19:34:17"/>
  <p:tag name="MIO_OBJECTNAME" val="Light Grey"/>
  <p:tag name="MIO_CDID" val="0abed30f-9490-41c0-b430-1d8e289568da"/>
</p:tagLst>
</file>

<file path=ppt/tags/tag50.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51.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3881c9ed-8c1e-48cc-b059-a7cd3fcf5d08"/>
  <p:tag name="MIO_UPDATE" val="True"/>
  <p:tag name="MIO_VERSION" val="02.03.2020 12:27:23"/>
  <p:tag name="MIO_DBID" val="12b0c59e-2253-4124-a5e9-470adf4cb168"/>
  <p:tag name="MIO_LASTDOWNLOADED" val="02.03.2020 12:51:59"/>
  <p:tag name="MIO_OBJECTNAME" val="Demonstration (4)"/>
  <p:tag name="MIO_LASTEDITORNAME" val="Devid Treuling"/>
</p:tagLst>
</file>

<file path=ppt/tags/tag52.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12.12.2019 14:37:37"/>
  <p:tag name="MIO_OBJECTNAME" val="EDU19_HigherEdComputerLab_007"/>
  <p:tag name="MIO_LASTEDITORNAME" val="Devid Treuling"/>
</p:tagLst>
</file>

<file path=ppt/tags/tag53.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a1aa9e3d-e846-4e85-a4bd-e9c457339146"/>
  <p:tag name="MIO_UPDATE" val="True"/>
  <p:tag name="MIO_VERSION" val="02.03.2020 12:27:23"/>
  <p:tag name="MIO_DBID" val="12b0c59e-2253-4124-a5e9-470adf4cb168"/>
  <p:tag name="MIO_LASTDOWNLOADED" val="02.03.2020 12:52:00"/>
  <p:tag name="MIO_OBJECTNAME" val="Questions? (4)"/>
  <p:tag name="MIO_LASTEDITORNAME" val="Devid Treuling"/>
</p:tagLst>
</file>

<file path=ppt/tags/tag54.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55.xml><?xml version="1.0" encoding="utf-8"?>
<p:tagLst xmlns:a="http://schemas.openxmlformats.org/drawingml/2006/main" xmlns:r="http://schemas.openxmlformats.org/officeDocument/2006/relationships" xmlns:p="http://schemas.openxmlformats.org/presentationml/2006/main">
  <p:tag name="MIO_GUID" val="a4f541b6-f42a-4d60-86c1-da5327019f07"/>
  <p:tag name="MIO_EKGUID" val="f0d1ab57-5bb8-4b50-8aa4-50b1d01b579f"/>
  <p:tag name="MIO_UPDATE" val="True"/>
  <p:tag name="MIO_VERSION" val="02.03.2020 12:27:23"/>
  <p:tag name="MIO_DBID" val="12b0c59e-2253-4124-a5e9-470adf4cb168"/>
  <p:tag name="MIO_LASTDOWNLOADED" val="02.03.2020 12:52:00"/>
  <p:tag name="MIO_OBJECTNAME" val="Debugging Advanced"/>
  <p:tag name="MIO_LASTEDITORNAME" val="Devid Treuling"/>
</p:tagLst>
</file>

<file path=ppt/tags/tag56.xml><?xml version="1.0" encoding="utf-8"?>
<p:tagLst xmlns:a="http://schemas.openxmlformats.org/drawingml/2006/main" xmlns:r="http://schemas.openxmlformats.org/officeDocument/2006/relationships" xmlns:p="http://schemas.openxmlformats.org/presentationml/2006/main">
  <p:tag name="MIO_GUID" val="8d0865b1-5e7e-4790-88d5-bcf3ba87974d"/>
  <p:tag name="MIO_EKGUID" val="ed457e1e-8a10-48b3-a1d5-eccc8d93aec0"/>
  <p:tag name="MIO_UPDATE" val="True"/>
  <p:tag name="MIO_VERSION" val="02.03.2020 12:27:23"/>
  <p:tag name="MIO_DBID" val="12b0c59e-2253-4124-a5e9-470adf4cb168"/>
  <p:tag name="MIO_LASTDOWNLOADED" val="02.03.2020 12:52:00"/>
  <p:tag name="MIO_OBJECTNAME" val="Debugging Remote Scripts"/>
  <p:tag name="MIO_LASTEDITORNAME" val="Devid Treuling"/>
</p:tagLst>
</file>

<file path=ppt/tags/tag57.xml><?xml version="1.0" encoding="utf-8"?>
<p:tagLst xmlns:a="http://schemas.openxmlformats.org/drawingml/2006/main" xmlns:r="http://schemas.openxmlformats.org/officeDocument/2006/relationships" xmlns:p="http://schemas.openxmlformats.org/presentationml/2006/main">
  <p:tag name="MIO_GUID" val="24f8a80f-574b-47a7-9ac3-4bf0f34f2728"/>
  <p:tag name="MIO_EKGUID" val="dfb1da16-d8ba-4626-aa00-1a3e1afcb804"/>
  <p:tag name="MIO_UPDATE" val="True"/>
  <p:tag name="MIO_VERSION" val="02.03.2020 12:27:24"/>
  <p:tag name="MIO_DBID" val="12b0c59e-2253-4124-a5e9-470adf4cb168"/>
  <p:tag name="MIO_LASTDOWNLOADED" val="02.03.2020 12:52:00"/>
  <p:tag name="MIO_OBJECTNAME" val="Debugging remote scripts"/>
  <p:tag name="MIO_LASTEDITORNAME" val="Devid Treuling"/>
</p:tagLst>
</file>

<file path=ppt/tags/tag58.xml><?xml version="1.0" encoding="utf-8"?>
<p:tagLst xmlns:a="http://schemas.openxmlformats.org/drawingml/2006/main" xmlns:r="http://schemas.openxmlformats.org/officeDocument/2006/relationships" xmlns:p="http://schemas.openxmlformats.org/presentationml/2006/main">
  <p:tag name="MIO_GUID" val="cfec3535-8638-4f7e-8653-593bcbc174f1"/>
  <p:tag name="MIO_EKGUID" val="f530e1fd-2531-4d3f-805d-86d2dd07f518"/>
  <p:tag name="MIO_UPDATE" val="True"/>
  <p:tag name="MIO_VERSION" val="02.03.2020 12:27:24"/>
  <p:tag name="MIO_DBID" val="12b0c59e-2253-4124-a5e9-470adf4cb168"/>
  <p:tag name="MIO_LASTDOWNLOADED" val="02.03.2020 12:52:00"/>
  <p:tag name="MIO_OBJECTNAME" val="Example: Debugging remote script"/>
  <p:tag name="MIO_LASTEDITORNAME" val="Devid Treuling"/>
</p:tagLst>
</file>

<file path=ppt/tags/tag59.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2.12.2019 14:52:12"/>
  <p:tag name="MIO_OBJECTNAME" val="Code Box"/>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GUID" val="4b8d45bb-4ef0-4205-a0f4-1d085c16c97f"/>
  <p:tag name="MIO_EKGUID" val="56e76f55-cbd9-42bc-a797-553a7c2eb9ba"/>
  <p:tag name="MIO_UPDATE" val="True"/>
  <p:tag name="MIO_VERSION" val="02.03.2020 12:27:20"/>
  <p:tag name="MIO_DBID" val="12b0c59e-2253-4124-a5e9-470adf4cb168"/>
  <p:tag name="MIO_LASTDOWNLOADED" val="02.03.2020 12:51:56"/>
  <p:tag name="MIO_OBJECTNAME" val="Debugging"/>
  <p:tag name="MIO_LASTEDITORNAME" val="Devid Treuling"/>
</p:tagLst>
</file>

<file path=ppt/tags/tag60.xml><?xml version="1.0" encoding="utf-8"?>
<p:tagLst xmlns:a="http://schemas.openxmlformats.org/drawingml/2006/main" xmlns:r="http://schemas.openxmlformats.org/officeDocument/2006/relationships" xmlns:p="http://schemas.openxmlformats.org/presentationml/2006/main">
  <p:tag name="MIO_GUID" val="b2b8636c-d587-41de-b76d-2dbaa5bdd5bb"/>
  <p:tag name="MIO_EKGUID" val="8725550c-412c-4a57-bce9-181dcdd7752a"/>
  <p:tag name="MIO_UPDATE" val="True"/>
  <p:tag name="MIO_VERSION" val="02.03.2020 12:27:24"/>
  <p:tag name="MIO_DBID" val="12b0c59e-2253-4124-a5e9-470adf4cb168"/>
  <p:tag name="MIO_LASTDOWNLOADED" val="02.03.2020 12:52:00"/>
  <p:tag name="MIO_OBJECTNAME" val="Debugging remote scripts with ISE"/>
  <p:tag name="MIO_LASTEDITORNAME" val="Devid Treuling"/>
</p:tagLst>
</file>

<file path=ppt/tags/tag61.xml><?xml version="1.0" encoding="utf-8"?>
<p:tagLst xmlns:a="http://schemas.openxmlformats.org/drawingml/2006/main" xmlns:r="http://schemas.openxmlformats.org/officeDocument/2006/relationships" xmlns:p="http://schemas.openxmlformats.org/presentationml/2006/main">
  <p:tag name="MIO_GUID" val="50625dc3-1d06-408a-bfde-c257036be238"/>
  <p:tag name="MIO_EKGUID" val="9e2608c9-7bbf-49f0-bb98-d1ce164f649d"/>
  <p:tag name="MIO_UPDATE" val="True"/>
  <p:tag name="MIO_VERSION" val="02.03.2020 12:27:24"/>
  <p:tag name="MIO_DBID" val="12b0c59e-2253-4124-a5e9-470adf4cb168"/>
  <p:tag name="MIO_LASTDOWNLOADED" val="02.03.2020 12:52:00"/>
  <p:tag name="MIO_OBJECTNAME" val="Debugging remote scripts with ISE (2)"/>
  <p:tag name="MIO_LASTEDITORNAME" val="Devid Treuling"/>
</p:tagLst>
</file>

<file path=ppt/tags/tag62.xml><?xml version="1.0" encoding="utf-8"?>
<p:tagLst xmlns:a="http://schemas.openxmlformats.org/drawingml/2006/main" xmlns:r="http://schemas.openxmlformats.org/officeDocument/2006/relationships" xmlns:p="http://schemas.openxmlformats.org/presentationml/2006/main">
  <p:tag name="MIO_GUID" val="4b53176d-67c5-4cf1-bc45-fa1f5c147c73"/>
  <p:tag name="MIO_EKGUID" val="303563b0-2578-470c-a18b-ccba988994df"/>
  <p:tag name="MIO_UPDATE" val="True"/>
  <p:tag name="MIO_VERSION" val="02.03.2020 12:27:24"/>
  <p:tag name="MIO_DBID" val="12b0c59e-2253-4124-a5e9-470adf4cb168"/>
  <p:tag name="MIO_LASTDOWNLOADED" val="02.03.2020 12:52:00"/>
  <p:tag name="MIO_OBJECTNAME" val="Debugging remote scripts with ISE (3)"/>
  <p:tag name="MIO_LASTEDITORNAME" val="Devid Treuling"/>
</p:tagLst>
</file>

<file path=ppt/tags/tag63.xml><?xml version="1.0" encoding="utf-8"?>
<p:tagLst xmlns:a="http://schemas.openxmlformats.org/drawingml/2006/main" xmlns:r="http://schemas.openxmlformats.org/officeDocument/2006/relationships" xmlns:p="http://schemas.openxmlformats.org/presentationml/2006/main">
  <p:tag name="MIO_GUID" val="b6da893b-ea8d-4bae-81e8-e474015a2de8"/>
  <p:tag name="MIO_EKGUID" val="f7fa346b-9736-4224-847a-fdf50c18a820"/>
  <p:tag name="MIO_UPDATE" val="True"/>
  <p:tag name="MIO_VERSION" val="02.03.2020 12:27:24"/>
  <p:tag name="MIO_DBID" val="12b0c59e-2253-4124-a5e9-470adf4cb168"/>
  <p:tag name="MIO_LASTDOWNLOADED" val="02.03.2020 12:52:00"/>
  <p:tag name="MIO_OBJECTNAME" val="Debugging and scopes"/>
  <p:tag name="MIO_LASTEDITORNAME" val="Devid Treuling"/>
</p:tagLst>
</file>

<file path=ppt/tags/tag64.xml><?xml version="1.0" encoding="utf-8"?>
<p:tagLst xmlns:a="http://schemas.openxmlformats.org/drawingml/2006/main" xmlns:r="http://schemas.openxmlformats.org/officeDocument/2006/relationships" xmlns:p="http://schemas.openxmlformats.org/presentationml/2006/main">
  <p:tag name="MIO_GUID" val="f3eeb925-15e0-435a-a897-3edef1cad84d"/>
  <p:tag name="MIO_EKGUID" val="a456e7d6-587d-4366-9788-33a64e501a99"/>
  <p:tag name="MIO_UPDATE" val="True"/>
  <p:tag name="MIO_VERSION" val="02.03.2020 12:27:24"/>
  <p:tag name="MIO_DBID" val="12b0c59e-2253-4124-a5e9-470adf4cb168"/>
  <p:tag name="MIO_LASTDOWNLOADED" val="02.03.2020 12:52:01"/>
  <p:tag name="MIO_OBJECTNAME" val="Debugging and scopes (2)"/>
  <p:tag name="MIO_LASTEDITORNAME" val="Devid Treuling"/>
</p:tagLst>
</file>

<file path=ppt/tags/tag65.xml><?xml version="1.0" encoding="utf-8"?>
<p:tagLst xmlns:a="http://schemas.openxmlformats.org/drawingml/2006/main" xmlns:r="http://schemas.openxmlformats.org/officeDocument/2006/relationships" xmlns:p="http://schemas.openxmlformats.org/presentationml/2006/main">
  <p:tag name="MIO_GUID" val="be3f60fe-362d-425a-8e9a-9e4c85994191"/>
  <p:tag name="MIO_EKGUID" val="fb2cc661-9f87-4558-a2f3-26242b27371a"/>
  <p:tag name="MIO_UPDATE" val="True"/>
  <p:tag name="MIO_VERSION" val="02.03.2020 12:27:24"/>
  <p:tag name="MIO_DBID" val="12b0c59e-2253-4124-a5e9-470adf4cb168"/>
  <p:tag name="MIO_LASTDOWNLOADED" val="02.03.2020 12:52:01"/>
  <p:tag name="MIO_OBJECTNAME" val="Debugging and scopes (3)"/>
  <p:tag name="MIO_LASTEDITORNAME" val="Devid Treuling"/>
</p:tagLst>
</file>

<file path=ppt/tags/tag66.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2.12.2019 14:53:49"/>
  <p:tag name="MIO_OBJECTNAME" val="Code Box"/>
  <p:tag name="MIO_LASTEDITORNAME" val="Devid Treuling"/>
</p:tagLst>
</file>

<file path=ppt/tags/tag67.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9b6ca502-7991-453b-ab3b-dd04e5efec79"/>
  <p:tag name="MIO_UPDATE" val="True"/>
  <p:tag name="MIO_VERSION" val="02.03.2020 12:27:25"/>
  <p:tag name="MIO_DBID" val="12b0c59e-2253-4124-a5e9-470adf4cb168"/>
  <p:tag name="MIO_LASTDOWNLOADED" val="02.03.2020 12:52:01"/>
  <p:tag name="MIO_OBJECTNAME" val="Demonstration (5)"/>
  <p:tag name="MIO_LASTEDITORNAME" val="Devid Treuling"/>
</p:tagLst>
</file>

<file path=ppt/tags/tag68.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12.12.2019 14:56:32"/>
  <p:tag name="MIO_OBJECTNAME" val="EDU19_HigherEdComputerLab_007"/>
  <p:tag name="MIO_LASTEDITORNAME" val="Devid Treuling"/>
</p:tagLst>
</file>

<file path=ppt/tags/tag69.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1531d8b5-ddf2-4451-bda0-81bee2d16cd3"/>
  <p:tag name="MIO_UPDATE" val="True"/>
  <p:tag name="MIO_VERSION" val="02.03.2020 12:27:25"/>
  <p:tag name="MIO_DBID" val="12b0c59e-2253-4124-a5e9-470adf4cb168"/>
  <p:tag name="MIO_LASTDOWNLOADED" val="02.03.2020 12:52:01"/>
  <p:tag name="MIO_OBJECTNAME" val="Questions? (5)"/>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GUID" val="a3363089-352b-4f9d-ba0c-a8c63b441ba7"/>
  <p:tag name="MIO_EKGUID" val="4fe777fc-9067-43b7-a230-620b6c4cc6be"/>
  <p:tag name="MIO_UPDATE" val="True"/>
  <p:tag name="MIO_VERSION" val="02.03.2020 12:27:20"/>
  <p:tag name="MIO_DBID" val="12b0c59e-2253-4124-a5e9-470adf4cb168"/>
  <p:tag name="MIO_LASTDOWNLOADED" val="02.03.2020 12:51:56"/>
  <p:tag name="MIO_OBJECTNAME" val="Disclaimer"/>
  <p:tag name="MIO_LASTEDITORNAME" val="Devid Treuling"/>
</p:tagLst>
</file>

<file path=ppt/tags/tag70.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71.xml><?xml version="1.0" encoding="utf-8"?>
<p:tagLst xmlns:a="http://schemas.openxmlformats.org/drawingml/2006/main" xmlns:r="http://schemas.openxmlformats.org/officeDocument/2006/relationships" xmlns:p="http://schemas.openxmlformats.org/presentationml/2006/main">
  <p:tag name="MIO_GUID" val="eb633c5d-4a6d-4eec-89cd-0804f7d0ce9a"/>
  <p:tag name="MIO_EKGUID" val="f1fb7688-15b3-4dff-bee8-3277649a6e32"/>
  <p:tag name="MIO_UPDATE" val="True"/>
  <p:tag name="MIO_VERSION" val="02.03.2020 12:27:25"/>
  <p:tag name="MIO_DBID" val="12b0c59e-2253-4124-a5e9-470adf4cb168"/>
  <p:tag name="MIO_LASTDOWNLOADED" val="02.03.2020 12:52:01"/>
  <p:tag name="MIO_OBJECTNAME" val="Debugging Other commands"/>
  <p:tag name="MIO_LASTEDITORNAME" val="Devid Treuling"/>
</p:tagLst>
</file>

<file path=ppt/tags/tag72.xml><?xml version="1.0" encoding="utf-8"?>
<p:tagLst xmlns:a="http://schemas.openxmlformats.org/drawingml/2006/main" xmlns:r="http://schemas.openxmlformats.org/officeDocument/2006/relationships" xmlns:p="http://schemas.openxmlformats.org/presentationml/2006/main">
  <p:tag name="MIO_GUID" val="5063d0db-04cb-4ba9-b8cf-82db27b42335"/>
  <p:tag name="MIO_EKGUID" val="a04a17bb-a361-408b-90ad-edda40190d4d"/>
  <p:tag name="MIO_UPDATE" val="True"/>
  <p:tag name="MIO_VERSION" val="02.03.2020 12:27:25"/>
  <p:tag name="MIO_DBID" val="12b0c59e-2253-4124-a5e9-470adf4cb168"/>
  <p:tag name="MIO_LASTDOWNLOADED" val="02.03.2020 12:52:01"/>
  <p:tag name="MIO_OBJECTNAME" val="Debugging scripts"/>
  <p:tag name="MIO_LASTEDITORNAME" val="Devid Treuling"/>
</p:tagLst>
</file>

<file path=ppt/tags/tag73.xml><?xml version="1.0" encoding="utf-8"?>
<p:tagLst xmlns:a="http://schemas.openxmlformats.org/drawingml/2006/main" xmlns:r="http://schemas.openxmlformats.org/officeDocument/2006/relationships" xmlns:p="http://schemas.openxmlformats.org/presentationml/2006/main">
  <p:tag name="MIO_GUID" val="abfe6bc0-258e-4328-b333-9d1d6e41f7e7"/>
  <p:tag name="MIO_EKGUID" val="c1d11596-86a2-4f2c-986b-e958a25e80ae"/>
  <p:tag name="MIO_UPDATE" val="True"/>
  <p:tag name="MIO_VERSION" val="02.03.2020 12:27:25"/>
  <p:tag name="MIO_DBID" val="12b0c59e-2253-4124-a5e9-470adf4cb168"/>
  <p:tag name="MIO_LASTDOWNLOADED" val="02.03.2020 12:52:01"/>
  <p:tag name="MIO_OBJECTNAME" val="Example: Trace with Set-PSDebug"/>
  <p:tag name="MIO_LASTEDITORNAME" val="Devid Treuling"/>
</p:tagLst>
</file>

<file path=ppt/tags/tag74.xml><?xml version="1.0" encoding="utf-8"?>
<p:tagLst xmlns:a="http://schemas.openxmlformats.org/drawingml/2006/main" xmlns:r="http://schemas.openxmlformats.org/officeDocument/2006/relationships" xmlns:p="http://schemas.openxmlformats.org/presentationml/2006/main">
  <p:tag name="MIO_EKGUID" val="39095144-f6c3-4619-a619-80a22eaa0db3"/>
  <p:tag name="MIO_GUID" val="04c3cac0-ee95-48e3-9f43-22b3030d9bb8"/>
  <p:tag name="MIO_UPDATE" val="True"/>
  <p:tag name="MIO_VERSION" val="05.11.2019 23:49:45"/>
  <p:tag name="MIO_DBID" val="12B0C59E-2253-4124-A5E9-470ADF4CB168"/>
  <p:tag name="MIO_LASTDOWNLOADED" val="12.12.2019 15:01:33"/>
  <p:tag name="MIO_OBJECTNAME" val="Code &amp; Execute"/>
  <p:tag name="MIO_LASTEDITORNAME" val="Devid Treuling"/>
  <p:tag name="EMPOWERBULLETV2" val="empowerBulletV2"/>
</p:tagLst>
</file>

<file path=ppt/tags/tag75.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76.xml><?xml version="1.0" encoding="utf-8"?>
<p:tagLst xmlns:a="http://schemas.openxmlformats.org/drawingml/2006/main" xmlns:r="http://schemas.openxmlformats.org/officeDocument/2006/relationships" xmlns:p="http://schemas.openxmlformats.org/presentationml/2006/main">
  <p:tag name="MIO_GUID" val="167b33e9-eed3-4294-9a4f-b5883aba55fe"/>
  <p:tag name="MIO_EKGUID" val="79ff2133-dbd9-43d7-b719-ee487ad22dd9"/>
  <p:tag name="MIO_UPDATE" val="True"/>
  <p:tag name="MIO_VERSION" val="02.03.2020 12:27:25"/>
  <p:tag name="MIO_DBID" val="12b0c59e-2253-4124-a5e9-470adf4cb168"/>
  <p:tag name="MIO_LASTDOWNLOADED" val="02.03.2020 12:52:01"/>
  <p:tag name="MIO_OBJECTNAME" val="Set-StrictMode"/>
  <p:tag name="MIO_LASTEDITORNAME" val="Devid Treuling"/>
</p:tagLst>
</file>

<file path=ppt/tags/tag77.xml><?xml version="1.0" encoding="utf-8"?>
<p:tagLst xmlns:a="http://schemas.openxmlformats.org/drawingml/2006/main" xmlns:r="http://schemas.openxmlformats.org/officeDocument/2006/relationships" xmlns:p="http://schemas.openxmlformats.org/presentationml/2006/main">
  <p:tag name="MIO_GUID" val="29cb9863-1c52-42b1-a142-cb13453b31c6"/>
  <p:tag name="MIO_EKGUID" val="89996f18-bff2-4898-ac9c-4355a399a7e9"/>
  <p:tag name="MIO_UPDATE" val="True"/>
  <p:tag name="MIO_VERSION" val="02.03.2020 12:27:25"/>
  <p:tag name="MIO_DBID" val="12b0c59e-2253-4124-a5e9-470adf4cb168"/>
  <p:tag name="MIO_LASTDOWNLOADED" val="02.03.2020 12:52:01"/>
  <p:tag name="MIO_OBJECTNAME" val="Set-StrictMode - example"/>
  <p:tag name="MIO_LASTEDITORNAME" val="Devid Treuling"/>
</p:tagLst>
</file>

<file path=ppt/tags/tag78.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2.12.2019 14:53:49"/>
  <p:tag name="MIO_OBJECTNAME" val="Code Box"/>
  <p:tag name="MIO_LASTEDITORNAME" val="Devid Treuling"/>
</p:tagLst>
</file>

<file path=ppt/tags/tag79.xml><?xml version="1.0" encoding="utf-8"?>
<p:tagLst xmlns:a="http://schemas.openxmlformats.org/drawingml/2006/main" xmlns:r="http://schemas.openxmlformats.org/officeDocument/2006/relationships" xmlns:p="http://schemas.openxmlformats.org/presentationml/2006/main">
  <p:tag name="MIO_GUID" val="2481af25-e184-4e1e-951b-3de66804dc91"/>
  <p:tag name="MIO_EKGUID" val="e5814056-f61b-46c5-9206-b19c22242c7b"/>
  <p:tag name="MIO_UPDATE" val="True"/>
  <p:tag name="MIO_VERSION" val="02.03.2020 12:27:25"/>
  <p:tag name="MIO_DBID" val="12b0c59e-2253-4124-a5e9-470adf4cb168"/>
  <p:tag name="MIO_LASTDOWNLOADED" val="02.03.2020 12:52:01"/>
  <p:tag name="MIO_OBJECTNAME" val="Set-StrictMode - example (2)"/>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GUID" val="34ba8757-fb5e-4140-8c51-6aa06a8cedf8"/>
  <p:tag name="MIO_EKGUID" val="958b05d2-7e0d-46ee-8a53-c2cc59c92f75"/>
  <p:tag name="MIO_UPDATE" val="True"/>
  <p:tag name="MIO_VERSION" val="02.03.2020 12:27:20"/>
  <p:tag name="MIO_DBID" val="12b0c59e-2253-4124-a5e9-470adf4cb168"/>
  <p:tag name="MIO_LASTDOWNLOADED" val="02.03.2020 12:51:56"/>
  <p:tag name="MIO_OBJECTNAME" val="Learnings covered in this Unit"/>
  <p:tag name="MIO_LASTEDITORNAME" val="Devid Treuling"/>
</p:tagLst>
</file>

<file path=ppt/tags/tag80.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2.12.2019 14:53:49"/>
  <p:tag name="MIO_OBJECTNAME" val="Code Box"/>
  <p:tag name="MIO_LASTEDITORNAME" val="Devid Treuling"/>
</p:tagLst>
</file>

<file path=ppt/tags/tag81.xml><?xml version="1.0" encoding="utf-8"?>
<p:tagLst xmlns:a="http://schemas.openxmlformats.org/drawingml/2006/main" xmlns:r="http://schemas.openxmlformats.org/officeDocument/2006/relationships" xmlns:p="http://schemas.openxmlformats.org/presentationml/2006/main">
  <p:tag name="MIO_GUID" val="5a405825-c14e-4572-846e-4a500f9e0f1d"/>
  <p:tag name="MIO_EKGUID" val="7dfa43c9-e1be-423b-9200-a066ca51b201"/>
  <p:tag name="MIO_UPDATE" val="True"/>
  <p:tag name="MIO_VERSION" val="02.03.2020 12:27:25"/>
  <p:tag name="MIO_DBID" val="12b0c59e-2253-4124-a5e9-470adf4cb168"/>
  <p:tag name="MIO_LASTDOWNLOADED" val="02.03.2020 12:52:02"/>
  <p:tag name="MIO_OBJECTNAME" val="Get-PSCallStack"/>
  <p:tag name="MIO_LASTEDITORNAME" val="Devid Treuling"/>
</p:tagLst>
</file>

<file path=ppt/tags/tag82.xml><?xml version="1.0" encoding="utf-8"?>
<p:tagLst xmlns:a="http://schemas.openxmlformats.org/drawingml/2006/main" xmlns:r="http://schemas.openxmlformats.org/officeDocument/2006/relationships" xmlns:p="http://schemas.openxmlformats.org/presentationml/2006/main">
  <p:tag name="MIO_GUID" val="de7b864f-3fd5-4080-9cc0-c60f9e4307b5"/>
  <p:tag name="MIO_EKGUID" val="2e95635b-77c0-470a-8c21-65c0e921b9e2"/>
  <p:tag name="MIO_UPDATE" val="True"/>
  <p:tag name="MIO_VERSION" val="02.03.2020 12:27:26"/>
  <p:tag name="MIO_DBID" val="12b0c59e-2253-4124-a5e9-470adf4cb168"/>
  <p:tag name="MIO_LASTDOWNLOADED" val="02.03.2020 12:52:02"/>
  <p:tag name="MIO_OBJECTNAME" val="Get-PSCallStack (2)"/>
  <p:tag name="MIO_LASTEDITORNAME" val="Devid Treuling"/>
</p:tagLst>
</file>

<file path=ppt/tags/tag83.xml><?xml version="1.0" encoding="utf-8"?>
<p:tagLst xmlns:a="http://schemas.openxmlformats.org/drawingml/2006/main" xmlns:r="http://schemas.openxmlformats.org/officeDocument/2006/relationships" xmlns:p="http://schemas.openxmlformats.org/presentationml/2006/main">
  <p:tag name="MIO_EKGUID" val="39095144-f6c3-4619-a619-80a22eaa0db3"/>
  <p:tag name="MIO_GUID" val="a01478bc-db06-40e7-b579-0ae1aa1279e4"/>
  <p:tag name="MIO_UPDATE" val="True"/>
  <p:tag name="MIO_VERSION" val="05.11.2019 23:49:45"/>
  <p:tag name="MIO_DBID" val="12B0C59E-2253-4124-A5E9-470ADF4CB168"/>
  <p:tag name="MIO_LASTDOWNLOADED" val="12.12.2019 15:08:50"/>
  <p:tag name="MIO_OBJECTNAME" val="Code &amp; Execute"/>
  <p:tag name="MIO_LASTEDITORNAME" val="Devid Treuling"/>
  <p:tag name="EMPOWERBULLETV2" val="empowerBulletV2"/>
</p:tagLst>
</file>

<file path=ppt/tags/tag84.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85.xml><?xml version="1.0" encoding="utf-8"?>
<p:tagLst xmlns:a="http://schemas.openxmlformats.org/drawingml/2006/main" xmlns:r="http://schemas.openxmlformats.org/officeDocument/2006/relationships" xmlns:p="http://schemas.openxmlformats.org/presentationml/2006/main">
  <p:tag name="MIO_GUID" val="eee282f4-483d-490a-ab03-868dd3c592ef"/>
  <p:tag name="MIO_EKGUID" val="c1ca587c-7a38-4542-99dd-51b2a229b9b9"/>
  <p:tag name="MIO_UPDATE" val="True"/>
  <p:tag name="MIO_VERSION" val="02.03.2020 12:27:26"/>
  <p:tag name="MIO_DBID" val="12b0c59e-2253-4124-a5e9-470adf4cb168"/>
  <p:tag name="MIO_LASTDOWNLOADED" val="02.03.2020 12:52:02"/>
  <p:tag name="MIO_OBJECTNAME" val="Trace-Command"/>
  <p:tag name="MIO_LASTEDITORNAME" val="Devid Treuling"/>
</p:tagLst>
</file>

<file path=ppt/tags/tag86.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87.xml><?xml version="1.0" encoding="utf-8"?>
<p:tagLst xmlns:a="http://schemas.openxmlformats.org/drawingml/2006/main" xmlns:r="http://schemas.openxmlformats.org/officeDocument/2006/relationships" xmlns:p="http://schemas.openxmlformats.org/presentationml/2006/main">
  <p:tag name="MIO_GUID" val="e3b621f0-183f-4889-8e90-3ee3b5eeb835"/>
  <p:tag name="MIO_EKGUID" val="c3d601d6-c06e-48d8-89f4-2418fe2a6ff5"/>
  <p:tag name="MIO_UPDATE" val="True"/>
  <p:tag name="MIO_VERSION" val="02.03.2020 12:27:26"/>
  <p:tag name="MIO_DBID" val="12b0c59e-2253-4124-a5e9-470adf4cb168"/>
  <p:tag name="MIO_LASTDOWNLOADED" val="02.03.2020 12:52:02"/>
  <p:tag name="MIO_OBJECTNAME" val="Example: Trace parameter binding"/>
  <p:tag name="MIO_LASTEDITORNAME" val="Devid Treuling"/>
</p:tagLst>
</file>

<file path=ppt/tags/tag88.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5b6b0b56-634c-4939-87c0-1862be2352e2"/>
  <p:tag name="MIO_UPDATE" val="True"/>
  <p:tag name="MIO_VERSION" val="02.03.2020 12:27:26"/>
  <p:tag name="MIO_DBID" val="12b0c59e-2253-4124-a5e9-470adf4cb168"/>
  <p:tag name="MIO_LASTDOWNLOADED" val="02.03.2020 12:52:02"/>
  <p:tag name="MIO_OBJECTNAME" val="Demonstration (6)"/>
  <p:tag name="MIO_LASTEDITORNAME" val="Devid Treuling"/>
</p:tagLst>
</file>

<file path=ppt/tags/tag89.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12.12.2019 15:12:54"/>
  <p:tag name="MIO_OBJECTNAME" val="EDU19_HigherEdComputerLab_007"/>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GUID" val="8a048ef9-f3d7-436e-b5c6-5868a7a25865"/>
  <p:tag name="MIO_EKGUID" val="6a8e8208-bbca-4888-a421-c108bc43a480"/>
  <p:tag name="MIO_UPDATE" val="True"/>
  <p:tag name="MIO_VERSION" val="02.03.2020 12:27:20"/>
  <p:tag name="MIO_DBID" val="12b0c59e-2253-4124-a5e9-470adf4cb168"/>
  <p:tag name="MIO_LASTDOWNLOADED" val="02.03.2020 12:51:56"/>
  <p:tag name="MIO_OBJECTNAME" val="Debugging Introduction"/>
  <p:tag name="MIO_LASTEDITORNAME" val="Devid Treuling"/>
</p:tagLst>
</file>

<file path=ppt/tags/tag90.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b96f5238-51d6-4873-81a0-c080ecb799ef"/>
  <p:tag name="MIO_UPDATE" val="True"/>
  <p:tag name="MIO_VERSION" val="02.03.2020 12:27:26"/>
  <p:tag name="MIO_DBID" val="12b0c59e-2253-4124-a5e9-470adf4cb168"/>
  <p:tag name="MIO_LASTDOWNLOADED" val="02.03.2020 12:52:02"/>
  <p:tag name="MIO_OBJECTNAME" val="Questions? (6)"/>
  <p:tag name="MIO_LASTEDITORNAME" val="Devid Treuling"/>
</p:tagLst>
</file>

<file path=ppt/tags/tag91.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92.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c7d16aae-55b8-4c39-a850-939e296d27bb"/>
  <p:tag name="MIO_UPDATE" val="True"/>
  <p:tag name="MIO_VERSION" val="02.03.2020 12:27:26"/>
  <p:tag name="MIO_DBID" val="12b0c59e-2253-4124-a5e9-470adf4cb168"/>
  <p:tag name="MIO_LASTDOWNLOADED" val="02.03.2020 12:52:02"/>
  <p:tag name="MIO_OBJECTNAME" val="Debugging (2)"/>
  <p:tag name="MIO_LASTEDITORNAME" val="Devid Treuling"/>
</p:tagLst>
</file>

<file path=ppt/tags/tag93.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94.xml><?xml version="1.0" encoding="utf-8"?>
<p:tagLst xmlns:a="http://schemas.openxmlformats.org/drawingml/2006/main" xmlns:r="http://schemas.openxmlformats.org/officeDocument/2006/relationships" xmlns:p="http://schemas.openxmlformats.org/presentationml/2006/main">
  <p:tag name="MIO_GUID" val="bc34d5d5-e29e-4860-89cc-65e1c4f10ce1"/>
  <p:tag name="MIO_EKGUID" val="6e772473-e7a7-41de-b389-81213145ef85"/>
  <p:tag name="MIO_UPDATE" val="True"/>
  <p:tag name="MIO_VERSION" val="02.03.2020 12:27:26"/>
  <p:tag name="MIO_DBID" val="12b0c59e-2253-4124-a5e9-470adf4cb168"/>
  <p:tag name="MIO_LASTDOWNLOADED" val="02.03.2020 12:52:02"/>
  <p:tag name="MIO_OBJECTNAME" val="Microsoft"/>
  <p:tag name="MIO_LASTEDITORNAME" val="Devid Treuling"/>
</p:tagLst>
</file>

<file path=ppt/theme/theme1.xml><?xml version="1.0" encoding="utf-8"?>
<a:theme xmlns:thm15="http://schemas.microsoft.com/office/thememl/2012/main" xmlns:a="http://schemas.openxmlformats.org/drawingml/2006/main" name="Light Grey">
  <a:themeElements>
    <a:clrScheme name="Dark Grey">
      <a:dk1>
        <a:srgbClr val="000000"/>
      </a:dk1>
      <a:lt1>
        <a:srgbClr val="FFFFFF"/>
      </a:lt1>
      <a:dk2>
        <a:srgbClr val="414241"/>
      </a:dk2>
      <a:lt2>
        <a:srgbClr val="E6E6E6"/>
      </a:lt2>
      <a:accent1>
        <a:srgbClr val="0078D4"/>
      </a:accent1>
      <a:accent2>
        <a:srgbClr val="243A5E"/>
      </a:accent2>
      <a:accent3>
        <a:srgbClr val="D83B01"/>
      </a:accent3>
      <a:accent4>
        <a:srgbClr val="107C10"/>
      </a:accent4>
      <a:accent5>
        <a:srgbClr val="8661C5"/>
      </a:accent5>
      <a:accent6>
        <a:srgbClr val="D2D2D2"/>
      </a:accent6>
      <a:hlink>
        <a:srgbClr val="737373"/>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cea7764e-6bf9-427d-be15-e74097e0a61c" xsi:nil="true"/>
    <Sign_x002d_off_x0020_status xmlns="cea7764e-6bf9-427d-be15-e74097e0a61c" xsi:nil="true"/>
    <Title_x0020_URL xmlns="cea7764e-6bf9-427d-be15-e74097e0a61c">
      <Url>https://sirona.visualstudio.com/_workitems/edit/41659</Url>
      <Description>https://sirona.visualstudio.com/_workitems/edit/41659</Description>
    </Title_x0020_URL>
    <Mail_x0020_Sent xmlns="cea7764e-6bf9-427d-be15-e74097e0a61c">false</Mail_x0020_Sent>
    <_Flow_SignoffStatus xmlns="cea7764e-6bf9-427d-be15-e74097e0a61c" xsi:nil="true"/>
    <Comments xmlns="cea7764e-6bf9-427d-be15-e74097e0a61c" xsi:nil="true"/>
    <Lead_x0020_Signoff xmlns="cea7764e-6bf9-427d-be15-e74097e0a61c">false</Lead_x0020_Signoff>
    <Title_x0020_ID xmlns="cea7764e-6bf9-427d-be15-e74097e0a61c">41659</Title_x0020_ID>
  </documentManagement>
</p:properties>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6.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7.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8.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9.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4479520e-c01d-46b7-8288-e62ea01161ee" variableListUniqueId="d6c5d8a6-45b5-4a0e-b0e7-cf1e0e53bdd5"/>
  </pd:DataReferenceList>
  <pd:VariableReplacementDescriptor name="" desc="" uid="">
    <pd:DataReferenceList>
      <pd:DataReference datasourceID="feebff45-792f-402d-b0b2-aef9b0ece030" dataFieldID="4479520e-c01d-46b7-8288-e62ea01161ee" variableListUniqueId="d6c5d8a6-45b5-4a0e-b0e7-cf1e0e53bdd5"/>
    </pd:DataReferenceList>
  </pd:VariableReplacementDescriptor>
</pd:PersonalizationDefinition>
</file>

<file path=customXml/item5.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2" ma:contentTypeDescription="Create a new document." ma:contentTypeScope="" ma:versionID="411f8dbfa59cee283d63b31959e752b1">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492dae4bbc73fa3e5f26ae1920f661a0"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B09E3EAE-66CA-4A91-A5FE-A34A70B099ED}">
  <ds:schemaRefs>
    <ds:schemaRef ds:uri="Strauss.PersonalizationDefinition"/>
  </ds:schemaRefs>
</ds:datastoreItem>
</file>

<file path=customXml/itemProps10.xml><?xml version="1.0" encoding="utf-8"?>
<ds:datastoreItem xmlns:ds="http://schemas.openxmlformats.org/officeDocument/2006/customXml" ds:itemID="{9E55F19E-00D8-44EB-8643-E4B4809BF502}">
  <ds:schemaRefs>
    <ds:schemaRef ds:uri="Strauss.PersonalizationDefinition"/>
  </ds:schemaRefs>
</ds:datastoreItem>
</file>

<file path=customXml/itemProps11.xml><?xml version="1.0" encoding="utf-8"?>
<ds:datastoreItem xmlns:ds="http://schemas.openxmlformats.org/officeDocument/2006/customXml" ds:itemID="{6835B406-80B5-44BF-B23F-60ECEF620667}">
  <ds:schemaRefs>
    <ds:schemaRef ds:uri="http://schemas.microsoft.com/office/2006/metadata/properties"/>
    <ds:schemaRef ds:uri="http://schemas.microsoft.com/office/infopath/2007/PartnerControls"/>
    <ds:schemaRef ds:uri="http://schemas.microsoft.com/sharepoint/v3"/>
    <ds:schemaRef ds:uri="cea7764e-6bf9-427d-be15-e74097e0a61c"/>
  </ds:schemaRefs>
</ds:datastoreItem>
</file>

<file path=customXml/itemProps12.xml><?xml version="1.0" encoding="utf-8"?>
<ds:datastoreItem xmlns:ds="http://schemas.openxmlformats.org/officeDocument/2006/customXml" ds:itemID="{ED2067FC-119D-4BA7-B486-1719D170CDBB}">
  <ds:schemaRefs>
    <ds:schemaRef ds:uri="http://schemas.microsoft.com/sharepoint/v3/contenttype/forms"/>
  </ds:schemaRefs>
</ds:datastoreItem>
</file>

<file path=customXml/itemProps13.xml><?xml version="1.0" encoding="utf-8"?>
<ds:datastoreItem xmlns:ds="http://schemas.openxmlformats.org/officeDocument/2006/customXml" ds:itemID="{5DB9AABB-0E3B-4207-A8FD-27EE420105CC}">
  <ds:schemaRefs>
    <ds:schemaRef ds:uri="Strauss.PersonalizationDefinition"/>
  </ds:schemaRefs>
</ds:datastoreItem>
</file>

<file path=customXml/itemProps14.xml><?xml version="1.0" encoding="utf-8"?>
<ds:datastoreItem xmlns:ds="http://schemas.openxmlformats.org/officeDocument/2006/customXml" ds:itemID="{0B468D24-1A95-4AAF-B5F7-B695A03AD563}">
  <ds:schemaRefs>
    <ds:schemaRef ds:uri="Strauss.PersonalizationDefinition"/>
  </ds:schemaRefs>
</ds:datastoreItem>
</file>

<file path=customXml/itemProps15.xml><?xml version="1.0" encoding="utf-8"?>
<ds:datastoreItem xmlns:ds="http://schemas.openxmlformats.org/officeDocument/2006/customXml" ds:itemID="{3438AE4D-A190-405A-ABD4-67CDF44C3E78}">
  <ds:schemaRefs>
    <ds:schemaRef ds:uri="Strauss.PersonalizationDefinition"/>
  </ds:schemaRefs>
</ds:datastoreItem>
</file>

<file path=customXml/itemProps16.xml><?xml version="1.0" encoding="utf-8"?>
<ds:datastoreItem xmlns:ds="http://schemas.openxmlformats.org/officeDocument/2006/customXml" ds:itemID="{E1F829A0-5C22-4115-A133-81E1E9813683}">
  <ds:schemaRefs>
    <ds:schemaRef ds:uri="Strauss.PersonalizationDefinition"/>
  </ds:schemaRefs>
</ds:datastoreItem>
</file>

<file path=customXml/itemProps17.xml><?xml version="1.0" encoding="utf-8"?>
<ds:datastoreItem xmlns:ds="http://schemas.openxmlformats.org/officeDocument/2006/customXml" ds:itemID="{F7863D9A-6FBB-4357-B7F8-AD8EB68F5047}">
  <ds:schemaRefs>
    <ds:schemaRef ds:uri="Strauss.PersonalizationDefinition"/>
  </ds:schemaRefs>
</ds:datastoreItem>
</file>

<file path=customXml/itemProps18.xml><?xml version="1.0" encoding="utf-8"?>
<ds:datastoreItem xmlns:ds="http://schemas.openxmlformats.org/officeDocument/2006/customXml" ds:itemID="{31E25E95-FD78-4A62-8177-EDBD2DBD04E0}">
  <ds:schemaRefs>
    <ds:schemaRef ds:uri="Strauss.PersonalizationDefinition"/>
  </ds:schemaRefs>
</ds:datastoreItem>
</file>

<file path=customXml/itemProps19.xml><?xml version="1.0" encoding="utf-8"?>
<ds:datastoreItem xmlns:ds="http://schemas.openxmlformats.org/officeDocument/2006/customXml" ds:itemID="{9B6857F8-8A70-49D3-9C8E-00FED6CA7AA3}">
  <ds:schemaRefs>
    <ds:schemaRef ds:uri="Strauss.PersonalizationDefinition"/>
  </ds:schemaRefs>
</ds:datastoreItem>
</file>

<file path=customXml/itemProps2.xml><?xml version="1.0" encoding="utf-8"?>
<ds:datastoreItem xmlns:ds="http://schemas.openxmlformats.org/officeDocument/2006/customXml" ds:itemID="{53B2BBE9-FAD9-4DC4-85B3-2F4A959C4393}">
  <ds:schemaRefs>
    <ds:schemaRef ds:uri="Strauss.PersonalizationDefinition"/>
  </ds:schemaRefs>
</ds:datastoreItem>
</file>

<file path=customXml/itemProps3.xml><?xml version="1.0" encoding="utf-8"?>
<ds:datastoreItem xmlns:ds="http://schemas.openxmlformats.org/officeDocument/2006/customXml" ds:itemID="{DF89BDF2-D7F0-4114-945C-9F7A7F4DF639}">
  <ds:schemaRefs>
    <ds:schemaRef ds:uri="Strauss.PersonalizationDefinition"/>
  </ds:schemaRefs>
</ds:datastoreItem>
</file>

<file path=customXml/itemProps4.xml><?xml version="1.0" encoding="utf-8"?>
<ds:datastoreItem xmlns:ds="http://schemas.openxmlformats.org/officeDocument/2006/customXml" ds:itemID="{F1A705D6-28A3-4570-82B4-CEDEABCA00D2}">
  <ds:schemaRefs>
    <ds:schemaRef ds:uri="Strauss.PersonalizationDefinition"/>
  </ds:schemaRefs>
</ds:datastoreItem>
</file>

<file path=customXml/itemProps5.xml><?xml version="1.0" encoding="utf-8"?>
<ds:datastoreItem xmlns:ds="http://schemas.openxmlformats.org/officeDocument/2006/customXml" ds:itemID="{BED8507A-F20E-4D4A-9578-DD91315384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xml><?xml version="1.0" encoding="utf-8"?>
<ds:datastoreItem xmlns:ds="http://schemas.openxmlformats.org/officeDocument/2006/customXml" ds:itemID="{047D9218-A51C-49E2-BEC0-DEC1072728D0}">
  <ds:schemaRefs>
    <ds:schemaRef ds:uri="Strauss.PersonalizationDefinition"/>
  </ds:schemaRefs>
</ds:datastoreItem>
</file>

<file path=customXml/itemProps7.xml><?xml version="1.0" encoding="utf-8"?>
<ds:datastoreItem xmlns:ds="http://schemas.openxmlformats.org/officeDocument/2006/customXml" ds:itemID="{E7F5CF41-4797-40B0-83C2-8A9F1002BEE9}">
  <ds:schemaRefs>
    <ds:schemaRef ds:uri="Strauss.PersonalizationDefinition"/>
  </ds:schemaRefs>
</ds:datastoreItem>
</file>

<file path=customXml/itemProps8.xml><?xml version="1.0" encoding="utf-8"?>
<ds:datastoreItem xmlns:ds="http://schemas.openxmlformats.org/officeDocument/2006/customXml" ds:itemID="{D90DEB8C-C00E-4B1C-B45B-737A9292CE09}">
  <ds:schemaRefs>
    <ds:schemaRef ds:uri="Strauss.PersonalizationDefinition"/>
  </ds:schemaRefs>
</ds:datastoreItem>
</file>

<file path=customXml/itemProps9.xml><?xml version="1.0" encoding="utf-8"?>
<ds:datastoreItem xmlns:ds="http://schemas.openxmlformats.org/officeDocument/2006/customXml" ds:itemID="{7911F2EB-6AE3-4978-8427-868BF91198C9}">
  <ds:schemaRefs>
    <ds:schemaRef ds:uri="Strauss.PersonalizationDefinition"/>
  </ds:schemaRefs>
</ds:datastoreItem>
</file>

<file path=docProps/app.xml><?xml version="1.0" encoding="utf-8"?>
<Properties xmlns="http://schemas.openxmlformats.org/officeDocument/2006/extended-properties" xmlns:vt="http://schemas.openxmlformats.org/officeDocument/2006/docPropsVTypes">
  <TotalTime>845</TotalTime>
  <Words>5836</Words>
  <Application>Microsoft Office PowerPoint</Application>
  <PresentationFormat>Widescreen</PresentationFormat>
  <Paragraphs>722</Paragraphs>
  <Slides>61</Slides>
  <Notes>61</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61</vt:i4>
      </vt:variant>
    </vt:vector>
  </HeadingPairs>
  <TitlesOfParts>
    <vt:vector size="74" baseType="lpstr">
      <vt:lpstr> Cascadia Code</vt:lpstr>
      <vt:lpstr>Arial</vt:lpstr>
      <vt:lpstr>Calibri</vt:lpstr>
      <vt:lpstr>Calibri Light</vt:lpstr>
      <vt:lpstr>Comic Sans MS</vt:lpstr>
      <vt:lpstr>Consolas</vt:lpstr>
      <vt:lpstr>Courier New</vt:lpstr>
      <vt:lpstr>Lucida Console</vt:lpstr>
      <vt:lpstr>Segoe UI</vt:lpstr>
      <vt:lpstr>Segoe UI Light</vt:lpstr>
      <vt:lpstr>Segoe UI Semibold</vt:lpstr>
      <vt:lpstr>Wingdings</vt:lpstr>
      <vt:lpstr>Light Grey</vt:lpstr>
      <vt:lpstr>Debugging</vt:lpstr>
      <vt:lpstr>Disclaimer</vt:lpstr>
      <vt:lpstr>Learnings covered in this Unit</vt:lpstr>
      <vt:lpstr>Debugging Introduction</vt:lpstr>
      <vt:lpstr>Debugging Overview</vt:lpstr>
      <vt:lpstr>Debugging Features</vt:lpstr>
      <vt:lpstr>Breakpoints – automatic variables</vt:lpstr>
      <vt:lpstr>Breakpoints – automatic variables</vt:lpstr>
      <vt:lpstr>$DebugPreference</vt:lpstr>
      <vt:lpstr>Debug common parameter</vt:lpstr>
      <vt:lpstr>Debug common parameter</vt:lpstr>
      <vt:lpstr>Demonstration</vt:lpstr>
      <vt:lpstr>Questions?</vt:lpstr>
      <vt:lpstr>Debugging Basics</vt:lpstr>
      <vt:lpstr>Breakpoints</vt:lpstr>
      <vt:lpstr>Breakpoints</vt:lpstr>
      <vt:lpstr>Breakpoints</vt:lpstr>
      <vt:lpstr>How to set Breakpoints</vt:lpstr>
      <vt:lpstr>Demonstration</vt:lpstr>
      <vt:lpstr>Questions?</vt:lpstr>
      <vt:lpstr>Debugging PowerShell ISE</vt:lpstr>
      <vt:lpstr>ISE Breakpoints</vt:lpstr>
      <vt:lpstr>ISE Breakpoints</vt:lpstr>
      <vt:lpstr>ISE Breakpoints</vt:lpstr>
      <vt:lpstr>ISE Breakpoints</vt:lpstr>
      <vt:lpstr>ISE Debugger Commands</vt:lpstr>
      <vt:lpstr>ISE Breakpoints – Variables </vt:lpstr>
      <vt:lpstr>Demonstration</vt:lpstr>
      <vt:lpstr>Questions?</vt:lpstr>
      <vt:lpstr>Debugging PowerShell Console</vt:lpstr>
      <vt:lpstr>Command-Line Debugging</vt:lpstr>
      <vt:lpstr>Debugger Commands</vt:lpstr>
      <vt:lpstr>Debugging Functions</vt:lpstr>
      <vt:lpstr>Demonstration</vt:lpstr>
      <vt:lpstr>Questions?</vt:lpstr>
      <vt:lpstr>Debugging Advanced</vt:lpstr>
      <vt:lpstr>Debugging Remote Scripts</vt:lpstr>
      <vt:lpstr>Debugging remote scripts</vt:lpstr>
      <vt:lpstr>Example: Debugging remote script</vt:lpstr>
      <vt:lpstr>Debugging remote scripts with ISE</vt:lpstr>
      <vt:lpstr>Debugging remote scripts with ISE</vt:lpstr>
      <vt:lpstr>Debugging remote scripts with ISE</vt:lpstr>
      <vt:lpstr>Debugging and scopes</vt:lpstr>
      <vt:lpstr>Debugging and scopes</vt:lpstr>
      <vt:lpstr>Debugging and scopes</vt:lpstr>
      <vt:lpstr>Demonstration</vt:lpstr>
      <vt:lpstr>Questions?</vt:lpstr>
      <vt:lpstr>Debugging Other commands</vt:lpstr>
      <vt:lpstr>Debugging scripts</vt:lpstr>
      <vt:lpstr>Example: Trace with Set-PSDebug</vt:lpstr>
      <vt:lpstr>Set-StrictMode</vt:lpstr>
      <vt:lpstr>Set-StrictMode - example</vt:lpstr>
      <vt:lpstr>Set-StrictMode - example</vt:lpstr>
      <vt:lpstr>Get-PSCallStack</vt:lpstr>
      <vt:lpstr>Get-PSCallStack</vt:lpstr>
      <vt:lpstr>Trace-Command</vt:lpstr>
      <vt:lpstr>Example: Trace parameter binding</vt:lpstr>
      <vt:lpstr>Demonstration</vt:lpstr>
      <vt:lpstr>Questions?</vt:lpstr>
      <vt:lpstr>Debugging</vt:lpstr>
      <vt:lpstr>Microsoft</vt:lpstr>
    </vt:vector>
  </TitlesOfParts>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Windows PowerShell: Tool Building</dc:title>
  <dc:creator>Advanced Services Delivery</dc:creator>
  <lastModifiedBy>Advanced Services Delivery</lastModifiedBy>
  <revision>7</revision>
  <dcterms:created xsi:type="dcterms:W3CDTF">2019-12-12T14:04:31.0000000Z</dcterms:created>
  <dcterms:modified xsi:type="dcterms:W3CDTF">2020-03-02T12:52:46.0000000Z</dcterms:modified>
  <keywords>2002</keywords>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MSIP_Label_f42aa342-8706-4288-bd11-ebb85995028c_Enabled">
    <vt:lpwstr>True</vt:lpwstr>
  </op:property>
  <op:property fmtid="{D5CDD505-2E9C-101B-9397-08002B2CF9AE}" pid="3" name="MSIP_Label_f42aa342-8706-4288-bd11-ebb85995028c_SiteId">
    <vt:lpwstr>72f988bf-86f1-41af-91ab-2d7cd011db47</vt:lpwstr>
  </op:property>
  <op:property fmtid="{D5CDD505-2E9C-101B-9397-08002B2CF9AE}" pid="4" name="MSIP_Label_f42aa342-8706-4288-bd11-ebb85995028c_Owner">
    <vt:lpwstr/>
  </op:property>
  <op:property fmtid="{D5CDD505-2E9C-101B-9397-08002B2CF9AE}" pid="5" name="MSIP_Label_f42aa342-8706-4288-bd11-ebb85995028c_SetDate">
    <vt:lpwstr>2019-12-12T14:13:07.1322457Z</vt:lpwstr>
  </op:property>
  <op:property fmtid="{D5CDD505-2E9C-101B-9397-08002B2CF9AE}" pid="6" name="MSIP_Label_f42aa342-8706-4288-bd11-ebb85995028c_Name">
    <vt:lpwstr>General</vt:lpwstr>
  </op:property>
  <op:property fmtid="{D5CDD505-2E9C-101B-9397-08002B2CF9AE}" pid="7" name="MSIP_Label_f42aa342-8706-4288-bd11-ebb85995028c_Application">
    <vt:lpwstr>Microsoft Azure Information Protection</vt:lpwstr>
  </op:property>
  <op:property fmtid="{D5CDD505-2E9C-101B-9397-08002B2CF9AE}" pid="8" name="MSIP_Label_f42aa342-8706-4288-bd11-ebb85995028c_ActionId">
    <vt:lpwstr>bd316fc0-bccd-4b5c-bc24-4853db9feef4</vt:lpwstr>
  </op:property>
  <op:property fmtid="{D5CDD505-2E9C-101B-9397-08002B2CF9AE}" pid="9" name="MSIP_Label_f42aa342-8706-4288-bd11-ebb85995028c_Extended_MSFT_Method">
    <vt:lpwstr>Automatic</vt:lpwstr>
  </op:property>
  <op:property fmtid="{D5CDD505-2E9C-101B-9397-08002B2CF9AE}" pid="10" name="Sensitivity">
    <vt:lpwstr>General</vt:lpwstr>
  </op:property>
  <op:property fmtid="{D5CDD505-2E9C-101B-9397-08002B2CF9AE}" pid="11" name="ContentTypeId">
    <vt:lpwstr>0x01010039A62E282DDA434E979CD3E03185182E</vt:lpwstr>
  </op:property>
</op:Properties>
</file>