
<file path=[Content_Types].xml><?xml version="1.0" encoding="utf-8"?>
<Types xmlns="http://schemas.openxmlformats.org/package/2006/content-types">
  <Default Extension="bin"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media/image2.bin" ContentType="image/png"/>
  <Override PartName="/ppt/media/image3.bin" ContentType="image/png"/>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media/image4.bin" ContentType="image/png"/>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3.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image5.bin" ContentType="image/png"/>
  <Override PartName="/ppt/media/image6.bin" ContentType="image/svg+xml"/>
  <Override PartName="/ppt/media/image7.bin" ContentType="image/png"/>
  <Override PartName="/ppt/media/image8.bin" ContentType="image/svg+xml"/>
  <Override PartName="/ppt/tags/tag14.xml" ContentType="application/vnd.openxmlformats-officedocument.presentationml.tags+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5.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media/image9.bin" ContentType="image/png"/>
  <Override PartName="/ppt/media/image10.bin" ContentType="image/svg+xml"/>
  <Override PartName="/ppt/media/image11.bin" ContentType="image/png"/>
  <Override PartName="/ppt/media/image12.bin" ContentType="image/svg+xml"/>
  <Override PartName="/ppt/media/image13.bin" ContentType="image/png"/>
  <Override PartName="/ppt/media/image14.bin" ContentType="image/svg+xml"/>
  <Override PartName="/ppt/media/image15.bin" ContentType="image/png"/>
  <Override PartName="/ppt/media/image16.bin" ContentType="image/svg+xml"/>
  <Override PartName="/ppt/tags/tag16.xml" ContentType="application/vnd.openxmlformats-officedocument.presentationml.tags+xml"/>
  <Override PartName="/ppt/notesSlides/notesSlide9.xml" ContentType="application/vnd.openxmlformats-officedocument.presentationml.notesSlide+xml"/>
  <Override PartName="/ppt/media/image17.bin" ContentType="image/png"/>
  <Override PartName="/ppt/tags/tag17.xml" ContentType="application/vnd.openxmlformats-officedocument.presentationml.tags+xml"/>
  <Override PartName="/ppt/notesSlides/notesSlide10.xml" ContentType="application/vnd.openxmlformats-officedocument.presentationml.notesSlide+xml"/>
  <Override PartName="/ppt/media/image18.bin" ContentType="image/png"/>
  <Override PartName="/ppt/tags/tag18.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media/image19.bin" ContentType="image/png"/>
  <Override PartName="/ppt/media/image20.bin" ContentType="image/svg+xml"/>
  <Override PartName="/ppt/media/image21.bin" ContentType="image/png"/>
  <Override PartName="/ppt/media/image22.bin" ContentType="image/svg+xml"/>
  <Override PartName="/ppt/media/image23.bin" ContentType="image/png"/>
  <Override PartName="/ppt/media/image24.bin" ContentType="image/svg+xml"/>
  <Override PartName="/ppt/tags/tag19.xml" ContentType="application/vnd.openxmlformats-officedocument.presentationml.tags+xml"/>
  <Override PartName="/ppt/notesSlides/notesSlide11.xml" ContentType="application/vnd.openxmlformats-officedocument.presentationml.notesSlide+xml"/>
  <Override PartName="/ppt/media/image25.bin" ContentType="image/png"/>
  <Override PartName="/ppt/tags/tag20.xml" ContentType="application/vnd.openxmlformats-officedocument.presentationml.tags+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media/image26.bin" ContentType="image/png"/>
  <Override PartName="/ppt/media/image27.bin" ContentType="image/svg+xml"/>
  <Override PartName="/ppt/media/image28.bin" ContentType="image/png"/>
  <Override PartName="/ppt/media/image29.bin" ContentType="image/svg+xml"/>
  <Override PartName="/ppt/media/image30.bin" ContentType="image/png"/>
  <Override PartName="/ppt/media/image31.bin" ContentType="image/svg+xml"/>
  <Override PartName="/ppt/media/image32.bin" ContentType="image/png"/>
  <Override PartName="/ppt/media/image33.bin" ContentType="image/svg+xml"/>
  <Override PartName="/ppt/tags/tag21.xml" ContentType="application/vnd.openxmlformats-officedocument.presentationml.tags+xml"/>
  <Override PartName="/ppt/notesSlides/notesSlide13.xml" ContentType="application/vnd.openxmlformats-officedocument.presentationml.notesSlide+xml"/>
  <Override PartName="/ppt/media/image34.bin" ContentType="image/png"/>
  <Override PartName="/ppt/tags/tag22.xml" ContentType="application/vnd.openxmlformats-officedocument.presentationml.tags+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23.xml" ContentType="application/vnd.openxmlformats-officedocument.presentationml.tags+xml"/>
  <Override PartName="/ppt/notesSlides/notesSlide15.xml" ContentType="application/vnd.openxmlformats-officedocument.presentationml.notesSlide+xml"/>
  <Override PartName="/ppt/tags/tag24.xml" ContentType="application/vnd.openxmlformats-officedocument.presentationml.tags+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media/image35.bin" ContentType="image/png"/>
  <Override PartName="/ppt/media/image36.bin" ContentType="image/svg+xml"/>
  <Override PartName="/ppt/media/image37.bin" ContentType="image/png"/>
  <Override PartName="/ppt/media/image38.bin" ContentType="image/svg+xml"/>
  <Override PartName="/ppt/media/image39.bin" ContentType="image/png"/>
  <Override PartName="/ppt/media/image40.bin" ContentType="image/svg+xml"/>
  <Override PartName="/ppt/tags/tag25.xml" ContentType="application/vnd.openxmlformats-officedocument.presentationml.tags+xml"/>
  <Override PartName="/ppt/notesSlides/notesSlide17.xml" ContentType="application/vnd.openxmlformats-officedocument.presentationml.notesSlide+xml"/>
  <Override PartName="/ppt/media/image41.bin" ContentType="image/png"/>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8.xml" ContentType="application/vnd.openxmlformats-officedocument.presentationml.notesSlide+xml"/>
  <Override PartName="/ppt/media/image42.bin" ContentType="image/png"/>
  <Override PartName="/ppt/tags/tag29.xml" ContentType="application/vnd.openxmlformats-officedocument.presentationml.tags+xml"/>
  <Override PartName="/ppt/notesSlides/notesSlide1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30.xml" ContentType="application/vnd.openxmlformats-officedocument.presentationml.tags+xml"/>
  <Override PartName="/ppt/tags/tag31.xml" ContentType="application/vnd.openxmlformats-officedocument.presentationml.tags+xml"/>
  <Override PartName="/ppt/notesSlides/notesSlide20.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media/image43.bin" ContentType="image/png"/>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media/image44.bin" ContentType="image/png"/>
  <Override PartName="/ppt/tags/tag44.xml" ContentType="application/vnd.openxmlformats-officedocument.presentationml.tags+xml"/>
  <Override PartName="/ppt/tags/tag45.xml" ContentType="application/vnd.openxmlformats-officedocument.presentationml.tags+xml"/>
  <Override PartName="/ppt/notesSlides/notesSlide21.xml" ContentType="application/vnd.openxmlformats-officedocument.presentationml.notesSlide+xml"/>
  <Override PartName="/ppt/media/image45.bin" ContentType="image/jpeg"/>
  <Override PartName="/ppt/tags/tag46.xml" ContentType="application/vnd.openxmlformats-officedocument.presentationml.tags+xml"/>
  <Override PartName="/ppt/tags/tag47.xml" ContentType="application/vnd.openxmlformats-officedocument.presentationml.tags+xml"/>
  <Override PartName="/ppt/notesSlides/notesSlide22.xml" ContentType="application/vnd.openxmlformats-officedocument.presentationml.notesSlide+xml"/>
  <Override PartName="/ppt/media/image46.bin" ContentType="image/png"/>
  <Override PartName="/ppt/tags/tag48.xml" ContentType="application/vnd.openxmlformats-officedocument.presentationml.tags+xml"/>
  <Override PartName="/ppt/notesSlides/notesSlide2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8"/>
  </p:notesMasterIdLst>
  <p:handoutMasterIdLst>
    <p:handoutMasterId r:id="rId39"/>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12192000" cy="6858000"/>
  <p:notesSz cx="6858000" cy="1104900"/>
  <p:custDataLst>
    <p:tags r:id="rId40"/>
  </p:custDataLst>
  <p:defaultTextStyle>
    <a:defPPr>
      <a:defRPr lang="en-US"/>
    </a:defPPr>
    <a:lvl1pPr marL="0" algn="l" defTabSz="914460" rtl="0" eaLnBrk="1" latinLnBrk="0" hangingPunct="1">
      <a:defRPr sz="1765" kern="1200">
        <a:solidFill>
          <a:schemeClr val="tx1"/>
        </a:solidFill>
        <a:latin typeface="+mn-lt"/>
        <a:ea typeface="+mn-ea"/>
        <a:cs typeface="+mn-cs"/>
      </a:defRPr>
    </a:lvl1pPr>
    <a:lvl2pPr marL="457230" algn="l" defTabSz="914460" rtl="0" eaLnBrk="1" latinLnBrk="0" hangingPunct="1">
      <a:defRPr sz="1765" kern="1200">
        <a:solidFill>
          <a:schemeClr val="tx1"/>
        </a:solidFill>
        <a:latin typeface="+mn-lt"/>
        <a:ea typeface="+mn-ea"/>
        <a:cs typeface="+mn-cs"/>
      </a:defRPr>
    </a:lvl2pPr>
    <a:lvl3pPr marL="914460" algn="l" defTabSz="914460" rtl="0" eaLnBrk="1" latinLnBrk="0" hangingPunct="1">
      <a:defRPr sz="1765" kern="1200">
        <a:solidFill>
          <a:schemeClr val="tx1"/>
        </a:solidFill>
        <a:latin typeface="+mn-lt"/>
        <a:ea typeface="+mn-ea"/>
        <a:cs typeface="+mn-cs"/>
      </a:defRPr>
    </a:lvl3pPr>
    <a:lvl4pPr marL="1371690" algn="l" defTabSz="914460" rtl="0" eaLnBrk="1" latinLnBrk="0" hangingPunct="1">
      <a:defRPr sz="1765" kern="1200">
        <a:solidFill>
          <a:schemeClr val="tx1"/>
        </a:solidFill>
        <a:latin typeface="+mn-lt"/>
        <a:ea typeface="+mn-ea"/>
        <a:cs typeface="+mn-cs"/>
      </a:defRPr>
    </a:lvl4pPr>
    <a:lvl5pPr marL="1828921" algn="l" defTabSz="914460" rtl="0" eaLnBrk="1" latinLnBrk="0" hangingPunct="1">
      <a:defRPr sz="1765" kern="1200">
        <a:solidFill>
          <a:schemeClr val="tx1"/>
        </a:solidFill>
        <a:latin typeface="+mn-lt"/>
        <a:ea typeface="+mn-ea"/>
        <a:cs typeface="+mn-cs"/>
      </a:defRPr>
    </a:lvl5pPr>
    <a:lvl6pPr marL="2286152" algn="l" defTabSz="914460" rtl="0" eaLnBrk="1" latinLnBrk="0" hangingPunct="1">
      <a:defRPr sz="1765" kern="1200">
        <a:solidFill>
          <a:schemeClr val="tx1"/>
        </a:solidFill>
        <a:latin typeface="+mn-lt"/>
        <a:ea typeface="+mn-ea"/>
        <a:cs typeface="+mn-cs"/>
      </a:defRPr>
    </a:lvl6pPr>
    <a:lvl7pPr marL="2743381" algn="l" defTabSz="914460" rtl="0" eaLnBrk="1" latinLnBrk="0" hangingPunct="1">
      <a:defRPr sz="1765" kern="1200">
        <a:solidFill>
          <a:schemeClr val="tx1"/>
        </a:solidFill>
        <a:latin typeface="+mn-lt"/>
        <a:ea typeface="+mn-ea"/>
        <a:cs typeface="+mn-cs"/>
      </a:defRPr>
    </a:lvl7pPr>
    <a:lvl8pPr marL="3200611" algn="l" defTabSz="914460" rtl="0" eaLnBrk="1" latinLnBrk="0" hangingPunct="1">
      <a:defRPr sz="1765" kern="1200">
        <a:solidFill>
          <a:schemeClr val="tx1"/>
        </a:solidFill>
        <a:latin typeface="+mn-lt"/>
        <a:ea typeface="+mn-ea"/>
        <a:cs typeface="+mn-cs"/>
      </a:defRPr>
    </a:lvl8pPr>
    <a:lvl9pPr marL="3657842" algn="l" defTabSz="914460"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PowerShell: Tool Building" id="{5E650778-C8AC-4573-A306-08A0C1B81EE5}">
          <p14:sldIdLst>
            <p14:sldId id="256"/>
            <p14:sldId id="257"/>
          </p14:sldIdLst>
        </p14:section>
        <p14:section name="Git - Setup" id="{4A87D3EC-2E8C-4697-81FA-94A6B89DA86C}">
          <p14:sldIdLst>
            <p14:sldId id="258"/>
            <p14:sldId id="259"/>
            <p14:sldId id="260"/>
            <p14:sldId id="261"/>
            <p14:sldId id="262"/>
            <p14:sldId id="263"/>
            <p14:sldId id="264"/>
            <p14:sldId id="265"/>
            <p14:sldId id="266"/>
            <p14:sldId id="267"/>
            <p14:sldId id="268"/>
            <p14:sldId id="269"/>
            <p14:sldId id="270"/>
            <p14:sldId id="271"/>
            <p14:sldId id="272"/>
          </p14:sldIdLst>
        </p14:section>
        <p14:section name="Logging into a Git repository" id="{8DDB8A01-265F-413F-AD41-37B1A6C6853C}">
          <p14:sldIdLst>
            <p14:sldId id="273"/>
            <p14:sldId id="274"/>
            <p14:sldId id="275"/>
            <p14:sldId id="276"/>
            <p14:sldId id="277"/>
            <p14:sldId id="278"/>
            <p14:sldId id="279"/>
            <p14:sldId id="280"/>
            <p14:sldId id="281"/>
            <p14:sldId id="282"/>
            <p14:sldId id="283"/>
            <p14:sldId id="284"/>
            <p14:sldId id="285"/>
            <p14:sldId id="286"/>
          </p14:sldIdLst>
        </p14:section>
        <p14:section name="LAB: Git Introduction" id="{86357456-0A99-49FD-82C7-32A36B1F7EA1}">
          <p14:sldIdLst>
            <p14:sldId id="287"/>
            <p14:sldId id="28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9C54B51B-B11F-3A38-BE84-966141B38A11}" name="Daniele De Angelis" initials="DA" userId="S::dadea@microsoft.com::923242f7-b5ee-4cfe-bd76-24f60a508424" providerId="AD"/>
  <p188:author id="{2EFD172E-C533-0181-99D3-961D485BFB69}" name="Monica Lueder" initials="ML" userId="S-1-5-21-2127521184-1604012920-1887927527-2598260" providerId="AD"/>
  <p188:author id="{DEBB8F46-56C5-6132-2042-26086761F3BD}" name="Kory Thacher" initials="KT" userId="S::korythac@microsoft.com::995eb0f2-f21c-467c-a947-4f8fc26d0f2e" providerId="AD"/>
  <p188:author id="{B3D18764-E50E-DF36-9CE8-061B19BE6AF6}" name="Mary Feil-Jacobs" initials="MFJ" userId="Anonymous_Mary Feil-Jacobs" providerId="None"/>
  <p188:author id="{5713B1A0-5F91-B529-7EE0-8C05B7055D6C}" name="Mark Short" initials="MS" userId="S-1-5-21-2127521184-1604012920-1887927527-228755" providerId="AD"/>
  <p188:author id="{D2F398DB-F53E-861C-B677-A4C4B371B7F8}" name="Mike O'Neill" initials="MO" userId="S::mconeill@microsoft.com::4db8c7d5-0316-4c76-8011-b0536973c37b" providerId="AD"/>
  <p188:author id="{0D3428EF-EBBF-0D99-A3B9-5DDB4A16D187}" name="Tony Radkiewicz" initials="TR" userId="S::anradkie@microsoft.com::9832534a-7e4f-4058-9c41-7f4a5b855c95" providerId="AD"/>
  <p188:author id="{903D06F5-1E01-5A4A-2E05-DDFB59BD23BB}" name="Mary Feil-Jacobs" initials="MF" userId="S-1-5-21-2127521184-1604012920-1887927527-65006"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0078D7"/>
    <a:srgbClr val="969696"/>
    <a:srgbClr val="D7D7D7"/>
    <a:srgbClr val="E3008C"/>
    <a:srgbClr val="5C005C"/>
    <a:srgbClr val="603C88"/>
    <a:srgbClr val="32145A"/>
    <a:srgbClr val="B4A0FF"/>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4E52FD-0F4E-408A-9432-8538D1F246AF}" v="296" dt="2020-02-27T18:37:34.7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83153" autoAdjust="0"/>
  </p:normalViewPr>
  <p:slideViewPr>
    <p:cSldViewPr snapToGrid="0">
      <p:cViewPr varScale="1">
        <p:scale>
          <a:sx n="60" d="100"/>
          <a:sy n="60" d="100"/>
        </p:scale>
        <p:origin x="2107" y="43"/>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7.bin"/><Relationship Id="rId2" Type="http://schemas.openxmlformats.org/officeDocument/2006/relationships/image" Target="../media/image6.bin"/><Relationship Id="rId1" Type="http://schemas.openxmlformats.org/officeDocument/2006/relationships/image" Target="../media/image5.bin"/><Relationship Id="rId4" Type="http://schemas.openxmlformats.org/officeDocument/2006/relationships/image" Target="../media/image8.bin"/></Relationships>
</file>

<file path=ppt/diagrams/_rels/data4.xml.rels><?xml version="1.0" encoding="UTF-8" standalone="yes"?>
<Relationships xmlns="http://schemas.openxmlformats.org/package/2006/relationships"><Relationship Id="rId8" Type="http://schemas.openxmlformats.org/officeDocument/2006/relationships/image" Target="../media/image16.bin"/><Relationship Id="rId3" Type="http://schemas.openxmlformats.org/officeDocument/2006/relationships/image" Target="../media/image11.bin"/><Relationship Id="rId7" Type="http://schemas.openxmlformats.org/officeDocument/2006/relationships/image" Target="../media/image15.bin"/><Relationship Id="rId2" Type="http://schemas.openxmlformats.org/officeDocument/2006/relationships/image" Target="../media/image10.bin"/><Relationship Id="rId1" Type="http://schemas.openxmlformats.org/officeDocument/2006/relationships/image" Target="../media/image9.bin"/><Relationship Id="rId6" Type="http://schemas.openxmlformats.org/officeDocument/2006/relationships/image" Target="../media/image14.bin"/><Relationship Id="rId5" Type="http://schemas.openxmlformats.org/officeDocument/2006/relationships/image" Target="../media/image13.bin"/><Relationship Id="rId4" Type="http://schemas.openxmlformats.org/officeDocument/2006/relationships/image" Target="../media/image12.bin"/></Relationships>
</file>

<file path=ppt/diagrams/_rels/data5.xml.rels><?xml version="1.0" encoding="UTF-8" standalone="yes"?>
<Relationships xmlns="http://schemas.openxmlformats.org/package/2006/relationships"><Relationship Id="rId3" Type="http://schemas.openxmlformats.org/officeDocument/2006/relationships/image" Target="../media/image21.bin"/><Relationship Id="rId2" Type="http://schemas.openxmlformats.org/officeDocument/2006/relationships/image" Target="../media/image20.bin"/><Relationship Id="rId1" Type="http://schemas.openxmlformats.org/officeDocument/2006/relationships/image" Target="../media/image19.bin"/><Relationship Id="rId6" Type="http://schemas.openxmlformats.org/officeDocument/2006/relationships/image" Target="../media/image24.bin"/><Relationship Id="rId5" Type="http://schemas.openxmlformats.org/officeDocument/2006/relationships/image" Target="../media/image23.bin"/><Relationship Id="rId4" Type="http://schemas.openxmlformats.org/officeDocument/2006/relationships/image" Target="../media/image22.bin"/></Relationships>
</file>

<file path=ppt/diagrams/_rels/data6.xml.rels><?xml version="1.0" encoding="UTF-8" standalone="yes"?>
<Relationships xmlns="http://schemas.openxmlformats.org/package/2006/relationships"><Relationship Id="rId8" Type="http://schemas.openxmlformats.org/officeDocument/2006/relationships/image" Target="../media/image33.bin"/><Relationship Id="rId3" Type="http://schemas.openxmlformats.org/officeDocument/2006/relationships/image" Target="../media/image28.bin"/><Relationship Id="rId7" Type="http://schemas.openxmlformats.org/officeDocument/2006/relationships/image" Target="../media/image32.bin"/><Relationship Id="rId2" Type="http://schemas.openxmlformats.org/officeDocument/2006/relationships/image" Target="../media/image27.bin"/><Relationship Id="rId1" Type="http://schemas.openxmlformats.org/officeDocument/2006/relationships/image" Target="../media/image26.bin"/><Relationship Id="rId6" Type="http://schemas.openxmlformats.org/officeDocument/2006/relationships/image" Target="../media/image31.bin"/><Relationship Id="rId5" Type="http://schemas.openxmlformats.org/officeDocument/2006/relationships/image" Target="../media/image30.bin"/><Relationship Id="rId4" Type="http://schemas.openxmlformats.org/officeDocument/2006/relationships/image" Target="../media/image29.bin"/></Relationships>
</file>

<file path=ppt/diagrams/_rels/data8.xml.rels><?xml version="1.0" encoding="UTF-8" standalone="yes"?>
<Relationships xmlns="http://schemas.openxmlformats.org/package/2006/relationships"><Relationship Id="rId8" Type="http://schemas.openxmlformats.org/officeDocument/2006/relationships/image" Target="../media/image27.bin"/><Relationship Id="rId3" Type="http://schemas.openxmlformats.org/officeDocument/2006/relationships/image" Target="../media/image37.bin"/><Relationship Id="rId7" Type="http://schemas.openxmlformats.org/officeDocument/2006/relationships/image" Target="../media/image26.bin"/><Relationship Id="rId2" Type="http://schemas.openxmlformats.org/officeDocument/2006/relationships/image" Target="../media/image36.bin"/><Relationship Id="rId1" Type="http://schemas.openxmlformats.org/officeDocument/2006/relationships/image" Target="../media/image35.bin"/><Relationship Id="rId6" Type="http://schemas.openxmlformats.org/officeDocument/2006/relationships/image" Target="../media/image40.bin"/><Relationship Id="rId5" Type="http://schemas.openxmlformats.org/officeDocument/2006/relationships/image" Target="../media/image39.bin"/><Relationship Id="rId4" Type="http://schemas.openxmlformats.org/officeDocument/2006/relationships/image" Target="../media/image38.bin"/></Relationships>
</file>

<file path=ppt/diagrams/_rels/drawing2.xml.rels><?xml version="1.0" encoding="UTF-8" standalone="yes"?>
<Relationships xmlns="http://schemas.openxmlformats.org/package/2006/relationships"><Relationship Id="rId3" Type="http://schemas.openxmlformats.org/officeDocument/2006/relationships/image" Target="../media/image7.bin"/><Relationship Id="rId2" Type="http://schemas.openxmlformats.org/officeDocument/2006/relationships/image" Target="../media/image6.bin"/><Relationship Id="rId1" Type="http://schemas.openxmlformats.org/officeDocument/2006/relationships/image" Target="../media/image5.bin"/><Relationship Id="rId4" Type="http://schemas.openxmlformats.org/officeDocument/2006/relationships/image" Target="../media/image8.bin"/></Relationships>
</file>

<file path=ppt/diagrams/_rels/drawing4.xml.rels><?xml version="1.0" encoding="UTF-8" standalone="yes"?>
<Relationships xmlns="http://schemas.openxmlformats.org/package/2006/relationships"><Relationship Id="rId8" Type="http://schemas.openxmlformats.org/officeDocument/2006/relationships/image" Target="../media/image16.bin"/><Relationship Id="rId3" Type="http://schemas.openxmlformats.org/officeDocument/2006/relationships/image" Target="../media/image11.bin"/><Relationship Id="rId7" Type="http://schemas.openxmlformats.org/officeDocument/2006/relationships/image" Target="../media/image15.bin"/><Relationship Id="rId2" Type="http://schemas.openxmlformats.org/officeDocument/2006/relationships/image" Target="../media/image10.bin"/><Relationship Id="rId1" Type="http://schemas.openxmlformats.org/officeDocument/2006/relationships/image" Target="../media/image9.bin"/><Relationship Id="rId6" Type="http://schemas.openxmlformats.org/officeDocument/2006/relationships/image" Target="../media/image14.bin"/><Relationship Id="rId5" Type="http://schemas.openxmlformats.org/officeDocument/2006/relationships/image" Target="../media/image13.bin"/><Relationship Id="rId4" Type="http://schemas.openxmlformats.org/officeDocument/2006/relationships/image" Target="../media/image12.bin"/></Relationships>
</file>

<file path=ppt/diagrams/_rels/drawing5.xml.rels><?xml version="1.0" encoding="UTF-8" standalone="yes"?>
<Relationships xmlns="http://schemas.openxmlformats.org/package/2006/relationships"><Relationship Id="rId3" Type="http://schemas.openxmlformats.org/officeDocument/2006/relationships/image" Target="../media/image21.bin"/><Relationship Id="rId2" Type="http://schemas.openxmlformats.org/officeDocument/2006/relationships/image" Target="../media/image20.bin"/><Relationship Id="rId1" Type="http://schemas.openxmlformats.org/officeDocument/2006/relationships/image" Target="../media/image19.bin"/><Relationship Id="rId6" Type="http://schemas.openxmlformats.org/officeDocument/2006/relationships/image" Target="../media/image24.bin"/><Relationship Id="rId5" Type="http://schemas.openxmlformats.org/officeDocument/2006/relationships/image" Target="../media/image23.bin"/><Relationship Id="rId4" Type="http://schemas.openxmlformats.org/officeDocument/2006/relationships/image" Target="../media/image22.bin"/></Relationships>
</file>

<file path=ppt/diagrams/_rels/drawing6.xml.rels><?xml version="1.0" encoding="UTF-8" standalone="yes"?>
<Relationships xmlns="http://schemas.openxmlformats.org/package/2006/relationships"><Relationship Id="rId8" Type="http://schemas.openxmlformats.org/officeDocument/2006/relationships/image" Target="../media/image33.bin"/><Relationship Id="rId3" Type="http://schemas.openxmlformats.org/officeDocument/2006/relationships/image" Target="../media/image28.bin"/><Relationship Id="rId7" Type="http://schemas.openxmlformats.org/officeDocument/2006/relationships/image" Target="../media/image32.bin"/><Relationship Id="rId2" Type="http://schemas.openxmlformats.org/officeDocument/2006/relationships/image" Target="../media/image27.bin"/><Relationship Id="rId1" Type="http://schemas.openxmlformats.org/officeDocument/2006/relationships/image" Target="../media/image26.bin"/><Relationship Id="rId6" Type="http://schemas.openxmlformats.org/officeDocument/2006/relationships/image" Target="../media/image31.bin"/><Relationship Id="rId5" Type="http://schemas.openxmlformats.org/officeDocument/2006/relationships/image" Target="../media/image30.bin"/><Relationship Id="rId4" Type="http://schemas.openxmlformats.org/officeDocument/2006/relationships/image" Target="../media/image29.bin"/></Relationships>
</file>

<file path=ppt/diagrams/_rels/drawing8.xml.rels><?xml version="1.0" encoding="UTF-8" standalone="yes"?>
<Relationships xmlns="http://schemas.openxmlformats.org/package/2006/relationships"><Relationship Id="rId8" Type="http://schemas.openxmlformats.org/officeDocument/2006/relationships/image" Target="../media/image27.bin"/><Relationship Id="rId3" Type="http://schemas.openxmlformats.org/officeDocument/2006/relationships/image" Target="../media/image37.bin"/><Relationship Id="rId7" Type="http://schemas.openxmlformats.org/officeDocument/2006/relationships/image" Target="../media/image26.bin"/><Relationship Id="rId2" Type="http://schemas.openxmlformats.org/officeDocument/2006/relationships/image" Target="../media/image36.bin"/><Relationship Id="rId1" Type="http://schemas.openxmlformats.org/officeDocument/2006/relationships/image" Target="../media/image35.bin"/><Relationship Id="rId6" Type="http://schemas.openxmlformats.org/officeDocument/2006/relationships/image" Target="../media/image40.bin"/><Relationship Id="rId5" Type="http://schemas.openxmlformats.org/officeDocument/2006/relationships/image" Target="../media/image39.bin"/><Relationship Id="rId4" Type="http://schemas.openxmlformats.org/officeDocument/2006/relationships/image" Target="../media/image38.bin"/></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8016CF-A758-4296-A2D3-6B4BE0365A33}"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66AD95FC-791B-4CC0-AF33-A4AD0CB311FA}">
      <dgm:prSet/>
      <dgm:spPr/>
      <dgm:t>
        <a:bodyPr/>
        <a:lstStyle/>
        <a:p>
          <a:r>
            <a:rPr lang="en-US" baseline="0"/>
            <a:t>Version control of scripts, files, applications, etc.</a:t>
          </a:r>
          <a:endParaRPr lang="en-US"/>
        </a:p>
      </dgm:t>
    </dgm:pt>
    <dgm:pt modelId="{D940151B-1DDD-483D-A7A5-5630CFDFACE0}" type="parTrans" cxnId="{7DD01EAD-48E9-49CD-8E22-E63EE97BB8FC}">
      <dgm:prSet/>
      <dgm:spPr/>
      <dgm:t>
        <a:bodyPr/>
        <a:lstStyle/>
        <a:p>
          <a:endParaRPr lang="en-US"/>
        </a:p>
      </dgm:t>
    </dgm:pt>
    <dgm:pt modelId="{D7E36A39-F9C1-4405-B547-550A6E1933AC}" type="sibTrans" cxnId="{7DD01EAD-48E9-49CD-8E22-E63EE97BB8FC}">
      <dgm:prSet/>
      <dgm:spPr/>
      <dgm:t>
        <a:bodyPr/>
        <a:lstStyle/>
        <a:p>
          <a:endParaRPr lang="en-US"/>
        </a:p>
      </dgm:t>
    </dgm:pt>
    <dgm:pt modelId="{7B95DBB1-B137-4A74-BFC4-9D9D8BB3978F}">
      <dgm:prSet/>
      <dgm:spPr/>
      <dgm:t>
        <a:bodyPr/>
        <a:lstStyle/>
        <a:p>
          <a:r>
            <a:rPr lang="en-US" baseline="0"/>
            <a:t>Records changes to a file or set of files over time</a:t>
          </a:r>
          <a:endParaRPr lang="en-US"/>
        </a:p>
      </dgm:t>
    </dgm:pt>
    <dgm:pt modelId="{D9E64B39-EA84-4F50-8630-F0D92B047A2E}" type="parTrans" cxnId="{FD7C2266-D29D-418C-80B3-1CA235B1F425}">
      <dgm:prSet/>
      <dgm:spPr/>
      <dgm:t>
        <a:bodyPr/>
        <a:lstStyle/>
        <a:p>
          <a:endParaRPr lang="en-US"/>
        </a:p>
      </dgm:t>
    </dgm:pt>
    <dgm:pt modelId="{CF072310-B479-402F-A130-732EB37D1BAC}" type="sibTrans" cxnId="{FD7C2266-D29D-418C-80B3-1CA235B1F425}">
      <dgm:prSet/>
      <dgm:spPr/>
      <dgm:t>
        <a:bodyPr/>
        <a:lstStyle/>
        <a:p>
          <a:endParaRPr lang="en-US"/>
        </a:p>
      </dgm:t>
    </dgm:pt>
    <dgm:pt modelId="{85A24F62-77C0-4382-9E9E-B808EA85B16D}">
      <dgm:prSet/>
      <dgm:spPr/>
      <dgm:t>
        <a:bodyPr/>
        <a:lstStyle/>
        <a:p>
          <a:r>
            <a:rPr lang="en-US" baseline="0"/>
            <a:t>Allows file / project versioning</a:t>
          </a:r>
          <a:endParaRPr lang="en-US"/>
        </a:p>
      </dgm:t>
    </dgm:pt>
    <dgm:pt modelId="{CEBF38B6-CC41-4B74-8398-8F05566B5A8F}" type="parTrans" cxnId="{0A4CAEA5-DC40-44B7-87D6-F614F28CCEC5}">
      <dgm:prSet/>
      <dgm:spPr/>
      <dgm:t>
        <a:bodyPr/>
        <a:lstStyle/>
        <a:p>
          <a:endParaRPr lang="en-US"/>
        </a:p>
      </dgm:t>
    </dgm:pt>
    <dgm:pt modelId="{DA1ACF7F-2D9E-46CB-BEAC-87361950B04A}" type="sibTrans" cxnId="{0A4CAEA5-DC40-44B7-87D6-F614F28CCEC5}">
      <dgm:prSet/>
      <dgm:spPr/>
      <dgm:t>
        <a:bodyPr/>
        <a:lstStyle/>
        <a:p>
          <a:endParaRPr lang="en-US"/>
        </a:p>
      </dgm:t>
    </dgm:pt>
    <dgm:pt modelId="{E62C6D46-BE07-4BF1-A29B-FF16AEAAB9B1}">
      <dgm:prSet/>
      <dgm:spPr/>
      <dgm:t>
        <a:bodyPr/>
        <a:lstStyle/>
        <a:p>
          <a:r>
            <a:rPr lang="en-US" baseline="0"/>
            <a:t>Local or centralized</a:t>
          </a:r>
          <a:endParaRPr lang="en-US"/>
        </a:p>
      </dgm:t>
    </dgm:pt>
    <dgm:pt modelId="{7E36F500-087C-47D8-8B8B-03708FE31EF0}" type="parTrans" cxnId="{D71D94EE-256F-4EC1-995B-ACECB7EF2BFA}">
      <dgm:prSet/>
      <dgm:spPr/>
      <dgm:t>
        <a:bodyPr/>
        <a:lstStyle/>
        <a:p>
          <a:endParaRPr lang="en-US"/>
        </a:p>
      </dgm:t>
    </dgm:pt>
    <dgm:pt modelId="{6B6C6BA2-7059-4468-A21F-C0F353737609}" type="sibTrans" cxnId="{D71D94EE-256F-4EC1-995B-ACECB7EF2BFA}">
      <dgm:prSet/>
      <dgm:spPr/>
      <dgm:t>
        <a:bodyPr/>
        <a:lstStyle/>
        <a:p>
          <a:endParaRPr lang="en-US"/>
        </a:p>
      </dgm:t>
    </dgm:pt>
    <dgm:pt modelId="{7D62F302-A46D-43C8-9245-4B9DBA0CC2B9}">
      <dgm:prSet/>
      <dgm:spPr/>
      <dgm:t>
        <a:bodyPr/>
        <a:lstStyle/>
        <a:p>
          <a:r>
            <a:rPr lang="en-US" baseline="0"/>
            <a:t>Distributed version control change repository option</a:t>
          </a:r>
          <a:endParaRPr lang="en-US"/>
        </a:p>
      </dgm:t>
    </dgm:pt>
    <dgm:pt modelId="{659EDD9B-5FA7-4929-8232-58F8A85D2E5D}" type="parTrans" cxnId="{D78495F8-0B40-4BE9-872B-A6B9617F628A}">
      <dgm:prSet/>
      <dgm:spPr/>
      <dgm:t>
        <a:bodyPr/>
        <a:lstStyle/>
        <a:p>
          <a:endParaRPr lang="en-US"/>
        </a:p>
      </dgm:t>
    </dgm:pt>
    <dgm:pt modelId="{31FF72DF-474C-446D-A7A6-135EB5471DCE}" type="sibTrans" cxnId="{D78495F8-0B40-4BE9-872B-A6B9617F628A}">
      <dgm:prSet/>
      <dgm:spPr/>
      <dgm:t>
        <a:bodyPr/>
        <a:lstStyle/>
        <a:p>
          <a:endParaRPr lang="en-US"/>
        </a:p>
      </dgm:t>
    </dgm:pt>
    <dgm:pt modelId="{4B162CC7-C9A1-4CC1-A3B2-E85C007B4F7E}">
      <dgm:prSet/>
      <dgm:spPr/>
      <dgm:t>
        <a:bodyPr/>
        <a:lstStyle/>
        <a:p>
          <a:r>
            <a:rPr lang="en-US" baseline="0"/>
            <a:t>Easily swap versions</a:t>
          </a:r>
          <a:endParaRPr lang="en-US"/>
        </a:p>
      </dgm:t>
    </dgm:pt>
    <dgm:pt modelId="{DF8EC03D-9457-4710-815D-84A59C050917}" type="parTrans" cxnId="{5D216102-3F3C-4F1C-9ADE-75892617177B}">
      <dgm:prSet/>
      <dgm:spPr/>
      <dgm:t>
        <a:bodyPr/>
        <a:lstStyle/>
        <a:p>
          <a:endParaRPr lang="en-US"/>
        </a:p>
      </dgm:t>
    </dgm:pt>
    <dgm:pt modelId="{8B492D34-E61B-4323-9D33-9F660EC5E8CA}" type="sibTrans" cxnId="{5D216102-3F3C-4F1C-9ADE-75892617177B}">
      <dgm:prSet/>
      <dgm:spPr/>
      <dgm:t>
        <a:bodyPr/>
        <a:lstStyle/>
        <a:p>
          <a:endParaRPr lang="en-US"/>
        </a:p>
      </dgm:t>
    </dgm:pt>
    <dgm:pt modelId="{65490F09-7BD1-4468-A383-7E4E8C186571}">
      <dgm:prSet/>
      <dgm:spPr/>
      <dgm:t>
        <a:bodyPr/>
        <a:lstStyle/>
        <a:p>
          <a:r>
            <a:rPr lang="en-US" baseline="0"/>
            <a:t>Ideal for teams</a:t>
          </a:r>
          <a:endParaRPr lang="en-US"/>
        </a:p>
      </dgm:t>
    </dgm:pt>
    <dgm:pt modelId="{B1102D7A-661F-4895-9073-0C519CBB92DD}" type="parTrans" cxnId="{634C4EAF-EABF-48A4-987D-745F0F9C3DE0}">
      <dgm:prSet/>
      <dgm:spPr/>
      <dgm:t>
        <a:bodyPr/>
        <a:lstStyle/>
        <a:p>
          <a:endParaRPr lang="en-US"/>
        </a:p>
      </dgm:t>
    </dgm:pt>
    <dgm:pt modelId="{FE6D8277-2913-45BA-B029-8AFB50140EB9}" type="sibTrans" cxnId="{634C4EAF-EABF-48A4-987D-745F0F9C3DE0}">
      <dgm:prSet/>
      <dgm:spPr/>
      <dgm:t>
        <a:bodyPr/>
        <a:lstStyle/>
        <a:p>
          <a:endParaRPr lang="en-US"/>
        </a:p>
      </dgm:t>
    </dgm:pt>
    <dgm:pt modelId="{69B6ED7D-21B4-45AC-882D-FD9ED7658C44}">
      <dgm:prSet/>
      <dgm:spPr/>
      <dgm:t>
        <a:bodyPr/>
        <a:lstStyle/>
        <a:p>
          <a:r>
            <a:rPr lang="en-US" baseline="0"/>
            <a:t>Undo changes</a:t>
          </a:r>
          <a:endParaRPr lang="en-US"/>
        </a:p>
      </dgm:t>
    </dgm:pt>
    <dgm:pt modelId="{61B68754-D754-4518-9EF9-7DB0B62B9E36}" type="parTrans" cxnId="{4270A164-3EA7-43CF-A555-2245D004DA15}">
      <dgm:prSet/>
      <dgm:spPr/>
      <dgm:t>
        <a:bodyPr/>
        <a:lstStyle/>
        <a:p>
          <a:endParaRPr lang="en-US"/>
        </a:p>
      </dgm:t>
    </dgm:pt>
    <dgm:pt modelId="{9EDE8A2D-2EFC-492E-ACFE-4AAC569F8DF4}" type="sibTrans" cxnId="{4270A164-3EA7-43CF-A555-2245D004DA15}">
      <dgm:prSet/>
      <dgm:spPr/>
      <dgm:t>
        <a:bodyPr/>
        <a:lstStyle/>
        <a:p>
          <a:endParaRPr lang="en-US"/>
        </a:p>
      </dgm:t>
    </dgm:pt>
    <dgm:pt modelId="{2F4AA6AD-2729-4773-B146-3BF5C0AFA0E1}">
      <dgm:prSet/>
      <dgm:spPr/>
      <dgm:t>
        <a:bodyPr/>
        <a:lstStyle/>
        <a:p>
          <a:r>
            <a:rPr lang="en-US" baseline="0"/>
            <a:t>Stored on each machine</a:t>
          </a:r>
          <a:endParaRPr lang="en-US"/>
        </a:p>
      </dgm:t>
    </dgm:pt>
    <dgm:pt modelId="{F4110803-E536-4826-A534-D7E204D563AD}" type="parTrans" cxnId="{C4860C70-87E5-46D0-A516-A6799D2ECA76}">
      <dgm:prSet/>
      <dgm:spPr/>
      <dgm:t>
        <a:bodyPr/>
        <a:lstStyle/>
        <a:p>
          <a:endParaRPr lang="en-US"/>
        </a:p>
      </dgm:t>
    </dgm:pt>
    <dgm:pt modelId="{F149EF1F-0B97-4E89-8F91-EA42668F812C}" type="sibTrans" cxnId="{C4860C70-87E5-46D0-A516-A6799D2ECA76}">
      <dgm:prSet/>
      <dgm:spPr/>
      <dgm:t>
        <a:bodyPr/>
        <a:lstStyle/>
        <a:p>
          <a:endParaRPr lang="en-US"/>
        </a:p>
      </dgm:t>
    </dgm:pt>
    <dgm:pt modelId="{EECF3E0C-FA28-497E-9C7D-7EBE7E3E8C8F}" type="pres">
      <dgm:prSet presAssocID="{348016CF-A758-4296-A2D3-6B4BE0365A33}" presName="diagram" presStyleCnt="0">
        <dgm:presLayoutVars>
          <dgm:dir/>
          <dgm:resizeHandles val="exact"/>
        </dgm:presLayoutVars>
      </dgm:prSet>
      <dgm:spPr/>
    </dgm:pt>
    <dgm:pt modelId="{9C7CD270-4433-4CF9-806D-19F9166AB4B0}" type="pres">
      <dgm:prSet presAssocID="{66AD95FC-791B-4CC0-AF33-A4AD0CB311FA}" presName="node" presStyleLbl="node1" presStyleIdx="0" presStyleCnt="9">
        <dgm:presLayoutVars>
          <dgm:bulletEnabled val="1"/>
        </dgm:presLayoutVars>
      </dgm:prSet>
      <dgm:spPr/>
    </dgm:pt>
    <dgm:pt modelId="{CFDA477C-2E87-4CEF-A0DA-170D2552C68F}" type="pres">
      <dgm:prSet presAssocID="{D7E36A39-F9C1-4405-B547-550A6E1933AC}" presName="sibTrans" presStyleCnt="0"/>
      <dgm:spPr/>
    </dgm:pt>
    <dgm:pt modelId="{A6E7FDA6-F1D0-432C-BBB6-A5EB6AE32BA7}" type="pres">
      <dgm:prSet presAssocID="{7B95DBB1-B137-4A74-BFC4-9D9D8BB3978F}" presName="node" presStyleLbl="node1" presStyleIdx="1" presStyleCnt="9">
        <dgm:presLayoutVars>
          <dgm:bulletEnabled val="1"/>
        </dgm:presLayoutVars>
      </dgm:prSet>
      <dgm:spPr/>
    </dgm:pt>
    <dgm:pt modelId="{F6272446-DB2B-4554-BC0E-5252757DD444}" type="pres">
      <dgm:prSet presAssocID="{CF072310-B479-402F-A130-732EB37D1BAC}" presName="sibTrans" presStyleCnt="0"/>
      <dgm:spPr/>
    </dgm:pt>
    <dgm:pt modelId="{3C5F0AB1-0191-4931-9A79-134EC762FB8E}" type="pres">
      <dgm:prSet presAssocID="{85A24F62-77C0-4382-9E9E-B808EA85B16D}" presName="node" presStyleLbl="node1" presStyleIdx="2" presStyleCnt="9">
        <dgm:presLayoutVars>
          <dgm:bulletEnabled val="1"/>
        </dgm:presLayoutVars>
      </dgm:prSet>
      <dgm:spPr/>
    </dgm:pt>
    <dgm:pt modelId="{52175C6F-1F1C-4008-9B3E-78AE48C9F6F4}" type="pres">
      <dgm:prSet presAssocID="{DA1ACF7F-2D9E-46CB-BEAC-87361950B04A}" presName="sibTrans" presStyleCnt="0"/>
      <dgm:spPr/>
    </dgm:pt>
    <dgm:pt modelId="{2830B0F6-31CF-40F4-956C-61FB6C750A86}" type="pres">
      <dgm:prSet presAssocID="{E62C6D46-BE07-4BF1-A29B-FF16AEAAB9B1}" presName="node" presStyleLbl="node1" presStyleIdx="3" presStyleCnt="9">
        <dgm:presLayoutVars>
          <dgm:bulletEnabled val="1"/>
        </dgm:presLayoutVars>
      </dgm:prSet>
      <dgm:spPr/>
    </dgm:pt>
    <dgm:pt modelId="{B5EA098D-4C7D-4C07-A485-D65D4BE2FB31}" type="pres">
      <dgm:prSet presAssocID="{6B6C6BA2-7059-4468-A21F-C0F353737609}" presName="sibTrans" presStyleCnt="0"/>
      <dgm:spPr/>
    </dgm:pt>
    <dgm:pt modelId="{B8186457-F44D-4117-96EC-C38C43255AFC}" type="pres">
      <dgm:prSet presAssocID="{7D62F302-A46D-43C8-9245-4B9DBA0CC2B9}" presName="node" presStyleLbl="node1" presStyleIdx="4" presStyleCnt="9">
        <dgm:presLayoutVars>
          <dgm:bulletEnabled val="1"/>
        </dgm:presLayoutVars>
      </dgm:prSet>
      <dgm:spPr/>
    </dgm:pt>
    <dgm:pt modelId="{F332E312-09AE-4ACB-8C9B-8C19BE4A8C0D}" type="pres">
      <dgm:prSet presAssocID="{31FF72DF-474C-446D-A7A6-135EB5471DCE}" presName="sibTrans" presStyleCnt="0"/>
      <dgm:spPr/>
    </dgm:pt>
    <dgm:pt modelId="{D8B52EEC-023B-4087-B902-C27D6E4E6F8D}" type="pres">
      <dgm:prSet presAssocID="{4B162CC7-C9A1-4CC1-A3B2-E85C007B4F7E}" presName="node" presStyleLbl="node1" presStyleIdx="5" presStyleCnt="9">
        <dgm:presLayoutVars>
          <dgm:bulletEnabled val="1"/>
        </dgm:presLayoutVars>
      </dgm:prSet>
      <dgm:spPr/>
    </dgm:pt>
    <dgm:pt modelId="{7ED3B350-6336-436A-96AD-287479591D42}" type="pres">
      <dgm:prSet presAssocID="{8B492D34-E61B-4323-9D33-9F660EC5E8CA}" presName="sibTrans" presStyleCnt="0"/>
      <dgm:spPr/>
    </dgm:pt>
    <dgm:pt modelId="{AE7618BB-F914-4516-8277-9A1287901F83}" type="pres">
      <dgm:prSet presAssocID="{65490F09-7BD1-4468-A383-7E4E8C186571}" presName="node" presStyleLbl="node1" presStyleIdx="6" presStyleCnt="9">
        <dgm:presLayoutVars>
          <dgm:bulletEnabled val="1"/>
        </dgm:presLayoutVars>
      </dgm:prSet>
      <dgm:spPr/>
    </dgm:pt>
    <dgm:pt modelId="{1EFF97C1-A24B-4077-88FF-88EFDF6EC6EB}" type="pres">
      <dgm:prSet presAssocID="{FE6D8277-2913-45BA-B029-8AFB50140EB9}" presName="sibTrans" presStyleCnt="0"/>
      <dgm:spPr/>
    </dgm:pt>
    <dgm:pt modelId="{434D329E-1D49-4608-B7DA-6CA7113F1377}" type="pres">
      <dgm:prSet presAssocID="{69B6ED7D-21B4-45AC-882D-FD9ED7658C44}" presName="node" presStyleLbl="node1" presStyleIdx="7" presStyleCnt="9">
        <dgm:presLayoutVars>
          <dgm:bulletEnabled val="1"/>
        </dgm:presLayoutVars>
      </dgm:prSet>
      <dgm:spPr/>
    </dgm:pt>
    <dgm:pt modelId="{CDB8707E-53D9-44D7-B2C7-031EBA149A9C}" type="pres">
      <dgm:prSet presAssocID="{9EDE8A2D-2EFC-492E-ACFE-4AAC569F8DF4}" presName="sibTrans" presStyleCnt="0"/>
      <dgm:spPr/>
    </dgm:pt>
    <dgm:pt modelId="{92EAE535-0C08-41E6-BDB3-FCA389471929}" type="pres">
      <dgm:prSet presAssocID="{2F4AA6AD-2729-4773-B146-3BF5C0AFA0E1}" presName="node" presStyleLbl="node1" presStyleIdx="8" presStyleCnt="9">
        <dgm:presLayoutVars>
          <dgm:bulletEnabled val="1"/>
        </dgm:presLayoutVars>
      </dgm:prSet>
      <dgm:spPr/>
    </dgm:pt>
  </dgm:ptLst>
  <dgm:cxnLst>
    <dgm:cxn modelId="{5E7A0901-FC1A-48F1-8121-0382EF3B0159}" type="presOf" srcId="{69B6ED7D-21B4-45AC-882D-FD9ED7658C44}" destId="{434D329E-1D49-4608-B7DA-6CA7113F1377}" srcOrd="0" destOrd="0" presId="urn:microsoft.com/office/officeart/2005/8/layout/default"/>
    <dgm:cxn modelId="{5D216102-3F3C-4F1C-9ADE-75892617177B}" srcId="{348016CF-A758-4296-A2D3-6B4BE0365A33}" destId="{4B162CC7-C9A1-4CC1-A3B2-E85C007B4F7E}" srcOrd="5" destOrd="0" parTransId="{DF8EC03D-9457-4710-815D-84A59C050917}" sibTransId="{8B492D34-E61B-4323-9D33-9F660EC5E8CA}"/>
    <dgm:cxn modelId="{52881935-0E38-487D-916C-5523A1877713}" type="presOf" srcId="{66AD95FC-791B-4CC0-AF33-A4AD0CB311FA}" destId="{9C7CD270-4433-4CF9-806D-19F9166AB4B0}" srcOrd="0" destOrd="0" presId="urn:microsoft.com/office/officeart/2005/8/layout/default"/>
    <dgm:cxn modelId="{4270A164-3EA7-43CF-A555-2245D004DA15}" srcId="{348016CF-A758-4296-A2D3-6B4BE0365A33}" destId="{69B6ED7D-21B4-45AC-882D-FD9ED7658C44}" srcOrd="7" destOrd="0" parTransId="{61B68754-D754-4518-9EF9-7DB0B62B9E36}" sibTransId="{9EDE8A2D-2EFC-492E-ACFE-4AAC569F8DF4}"/>
    <dgm:cxn modelId="{FD7C2266-D29D-418C-80B3-1CA235B1F425}" srcId="{348016CF-A758-4296-A2D3-6B4BE0365A33}" destId="{7B95DBB1-B137-4A74-BFC4-9D9D8BB3978F}" srcOrd="1" destOrd="0" parTransId="{D9E64B39-EA84-4F50-8630-F0D92B047A2E}" sibTransId="{CF072310-B479-402F-A130-732EB37D1BAC}"/>
    <dgm:cxn modelId="{7C991E6B-1ED3-41F2-9F5B-578D3F1B8F61}" type="presOf" srcId="{348016CF-A758-4296-A2D3-6B4BE0365A33}" destId="{EECF3E0C-FA28-497E-9C7D-7EBE7E3E8C8F}" srcOrd="0" destOrd="0" presId="urn:microsoft.com/office/officeart/2005/8/layout/default"/>
    <dgm:cxn modelId="{C4860C70-87E5-46D0-A516-A6799D2ECA76}" srcId="{348016CF-A758-4296-A2D3-6B4BE0365A33}" destId="{2F4AA6AD-2729-4773-B146-3BF5C0AFA0E1}" srcOrd="8" destOrd="0" parTransId="{F4110803-E536-4826-A534-D7E204D563AD}" sibTransId="{F149EF1F-0B97-4E89-8F91-EA42668F812C}"/>
    <dgm:cxn modelId="{226A4372-AC1A-4356-AEF3-BF7076E9FD8C}" type="presOf" srcId="{65490F09-7BD1-4468-A383-7E4E8C186571}" destId="{AE7618BB-F914-4516-8277-9A1287901F83}" srcOrd="0" destOrd="0" presId="urn:microsoft.com/office/officeart/2005/8/layout/default"/>
    <dgm:cxn modelId="{EAE21957-6BF9-4986-9FD5-82D35D3D44DB}" type="presOf" srcId="{E62C6D46-BE07-4BF1-A29B-FF16AEAAB9B1}" destId="{2830B0F6-31CF-40F4-956C-61FB6C750A86}" srcOrd="0" destOrd="0" presId="urn:microsoft.com/office/officeart/2005/8/layout/default"/>
    <dgm:cxn modelId="{58912B7B-FB95-44EA-99B2-140A5932388B}" type="presOf" srcId="{2F4AA6AD-2729-4773-B146-3BF5C0AFA0E1}" destId="{92EAE535-0C08-41E6-BDB3-FCA389471929}" srcOrd="0" destOrd="0" presId="urn:microsoft.com/office/officeart/2005/8/layout/default"/>
    <dgm:cxn modelId="{79C9908B-F342-4AD1-8F50-CCBF983192D2}" type="presOf" srcId="{7B95DBB1-B137-4A74-BFC4-9D9D8BB3978F}" destId="{A6E7FDA6-F1D0-432C-BBB6-A5EB6AE32BA7}" srcOrd="0" destOrd="0" presId="urn:microsoft.com/office/officeart/2005/8/layout/default"/>
    <dgm:cxn modelId="{059C8F8E-3F05-4AEB-BED1-52409819F153}" type="presOf" srcId="{4B162CC7-C9A1-4CC1-A3B2-E85C007B4F7E}" destId="{D8B52EEC-023B-4087-B902-C27D6E4E6F8D}" srcOrd="0" destOrd="0" presId="urn:microsoft.com/office/officeart/2005/8/layout/default"/>
    <dgm:cxn modelId="{3E4A91A1-AD7B-43DA-B996-FE061986912C}" type="presOf" srcId="{85A24F62-77C0-4382-9E9E-B808EA85B16D}" destId="{3C5F0AB1-0191-4931-9A79-134EC762FB8E}" srcOrd="0" destOrd="0" presId="urn:microsoft.com/office/officeart/2005/8/layout/default"/>
    <dgm:cxn modelId="{0A4CAEA5-DC40-44B7-87D6-F614F28CCEC5}" srcId="{348016CF-A758-4296-A2D3-6B4BE0365A33}" destId="{85A24F62-77C0-4382-9E9E-B808EA85B16D}" srcOrd="2" destOrd="0" parTransId="{CEBF38B6-CC41-4B74-8398-8F05566B5A8F}" sibTransId="{DA1ACF7F-2D9E-46CB-BEAC-87361950B04A}"/>
    <dgm:cxn modelId="{7DD01EAD-48E9-49CD-8E22-E63EE97BB8FC}" srcId="{348016CF-A758-4296-A2D3-6B4BE0365A33}" destId="{66AD95FC-791B-4CC0-AF33-A4AD0CB311FA}" srcOrd="0" destOrd="0" parTransId="{D940151B-1DDD-483D-A7A5-5630CFDFACE0}" sibTransId="{D7E36A39-F9C1-4405-B547-550A6E1933AC}"/>
    <dgm:cxn modelId="{634C4EAF-EABF-48A4-987D-745F0F9C3DE0}" srcId="{348016CF-A758-4296-A2D3-6B4BE0365A33}" destId="{65490F09-7BD1-4468-A383-7E4E8C186571}" srcOrd="6" destOrd="0" parTransId="{B1102D7A-661F-4895-9073-0C519CBB92DD}" sibTransId="{FE6D8277-2913-45BA-B029-8AFB50140EB9}"/>
    <dgm:cxn modelId="{C60B7EE8-6568-4FBB-9D2E-9FF490F53E54}" type="presOf" srcId="{7D62F302-A46D-43C8-9245-4B9DBA0CC2B9}" destId="{B8186457-F44D-4117-96EC-C38C43255AFC}" srcOrd="0" destOrd="0" presId="urn:microsoft.com/office/officeart/2005/8/layout/default"/>
    <dgm:cxn modelId="{D71D94EE-256F-4EC1-995B-ACECB7EF2BFA}" srcId="{348016CF-A758-4296-A2D3-6B4BE0365A33}" destId="{E62C6D46-BE07-4BF1-A29B-FF16AEAAB9B1}" srcOrd="3" destOrd="0" parTransId="{7E36F500-087C-47D8-8B8B-03708FE31EF0}" sibTransId="{6B6C6BA2-7059-4468-A21F-C0F353737609}"/>
    <dgm:cxn modelId="{D78495F8-0B40-4BE9-872B-A6B9617F628A}" srcId="{348016CF-A758-4296-A2D3-6B4BE0365A33}" destId="{7D62F302-A46D-43C8-9245-4B9DBA0CC2B9}" srcOrd="4" destOrd="0" parTransId="{659EDD9B-5FA7-4929-8232-58F8A85D2E5D}" sibTransId="{31FF72DF-474C-446D-A7A6-135EB5471DCE}"/>
    <dgm:cxn modelId="{12F33E8A-4FDA-4D55-BD81-05734A6F4B6F}" type="presParOf" srcId="{EECF3E0C-FA28-497E-9C7D-7EBE7E3E8C8F}" destId="{9C7CD270-4433-4CF9-806D-19F9166AB4B0}" srcOrd="0" destOrd="0" presId="urn:microsoft.com/office/officeart/2005/8/layout/default"/>
    <dgm:cxn modelId="{A8FDD3E4-F7A8-436C-B232-CBAE81BFADEB}" type="presParOf" srcId="{EECF3E0C-FA28-497E-9C7D-7EBE7E3E8C8F}" destId="{CFDA477C-2E87-4CEF-A0DA-170D2552C68F}" srcOrd="1" destOrd="0" presId="urn:microsoft.com/office/officeart/2005/8/layout/default"/>
    <dgm:cxn modelId="{73EE9AF3-3C63-4EBD-BE39-69C6BBCEADE1}" type="presParOf" srcId="{EECF3E0C-FA28-497E-9C7D-7EBE7E3E8C8F}" destId="{A6E7FDA6-F1D0-432C-BBB6-A5EB6AE32BA7}" srcOrd="2" destOrd="0" presId="urn:microsoft.com/office/officeart/2005/8/layout/default"/>
    <dgm:cxn modelId="{E52E501A-42A0-432D-BCBF-553275128E93}" type="presParOf" srcId="{EECF3E0C-FA28-497E-9C7D-7EBE7E3E8C8F}" destId="{F6272446-DB2B-4554-BC0E-5252757DD444}" srcOrd="3" destOrd="0" presId="urn:microsoft.com/office/officeart/2005/8/layout/default"/>
    <dgm:cxn modelId="{967555A8-0645-473F-B29C-4E2716774CB7}" type="presParOf" srcId="{EECF3E0C-FA28-497E-9C7D-7EBE7E3E8C8F}" destId="{3C5F0AB1-0191-4931-9A79-134EC762FB8E}" srcOrd="4" destOrd="0" presId="urn:microsoft.com/office/officeart/2005/8/layout/default"/>
    <dgm:cxn modelId="{81AF0593-F9AF-4B68-B91E-99F920CD576E}" type="presParOf" srcId="{EECF3E0C-FA28-497E-9C7D-7EBE7E3E8C8F}" destId="{52175C6F-1F1C-4008-9B3E-78AE48C9F6F4}" srcOrd="5" destOrd="0" presId="urn:microsoft.com/office/officeart/2005/8/layout/default"/>
    <dgm:cxn modelId="{D6B77BB9-3980-4B5C-9C78-71FDDD031CFA}" type="presParOf" srcId="{EECF3E0C-FA28-497E-9C7D-7EBE7E3E8C8F}" destId="{2830B0F6-31CF-40F4-956C-61FB6C750A86}" srcOrd="6" destOrd="0" presId="urn:microsoft.com/office/officeart/2005/8/layout/default"/>
    <dgm:cxn modelId="{FAC1DAB6-AA0A-4912-9486-5FA42D28DE8A}" type="presParOf" srcId="{EECF3E0C-FA28-497E-9C7D-7EBE7E3E8C8F}" destId="{B5EA098D-4C7D-4C07-A485-D65D4BE2FB31}" srcOrd="7" destOrd="0" presId="urn:microsoft.com/office/officeart/2005/8/layout/default"/>
    <dgm:cxn modelId="{8882E93B-D8B1-4C04-86C0-5E0C5C565BDC}" type="presParOf" srcId="{EECF3E0C-FA28-497E-9C7D-7EBE7E3E8C8F}" destId="{B8186457-F44D-4117-96EC-C38C43255AFC}" srcOrd="8" destOrd="0" presId="urn:microsoft.com/office/officeart/2005/8/layout/default"/>
    <dgm:cxn modelId="{2D22E9DA-5650-4F4F-A1DB-048A46C040AD}" type="presParOf" srcId="{EECF3E0C-FA28-497E-9C7D-7EBE7E3E8C8F}" destId="{F332E312-09AE-4ACB-8C9B-8C19BE4A8C0D}" srcOrd="9" destOrd="0" presId="urn:microsoft.com/office/officeart/2005/8/layout/default"/>
    <dgm:cxn modelId="{94BC33E5-4EA5-4C29-B14F-22EB239FBCEC}" type="presParOf" srcId="{EECF3E0C-FA28-497E-9C7D-7EBE7E3E8C8F}" destId="{D8B52EEC-023B-4087-B902-C27D6E4E6F8D}" srcOrd="10" destOrd="0" presId="urn:microsoft.com/office/officeart/2005/8/layout/default"/>
    <dgm:cxn modelId="{D52080E3-E2AF-4377-B17A-AD878E278776}" type="presParOf" srcId="{EECF3E0C-FA28-497E-9C7D-7EBE7E3E8C8F}" destId="{7ED3B350-6336-436A-96AD-287479591D42}" srcOrd="11" destOrd="0" presId="urn:microsoft.com/office/officeart/2005/8/layout/default"/>
    <dgm:cxn modelId="{6DE04EDA-2F9C-4FAA-8861-DB1BBB58C654}" type="presParOf" srcId="{EECF3E0C-FA28-497E-9C7D-7EBE7E3E8C8F}" destId="{AE7618BB-F914-4516-8277-9A1287901F83}" srcOrd="12" destOrd="0" presId="urn:microsoft.com/office/officeart/2005/8/layout/default"/>
    <dgm:cxn modelId="{D65F044F-A7D3-41B0-B399-0992396879F5}" type="presParOf" srcId="{EECF3E0C-FA28-497E-9C7D-7EBE7E3E8C8F}" destId="{1EFF97C1-A24B-4077-88FF-88EFDF6EC6EB}" srcOrd="13" destOrd="0" presId="urn:microsoft.com/office/officeart/2005/8/layout/default"/>
    <dgm:cxn modelId="{0373B072-9ED3-48DD-9033-AC3E7F1700AB}" type="presParOf" srcId="{EECF3E0C-FA28-497E-9C7D-7EBE7E3E8C8F}" destId="{434D329E-1D49-4608-B7DA-6CA7113F1377}" srcOrd="14" destOrd="0" presId="urn:microsoft.com/office/officeart/2005/8/layout/default"/>
    <dgm:cxn modelId="{44E57267-DE76-4CE4-BAE4-2A6E1FC1FD0A}" type="presParOf" srcId="{EECF3E0C-FA28-497E-9C7D-7EBE7E3E8C8F}" destId="{CDB8707E-53D9-44D7-B2C7-031EBA149A9C}" srcOrd="15" destOrd="0" presId="urn:microsoft.com/office/officeart/2005/8/layout/default"/>
    <dgm:cxn modelId="{55673C98-85B6-48DD-A071-413343278E8D}" type="presParOf" srcId="{EECF3E0C-FA28-497E-9C7D-7EBE7E3E8C8F}" destId="{92EAE535-0C08-41E6-BDB3-FCA389471929}" srcOrd="1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FD4578-4C78-4C6D-BEA4-ED7E6B5DD01B}" type="doc">
      <dgm:prSet loTypeId="urn:microsoft.com/office/officeart/2018/5/layout/CenteredIconLabelDescriptionList" loCatId="icon" qsTypeId="urn:microsoft.com/office/officeart/2005/8/quickstyle/simple1" qsCatId="simple" csTypeId="urn:microsoft.com/office/officeart/2005/8/colors/accent3_2" csCatId="accent3" phldr="1"/>
      <dgm:spPr/>
      <dgm:t>
        <a:bodyPr/>
        <a:lstStyle/>
        <a:p>
          <a:endParaRPr lang="en-US"/>
        </a:p>
      </dgm:t>
    </dgm:pt>
    <dgm:pt modelId="{CBD3935E-1E9C-49AF-8256-CBA508B99672}">
      <dgm:prSet phldrT="[Text]"/>
      <dgm:spPr/>
      <dgm:t>
        <a:bodyPr/>
        <a:lstStyle/>
        <a:p>
          <a:pPr>
            <a:lnSpc>
              <a:spcPct val="100000"/>
            </a:lnSpc>
            <a:defRPr b="1"/>
          </a:pPr>
          <a:r>
            <a:rPr lang="en-US"/>
            <a:t>Distributed</a:t>
          </a:r>
        </a:p>
      </dgm:t>
    </dgm:pt>
    <dgm:pt modelId="{C9AD9898-8791-4FC2-B96D-8640E6BADC6A}" type="parTrans" cxnId="{80EDCDA7-30F9-46E0-9C3E-85C484761FBF}">
      <dgm:prSet/>
      <dgm:spPr/>
      <dgm:t>
        <a:bodyPr/>
        <a:lstStyle/>
        <a:p>
          <a:endParaRPr lang="en-US"/>
        </a:p>
      </dgm:t>
    </dgm:pt>
    <dgm:pt modelId="{3ED371C7-546A-46FB-8B3B-04FB1501A093}" type="sibTrans" cxnId="{80EDCDA7-30F9-46E0-9C3E-85C484761FBF}">
      <dgm:prSet/>
      <dgm:spPr/>
      <dgm:t>
        <a:bodyPr/>
        <a:lstStyle/>
        <a:p>
          <a:endParaRPr lang="en-US"/>
        </a:p>
      </dgm:t>
    </dgm:pt>
    <dgm:pt modelId="{60636034-77EE-4BB0-9787-1907C7AD87C5}">
      <dgm:prSet phldrT="[Text]"/>
      <dgm:spPr/>
      <dgm:t>
        <a:bodyPr/>
        <a:lstStyle/>
        <a:p>
          <a:pPr>
            <a:lnSpc>
              <a:spcPct val="100000"/>
            </a:lnSpc>
          </a:pPr>
          <a:r>
            <a:rPr lang="en-US"/>
            <a:t>Everyone has a copy</a:t>
          </a:r>
        </a:p>
      </dgm:t>
    </dgm:pt>
    <dgm:pt modelId="{7E9CF25E-039E-4962-8DDD-5F518B5C278E}" type="parTrans" cxnId="{992271C0-5BB9-4CC6-A18C-7891AFFE0DD9}">
      <dgm:prSet/>
      <dgm:spPr/>
      <dgm:t>
        <a:bodyPr/>
        <a:lstStyle/>
        <a:p>
          <a:endParaRPr lang="en-US"/>
        </a:p>
      </dgm:t>
    </dgm:pt>
    <dgm:pt modelId="{6FE167AC-6C35-4313-A2E6-0D0A9968BD48}" type="sibTrans" cxnId="{992271C0-5BB9-4CC6-A18C-7891AFFE0DD9}">
      <dgm:prSet/>
      <dgm:spPr/>
      <dgm:t>
        <a:bodyPr/>
        <a:lstStyle/>
        <a:p>
          <a:endParaRPr lang="en-US"/>
        </a:p>
      </dgm:t>
    </dgm:pt>
    <dgm:pt modelId="{4F208AF2-EC27-45BB-8050-2F94DF74C34E}">
      <dgm:prSet phldrT="[Text]"/>
      <dgm:spPr/>
      <dgm:t>
        <a:bodyPr/>
        <a:lstStyle/>
        <a:p>
          <a:pPr>
            <a:lnSpc>
              <a:spcPct val="100000"/>
            </a:lnSpc>
          </a:pPr>
          <a:r>
            <a:rPr lang="en-US"/>
            <a:t>Changes made locally</a:t>
          </a:r>
        </a:p>
      </dgm:t>
    </dgm:pt>
    <dgm:pt modelId="{3941AD5E-E9F7-4AA9-B554-18FF45B91F3B}" type="parTrans" cxnId="{694668BC-1373-4D5A-B099-A3E978FD7BA4}">
      <dgm:prSet/>
      <dgm:spPr/>
      <dgm:t>
        <a:bodyPr/>
        <a:lstStyle/>
        <a:p>
          <a:endParaRPr lang="en-US"/>
        </a:p>
      </dgm:t>
    </dgm:pt>
    <dgm:pt modelId="{7CA40641-C2DC-4B1F-B425-0F1246B70C0D}" type="sibTrans" cxnId="{694668BC-1373-4D5A-B099-A3E978FD7BA4}">
      <dgm:prSet/>
      <dgm:spPr/>
      <dgm:t>
        <a:bodyPr/>
        <a:lstStyle/>
        <a:p>
          <a:endParaRPr lang="en-US"/>
        </a:p>
      </dgm:t>
    </dgm:pt>
    <dgm:pt modelId="{238EAB13-9192-4A09-BD4E-602E0DDB5B0A}">
      <dgm:prSet phldrT="[Text]"/>
      <dgm:spPr/>
      <dgm:t>
        <a:bodyPr/>
        <a:lstStyle/>
        <a:p>
          <a:pPr>
            <a:lnSpc>
              <a:spcPct val="100000"/>
            </a:lnSpc>
            <a:defRPr b="1"/>
          </a:pPr>
          <a:r>
            <a:rPr lang="en-US"/>
            <a:t>Centralized</a:t>
          </a:r>
        </a:p>
      </dgm:t>
    </dgm:pt>
    <dgm:pt modelId="{1A630D3D-C1B0-4A28-A1D6-052659EF932B}" type="parTrans" cxnId="{23EF9E20-0FF7-4F3A-8B62-295925D22191}">
      <dgm:prSet/>
      <dgm:spPr/>
      <dgm:t>
        <a:bodyPr/>
        <a:lstStyle/>
        <a:p>
          <a:endParaRPr lang="en-US"/>
        </a:p>
      </dgm:t>
    </dgm:pt>
    <dgm:pt modelId="{675C9D78-2EFF-42EB-8629-85D7184752CB}" type="sibTrans" cxnId="{23EF9E20-0FF7-4F3A-8B62-295925D22191}">
      <dgm:prSet/>
      <dgm:spPr/>
      <dgm:t>
        <a:bodyPr/>
        <a:lstStyle/>
        <a:p>
          <a:endParaRPr lang="en-US"/>
        </a:p>
      </dgm:t>
    </dgm:pt>
    <dgm:pt modelId="{B255A9D5-D11D-411A-8822-98482D339AF8}">
      <dgm:prSet phldrT="[Text]"/>
      <dgm:spPr/>
      <dgm:t>
        <a:bodyPr/>
        <a:lstStyle/>
        <a:p>
          <a:pPr>
            <a:lnSpc>
              <a:spcPct val="100000"/>
            </a:lnSpc>
          </a:pPr>
          <a:r>
            <a:rPr lang="en-US"/>
            <a:t>Master copy is stored centrally</a:t>
          </a:r>
        </a:p>
      </dgm:t>
    </dgm:pt>
    <dgm:pt modelId="{3075CDE0-A8DA-4F01-9980-7447BBE68BD1}" type="parTrans" cxnId="{88B057E4-C894-4616-ABA8-38119A153028}">
      <dgm:prSet/>
      <dgm:spPr/>
      <dgm:t>
        <a:bodyPr/>
        <a:lstStyle/>
        <a:p>
          <a:endParaRPr lang="en-US"/>
        </a:p>
      </dgm:t>
    </dgm:pt>
    <dgm:pt modelId="{09C99F77-BC8E-431E-AE5B-05DC2C0C9EBA}" type="sibTrans" cxnId="{88B057E4-C894-4616-ABA8-38119A153028}">
      <dgm:prSet/>
      <dgm:spPr/>
      <dgm:t>
        <a:bodyPr/>
        <a:lstStyle/>
        <a:p>
          <a:endParaRPr lang="en-US"/>
        </a:p>
      </dgm:t>
    </dgm:pt>
    <dgm:pt modelId="{7F815804-1F1E-4C29-A849-D1811071B41A}">
      <dgm:prSet phldrT="[Text]"/>
      <dgm:spPr/>
      <dgm:t>
        <a:bodyPr/>
        <a:lstStyle/>
        <a:p>
          <a:pPr>
            <a:lnSpc>
              <a:spcPct val="100000"/>
            </a:lnSpc>
          </a:pPr>
          <a:r>
            <a:rPr lang="en-US"/>
            <a:t>Requires network connectivity</a:t>
          </a:r>
        </a:p>
      </dgm:t>
    </dgm:pt>
    <dgm:pt modelId="{F1083FB2-5999-4CD9-92AC-A4590B351FD9}" type="parTrans" cxnId="{A0FD2115-8DA6-48BE-BD74-C5EF4E6F1FF0}">
      <dgm:prSet/>
      <dgm:spPr/>
      <dgm:t>
        <a:bodyPr/>
        <a:lstStyle/>
        <a:p>
          <a:endParaRPr lang="en-US"/>
        </a:p>
      </dgm:t>
    </dgm:pt>
    <dgm:pt modelId="{9374B380-BD68-4798-8C59-36BD3E042645}" type="sibTrans" cxnId="{A0FD2115-8DA6-48BE-BD74-C5EF4E6F1FF0}">
      <dgm:prSet/>
      <dgm:spPr/>
      <dgm:t>
        <a:bodyPr/>
        <a:lstStyle/>
        <a:p>
          <a:endParaRPr lang="en-US"/>
        </a:p>
      </dgm:t>
    </dgm:pt>
    <dgm:pt modelId="{B22FBC43-34AE-4CEC-BA33-DDCCAB635F4B}">
      <dgm:prSet phldrT="[Text]"/>
      <dgm:spPr/>
      <dgm:t>
        <a:bodyPr/>
        <a:lstStyle/>
        <a:p>
          <a:pPr>
            <a:lnSpc>
              <a:spcPct val="100000"/>
            </a:lnSpc>
          </a:pPr>
          <a:r>
            <a:rPr lang="en-US"/>
            <a:t>Merged with an online central copy</a:t>
          </a:r>
        </a:p>
      </dgm:t>
    </dgm:pt>
    <dgm:pt modelId="{14A9E566-A3A7-4E84-B44C-4E0E60F603FB}" type="parTrans" cxnId="{39ED5D2A-521B-4477-9A33-DF41BD368457}">
      <dgm:prSet/>
      <dgm:spPr/>
      <dgm:t>
        <a:bodyPr/>
        <a:lstStyle/>
        <a:p>
          <a:endParaRPr lang="en-US"/>
        </a:p>
      </dgm:t>
    </dgm:pt>
    <dgm:pt modelId="{AA548477-B6E8-468F-ABDD-74AF3CCA7D12}" type="sibTrans" cxnId="{39ED5D2A-521B-4477-9A33-DF41BD368457}">
      <dgm:prSet/>
      <dgm:spPr/>
      <dgm:t>
        <a:bodyPr/>
        <a:lstStyle/>
        <a:p>
          <a:endParaRPr lang="en-US"/>
        </a:p>
      </dgm:t>
    </dgm:pt>
    <dgm:pt modelId="{85E85BBA-13A0-4A20-897C-638D8EF7DB26}">
      <dgm:prSet phldrT="[Text]"/>
      <dgm:spPr/>
      <dgm:t>
        <a:bodyPr/>
        <a:lstStyle/>
        <a:p>
          <a:pPr>
            <a:lnSpc>
              <a:spcPct val="100000"/>
            </a:lnSpc>
          </a:pPr>
          <a:r>
            <a:rPr lang="en-US"/>
            <a:t>Doesn’t generally require connectivity</a:t>
          </a:r>
        </a:p>
      </dgm:t>
    </dgm:pt>
    <dgm:pt modelId="{037ED204-01A1-4D3B-9D48-01A77918C789}" type="parTrans" cxnId="{EA3E1419-B44E-4FF0-B881-AB018C7C8373}">
      <dgm:prSet/>
      <dgm:spPr/>
      <dgm:t>
        <a:bodyPr/>
        <a:lstStyle/>
        <a:p>
          <a:endParaRPr lang="en-US"/>
        </a:p>
      </dgm:t>
    </dgm:pt>
    <dgm:pt modelId="{8960A6CA-BDE5-493E-8CB1-BAB4F6826D92}" type="sibTrans" cxnId="{EA3E1419-B44E-4FF0-B881-AB018C7C8373}">
      <dgm:prSet/>
      <dgm:spPr/>
      <dgm:t>
        <a:bodyPr/>
        <a:lstStyle/>
        <a:p>
          <a:endParaRPr lang="en-US"/>
        </a:p>
      </dgm:t>
    </dgm:pt>
    <dgm:pt modelId="{CF76511A-A9B8-4D6E-9840-77C1802390D9}" type="pres">
      <dgm:prSet presAssocID="{92FD4578-4C78-4C6D-BEA4-ED7E6B5DD01B}" presName="root" presStyleCnt="0">
        <dgm:presLayoutVars>
          <dgm:dir/>
          <dgm:resizeHandles val="exact"/>
        </dgm:presLayoutVars>
      </dgm:prSet>
      <dgm:spPr/>
    </dgm:pt>
    <dgm:pt modelId="{3C11936F-2712-44C5-BD26-B2D2CC7D65BB}" type="pres">
      <dgm:prSet presAssocID="{CBD3935E-1E9C-49AF-8256-CBA508B99672}" presName="compNode" presStyleCnt="0"/>
      <dgm:spPr/>
    </dgm:pt>
    <dgm:pt modelId="{2B9151DC-350F-46FE-A129-05F05CF8892E}" type="pres">
      <dgm:prSet presAssocID="{CBD3935E-1E9C-49AF-8256-CBA508B9967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B07D2567-B594-472C-BAEC-8FC5A2675C23}" type="pres">
      <dgm:prSet presAssocID="{CBD3935E-1E9C-49AF-8256-CBA508B99672}" presName="iconSpace" presStyleCnt="0"/>
      <dgm:spPr/>
    </dgm:pt>
    <dgm:pt modelId="{03BAFFA5-74A0-4F80-A1EE-B49658FCA72C}" type="pres">
      <dgm:prSet presAssocID="{CBD3935E-1E9C-49AF-8256-CBA508B99672}" presName="parTx" presStyleLbl="revTx" presStyleIdx="0" presStyleCnt="4">
        <dgm:presLayoutVars>
          <dgm:chMax val="0"/>
          <dgm:chPref val="0"/>
        </dgm:presLayoutVars>
      </dgm:prSet>
      <dgm:spPr/>
    </dgm:pt>
    <dgm:pt modelId="{D39516D8-2F23-419B-A0E6-ABEBF742F7EF}" type="pres">
      <dgm:prSet presAssocID="{CBD3935E-1E9C-49AF-8256-CBA508B99672}" presName="txSpace" presStyleCnt="0"/>
      <dgm:spPr/>
    </dgm:pt>
    <dgm:pt modelId="{E5BA718A-FBFD-4146-91D0-A73745522F07}" type="pres">
      <dgm:prSet presAssocID="{CBD3935E-1E9C-49AF-8256-CBA508B99672}" presName="desTx" presStyleLbl="revTx" presStyleIdx="1" presStyleCnt="4">
        <dgm:presLayoutVars/>
      </dgm:prSet>
      <dgm:spPr/>
    </dgm:pt>
    <dgm:pt modelId="{4EFEE8C1-2F82-4B44-BE4B-83CC136ADD5B}" type="pres">
      <dgm:prSet presAssocID="{3ED371C7-546A-46FB-8B3B-04FB1501A093}" presName="sibTrans" presStyleCnt="0"/>
      <dgm:spPr/>
    </dgm:pt>
    <dgm:pt modelId="{D58C0EC0-4229-4C7B-B30B-57B0F816F514}" type="pres">
      <dgm:prSet presAssocID="{238EAB13-9192-4A09-BD4E-602E0DDB5B0A}" presName="compNode" presStyleCnt="0"/>
      <dgm:spPr/>
    </dgm:pt>
    <dgm:pt modelId="{E2742639-86C8-410D-8C05-CB0AE165B8AF}" type="pres">
      <dgm:prSet presAssocID="{238EAB13-9192-4A09-BD4E-602E0DDB5B0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a:ext>
      </dgm:extLst>
    </dgm:pt>
    <dgm:pt modelId="{7A94D8C0-AFDF-4417-A891-059366AEE40E}" type="pres">
      <dgm:prSet presAssocID="{238EAB13-9192-4A09-BD4E-602E0DDB5B0A}" presName="iconSpace" presStyleCnt="0"/>
      <dgm:spPr/>
    </dgm:pt>
    <dgm:pt modelId="{2A1D2B19-0142-4C77-A639-411B25C14F24}" type="pres">
      <dgm:prSet presAssocID="{238EAB13-9192-4A09-BD4E-602E0DDB5B0A}" presName="parTx" presStyleLbl="revTx" presStyleIdx="2" presStyleCnt="4">
        <dgm:presLayoutVars>
          <dgm:chMax val="0"/>
          <dgm:chPref val="0"/>
        </dgm:presLayoutVars>
      </dgm:prSet>
      <dgm:spPr/>
    </dgm:pt>
    <dgm:pt modelId="{15E54F05-07D9-48A2-B613-34B98B65D04A}" type="pres">
      <dgm:prSet presAssocID="{238EAB13-9192-4A09-BD4E-602E0DDB5B0A}" presName="txSpace" presStyleCnt="0"/>
      <dgm:spPr/>
    </dgm:pt>
    <dgm:pt modelId="{AD36E3B4-BBA9-499E-A55C-56B286F2D444}" type="pres">
      <dgm:prSet presAssocID="{238EAB13-9192-4A09-BD4E-602E0DDB5B0A}" presName="desTx" presStyleLbl="revTx" presStyleIdx="3" presStyleCnt="4">
        <dgm:presLayoutVars/>
      </dgm:prSet>
      <dgm:spPr/>
    </dgm:pt>
  </dgm:ptLst>
  <dgm:cxnLst>
    <dgm:cxn modelId="{0FC2A80F-6914-4E81-9EF0-06FE70C566CD}" type="presOf" srcId="{4F208AF2-EC27-45BB-8050-2F94DF74C34E}" destId="{E5BA718A-FBFD-4146-91D0-A73745522F07}" srcOrd="0" destOrd="1" presId="urn:microsoft.com/office/officeart/2018/5/layout/CenteredIconLabelDescriptionList"/>
    <dgm:cxn modelId="{8830A613-0085-433F-9306-C9F87EA76C78}" type="presOf" srcId="{92FD4578-4C78-4C6D-BEA4-ED7E6B5DD01B}" destId="{CF76511A-A9B8-4D6E-9840-77C1802390D9}" srcOrd="0" destOrd="0" presId="urn:microsoft.com/office/officeart/2018/5/layout/CenteredIconLabelDescriptionList"/>
    <dgm:cxn modelId="{A0FD2115-8DA6-48BE-BD74-C5EF4E6F1FF0}" srcId="{238EAB13-9192-4A09-BD4E-602E0DDB5B0A}" destId="{7F815804-1F1E-4C29-A849-D1811071B41A}" srcOrd="1" destOrd="0" parTransId="{F1083FB2-5999-4CD9-92AC-A4590B351FD9}" sibTransId="{9374B380-BD68-4798-8C59-36BD3E042645}"/>
    <dgm:cxn modelId="{EA3E1419-B44E-4FF0-B881-AB018C7C8373}" srcId="{CBD3935E-1E9C-49AF-8256-CBA508B99672}" destId="{85E85BBA-13A0-4A20-897C-638D8EF7DB26}" srcOrd="3" destOrd="0" parTransId="{037ED204-01A1-4D3B-9D48-01A77918C789}" sibTransId="{8960A6CA-BDE5-493E-8CB1-BAB4F6826D92}"/>
    <dgm:cxn modelId="{23EF9E20-0FF7-4F3A-8B62-295925D22191}" srcId="{92FD4578-4C78-4C6D-BEA4-ED7E6B5DD01B}" destId="{238EAB13-9192-4A09-BD4E-602E0DDB5B0A}" srcOrd="1" destOrd="0" parTransId="{1A630D3D-C1B0-4A28-A1D6-052659EF932B}" sibTransId="{675C9D78-2EFF-42EB-8629-85D7184752CB}"/>
    <dgm:cxn modelId="{39ED5D2A-521B-4477-9A33-DF41BD368457}" srcId="{CBD3935E-1E9C-49AF-8256-CBA508B99672}" destId="{B22FBC43-34AE-4CEC-BA33-DDCCAB635F4B}" srcOrd="2" destOrd="0" parTransId="{14A9E566-A3A7-4E84-B44C-4E0E60F603FB}" sibTransId="{AA548477-B6E8-468F-ABDD-74AF3CCA7D12}"/>
    <dgm:cxn modelId="{58DC5D48-9140-4CF5-A4E0-C79B95F465B9}" type="presOf" srcId="{60636034-77EE-4BB0-9787-1907C7AD87C5}" destId="{E5BA718A-FBFD-4146-91D0-A73745522F07}" srcOrd="0" destOrd="0" presId="urn:microsoft.com/office/officeart/2018/5/layout/CenteredIconLabelDescriptionList"/>
    <dgm:cxn modelId="{E9756A68-80A0-4460-AACD-C7DE09332A65}" type="presOf" srcId="{B22FBC43-34AE-4CEC-BA33-DDCCAB635F4B}" destId="{E5BA718A-FBFD-4146-91D0-A73745522F07}" srcOrd="0" destOrd="2" presId="urn:microsoft.com/office/officeart/2018/5/layout/CenteredIconLabelDescriptionList"/>
    <dgm:cxn modelId="{F32B5E75-8F41-4A94-A430-DC46CD4BCAC9}" type="presOf" srcId="{238EAB13-9192-4A09-BD4E-602E0DDB5B0A}" destId="{2A1D2B19-0142-4C77-A639-411B25C14F24}" srcOrd="0" destOrd="0" presId="urn:microsoft.com/office/officeart/2018/5/layout/CenteredIconLabelDescriptionList"/>
    <dgm:cxn modelId="{F39AC578-6CF7-4229-A877-60F1C224DE5C}" type="presOf" srcId="{CBD3935E-1E9C-49AF-8256-CBA508B99672}" destId="{03BAFFA5-74A0-4F80-A1EE-B49658FCA72C}" srcOrd="0" destOrd="0" presId="urn:microsoft.com/office/officeart/2018/5/layout/CenteredIconLabelDescriptionList"/>
    <dgm:cxn modelId="{A293C188-A2D5-4C7A-9A27-C22879D304F1}" type="presOf" srcId="{B255A9D5-D11D-411A-8822-98482D339AF8}" destId="{AD36E3B4-BBA9-499E-A55C-56B286F2D444}" srcOrd="0" destOrd="0" presId="urn:microsoft.com/office/officeart/2018/5/layout/CenteredIconLabelDescriptionList"/>
    <dgm:cxn modelId="{365847A2-20B6-44BA-9F63-8DC65AF08638}" type="presOf" srcId="{85E85BBA-13A0-4A20-897C-638D8EF7DB26}" destId="{E5BA718A-FBFD-4146-91D0-A73745522F07}" srcOrd="0" destOrd="3" presId="urn:microsoft.com/office/officeart/2018/5/layout/CenteredIconLabelDescriptionList"/>
    <dgm:cxn modelId="{80EDCDA7-30F9-46E0-9C3E-85C484761FBF}" srcId="{92FD4578-4C78-4C6D-BEA4-ED7E6B5DD01B}" destId="{CBD3935E-1E9C-49AF-8256-CBA508B99672}" srcOrd="0" destOrd="0" parTransId="{C9AD9898-8791-4FC2-B96D-8640E6BADC6A}" sibTransId="{3ED371C7-546A-46FB-8B3B-04FB1501A093}"/>
    <dgm:cxn modelId="{694668BC-1373-4D5A-B099-A3E978FD7BA4}" srcId="{CBD3935E-1E9C-49AF-8256-CBA508B99672}" destId="{4F208AF2-EC27-45BB-8050-2F94DF74C34E}" srcOrd="1" destOrd="0" parTransId="{3941AD5E-E9F7-4AA9-B554-18FF45B91F3B}" sibTransId="{7CA40641-C2DC-4B1F-B425-0F1246B70C0D}"/>
    <dgm:cxn modelId="{992271C0-5BB9-4CC6-A18C-7891AFFE0DD9}" srcId="{CBD3935E-1E9C-49AF-8256-CBA508B99672}" destId="{60636034-77EE-4BB0-9787-1907C7AD87C5}" srcOrd="0" destOrd="0" parTransId="{7E9CF25E-039E-4962-8DDD-5F518B5C278E}" sibTransId="{6FE167AC-6C35-4313-A2E6-0D0A9968BD48}"/>
    <dgm:cxn modelId="{B74520D4-2089-4D76-91AB-C3EEC7291F57}" type="presOf" srcId="{7F815804-1F1E-4C29-A849-D1811071B41A}" destId="{AD36E3B4-BBA9-499E-A55C-56B286F2D444}" srcOrd="0" destOrd="1" presId="urn:microsoft.com/office/officeart/2018/5/layout/CenteredIconLabelDescriptionList"/>
    <dgm:cxn modelId="{88B057E4-C894-4616-ABA8-38119A153028}" srcId="{238EAB13-9192-4A09-BD4E-602E0DDB5B0A}" destId="{B255A9D5-D11D-411A-8822-98482D339AF8}" srcOrd="0" destOrd="0" parTransId="{3075CDE0-A8DA-4F01-9980-7447BBE68BD1}" sibTransId="{09C99F77-BC8E-431E-AE5B-05DC2C0C9EBA}"/>
    <dgm:cxn modelId="{E78F0828-71E9-4AFB-ADB5-A8C48181EFB1}" type="presParOf" srcId="{CF76511A-A9B8-4D6E-9840-77C1802390D9}" destId="{3C11936F-2712-44C5-BD26-B2D2CC7D65BB}" srcOrd="0" destOrd="0" presId="urn:microsoft.com/office/officeart/2018/5/layout/CenteredIconLabelDescriptionList"/>
    <dgm:cxn modelId="{FBEE5BDC-E442-4EA4-A52D-8C5B0E22CC38}" type="presParOf" srcId="{3C11936F-2712-44C5-BD26-B2D2CC7D65BB}" destId="{2B9151DC-350F-46FE-A129-05F05CF8892E}" srcOrd="0" destOrd="0" presId="urn:microsoft.com/office/officeart/2018/5/layout/CenteredIconLabelDescriptionList"/>
    <dgm:cxn modelId="{D5D0FBE1-DA45-499D-9396-89FF1E5977C4}" type="presParOf" srcId="{3C11936F-2712-44C5-BD26-B2D2CC7D65BB}" destId="{B07D2567-B594-472C-BAEC-8FC5A2675C23}" srcOrd="1" destOrd="0" presId="urn:microsoft.com/office/officeart/2018/5/layout/CenteredIconLabelDescriptionList"/>
    <dgm:cxn modelId="{0F98547C-15D0-43FF-AAEA-C6B6ADCDC857}" type="presParOf" srcId="{3C11936F-2712-44C5-BD26-B2D2CC7D65BB}" destId="{03BAFFA5-74A0-4F80-A1EE-B49658FCA72C}" srcOrd="2" destOrd="0" presId="urn:microsoft.com/office/officeart/2018/5/layout/CenteredIconLabelDescriptionList"/>
    <dgm:cxn modelId="{40FF20E7-8113-4DD4-B2DA-A5E7188575D6}" type="presParOf" srcId="{3C11936F-2712-44C5-BD26-B2D2CC7D65BB}" destId="{D39516D8-2F23-419B-A0E6-ABEBF742F7EF}" srcOrd="3" destOrd="0" presId="urn:microsoft.com/office/officeart/2018/5/layout/CenteredIconLabelDescriptionList"/>
    <dgm:cxn modelId="{D9BEC756-FFAE-474A-9633-8A94AAB9D3F1}" type="presParOf" srcId="{3C11936F-2712-44C5-BD26-B2D2CC7D65BB}" destId="{E5BA718A-FBFD-4146-91D0-A73745522F07}" srcOrd="4" destOrd="0" presId="urn:microsoft.com/office/officeart/2018/5/layout/CenteredIconLabelDescriptionList"/>
    <dgm:cxn modelId="{108AB217-B020-468E-959C-EB5E05FBF906}" type="presParOf" srcId="{CF76511A-A9B8-4D6E-9840-77C1802390D9}" destId="{4EFEE8C1-2F82-4B44-BE4B-83CC136ADD5B}" srcOrd="1" destOrd="0" presId="urn:microsoft.com/office/officeart/2018/5/layout/CenteredIconLabelDescriptionList"/>
    <dgm:cxn modelId="{9A44FCBC-0C92-4C82-92CC-8D291E34D1CA}" type="presParOf" srcId="{CF76511A-A9B8-4D6E-9840-77C1802390D9}" destId="{D58C0EC0-4229-4C7B-B30B-57B0F816F514}" srcOrd="2" destOrd="0" presId="urn:microsoft.com/office/officeart/2018/5/layout/CenteredIconLabelDescriptionList"/>
    <dgm:cxn modelId="{B469BC9E-5138-4D06-BB5A-1D983ACF31AD}" type="presParOf" srcId="{D58C0EC0-4229-4C7B-B30B-57B0F816F514}" destId="{E2742639-86C8-410D-8C05-CB0AE165B8AF}" srcOrd="0" destOrd="0" presId="urn:microsoft.com/office/officeart/2018/5/layout/CenteredIconLabelDescriptionList"/>
    <dgm:cxn modelId="{390969AC-BD07-487D-A79E-A0E46233F1B7}" type="presParOf" srcId="{D58C0EC0-4229-4C7B-B30B-57B0F816F514}" destId="{7A94D8C0-AFDF-4417-A891-059366AEE40E}" srcOrd="1" destOrd="0" presId="urn:microsoft.com/office/officeart/2018/5/layout/CenteredIconLabelDescriptionList"/>
    <dgm:cxn modelId="{535FEA1E-58D4-4B4A-8E02-C397CBA2F247}" type="presParOf" srcId="{D58C0EC0-4229-4C7B-B30B-57B0F816F514}" destId="{2A1D2B19-0142-4C77-A639-411B25C14F24}" srcOrd="2" destOrd="0" presId="urn:microsoft.com/office/officeart/2018/5/layout/CenteredIconLabelDescriptionList"/>
    <dgm:cxn modelId="{59C259DA-F0A6-4973-B029-D9BF103A8428}" type="presParOf" srcId="{D58C0EC0-4229-4C7B-B30B-57B0F816F514}" destId="{15E54F05-07D9-48A2-B613-34B98B65D04A}" srcOrd="3" destOrd="0" presId="urn:microsoft.com/office/officeart/2018/5/layout/CenteredIconLabelDescriptionList"/>
    <dgm:cxn modelId="{72AB256E-7A10-4162-8CBE-271992469ADE}" type="presParOf" srcId="{D58C0EC0-4229-4C7B-B30B-57B0F816F514}" destId="{AD36E3B4-BBA9-499E-A55C-56B286F2D444}"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6F6548-D32D-4AF5-B229-224F121B15AB}"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70085C36-6245-467E-8944-6B4EA1F95204}">
      <dgm:prSet/>
      <dgm:spPr/>
      <dgm:t>
        <a:bodyPr/>
        <a:lstStyle/>
        <a:p>
          <a:r>
            <a:rPr lang="en-US" baseline="0"/>
            <a:t>Continuous Integration (CI)</a:t>
          </a:r>
          <a:endParaRPr lang="en-US"/>
        </a:p>
      </dgm:t>
    </dgm:pt>
    <dgm:pt modelId="{E8946C2F-34D6-4297-B878-E5E4C0DBC0B5}" type="parTrans" cxnId="{22D7DAAE-8194-4E88-BE26-A2A07F4D0B24}">
      <dgm:prSet/>
      <dgm:spPr/>
      <dgm:t>
        <a:bodyPr/>
        <a:lstStyle/>
        <a:p>
          <a:endParaRPr lang="en-US"/>
        </a:p>
      </dgm:t>
    </dgm:pt>
    <dgm:pt modelId="{D17A80B3-9842-4DEF-AB04-E7EAD8C944FB}" type="sibTrans" cxnId="{22D7DAAE-8194-4E88-BE26-A2A07F4D0B24}">
      <dgm:prSet/>
      <dgm:spPr/>
      <dgm:t>
        <a:bodyPr/>
        <a:lstStyle/>
        <a:p>
          <a:endParaRPr lang="en-US"/>
        </a:p>
      </dgm:t>
    </dgm:pt>
    <dgm:pt modelId="{73F65F91-7F5D-4EC9-8C21-95BF034F264F}">
      <dgm:prSet/>
      <dgm:spPr/>
      <dgm:t>
        <a:bodyPr/>
        <a:lstStyle/>
        <a:p>
          <a:r>
            <a:rPr lang="en-US" baseline="0"/>
            <a:t>Team develops from same repository</a:t>
          </a:r>
          <a:endParaRPr lang="en-US"/>
        </a:p>
      </dgm:t>
    </dgm:pt>
    <dgm:pt modelId="{9ED63DED-D5D8-4CC0-8FA3-14F6F9413164}" type="parTrans" cxnId="{F1DD88F0-6B20-407D-94E8-51BF7E244347}">
      <dgm:prSet/>
      <dgm:spPr/>
      <dgm:t>
        <a:bodyPr/>
        <a:lstStyle/>
        <a:p>
          <a:endParaRPr lang="en-US"/>
        </a:p>
      </dgm:t>
    </dgm:pt>
    <dgm:pt modelId="{179E016C-FE38-44D9-BB6E-13CED39A9434}" type="sibTrans" cxnId="{F1DD88F0-6B20-407D-94E8-51BF7E244347}">
      <dgm:prSet/>
      <dgm:spPr/>
      <dgm:t>
        <a:bodyPr/>
        <a:lstStyle/>
        <a:p>
          <a:endParaRPr lang="en-US"/>
        </a:p>
      </dgm:t>
    </dgm:pt>
    <dgm:pt modelId="{05CD359E-5A6C-4A4A-A183-316A949D62BC}">
      <dgm:prSet/>
      <dgm:spPr/>
      <dgm:t>
        <a:bodyPr/>
        <a:lstStyle/>
        <a:p>
          <a:r>
            <a:rPr lang="en-US" baseline="0"/>
            <a:t>Limited drift from master branch</a:t>
          </a:r>
          <a:endParaRPr lang="en-US"/>
        </a:p>
      </dgm:t>
    </dgm:pt>
    <dgm:pt modelId="{F237F05C-B3D4-4882-9C90-3FF82B2D814C}" type="parTrans" cxnId="{9C02AD8E-10B5-4530-831B-CCDD14160F45}">
      <dgm:prSet/>
      <dgm:spPr/>
      <dgm:t>
        <a:bodyPr/>
        <a:lstStyle/>
        <a:p>
          <a:endParaRPr lang="en-US"/>
        </a:p>
      </dgm:t>
    </dgm:pt>
    <dgm:pt modelId="{7012DB1A-6E52-48F2-B12F-84082A6E9B76}" type="sibTrans" cxnId="{9C02AD8E-10B5-4530-831B-CCDD14160F45}">
      <dgm:prSet/>
      <dgm:spPr/>
      <dgm:t>
        <a:bodyPr/>
        <a:lstStyle/>
        <a:p>
          <a:endParaRPr lang="en-US"/>
        </a:p>
      </dgm:t>
    </dgm:pt>
    <dgm:pt modelId="{F9DCEE92-2D5E-4882-B76F-7A37A428AF82}">
      <dgm:prSet/>
      <dgm:spPr/>
      <dgm:t>
        <a:bodyPr/>
        <a:lstStyle/>
        <a:p>
          <a:r>
            <a:rPr lang="en-US" baseline="0"/>
            <a:t>Results contain few bugs</a:t>
          </a:r>
          <a:endParaRPr lang="en-US"/>
        </a:p>
      </dgm:t>
    </dgm:pt>
    <dgm:pt modelId="{44D46F33-D5B1-4334-849B-1D5FD2B7E406}" type="parTrans" cxnId="{A7EA3A9E-42A8-446F-83F7-3CD13D850D40}">
      <dgm:prSet/>
      <dgm:spPr/>
      <dgm:t>
        <a:bodyPr/>
        <a:lstStyle/>
        <a:p>
          <a:endParaRPr lang="en-US"/>
        </a:p>
      </dgm:t>
    </dgm:pt>
    <dgm:pt modelId="{CA2B1766-152C-4531-BD83-1FCBD2A1D508}" type="sibTrans" cxnId="{A7EA3A9E-42A8-446F-83F7-3CD13D850D40}">
      <dgm:prSet/>
      <dgm:spPr/>
      <dgm:t>
        <a:bodyPr/>
        <a:lstStyle/>
        <a:p>
          <a:endParaRPr lang="en-US"/>
        </a:p>
      </dgm:t>
    </dgm:pt>
    <dgm:pt modelId="{25CC1237-47C0-4720-B7FF-C2288BE68C47}">
      <dgm:prSet/>
      <dgm:spPr/>
      <dgm:t>
        <a:bodyPr/>
        <a:lstStyle/>
        <a:p>
          <a:r>
            <a:rPr lang="en-US" baseline="0"/>
            <a:t>Software works properly</a:t>
          </a:r>
          <a:endParaRPr lang="en-US"/>
        </a:p>
      </dgm:t>
    </dgm:pt>
    <dgm:pt modelId="{E9359327-1A40-45DB-8978-41F39D1D77BB}" type="parTrans" cxnId="{AB65F97D-BEDA-4169-AF8F-98E55750A06C}">
      <dgm:prSet/>
      <dgm:spPr/>
      <dgm:t>
        <a:bodyPr/>
        <a:lstStyle/>
        <a:p>
          <a:endParaRPr lang="en-US"/>
        </a:p>
      </dgm:t>
    </dgm:pt>
    <dgm:pt modelId="{D18D2337-C23A-49D1-A268-2CC87B2BD343}" type="sibTrans" cxnId="{AB65F97D-BEDA-4169-AF8F-98E55750A06C}">
      <dgm:prSet/>
      <dgm:spPr/>
      <dgm:t>
        <a:bodyPr/>
        <a:lstStyle/>
        <a:p>
          <a:endParaRPr lang="en-US"/>
        </a:p>
      </dgm:t>
    </dgm:pt>
    <dgm:pt modelId="{A26487A5-119F-4300-BD11-40882135099D}">
      <dgm:prSet/>
      <dgm:spPr/>
      <dgm:t>
        <a:bodyPr/>
        <a:lstStyle/>
        <a:p>
          <a:r>
            <a:rPr lang="en-US" baseline="0"/>
            <a:t>Continuous Delivery (CD)</a:t>
          </a:r>
          <a:endParaRPr lang="en-US"/>
        </a:p>
      </dgm:t>
    </dgm:pt>
    <dgm:pt modelId="{EB8DD0A5-2826-4644-8FC2-5963AA6F2F4F}" type="parTrans" cxnId="{EBC2B831-6E02-439D-8AE4-0A29EDD6A0CB}">
      <dgm:prSet/>
      <dgm:spPr/>
      <dgm:t>
        <a:bodyPr/>
        <a:lstStyle/>
        <a:p>
          <a:endParaRPr lang="en-US"/>
        </a:p>
      </dgm:t>
    </dgm:pt>
    <dgm:pt modelId="{24806BB8-9E0A-48A5-9CA5-CDFF175DAC58}" type="sibTrans" cxnId="{EBC2B831-6E02-439D-8AE4-0A29EDD6A0CB}">
      <dgm:prSet/>
      <dgm:spPr/>
      <dgm:t>
        <a:bodyPr/>
        <a:lstStyle/>
        <a:p>
          <a:endParaRPr lang="en-US"/>
        </a:p>
      </dgm:t>
    </dgm:pt>
    <dgm:pt modelId="{466BA45E-C7E2-450C-A3DE-96252FC09EDE}">
      <dgm:prSet/>
      <dgm:spPr/>
      <dgm:t>
        <a:bodyPr/>
        <a:lstStyle/>
        <a:p>
          <a:r>
            <a:rPr lang="en-US" baseline="0"/>
            <a:t>Produce software/updates in short cycles</a:t>
          </a:r>
          <a:endParaRPr lang="en-US"/>
        </a:p>
      </dgm:t>
    </dgm:pt>
    <dgm:pt modelId="{C8D57301-D007-40DA-A85C-D40A269969BA}" type="parTrans" cxnId="{EEADC819-EF73-4097-A6D1-4312370D4BA6}">
      <dgm:prSet/>
      <dgm:spPr/>
      <dgm:t>
        <a:bodyPr/>
        <a:lstStyle/>
        <a:p>
          <a:endParaRPr lang="en-US"/>
        </a:p>
      </dgm:t>
    </dgm:pt>
    <dgm:pt modelId="{8F249816-58AB-45B6-8903-E5FE1ED0D5CE}" type="sibTrans" cxnId="{EEADC819-EF73-4097-A6D1-4312370D4BA6}">
      <dgm:prSet/>
      <dgm:spPr/>
      <dgm:t>
        <a:bodyPr/>
        <a:lstStyle/>
        <a:p>
          <a:endParaRPr lang="en-US"/>
        </a:p>
      </dgm:t>
    </dgm:pt>
    <dgm:pt modelId="{57D8DAE3-F15C-4641-9C55-53BCA5F7E49E}">
      <dgm:prSet/>
      <dgm:spPr/>
      <dgm:t>
        <a:bodyPr/>
        <a:lstStyle/>
        <a:p>
          <a:r>
            <a:rPr lang="en-US" baseline="0"/>
            <a:t>Allows: building, testing, and releasing code with greater speed and frequency</a:t>
          </a:r>
          <a:endParaRPr lang="en-US"/>
        </a:p>
      </dgm:t>
    </dgm:pt>
    <dgm:pt modelId="{74CD1525-4CAA-4633-9C8D-2275DAACC1C8}" type="parTrans" cxnId="{1EA17A34-617D-4A8F-A9A1-BFD2044EB9C9}">
      <dgm:prSet/>
      <dgm:spPr/>
      <dgm:t>
        <a:bodyPr/>
        <a:lstStyle/>
        <a:p>
          <a:endParaRPr lang="en-US"/>
        </a:p>
      </dgm:t>
    </dgm:pt>
    <dgm:pt modelId="{E07BEA89-F76D-4063-8B03-839A1E00487C}" type="sibTrans" cxnId="{1EA17A34-617D-4A8F-A9A1-BFD2044EB9C9}">
      <dgm:prSet/>
      <dgm:spPr/>
      <dgm:t>
        <a:bodyPr/>
        <a:lstStyle/>
        <a:p>
          <a:endParaRPr lang="en-US"/>
        </a:p>
      </dgm:t>
    </dgm:pt>
    <dgm:pt modelId="{54D8E8A7-A5B7-4AB3-AF90-4AA271998DA7}">
      <dgm:prSet/>
      <dgm:spPr/>
      <dgm:t>
        <a:bodyPr/>
        <a:lstStyle/>
        <a:p>
          <a:r>
            <a:rPr lang="en-US" baseline="0"/>
            <a:t>Reduces: cost, time, and risk of delivering changes by allowing for more incremental updates to applications/scripts</a:t>
          </a:r>
          <a:endParaRPr lang="en-US"/>
        </a:p>
      </dgm:t>
    </dgm:pt>
    <dgm:pt modelId="{6A0A0C61-6FFD-41A2-BC87-787F5DD10E82}" type="parTrans" cxnId="{1E71DFE9-F58F-4EAC-BD3A-938897D7F2EF}">
      <dgm:prSet/>
      <dgm:spPr/>
      <dgm:t>
        <a:bodyPr/>
        <a:lstStyle/>
        <a:p>
          <a:endParaRPr lang="en-US"/>
        </a:p>
      </dgm:t>
    </dgm:pt>
    <dgm:pt modelId="{89AB523D-3C25-468D-8566-F6433196CF93}" type="sibTrans" cxnId="{1E71DFE9-F58F-4EAC-BD3A-938897D7F2EF}">
      <dgm:prSet/>
      <dgm:spPr/>
      <dgm:t>
        <a:bodyPr/>
        <a:lstStyle/>
        <a:p>
          <a:endParaRPr lang="en-US"/>
        </a:p>
      </dgm:t>
    </dgm:pt>
    <dgm:pt modelId="{86197CC7-E543-438A-9370-981E6C159777}">
      <dgm:prSet phldr="0"/>
      <dgm:spPr/>
      <dgm:t>
        <a:bodyPr/>
        <a:lstStyle/>
        <a:p>
          <a:endParaRPr lang="en-US" baseline="0">
            <a:latin typeface="Segoe UI Semibold"/>
          </a:endParaRPr>
        </a:p>
      </dgm:t>
    </dgm:pt>
    <dgm:pt modelId="{2E1E70E9-F1A8-4AC9-BD51-4FFEFC16A172}" type="parTrans" cxnId="{441B09F7-58DA-4EFD-B2A3-BAF1D24A0E66}">
      <dgm:prSet/>
      <dgm:spPr/>
    </dgm:pt>
    <dgm:pt modelId="{414123D1-581A-43F7-8FC0-2AF7EB9F69FA}" type="sibTrans" cxnId="{441B09F7-58DA-4EFD-B2A3-BAF1D24A0E66}">
      <dgm:prSet/>
      <dgm:spPr/>
    </dgm:pt>
    <dgm:pt modelId="{CBB42AC5-A2A4-4D92-AE94-F0BEB24789E8}" type="pres">
      <dgm:prSet presAssocID="{866F6548-D32D-4AF5-B229-224F121B15AB}" presName="linear" presStyleCnt="0">
        <dgm:presLayoutVars>
          <dgm:animLvl val="lvl"/>
          <dgm:resizeHandles val="exact"/>
        </dgm:presLayoutVars>
      </dgm:prSet>
      <dgm:spPr/>
    </dgm:pt>
    <dgm:pt modelId="{85D17632-0F44-442E-85FF-D8881A355F96}" type="pres">
      <dgm:prSet presAssocID="{70085C36-6245-467E-8944-6B4EA1F95204}" presName="parentText" presStyleLbl="node1" presStyleIdx="0" presStyleCnt="2">
        <dgm:presLayoutVars>
          <dgm:chMax val="0"/>
          <dgm:bulletEnabled val="1"/>
        </dgm:presLayoutVars>
      </dgm:prSet>
      <dgm:spPr/>
    </dgm:pt>
    <dgm:pt modelId="{FF119B6E-4A72-4A5A-97B3-65718B84B64B}" type="pres">
      <dgm:prSet presAssocID="{70085C36-6245-467E-8944-6B4EA1F95204}" presName="childText" presStyleLbl="revTx" presStyleIdx="0" presStyleCnt="2">
        <dgm:presLayoutVars>
          <dgm:bulletEnabled val="1"/>
        </dgm:presLayoutVars>
      </dgm:prSet>
      <dgm:spPr/>
    </dgm:pt>
    <dgm:pt modelId="{21E9410D-919C-4478-8028-D192E838CF32}" type="pres">
      <dgm:prSet presAssocID="{A26487A5-119F-4300-BD11-40882135099D}" presName="parentText" presStyleLbl="node1" presStyleIdx="1" presStyleCnt="2">
        <dgm:presLayoutVars>
          <dgm:chMax val="0"/>
          <dgm:bulletEnabled val="1"/>
        </dgm:presLayoutVars>
      </dgm:prSet>
      <dgm:spPr/>
    </dgm:pt>
    <dgm:pt modelId="{16827173-A2DA-411A-A1D0-56A0D09F286D}" type="pres">
      <dgm:prSet presAssocID="{A26487A5-119F-4300-BD11-40882135099D}" presName="childText" presStyleLbl="revTx" presStyleIdx="1" presStyleCnt="2">
        <dgm:presLayoutVars>
          <dgm:bulletEnabled val="1"/>
        </dgm:presLayoutVars>
      </dgm:prSet>
      <dgm:spPr/>
    </dgm:pt>
  </dgm:ptLst>
  <dgm:cxnLst>
    <dgm:cxn modelId="{44003C05-7F33-4A3D-8620-CDFD84B1263B}" type="presOf" srcId="{866F6548-D32D-4AF5-B229-224F121B15AB}" destId="{CBB42AC5-A2A4-4D92-AE94-F0BEB24789E8}" srcOrd="0" destOrd="0" presId="urn:microsoft.com/office/officeart/2005/8/layout/vList2"/>
    <dgm:cxn modelId="{24E71818-7D2C-41CA-B68B-92797DDC2133}" type="presOf" srcId="{25CC1237-47C0-4720-B7FF-C2288BE68C47}" destId="{FF119B6E-4A72-4A5A-97B3-65718B84B64B}" srcOrd="0" destOrd="3" presId="urn:microsoft.com/office/officeart/2005/8/layout/vList2"/>
    <dgm:cxn modelId="{EEADC819-EF73-4097-A6D1-4312370D4BA6}" srcId="{A26487A5-119F-4300-BD11-40882135099D}" destId="{466BA45E-C7E2-450C-A3DE-96252FC09EDE}" srcOrd="0" destOrd="0" parTransId="{C8D57301-D007-40DA-A85C-D40A269969BA}" sibTransId="{8F249816-58AB-45B6-8903-E5FE1ED0D5CE}"/>
    <dgm:cxn modelId="{21E21A2B-8D72-4C5E-89DC-60386D07EA4E}" type="presOf" srcId="{A26487A5-119F-4300-BD11-40882135099D}" destId="{21E9410D-919C-4478-8028-D192E838CF32}" srcOrd="0" destOrd="0" presId="urn:microsoft.com/office/officeart/2005/8/layout/vList2"/>
    <dgm:cxn modelId="{EBC2B831-6E02-439D-8AE4-0A29EDD6A0CB}" srcId="{866F6548-D32D-4AF5-B229-224F121B15AB}" destId="{A26487A5-119F-4300-BD11-40882135099D}" srcOrd="1" destOrd="0" parTransId="{EB8DD0A5-2826-4644-8FC2-5963AA6F2F4F}" sibTransId="{24806BB8-9E0A-48A5-9CA5-CDFF175DAC58}"/>
    <dgm:cxn modelId="{1EA17A34-617D-4A8F-A9A1-BFD2044EB9C9}" srcId="{A26487A5-119F-4300-BD11-40882135099D}" destId="{57D8DAE3-F15C-4641-9C55-53BCA5F7E49E}" srcOrd="1" destOrd="0" parTransId="{74CD1525-4CAA-4633-9C8D-2275DAACC1C8}" sibTransId="{E07BEA89-F76D-4063-8B03-839A1E00487C}"/>
    <dgm:cxn modelId="{F0C2D741-1573-404F-B06C-60717238ACD0}" type="presOf" srcId="{F9DCEE92-2D5E-4882-B76F-7A37A428AF82}" destId="{FF119B6E-4A72-4A5A-97B3-65718B84B64B}" srcOrd="0" destOrd="2" presId="urn:microsoft.com/office/officeart/2005/8/layout/vList2"/>
    <dgm:cxn modelId="{E2056162-6ADF-4C34-B54A-7B3A9C52FB96}" type="presOf" srcId="{57D8DAE3-F15C-4641-9C55-53BCA5F7E49E}" destId="{16827173-A2DA-411A-A1D0-56A0D09F286D}" srcOrd="0" destOrd="1" presId="urn:microsoft.com/office/officeart/2005/8/layout/vList2"/>
    <dgm:cxn modelId="{A97A8867-CA1F-44D9-9134-DA359CE86E2C}" type="presOf" srcId="{466BA45E-C7E2-450C-A3DE-96252FC09EDE}" destId="{16827173-A2DA-411A-A1D0-56A0D09F286D}" srcOrd="0" destOrd="0" presId="urn:microsoft.com/office/officeart/2005/8/layout/vList2"/>
    <dgm:cxn modelId="{8F287479-1965-4716-9342-D3C9126E8140}" type="presOf" srcId="{86197CC7-E543-438A-9370-981E6C159777}" destId="{FF119B6E-4A72-4A5A-97B3-65718B84B64B}" srcOrd="0" destOrd="4" presId="urn:microsoft.com/office/officeart/2005/8/layout/vList2"/>
    <dgm:cxn modelId="{AB65F97D-BEDA-4169-AF8F-98E55750A06C}" srcId="{70085C36-6245-467E-8944-6B4EA1F95204}" destId="{25CC1237-47C0-4720-B7FF-C2288BE68C47}" srcOrd="3" destOrd="0" parTransId="{E9359327-1A40-45DB-8978-41F39D1D77BB}" sibTransId="{D18D2337-C23A-49D1-A268-2CC87B2BD343}"/>
    <dgm:cxn modelId="{9C02AD8E-10B5-4530-831B-CCDD14160F45}" srcId="{70085C36-6245-467E-8944-6B4EA1F95204}" destId="{05CD359E-5A6C-4A4A-A183-316A949D62BC}" srcOrd="1" destOrd="0" parTransId="{F237F05C-B3D4-4882-9C90-3FF82B2D814C}" sibTransId="{7012DB1A-6E52-48F2-B12F-84082A6E9B76}"/>
    <dgm:cxn modelId="{A7EA3A9E-42A8-446F-83F7-3CD13D850D40}" srcId="{70085C36-6245-467E-8944-6B4EA1F95204}" destId="{F9DCEE92-2D5E-4882-B76F-7A37A428AF82}" srcOrd="2" destOrd="0" parTransId="{44D46F33-D5B1-4334-849B-1D5FD2B7E406}" sibTransId="{CA2B1766-152C-4531-BD83-1FCBD2A1D508}"/>
    <dgm:cxn modelId="{EC1C01A4-7D0A-4382-8A95-FDED8EABC1CB}" type="presOf" srcId="{73F65F91-7F5D-4EC9-8C21-95BF034F264F}" destId="{FF119B6E-4A72-4A5A-97B3-65718B84B64B}" srcOrd="0" destOrd="0" presId="urn:microsoft.com/office/officeart/2005/8/layout/vList2"/>
    <dgm:cxn modelId="{22D7DAAE-8194-4E88-BE26-A2A07F4D0B24}" srcId="{866F6548-D32D-4AF5-B229-224F121B15AB}" destId="{70085C36-6245-467E-8944-6B4EA1F95204}" srcOrd="0" destOrd="0" parTransId="{E8946C2F-34D6-4297-B878-E5E4C0DBC0B5}" sibTransId="{D17A80B3-9842-4DEF-AB04-E7EAD8C944FB}"/>
    <dgm:cxn modelId="{553A01BF-DDD1-47D1-A358-3FA5A89E2A73}" type="presOf" srcId="{05CD359E-5A6C-4A4A-A183-316A949D62BC}" destId="{FF119B6E-4A72-4A5A-97B3-65718B84B64B}" srcOrd="0" destOrd="1" presId="urn:microsoft.com/office/officeart/2005/8/layout/vList2"/>
    <dgm:cxn modelId="{614B74E4-74F3-4C23-BCA9-0B277C81C1FD}" type="presOf" srcId="{54D8E8A7-A5B7-4AB3-AF90-4AA271998DA7}" destId="{16827173-A2DA-411A-A1D0-56A0D09F286D}" srcOrd="0" destOrd="2" presId="urn:microsoft.com/office/officeart/2005/8/layout/vList2"/>
    <dgm:cxn modelId="{1E71DFE9-F58F-4EAC-BD3A-938897D7F2EF}" srcId="{A26487A5-119F-4300-BD11-40882135099D}" destId="{54D8E8A7-A5B7-4AB3-AF90-4AA271998DA7}" srcOrd="2" destOrd="0" parTransId="{6A0A0C61-6FFD-41A2-BC87-787F5DD10E82}" sibTransId="{89AB523D-3C25-468D-8566-F6433196CF93}"/>
    <dgm:cxn modelId="{1B04B3EF-F6F8-4B3B-81AB-FC1B39348093}" type="presOf" srcId="{70085C36-6245-467E-8944-6B4EA1F95204}" destId="{85D17632-0F44-442E-85FF-D8881A355F96}" srcOrd="0" destOrd="0" presId="urn:microsoft.com/office/officeart/2005/8/layout/vList2"/>
    <dgm:cxn modelId="{F1DD88F0-6B20-407D-94E8-51BF7E244347}" srcId="{70085C36-6245-467E-8944-6B4EA1F95204}" destId="{73F65F91-7F5D-4EC9-8C21-95BF034F264F}" srcOrd="0" destOrd="0" parTransId="{9ED63DED-D5D8-4CC0-8FA3-14F6F9413164}" sibTransId="{179E016C-FE38-44D9-BB6E-13CED39A9434}"/>
    <dgm:cxn modelId="{441B09F7-58DA-4EFD-B2A3-BAF1D24A0E66}" srcId="{70085C36-6245-467E-8944-6B4EA1F95204}" destId="{86197CC7-E543-438A-9370-981E6C159777}" srcOrd="4" destOrd="0" parTransId="{2E1E70E9-F1A8-4AC9-BD51-4FFEFC16A172}" sibTransId="{414123D1-581A-43F7-8FC0-2AF7EB9F69FA}"/>
    <dgm:cxn modelId="{1A38A387-0E65-4E2A-BE31-CF8B1A7F41C8}" type="presParOf" srcId="{CBB42AC5-A2A4-4D92-AE94-F0BEB24789E8}" destId="{85D17632-0F44-442E-85FF-D8881A355F96}" srcOrd="0" destOrd="0" presId="urn:microsoft.com/office/officeart/2005/8/layout/vList2"/>
    <dgm:cxn modelId="{92138A06-2479-4379-AAD0-23745ACC392C}" type="presParOf" srcId="{CBB42AC5-A2A4-4D92-AE94-F0BEB24789E8}" destId="{FF119B6E-4A72-4A5A-97B3-65718B84B64B}" srcOrd="1" destOrd="0" presId="urn:microsoft.com/office/officeart/2005/8/layout/vList2"/>
    <dgm:cxn modelId="{47E018CD-9229-47DF-9D18-75D15E02CF69}" type="presParOf" srcId="{CBB42AC5-A2A4-4D92-AE94-F0BEB24789E8}" destId="{21E9410D-919C-4478-8028-D192E838CF32}" srcOrd="2" destOrd="0" presId="urn:microsoft.com/office/officeart/2005/8/layout/vList2"/>
    <dgm:cxn modelId="{D269A0D8-C991-4B9B-9B48-15DE8B93C0E2}" type="presParOf" srcId="{CBB42AC5-A2A4-4D92-AE94-F0BEB24789E8}" destId="{16827173-A2DA-411A-A1D0-56A0D09F286D}"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3E1BFD-C3DE-4077-896F-1F67E740E3D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96C43588-EB0D-4E33-AC99-C27C99EC4AD3}">
      <dgm:prSet/>
      <dgm:spPr/>
      <dgm:t>
        <a:bodyPr/>
        <a:lstStyle/>
        <a:p>
          <a:r>
            <a:rPr lang="en-US"/>
            <a:t>Harness collaboration</a:t>
          </a:r>
        </a:p>
      </dgm:t>
    </dgm:pt>
    <dgm:pt modelId="{6A132A93-EF0E-43D5-8B26-95653F6A87F6}" type="parTrans" cxnId="{715F81D7-E3FA-4430-A465-3ABD02D22A55}">
      <dgm:prSet/>
      <dgm:spPr/>
      <dgm:t>
        <a:bodyPr/>
        <a:lstStyle/>
        <a:p>
          <a:endParaRPr lang="en-US"/>
        </a:p>
      </dgm:t>
    </dgm:pt>
    <dgm:pt modelId="{FC88240E-7867-48E4-B4A8-F9AFEC0B63F8}" type="sibTrans" cxnId="{715F81D7-E3FA-4430-A465-3ABD02D22A55}">
      <dgm:prSet/>
      <dgm:spPr/>
      <dgm:t>
        <a:bodyPr/>
        <a:lstStyle/>
        <a:p>
          <a:endParaRPr lang="en-US"/>
        </a:p>
      </dgm:t>
    </dgm:pt>
    <dgm:pt modelId="{88F236D8-02DC-48B0-819B-7D0BFEB5E1E5}">
      <dgm:prSet/>
      <dgm:spPr/>
      <dgm:t>
        <a:bodyPr/>
        <a:lstStyle/>
        <a:p>
          <a:r>
            <a:rPr lang="en-US"/>
            <a:t>Enable parallel development</a:t>
          </a:r>
        </a:p>
      </dgm:t>
    </dgm:pt>
    <dgm:pt modelId="{9650731E-18C5-4DDE-862A-62E5BD34E9FA}" type="parTrans" cxnId="{BEEC4AC5-146E-47D5-9202-B2CFF21F34A2}">
      <dgm:prSet/>
      <dgm:spPr/>
      <dgm:t>
        <a:bodyPr/>
        <a:lstStyle/>
        <a:p>
          <a:endParaRPr lang="en-US"/>
        </a:p>
      </dgm:t>
    </dgm:pt>
    <dgm:pt modelId="{25B96D18-051C-4188-B603-B912161D295E}" type="sibTrans" cxnId="{BEEC4AC5-146E-47D5-9202-B2CFF21F34A2}">
      <dgm:prSet/>
      <dgm:spPr/>
      <dgm:t>
        <a:bodyPr/>
        <a:lstStyle/>
        <a:p>
          <a:endParaRPr lang="en-US"/>
        </a:p>
      </dgm:t>
    </dgm:pt>
    <dgm:pt modelId="{DF142426-0EFE-42E0-8228-6130F91AA7DE}">
      <dgm:prSet/>
      <dgm:spPr/>
      <dgm:t>
        <a:bodyPr/>
        <a:lstStyle/>
        <a:p>
          <a:r>
            <a:rPr lang="en-US"/>
            <a:t>Minimize integration debt</a:t>
          </a:r>
        </a:p>
      </dgm:t>
    </dgm:pt>
    <dgm:pt modelId="{22200BF6-5F85-414D-B38D-000BD5097D98}" type="parTrans" cxnId="{6C4F5D6E-5FAE-434E-8AFA-E9800B56FABE}">
      <dgm:prSet/>
      <dgm:spPr/>
      <dgm:t>
        <a:bodyPr/>
        <a:lstStyle/>
        <a:p>
          <a:endParaRPr lang="en-US"/>
        </a:p>
      </dgm:t>
    </dgm:pt>
    <dgm:pt modelId="{DA532924-D4A8-40B8-A422-46EB0CEF8AEE}" type="sibTrans" cxnId="{6C4F5D6E-5FAE-434E-8AFA-E9800B56FABE}">
      <dgm:prSet/>
      <dgm:spPr/>
      <dgm:t>
        <a:bodyPr/>
        <a:lstStyle/>
        <a:p>
          <a:endParaRPr lang="en-US"/>
        </a:p>
      </dgm:t>
    </dgm:pt>
    <dgm:pt modelId="{3CAEE745-5098-4347-825B-803E8F364823}">
      <dgm:prSet/>
      <dgm:spPr/>
      <dgm:t>
        <a:bodyPr/>
        <a:lstStyle/>
        <a:p>
          <a:r>
            <a:rPr lang="en-US"/>
            <a:t>Act as a quality gate</a:t>
          </a:r>
        </a:p>
      </dgm:t>
    </dgm:pt>
    <dgm:pt modelId="{4752604F-E80F-4E8B-9DFE-E264CB2B3206}" type="parTrans" cxnId="{AC2944FD-82E5-4AA1-ACE4-8B5900B5B36D}">
      <dgm:prSet/>
      <dgm:spPr/>
      <dgm:t>
        <a:bodyPr/>
        <a:lstStyle/>
        <a:p>
          <a:endParaRPr lang="en-US"/>
        </a:p>
      </dgm:t>
    </dgm:pt>
    <dgm:pt modelId="{E9E734AE-F78F-4EAE-A941-1E0699C072E2}" type="sibTrans" cxnId="{AC2944FD-82E5-4AA1-ACE4-8B5900B5B36D}">
      <dgm:prSet/>
      <dgm:spPr/>
      <dgm:t>
        <a:bodyPr/>
        <a:lstStyle/>
        <a:p>
          <a:endParaRPr lang="en-US"/>
        </a:p>
      </dgm:t>
    </dgm:pt>
    <dgm:pt modelId="{69B10777-A8E0-4B90-8D22-CBD150DDF420}" type="pres">
      <dgm:prSet presAssocID="{5E3E1BFD-C3DE-4077-896F-1F67E740E3DA}" presName="root" presStyleCnt="0">
        <dgm:presLayoutVars>
          <dgm:dir/>
          <dgm:resizeHandles val="exact"/>
        </dgm:presLayoutVars>
      </dgm:prSet>
      <dgm:spPr/>
    </dgm:pt>
    <dgm:pt modelId="{ABD462C4-77AE-410A-9D4D-A511E7DB8289}" type="pres">
      <dgm:prSet presAssocID="{96C43588-EB0D-4E33-AC99-C27C99EC4AD3}" presName="compNode" presStyleCnt="0"/>
      <dgm:spPr/>
    </dgm:pt>
    <dgm:pt modelId="{98F8AA9E-1A97-4A93-B783-2494838E4AB9}" type="pres">
      <dgm:prSet presAssocID="{96C43588-EB0D-4E33-AC99-C27C99EC4AD3}" presName="bgRect" presStyleLbl="bgShp" presStyleIdx="0" presStyleCnt="4"/>
      <dgm:spPr/>
    </dgm:pt>
    <dgm:pt modelId="{F6A93692-3A02-498B-B009-2E1E404EE69B}" type="pres">
      <dgm:prSet presAssocID="{96C43588-EB0D-4E33-AC99-C27C99EC4AD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4371FA43-1F12-45C7-A84B-5D9C5C21A32D}" type="pres">
      <dgm:prSet presAssocID="{96C43588-EB0D-4E33-AC99-C27C99EC4AD3}" presName="spaceRect" presStyleCnt="0"/>
      <dgm:spPr/>
    </dgm:pt>
    <dgm:pt modelId="{3F220836-1F43-419E-B7C0-A70DF7DF3085}" type="pres">
      <dgm:prSet presAssocID="{96C43588-EB0D-4E33-AC99-C27C99EC4AD3}" presName="parTx" presStyleLbl="revTx" presStyleIdx="0" presStyleCnt="4">
        <dgm:presLayoutVars>
          <dgm:chMax val="0"/>
          <dgm:chPref val="0"/>
        </dgm:presLayoutVars>
      </dgm:prSet>
      <dgm:spPr/>
    </dgm:pt>
    <dgm:pt modelId="{EA38B33A-24E9-4E7E-B440-0CE0C7853A4C}" type="pres">
      <dgm:prSet presAssocID="{FC88240E-7867-48E4-B4A8-F9AFEC0B63F8}" presName="sibTrans" presStyleCnt="0"/>
      <dgm:spPr/>
    </dgm:pt>
    <dgm:pt modelId="{6CD1BB1A-FCDB-48FC-89A8-B830D602CC6E}" type="pres">
      <dgm:prSet presAssocID="{88F236D8-02DC-48B0-819B-7D0BFEB5E1E5}" presName="compNode" presStyleCnt="0"/>
      <dgm:spPr/>
    </dgm:pt>
    <dgm:pt modelId="{33CA625F-9F51-48EB-94F1-BFE84A98A5FC}" type="pres">
      <dgm:prSet presAssocID="{88F236D8-02DC-48B0-819B-7D0BFEB5E1E5}" presName="bgRect" presStyleLbl="bgShp" presStyleIdx="1" presStyleCnt="4"/>
      <dgm:spPr/>
    </dgm:pt>
    <dgm:pt modelId="{107E4D9A-DE53-492E-A53A-2BAA710E2117}" type="pres">
      <dgm:prSet presAssocID="{88F236D8-02DC-48B0-819B-7D0BFEB5E1E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E262964C-CC31-4A36-B043-A07451095332}" type="pres">
      <dgm:prSet presAssocID="{88F236D8-02DC-48B0-819B-7D0BFEB5E1E5}" presName="spaceRect" presStyleCnt="0"/>
      <dgm:spPr/>
    </dgm:pt>
    <dgm:pt modelId="{54526B59-6A2F-492E-ABF2-BFAAD6A6AC1F}" type="pres">
      <dgm:prSet presAssocID="{88F236D8-02DC-48B0-819B-7D0BFEB5E1E5}" presName="parTx" presStyleLbl="revTx" presStyleIdx="1" presStyleCnt="4">
        <dgm:presLayoutVars>
          <dgm:chMax val="0"/>
          <dgm:chPref val="0"/>
        </dgm:presLayoutVars>
      </dgm:prSet>
      <dgm:spPr/>
    </dgm:pt>
    <dgm:pt modelId="{89F90DA1-DAA4-4D1F-9F3C-AE68A5C9C96A}" type="pres">
      <dgm:prSet presAssocID="{25B96D18-051C-4188-B603-B912161D295E}" presName="sibTrans" presStyleCnt="0"/>
      <dgm:spPr/>
    </dgm:pt>
    <dgm:pt modelId="{3E6F63B7-1811-47F8-B888-6BCA2A3DFDD4}" type="pres">
      <dgm:prSet presAssocID="{DF142426-0EFE-42E0-8228-6130F91AA7DE}" presName="compNode" presStyleCnt="0"/>
      <dgm:spPr/>
    </dgm:pt>
    <dgm:pt modelId="{985C680F-F63B-442F-B42E-405458B6B051}" type="pres">
      <dgm:prSet presAssocID="{DF142426-0EFE-42E0-8228-6130F91AA7DE}" presName="bgRect" presStyleLbl="bgShp" presStyleIdx="2" presStyleCnt="4"/>
      <dgm:spPr/>
    </dgm:pt>
    <dgm:pt modelId="{F98AB81D-CE0F-4224-9FDA-A321A2D3F2F2}" type="pres">
      <dgm:prSet presAssocID="{DF142426-0EFE-42E0-8228-6130F91AA7D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C0CBE4FE-C68B-40B3-9F42-3E3A783733BD}" type="pres">
      <dgm:prSet presAssocID="{DF142426-0EFE-42E0-8228-6130F91AA7DE}" presName="spaceRect" presStyleCnt="0"/>
      <dgm:spPr/>
    </dgm:pt>
    <dgm:pt modelId="{7F5D6FC9-A498-490B-8EEA-DD03E75B02B4}" type="pres">
      <dgm:prSet presAssocID="{DF142426-0EFE-42E0-8228-6130F91AA7DE}" presName="parTx" presStyleLbl="revTx" presStyleIdx="2" presStyleCnt="4">
        <dgm:presLayoutVars>
          <dgm:chMax val="0"/>
          <dgm:chPref val="0"/>
        </dgm:presLayoutVars>
      </dgm:prSet>
      <dgm:spPr/>
    </dgm:pt>
    <dgm:pt modelId="{76BE3544-E25F-4AA0-92A2-9EEF93DB647C}" type="pres">
      <dgm:prSet presAssocID="{DA532924-D4A8-40B8-A422-46EB0CEF8AEE}" presName="sibTrans" presStyleCnt="0"/>
      <dgm:spPr/>
    </dgm:pt>
    <dgm:pt modelId="{9DBBD7B7-1570-44F6-8126-D88B365B01B6}" type="pres">
      <dgm:prSet presAssocID="{3CAEE745-5098-4347-825B-803E8F364823}" presName="compNode" presStyleCnt="0"/>
      <dgm:spPr/>
    </dgm:pt>
    <dgm:pt modelId="{F815AA3D-5AE4-4747-B8DA-7E2B8BCBE81D}" type="pres">
      <dgm:prSet presAssocID="{3CAEE745-5098-4347-825B-803E8F364823}" presName="bgRect" presStyleLbl="bgShp" presStyleIdx="3" presStyleCnt="4"/>
      <dgm:spPr/>
    </dgm:pt>
    <dgm:pt modelId="{CD993FEE-33D8-488A-938C-2F67796130A6}" type="pres">
      <dgm:prSet presAssocID="{3CAEE745-5098-4347-825B-803E8F36482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Judge"/>
        </a:ext>
      </dgm:extLst>
    </dgm:pt>
    <dgm:pt modelId="{560CD9F1-8E00-4379-9C97-13F354EEEB01}" type="pres">
      <dgm:prSet presAssocID="{3CAEE745-5098-4347-825B-803E8F364823}" presName="spaceRect" presStyleCnt="0"/>
      <dgm:spPr/>
    </dgm:pt>
    <dgm:pt modelId="{84C3667F-2540-4B84-BF90-CC1245409C0F}" type="pres">
      <dgm:prSet presAssocID="{3CAEE745-5098-4347-825B-803E8F364823}" presName="parTx" presStyleLbl="revTx" presStyleIdx="3" presStyleCnt="4">
        <dgm:presLayoutVars>
          <dgm:chMax val="0"/>
          <dgm:chPref val="0"/>
        </dgm:presLayoutVars>
      </dgm:prSet>
      <dgm:spPr/>
    </dgm:pt>
  </dgm:ptLst>
  <dgm:cxnLst>
    <dgm:cxn modelId="{22FBC942-0C7B-45D5-A750-BF88A5074B7B}" type="presOf" srcId="{DF142426-0EFE-42E0-8228-6130F91AA7DE}" destId="{7F5D6FC9-A498-490B-8EEA-DD03E75B02B4}" srcOrd="0" destOrd="0" presId="urn:microsoft.com/office/officeart/2018/2/layout/IconVerticalSolidList"/>
    <dgm:cxn modelId="{6C4F5D6E-5FAE-434E-8AFA-E9800B56FABE}" srcId="{5E3E1BFD-C3DE-4077-896F-1F67E740E3DA}" destId="{DF142426-0EFE-42E0-8228-6130F91AA7DE}" srcOrd="2" destOrd="0" parTransId="{22200BF6-5F85-414D-B38D-000BD5097D98}" sibTransId="{DA532924-D4A8-40B8-A422-46EB0CEF8AEE}"/>
    <dgm:cxn modelId="{6F64448D-00EE-4812-A9D8-072047FB1304}" type="presOf" srcId="{5E3E1BFD-C3DE-4077-896F-1F67E740E3DA}" destId="{69B10777-A8E0-4B90-8D22-CBD150DDF420}" srcOrd="0" destOrd="0" presId="urn:microsoft.com/office/officeart/2018/2/layout/IconVerticalSolidList"/>
    <dgm:cxn modelId="{966D2DB3-DAAD-4330-AA64-A531D2A51937}" type="presOf" srcId="{96C43588-EB0D-4E33-AC99-C27C99EC4AD3}" destId="{3F220836-1F43-419E-B7C0-A70DF7DF3085}" srcOrd="0" destOrd="0" presId="urn:microsoft.com/office/officeart/2018/2/layout/IconVerticalSolidList"/>
    <dgm:cxn modelId="{BEEC4AC5-146E-47D5-9202-B2CFF21F34A2}" srcId="{5E3E1BFD-C3DE-4077-896F-1F67E740E3DA}" destId="{88F236D8-02DC-48B0-819B-7D0BFEB5E1E5}" srcOrd="1" destOrd="0" parTransId="{9650731E-18C5-4DDE-862A-62E5BD34E9FA}" sibTransId="{25B96D18-051C-4188-B603-B912161D295E}"/>
    <dgm:cxn modelId="{715F81D7-E3FA-4430-A465-3ABD02D22A55}" srcId="{5E3E1BFD-C3DE-4077-896F-1F67E740E3DA}" destId="{96C43588-EB0D-4E33-AC99-C27C99EC4AD3}" srcOrd="0" destOrd="0" parTransId="{6A132A93-EF0E-43D5-8B26-95653F6A87F6}" sibTransId="{FC88240E-7867-48E4-B4A8-F9AFEC0B63F8}"/>
    <dgm:cxn modelId="{9A9425E5-6B0A-4286-AA17-6FC6BB61E8D3}" type="presOf" srcId="{88F236D8-02DC-48B0-819B-7D0BFEB5E1E5}" destId="{54526B59-6A2F-492E-ABF2-BFAAD6A6AC1F}" srcOrd="0" destOrd="0" presId="urn:microsoft.com/office/officeart/2018/2/layout/IconVerticalSolidList"/>
    <dgm:cxn modelId="{623D7CF8-395D-4E7C-ACB9-FC6DCC020983}" type="presOf" srcId="{3CAEE745-5098-4347-825B-803E8F364823}" destId="{84C3667F-2540-4B84-BF90-CC1245409C0F}" srcOrd="0" destOrd="0" presId="urn:microsoft.com/office/officeart/2018/2/layout/IconVerticalSolidList"/>
    <dgm:cxn modelId="{AC2944FD-82E5-4AA1-ACE4-8B5900B5B36D}" srcId="{5E3E1BFD-C3DE-4077-896F-1F67E740E3DA}" destId="{3CAEE745-5098-4347-825B-803E8F364823}" srcOrd="3" destOrd="0" parTransId="{4752604F-E80F-4E8B-9DFE-E264CB2B3206}" sibTransId="{E9E734AE-F78F-4EAE-A941-1E0699C072E2}"/>
    <dgm:cxn modelId="{9506AA1B-F7F8-4846-96F7-BD3503C221B1}" type="presParOf" srcId="{69B10777-A8E0-4B90-8D22-CBD150DDF420}" destId="{ABD462C4-77AE-410A-9D4D-A511E7DB8289}" srcOrd="0" destOrd="0" presId="urn:microsoft.com/office/officeart/2018/2/layout/IconVerticalSolidList"/>
    <dgm:cxn modelId="{6828F357-AEAE-40B0-A79A-3B3C8348A722}" type="presParOf" srcId="{ABD462C4-77AE-410A-9D4D-A511E7DB8289}" destId="{98F8AA9E-1A97-4A93-B783-2494838E4AB9}" srcOrd="0" destOrd="0" presId="urn:microsoft.com/office/officeart/2018/2/layout/IconVerticalSolidList"/>
    <dgm:cxn modelId="{D5459BE5-3CC5-4C45-A844-B12676FC0868}" type="presParOf" srcId="{ABD462C4-77AE-410A-9D4D-A511E7DB8289}" destId="{F6A93692-3A02-498B-B009-2E1E404EE69B}" srcOrd="1" destOrd="0" presId="urn:microsoft.com/office/officeart/2018/2/layout/IconVerticalSolidList"/>
    <dgm:cxn modelId="{392BA338-0970-418E-9A7A-3CB7C95F1209}" type="presParOf" srcId="{ABD462C4-77AE-410A-9D4D-A511E7DB8289}" destId="{4371FA43-1F12-45C7-A84B-5D9C5C21A32D}" srcOrd="2" destOrd="0" presId="urn:microsoft.com/office/officeart/2018/2/layout/IconVerticalSolidList"/>
    <dgm:cxn modelId="{1F4897DF-AAE8-4D5D-99FF-8B65ED5DE991}" type="presParOf" srcId="{ABD462C4-77AE-410A-9D4D-A511E7DB8289}" destId="{3F220836-1F43-419E-B7C0-A70DF7DF3085}" srcOrd="3" destOrd="0" presId="urn:microsoft.com/office/officeart/2018/2/layout/IconVerticalSolidList"/>
    <dgm:cxn modelId="{E0CC4550-F949-4BA7-B0C2-79E026E3537E}" type="presParOf" srcId="{69B10777-A8E0-4B90-8D22-CBD150DDF420}" destId="{EA38B33A-24E9-4E7E-B440-0CE0C7853A4C}" srcOrd="1" destOrd="0" presId="urn:microsoft.com/office/officeart/2018/2/layout/IconVerticalSolidList"/>
    <dgm:cxn modelId="{72D6318F-4666-4F13-8066-32BF3056525C}" type="presParOf" srcId="{69B10777-A8E0-4B90-8D22-CBD150DDF420}" destId="{6CD1BB1A-FCDB-48FC-89A8-B830D602CC6E}" srcOrd="2" destOrd="0" presId="urn:microsoft.com/office/officeart/2018/2/layout/IconVerticalSolidList"/>
    <dgm:cxn modelId="{7A1EC638-3E50-4D8F-B3FB-B85BFCDC3485}" type="presParOf" srcId="{6CD1BB1A-FCDB-48FC-89A8-B830D602CC6E}" destId="{33CA625F-9F51-48EB-94F1-BFE84A98A5FC}" srcOrd="0" destOrd="0" presId="urn:microsoft.com/office/officeart/2018/2/layout/IconVerticalSolidList"/>
    <dgm:cxn modelId="{26A61C19-D211-4BE9-A878-93F4E47473B9}" type="presParOf" srcId="{6CD1BB1A-FCDB-48FC-89A8-B830D602CC6E}" destId="{107E4D9A-DE53-492E-A53A-2BAA710E2117}" srcOrd="1" destOrd="0" presId="urn:microsoft.com/office/officeart/2018/2/layout/IconVerticalSolidList"/>
    <dgm:cxn modelId="{4B70AFAF-E9E2-44B7-A7E8-1A18F1A99C85}" type="presParOf" srcId="{6CD1BB1A-FCDB-48FC-89A8-B830D602CC6E}" destId="{E262964C-CC31-4A36-B043-A07451095332}" srcOrd="2" destOrd="0" presId="urn:microsoft.com/office/officeart/2018/2/layout/IconVerticalSolidList"/>
    <dgm:cxn modelId="{BB2EF554-AABC-4D5C-88AA-255AD1958EEB}" type="presParOf" srcId="{6CD1BB1A-FCDB-48FC-89A8-B830D602CC6E}" destId="{54526B59-6A2F-492E-ABF2-BFAAD6A6AC1F}" srcOrd="3" destOrd="0" presId="urn:microsoft.com/office/officeart/2018/2/layout/IconVerticalSolidList"/>
    <dgm:cxn modelId="{89B6E96A-7819-4B8D-9016-EB4DABA6A5E7}" type="presParOf" srcId="{69B10777-A8E0-4B90-8D22-CBD150DDF420}" destId="{89F90DA1-DAA4-4D1F-9F3C-AE68A5C9C96A}" srcOrd="3" destOrd="0" presId="urn:microsoft.com/office/officeart/2018/2/layout/IconVerticalSolidList"/>
    <dgm:cxn modelId="{E5762E7E-2D91-4454-8B27-0D5CEA10850E}" type="presParOf" srcId="{69B10777-A8E0-4B90-8D22-CBD150DDF420}" destId="{3E6F63B7-1811-47F8-B888-6BCA2A3DFDD4}" srcOrd="4" destOrd="0" presId="urn:microsoft.com/office/officeart/2018/2/layout/IconVerticalSolidList"/>
    <dgm:cxn modelId="{EE63955D-D959-4547-8630-FF390135FCA4}" type="presParOf" srcId="{3E6F63B7-1811-47F8-B888-6BCA2A3DFDD4}" destId="{985C680F-F63B-442F-B42E-405458B6B051}" srcOrd="0" destOrd="0" presId="urn:microsoft.com/office/officeart/2018/2/layout/IconVerticalSolidList"/>
    <dgm:cxn modelId="{E141F320-7985-4C19-8103-2CFD2DF5D370}" type="presParOf" srcId="{3E6F63B7-1811-47F8-B888-6BCA2A3DFDD4}" destId="{F98AB81D-CE0F-4224-9FDA-A321A2D3F2F2}" srcOrd="1" destOrd="0" presId="urn:microsoft.com/office/officeart/2018/2/layout/IconVerticalSolidList"/>
    <dgm:cxn modelId="{E38A7682-84D0-4AD0-986F-211631CC3B86}" type="presParOf" srcId="{3E6F63B7-1811-47F8-B888-6BCA2A3DFDD4}" destId="{C0CBE4FE-C68B-40B3-9F42-3E3A783733BD}" srcOrd="2" destOrd="0" presId="urn:microsoft.com/office/officeart/2018/2/layout/IconVerticalSolidList"/>
    <dgm:cxn modelId="{E290B23A-BD6A-4921-A7EB-40C463BD10B9}" type="presParOf" srcId="{3E6F63B7-1811-47F8-B888-6BCA2A3DFDD4}" destId="{7F5D6FC9-A498-490B-8EEA-DD03E75B02B4}" srcOrd="3" destOrd="0" presId="urn:microsoft.com/office/officeart/2018/2/layout/IconVerticalSolidList"/>
    <dgm:cxn modelId="{F3599989-C4B2-43F8-B130-08A57FBDD64D}" type="presParOf" srcId="{69B10777-A8E0-4B90-8D22-CBD150DDF420}" destId="{76BE3544-E25F-4AA0-92A2-9EEF93DB647C}" srcOrd="5" destOrd="0" presId="urn:microsoft.com/office/officeart/2018/2/layout/IconVerticalSolidList"/>
    <dgm:cxn modelId="{1895A4D9-283A-46AD-A5D7-322ECED36912}" type="presParOf" srcId="{69B10777-A8E0-4B90-8D22-CBD150DDF420}" destId="{9DBBD7B7-1570-44F6-8126-D88B365B01B6}" srcOrd="6" destOrd="0" presId="urn:microsoft.com/office/officeart/2018/2/layout/IconVerticalSolidList"/>
    <dgm:cxn modelId="{CFB162C6-B43C-449D-86CA-651A2D362C57}" type="presParOf" srcId="{9DBBD7B7-1570-44F6-8126-D88B365B01B6}" destId="{F815AA3D-5AE4-4747-B8DA-7E2B8BCBE81D}" srcOrd="0" destOrd="0" presId="urn:microsoft.com/office/officeart/2018/2/layout/IconVerticalSolidList"/>
    <dgm:cxn modelId="{8947E225-6C4B-411D-8D3E-2441380D3018}" type="presParOf" srcId="{9DBBD7B7-1570-44F6-8126-D88B365B01B6}" destId="{CD993FEE-33D8-488A-938C-2F67796130A6}" srcOrd="1" destOrd="0" presId="urn:microsoft.com/office/officeart/2018/2/layout/IconVerticalSolidList"/>
    <dgm:cxn modelId="{6FE29864-B51E-46DF-9C76-7A06EBBD72BE}" type="presParOf" srcId="{9DBBD7B7-1570-44F6-8126-D88B365B01B6}" destId="{560CD9F1-8E00-4379-9C97-13F354EEEB01}" srcOrd="2" destOrd="0" presId="urn:microsoft.com/office/officeart/2018/2/layout/IconVerticalSolidList"/>
    <dgm:cxn modelId="{959D60DC-3946-4AC8-B3A4-110EEB6BD71E}" type="presParOf" srcId="{9DBBD7B7-1570-44F6-8126-D88B365B01B6}" destId="{84C3667F-2540-4B84-BF90-CC1245409C0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109C215-763C-4F23-913F-44B518B7CC4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98736CE2-BC72-4E38-8088-8C2DED6DC17A}">
      <dgm:prSet/>
      <dgm:spPr/>
      <dgm:t>
        <a:bodyPr/>
        <a:lstStyle/>
        <a:p>
          <a:r>
            <a:rPr lang="en-US" baseline="0"/>
            <a:t>Retains each version by tracking ALL changes</a:t>
          </a:r>
          <a:endParaRPr lang="en-US"/>
        </a:p>
      </dgm:t>
    </dgm:pt>
    <dgm:pt modelId="{8980CEBD-435D-4D87-9548-AF314B6D5B72}" type="parTrans" cxnId="{58D2BA71-EE05-42BD-A8AD-8B1EC218B490}">
      <dgm:prSet/>
      <dgm:spPr/>
      <dgm:t>
        <a:bodyPr/>
        <a:lstStyle/>
        <a:p>
          <a:endParaRPr lang="en-US"/>
        </a:p>
      </dgm:t>
    </dgm:pt>
    <dgm:pt modelId="{433A8ADF-B556-46EB-8A3D-D5274752F123}" type="sibTrans" cxnId="{58D2BA71-EE05-42BD-A8AD-8B1EC218B490}">
      <dgm:prSet/>
      <dgm:spPr/>
      <dgm:t>
        <a:bodyPr/>
        <a:lstStyle/>
        <a:p>
          <a:endParaRPr lang="en-US"/>
        </a:p>
      </dgm:t>
    </dgm:pt>
    <dgm:pt modelId="{4A66A44A-DF2E-44F8-89F8-AF48AAD627F9}">
      <dgm:prSet/>
      <dgm:spPr/>
      <dgm:t>
        <a:bodyPr/>
        <a:lstStyle/>
        <a:p>
          <a:r>
            <a:rPr lang="en-US" baseline="0"/>
            <a:t>Displays exact changes</a:t>
          </a:r>
          <a:endParaRPr lang="en-US"/>
        </a:p>
      </dgm:t>
    </dgm:pt>
    <dgm:pt modelId="{76278D2E-C895-4996-B9BF-44FEBA8F9C81}" type="parTrans" cxnId="{38965DE1-401F-4726-82BA-C4BBCC0A5C48}">
      <dgm:prSet/>
      <dgm:spPr/>
      <dgm:t>
        <a:bodyPr/>
        <a:lstStyle/>
        <a:p>
          <a:endParaRPr lang="en-US"/>
        </a:p>
      </dgm:t>
    </dgm:pt>
    <dgm:pt modelId="{B36D8B71-6105-4016-B62C-41BB0D24CE18}" type="sibTrans" cxnId="{38965DE1-401F-4726-82BA-C4BBCC0A5C48}">
      <dgm:prSet/>
      <dgm:spPr/>
      <dgm:t>
        <a:bodyPr/>
        <a:lstStyle/>
        <a:p>
          <a:endParaRPr lang="en-US"/>
        </a:p>
      </dgm:t>
    </dgm:pt>
    <dgm:pt modelId="{44B0EBBB-E29E-465B-AC4C-3A7AC3107534}">
      <dgm:prSet/>
      <dgm:spPr/>
      <dgm:t>
        <a:bodyPr/>
        <a:lstStyle/>
        <a:p>
          <a:r>
            <a:rPr lang="en-US" baseline="0"/>
            <a:t>Undo is holistic and reverts</a:t>
          </a:r>
          <a:endParaRPr lang="en-US"/>
        </a:p>
      </dgm:t>
    </dgm:pt>
    <dgm:pt modelId="{DFCAAA60-FE9F-4E0C-8F01-0FE70BE30D58}" type="parTrans" cxnId="{E3D489B6-9036-4F36-BF3C-F96AFB3C959A}">
      <dgm:prSet/>
      <dgm:spPr/>
      <dgm:t>
        <a:bodyPr/>
        <a:lstStyle/>
        <a:p>
          <a:endParaRPr lang="en-US"/>
        </a:p>
      </dgm:t>
    </dgm:pt>
    <dgm:pt modelId="{E9D26A1F-2F89-4B39-9646-C6AC1C955F69}" type="sibTrans" cxnId="{E3D489B6-9036-4F36-BF3C-F96AFB3C959A}">
      <dgm:prSet/>
      <dgm:spPr/>
      <dgm:t>
        <a:bodyPr/>
        <a:lstStyle/>
        <a:p>
          <a:endParaRPr lang="en-US"/>
        </a:p>
      </dgm:t>
    </dgm:pt>
    <dgm:pt modelId="{AF7DA378-4D51-451E-9ED9-5734B87A9C4D}" type="pres">
      <dgm:prSet presAssocID="{4109C215-763C-4F23-913F-44B518B7CC4C}" presName="root" presStyleCnt="0">
        <dgm:presLayoutVars>
          <dgm:dir/>
          <dgm:resizeHandles val="exact"/>
        </dgm:presLayoutVars>
      </dgm:prSet>
      <dgm:spPr/>
    </dgm:pt>
    <dgm:pt modelId="{9A5396EF-2CF6-4DAC-BE57-9AFB1A18DDEB}" type="pres">
      <dgm:prSet presAssocID="{98736CE2-BC72-4E38-8088-8C2DED6DC17A}" presName="compNode" presStyleCnt="0"/>
      <dgm:spPr/>
    </dgm:pt>
    <dgm:pt modelId="{7450CA60-3CF5-408C-AD8B-C484446CD2B8}" type="pres">
      <dgm:prSet presAssocID="{98736CE2-BC72-4E38-8088-8C2DED6DC17A}" presName="bgRect" presStyleLbl="bgShp" presStyleIdx="0" presStyleCnt="3"/>
      <dgm:spPr/>
    </dgm:pt>
    <dgm:pt modelId="{CD3318AA-7008-4D6A-AC5E-FF4CBD0EE59B}" type="pres">
      <dgm:prSet presAssocID="{98736CE2-BC72-4E38-8088-8C2DED6DC17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ngle gear"/>
        </a:ext>
      </dgm:extLst>
    </dgm:pt>
    <dgm:pt modelId="{402A7C52-12B4-4C18-B530-1B68E665AE22}" type="pres">
      <dgm:prSet presAssocID="{98736CE2-BC72-4E38-8088-8C2DED6DC17A}" presName="spaceRect" presStyleCnt="0"/>
      <dgm:spPr/>
    </dgm:pt>
    <dgm:pt modelId="{EA6AC8F3-D8A4-4BE2-9AB0-80F6410602B8}" type="pres">
      <dgm:prSet presAssocID="{98736CE2-BC72-4E38-8088-8C2DED6DC17A}" presName="parTx" presStyleLbl="revTx" presStyleIdx="0" presStyleCnt="3">
        <dgm:presLayoutVars>
          <dgm:chMax val="0"/>
          <dgm:chPref val="0"/>
        </dgm:presLayoutVars>
      </dgm:prSet>
      <dgm:spPr/>
    </dgm:pt>
    <dgm:pt modelId="{5106E875-8A77-4C37-8479-4566B408E9A9}" type="pres">
      <dgm:prSet presAssocID="{433A8ADF-B556-46EB-8A3D-D5274752F123}" presName="sibTrans" presStyleCnt="0"/>
      <dgm:spPr/>
    </dgm:pt>
    <dgm:pt modelId="{5275980F-62AA-4410-8292-D7B537CA596F}" type="pres">
      <dgm:prSet presAssocID="{4A66A44A-DF2E-44F8-89F8-AF48AAD627F9}" presName="compNode" presStyleCnt="0"/>
      <dgm:spPr/>
    </dgm:pt>
    <dgm:pt modelId="{EE10086C-8167-43A2-9714-7DC34630140C}" type="pres">
      <dgm:prSet presAssocID="{4A66A44A-DF2E-44F8-89F8-AF48AAD627F9}" presName="bgRect" presStyleLbl="bgShp" presStyleIdx="1" presStyleCnt="3"/>
      <dgm:spPr/>
    </dgm:pt>
    <dgm:pt modelId="{F1B7A885-66B0-41F8-94E7-8D0F721D7E53}" type="pres">
      <dgm:prSet presAssocID="{4A66A44A-DF2E-44F8-89F8-AF48AAD627F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3044D433-EADA-4256-9CCD-8D6878947778}" type="pres">
      <dgm:prSet presAssocID="{4A66A44A-DF2E-44F8-89F8-AF48AAD627F9}" presName="spaceRect" presStyleCnt="0"/>
      <dgm:spPr/>
    </dgm:pt>
    <dgm:pt modelId="{6F109E04-FE43-43D4-AEA5-5AC0D17154AE}" type="pres">
      <dgm:prSet presAssocID="{4A66A44A-DF2E-44F8-89F8-AF48AAD627F9}" presName="parTx" presStyleLbl="revTx" presStyleIdx="1" presStyleCnt="3">
        <dgm:presLayoutVars>
          <dgm:chMax val="0"/>
          <dgm:chPref val="0"/>
        </dgm:presLayoutVars>
      </dgm:prSet>
      <dgm:spPr/>
    </dgm:pt>
    <dgm:pt modelId="{00DDB154-E4F8-4870-ADAE-A9FD00B54BE8}" type="pres">
      <dgm:prSet presAssocID="{B36D8B71-6105-4016-B62C-41BB0D24CE18}" presName="sibTrans" presStyleCnt="0"/>
      <dgm:spPr/>
    </dgm:pt>
    <dgm:pt modelId="{40EE4039-52E4-4147-A106-50E47FB08E35}" type="pres">
      <dgm:prSet presAssocID="{44B0EBBB-E29E-465B-AC4C-3A7AC3107534}" presName="compNode" presStyleCnt="0"/>
      <dgm:spPr/>
    </dgm:pt>
    <dgm:pt modelId="{27C6F1DC-FA98-4AF9-B8E4-5D23CA1FC499}" type="pres">
      <dgm:prSet presAssocID="{44B0EBBB-E29E-465B-AC4C-3A7AC3107534}" presName="bgRect" presStyleLbl="bgShp" presStyleIdx="2" presStyleCnt="3"/>
      <dgm:spPr/>
    </dgm:pt>
    <dgm:pt modelId="{C6764867-D8A9-4240-B23C-50DF6B79524B}" type="pres">
      <dgm:prSet presAssocID="{44B0EBBB-E29E-465B-AC4C-3A7AC310753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ditation"/>
        </a:ext>
      </dgm:extLst>
    </dgm:pt>
    <dgm:pt modelId="{93CCFAEF-C3E5-49CF-83CB-91C2EEFBB81B}" type="pres">
      <dgm:prSet presAssocID="{44B0EBBB-E29E-465B-AC4C-3A7AC3107534}" presName="spaceRect" presStyleCnt="0"/>
      <dgm:spPr/>
    </dgm:pt>
    <dgm:pt modelId="{2E643B9A-8C91-451D-85C4-CD6A09477C02}" type="pres">
      <dgm:prSet presAssocID="{44B0EBBB-E29E-465B-AC4C-3A7AC3107534}" presName="parTx" presStyleLbl="revTx" presStyleIdx="2" presStyleCnt="3">
        <dgm:presLayoutVars>
          <dgm:chMax val="0"/>
          <dgm:chPref val="0"/>
        </dgm:presLayoutVars>
      </dgm:prSet>
      <dgm:spPr/>
    </dgm:pt>
  </dgm:ptLst>
  <dgm:cxnLst>
    <dgm:cxn modelId="{E5FFC120-363F-4060-B260-C7FBBE5B94CC}" type="presOf" srcId="{98736CE2-BC72-4E38-8088-8C2DED6DC17A}" destId="{EA6AC8F3-D8A4-4BE2-9AB0-80F6410602B8}" srcOrd="0" destOrd="0" presId="urn:microsoft.com/office/officeart/2018/2/layout/IconVerticalSolidList"/>
    <dgm:cxn modelId="{58D2BA71-EE05-42BD-A8AD-8B1EC218B490}" srcId="{4109C215-763C-4F23-913F-44B518B7CC4C}" destId="{98736CE2-BC72-4E38-8088-8C2DED6DC17A}" srcOrd="0" destOrd="0" parTransId="{8980CEBD-435D-4D87-9548-AF314B6D5B72}" sibTransId="{433A8ADF-B556-46EB-8A3D-D5274752F123}"/>
    <dgm:cxn modelId="{BA83EBAA-0337-48C2-AC6E-AB911E93746B}" type="presOf" srcId="{4109C215-763C-4F23-913F-44B518B7CC4C}" destId="{AF7DA378-4D51-451E-9ED9-5734B87A9C4D}" srcOrd="0" destOrd="0" presId="urn:microsoft.com/office/officeart/2018/2/layout/IconVerticalSolidList"/>
    <dgm:cxn modelId="{E3D489B6-9036-4F36-BF3C-F96AFB3C959A}" srcId="{4109C215-763C-4F23-913F-44B518B7CC4C}" destId="{44B0EBBB-E29E-465B-AC4C-3A7AC3107534}" srcOrd="2" destOrd="0" parTransId="{DFCAAA60-FE9F-4E0C-8F01-0FE70BE30D58}" sibTransId="{E9D26A1F-2F89-4B39-9646-C6AC1C955F69}"/>
    <dgm:cxn modelId="{350C9EC0-60A0-4622-A8E9-6C927E057A6B}" type="presOf" srcId="{4A66A44A-DF2E-44F8-89F8-AF48AAD627F9}" destId="{6F109E04-FE43-43D4-AEA5-5AC0D17154AE}" srcOrd="0" destOrd="0" presId="urn:microsoft.com/office/officeart/2018/2/layout/IconVerticalSolidList"/>
    <dgm:cxn modelId="{38965DE1-401F-4726-82BA-C4BBCC0A5C48}" srcId="{4109C215-763C-4F23-913F-44B518B7CC4C}" destId="{4A66A44A-DF2E-44F8-89F8-AF48AAD627F9}" srcOrd="1" destOrd="0" parTransId="{76278D2E-C895-4996-B9BF-44FEBA8F9C81}" sibTransId="{B36D8B71-6105-4016-B62C-41BB0D24CE18}"/>
    <dgm:cxn modelId="{E14D41EF-C0BA-4E86-B9BA-085476F07817}" type="presOf" srcId="{44B0EBBB-E29E-465B-AC4C-3A7AC3107534}" destId="{2E643B9A-8C91-451D-85C4-CD6A09477C02}" srcOrd="0" destOrd="0" presId="urn:microsoft.com/office/officeart/2018/2/layout/IconVerticalSolidList"/>
    <dgm:cxn modelId="{4B3BFB6F-F0EF-4078-95FD-B7FEAF26AD6D}" type="presParOf" srcId="{AF7DA378-4D51-451E-9ED9-5734B87A9C4D}" destId="{9A5396EF-2CF6-4DAC-BE57-9AFB1A18DDEB}" srcOrd="0" destOrd="0" presId="urn:microsoft.com/office/officeart/2018/2/layout/IconVerticalSolidList"/>
    <dgm:cxn modelId="{AA86E2CD-3612-4B16-864C-7BACB42EE498}" type="presParOf" srcId="{9A5396EF-2CF6-4DAC-BE57-9AFB1A18DDEB}" destId="{7450CA60-3CF5-408C-AD8B-C484446CD2B8}" srcOrd="0" destOrd="0" presId="urn:microsoft.com/office/officeart/2018/2/layout/IconVerticalSolidList"/>
    <dgm:cxn modelId="{0DFF5BF9-04B8-4F92-BD67-19396ED28C98}" type="presParOf" srcId="{9A5396EF-2CF6-4DAC-BE57-9AFB1A18DDEB}" destId="{CD3318AA-7008-4D6A-AC5E-FF4CBD0EE59B}" srcOrd="1" destOrd="0" presId="urn:microsoft.com/office/officeart/2018/2/layout/IconVerticalSolidList"/>
    <dgm:cxn modelId="{A2DA105C-5AAE-43EE-87E3-A45129E61F70}" type="presParOf" srcId="{9A5396EF-2CF6-4DAC-BE57-9AFB1A18DDEB}" destId="{402A7C52-12B4-4C18-B530-1B68E665AE22}" srcOrd="2" destOrd="0" presId="urn:microsoft.com/office/officeart/2018/2/layout/IconVerticalSolidList"/>
    <dgm:cxn modelId="{B0FF9D01-4CCD-4EBC-8905-6967C053E5C3}" type="presParOf" srcId="{9A5396EF-2CF6-4DAC-BE57-9AFB1A18DDEB}" destId="{EA6AC8F3-D8A4-4BE2-9AB0-80F6410602B8}" srcOrd="3" destOrd="0" presId="urn:microsoft.com/office/officeart/2018/2/layout/IconVerticalSolidList"/>
    <dgm:cxn modelId="{9ACC0554-4231-4E3C-9DE3-91B5E56ABCC0}" type="presParOf" srcId="{AF7DA378-4D51-451E-9ED9-5734B87A9C4D}" destId="{5106E875-8A77-4C37-8479-4566B408E9A9}" srcOrd="1" destOrd="0" presId="urn:microsoft.com/office/officeart/2018/2/layout/IconVerticalSolidList"/>
    <dgm:cxn modelId="{1382BF41-857D-4AB5-8AE8-270DBC6003BF}" type="presParOf" srcId="{AF7DA378-4D51-451E-9ED9-5734B87A9C4D}" destId="{5275980F-62AA-4410-8292-D7B537CA596F}" srcOrd="2" destOrd="0" presId="urn:microsoft.com/office/officeart/2018/2/layout/IconVerticalSolidList"/>
    <dgm:cxn modelId="{01818B7C-8ED8-4086-9402-67E3DC4EC102}" type="presParOf" srcId="{5275980F-62AA-4410-8292-D7B537CA596F}" destId="{EE10086C-8167-43A2-9714-7DC34630140C}" srcOrd="0" destOrd="0" presId="urn:microsoft.com/office/officeart/2018/2/layout/IconVerticalSolidList"/>
    <dgm:cxn modelId="{31DDE9BC-2689-47A0-BBFE-3356D88E3B47}" type="presParOf" srcId="{5275980F-62AA-4410-8292-D7B537CA596F}" destId="{F1B7A885-66B0-41F8-94E7-8D0F721D7E53}" srcOrd="1" destOrd="0" presId="urn:microsoft.com/office/officeart/2018/2/layout/IconVerticalSolidList"/>
    <dgm:cxn modelId="{2D18041B-FACE-4450-8E79-28205CB0DAA0}" type="presParOf" srcId="{5275980F-62AA-4410-8292-D7B537CA596F}" destId="{3044D433-EADA-4256-9CCD-8D6878947778}" srcOrd="2" destOrd="0" presId="urn:microsoft.com/office/officeart/2018/2/layout/IconVerticalSolidList"/>
    <dgm:cxn modelId="{4C06C9C7-2C84-41E6-BAA2-BEDB8941A162}" type="presParOf" srcId="{5275980F-62AA-4410-8292-D7B537CA596F}" destId="{6F109E04-FE43-43D4-AEA5-5AC0D17154AE}" srcOrd="3" destOrd="0" presId="urn:microsoft.com/office/officeart/2018/2/layout/IconVerticalSolidList"/>
    <dgm:cxn modelId="{F79E6F5C-6C48-43EA-A2F1-BF64BFA06B8F}" type="presParOf" srcId="{AF7DA378-4D51-451E-9ED9-5734B87A9C4D}" destId="{00DDB154-E4F8-4870-ADAE-A9FD00B54BE8}" srcOrd="3" destOrd="0" presId="urn:microsoft.com/office/officeart/2018/2/layout/IconVerticalSolidList"/>
    <dgm:cxn modelId="{AC78BAB0-3EFE-4707-9628-A133312BE272}" type="presParOf" srcId="{AF7DA378-4D51-451E-9ED9-5734B87A9C4D}" destId="{40EE4039-52E4-4147-A106-50E47FB08E35}" srcOrd="4" destOrd="0" presId="urn:microsoft.com/office/officeart/2018/2/layout/IconVerticalSolidList"/>
    <dgm:cxn modelId="{3A8F9471-66CB-40B6-907F-30E6F0CAD890}" type="presParOf" srcId="{40EE4039-52E4-4147-A106-50E47FB08E35}" destId="{27C6F1DC-FA98-4AF9-B8E4-5D23CA1FC499}" srcOrd="0" destOrd="0" presId="urn:microsoft.com/office/officeart/2018/2/layout/IconVerticalSolidList"/>
    <dgm:cxn modelId="{F3ECF721-F5CD-4CD6-96D4-E7706E5DB5C1}" type="presParOf" srcId="{40EE4039-52E4-4147-A106-50E47FB08E35}" destId="{C6764867-D8A9-4240-B23C-50DF6B79524B}" srcOrd="1" destOrd="0" presId="urn:microsoft.com/office/officeart/2018/2/layout/IconVerticalSolidList"/>
    <dgm:cxn modelId="{B8C526B6-675A-42C5-B020-3660E7BBB9DD}" type="presParOf" srcId="{40EE4039-52E4-4147-A106-50E47FB08E35}" destId="{93CCFAEF-C3E5-49CF-83CB-91C2EEFBB81B}" srcOrd="2" destOrd="0" presId="urn:microsoft.com/office/officeart/2018/2/layout/IconVerticalSolidList"/>
    <dgm:cxn modelId="{E54521B0-2306-4D31-8C09-5E6D3567C9A8}" type="presParOf" srcId="{40EE4039-52E4-4147-A106-50E47FB08E35}" destId="{2E643B9A-8C91-451D-85C4-CD6A09477C0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3945292-3C36-4BD7-B204-EF83858C1F4D}" type="doc">
      <dgm:prSet loTypeId="urn:microsoft.com/office/officeart/2018/2/layout/IconCircleList" loCatId="icon" qsTypeId="urn:microsoft.com/office/officeart/2005/8/quickstyle/simple4" qsCatId="simple" csTypeId="urn:microsoft.com/office/officeart/2005/8/colors/colorful1" csCatId="colorful" phldr="1"/>
      <dgm:spPr/>
      <dgm:t>
        <a:bodyPr/>
        <a:lstStyle/>
        <a:p>
          <a:endParaRPr lang="en-US"/>
        </a:p>
      </dgm:t>
    </dgm:pt>
    <dgm:pt modelId="{36B34E8B-7D9E-47A2-ADA5-658B4C6F7DE9}">
      <dgm:prSet/>
      <dgm:spPr/>
      <dgm:t>
        <a:bodyPr/>
        <a:lstStyle/>
        <a:p>
          <a:pPr>
            <a:lnSpc>
              <a:spcPct val="100000"/>
            </a:lnSpc>
          </a:pPr>
          <a:r>
            <a:rPr lang="en-US"/>
            <a:t>A Git repository is created by using git init</a:t>
          </a:r>
        </a:p>
      </dgm:t>
    </dgm:pt>
    <dgm:pt modelId="{D5EBB4A2-BA98-44E5-A568-E711B9F3DD6B}" type="parTrans" cxnId="{4B2E748A-BCFB-4DCA-83CD-0DC43625BECB}">
      <dgm:prSet/>
      <dgm:spPr/>
      <dgm:t>
        <a:bodyPr/>
        <a:lstStyle/>
        <a:p>
          <a:endParaRPr lang="en-US"/>
        </a:p>
      </dgm:t>
    </dgm:pt>
    <dgm:pt modelId="{B9EE62F7-2501-4493-BE46-BA71596871C6}" type="sibTrans" cxnId="{4B2E748A-BCFB-4DCA-83CD-0DC43625BECB}">
      <dgm:prSet/>
      <dgm:spPr/>
      <dgm:t>
        <a:bodyPr/>
        <a:lstStyle/>
        <a:p>
          <a:pPr>
            <a:lnSpc>
              <a:spcPct val="100000"/>
            </a:lnSpc>
          </a:pPr>
          <a:endParaRPr lang="en-US"/>
        </a:p>
      </dgm:t>
    </dgm:pt>
    <dgm:pt modelId="{08D572F8-9E66-4E68-9806-0C71A6267138}">
      <dgm:prSet/>
      <dgm:spPr/>
      <dgm:t>
        <a:bodyPr/>
        <a:lstStyle/>
        <a:p>
          <a:pPr>
            <a:lnSpc>
              <a:spcPct val="100000"/>
            </a:lnSpc>
          </a:pPr>
          <a:r>
            <a:rPr lang="en-US"/>
            <a:t>Git creates a .git folder</a:t>
          </a:r>
        </a:p>
      </dgm:t>
    </dgm:pt>
    <dgm:pt modelId="{91F37ACB-387E-442C-8050-C7A33E07C2BF}" type="parTrans" cxnId="{5ABEDCAE-F6A0-47BF-9C8D-E33A0D3B982D}">
      <dgm:prSet/>
      <dgm:spPr/>
      <dgm:t>
        <a:bodyPr/>
        <a:lstStyle/>
        <a:p>
          <a:endParaRPr lang="en-US"/>
        </a:p>
      </dgm:t>
    </dgm:pt>
    <dgm:pt modelId="{01D707F6-F06F-4A2C-92DD-58E68F4ABEED}" type="sibTrans" cxnId="{5ABEDCAE-F6A0-47BF-9C8D-E33A0D3B982D}">
      <dgm:prSet/>
      <dgm:spPr/>
      <dgm:t>
        <a:bodyPr/>
        <a:lstStyle/>
        <a:p>
          <a:pPr>
            <a:lnSpc>
              <a:spcPct val="100000"/>
            </a:lnSpc>
          </a:pPr>
          <a:endParaRPr lang="en-US"/>
        </a:p>
      </dgm:t>
    </dgm:pt>
    <dgm:pt modelId="{87491B60-CE87-4964-AA1F-0461FCE315AC}">
      <dgm:prSet/>
      <dgm:spPr/>
      <dgm:t>
        <a:bodyPr/>
        <a:lstStyle/>
        <a:p>
          <a:pPr>
            <a:lnSpc>
              <a:spcPct val="100000"/>
            </a:lnSpc>
          </a:pPr>
          <a:r>
            <a:rPr lang="en-US"/>
            <a:t>.git folder contains information needed for Git to function</a:t>
          </a:r>
        </a:p>
      </dgm:t>
    </dgm:pt>
    <dgm:pt modelId="{79E47982-B42A-4DA8-80ED-03FECC82A28D}" type="parTrans" cxnId="{3FA5B8AF-1C85-4AC0-827C-5A5E6156D167}">
      <dgm:prSet/>
      <dgm:spPr/>
      <dgm:t>
        <a:bodyPr/>
        <a:lstStyle/>
        <a:p>
          <a:endParaRPr lang="en-US"/>
        </a:p>
      </dgm:t>
    </dgm:pt>
    <dgm:pt modelId="{BF1B7F1E-C9AE-4E5A-B62E-DFDB1C01195F}" type="sibTrans" cxnId="{3FA5B8AF-1C85-4AC0-827C-5A5E6156D167}">
      <dgm:prSet/>
      <dgm:spPr/>
      <dgm:t>
        <a:bodyPr/>
        <a:lstStyle/>
        <a:p>
          <a:pPr>
            <a:lnSpc>
              <a:spcPct val="100000"/>
            </a:lnSpc>
          </a:pPr>
          <a:endParaRPr lang="en-US"/>
        </a:p>
      </dgm:t>
    </dgm:pt>
    <dgm:pt modelId="{6510B392-E06C-45CE-8C57-99D908CB6F67}">
      <dgm:prSet/>
      <dgm:spPr/>
      <dgm:t>
        <a:bodyPr/>
        <a:lstStyle/>
        <a:p>
          <a:pPr>
            <a:lnSpc>
              <a:spcPct val="100000"/>
            </a:lnSpc>
          </a:pPr>
          <a:r>
            <a:rPr lang="en-US"/>
            <a:t>To remove Git, remove the .git folder and retain all project files</a:t>
          </a:r>
        </a:p>
      </dgm:t>
    </dgm:pt>
    <dgm:pt modelId="{29382FC4-2CB8-4EFA-B066-8A19A30FA925}" type="parTrans" cxnId="{830EC93F-D630-46B9-9F2A-64BB8867BF33}">
      <dgm:prSet/>
      <dgm:spPr/>
      <dgm:t>
        <a:bodyPr/>
        <a:lstStyle/>
        <a:p>
          <a:endParaRPr lang="en-US"/>
        </a:p>
      </dgm:t>
    </dgm:pt>
    <dgm:pt modelId="{4AA6F4DD-2EC0-4109-A642-F3CA53BD1E72}" type="sibTrans" cxnId="{830EC93F-D630-46B9-9F2A-64BB8867BF33}">
      <dgm:prSet/>
      <dgm:spPr/>
      <dgm:t>
        <a:bodyPr/>
        <a:lstStyle/>
        <a:p>
          <a:endParaRPr lang="en-US"/>
        </a:p>
      </dgm:t>
    </dgm:pt>
    <dgm:pt modelId="{3EBA28EC-5606-4C86-B1EB-5C65C0122EE2}" type="pres">
      <dgm:prSet presAssocID="{33945292-3C36-4BD7-B204-EF83858C1F4D}" presName="root" presStyleCnt="0">
        <dgm:presLayoutVars>
          <dgm:dir/>
          <dgm:resizeHandles val="exact"/>
        </dgm:presLayoutVars>
      </dgm:prSet>
      <dgm:spPr/>
    </dgm:pt>
    <dgm:pt modelId="{BB10DC98-8C53-4C46-8CF1-F75F082C54D0}" type="pres">
      <dgm:prSet presAssocID="{33945292-3C36-4BD7-B204-EF83858C1F4D}" presName="container" presStyleCnt="0">
        <dgm:presLayoutVars>
          <dgm:dir/>
          <dgm:resizeHandles val="exact"/>
        </dgm:presLayoutVars>
      </dgm:prSet>
      <dgm:spPr/>
    </dgm:pt>
    <dgm:pt modelId="{1E8D7B37-E1CE-47C7-9C62-5C874BE81E73}" type="pres">
      <dgm:prSet presAssocID="{36B34E8B-7D9E-47A2-ADA5-658B4C6F7DE9}" presName="compNode" presStyleCnt="0"/>
      <dgm:spPr/>
    </dgm:pt>
    <dgm:pt modelId="{E7104C5C-3F9B-400A-B186-47369747A778}" type="pres">
      <dgm:prSet presAssocID="{36B34E8B-7D9E-47A2-ADA5-658B4C6F7DE9}" presName="iconBgRect" presStyleLbl="bgShp" presStyleIdx="0" presStyleCnt="4"/>
      <dgm:spPr/>
    </dgm:pt>
    <dgm:pt modelId="{2DD82FE7-9410-48DD-902E-714D5B51B542}" type="pres">
      <dgm:prSet presAssocID="{36B34E8B-7D9E-47A2-ADA5-658B4C6F7DE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B61039ED-35B6-42A5-AA5D-2494171A23F1}" type="pres">
      <dgm:prSet presAssocID="{36B34E8B-7D9E-47A2-ADA5-658B4C6F7DE9}" presName="spaceRect" presStyleCnt="0"/>
      <dgm:spPr/>
    </dgm:pt>
    <dgm:pt modelId="{B39BA93B-A292-40BE-8D07-1333CA3CDC54}" type="pres">
      <dgm:prSet presAssocID="{36B34E8B-7D9E-47A2-ADA5-658B4C6F7DE9}" presName="textRect" presStyleLbl="revTx" presStyleIdx="0" presStyleCnt="4">
        <dgm:presLayoutVars>
          <dgm:chMax val="1"/>
          <dgm:chPref val="1"/>
        </dgm:presLayoutVars>
      </dgm:prSet>
      <dgm:spPr/>
    </dgm:pt>
    <dgm:pt modelId="{6C43DB58-4BB0-4B79-98FC-541EFF99FDE8}" type="pres">
      <dgm:prSet presAssocID="{B9EE62F7-2501-4493-BE46-BA71596871C6}" presName="sibTrans" presStyleLbl="sibTrans2D1" presStyleIdx="0" presStyleCnt="0"/>
      <dgm:spPr/>
    </dgm:pt>
    <dgm:pt modelId="{7E754E63-F460-4E12-8361-10D62A803FB8}" type="pres">
      <dgm:prSet presAssocID="{08D572F8-9E66-4E68-9806-0C71A6267138}" presName="compNode" presStyleCnt="0"/>
      <dgm:spPr/>
    </dgm:pt>
    <dgm:pt modelId="{68EE4D5E-6996-47D9-870F-064D7903D211}" type="pres">
      <dgm:prSet presAssocID="{08D572F8-9E66-4E68-9806-0C71A6267138}" presName="iconBgRect" presStyleLbl="bgShp" presStyleIdx="1" presStyleCnt="4"/>
      <dgm:spPr/>
    </dgm:pt>
    <dgm:pt modelId="{00FB9E03-D519-4FE5-ABA9-4693974A32AF}" type="pres">
      <dgm:prSet presAssocID="{08D572F8-9E66-4E68-9806-0C71A626713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pen Folder"/>
        </a:ext>
      </dgm:extLst>
    </dgm:pt>
    <dgm:pt modelId="{952BF2E7-BF18-4C8C-89BC-D3C46F249870}" type="pres">
      <dgm:prSet presAssocID="{08D572F8-9E66-4E68-9806-0C71A6267138}" presName="spaceRect" presStyleCnt="0"/>
      <dgm:spPr/>
    </dgm:pt>
    <dgm:pt modelId="{51590E78-F1DD-403D-BF6C-27951A3B6EAB}" type="pres">
      <dgm:prSet presAssocID="{08D572F8-9E66-4E68-9806-0C71A6267138}" presName="textRect" presStyleLbl="revTx" presStyleIdx="1" presStyleCnt="4">
        <dgm:presLayoutVars>
          <dgm:chMax val="1"/>
          <dgm:chPref val="1"/>
        </dgm:presLayoutVars>
      </dgm:prSet>
      <dgm:spPr/>
    </dgm:pt>
    <dgm:pt modelId="{BC825CFE-9C7A-43D0-9571-21199B3A4CE2}" type="pres">
      <dgm:prSet presAssocID="{01D707F6-F06F-4A2C-92DD-58E68F4ABEED}" presName="sibTrans" presStyleLbl="sibTrans2D1" presStyleIdx="0" presStyleCnt="0"/>
      <dgm:spPr/>
    </dgm:pt>
    <dgm:pt modelId="{328D1C8D-C142-4640-82BE-55C879503935}" type="pres">
      <dgm:prSet presAssocID="{87491B60-CE87-4964-AA1F-0461FCE315AC}" presName="compNode" presStyleCnt="0"/>
      <dgm:spPr/>
    </dgm:pt>
    <dgm:pt modelId="{EE77CAB7-3F2F-451E-8617-57F5DE15BBB5}" type="pres">
      <dgm:prSet presAssocID="{87491B60-CE87-4964-AA1F-0461FCE315AC}" presName="iconBgRect" presStyleLbl="bgShp" presStyleIdx="2" presStyleCnt="4"/>
      <dgm:spPr/>
    </dgm:pt>
    <dgm:pt modelId="{A295EE75-4149-48E9-AA64-D65F5D13115A}" type="pres">
      <dgm:prSet presAssocID="{87491B60-CE87-4964-AA1F-0461FCE315A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00A5FF49-E38A-444E-B1F3-C728208AA75A}" type="pres">
      <dgm:prSet presAssocID="{87491B60-CE87-4964-AA1F-0461FCE315AC}" presName="spaceRect" presStyleCnt="0"/>
      <dgm:spPr/>
    </dgm:pt>
    <dgm:pt modelId="{A27F5571-84D7-46B0-8CAA-540FD404FDE5}" type="pres">
      <dgm:prSet presAssocID="{87491B60-CE87-4964-AA1F-0461FCE315AC}" presName="textRect" presStyleLbl="revTx" presStyleIdx="2" presStyleCnt="4">
        <dgm:presLayoutVars>
          <dgm:chMax val="1"/>
          <dgm:chPref val="1"/>
        </dgm:presLayoutVars>
      </dgm:prSet>
      <dgm:spPr/>
    </dgm:pt>
    <dgm:pt modelId="{4DE1D038-1CCF-44BD-98CC-83379A9D1ABA}" type="pres">
      <dgm:prSet presAssocID="{BF1B7F1E-C9AE-4E5A-B62E-DFDB1C01195F}" presName="sibTrans" presStyleLbl="sibTrans2D1" presStyleIdx="0" presStyleCnt="0"/>
      <dgm:spPr/>
    </dgm:pt>
    <dgm:pt modelId="{C7CC1EE5-1EFB-4E20-82DD-606F3BB728B3}" type="pres">
      <dgm:prSet presAssocID="{6510B392-E06C-45CE-8C57-99D908CB6F67}" presName="compNode" presStyleCnt="0"/>
      <dgm:spPr/>
    </dgm:pt>
    <dgm:pt modelId="{A4FDDF58-A836-476B-AC40-2D4F94D9382E}" type="pres">
      <dgm:prSet presAssocID="{6510B392-E06C-45CE-8C57-99D908CB6F67}" presName="iconBgRect" presStyleLbl="bgShp" presStyleIdx="3" presStyleCnt="4"/>
      <dgm:spPr/>
    </dgm:pt>
    <dgm:pt modelId="{F5EE4DD4-FA7C-4889-9803-843F33B27BA5}" type="pres">
      <dgm:prSet presAssocID="{6510B392-E06C-45CE-8C57-99D908CB6F6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hredder"/>
        </a:ext>
      </dgm:extLst>
    </dgm:pt>
    <dgm:pt modelId="{8970E89E-6DCF-4B18-A583-45B54F14BEF4}" type="pres">
      <dgm:prSet presAssocID="{6510B392-E06C-45CE-8C57-99D908CB6F67}" presName="spaceRect" presStyleCnt="0"/>
      <dgm:spPr/>
    </dgm:pt>
    <dgm:pt modelId="{73C45806-5FF8-4912-AC6F-C6939E9B546A}" type="pres">
      <dgm:prSet presAssocID="{6510B392-E06C-45CE-8C57-99D908CB6F67}" presName="textRect" presStyleLbl="revTx" presStyleIdx="3" presStyleCnt="4">
        <dgm:presLayoutVars>
          <dgm:chMax val="1"/>
          <dgm:chPref val="1"/>
        </dgm:presLayoutVars>
      </dgm:prSet>
      <dgm:spPr/>
    </dgm:pt>
  </dgm:ptLst>
  <dgm:cxnLst>
    <dgm:cxn modelId="{D9C61B0F-3163-4B7E-B905-80B9662C3628}" type="presOf" srcId="{08D572F8-9E66-4E68-9806-0C71A6267138}" destId="{51590E78-F1DD-403D-BF6C-27951A3B6EAB}" srcOrd="0" destOrd="0" presId="urn:microsoft.com/office/officeart/2018/2/layout/IconCircleList"/>
    <dgm:cxn modelId="{74547F27-0437-4A81-91D3-E331781849C6}" type="presOf" srcId="{33945292-3C36-4BD7-B204-EF83858C1F4D}" destId="{3EBA28EC-5606-4C86-B1EB-5C65C0122EE2}" srcOrd="0" destOrd="0" presId="urn:microsoft.com/office/officeart/2018/2/layout/IconCircleList"/>
    <dgm:cxn modelId="{D5D28638-68BC-415A-9C74-7B6F3F48D0C9}" type="presOf" srcId="{01D707F6-F06F-4A2C-92DD-58E68F4ABEED}" destId="{BC825CFE-9C7A-43D0-9571-21199B3A4CE2}" srcOrd="0" destOrd="0" presId="urn:microsoft.com/office/officeart/2018/2/layout/IconCircleList"/>
    <dgm:cxn modelId="{830EC93F-D630-46B9-9F2A-64BB8867BF33}" srcId="{33945292-3C36-4BD7-B204-EF83858C1F4D}" destId="{6510B392-E06C-45CE-8C57-99D908CB6F67}" srcOrd="3" destOrd="0" parTransId="{29382FC4-2CB8-4EFA-B066-8A19A30FA925}" sibTransId="{4AA6F4DD-2EC0-4109-A642-F3CA53BD1E72}"/>
    <dgm:cxn modelId="{A7C5FB5E-9BB9-471C-87E0-ABE371F601D3}" type="presOf" srcId="{B9EE62F7-2501-4493-BE46-BA71596871C6}" destId="{6C43DB58-4BB0-4B79-98FC-541EFF99FDE8}" srcOrd="0" destOrd="0" presId="urn:microsoft.com/office/officeart/2018/2/layout/IconCircleList"/>
    <dgm:cxn modelId="{73F29A68-BBCB-4EC4-9799-6B5FDB8CB0D3}" type="presOf" srcId="{36B34E8B-7D9E-47A2-ADA5-658B4C6F7DE9}" destId="{B39BA93B-A292-40BE-8D07-1333CA3CDC54}" srcOrd="0" destOrd="0" presId="urn:microsoft.com/office/officeart/2018/2/layout/IconCircleList"/>
    <dgm:cxn modelId="{4504E94B-3F33-422B-B0CE-D6A92E1273F4}" type="presOf" srcId="{6510B392-E06C-45CE-8C57-99D908CB6F67}" destId="{73C45806-5FF8-4912-AC6F-C6939E9B546A}" srcOrd="0" destOrd="0" presId="urn:microsoft.com/office/officeart/2018/2/layout/IconCircleList"/>
    <dgm:cxn modelId="{D0051C52-454C-4E2C-B3B9-580A1ABCBCCF}" type="presOf" srcId="{87491B60-CE87-4964-AA1F-0461FCE315AC}" destId="{A27F5571-84D7-46B0-8CAA-540FD404FDE5}" srcOrd="0" destOrd="0" presId="urn:microsoft.com/office/officeart/2018/2/layout/IconCircleList"/>
    <dgm:cxn modelId="{4B2E748A-BCFB-4DCA-83CD-0DC43625BECB}" srcId="{33945292-3C36-4BD7-B204-EF83858C1F4D}" destId="{36B34E8B-7D9E-47A2-ADA5-658B4C6F7DE9}" srcOrd="0" destOrd="0" parTransId="{D5EBB4A2-BA98-44E5-A568-E711B9F3DD6B}" sibTransId="{B9EE62F7-2501-4493-BE46-BA71596871C6}"/>
    <dgm:cxn modelId="{26B3D4AD-7A83-495A-975B-0DA964367706}" type="presOf" srcId="{BF1B7F1E-C9AE-4E5A-B62E-DFDB1C01195F}" destId="{4DE1D038-1CCF-44BD-98CC-83379A9D1ABA}" srcOrd="0" destOrd="0" presId="urn:microsoft.com/office/officeart/2018/2/layout/IconCircleList"/>
    <dgm:cxn modelId="{5ABEDCAE-F6A0-47BF-9C8D-E33A0D3B982D}" srcId="{33945292-3C36-4BD7-B204-EF83858C1F4D}" destId="{08D572F8-9E66-4E68-9806-0C71A6267138}" srcOrd="1" destOrd="0" parTransId="{91F37ACB-387E-442C-8050-C7A33E07C2BF}" sibTransId="{01D707F6-F06F-4A2C-92DD-58E68F4ABEED}"/>
    <dgm:cxn modelId="{3FA5B8AF-1C85-4AC0-827C-5A5E6156D167}" srcId="{33945292-3C36-4BD7-B204-EF83858C1F4D}" destId="{87491B60-CE87-4964-AA1F-0461FCE315AC}" srcOrd="2" destOrd="0" parTransId="{79E47982-B42A-4DA8-80ED-03FECC82A28D}" sibTransId="{BF1B7F1E-C9AE-4E5A-B62E-DFDB1C01195F}"/>
    <dgm:cxn modelId="{5184A191-7CEB-429E-B2BF-8E1B21D20CE6}" type="presParOf" srcId="{3EBA28EC-5606-4C86-B1EB-5C65C0122EE2}" destId="{BB10DC98-8C53-4C46-8CF1-F75F082C54D0}" srcOrd="0" destOrd="0" presId="urn:microsoft.com/office/officeart/2018/2/layout/IconCircleList"/>
    <dgm:cxn modelId="{A7EA9B1D-D2D8-4FBC-A43A-6890EA2586E8}" type="presParOf" srcId="{BB10DC98-8C53-4C46-8CF1-F75F082C54D0}" destId="{1E8D7B37-E1CE-47C7-9C62-5C874BE81E73}" srcOrd="0" destOrd="0" presId="urn:microsoft.com/office/officeart/2018/2/layout/IconCircleList"/>
    <dgm:cxn modelId="{321A6D73-47E7-4A0B-A1C2-A87D6E009F95}" type="presParOf" srcId="{1E8D7B37-E1CE-47C7-9C62-5C874BE81E73}" destId="{E7104C5C-3F9B-400A-B186-47369747A778}" srcOrd="0" destOrd="0" presId="urn:microsoft.com/office/officeart/2018/2/layout/IconCircleList"/>
    <dgm:cxn modelId="{B1AC9859-EED0-4D34-94ED-9D1C9D3C1F8C}" type="presParOf" srcId="{1E8D7B37-E1CE-47C7-9C62-5C874BE81E73}" destId="{2DD82FE7-9410-48DD-902E-714D5B51B542}" srcOrd="1" destOrd="0" presId="urn:microsoft.com/office/officeart/2018/2/layout/IconCircleList"/>
    <dgm:cxn modelId="{7BB053EE-F771-4F5E-9DC7-8C222D9C06D4}" type="presParOf" srcId="{1E8D7B37-E1CE-47C7-9C62-5C874BE81E73}" destId="{B61039ED-35B6-42A5-AA5D-2494171A23F1}" srcOrd="2" destOrd="0" presId="urn:microsoft.com/office/officeart/2018/2/layout/IconCircleList"/>
    <dgm:cxn modelId="{5A69E961-EB94-4AA9-8512-28324695EA46}" type="presParOf" srcId="{1E8D7B37-E1CE-47C7-9C62-5C874BE81E73}" destId="{B39BA93B-A292-40BE-8D07-1333CA3CDC54}" srcOrd="3" destOrd="0" presId="urn:microsoft.com/office/officeart/2018/2/layout/IconCircleList"/>
    <dgm:cxn modelId="{2A52E47E-7745-4589-AC91-BDD9FA8A30D9}" type="presParOf" srcId="{BB10DC98-8C53-4C46-8CF1-F75F082C54D0}" destId="{6C43DB58-4BB0-4B79-98FC-541EFF99FDE8}" srcOrd="1" destOrd="0" presId="urn:microsoft.com/office/officeart/2018/2/layout/IconCircleList"/>
    <dgm:cxn modelId="{5C18CDEF-E788-436F-9D24-DF976BF1A201}" type="presParOf" srcId="{BB10DC98-8C53-4C46-8CF1-F75F082C54D0}" destId="{7E754E63-F460-4E12-8361-10D62A803FB8}" srcOrd="2" destOrd="0" presId="urn:microsoft.com/office/officeart/2018/2/layout/IconCircleList"/>
    <dgm:cxn modelId="{E640F7B4-6804-43ED-9F90-3F3574D37F13}" type="presParOf" srcId="{7E754E63-F460-4E12-8361-10D62A803FB8}" destId="{68EE4D5E-6996-47D9-870F-064D7903D211}" srcOrd="0" destOrd="0" presId="urn:microsoft.com/office/officeart/2018/2/layout/IconCircleList"/>
    <dgm:cxn modelId="{09B7FAAB-3195-4A6D-BED7-F9C894AA465A}" type="presParOf" srcId="{7E754E63-F460-4E12-8361-10D62A803FB8}" destId="{00FB9E03-D519-4FE5-ABA9-4693974A32AF}" srcOrd="1" destOrd="0" presId="urn:microsoft.com/office/officeart/2018/2/layout/IconCircleList"/>
    <dgm:cxn modelId="{2B521F56-FC3F-4DCE-A665-77439A5C838F}" type="presParOf" srcId="{7E754E63-F460-4E12-8361-10D62A803FB8}" destId="{952BF2E7-BF18-4C8C-89BC-D3C46F249870}" srcOrd="2" destOrd="0" presId="urn:microsoft.com/office/officeart/2018/2/layout/IconCircleList"/>
    <dgm:cxn modelId="{56CC78DC-8B77-4484-AFAB-EAB70F236EAA}" type="presParOf" srcId="{7E754E63-F460-4E12-8361-10D62A803FB8}" destId="{51590E78-F1DD-403D-BF6C-27951A3B6EAB}" srcOrd="3" destOrd="0" presId="urn:microsoft.com/office/officeart/2018/2/layout/IconCircleList"/>
    <dgm:cxn modelId="{C41BACD3-2914-42E9-ABB4-73DC5FFEA11C}" type="presParOf" srcId="{BB10DC98-8C53-4C46-8CF1-F75F082C54D0}" destId="{BC825CFE-9C7A-43D0-9571-21199B3A4CE2}" srcOrd="3" destOrd="0" presId="urn:microsoft.com/office/officeart/2018/2/layout/IconCircleList"/>
    <dgm:cxn modelId="{334B3339-85AB-40AE-9F9E-3B79835E3F64}" type="presParOf" srcId="{BB10DC98-8C53-4C46-8CF1-F75F082C54D0}" destId="{328D1C8D-C142-4640-82BE-55C879503935}" srcOrd="4" destOrd="0" presId="urn:microsoft.com/office/officeart/2018/2/layout/IconCircleList"/>
    <dgm:cxn modelId="{D0346E71-750D-46B3-A834-28F38DFD9826}" type="presParOf" srcId="{328D1C8D-C142-4640-82BE-55C879503935}" destId="{EE77CAB7-3F2F-451E-8617-57F5DE15BBB5}" srcOrd="0" destOrd="0" presId="urn:microsoft.com/office/officeart/2018/2/layout/IconCircleList"/>
    <dgm:cxn modelId="{1E245712-A685-4702-B1B5-94186108A6EA}" type="presParOf" srcId="{328D1C8D-C142-4640-82BE-55C879503935}" destId="{A295EE75-4149-48E9-AA64-D65F5D13115A}" srcOrd="1" destOrd="0" presId="urn:microsoft.com/office/officeart/2018/2/layout/IconCircleList"/>
    <dgm:cxn modelId="{7C417F58-42B0-4EA6-ADCD-DE8B36A0291F}" type="presParOf" srcId="{328D1C8D-C142-4640-82BE-55C879503935}" destId="{00A5FF49-E38A-444E-B1F3-C728208AA75A}" srcOrd="2" destOrd="0" presId="urn:microsoft.com/office/officeart/2018/2/layout/IconCircleList"/>
    <dgm:cxn modelId="{52583462-684A-4031-8866-6EF187E1A822}" type="presParOf" srcId="{328D1C8D-C142-4640-82BE-55C879503935}" destId="{A27F5571-84D7-46B0-8CAA-540FD404FDE5}" srcOrd="3" destOrd="0" presId="urn:microsoft.com/office/officeart/2018/2/layout/IconCircleList"/>
    <dgm:cxn modelId="{64D1873C-D445-405B-BD34-97FB5C4585AF}" type="presParOf" srcId="{BB10DC98-8C53-4C46-8CF1-F75F082C54D0}" destId="{4DE1D038-1CCF-44BD-98CC-83379A9D1ABA}" srcOrd="5" destOrd="0" presId="urn:microsoft.com/office/officeart/2018/2/layout/IconCircleList"/>
    <dgm:cxn modelId="{331F00A9-06BE-4141-A3D7-22988A15CC6C}" type="presParOf" srcId="{BB10DC98-8C53-4C46-8CF1-F75F082C54D0}" destId="{C7CC1EE5-1EFB-4E20-82DD-606F3BB728B3}" srcOrd="6" destOrd="0" presId="urn:microsoft.com/office/officeart/2018/2/layout/IconCircleList"/>
    <dgm:cxn modelId="{20B73159-1259-4D5A-9AB2-2ADC034D8471}" type="presParOf" srcId="{C7CC1EE5-1EFB-4E20-82DD-606F3BB728B3}" destId="{A4FDDF58-A836-476B-AC40-2D4F94D9382E}" srcOrd="0" destOrd="0" presId="urn:microsoft.com/office/officeart/2018/2/layout/IconCircleList"/>
    <dgm:cxn modelId="{0DDFC950-AF0C-4E58-BDA9-0CEAC4BFD605}" type="presParOf" srcId="{C7CC1EE5-1EFB-4E20-82DD-606F3BB728B3}" destId="{F5EE4DD4-FA7C-4889-9803-843F33B27BA5}" srcOrd="1" destOrd="0" presId="urn:microsoft.com/office/officeart/2018/2/layout/IconCircleList"/>
    <dgm:cxn modelId="{2D56AC3C-7AF2-4355-94B8-437FCC11EBEB}" type="presParOf" srcId="{C7CC1EE5-1EFB-4E20-82DD-606F3BB728B3}" destId="{8970E89E-6DCF-4B18-A583-45B54F14BEF4}" srcOrd="2" destOrd="0" presId="urn:microsoft.com/office/officeart/2018/2/layout/IconCircleList"/>
    <dgm:cxn modelId="{E0055C7E-41B8-4C89-85DD-39A4DE8758A7}" type="presParOf" srcId="{C7CC1EE5-1EFB-4E20-82DD-606F3BB728B3}" destId="{73C45806-5FF8-4912-AC6F-C6939E9B546A}"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A65B37E-18B0-4B17-B624-6B19E7071DA2}" type="doc">
      <dgm:prSet loTypeId="urn:microsoft.com/office/officeart/2005/8/layout/hProcess6" loCatId="process" qsTypeId="urn:microsoft.com/office/officeart/2005/8/quickstyle/simple1" qsCatId="simple" csTypeId="urn:microsoft.com/office/officeart/2005/8/colors/colorful5" csCatId="colorful" phldr="1"/>
      <dgm:spPr/>
      <dgm:t>
        <a:bodyPr/>
        <a:lstStyle/>
        <a:p>
          <a:endParaRPr lang="en-US"/>
        </a:p>
      </dgm:t>
    </dgm:pt>
    <dgm:pt modelId="{9B98FB43-D432-4AF3-8609-3AB69C6B3B65}">
      <dgm:prSet phldrT="[Text]" custT="1"/>
      <dgm:spPr/>
      <dgm:t>
        <a:bodyPr/>
        <a:lstStyle/>
        <a:p>
          <a:r>
            <a:rPr lang="en-US" sz="1400" b="0" dirty="0"/>
            <a:t>Working directory</a:t>
          </a:r>
          <a:endParaRPr lang="en-US" sz="1400" b="0" i="0" u="none" strike="noStrike" cap="none" baseline="0" noProof="0" dirty="0">
            <a:solidFill>
              <a:srgbClr val="010000"/>
            </a:solidFill>
            <a:latin typeface="Segoe UI Semibold"/>
            <a:cs typeface="Segoe UI Semibold"/>
          </a:endParaRPr>
        </a:p>
      </dgm:t>
    </dgm:pt>
    <dgm:pt modelId="{5FA347C7-3768-4785-94DB-740AA2BC53AB}" type="parTrans" cxnId="{10075333-C0C2-4908-90E7-604E1ABCFC62}">
      <dgm:prSet/>
      <dgm:spPr/>
      <dgm:t>
        <a:bodyPr/>
        <a:lstStyle/>
        <a:p>
          <a:endParaRPr lang="en-US"/>
        </a:p>
      </dgm:t>
    </dgm:pt>
    <dgm:pt modelId="{BFAC89F3-8412-48AE-A6A6-B1FDE8F439DE}" type="sibTrans" cxnId="{10075333-C0C2-4908-90E7-604E1ABCFC62}">
      <dgm:prSet/>
      <dgm:spPr/>
      <dgm:t>
        <a:bodyPr/>
        <a:lstStyle/>
        <a:p>
          <a:endParaRPr lang="en-US"/>
        </a:p>
      </dgm:t>
    </dgm:pt>
    <dgm:pt modelId="{59396125-F890-44F5-99B1-A7C00B8A5E5F}">
      <dgm:prSet phldrT="[Text]" custT="1"/>
      <dgm:spPr/>
      <dgm:t>
        <a:bodyPr/>
        <a:lstStyle/>
        <a:p>
          <a:pPr>
            <a:buNone/>
          </a:pPr>
          <a:r>
            <a:rPr lang="en-US" sz="2400" b="0" dirty="0"/>
            <a:t>git add</a:t>
          </a:r>
        </a:p>
      </dgm:t>
    </dgm:pt>
    <dgm:pt modelId="{70021AD7-65C1-4F1A-BDBE-469210417448}" type="parTrans" cxnId="{9DEE8F25-352F-4091-9E71-E4EE20DABCE0}">
      <dgm:prSet/>
      <dgm:spPr/>
      <dgm:t>
        <a:bodyPr/>
        <a:lstStyle/>
        <a:p>
          <a:endParaRPr lang="en-US"/>
        </a:p>
      </dgm:t>
    </dgm:pt>
    <dgm:pt modelId="{C64352C0-7AEE-4BFA-9890-1C65CCAD532F}" type="sibTrans" cxnId="{9DEE8F25-352F-4091-9E71-E4EE20DABCE0}">
      <dgm:prSet/>
      <dgm:spPr/>
      <dgm:t>
        <a:bodyPr/>
        <a:lstStyle/>
        <a:p>
          <a:endParaRPr lang="en-US"/>
        </a:p>
      </dgm:t>
    </dgm:pt>
    <dgm:pt modelId="{84C72CF5-219D-4BD5-9C9D-A254C8D89207}">
      <dgm:prSet phldrT="[Text]" custT="1"/>
      <dgm:spPr/>
      <dgm:t>
        <a:bodyPr/>
        <a:lstStyle/>
        <a:p>
          <a:r>
            <a:rPr lang="en-US" sz="1400" b="0" dirty="0"/>
            <a:t>Index/ staging</a:t>
          </a:r>
        </a:p>
      </dgm:t>
    </dgm:pt>
    <dgm:pt modelId="{1ED97603-C875-4459-8DCD-B6030CC31FBC}" type="parTrans" cxnId="{F9062AAB-DF5F-4C89-B395-EAAF59EF4A23}">
      <dgm:prSet/>
      <dgm:spPr/>
      <dgm:t>
        <a:bodyPr/>
        <a:lstStyle/>
        <a:p>
          <a:endParaRPr lang="en-US"/>
        </a:p>
      </dgm:t>
    </dgm:pt>
    <dgm:pt modelId="{81C12626-CAF1-4EA4-B6A4-4B5EBD50AC45}" type="sibTrans" cxnId="{F9062AAB-DF5F-4C89-B395-EAAF59EF4A23}">
      <dgm:prSet/>
      <dgm:spPr/>
      <dgm:t>
        <a:bodyPr/>
        <a:lstStyle/>
        <a:p>
          <a:endParaRPr lang="en-US"/>
        </a:p>
      </dgm:t>
    </dgm:pt>
    <dgm:pt modelId="{9002735A-32CE-48C3-9451-C486880ABB6E}">
      <dgm:prSet phldrT="[Text]" custT="1"/>
      <dgm:spPr/>
      <dgm:t>
        <a:bodyPr/>
        <a:lstStyle/>
        <a:p>
          <a:pPr>
            <a:buNone/>
          </a:pPr>
          <a:r>
            <a:rPr lang="en-US" sz="1600" b="0" dirty="0"/>
            <a:t>git commit</a:t>
          </a:r>
        </a:p>
      </dgm:t>
    </dgm:pt>
    <dgm:pt modelId="{24F453BB-CB2E-46BB-B020-10907A614924}" type="parTrans" cxnId="{7F1C83D9-97AA-4E1D-A4C1-3F0B767CFD95}">
      <dgm:prSet/>
      <dgm:spPr/>
      <dgm:t>
        <a:bodyPr/>
        <a:lstStyle/>
        <a:p>
          <a:endParaRPr lang="en-US"/>
        </a:p>
      </dgm:t>
    </dgm:pt>
    <dgm:pt modelId="{374EB580-3735-498C-83CC-24C18DAAD305}" type="sibTrans" cxnId="{7F1C83D9-97AA-4E1D-A4C1-3F0B767CFD95}">
      <dgm:prSet/>
      <dgm:spPr/>
      <dgm:t>
        <a:bodyPr/>
        <a:lstStyle/>
        <a:p>
          <a:endParaRPr lang="en-US"/>
        </a:p>
      </dgm:t>
    </dgm:pt>
    <dgm:pt modelId="{3AE55F7F-75B1-439E-BA53-B37D664866EE}">
      <dgm:prSet phldrT="[Text]" custT="1"/>
      <dgm:spPr/>
      <dgm:t>
        <a:bodyPr/>
        <a:lstStyle/>
        <a:p>
          <a:r>
            <a:rPr lang="en-US" sz="1400" b="0" dirty="0"/>
            <a:t>HEAD</a:t>
          </a:r>
        </a:p>
      </dgm:t>
    </dgm:pt>
    <dgm:pt modelId="{16E23644-1179-4499-93DF-E7B71AFA7EB3}" type="parTrans" cxnId="{8D846472-97FC-4625-9605-AC24BE35C4CD}">
      <dgm:prSet/>
      <dgm:spPr/>
      <dgm:t>
        <a:bodyPr/>
        <a:lstStyle/>
        <a:p>
          <a:endParaRPr lang="en-US"/>
        </a:p>
      </dgm:t>
    </dgm:pt>
    <dgm:pt modelId="{53F1FAE1-6947-4822-9C91-5AB8522CCD5C}" type="sibTrans" cxnId="{8D846472-97FC-4625-9605-AC24BE35C4CD}">
      <dgm:prSet/>
      <dgm:spPr/>
      <dgm:t>
        <a:bodyPr/>
        <a:lstStyle/>
        <a:p>
          <a:endParaRPr lang="en-US"/>
        </a:p>
      </dgm:t>
    </dgm:pt>
    <dgm:pt modelId="{1D6522C6-665C-435E-8E74-F7C2FF3D9A85}">
      <dgm:prSet phldrT="[Text]" custT="1"/>
      <dgm:spPr/>
      <dgm:t>
        <a:bodyPr/>
        <a:lstStyle/>
        <a:p>
          <a:pPr>
            <a:buNone/>
          </a:pPr>
          <a:r>
            <a:rPr lang="en-US" sz="2000" b="0" dirty="0"/>
            <a:t>git push</a:t>
          </a:r>
        </a:p>
      </dgm:t>
    </dgm:pt>
    <dgm:pt modelId="{45B0C94C-457B-456E-A445-9049441BE68D}" type="parTrans" cxnId="{74B53AA7-DBA3-4562-BD3C-9344B31D18CF}">
      <dgm:prSet/>
      <dgm:spPr/>
      <dgm:t>
        <a:bodyPr/>
        <a:lstStyle/>
        <a:p>
          <a:endParaRPr lang="en-US"/>
        </a:p>
      </dgm:t>
    </dgm:pt>
    <dgm:pt modelId="{2295F34B-96E8-4850-A3C1-E10C726CEEFF}" type="sibTrans" cxnId="{74B53AA7-DBA3-4562-BD3C-9344B31D18CF}">
      <dgm:prSet/>
      <dgm:spPr/>
      <dgm:t>
        <a:bodyPr/>
        <a:lstStyle/>
        <a:p>
          <a:endParaRPr lang="en-US"/>
        </a:p>
      </dgm:t>
    </dgm:pt>
    <dgm:pt modelId="{6B582ED4-C7F0-4AFC-BB88-F7BFD483E930}">
      <dgm:prSet phldrT="[Text]" custT="1"/>
      <dgm:spPr/>
      <dgm:t>
        <a:bodyPr/>
        <a:lstStyle/>
        <a:p>
          <a:pPr>
            <a:buNone/>
          </a:pPr>
          <a:r>
            <a:rPr lang="en-US" sz="1400" b="0" dirty="0"/>
            <a:t>GitHub</a:t>
          </a:r>
        </a:p>
      </dgm:t>
    </dgm:pt>
    <dgm:pt modelId="{20B495B7-F3DA-4CC3-850D-6C5DF39FD2D0}" type="parTrans" cxnId="{8254A09B-D619-4953-9569-2CEF4C5130C5}">
      <dgm:prSet/>
      <dgm:spPr/>
      <dgm:t>
        <a:bodyPr/>
        <a:lstStyle/>
        <a:p>
          <a:endParaRPr lang="en-US"/>
        </a:p>
      </dgm:t>
    </dgm:pt>
    <dgm:pt modelId="{4DCCA12A-7A2D-4395-B061-44E36D67FE94}" type="sibTrans" cxnId="{8254A09B-D619-4953-9569-2CEF4C5130C5}">
      <dgm:prSet/>
      <dgm:spPr/>
      <dgm:t>
        <a:bodyPr/>
        <a:lstStyle/>
        <a:p>
          <a:endParaRPr lang="en-US"/>
        </a:p>
      </dgm:t>
    </dgm:pt>
    <dgm:pt modelId="{9418F1F8-6179-4740-BCE2-5FE6C7EBE402}">
      <dgm:prSet custT="1"/>
      <dgm:spPr/>
      <dgm:t>
        <a:bodyPr/>
        <a:lstStyle/>
        <a:p>
          <a:pPr>
            <a:buNone/>
          </a:pPr>
          <a:r>
            <a:rPr lang="en-US" sz="1600" b="0" dirty="0"/>
            <a:t>git remote add origin </a:t>
          </a:r>
          <a:r>
            <a:rPr lang="en-US" sz="1600" b="0" dirty="0" err="1"/>
            <a:t>ssh_url</a:t>
          </a:r>
          <a:endParaRPr lang="en-US" sz="1600" b="0" dirty="0"/>
        </a:p>
      </dgm:t>
    </dgm:pt>
    <dgm:pt modelId="{9712A8CB-4F9B-493A-B97F-FE4B13476B6F}" type="parTrans" cxnId="{67AB8009-3A8A-4205-9416-027C574D9FB9}">
      <dgm:prSet/>
      <dgm:spPr/>
      <dgm:t>
        <a:bodyPr/>
        <a:lstStyle/>
        <a:p>
          <a:endParaRPr lang="en-US"/>
        </a:p>
      </dgm:t>
    </dgm:pt>
    <dgm:pt modelId="{66A721F1-E074-4870-826A-DF95D5ECD8C9}" type="sibTrans" cxnId="{67AB8009-3A8A-4205-9416-027C574D9FB9}">
      <dgm:prSet/>
      <dgm:spPr/>
      <dgm:t>
        <a:bodyPr/>
        <a:lstStyle/>
        <a:p>
          <a:endParaRPr lang="en-US"/>
        </a:p>
      </dgm:t>
    </dgm:pt>
    <dgm:pt modelId="{05799C90-4AC2-4BB0-AC67-07ACE1B686EB}" type="pres">
      <dgm:prSet presAssocID="{AA65B37E-18B0-4B17-B624-6B19E7071DA2}" presName="theList" presStyleCnt="0">
        <dgm:presLayoutVars>
          <dgm:dir/>
          <dgm:animLvl val="lvl"/>
          <dgm:resizeHandles val="exact"/>
        </dgm:presLayoutVars>
      </dgm:prSet>
      <dgm:spPr/>
    </dgm:pt>
    <dgm:pt modelId="{7C5E65AA-9628-471A-B3A5-FE5D83AB3E4C}" type="pres">
      <dgm:prSet presAssocID="{9B98FB43-D432-4AF3-8609-3AB69C6B3B65}" presName="compNode" presStyleCnt="0"/>
      <dgm:spPr/>
    </dgm:pt>
    <dgm:pt modelId="{D62CEB07-0233-45AA-8BFD-A12AEF7DAFFB}" type="pres">
      <dgm:prSet presAssocID="{9B98FB43-D432-4AF3-8609-3AB69C6B3B65}" presName="noGeometry" presStyleCnt="0"/>
      <dgm:spPr/>
    </dgm:pt>
    <dgm:pt modelId="{3882616B-A82E-474A-BEAD-C7E94A589992}" type="pres">
      <dgm:prSet presAssocID="{9B98FB43-D432-4AF3-8609-3AB69C6B3B65}" presName="childTextVisible" presStyleLbl="bgAccFollowNode1" presStyleIdx="0" presStyleCnt="4">
        <dgm:presLayoutVars>
          <dgm:bulletEnabled val="1"/>
        </dgm:presLayoutVars>
      </dgm:prSet>
      <dgm:spPr/>
    </dgm:pt>
    <dgm:pt modelId="{C517722E-BF8F-4D3C-B7A8-80B66AC64535}" type="pres">
      <dgm:prSet presAssocID="{9B98FB43-D432-4AF3-8609-3AB69C6B3B65}" presName="childTextHidden" presStyleLbl="bgAccFollowNode1" presStyleIdx="0" presStyleCnt="4"/>
      <dgm:spPr/>
    </dgm:pt>
    <dgm:pt modelId="{E1D442E6-50DE-42B6-B90C-5C2C51011D23}" type="pres">
      <dgm:prSet presAssocID="{9B98FB43-D432-4AF3-8609-3AB69C6B3B65}" presName="parentText" presStyleLbl="node1" presStyleIdx="0" presStyleCnt="4">
        <dgm:presLayoutVars>
          <dgm:chMax val="1"/>
          <dgm:bulletEnabled val="1"/>
        </dgm:presLayoutVars>
      </dgm:prSet>
      <dgm:spPr/>
    </dgm:pt>
    <dgm:pt modelId="{04D104A1-B254-4446-B033-8CF435FD54CC}" type="pres">
      <dgm:prSet presAssocID="{9B98FB43-D432-4AF3-8609-3AB69C6B3B65}" presName="aSpace" presStyleCnt="0"/>
      <dgm:spPr/>
    </dgm:pt>
    <dgm:pt modelId="{FF60D303-F73D-46BF-97E7-D18BF366698B}" type="pres">
      <dgm:prSet presAssocID="{84C72CF5-219D-4BD5-9C9D-A254C8D89207}" presName="compNode" presStyleCnt="0"/>
      <dgm:spPr/>
    </dgm:pt>
    <dgm:pt modelId="{1435EA7C-DF15-44A6-B019-2B0B5867FBE5}" type="pres">
      <dgm:prSet presAssocID="{84C72CF5-219D-4BD5-9C9D-A254C8D89207}" presName="noGeometry" presStyleCnt="0"/>
      <dgm:spPr/>
    </dgm:pt>
    <dgm:pt modelId="{10DD6BAD-64EC-4FED-A093-E47B3435FEB8}" type="pres">
      <dgm:prSet presAssocID="{84C72CF5-219D-4BD5-9C9D-A254C8D89207}" presName="childTextVisible" presStyleLbl="bgAccFollowNode1" presStyleIdx="1" presStyleCnt="4">
        <dgm:presLayoutVars>
          <dgm:bulletEnabled val="1"/>
        </dgm:presLayoutVars>
      </dgm:prSet>
      <dgm:spPr/>
    </dgm:pt>
    <dgm:pt modelId="{8412D892-5A7A-4DA4-BF64-D8C9896306CE}" type="pres">
      <dgm:prSet presAssocID="{84C72CF5-219D-4BD5-9C9D-A254C8D89207}" presName="childTextHidden" presStyleLbl="bgAccFollowNode1" presStyleIdx="1" presStyleCnt="4"/>
      <dgm:spPr/>
    </dgm:pt>
    <dgm:pt modelId="{CDB9AC5A-1499-44E3-9A89-B7F7D8C924C1}" type="pres">
      <dgm:prSet presAssocID="{84C72CF5-219D-4BD5-9C9D-A254C8D89207}" presName="parentText" presStyleLbl="node1" presStyleIdx="1" presStyleCnt="4">
        <dgm:presLayoutVars>
          <dgm:chMax val="1"/>
          <dgm:bulletEnabled val="1"/>
        </dgm:presLayoutVars>
      </dgm:prSet>
      <dgm:spPr/>
    </dgm:pt>
    <dgm:pt modelId="{B7D9EBE5-2B61-47A2-BD00-04B2879EB0E4}" type="pres">
      <dgm:prSet presAssocID="{84C72CF5-219D-4BD5-9C9D-A254C8D89207}" presName="aSpace" presStyleCnt="0"/>
      <dgm:spPr/>
    </dgm:pt>
    <dgm:pt modelId="{BA7D5242-3994-41AF-B392-5B8D8DC2D60B}" type="pres">
      <dgm:prSet presAssocID="{3AE55F7F-75B1-439E-BA53-B37D664866EE}" presName="compNode" presStyleCnt="0"/>
      <dgm:spPr/>
    </dgm:pt>
    <dgm:pt modelId="{1F3838E6-83F7-4117-BE6E-DEE043AFACEE}" type="pres">
      <dgm:prSet presAssocID="{3AE55F7F-75B1-439E-BA53-B37D664866EE}" presName="noGeometry" presStyleCnt="0"/>
      <dgm:spPr/>
    </dgm:pt>
    <dgm:pt modelId="{E387BFBC-C63C-4A0A-83FF-5C6BD40FE0AD}" type="pres">
      <dgm:prSet presAssocID="{3AE55F7F-75B1-439E-BA53-B37D664866EE}" presName="childTextVisible" presStyleLbl="bgAccFollowNode1" presStyleIdx="2" presStyleCnt="4">
        <dgm:presLayoutVars>
          <dgm:bulletEnabled val="1"/>
        </dgm:presLayoutVars>
      </dgm:prSet>
      <dgm:spPr/>
    </dgm:pt>
    <dgm:pt modelId="{578EC520-2F4A-4003-918C-24A96C70AEA3}" type="pres">
      <dgm:prSet presAssocID="{3AE55F7F-75B1-439E-BA53-B37D664866EE}" presName="childTextHidden" presStyleLbl="bgAccFollowNode1" presStyleIdx="2" presStyleCnt="4"/>
      <dgm:spPr/>
    </dgm:pt>
    <dgm:pt modelId="{4C1F17AB-C49A-4053-9EDC-615D8389E1F5}" type="pres">
      <dgm:prSet presAssocID="{3AE55F7F-75B1-439E-BA53-B37D664866EE}" presName="parentText" presStyleLbl="node1" presStyleIdx="2" presStyleCnt="4">
        <dgm:presLayoutVars>
          <dgm:chMax val="1"/>
          <dgm:bulletEnabled val="1"/>
        </dgm:presLayoutVars>
      </dgm:prSet>
      <dgm:spPr/>
    </dgm:pt>
    <dgm:pt modelId="{53A5A7C9-676F-43BD-A97A-81A452A02140}" type="pres">
      <dgm:prSet presAssocID="{3AE55F7F-75B1-439E-BA53-B37D664866EE}" presName="aSpace" presStyleCnt="0"/>
      <dgm:spPr/>
    </dgm:pt>
    <dgm:pt modelId="{4E179402-C54E-4246-BA26-A536C745C890}" type="pres">
      <dgm:prSet presAssocID="{6B582ED4-C7F0-4AFC-BB88-F7BFD483E930}" presName="compNode" presStyleCnt="0"/>
      <dgm:spPr/>
    </dgm:pt>
    <dgm:pt modelId="{CB967702-63ED-44B9-9FF6-A81ADAC9DCE0}" type="pres">
      <dgm:prSet presAssocID="{6B582ED4-C7F0-4AFC-BB88-F7BFD483E930}" presName="noGeometry" presStyleCnt="0"/>
      <dgm:spPr/>
    </dgm:pt>
    <dgm:pt modelId="{F8A5E368-4C95-4EC5-860C-BBD97D923610}" type="pres">
      <dgm:prSet presAssocID="{6B582ED4-C7F0-4AFC-BB88-F7BFD483E930}" presName="childTextVisible" presStyleLbl="bgAccFollowNode1" presStyleIdx="3" presStyleCnt="4">
        <dgm:presLayoutVars>
          <dgm:bulletEnabled val="1"/>
        </dgm:presLayoutVars>
      </dgm:prSet>
      <dgm:spPr/>
    </dgm:pt>
    <dgm:pt modelId="{E8EE89CC-6A70-424F-B485-8DDD49E7AEA7}" type="pres">
      <dgm:prSet presAssocID="{6B582ED4-C7F0-4AFC-BB88-F7BFD483E930}" presName="childTextHidden" presStyleLbl="bgAccFollowNode1" presStyleIdx="3" presStyleCnt="4"/>
      <dgm:spPr/>
    </dgm:pt>
    <dgm:pt modelId="{5C44622F-2F88-4BA9-9BB1-D6951CE35127}" type="pres">
      <dgm:prSet presAssocID="{6B582ED4-C7F0-4AFC-BB88-F7BFD483E930}" presName="parentText" presStyleLbl="node1" presStyleIdx="3" presStyleCnt="4" custScaleX="107041">
        <dgm:presLayoutVars>
          <dgm:chMax val="1"/>
          <dgm:bulletEnabled val="1"/>
        </dgm:presLayoutVars>
      </dgm:prSet>
      <dgm:spPr/>
    </dgm:pt>
  </dgm:ptLst>
  <dgm:cxnLst>
    <dgm:cxn modelId="{67AB8009-3A8A-4205-9416-027C574D9FB9}" srcId="{6B582ED4-C7F0-4AFC-BB88-F7BFD483E930}" destId="{9418F1F8-6179-4740-BCE2-5FE6C7EBE402}" srcOrd="0" destOrd="0" parTransId="{9712A8CB-4F9B-493A-B97F-FE4B13476B6F}" sibTransId="{66A721F1-E074-4870-826A-DF95D5ECD8C9}"/>
    <dgm:cxn modelId="{08F0CF1D-7B06-4158-8883-C073B612AB6C}" type="presOf" srcId="{9002735A-32CE-48C3-9451-C486880ABB6E}" destId="{8412D892-5A7A-4DA4-BF64-D8C9896306CE}" srcOrd="1" destOrd="0" presId="urn:microsoft.com/office/officeart/2005/8/layout/hProcess6"/>
    <dgm:cxn modelId="{6795D81D-641B-4206-84C3-379264A5615D}" type="presOf" srcId="{59396125-F890-44F5-99B1-A7C00B8A5E5F}" destId="{C517722E-BF8F-4D3C-B7A8-80B66AC64535}" srcOrd="1" destOrd="0" presId="urn:microsoft.com/office/officeart/2005/8/layout/hProcess6"/>
    <dgm:cxn modelId="{9DEE8F25-352F-4091-9E71-E4EE20DABCE0}" srcId="{9B98FB43-D432-4AF3-8609-3AB69C6B3B65}" destId="{59396125-F890-44F5-99B1-A7C00B8A5E5F}" srcOrd="0" destOrd="0" parTransId="{70021AD7-65C1-4F1A-BDBE-469210417448}" sibTransId="{C64352C0-7AEE-4BFA-9890-1C65CCAD532F}"/>
    <dgm:cxn modelId="{10075333-C0C2-4908-90E7-604E1ABCFC62}" srcId="{AA65B37E-18B0-4B17-B624-6B19E7071DA2}" destId="{9B98FB43-D432-4AF3-8609-3AB69C6B3B65}" srcOrd="0" destOrd="0" parTransId="{5FA347C7-3768-4785-94DB-740AA2BC53AB}" sibTransId="{BFAC89F3-8412-48AE-A6A6-B1FDE8F439DE}"/>
    <dgm:cxn modelId="{B4523C51-C005-463C-A139-0417F86E279C}" type="presOf" srcId="{6B582ED4-C7F0-4AFC-BB88-F7BFD483E930}" destId="{5C44622F-2F88-4BA9-9BB1-D6951CE35127}" srcOrd="0" destOrd="0" presId="urn:microsoft.com/office/officeart/2005/8/layout/hProcess6"/>
    <dgm:cxn modelId="{8D846472-97FC-4625-9605-AC24BE35C4CD}" srcId="{AA65B37E-18B0-4B17-B624-6B19E7071DA2}" destId="{3AE55F7F-75B1-439E-BA53-B37D664866EE}" srcOrd="2" destOrd="0" parTransId="{16E23644-1179-4499-93DF-E7B71AFA7EB3}" sibTransId="{53F1FAE1-6947-4822-9C91-5AB8522CCD5C}"/>
    <dgm:cxn modelId="{05377F53-75B2-4433-B13F-723B444C1B3D}" type="presOf" srcId="{9418F1F8-6179-4740-BCE2-5FE6C7EBE402}" destId="{E8EE89CC-6A70-424F-B485-8DDD49E7AEA7}" srcOrd="1" destOrd="0" presId="urn:microsoft.com/office/officeart/2005/8/layout/hProcess6"/>
    <dgm:cxn modelId="{EE0C0554-8CDF-416A-85E3-C527471ADD86}" type="presOf" srcId="{3AE55F7F-75B1-439E-BA53-B37D664866EE}" destId="{4C1F17AB-C49A-4053-9EDC-615D8389E1F5}" srcOrd="0" destOrd="0" presId="urn:microsoft.com/office/officeart/2005/8/layout/hProcess6"/>
    <dgm:cxn modelId="{622D5458-C380-442B-9F7A-7ACCB394AE3F}" type="presOf" srcId="{9418F1F8-6179-4740-BCE2-5FE6C7EBE402}" destId="{F8A5E368-4C95-4EC5-860C-BBD97D923610}" srcOrd="0" destOrd="0" presId="urn:microsoft.com/office/officeart/2005/8/layout/hProcess6"/>
    <dgm:cxn modelId="{A613918E-92D7-4351-A0B0-53100A41E648}" type="presOf" srcId="{84C72CF5-219D-4BD5-9C9D-A254C8D89207}" destId="{CDB9AC5A-1499-44E3-9A89-B7F7D8C924C1}" srcOrd="0" destOrd="0" presId="urn:microsoft.com/office/officeart/2005/8/layout/hProcess6"/>
    <dgm:cxn modelId="{FCDD4492-A522-47CC-9367-2A77D1322901}" type="presOf" srcId="{AA65B37E-18B0-4B17-B624-6B19E7071DA2}" destId="{05799C90-4AC2-4BB0-AC67-07ACE1B686EB}" srcOrd="0" destOrd="0" presId="urn:microsoft.com/office/officeart/2005/8/layout/hProcess6"/>
    <dgm:cxn modelId="{DF5FE29A-9E9D-42AE-99F8-BCC1009AA96C}" type="presOf" srcId="{9B98FB43-D432-4AF3-8609-3AB69C6B3B65}" destId="{E1D442E6-50DE-42B6-B90C-5C2C51011D23}" srcOrd="0" destOrd="0" presId="urn:microsoft.com/office/officeart/2005/8/layout/hProcess6"/>
    <dgm:cxn modelId="{8254A09B-D619-4953-9569-2CEF4C5130C5}" srcId="{AA65B37E-18B0-4B17-B624-6B19E7071DA2}" destId="{6B582ED4-C7F0-4AFC-BB88-F7BFD483E930}" srcOrd="3" destOrd="0" parTransId="{20B495B7-F3DA-4CC3-850D-6C5DF39FD2D0}" sibTransId="{4DCCA12A-7A2D-4395-B061-44E36D67FE94}"/>
    <dgm:cxn modelId="{51A1B9A3-10DC-449B-8614-1D42B8EF6928}" type="presOf" srcId="{1D6522C6-665C-435E-8E74-F7C2FF3D9A85}" destId="{E387BFBC-C63C-4A0A-83FF-5C6BD40FE0AD}" srcOrd="0" destOrd="0" presId="urn:microsoft.com/office/officeart/2005/8/layout/hProcess6"/>
    <dgm:cxn modelId="{74B53AA7-DBA3-4562-BD3C-9344B31D18CF}" srcId="{3AE55F7F-75B1-439E-BA53-B37D664866EE}" destId="{1D6522C6-665C-435E-8E74-F7C2FF3D9A85}" srcOrd="0" destOrd="0" parTransId="{45B0C94C-457B-456E-A445-9049441BE68D}" sibTransId="{2295F34B-96E8-4850-A3C1-E10C726CEEFF}"/>
    <dgm:cxn modelId="{F9062AAB-DF5F-4C89-B395-EAAF59EF4A23}" srcId="{AA65B37E-18B0-4B17-B624-6B19E7071DA2}" destId="{84C72CF5-219D-4BD5-9C9D-A254C8D89207}" srcOrd="1" destOrd="0" parTransId="{1ED97603-C875-4459-8DCD-B6030CC31FBC}" sibTransId="{81C12626-CAF1-4EA4-B6A4-4B5EBD50AC45}"/>
    <dgm:cxn modelId="{8C7A09D0-10F7-48AA-BA5C-91C9F2C654CE}" type="presOf" srcId="{9002735A-32CE-48C3-9451-C486880ABB6E}" destId="{10DD6BAD-64EC-4FED-A093-E47B3435FEB8}" srcOrd="0" destOrd="0" presId="urn:microsoft.com/office/officeart/2005/8/layout/hProcess6"/>
    <dgm:cxn modelId="{7F1C83D9-97AA-4E1D-A4C1-3F0B767CFD95}" srcId="{84C72CF5-219D-4BD5-9C9D-A254C8D89207}" destId="{9002735A-32CE-48C3-9451-C486880ABB6E}" srcOrd="0" destOrd="0" parTransId="{24F453BB-CB2E-46BB-B020-10907A614924}" sibTransId="{374EB580-3735-498C-83CC-24C18DAAD305}"/>
    <dgm:cxn modelId="{30B0D5DF-B691-4D64-9D3E-6B692E2150C5}" type="presOf" srcId="{1D6522C6-665C-435E-8E74-F7C2FF3D9A85}" destId="{578EC520-2F4A-4003-918C-24A96C70AEA3}" srcOrd="1" destOrd="0" presId="urn:microsoft.com/office/officeart/2005/8/layout/hProcess6"/>
    <dgm:cxn modelId="{533075F2-86EA-4665-86CB-4C9912A7360A}" type="presOf" srcId="{59396125-F890-44F5-99B1-A7C00B8A5E5F}" destId="{3882616B-A82E-474A-BEAD-C7E94A589992}" srcOrd="0" destOrd="0" presId="urn:microsoft.com/office/officeart/2005/8/layout/hProcess6"/>
    <dgm:cxn modelId="{860A91FD-2447-4398-B120-60306A212CA3}" type="presParOf" srcId="{05799C90-4AC2-4BB0-AC67-07ACE1B686EB}" destId="{7C5E65AA-9628-471A-B3A5-FE5D83AB3E4C}" srcOrd="0" destOrd="0" presId="urn:microsoft.com/office/officeart/2005/8/layout/hProcess6"/>
    <dgm:cxn modelId="{9D8EFDD8-0F8D-45F9-AC9F-C371489EF0F8}" type="presParOf" srcId="{7C5E65AA-9628-471A-B3A5-FE5D83AB3E4C}" destId="{D62CEB07-0233-45AA-8BFD-A12AEF7DAFFB}" srcOrd="0" destOrd="0" presId="urn:microsoft.com/office/officeart/2005/8/layout/hProcess6"/>
    <dgm:cxn modelId="{978B6CCF-F6A2-42C9-B5A6-119F6ABCD025}" type="presParOf" srcId="{7C5E65AA-9628-471A-B3A5-FE5D83AB3E4C}" destId="{3882616B-A82E-474A-BEAD-C7E94A589992}" srcOrd="1" destOrd="0" presId="urn:microsoft.com/office/officeart/2005/8/layout/hProcess6"/>
    <dgm:cxn modelId="{B5ABFE04-477C-40B2-93A5-F4FA5014A09D}" type="presParOf" srcId="{7C5E65AA-9628-471A-B3A5-FE5D83AB3E4C}" destId="{C517722E-BF8F-4D3C-B7A8-80B66AC64535}" srcOrd="2" destOrd="0" presId="urn:microsoft.com/office/officeart/2005/8/layout/hProcess6"/>
    <dgm:cxn modelId="{CF7E6191-A670-458A-A665-62004F55B76D}" type="presParOf" srcId="{7C5E65AA-9628-471A-B3A5-FE5D83AB3E4C}" destId="{E1D442E6-50DE-42B6-B90C-5C2C51011D23}" srcOrd="3" destOrd="0" presId="urn:microsoft.com/office/officeart/2005/8/layout/hProcess6"/>
    <dgm:cxn modelId="{F46AD103-79E4-4FE4-AE46-A09F5CF5783F}" type="presParOf" srcId="{05799C90-4AC2-4BB0-AC67-07ACE1B686EB}" destId="{04D104A1-B254-4446-B033-8CF435FD54CC}" srcOrd="1" destOrd="0" presId="urn:microsoft.com/office/officeart/2005/8/layout/hProcess6"/>
    <dgm:cxn modelId="{4F143F23-C5A1-428D-ADF7-DFBD39BB2C4A}" type="presParOf" srcId="{05799C90-4AC2-4BB0-AC67-07ACE1B686EB}" destId="{FF60D303-F73D-46BF-97E7-D18BF366698B}" srcOrd="2" destOrd="0" presId="urn:microsoft.com/office/officeart/2005/8/layout/hProcess6"/>
    <dgm:cxn modelId="{58968BA5-4788-4EDF-860F-3DC1697DF758}" type="presParOf" srcId="{FF60D303-F73D-46BF-97E7-D18BF366698B}" destId="{1435EA7C-DF15-44A6-B019-2B0B5867FBE5}" srcOrd="0" destOrd="0" presId="urn:microsoft.com/office/officeart/2005/8/layout/hProcess6"/>
    <dgm:cxn modelId="{51C4A25D-8CFD-48BF-8C7D-845839AFF04D}" type="presParOf" srcId="{FF60D303-F73D-46BF-97E7-D18BF366698B}" destId="{10DD6BAD-64EC-4FED-A093-E47B3435FEB8}" srcOrd="1" destOrd="0" presId="urn:microsoft.com/office/officeart/2005/8/layout/hProcess6"/>
    <dgm:cxn modelId="{2D05A837-3E95-4AC6-997F-09C1C3B26444}" type="presParOf" srcId="{FF60D303-F73D-46BF-97E7-D18BF366698B}" destId="{8412D892-5A7A-4DA4-BF64-D8C9896306CE}" srcOrd="2" destOrd="0" presId="urn:microsoft.com/office/officeart/2005/8/layout/hProcess6"/>
    <dgm:cxn modelId="{CE446A52-2ECC-4728-B8B6-F7B1FD502F67}" type="presParOf" srcId="{FF60D303-F73D-46BF-97E7-D18BF366698B}" destId="{CDB9AC5A-1499-44E3-9A89-B7F7D8C924C1}" srcOrd="3" destOrd="0" presId="urn:microsoft.com/office/officeart/2005/8/layout/hProcess6"/>
    <dgm:cxn modelId="{A8731FF0-6960-4110-8B8C-763CC68C3EE9}" type="presParOf" srcId="{05799C90-4AC2-4BB0-AC67-07ACE1B686EB}" destId="{B7D9EBE5-2B61-47A2-BD00-04B2879EB0E4}" srcOrd="3" destOrd="0" presId="urn:microsoft.com/office/officeart/2005/8/layout/hProcess6"/>
    <dgm:cxn modelId="{0FCA32EC-C5ED-4B26-8AA7-FEC5A62D77F2}" type="presParOf" srcId="{05799C90-4AC2-4BB0-AC67-07ACE1B686EB}" destId="{BA7D5242-3994-41AF-B392-5B8D8DC2D60B}" srcOrd="4" destOrd="0" presId="urn:microsoft.com/office/officeart/2005/8/layout/hProcess6"/>
    <dgm:cxn modelId="{9E90A1AE-07A4-42C5-B715-F8E706B926D0}" type="presParOf" srcId="{BA7D5242-3994-41AF-B392-5B8D8DC2D60B}" destId="{1F3838E6-83F7-4117-BE6E-DEE043AFACEE}" srcOrd="0" destOrd="0" presId="urn:microsoft.com/office/officeart/2005/8/layout/hProcess6"/>
    <dgm:cxn modelId="{2DA17DD5-3F0D-4915-A5C3-AC66C5334C1A}" type="presParOf" srcId="{BA7D5242-3994-41AF-B392-5B8D8DC2D60B}" destId="{E387BFBC-C63C-4A0A-83FF-5C6BD40FE0AD}" srcOrd="1" destOrd="0" presId="urn:microsoft.com/office/officeart/2005/8/layout/hProcess6"/>
    <dgm:cxn modelId="{07F23219-84FD-48F3-B913-3E9B1420853C}" type="presParOf" srcId="{BA7D5242-3994-41AF-B392-5B8D8DC2D60B}" destId="{578EC520-2F4A-4003-918C-24A96C70AEA3}" srcOrd="2" destOrd="0" presId="urn:microsoft.com/office/officeart/2005/8/layout/hProcess6"/>
    <dgm:cxn modelId="{470D3D1A-5093-4766-9898-AF714E2F7A4D}" type="presParOf" srcId="{BA7D5242-3994-41AF-B392-5B8D8DC2D60B}" destId="{4C1F17AB-C49A-4053-9EDC-615D8389E1F5}" srcOrd="3" destOrd="0" presId="urn:microsoft.com/office/officeart/2005/8/layout/hProcess6"/>
    <dgm:cxn modelId="{A857FD50-D809-42CC-B441-FE7C3F930521}" type="presParOf" srcId="{05799C90-4AC2-4BB0-AC67-07ACE1B686EB}" destId="{53A5A7C9-676F-43BD-A97A-81A452A02140}" srcOrd="5" destOrd="0" presId="urn:microsoft.com/office/officeart/2005/8/layout/hProcess6"/>
    <dgm:cxn modelId="{69B7F410-0978-4232-8079-9536909AAE2E}" type="presParOf" srcId="{05799C90-4AC2-4BB0-AC67-07ACE1B686EB}" destId="{4E179402-C54E-4246-BA26-A536C745C890}" srcOrd="6" destOrd="0" presId="urn:microsoft.com/office/officeart/2005/8/layout/hProcess6"/>
    <dgm:cxn modelId="{A342893C-5A26-463D-9B36-AA80A2A7C249}" type="presParOf" srcId="{4E179402-C54E-4246-BA26-A536C745C890}" destId="{CB967702-63ED-44B9-9FF6-A81ADAC9DCE0}" srcOrd="0" destOrd="0" presId="urn:microsoft.com/office/officeart/2005/8/layout/hProcess6"/>
    <dgm:cxn modelId="{8A79BA94-875A-4878-945D-3EE34B38E457}" type="presParOf" srcId="{4E179402-C54E-4246-BA26-A536C745C890}" destId="{F8A5E368-4C95-4EC5-860C-BBD97D923610}" srcOrd="1" destOrd="0" presId="urn:microsoft.com/office/officeart/2005/8/layout/hProcess6"/>
    <dgm:cxn modelId="{E38CEBAA-91D9-4E34-B92B-9635FE968368}" type="presParOf" srcId="{4E179402-C54E-4246-BA26-A536C745C890}" destId="{E8EE89CC-6A70-424F-B485-8DDD49E7AEA7}" srcOrd="2" destOrd="0" presId="urn:microsoft.com/office/officeart/2005/8/layout/hProcess6"/>
    <dgm:cxn modelId="{85172700-1339-475C-AFA8-7DF726B39222}" type="presParOf" srcId="{4E179402-C54E-4246-BA26-A536C745C890}" destId="{5C44622F-2F88-4BA9-9BB1-D6951CE35127}" srcOrd="3" destOrd="0" presId="urn:microsoft.com/office/officeart/2005/8/layout/hProcess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046BC35-C90C-4C26-ADB1-3D8D2F623AC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94E8726-9974-4906-B63B-5D1A2B0D2597}">
      <dgm:prSet/>
      <dgm:spPr/>
      <dgm:t>
        <a:bodyPr/>
        <a:lstStyle/>
        <a:p>
          <a:r>
            <a:rPr lang="en-US"/>
            <a:t>Can be either hosted online or local (GitHub, GitHub Enterprise)</a:t>
          </a:r>
        </a:p>
      </dgm:t>
    </dgm:pt>
    <dgm:pt modelId="{3C1EE5E5-06A9-4E49-AF53-CEFDB4EF81F9}" type="parTrans" cxnId="{39F01202-B2FF-46A1-BD23-789AFF6456D7}">
      <dgm:prSet/>
      <dgm:spPr/>
      <dgm:t>
        <a:bodyPr/>
        <a:lstStyle/>
        <a:p>
          <a:endParaRPr lang="en-US"/>
        </a:p>
      </dgm:t>
    </dgm:pt>
    <dgm:pt modelId="{09D55B1F-87D4-42BE-A5DC-AEB03E88FDB0}" type="sibTrans" cxnId="{39F01202-B2FF-46A1-BD23-789AFF6456D7}">
      <dgm:prSet/>
      <dgm:spPr/>
      <dgm:t>
        <a:bodyPr/>
        <a:lstStyle/>
        <a:p>
          <a:endParaRPr lang="en-US"/>
        </a:p>
      </dgm:t>
    </dgm:pt>
    <dgm:pt modelId="{7CF10A24-5472-4F6A-A832-5A679B258C80}">
      <dgm:prSet/>
      <dgm:spPr/>
      <dgm:t>
        <a:bodyPr/>
        <a:lstStyle/>
        <a:p>
          <a:r>
            <a:rPr lang="en-US"/>
            <a:t>Represents the main project</a:t>
          </a:r>
        </a:p>
      </dgm:t>
    </dgm:pt>
    <dgm:pt modelId="{7F6D6008-6B02-4E7A-8AA6-0C76F243E89D}" type="parTrans" cxnId="{672449AE-E00C-4971-9118-4EF1EE0EA785}">
      <dgm:prSet/>
      <dgm:spPr/>
      <dgm:t>
        <a:bodyPr/>
        <a:lstStyle/>
        <a:p>
          <a:endParaRPr lang="en-US"/>
        </a:p>
      </dgm:t>
    </dgm:pt>
    <dgm:pt modelId="{DD141008-E762-4654-A131-7C55F6ED08FC}" type="sibTrans" cxnId="{672449AE-E00C-4971-9118-4EF1EE0EA785}">
      <dgm:prSet/>
      <dgm:spPr/>
      <dgm:t>
        <a:bodyPr/>
        <a:lstStyle/>
        <a:p>
          <a:endParaRPr lang="en-US"/>
        </a:p>
      </dgm:t>
    </dgm:pt>
    <dgm:pt modelId="{7D43AC71-F1DB-4B12-8E46-D7291136FD05}">
      <dgm:prSet/>
      <dgm:spPr/>
      <dgm:t>
        <a:bodyPr/>
        <a:lstStyle/>
        <a:p>
          <a:r>
            <a:rPr lang="en-US"/>
            <a:t>Contains: files, commits, branches, and history for the entire project</a:t>
          </a:r>
        </a:p>
      </dgm:t>
    </dgm:pt>
    <dgm:pt modelId="{76121C61-39E8-495B-AE94-E67256ED8C45}" type="parTrans" cxnId="{14A06A69-2297-4478-B366-EEFBB2B4E79C}">
      <dgm:prSet/>
      <dgm:spPr/>
      <dgm:t>
        <a:bodyPr/>
        <a:lstStyle/>
        <a:p>
          <a:endParaRPr lang="en-US"/>
        </a:p>
      </dgm:t>
    </dgm:pt>
    <dgm:pt modelId="{32D3CEC1-7004-4C60-9BC6-318CA6D8763E}" type="sibTrans" cxnId="{14A06A69-2297-4478-B366-EEFBB2B4E79C}">
      <dgm:prSet/>
      <dgm:spPr/>
      <dgm:t>
        <a:bodyPr/>
        <a:lstStyle/>
        <a:p>
          <a:endParaRPr lang="en-US"/>
        </a:p>
      </dgm:t>
    </dgm:pt>
    <dgm:pt modelId="{523181A2-6335-4E4E-806B-4B5BBCA890A6}">
      <dgm:prSet/>
      <dgm:spPr/>
      <dgm:t>
        <a:bodyPr/>
        <a:lstStyle/>
        <a:p>
          <a:r>
            <a:rPr lang="en-US"/>
            <a:t>Best practices: </a:t>
          </a:r>
        </a:p>
      </dgm:t>
    </dgm:pt>
    <dgm:pt modelId="{1F2DF36C-CEAE-47B3-9160-585558D156CF}" type="parTrans" cxnId="{B1ABF63F-50B5-4CF2-BB07-C8512C589A43}">
      <dgm:prSet/>
      <dgm:spPr/>
      <dgm:t>
        <a:bodyPr/>
        <a:lstStyle/>
        <a:p>
          <a:endParaRPr lang="en-US"/>
        </a:p>
      </dgm:t>
    </dgm:pt>
    <dgm:pt modelId="{8BB49CBD-8379-46DE-A5A9-E182222803C3}" type="sibTrans" cxnId="{B1ABF63F-50B5-4CF2-BB07-C8512C589A43}">
      <dgm:prSet/>
      <dgm:spPr/>
      <dgm:t>
        <a:bodyPr/>
        <a:lstStyle/>
        <a:p>
          <a:endParaRPr lang="en-US"/>
        </a:p>
      </dgm:t>
    </dgm:pt>
    <dgm:pt modelId="{40EA2A8C-F841-4C6C-877F-77D100AB2AE0}">
      <dgm:prSet/>
      <dgm:spPr/>
      <dgm:t>
        <a:bodyPr/>
        <a:lstStyle/>
        <a:p>
          <a:pPr>
            <a:buFontTx/>
            <a:buNone/>
          </a:pPr>
          <a:r>
            <a:rPr lang="en-US"/>
            <a:t>Maintain a single source repository </a:t>
          </a:r>
        </a:p>
      </dgm:t>
    </dgm:pt>
    <dgm:pt modelId="{E2BB7BCE-99D5-4DB4-B2EE-113608BE718A}" type="parTrans" cxnId="{AC93FEED-036C-43B0-BDAB-30D9B85BEBDB}">
      <dgm:prSet/>
      <dgm:spPr/>
      <dgm:t>
        <a:bodyPr/>
        <a:lstStyle/>
        <a:p>
          <a:endParaRPr lang="en-US"/>
        </a:p>
      </dgm:t>
    </dgm:pt>
    <dgm:pt modelId="{BED87BAF-C71C-4C62-8C47-A6E9706FB252}" type="sibTrans" cxnId="{AC93FEED-036C-43B0-BDAB-30D9B85BEBDB}">
      <dgm:prSet/>
      <dgm:spPr/>
      <dgm:t>
        <a:bodyPr/>
        <a:lstStyle/>
        <a:p>
          <a:endParaRPr lang="en-US"/>
        </a:p>
      </dgm:t>
    </dgm:pt>
    <dgm:pt modelId="{49EA2DC8-7299-48E4-9ACE-008897799CE8}">
      <dgm:prSet/>
      <dgm:spPr/>
      <dgm:t>
        <a:bodyPr/>
        <a:lstStyle/>
        <a:p>
          <a:pPr>
            <a:buFontTx/>
            <a:buNone/>
          </a:pPr>
          <a:r>
            <a:rPr lang="en-US"/>
            <a:t>Place all needed content for a project in a single repository</a:t>
          </a:r>
        </a:p>
      </dgm:t>
    </dgm:pt>
    <dgm:pt modelId="{74CE1247-05B7-40D9-B4F0-C4D18E9B14A5}" type="parTrans" cxnId="{701689E5-AD7C-43F7-BC96-DC7E49D4F13D}">
      <dgm:prSet/>
      <dgm:spPr/>
      <dgm:t>
        <a:bodyPr/>
        <a:lstStyle/>
        <a:p>
          <a:endParaRPr lang="en-US"/>
        </a:p>
      </dgm:t>
    </dgm:pt>
    <dgm:pt modelId="{22572390-648A-4962-86AC-D0729481E1E9}" type="sibTrans" cxnId="{701689E5-AD7C-43F7-BC96-DC7E49D4F13D}">
      <dgm:prSet/>
      <dgm:spPr/>
      <dgm:t>
        <a:bodyPr/>
        <a:lstStyle/>
        <a:p>
          <a:endParaRPr lang="en-US"/>
        </a:p>
      </dgm:t>
    </dgm:pt>
    <dgm:pt modelId="{5790D276-D506-4EF5-BAB5-0198FA2E7D80}">
      <dgm:prSet/>
      <dgm:spPr/>
      <dgm:t>
        <a:bodyPr/>
        <a:lstStyle/>
        <a:p>
          <a:pPr>
            <a:buFontTx/>
            <a:buNone/>
          </a:pPr>
          <a:r>
            <a:rPr lang="en-US"/>
            <a:t>Minimize branches</a:t>
          </a:r>
        </a:p>
      </dgm:t>
    </dgm:pt>
    <dgm:pt modelId="{53BD36B5-EF83-463A-9F7E-FF99B334267F}" type="parTrans" cxnId="{8F406F58-404C-4D48-9740-18CA17A000B0}">
      <dgm:prSet/>
      <dgm:spPr/>
      <dgm:t>
        <a:bodyPr/>
        <a:lstStyle/>
        <a:p>
          <a:endParaRPr lang="en-US"/>
        </a:p>
      </dgm:t>
    </dgm:pt>
    <dgm:pt modelId="{CA0237F1-757A-48D4-BE61-18B2857C4C3F}" type="sibTrans" cxnId="{8F406F58-404C-4D48-9740-18CA17A000B0}">
      <dgm:prSet/>
      <dgm:spPr/>
      <dgm:t>
        <a:bodyPr/>
        <a:lstStyle/>
        <a:p>
          <a:endParaRPr lang="en-US"/>
        </a:p>
      </dgm:t>
    </dgm:pt>
    <dgm:pt modelId="{01C25ACE-EF3C-4589-81A7-437145DABC24}" type="pres">
      <dgm:prSet presAssocID="{0046BC35-C90C-4C26-ADB1-3D8D2F623AC9}" presName="root" presStyleCnt="0">
        <dgm:presLayoutVars>
          <dgm:dir/>
          <dgm:resizeHandles val="exact"/>
        </dgm:presLayoutVars>
      </dgm:prSet>
      <dgm:spPr/>
    </dgm:pt>
    <dgm:pt modelId="{F0549EA5-853C-47AC-83CB-E3D5081A6CA0}" type="pres">
      <dgm:prSet presAssocID="{194E8726-9974-4906-B63B-5D1A2B0D2597}" presName="compNode" presStyleCnt="0"/>
      <dgm:spPr/>
    </dgm:pt>
    <dgm:pt modelId="{9EC693E2-3110-4855-8EE9-E66F1E233C20}" type="pres">
      <dgm:prSet presAssocID="{194E8726-9974-4906-B63B-5D1A2B0D2597}" presName="bgRect" presStyleLbl="bgShp" presStyleIdx="0" presStyleCnt="4"/>
      <dgm:spPr/>
    </dgm:pt>
    <dgm:pt modelId="{F685725B-FCD5-46E6-854E-B057DAA3DF04}" type="pres">
      <dgm:prSet presAssocID="{194E8726-9974-4906-B63B-5D1A2B0D259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70477956-E4FA-4E6B-8E70-F215A1C7C9A2}" type="pres">
      <dgm:prSet presAssocID="{194E8726-9974-4906-B63B-5D1A2B0D2597}" presName="spaceRect" presStyleCnt="0"/>
      <dgm:spPr/>
    </dgm:pt>
    <dgm:pt modelId="{90365817-AC47-4315-A8D0-15DBBF0FB1DD}" type="pres">
      <dgm:prSet presAssocID="{194E8726-9974-4906-B63B-5D1A2B0D2597}" presName="parTx" presStyleLbl="revTx" presStyleIdx="0" presStyleCnt="5">
        <dgm:presLayoutVars>
          <dgm:chMax val="0"/>
          <dgm:chPref val="0"/>
        </dgm:presLayoutVars>
      </dgm:prSet>
      <dgm:spPr/>
    </dgm:pt>
    <dgm:pt modelId="{0522C5A7-8E44-4848-A890-86514462D6B1}" type="pres">
      <dgm:prSet presAssocID="{09D55B1F-87D4-42BE-A5DC-AEB03E88FDB0}" presName="sibTrans" presStyleCnt="0"/>
      <dgm:spPr/>
    </dgm:pt>
    <dgm:pt modelId="{D1B1F4A5-2017-4D99-A5E5-18F8F4A11C5C}" type="pres">
      <dgm:prSet presAssocID="{7CF10A24-5472-4F6A-A832-5A679B258C80}" presName="compNode" presStyleCnt="0"/>
      <dgm:spPr/>
    </dgm:pt>
    <dgm:pt modelId="{5239E68A-B36B-476B-92AA-97944AD35F97}" type="pres">
      <dgm:prSet presAssocID="{7CF10A24-5472-4F6A-A832-5A679B258C80}" presName="bgRect" presStyleLbl="bgShp" presStyleIdx="1" presStyleCnt="4"/>
      <dgm:spPr/>
    </dgm:pt>
    <dgm:pt modelId="{3562714A-43B9-44F6-BE34-B059FE4B5A44}" type="pres">
      <dgm:prSet presAssocID="{7CF10A24-5472-4F6A-A832-5A679B258C8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ternetOfThings"/>
        </a:ext>
      </dgm:extLst>
    </dgm:pt>
    <dgm:pt modelId="{073E3A87-A83F-4503-872B-2A4F144734E2}" type="pres">
      <dgm:prSet presAssocID="{7CF10A24-5472-4F6A-A832-5A679B258C80}" presName="spaceRect" presStyleCnt="0"/>
      <dgm:spPr/>
    </dgm:pt>
    <dgm:pt modelId="{191F9D8D-B710-46A1-B96D-564AF93FA67E}" type="pres">
      <dgm:prSet presAssocID="{7CF10A24-5472-4F6A-A832-5A679B258C80}" presName="parTx" presStyleLbl="revTx" presStyleIdx="1" presStyleCnt="5">
        <dgm:presLayoutVars>
          <dgm:chMax val="0"/>
          <dgm:chPref val="0"/>
        </dgm:presLayoutVars>
      </dgm:prSet>
      <dgm:spPr/>
    </dgm:pt>
    <dgm:pt modelId="{B3E89147-317D-4DCF-973A-A68F0157DDFE}" type="pres">
      <dgm:prSet presAssocID="{DD141008-E762-4654-A131-7C55F6ED08FC}" presName="sibTrans" presStyleCnt="0"/>
      <dgm:spPr/>
    </dgm:pt>
    <dgm:pt modelId="{014072E4-858B-4F6E-BBF5-3530DC957274}" type="pres">
      <dgm:prSet presAssocID="{7D43AC71-F1DB-4B12-8E46-D7291136FD05}" presName="compNode" presStyleCnt="0"/>
      <dgm:spPr/>
    </dgm:pt>
    <dgm:pt modelId="{BCFABE3B-A32B-428D-B324-E4E1052F855C}" type="pres">
      <dgm:prSet presAssocID="{7D43AC71-F1DB-4B12-8E46-D7291136FD05}" presName="bgRect" presStyleLbl="bgShp" presStyleIdx="2" presStyleCnt="4"/>
      <dgm:spPr/>
    </dgm:pt>
    <dgm:pt modelId="{F13015CC-6270-4A34-BB6A-AE213D570A48}" type="pres">
      <dgm:prSet presAssocID="{7D43AC71-F1DB-4B12-8E46-D7291136FD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26A3528D-58EC-482A-A6AE-CFE299BFBAB4}" type="pres">
      <dgm:prSet presAssocID="{7D43AC71-F1DB-4B12-8E46-D7291136FD05}" presName="spaceRect" presStyleCnt="0"/>
      <dgm:spPr/>
    </dgm:pt>
    <dgm:pt modelId="{7F6C3A86-4641-4818-9D63-71DB1DC087DA}" type="pres">
      <dgm:prSet presAssocID="{7D43AC71-F1DB-4B12-8E46-D7291136FD05}" presName="parTx" presStyleLbl="revTx" presStyleIdx="2" presStyleCnt="5">
        <dgm:presLayoutVars>
          <dgm:chMax val="0"/>
          <dgm:chPref val="0"/>
        </dgm:presLayoutVars>
      </dgm:prSet>
      <dgm:spPr/>
    </dgm:pt>
    <dgm:pt modelId="{0C2F5A43-5A2F-4493-8CF1-D090AC2C903D}" type="pres">
      <dgm:prSet presAssocID="{32D3CEC1-7004-4C60-9BC6-318CA6D8763E}" presName="sibTrans" presStyleCnt="0"/>
      <dgm:spPr/>
    </dgm:pt>
    <dgm:pt modelId="{9D78EAA9-4162-40E8-9D34-01912F0355BB}" type="pres">
      <dgm:prSet presAssocID="{523181A2-6335-4E4E-806B-4B5BBCA890A6}" presName="compNode" presStyleCnt="0"/>
      <dgm:spPr/>
    </dgm:pt>
    <dgm:pt modelId="{105B2545-8AC3-433D-BDE1-6E6FFA9E49E4}" type="pres">
      <dgm:prSet presAssocID="{523181A2-6335-4E4E-806B-4B5BBCA890A6}" presName="bgRect" presStyleLbl="bgShp" presStyleIdx="3" presStyleCnt="4"/>
      <dgm:spPr/>
    </dgm:pt>
    <dgm:pt modelId="{606DBA74-1497-4A53-B8A8-47309FF99FB9}" type="pres">
      <dgm:prSet presAssocID="{523181A2-6335-4E4E-806B-4B5BBCA890A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27B6FAFC-D3A8-4C4E-9365-E10FBA49B3B8}" type="pres">
      <dgm:prSet presAssocID="{523181A2-6335-4E4E-806B-4B5BBCA890A6}" presName="spaceRect" presStyleCnt="0"/>
      <dgm:spPr/>
    </dgm:pt>
    <dgm:pt modelId="{64E074FD-3198-4894-8E0B-D759AC8BB666}" type="pres">
      <dgm:prSet presAssocID="{523181A2-6335-4E4E-806B-4B5BBCA890A6}" presName="parTx" presStyleLbl="revTx" presStyleIdx="3" presStyleCnt="5">
        <dgm:presLayoutVars>
          <dgm:chMax val="0"/>
          <dgm:chPref val="0"/>
        </dgm:presLayoutVars>
      </dgm:prSet>
      <dgm:spPr/>
    </dgm:pt>
    <dgm:pt modelId="{B7648562-62EA-4B2B-BD90-FDBB5F7206C8}" type="pres">
      <dgm:prSet presAssocID="{523181A2-6335-4E4E-806B-4B5BBCA890A6}" presName="desTx" presStyleLbl="revTx" presStyleIdx="4" presStyleCnt="5" custLinFactNeighborX="-58934">
        <dgm:presLayoutVars/>
      </dgm:prSet>
      <dgm:spPr/>
    </dgm:pt>
  </dgm:ptLst>
  <dgm:cxnLst>
    <dgm:cxn modelId="{39F01202-B2FF-46A1-BD23-789AFF6456D7}" srcId="{0046BC35-C90C-4C26-ADB1-3D8D2F623AC9}" destId="{194E8726-9974-4906-B63B-5D1A2B0D2597}" srcOrd="0" destOrd="0" parTransId="{3C1EE5E5-06A9-4E49-AF53-CEFDB4EF81F9}" sibTransId="{09D55B1F-87D4-42BE-A5DC-AEB03E88FDB0}"/>
    <dgm:cxn modelId="{B0349C05-AB9F-41FB-91F3-F3E2C3FB4DBE}" type="presOf" srcId="{523181A2-6335-4E4E-806B-4B5BBCA890A6}" destId="{64E074FD-3198-4894-8E0B-D759AC8BB666}" srcOrd="0" destOrd="0" presId="urn:microsoft.com/office/officeart/2018/2/layout/IconVerticalSolidList"/>
    <dgm:cxn modelId="{09642415-5D56-46C2-872D-0C11E87AB840}" type="presOf" srcId="{194E8726-9974-4906-B63B-5D1A2B0D2597}" destId="{90365817-AC47-4315-A8D0-15DBBF0FB1DD}" srcOrd="0" destOrd="0" presId="urn:microsoft.com/office/officeart/2018/2/layout/IconVerticalSolidList"/>
    <dgm:cxn modelId="{B1ABF63F-50B5-4CF2-BB07-C8512C589A43}" srcId="{0046BC35-C90C-4C26-ADB1-3D8D2F623AC9}" destId="{523181A2-6335-4E4E-806B-4B5BBCA890A6}" srcOrd="3" destOrd="0" parTransId="{1F2DF36C-CEAE-47B3-9160-585558D156CF}" sibTransId="{8BB49CBD-8379-46DE-A5A9-E182222803C3}"/>
    <dgm:cxn modelId="{14A06A69-2297-4478-B366-EEFBB2B4E79C}" srcId="{0046BC35-C90C-4C26-ADB1-3D8D2F623AC9}" destId="{7D43AC71-F1DB-4B12-8E46-D7291136FD05}" srcOrd="2" destOrd="0" parTransId="{76121C61-39E8-495B-AE94-E67256ED8C45}" sibTransId="{32D3CEC1-7004-4C60-9BC6-318CA6D8763E}"/>
    <dgm:cxn modelId="{8F406F58-404C-4D48-9740-18CA17A000B0}" srcId="{523181A2-6335-4E4E-806B-4B5BBCA890A6}" destId="{5790D276-D506-4EF5-BAB5-0198FA2E7D80}" srcOrd="2" destOrd="0" parTransId="{53BD36B5-EF83-463A-9F7E-FF99B334267F}" sibTransId="{CA0237F1-757A-48D4-BE61-18B2857C4C3F}"/>
    <dgm:cxn modelId="{F9238D7B-23B8-4C7F-B3B7-447626BD9983}" type="presOf" srcId="{0046BC35-C90C-4C26-ADB1-3D8D2F623AC9}" destId="{01C25ACE-EF3C-4589-81A7-437145DABC24}" srcOrd="0" destOrd="0" presId="urn:microsoft.com/office/officeart/2018/2/layout/IconVerticalSolidList"/>
    <dgm:cxn modelId="{326E9F9C-AD57-4F91-9233-FBF38E6F17AE}" type="presOf" srcId="{5790D276-D506-4EF5-BAB5-0198FA2E7D80}" destId="{B7648562-62EA-4B2B-BD90-FDBB5F7206C8}" srcOrd="0" destOrd="2" presId="urn:microsoft.com/office/officeart/2018/2/layout/IconVerticalSolidList"/>
    <dgm:cxn modelId="{672449AE-E00C-4971-9118-4EF1EE0EA785}" srcId="{0046BC35-C90C-4C26-ADB1-3D8D2F623AC9}" destId="{7CF10A24-5472-4F6A-A832-5A679B258C80}" srcOrd="1" destOrd="0" parTransId="{7F6D6008-6B02-4E7A-8AA6-0C76F243E89D}" sibTransId="{DD141008-E762-4654-A131-7C55F6ED08FC}"/>
    <dgm:cxn modelId="{D3ABE7B0-FC81-4786-ADD0-940804612F9F}" type="presOf" srcId="{40EA2A8C-F841-4C6C-877F-77D100AB2AE0}" destId="{B7648562-62EA-4B2B-BD90-FDBB5F7206C8}" srcOrd="0" destOrd="0" presId="urn:microsoft.com/office/officeart/2018/2/layout/IconVerticalSolidList"/>
    <dgm:cxn modelId="{2F05BFB3-3744-4A65-B5A2-6B1CC4044F9B}" type="presOf" srcId="{7D43AC71-F1DB-4B12-8E46-D7291136FD05}" destId="{7F6C3A86-4641-4818-9D63-71DB1DC087DA}" srcOrd="0" destOrd="0" presId="urn:microsoft.com/office/officeart/2018/2/layout/IconVerticalSolidList"/>
    <dgm:cxn modelId="{500EABCF-56B6-498E-93D2-1F63C0CF5735}" type="presOf" srcId="{7CF10A24-5472-4F6A-A832-5A679B258C80}" destId="{191F9D8D-B710-46A1-B96D-564AF93FA67E}" srcOrd="0" destOrd="0" presId="urn:microsoft.com/office/officeart/2018/2/layout/IconVerticalSolidList"/>
    <dgm:cxn modelId="{701689E5-AD7C-43F7-BC96-DC7E49D4F13D}" srcId="{523181A2-6335-4E4E-806B-4B5BBCA890A6}" destId="{49EA2DC8-7299-48E4-9ACE-008897799CE8}" srcOrd="1" destOrd="0" parTransId="{74CE1247-05B7-40D9-B4F0-C4D18E9B14A5}" sibTransId="{22572390-648A-4962-86AC-D0729481E1E9}"/>
    <dgm:cxn modelId="{AC93FEED-036C-43B0-BDAB-30D9B85BEBDB}" srcId="{523181A2-6335-4E4E-806B-4B5BBCA890A6}" destId="{40EA2A8C-F841-4C6C-877F-77D100AB2AE0}" srcOrd="0" destOrd="0" parTransId="{E2BB7BCE-99D5-4DB4-B2EE-113608BE718A}" sibTransId="{BED87BAF-C71C-4C62-8C47-A6E9706FB252}"/>
    <dgm:cxn modelId="{93A81EF5-D850-449B-A06A-37F412621FBD}" type="presOf" srcId="{49EA2DC8-7299-48E4-9ACE-008897799CE8}" destId="{B7648562-62EA-4B2B-BD90-FDBB5F7206C8}" srcOrd="0" destOrd="1" presId="urn:microsoft.com/office/officeart/2018/2/layout/IconVerticalSolidList"/>
    <dgm:cxn modelId="{2B6D7180-4C67-4059-AED0-D5DFED8D2D17}" type="presParOf" srcId="{01C25ACE-EF3C-4589-81A7-437145DABC24}" destId="{F0549EA5-853C-47AC-83CB-E3D5081A6CA0}" srcOrd="0" destOrd="0" presId="urn:microsoft.com/office/officeart/2018/2/layout/IconVerticalSolidList"/>
    <dgm:cxn modelId="{4C34B071-533A-4929-9379-CE12499BCC84}" type="presParOf" srcId="{F0549EA5-853C-47AC-83CB-E3D5081A6CA0}" destId="{9EC693E2-3110-4855-8EE9-E66F1E233C20}" srcOrd="0" destOrd="0" presId="urn:microsoft.com/office/officeart/2018/2/layout/IconVerticalSolidList"/>
    <dgm:cxn modelId="{C5411985-9ED5-4ADD-B457-2A640280C871}" type="presParOf" srcId="{F0549EA5-853C-47AC-83CB-E3D5081A6CA0}" destId="{F685725B-FCD5-46E6-854E-B057DAA3DF04}" srcOrd="1" destOrd="0" presId="urn:microsoft.com/office/officeart/2018/2/layout/IconVerticalSolidList"/>
    <dgm:cxn modelId="{A238F448-E069-4778-BBD8-EAA4975D8D7A}" type="presParOf" srcId="{F0549EA5-853C-47AC-83CB-E3D5081A6CA0}" destId="{70477956-E4FA-4E6B-8E70-F215A1C7C9A2}" srcOrd="2" destOrd="0" presId="urn:microsoft.com/office/officeart/2018/2/layout/IconVerticalSolidList"/>
    <dgm:cxn modelId="{2F442977-CF90-4C53-9A8C-41DA0E840A21}" type="presParOf" srcId="{F0549EA5-853C-47AC-83CB-E3D5081A6CA0}" destId="{90365817-AC47-4315-A8D0-15DBBF0FB1DD}" srcOrd="3" destOrd="0" presId="urn:microsoft.com/office/officeart/2018/2/layout/IconVerticalSolidList"/>
    <dgm:cxn modelId="{4D2D6E46-0E45-41BA-BB67-A4BD4566D9FA}" type="presParOf" srcId="{01C25ACE-EF3C-4589-81A7-437145DABC24}" destId="{0522C5A7-8E44-4848-A890-86514462D6B1}" srcOrd="1" destOrd="0" presId="urn:microsoft.com/office/officeart/2018/2/layout/IconVerticalSolidList"/>
    <dgm:cxn modelId="{F0B3F637-C4C5-405E-B322-2E04FE96DBD5}" type="presParOf" srcId="{01C25ACE-EF3C-4589-81A7-437145DABC24}" destId="{D1B1F4A5-2017-4D99-A5E5-18F8F4A11C5C}" srcOrd="2" destOrd="0" presId="urn:microsoft.com/office/officeart/2018/2/layout/IconVerticalSolidList"/>
    <dgm:cxn modelId="{7B4E3A71-1238-4EAC-9F87-8B656B174AA6}" type="presParOf" srcId="{D1B1F4A5-2017-4D99-A5E5-18F8F4A11C5C}" destId="{5239E68A-B36B-476B-92AA-97944AD35F97}" srcOrd="0" destOrd="0" presId="urn:microsoft.com/office/officeart/2018/2/layout/IconVerticalSolidList"/>
    <dgm:cxn modelId="{500E37E8-D5C9-4EB4-9F09-F6ED872872CE}" type="presParOf" srcId="{D1B1F4A5-2017-4D99-A5E5-18F8F4A11C5C}" destId="{3562714A-43B9-44F6-BE34-B059FE4B5A44}" srcOrd="1" destOrd="0" presId="urn:microsoft.com/office/officeart/2018/2/layout/IconVerticalSolidList"/>
    <dgm:cxn modelId="{1FCA8B2F-4A21-42C6-8A5E-0D8DA93D00D6}" type="presParOf" srcId="{D1B1F4A5-2017-4D99-A5E5-18F8F4A11C5C}" destId="{073E3A87-A83F-4503-872B-2A4F144734E2}" srcOrd="2" destOrd="0" presId="urn:microsoft.com/office/officeart/2018/2/layout/IconVerticalSolidList"/>
    <dgm:cxn modelId="{BA367373-DF6B-4735-8730-D7A5A72D7502}" type="presParOf" srcId="{D1B1F4A5-2017-4D99-A5E5-18F8F4A11C5C}" destId="{191F9D8D-B710-46A1-B96D-564AF93FA67E}" srcOrd="3" destOrd="0" presId="urn:microsoft.com/office/officeart/2018/2/layout/IconVerticalSolidList"/>
    <dgm:cxn modelId="{99DAE60D-66A6-477D-BFAF-CD52C4FCBA55}" type="presParOf" srcId="{01C25ACE-EF3C-4589-81A7-437145DABC24}" destId="{B3E89147-317D-4DCF-973A-A68F0157DDFE}" srcOrd="3" destOrd="0" presId="urn:microsoft.com/office/officeart/2018/2/layout/IconVerticalSolidList"/>
    <dgm:cxn modelId="{4F2CAF7B-3F03-42EF-91E9-0F962A321504}" type="presParOf" srcId="{01C25ACE-EF3C-4589-81A7-437145DABC24}" destId="{014072E4-858B-4F6E-BBF5-3530DC957274}" srcOrd="4" destOrd="0" presId="urn:microsoft.com/office/officeart/2018/2/layout/IconVerticalSolidList"/>
    <dgm:cxn modelId="{C410069D-5DF6-4215-AB01-592E17415D56}" type="presParOf" srcId="{014072E4-858B-4F6E-BBF5-3530DC957274}" destId="{BCFABE3B-A32B-428D-B324-E4E1052F855C}" srcOrd="0" destOrd="0" presId="urn:microsoft.com/office/officeart/2018/2/layout/IconVerticalSolidList"/>
    <dgm:cxn modelId="{D06CDD20-CFA0-43F1-8F67-9907FE46B2A2}" type="presParOf" srcId="{014072E4-858B-4F6E-BBF5-3530DC957274}" destId="{F13015CC-6270-4A34-BB6A-AE213D570A48}" srcOrd="1" destOrd="0" presId="urn:microsoft.com/office/officeart/2018/2/layout/IconVerticalSolidList"/>
    <dgm:cxn modelId="{A8B4EFAF-AC89-46C2-A62F-E193AF55B5A8}" type="presParOf" srcId="{014072E4-858B-4F6E-BBF5-3530DC957274}" destId="{26A3528D-58EC-482A-A6AE-CFE299BFBAB4}" srcOrd="2" destOrd="0" presId="urn:microsoft.com/office/officeart/2018/2/layout/IconVerticalSolidList"/>
    <dgm:cxn modelId="{3FD5351E-0977-4AD5-9335-C154CA2EF7A2}" type="presParOf" srcId="{014072E4-858B-4F6E-BBF5-3530DC957274}" destId="{7F6C3A86-4641-4818-9D63-71DB1DC087DA}" srcOrd="3" destOrd="0" presId="urn:microsoft.com/office/officeart/2018/2/layout/IconVerticalSolidList"/>
    <dgm:cxn modelId="{DBF95739-5F23-4A61-9C44-727A89FABFEA}" type="presParOf" srcId="{01C25ACE-EF3C-4589-81A7-437145DABC24}" destId="{0C2F5A43-5A2F-4493-8CF1-D090AC2C903D}" srcOrd="5" destOrd="0" presId="urn:microsoft.com/office/officeart/2018/2/layout/IconVerticalSolidList"/>
    <dgm:cxn modelId="{9388D50D-71C0-4CEA-89C8-A543365DD08F}" type="presParOf" srcId="{01C25ACE-EF3C-4589-81A7-437145DABC24}" destId="{9D78EAA9-4162-40E8-9D34-01912F0355BB}" srcOrd="6" destOrd="0" presId="urn:microsoft.com/office/officeart/2018/2/layout/IconVerticalSolidList"/>
    <dgm:cxn modelId="{8863B84F-9640-480A-B593-211CB379BA79}" type="presParOf" srcId="{9D78EAA9-4162-40E8-9D34-01912F0355BB}" destId="{105B2545-8AC3-433D-BDE1-6E6FFA9E49E4}" srcOrd="0" destOrd="0" presId="urn:microsoft.com/office/officeart/2018/2/layout/IconVerticalSolidList"/>
    <dgm:cxn modelId="{A35297B4-AB1B-42E0-A34F-47A2E9CD4F49}" type="presParOf" srcId="{9D78EAA9-4162-40E8-9D34-01912F0355BB}" destId="{606DBA74-1497-4A53-B8A8-47309FF99FB9}" srcOrd="1" destOrd="0" presId="urn:microsoft.com/office/officeart/2018/2/layout/IconVerticalSolidList"/>
    <dgm:cxn modelId="{2B14784E-E85E-4DD2-8B80-EED7BC423206}" type="presParOf" srcId="{9D78EAA9-4162-40E8-9D34-01912F0355BB}" destId="{27B6FAFC-D3A8-4C4E-9365-E10FBA49B3B8}" srcOrd="2" destOrd="0" presId="urn:microsoft.com/office/officeart/2018/2/layout/IconVerticalSolidList"/>
    <dgm:cxn modelId="{168A2F87-5937-4F1C-8479-132B366D5648}" type="presParOf" srcId="{9D78EAA9-4162-40E8-9D34-01912F0355BB}" destId="{64E074FD-3198-4894-8E0B-D759AC8BB666}" srcOrd="3" destOrd="0" presId="urn:microsoft.com/office/officeart/2018/2/layout/IconVerticalSolidList"/>
    <dgm:cxn modelId="{D29A57AF-1C57-40C1-84C3-836529931B69}" type="presParOf" srcId="{9D78EAA9-4162-40E8-9D34-01912F0355BB}" destId="{B7648562-62EA-4B2B-BD90-FDBB5F7206C8}"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5D29B14-239F-437B-836D-7E62B6F8E15B}" type="doc">
      <dgm:prSet loTypeId="urn:microsoft.com/office/officeart/2005/8/layout/process1" loCatId="process" qsTypeId="urn:microsoft.com/office/officeart/2005/8/quickstyle/simple1" qsCatId="simple" csTypeId="urn:microsoft.com/office/officeart/2005/8/colors/colorful1" csCatId="colorful" phldr="1"/>
      <dgm:spPr/>
    </dgm:pt>
    <dgm:pt modelId="{A0F70BC0-4EB0-4BBC-879F-02065621DA02}">
      <dgm:prSet phldrT="[Text]"/>
      <dgm:spPr/>
      <dgm:t>
        <a:bodyPr/>
        <a:lstStyle/>
        <a:p>
          <a:r>
            <a:rPr lang="en-US"/>
            <a:t>Create </a:t>
          </a:r>
          <a:r>
            <a:rPr lang="en-US">
              <a:latin typeface="Segoe UI Semibold"/>
            </a:rPr>
            <a:t>New</a:t>
          </a:r>
          <a:r>
            <a:rPr lang="en-US"/>
            <a:t> </a:t>
          </a:r>
          <a:r>
            <a:rPr lang="en-US">
              <a:latin typeface="Segoe UI Semibold"/>
            </a:rPr>
            <a:t>File</a:t>
          </a:r>
          <a:r>
            <a:rPr lang="en-US"/>
            <a:t>(s)</a:t>
          </a:r>
        </a:p>
      </dgm:t>
    </dgm:pt>
    <dgm:pt modelId="{38C1A4D5-4CF5-49A6-8A33-F23F396C93DB}" type="parTrans" cxnId="{851C21FB-78FC-497D-815D-5BD4A53FCFB6}">
      <dgm:prSet/>
      <dgm:spPr/>
      <dgm:t>
        <a:bodyPr/>
        <a:lstStyle/>
        <a:p>
          <a:endParaRPr lang="en-US"/>
        </a:p>
      </dgm:t>
    </dgm:pt>
    <dgm:pt modelId="{EE74A1C0-E68A-4C58-AC04-CF9D594BF023}" type="sibTrans" cxnId="{851C21FB-78FC-497D-815D-5BD4A53FCFB6}">
      <dgm:prSet/>
      <dgm:spPr/>
      <dgm:t>
        <a:bodyPr/>
        <a:lstStyle/>
        <a:p>
          <a:endParaRPr lang="en-US"/>
        </a:p>
      </dgm:t>
    </dgm:pt>
    <dgm:pt modelId="{D84CB310-203E-413B-B27D-56B1AF933A73}">
      <dgm:prSet phldrT="[Text]"/>
      <dgm:spPr/>
      <dgm:t>
        <a:bodyPr/>
        <a:lstStyle/>
        <a:p>
          <a:pPr rtl="0"/>
          <a:r>
            <a:rPr lang="en-US"/>
            <a:t>Add to </a:t>
          </a:r>
          <a:r>
            <a:rPr lang="en-US">
              <a:latin typeface="Segoe UI Semibold"/>
            </a:rPr>
            <a:t>Staging Area</a:t>
          </a:r>
          <a:endParaRPr lang="en-US"/>
        </a:p>
      </dgm:t>
    </dgm:pt>
    <dgm:pt modelId="{94A88172-4F4B-4482-AC15-0F52137F9B83}" type="parTrans" cxnId="{9328E9A4-9916-400B-A1CC-023453B561BD}">
      <dgm:prSet/>
      <dgm:spPr/>
      <dgm:t>
        <a:bodyPr/>
        <a:lstStyle/>
        <a:p>
          <a:endParaRPr lang="en-US"/>
        </a:p>
      </dgm:t>
    </dgm:pt>
    <dgm:pt modelId="{B6AD36AA-FECE-4C5F-8614-3E903858AD61}" type="sibTrans" cxnId="{9328E9A4-9916-400B-A1CC-023453B561BD}">
      <dgm:prSet/>
      <dgm:spPr/>
      <dgm:t>
        <a:bodyPr/>
        <a:lstStyle/>
        <a:p>
          <a:endParaRPr lang="en-US"/>
        </a:p>
      </dgm:t>
    </dgm:pt>
    <dgm:pt modelId="{EF0F0401-F492-443C-89A9-03BF64E35EA6}">
      <dgm:prSet phldrT="[Text]"/>
      <dgm:spPr/>
      <dgm:t>
        <a:bodyPr/>
        <a:lstStyle/>
        <a:p>
          <a:r>
            <a:rPr lang="en-US"/>
            <a:t>Commit </a:t>
          </a:r>
          <a:r>
            <a:rPr lang="en-US">
              <a:latin typeface="Segoe UI Semibold"/>
            </a:rPr>
            <a:t>File</a:t>
          </a:r>
          <a:r>
            <a:rPr lang="en-US"/>
            <a:t>(s)</a:t>
          </a:r>
        </a:p>
      </dgm:t>
    </dgm:pt>
    <dgm:pt modelId="{0E925E63-41C1-4D64-9AF8-1F36F6D343A1}" type="parTrans" cxnId="{D314FD4A-ACDC-46ED-93B0-25F8CC714DC9}">
      <dgm:prSet/>
      <dgm:spPr/>
      <dgm:t>
        <a:bodyPr/>
        <a:lstStyle/>
        <a:p>
          <a:endParaRPr lang="en-US"/>
        </a:p>
      </dgm:t>
    </dgm:pt>
    <dgm:pt modelId="{8CD7218E-4FA7-4C4E-949B-10D2EE880ABE}" type="sibTrans" cxnId="{D314FD4A-ACDC-46ED-93B0-25F8CC714DC9}">
      <dgm:prSet/>
      <dgm:spPr/>
      <dgm:t>
        <a:bodyPr/>
        <a:lstStyle/>
        <a:p>
          <a:endParaRPr lang="en-US"/>
        </a:p>
      </dgm:t>
    </dgm:pt>
    <dgm:pt modelId="{4B153761-6BE5-4702-A6FC-616D3D7A9A05}" type="pres">
      <dgm:prSet presAssocID="{85D29B14-239F-437B-836D-7E62B6F8E15B}" presName="Name0" presStyleCnt="0">
        <dgm:presLayoutVars>
          <dgm:dir/>
          <dgm:resizeHandles val="exact"/>
        </dgm:presLayoutVars>
      </dgm:prSet>
      <dgm:spPr/>
    </dgm:pt>
    <dgm:pt modelId="{3DA3C455-0C51-4FA5-8833-BD397111587A}" type="pres">
      <dgm:prSet presAssocID="{A0F70BC0-4EB0-4BBC-879F-02065621DA02}" presName="node" presStyleLbl="node1" presStyleIdx="0" presStyleCnt="3">
        <dgm:presLayoutVars>
          <dgm:bulletEnabled val="1"/>
        </dgm:presLayoutVars>
      </dgm:prSet>
      <dgm:spPr/>
    </dgm:pt>
    <dgm:pt modelId="{40913C26-632B-4A25-981B-387191125A46}" type="pres">
      <dgm:prSet presAssocID="{EE74A1C0-E68A-4C58-AC04-CF9D594BF023}" presName="sibTrans" presStyleLbl="sibTrans2D1" presStyleIdx="0" presStyleCnt="2"/>
      <dgm:spPr/>
    </dgm:pt>
    <dgm:pt modelId="{BA8C8970-4F59-4F48-80A1-8A8F7087478A}" type="pres">
      <dgm:prSet presAssocID="{EE74A1C0-E68A-4C58-AC04-CF9D594BF023}" presName="connectorText" presStyleLbl="sibTrans2D1" presStyleIdx="0" presStyleCnt="2"/>
      <dgm:spPr/>
    </dgm:pt>
    <dgm:pt modelId="{CC40913B-418D-45F5-AE88-A3B036D2545E}" type="pres">
      <dgm:prSet presAssocID="{D84CB310-203E-413B-B27D-56B1AF933A73}" presName="node" presStyleLbl="node1" presStyleIdx="1" presStyleCnt="3">
        <dgm:presLayoutVars>
          <dgm:bulletEnabled val="1"/>
        </dgm:presLayoutVars>
      </dgm:prSet>
      <dgm:spPr/>
    </dgm:pt>
    <dgm:pt modelId="{8B255428-0C07-474A-A566-F4F096D1CB3D}" type="pres">
      <dgm:prSet presAssocID="{B6AD36AA-FECE-4C5F-8614-3E903858AD61}" presName="sibTrans" presStyleLbl="sibTrans2D1" presStyleIdx="1" presStyleCnt="2"/>
      <dgm:spPr/>
    </dgm:pt>
    <dgm:pt modelId="{E3396EA5-F3A9-4797-9CA0-0D4DE98BEE16}" type="pres">
      <dgm:prSet presAssocID="{B6AD36AA-FECE-4C5F-8614-3E903858AD61}" presName="connectorText" presStyleLbl="sibTrans2D1" presStyleIdx="1" presStyleCnt="2"/>
      <dgm:spPr/>
    </dgm:pt>
    <dgm:pt modelId="{D8EA56C5-56B4-465D-A56A-5924490CF1FD}" type="pres">
      <dgm:prSet presAssocID="{EF0F0401-F492-443C-89A9-03BF64E35EA6}" presName="node" presStyleLbl="node1" presStyleIdx="2" presStyleCnt="3" custLinFactNeighborX="1343" custLinFactNeighborY="3133">
        <dgm:presLayoutVars>
          <dgm:bulletEnabled val="1"/>
        </dgm:presLayoutVars>
      </dgm:prSet>
      <dgm:spPr/>
    </dgm:pt>
  </dgm:ptLst>
  <dgm:cxnLst>
    <dgm:cxn modelId="{45141864-D2E0-490A-8156-BB61D407DD89}" type="presOf" srcId="{B6AD36AA-FECE-4C5F-8614-3E903858AD61}" destId="{E3396EA5-F3A9-4797-9CA0-0D4DE98BEE16}" srcOrd="1" destOrd="0" presId="urn:microsoft.com/office/officeart/2005/8/layout/process1"/>
    <dgm:cxn modelId="{8DB8AE46-174A-489D-9BCB-A070FE41CB63}" type="presOf" srcId="{D84CB310-203E-413B-B27D-56B1AF933A73}" destId="{CC40913B-418D-45F5-AE88-A3B036D2545E}" srcOrd="0" destOrd="0" presId="urn:microsoft.com/office/officeart/2005/8/layout/process1"/>
    <dgm:cxn modelId="{D314FD4A-ACDC-46ED-93B0-25F8CC714DC9}" srcId="{85D29B14-239F-437B-836D-7E62B6F8E15B}" destId="{EF0F0401-F492-443C-89A9-03BF64E35EA6}" srcOrd="2" destOrd="0" parTransId="{0E925E63-41C1-4D64-9AF8-1F36F6D343A1}" sibTransId="{8CD7218E-4FA7-4C4E-949B-10D2EE880ABE}"/>
    <dgm:cxn modelId="{CE55E74D-B98E-40DB-8723-EF80A9D3D3F2}" type="presOf" srcId="{A0F70BC0-4EB0-4BBC-879F-02065621DA02}" destId="{3DA3C455-0C51-4FA5-8833-BD397111587A}" srcOrd="0" destOrd="0" presId="urn:microsoft.com/office/officeart/2005/8/layout/process1"/>
    <dgm:cxn modelId="{2924B054-1170-4691-A2F9-C8B82381AB7B}" type="presOf" srcId="{B6AD36AA-FECE-4C5F-8614-3E903858AD61}" destId="{8B255428-0C07-474A-A566-F4F096D1CB3D}" srcOrd="0" destOrd="0" presId="urn:microsoft.com/office/officeart/2005/8/layout/process1"/>
    <dgm:cxn modelId="{6DCCE883-3CA3-4B88-8006-E43B47C57C77}" type="presOf" srcId="{85D29B14-239F-437B-836D-7E62B6F8E15B}" destId="{4B153761-6BE5-4702-A6FC-616D3D7A9A05}" srcOrd="0" destOrd="0" presId="urn:microsoft.com/office/officeart/2005/8/layout/process1"/>
    <dgm:cxn modelId="{9328E9A4-9916-400B-A1CC-023453B561BD}" srcId="{85D29B14-239F-437B-836D-7E62B6F8E15B}" destId="{D84CB310-203E-413B-B27D-56B1AF933A73}" srcOrd="1" destOrd="0" parTransId="{94A88172-4F4B-4482-AC15-0F52137F9B83}" sibTransId="{B6AD36AA-FECE-4C5F-8614-3E903858AD61}"/>
    <dgm:cxn modelId="{96342FB4-3C1C-484E-BDED-5CF0F6840F79}" type="presOf" srcId="{EE74A1C0-E68A-4C58-AC04-CF9D594BF023}" destId="{BA8C8970-4F59-4F48-80A1-8A8F7087478A}" srcOrd="1" destOrd="0" presId="urn:microsoft.com/office/officeart/2005/8/layout/process1"/>
    <dgm:cxn modelId="{6E37B0C7-B070-4DF5-B4DD-C686D593DF9A}" type="presOf" srcId="{EE74A1C0-E68A-4C58-AC04-CF9D594BF023}" destId="{40913C26-632B-4A25-981B-387191125A46}" srcOrd="0" destOrd="0" presId="urn:microsoft.com/office/officeart/2005/8/layout/process1"/>
    <dgm:cxn modelId="{8657DED1-90DC-452F-BD6B-EE6A0DE8BEA6}" type="presOf" srcId="{EF0F0401-F492-443C-89A9-03BF64E35EA6}" destId="{D8EA56C5-56B4-465D-A56A-5924490CF1FD}" srcOrd="0" destOrd="0" presId="urn:microsoft.com/office/officeart/2005/8/layout/process1"/>
    <dgm:cxn modelId="{851C21FB-78FC-497D-815D-5BD4A53FCFB6}" srcId="{85D29B14-239F-437B-836D-7E62B6F8E15B}" destId="{A0F70BC0-4EB0-4BBC-879F-02065621DA02}" srcOrd="0" destOrd="0" parTransId="{38C1A4D5-4CF5-49A6-8A33-F23F396C93DB}" sibTransId="{EE74A1C0-E68A-4C58-AC04-CF9D594BF023}"/>
    <dgm:cxn modelId="{B12C21DB-D2DA-4465-9DB5-A08352460A19}" type="presParOf" srcId="{4B153761-6BE5-4702-A6FC-616D3D7A9A05}" destId="{3DA3C455-0C51-4FA5-8833-BD397111587A}" srcOrd="0" destOrd="0" presId="urn:microsoft.com/office/officeart/2005/8/layout/process1"/>
    <dgm:cxn modelId="{F3F7BA97-C670-4717-80AB-84DB5493B843}" type="presParOf" srcId="{4B153761-6BE5-4702-A6FC-616D3D7A9A05}" destId="{40913C26-632B-4A25-981B-387191125A46}" srcOrd="1" destOrd="0" presId="urn:microsoft.com/office/officeart/2005/8/layout/process1"/>
    <dgm:cxn modelId="{3B0E5059-364C-413F-B353-BE36027607E6}" type="presParOf" srcId="{40913C26-632B-4A25-981B-387191125A46}" destId="{BA8C8970-4F59-4F48-80A1-8A8F7087478A}" srcOrd="0" destOrd="0" presId="urn:microsoft.com/office/officeart/2005/8/layout/process1"/>
    <dgm:cxn modelId="{736016D7-9DC1-4E2A-B34F-B89B338D7FBA}" type="presParOf" srcId="{4B153761-6BE5-4702-A6FC-616D3D7A9A05}" destId="{CC40913B-418D-45F5-AE88-A3B036D2545E}" srcOrd="2" destOrd="0" presId="urn:microsoft.com/office/officeart/2005/8/layout/process1"/>
    <dgm:cxn modelId="{88627CA4-2A17-4FE5-BDB1-872694440B19}" type="presParOf" srcId="{4B153761-6BE5-4702-A6FC-616D3D7A9A05}" destId="{8B255428-0C07-474A-A566-F4F096D1CB3D}" srcOrd="3" destOrd="0" presId="urn:microsoft.com/office/officeart/2005/8/layout/process1"/>
    <dgm:cxn modelId="{53EDE46B-E9E6-400E-84A7-92CA59AE3DB8}" type="presParOf" srcId="{8B255428-0C07-474A-A566-F4F096D1CB3D}" destId="{E3396EA5-F3A9-4797-9CA0-0D4DE98BEE16}" srcOrd="0" destOrd="0" presId="urn:microsoft.com/office/officeart/2005/8/layout/process1"/>
    <dgm:cxn modelId="{E90F2234-C21B-4050-B50E-06B11F3D7AFE}" type="presParOf" srcId="{4B153761-6BE5-4702-A6FC-616D3D7A9A05}" destId="{D8EA56C5-56B4-465D-A56A-5924490CF1FD}"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7CD270-4433-4CF9-806D-19F9166AB4B0}">
      <dsp:nvSpPr>
        <dsp:cNvPr id="0" name=""/>
        <dsp:cNvSpPr/>
      </dsp:nvSpPr>
      <dsp:spPr>
        <a:xfrm>
          <a:off x="260197" y="445"/>
          <a:ext cx="2409379" cy="144562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a:t>Version control of scripts, files, applications, etc.</a:t>
          </a:r>
          <a:endParaRPr lang="en-US" sz="2100" kern="1200"/>
        </a:p>
      </dsp:txBody>
      <dsp:txXfrm>
        <a:off x="260197" y="445"/>
        <a:ext cx="2409379" cy="1445627"/>
      </dsp:txXfrm>
    </dsp:sp>
    <dsp:sp modelId="{A6E7FDA6-F1D0-432C-BBB6-A5EB6AE32BA7}">
      <dsp:nvSpPr>
        <dsp:cNvPr id="0" name=""/>
        <dsp:cNvSpPr/>
      </dsp:nvSpPr>
      <dsp:spPr>
        <a:xfrm>
          <a:off x="2910514" y="445"/>
          <a:ext cx="2409379" cy="1445627"/>
        </a:xfrm>
        <a:prstGeom prst="rect">
          <a:avLst/>
        </a:prstGeom>
        <a:gradFill rotWithShape="0">
          <a:gsLst>
            <a:gs pos="0">
              <a:schemeClr val="accent2">
                <a:hueOff val="-1507884"/>
                <a:satOff val="6809"/>
                <a:lumOff val="2132"/>
                <a:alphaOff val="0"/>
                <a:satMod val="103000"/>
                <a:lumMod val="102000"/>
                <a:tint val="94000"/>
              </a:schemeClr>
            </a:gs>
            <a:gs pos="50000">
              <a:schemeClr val="accent2">
                <a:hueOff val="-1507884"/>
                <a:satOff val="6809"/>
                <a:lumOff val="2132"/>
                <a:alphaOff val="0"/>
                <a:satMod val="110000"/>
                <a:lumMod val="100000"/>
                <a:shade val="100000"/>
              </a:schemeClr>
            </a:gs>
            <a:gs pos="100000">
              <a:schemeClr val="accent2">
                <a:hueOff val="-1507884"/>
                <a:satOff val="6809"/>
                <a:lumOff val="213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a:t>Records changes to a file or set of files over time</a:t>
          </a:r>
          <a:endParaRPr lang="en-US" sz="2100" kern="1200"/>
        </a:p>
      </dsp:txBody>
      <dsp:txXfrm>
        <a:off x="2910514" y="445"/>
        <a:ext cx="2409379" cy="1445627"/>
      </dsp:txXfrm>
    </dsp:sp>
    <dsp:sp modelId="{3C5F0AB1-0191-4931-9A79-134EC762FB8E}">
      <dsp:nvSpPr>
        <dsp:cNvPr id="0" name=""/>
        <dsp:cNvSpPr/>
      </dsp:nvSpPr>
      <dsp:spPr>
        <a:xfrm>
          <a:off x="5560831" y="445"/>
          <a:ext cx="2409379" cy="1445627"/>
        </a:xfrm>
        <a:prstGeom prst="rect">
          <a:avLst/>
        </a:prstGeom>
        <a:gradFill rotWithShape="0">
          <a:gsLst>
            <a:gs pos="0">
              <a:schemeClr val="accent2">
                <a:hueOff val="-3015768"/>
                <a:satOff val="13618"/>
                <a:lumOff val="4264"/>
                <a:alphaOff val="0"/>
                <a:satMod val="103000"/>
                <a:lumMod val="102000"/>
                <a:tint val="94000"/>
              </a:schemeClr>
            </a:gs>
            <a:gs pos="50000">
              <a:schemeClr val="accent2">
                <a:hueOff val="-3015768"/>
                <a:satOff val="13618"/>
                <a:lumOff val="4264"/>
                <a:alphaOff val="0"/>
                <a:satMod val="110000"/>
                <a:lumMod val="100000"/>
                <a:shade val="100000"/>
              </a:schemeClr>
            </a:gs>
            <a:gs pos="100000">
              <a:schemeClr val="accent2">
                <a:hueOff val="-3015768"/>
                <a:satOff val="13618"/>
                <a:lumOff val="426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a:t>Allows file / project versioning</a:t>
          </a:r>
          <a:endParaRPr lang="en-US" sz="2100" kern="1200"/>
        </a:p>
      </dsp:txBody>
      <dsp:txXfrm>
        <a:off x="5560831" y="445"/>
        <a:ext cx="2409379" cy="1445627"/>
      </dsp:txXfrm>
    </dsp:sp>
    <dsp:sp modelId="{2830B0F6-31CF-40F4-956C-61FB6C750A86}">
      <dsp:nvSpPr>
        <dsp:cNvPr id="0" name=""/>
        <dsp:cNvSpPr/>
      </dsp:nvSpPr>
      <dsp:spPr>
        <a:xfrm>
          <a:off x="8211148" y="445"/>
          <a:ext cx="2409379" cy="1445627"/>
        </a:xfrm>
        <a:prstGeom prst="rect">
          <a:avLst/>
        </a:prstGeom>
        <a:gradFill rotWithShape="0">
          <a:gsLst>
            <a:gs pos="0">
              <a:schemeClr val="accent2">
                <a:hueOff val="-4523652"/>
                <a:satOff val="20427"/>
                <a:lumOff val="6396"/>
                <a:alphaOff val="0"/>
                <a:satMod val="103000"/>
                <a:lumMod val="102000"/>
                <a:tint val="94000"/>
              </a:schemeClr>
            </a:gs>
            <a:gs pos="50000">
              <a:schemeClr val="accent2">
                <a:hueOff val="-4523652"/>
                <a:satOff val="20427"/>
                <a:lumOff val="6396"/>
                <a:alphaOff val="0"/>
                <a:satMod val="110000"/>
                <a:lumMod val="100000"/>
                <a:shade val="100000"/>
              </a:schemeClr>
            </a:gs>
            <a:gs pos="100000">
              <a:schemeClr val="accent2">
                <a:hueOff val="-4523652"/>
                <a:satOff val="20427"/>
                <a:lumOff val="639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a:t>Local or centralized</a:t>
          </a:r>
          <a:endParaRPr lang="en-US" sz="2100" kern="1200"/>
        </a:p>
      </dsp:txBody>
      <dsp:txXfrm>
        <a:off x="8211148" y="445"/>
        <a:ext cx="2409379" cy="1445627"/>
      </dsp:txXfrm>
    </dsp:sp>
    <dsp:sp modelId="{B8186457-F44D-4117-96EC-C38C43255AFC}">
      <dsp:nvSpPr>
        <dsp:cNvPr id="0" name=""/>
        <dsp:cNvSpPr/>
      </dsp:nvSpPr>
      <dsp:spPr>
        <a:xfrm>
          <a:off x="260197" y="1687011"/>
          <a:ext cx="2409379" cy="1445627"/>
        </a:xfrm>
        <a:prstGeom prst="rect">
          <a:avLst/>
        </a:prstGeom>
        <a:gradFill rotWithShape="0">
          <a:gsLst>
            <a:gs pos="0">
              <a:schemeClr val="accent2">
                <a:hueOff val="-6031536"/>
                <a:satOff val="27236"/>
                <a:lumOff val="8528"/>
                <a:alphaOff val="0"/>
                <a:satMod val="103000"/>
                <a:lumMod val="102000"/>
                <a:tint val="94000"/>
              </a:schemeClr>
            </a:gs>
            <a:gs pos="50000">
              <a:schemeClr val="accent2">
                <a:hueOff val="-6031536"/>
                <a:satOff val="27236"/>
                <a:lumOff val="8528"/>
                <a:alphaOff val="0"/>
                <a:satMod val="110000"/>
                <a:lumMod val="100000"/>
                <a:shade val="100000"/>
              </a:schemeClr>
            </a:gs>
            <a:gs pos="100000">
              <a:schemeClr val="accent2">
                <a:hueOff val="-6031536"/>
                <a:satOff val="27236"/>
                <a:lumOff val="85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a:t>Distributed version control change repository option</a:t>
          </a:r>
          <a:endParaRPr lang="en-US" sz="2100" kern="1200"/>
        </a:p>
      </dsp:txBody>
      <dsp:txXfrm>
        <a:off x="260197" y="1687011"/>
        <a:ext cx="2409379" cy="1445627"/>
      </dsp:txXfrm>
    </dsp:sp>
    <dsp:sp modelId="{D8B52EEC-023B-4087-B902-C27D6E4E6F8D}">
      <dsp:nvSpPr>
        <dsp:cNvPr id="0" name=""/>
        <dsp:cNvSpPr/>
      </dsp:nvSpPr>
      <dsp:spPr>
        <a:xfrm>
          <a:off x="2910514" y="1687011"/>
          <a:ext cx="2409379" cy="1445627"/>
        </a:xfrm>
        <a:prstGeom prst="rect">
          <a:avLst/>
        </a:prstGeom>
        <a:gradFill rotWithShape="0">
          <a:gsLst>
            <a:gs pos="0">
              <a:schemeClr val="accent2">
                <a:hueOff val="-7539420"/>
                <a:satOff val="34044"/>
                <a:lumOff val="10661"/>
                <a:alphaOff val="0"/>
                <a:satMod val="103000"/>
                <a:lumMod val="102000"/>
                <a:tint val="94000"/>
              </a:schemeClr>
            </a:gs>
            <a:gs pos="50000">
              <a:schemeClr val="accent2">
                <a:hueOff val="-7539420"/>
                <a:satOff val="34044"/>
                <a:lumOff val="10661"/>
                <a:alphaOff val="0"/>
                <a:satMod val="110000"/>
                <a:lumMod val="100000"/>
                <a:shade val="100000"/>
              </a:schemeClr>
            </a:gs>
            <a:gs pos="100000">
              <a:schemeClr val="accent2">
                <a:hueOff val="-7539420"/>
                <a:satOff val="34044"/>
                <a:lumOff val="106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a:t>Easily swap versions</a:t>
          </a:r>
          <a:endParaRPr lang="en-US" sz="2100" kern="1200"/>
        </a:p>
      </dsp:txBody>
      <dsp:txXfrm>
        <a:off x="2910514" y="1687011"/>
        <a:ext cx="2409379" cy="1445627"/>
      </dsp:txXfrm>
    </dsp:sp>
    <dsp:sp modelId="{AE7618BB-F914-4516-8277-9A1287901F83}">
      <dsp:nvSpPr>
        <dsp:cNvPr id="0" name=""/>
        <dsp:cNvSpPr/>
      </dsp:nvSpPr>
      <dsp:spPr>
        <a:xfrm>
          <a:off x="5560831" y="1687011"/>
          <a:ext cx="2409379" cy="1445627"/>
        </a:xfrm>
        <a:prstGeom prst="rect">
          <a:avLst/>
        </a:prstGeom>
        <a:gradFill rotWithShape="0">
          <a:gsLst>
            <a:gs pos="0">
              <a:schemeClr val="accent2">
                <a:hueOff val="-9047304"/>
                <a:satOff val="40853"/>
                <a:lumOff val="12793"/>
                <a:alphaOff val="0"/>
                <a:satMod val="103000"/>
                <a:lumMod val="102000"/>
                <a:tint val="94000"/>
              </a:schemeClr>
            </a:gs>
            <a:gs pos="50000">
              <a:schemeClr val="accent2">
                <a:hueOff val="-9047304"/>
                <a:satOff val="40853"/>
                <a:lumOff val="12793"/>
                <a:alphaOff val="0"/>
                <a:satMod val="110000"/>
                <a:lumMod val="100000"/>
                <a:shade val="100000"/>
              </a:schemeClr>
            </a:gs>
            <a:gs pos="100000">
              <a:schemeClr val="accent2">
                <a:hueOff val="-9047304"/>
                <a:satOff val="40853"/>
                <a:lumOff val="1279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a:t>Ideal for teams</a:t>
          </a:r>
          <a:endParaRPr lang="en-US" sz="2100" kern="1200"/>
        </a:p>
      </dsp:txBody>
      <dsp:txXfrm>
        <a:off x="5560831" y="1687011"/>
        <a:ext cx="2409379" cy="1445627"/>
      </dsp:txXfrm>
    </dsp:sp>
    <dsp:sp modelId="{434D329E-1D49-4608-B7DA-6CA7113F1377}">
      <dsp:nvSpPr>
        <dsp:cNvPr id="0" name=""/>
        <dsp:cNvSpPr/>
      </dsp:nvSpPr>
      <dsp:spPr>
        <a:xfrm>
          <a:off x="8211148" y="1687011"/>
          <a:ext cx="2409379" cy="1445627"/>
        </a:xfrm>
        <a:prstGeom prst="rect">
          <a:avLst/>
        </a:prstGeom>
        <a:gradFill rotWithShape="0">
          <a:gsLst>
            <a:gs pos="0">
              <a:schemeClr val="accent2">
                <a:hueOff val="-10555188"/>
                <a:satOff val="47662"/>
                <a:lumOff val="14925"/>
                <a:alphaOff val="0"/>
                <a:satMod val="103000"/>
                <a:lumMod val="102000"/>
                <a:tint val="94000"/>
              </a:schemeClr>
            </a:gs>
            <a:gs pos="50000">
              <a:schemeClr val="accent2">
                <a:hueOff val="-10555188"/>
                <a:satOff val="47662"/>
                <a:lumOff val="14925"/>
                <a:alphaOff val="0"/>
                <a:satMod val="110000"/>
                <a:lumMod val="100000"/>
                <a:shade val="100000"/>
              </a:schemeClr>
            </a:gs>
            <a:gs pos="100000">
              <a:schemeClr val="accent2">
                <a:hueOff val="-10555188"/>
                <a:satOff val="47662"/>
                <a:lumOff val="1492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a:t>Undo changes</a:t>
          </a:r>
          <a:endParaRPr lang="en-US" sz="2100" kern="1200"/>
        </a:p>
      </dsp:txBody>
      <dsp:txXfrm>
        <a:off x="8211148" y="1687011"/>
        <a:ext cx="2409379" cy="1445627"/>
      </dsp:txXfrm>
    </dsp:sp>
    <dsp:sp modelId="{92EAE535-0C08-41E6-BDB3-FCA389471929}">
      <dsp:nvSpPr>
        <dsp:cNvPr id="0" name=""/>
        <dsp:cNvSpPr/>
      </dsp:nvSpPr>
      <dsp:spPr>
        <a:xfrm>
          <a:off x="4235672" y="3373576"/>
          <a:ext cx="2409379" cy="1445627"/>
        </a:xfrm>
        <a:prstGeom prst="rect">
          <a:avLst/>
        </a:prstGeom>
        <a:gradFill rotWithShape="0">
          <a:gsLst>
            <a:gs pos="0">
              <a:schemeClr val="accent2">
                <a:hueOff val="-12063073"/>
                <a:satOff val="54471"/>
                <a:lumOff val="17057"/>
                <a:alphaOff val="0"/>
                <a:satMod val="103000"/>
                <a:lumMod val="102000"/>
                <a:tint val="94000"/>
              </a:schemeClr>
            </a:gs>
            <a:gs pos="50000">
              <a:schemeClr val="accent2">
                <a:hueOff val="-12063073"/>
                <a:satOff val="54471"/>
                <a:lumOff val="17057"/>
                <a:alphaOff val="0"/>
                <a:satMod val="110000"/>
                <a:lumMod val="100000"/>
                <a:shade val="100000"/>
              </a:schemeClr>
            </a:gs>
            <a:gs pos="100000">
              <a:schemeClr val="accent2">
                <a:hueOff val="-12063073"/>
                <a:satOff val="54471"/>
                <a:lumOff val="1705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a:t>Stored on each machine</a:t>
          </a:r>
          <a:endParaRPr lang="en-US" sz="2100" kern="1200"/>
        </a:p>
      </dsp:txBody>
      <dsp:txXfrm>
        <a:off x="4235672" y="3373576"/>
        <a:ext cx="2409379" cy="1445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9151DC-350F-46FE-A129-05F05CF8892E}">
      <dsp:nvSpPr>
        <dsp:cNvPr id="0" name=""/>
        <dsp:cNvSpPr/>
      </dsp:nvSpPr>
      <dsp:spPr>
        <a:xfrm>
          <a:off x="2146363" y="472904"/>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BAFFA5-74A0-4F80-A1EE-B49658FCA72C}">
      <dsp:nvSpPr>
        <dsp:cNvPr id="0" name=""/>
        <dsp:cNvSpPr/>
      </dsp:nvSpPr>
      <dsp:spPr>
        <a:xfrm>
          <a:off x="742363" y="215147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Distributed</a:t>
          </a:r>
        </a:p>
      </dsp:txBody>
      <dsp:txXfrm>
        <a:off x="742363" y="2151479"/>
        <a:ext cx="4320000" cy="648000"/>
      </dsp:txXfrm>
    </dsp:sp>
    <dsp:sp modelId="{E5BA718A-FBFD-4146-91D0-A73745522F07}">
      <dsp:nvSpPr>
        <dsp:cNvPr id="0" name=""/>
        <dsp:cNvSpPr/>
      </dsp:nvSpPr>
      <dsp:spPr>
        <a:xfrm>
          <a:off x="742363" y="2876956"/>
          <a:ext cx="4320000" cy="1469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Everyone has a copy</a:t>
          </a:r>
        </a:p>
        <a:p>
          <a:pPr marL="0" lvl="0" indent="0" algn="ctr" defTabSz="755650">
            <a:lnSpc>
              <a:spcPct val="100000"/>
            </a:lnSpc>
            <a:spcBef>
              <a:spcPct val="0"/>
            </a:spcBef>
            <a:spcAft>
              <a:spcPct val="35000"/>
            </a:spcAft>
            <a:buNone/>
          </a:pPr>
          <a:r>
            <a:rPr lang="en-US" sz="1700" kern="1200"/>
            <a:t>Changes made locally</a:t>
          </a:r>
        </a:p>
        <a:p>
          <a:pPr marL="0" lvl="0" indent="0" algn="ctr" defTabSz="755650">
            <a:lnSpc>
              <a:spcPct val="100000"/>
            </a:lnSpc>
            <a:spcBef>
              <a:spcPct val="0"/>
            </a:spcBef>
            <a:spcAft>
              <a:spcPct val="35000"/>
            </a:spcAft>
            <a:buNone/>
          </a:pPr>
          <a:r>
            <a:rPr lang="en-US" sz="1700" kern="1200"/>
            <a:t>Merged with an online central copy</a:t>
          </a:r>
        </a:p>
        <a:p>
          <a:pPr marL="0" lvl="0" indent="0" algn="ctr" defTabSz="755650">
            <a:lnSpc>
              <a:spcPct val="100000"/>
            </a:lnSpc>
            <a:spcBef>
              <a:spcPct val="0"/>
            </a:spcBef>
            <a:spcAft>
              <a:spcPct val="35000"/>
            </a:spcAft>
            <a:buNone/>
          </a:pPr>
          <a:r>
            <a:rPr lang="en-US" sz="1700" kern="1200"/>
            <a:t>Doesn’t generally require connectivity</a:t>
          </a:r>
        </a:p>
      </dsp:txBody>
      <dsp:txXfrm>
        <a:off x="742363" y="2876956"/>
        <a:ext cx="4320000" cy="1469788"/>
      </dsp:txXfrm>
    </dsp:sp>
    <dsp:sp modelId="{E2742639-86C8-410D-8C05-CB0AE165B8AF}">
      <dsp:nvSpPr>
        <dsp:cNvPr id="0" name=""/>
        <dsp:cNvSpPr/>
      </dsp:nvSpPr>
      <dsp:spPr>
        <a:xfrm>
          <a:off x="7222363" y="472904"/>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1D2B19-0142-4C77-A639-411B25C14F24}">
      <dsp:nvSpPr>
        <dsp:cNvPr id="0" name=""/>
        <dsp:cNvSpPr/>
      </dsp:nvSpPr>
      <dsp:spPr>
        <a:xfrm>
          <a:off x="5818363" y="215147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Centralized</a:t>
          </a:r>
        </a:p>
      </dsp:txBody>
      <dsp:txXfrm>
        <a:off x="5818363" y="2151479"/>
        <a:ext cx="4320000" cy="648000"/>
      </dsp:txXfrm>
    </dsp:sp>
    <dsp:sp modelId="{AD36E3B4-BBA9-499E-A55C-56B286F2D444}">
      <dsp:nvSpPr>
        <dsp:cNvPr id="0" name=""/>
        <dsp:cNvSpPr/>
      </dsp:nvSpPr>
      <dsp:spPr>
        <a:xfrm>
          <a:off x="5818363" y="2876956"/>
          <a:ext cx="4320000" cy="1469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Master copy is stored centrally</a:t>
          </a:r>
        </a:p>
        <a:p>
          <a:pPr marL="0" lvl="0" indent="0" algn="ctr" defTabSz="755650">
            <a:lnSpc>
              <a:spcPct val="100000"/>
            </a:lnSpc>
            <a:spcBef>
              <a:spcPct val="0"/>
            </a:spcBef>
            <a:spcAft>
              <a:spcPct val="35000"/>
            </a:spcAft>
            <a:buNone/>
          </a:pPr>
          <a:r>
            <a:rPr lang="en-US" sz="1700" kern="1200"/>
            <a:t>Requires network connectivity</a:t>
          </a:r>
        </a:p>
      </dsp:txBody>
      <dsp:txXfrm>
        <a:off x="5818363" y="2876956"/>
        <a:ext cx="4320000" cy="14697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D17632-0F44-442E-85FF-D8881A355F96}">
      <dsp:nvSpPr>
        <dsp:cNvPr id="0" name=""/>
        <dsp:cNvSpPr/>
      </dsp:nvSpPr>
      <dsp:spPr>
        <a:xfrm>
          <a:off x="0" y="99094"/>
          <a:ext cx="10880726" cy="6949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a:t>Continuous Integration (CI)</a:t>
          </a:r>
          <a:endParaRPr lang="en-US" sz="2700" kern="1200"/>
        </a:p>
      </dsp:txBody>
      <dsp:txXfrm>
        <a:off x="33926" y="133020"/>
        <a:ext cx="10812874" cy="627128"/>
      </dsp:txXfrm>
    </dsp:sp>
    <dsp:sp modelId="{FF119B6E-4A72-4A5A-97B3-65718B84B64B}">
      <dsp:nvSpPr>
        <dsp:cNvPr id="0" name=""/>
        <dsp:cNvSpPr/>
      </dsp:nvSpPr>
      <dsp:spPr>
        <a:xfrm>
          <a:off x="0" y="794074"/>
          <a:ext cx="10880726" cy="1956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baseline="0"/>
            <a:t>Team develops from same repository</a:t>
          </a:r>
          <a:endParaRPr lang="en-US" sz="2100" kern="1200"/>
        </a:p>
        <a:p>
          <a:pPr marL="228600" lvl="1" indent="-228600" algn="l" defTabSz="933450">
            <a:lnSpc>
              <a:spcPct val="90000"/>
            </a:lnSpc>
            <a:spcBef>
              <a:spcPct val="0"/>
            </a:spcBef>
            <a:spcAft>
              <a:spcPct val="20000"/>
            </a:spcAft>
            <a:buChar char="•"/>
          </a:pPr>
          <a:r>
            <a:rPr lang="en-US" sz="2100" kern="1200" baseline="0"/>
            <a:t>Limited drift from master branch</a:t>
          </a:r>
          <a:endParaRPr lang="en-US" sz="2100" kern="1200"/>
        </a:p>
        <a:p>
          <a:pPr marL="228600" lvl="1" indent="-228600" algn="l" defTabSz="933450">
            <a:lnSpc>
              <a:spcPct val="90000"/>
            </a:lnSpc>
            <a:spcBef>
              <a:spcPct val="0"/>
            </a:spcBef>
            <a:spcAft>
              <a:spcPct val="20000"/>
            </a:spcAft>
            <a:buChar char="•"/>
          </a:pPr>
          <a:r>
            <a:rPr lang="en-US" sz="2100" kern="1200" baseline="0"/>
            <a:t>Results contain few bugs</a:t>
          </a:r>
          <a:endParaRPr lang="en-US" sz="2100" kern="1200"/>
        </a:p>
        <a:p>
          <a:pPr marL="228600" lvl="1" indent="-228600" algn="l" defTabSz="933450">
            <a:lnSpc>
              <a:spcPct val="90000"/>
            </a:lnSpc>
            <a:spcBef>
              <a:spcPct val="0"/>
            </a:spcBef>
            <a:spcAft>
              <a:spcPct val="20000"/>
            </a:spcAft>
            <a:buChar char="•"/>
          </a:pPr>
          <a:r>
            <a:rPr lang="en-US" sz="2100" kern="1200" baseline="0"/>
            <a:t>Software works properly</a:t>
          </a:r>
          <a:endParaRPr lang="en-US" sz="2100" kern="1200"/>
        </a:p>
        <a:p>
          <a:pPr marL="228600" lvl="1" indent="-228600" algn="l" defTabSz="933450">
            <a:lnSpc>
              <a:spcPct val="90000"/>
            </a:lnSpc>
            <a:spcBef>
              <a:spcPct val="0"/>
            </a:spcBef>
            <a:spcAft>
              <a:spcPct val="20000"/>
            </a:spcAft>
            <a:buChar char="•"/>
          </a:pPr>
          <a:endParaRPr lang="en-US" sz="2100" kern="1200" baseline="0">
            <a:latin typeface="Segoe UI Semibold"/>
          </a:endParaRPr>
        </a:p>
      </dsp:txBody>
      <dsp:txXfrm>
        <a:off x="0" y="794074"/>
        <a:ext cx="10880726" cy="1956150"/>
      </dsp:txXfrm>
    </dsp:sp>
    <dsp:sp modelId="{21E9410D-919C-4478-8028-D192E838CF32}">
      <dsp:nvSpPr>
        <dsp:cNvPr id="0" name=""/>
        <dsp:cNvSpPr/>
      </dsp:nvSpPr>
      <dsp:spPr>
        <a:xfrm>
          <a:off x="0" y="2750224"/>
          <a:ext cx="10880726" cy="694980"/>
        </a:xfrm>
        <a:prstGeom prst="roundRect">
          <a:avLst/>
        </a:prstGeom>
        <a:solidFill>
          <a:schemeClr val="accent4">
            <a:hueOff val="8532010"/>
            <a:satOff val="-30852"/>
            <a:lumOff val="301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a:t>Continuous Delivery (CD)</a:t>
          </a:r>
          <a:endParaRPr lang="en-US" sz="2700" kern="1200"/>
        </a:p>
      </dsp:txBody>
      <dsp:txXfrm>
        <a:off x="33926" y="2784150"/>
        <a:ext cx="10812874" cy="627128"/>
      </dsp:txXfrm>
    </dsp:sp>
    <dsp:sp modelId="{16827173-A2DA-411A-A1D0-56A0D09F286D}">
      <dsp:nvSpPr>
        <dsp:cNvPr id="0" name=""/>
        <dsp:cNvSpPr/>
      </dsp:nvSpPr>
      <dsp:spPr>
        <a:xfrm>
          <a:off x="0" y="3445204"/>
          <a:ext cx="10880726" cy="1509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baseline="0"/>
            <a:t>Produce software/updates in short cycles</a:t>
          </a:r>
          <a:endParaRPr lang="en-US" sz="2100" kern="1200"/>
        </a:p>
        <a:p>
          <a:pPr marL="228600" lvl="1" indent="-228600" algn="l" defTabSz="933450">
            <a:lnSpc>
              <a:spcPct val="90000"/>
            </a:lnSpc>
            <a:spcBef>
              <a:spcPct val="0"/>
            </a:spcBef>
            <a:spcAft>
              <a:spcPct val="20000"/>
            </a:spcAft>
            <a:buChar char="•"/>
          </a:pPr>
          <a:r>
            <a:rPr lang="en-US" sz="2100" kern="1200" baseline="0"/>
            <a:t>Allows: building, testing, and releasing code with greater speed and frequency</a:t>
          </a:r>
          <a:endParaRPr lang="en-US" sz="2100" kern="1200"/>
        </a:p>
        <a:p>
          <a:pPr marL="228600" lvl="1" indent="-228600" algn="l" defTabSz="933450">
            <a:lnSpc>
              <a:spcPct val="90000"/>
            </a:lnSpc>
            <a:spcBef>
              <a:spcPct val="0"/>
            </a:spcBef>
            <a:spcAft>
              <a:spcPct val="20000"/>
            </a:spcAft>
            <a:buChar char="•"/>
          </a:pPr>
          <a:r>
            <a:rPr lang="en-US" sz="2100" kern="1200" baseline="0"/>
            <a:t>Reduces: cost, time, and risk of delivering changes by allowing for more incremental updates to applications/scripts</a:t>
          </a:r>
          <a:endParaRPr lang="en-US" sz="2100" kern="1200"/>
        </a:p>
      </dsp:txBody>
      <dsp:txXfrm>
        <a:off x="0" y="3445204"/>
        <a:ext cx="10880726" cy="15090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F8AA9E-1A97-4A93-B783-2494838E4AB9}">
      <dsp:nvSpPr>
        <dsp:cNvPr id="0" name=""/>
        <dsp:cNvSpPr/>
      </dsp:nvSpPr>
      <dsp:spPr>
        <a:xfrm>
          <a:off x="0" y="2000"/>
          <a:ext cx="10880725" cy="10138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A93692-3A02-498B-B009-2E1E404EE69B}">
      <dsp:nvSpPr>
        <dsp:cNvPr id="0" name=""/>
        <dsp:cNvSpPr/>
      </dsp:nvSpPr>
      <dsp:spPr>
        <a:xfrm>
          <a:off x="306680" y="230110"/>
          <a:ext cx="557601" cy="557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220836-1F43-419E-B7C0-A70DF7DF3085}">
      <dsp:nvSpPr>
        <dsp:cNvPr id="0" name=""/>
        <dsp:cNvSpPr/>
      </dsp:nvSpPr>
      <dsp:spPr>
        <a:xfrm>
          <a:off x="1170963" y="2000"/>
          <a:ext cx="9709761"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90000"/>
            </a:lnSpc>
            <a:spcBef>
              <a:spcPct val="0"/>
            </a:spcBef>
            <a:spcAft>
              <a:spcPct val="35000"/>
            </a:spcAft>
            <a:buNone/>
          </a:pPr>
          <a:r>
            <a:rPr lang="en-US" sz="2200" kern="1200"/>
            <a:t>Harness collaboration</a:t>
          </a:r>
        </a:p>
      </dsp:txBody>
      <dsp:txXfrm>
        <a:off x="1170963" y="2000"/>
        <a:ext cx="9709761" cy="1013820"/>
      </dsp:txXfrm>
    </dsp:sp>
    <dsp:sp modelId="{33CA625F-9F51-48EB-94F1-BFE84A98A5FC}">
      <dsp:nvSpPr>
        <dsp:cNvPr id="0" name=""/>
        <dsp:cNvSpPr/>
      </dsp:nvSpPr>
      <dsp:spPr>
        <a:xfrm>
          <a:off x="0" y="1269276"/>
          <a:ext cx="10880725" cy="10138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7E4D9A-DE53-492E-A53A-2BAA710E2117}">
      <dsp:nvSpPr>
        <dsp:cNvPr id="0" name=""/>
        <dsp:cNvSpPr/>
      </dsp:nvSpPr>
      <dsp:spPr>
        <a:xfrm>
          <a:off x="306680" y="1497386"/>
          <a:ext cx="557601" cy="557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526B59-6A2F-492E-ABF2-BFAAD6A6AC1F}">
      <dsp:nvSpPr>
        <dsp:cNvPr id="0" name=""/>
        <dsp:cNvSpPr/>
      </dsp:nvSpPr>
      <dsp:spPr>
        <a:xfrm>
          <a:off x="1170963" y="1269276"/>
          <a:ext cx="9709761"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90000"/>
            </a:lnSpc>
            <a:spcBef>
              <a:spcPct val="0"/>
            </a:spcBef>
            <a:spcAft>
              <a:spcPct val="35000"/>
            </a:spcAft>
            <a:buNone/>
          </a:pPr>
          <a:r>
            <a:rPr lang="en-US" sz="2200" kern="1200"/>
            <a:t>Enable parallel development</a:t>
          </a:r>
        </a:p>
      </dsp:txBody>
      <dsp:txXfrm>
        <a:off x="1170963" y="1269276"/>
        <a:ext cx="9709761" cy="1013820"/>
      </dsp:txXfrm>
    </dsp:sp>
    <dsp:sp modelId="{985C680F-F63B-442F-B42E-405458B6B051}">
      <dsp:nvSpPr>
        <dsp:cNvPr id="0" name=""/>
        <dsp:cNvSpPr/>
      </dsp:nvSpPr>
      <dsp:spPr>
        <a:xfrm>
          <a:off x="0" y="2536552"/>
          <a:ext cx="10880725" cy="10138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8AB81D-CE0F-4224-9FDA-A321A2D3F2F2}">
      <dsp:nvSpPr>
        <dsp:cNvPr id="0" name=""/>
        <dsp:cNvSpPr/>
      </dsp:nvSpPr>
      <dsp:spPr>
        <a:xfrm>
          <a:off x="306680" y="2764662"/>
          <a:ext cx="557601" cy="557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5D6FC9-A498-490B-8EEA-DD03E75B02B4}">
      <dsp:nvSpPr>
        <dsp:cNvPr id="0" name=""/>
        <dsp:cNvSpPr/>
      </dsp:nvSpPr>
      <dsp:spPr>
        <a:xfrm>
          <a:off x="1170963" y="2536552"/>
          <a:ext cx="9709761"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90000"/>
            </a:lnSpc>
            <a:spcBef>
              <a:spcPct val="0"/>
            </a:spcBef>
            <a:spcAft>
              <a:spcPct val="35000"/>
            </a:spcAft>
            <a:buNone/>
          </a:pPr>
          <a:r>
            <a:rPr lang="en-US" sz="2200" kern="1200"/>
            <a:t>Minimize integration debt</a:t>
          </a:r>
        </a:p>
      </dsp:txBody>
      <dsp:txXfrm>
        <a:off x="1170963" y="2536552"/>
        <a:ext cx="9709761" cy="1013820"/>
      </dsp:txXfrm>
    </dsp:sp>
    <dsp:sp modelId="{F815AA3D-5AE4-4747-B8DA-7E2B8BCBE81D}">
      <dsp:nvSpPr>
        <dsp:cNvPr id="0" name=""/>
        <dsp:cNvSpPr/>
      </dsp:nvSpPr>
      <dsp:spPr>
        <a:xfrm>
          <a:off x="0" y="3803828"/>
          <a:ext cx="10880725" cy="10138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993FEE-33D8-488A-938C-2F67796130A6}">
      <dsp:nvSpPr>
        <dsp:cNvPr id="0" name=""/>
        <dsp:cNvSpPr/>
      </dsp:nvSpPr>
      <dsp:spPr>
        <a:xfrm>
          <a:off x="306680" y="4031938"/>
          <a:ext cx="557601" cy="5576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C3667F-2540-4B84-BF90-CC1245409C0F}">
      <dsp:nvSpPr>
        <dsp:cNvPr id="0" name=""/>
        <dsp:cNvSpPr/>
      </dsp:nvSpPr>
      <dsp:spPr>
        <a:xfrm>
          <a:off x="1170963" y="3803828"/>
          <a:ext cx="9709761"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90000"/>
            </a:lnSpc>
            <a:spcBef>
              <a:spcPct val="0"/>
            </a:spcBef>
            <a:spcAft>
              <a:spcPct val="35000"/>
            </a:spcAft>
            <a:buNone/>
          </a:pPr>
          <a:r>
            <a:rPr lang="en-US" sz="2200" kern="1200"/>
            <a:t>Act as a quality gate</a:t>
          </a:r>
        </a:p>
      </dsp:txBody>
      <dsp:txXfrm>
        <a:off x="1170963" y="3803828"/>
        <a:ext cx="9709761" cy="10138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50CA60-3CF5-408C-AD8B-C484446CD2B8}">
      <dsp:nvSpPr>
        <dsp:cNvPr id="0" name=""/>
        <dsp:cNvSpPr/>
      </dsp:nvSpPr>
      <dsp:spPr>
        <a:xfrm>
          <a:off x="0" y="588"/>
          <a:ext cx="10880725" cy="137670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3318AA-7008-4D6A-AC5E-FF4CBD0EE59B}">
      <dsp:nvSpPr>
        <dsp:cNvPr id="0" name=""/>
        <dsp:cNvSpPr/>
      </dsp:nvSpPr>
      <dsp:spPr>
        <a:xfrm>
          <a:off x="416453" y="310347"/>
          <a:ext cx="757188" cy="7571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6AC8F3-D8A4-4BE2-9AB0-80F6410602B8}">
      <dsp:nvSpPr>
        <dsp:cNvPr id="0" name=""/>
        <dsp:cNvSpPr/>
      </dsp:nvSpPr>
      <dsp:spPr>
        <a:xfrm>
          <a:off x="1590096" y="588"/>
          <a:ext cx="9290628" cy="1376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701" tIns="145701" rIns="145701" bIns="145701" numCol="1" spcCol="1270" anchor="ctr" anchorCtr="0">
          <a:noAutofit/>
        </a:bodyPr>
        <a:lstStyle/>
        <a:p>
          <a:pPr marL="0" lvl="0" indent="0" algn="l" defTabSz="1111250">
            <a:lnSpc>
              <a:spcPct val="90000"/>
            </a:lnSpc>
            <a:spcBef>
              <a:spcPct val="0"/>
            </a:spcBef>
            <a:spcAft>
              <a:spcPct val="35000"/>
            </a:spcAft>
            <a:buNone/>
          </a:pPr>
          <a:r>
            <a:rPr lang="en-US" sz="2500" kern="1200" baseline="0"/>
            <a:t>Retains each version by tracking ALL changes</a:t>
          </a:r>
          <a:endParaRPr lang="en-US" sz="2500" kern="1200"/>
        </a:p>
      </dsp:txBody>
      <dsp:txXfrm>
        <a:off x="1590096" y="588"/>
        <a:ext cx="9290628" cy="1376706"/>
      </dsp:txXfrm>
    </dsp:sp>
    <dsp:sp modelId="{EE10086C-8167-43A2-9714-7DC34630140C}">
      <dsp:nvSpPr>
        <dsp:cNvPr id="0" name=""/>
        <dsp:cNvSpPr/>
      </dsp:nvSpPr>
      <dsp:spPr>
        <a:xfrm>
          <a:off x="0" y="1721471"/>
          <a:ext cx="10880725" cy="137670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B7A885-66B0-41F8-94E7-8D0F721D7E53}">
      <dsp:nvSpPr>
        <dsp:cNvPr id="0" name=""/>
        <dsp:cNvSpPr/>
      </dsp:nvSpPr>
      <dsp:spPr>
        <a:xfrm>
          <a:off x="416453" y="2031230"/>
          <a:ext cx="757188" cy="7571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109E04-FE43-43D4-AEA5-5AC0D17154AE}">
      <dsp:nvSpPr>
        <dsp:cNvPr id="0" name=""/>
        <dsp:cNvSpPr/>
      </dsp:nvSpPr>
      <dsp:spPr>
        <a:xfrm>
          <a:off x="1590096" y="1721471"/>
          <a:ext cx="9290628" cy="1376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701" tIns="145701" rIns="145701" bIns="145701" numCol="1" spcCol="1270" anchor="ctr" anchorCtr="0">
          <a:noAutofit/>
        </a:bodyPr>
        <a:lstStyle/>
        <a:p>
          <a:pPr marL="0" lvl="0" indent="0" algn="l" defTabSz="1111250">
            <a:lnSpc>
              <a:spcPct val="90000"/>
            </a:lnSpc>
            <a:spcBef>
              <a:spcPct val="0"/>
            </a:spcBef>
            <a:spcAft>
              <a:spcPct val="35000"/>
            </a:spcAft>
            <a:buNone/>
          </a:pPr>
          <a:r>
            <a:rPr lang="en-US" sz="2500" kern="1200" baseline="0"/>
            <a:t>Displays exact changes</a:t>
          </a:r>
          <a:endParaRPr lang="en-US" sz="2500" kern="1200"/>
        </a:p>
      </dsp:txBody>
      <dsp:txXfrm>
        <a:off x="1590096" y="1721471"/>
        <a:ext cx="9290628" cy="1376706"/>
      </dsp:txXfrm>
    </dsp:sp>
    <dsp:sp modelId="{27C6F1DC-FA98-4AF9-B8E4-5D23CA1FC499}">
      <dsp:nvSpPr>
        <dsp:cNvPr id="0" name=""/>
        <dsp:cNvSpPr/>
      </dsp:nvSpPr>
      <dsp:spPr>
        <a:xfrm>
          <a:off x="0" y="3442354"/>
          <a:ext cx="10880725" cy="137670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764867-D8A9-4240-B23C-50DF6B79524B}">
      <dsp:nvSpPr>
        <dsp:cNvPr id="0" name=""/>
        <dsp:cNvSpPr/>
      </dsp:nvSpPr>
      <dsp:spPr>
        <a:xfrm>
          <a:off x="416453" y="3752113"/>
          <a:ext cx="757188" cy="7571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643B9A-8C91-451D-85C4-CD6A09477C02}">
      <dsp:nvSpPr>
        <dsp:cNvPr id="0" name=""/>
        <dsp:cNvSpPr/>
      </dsp:nvSpPr>
      <dsp:spPr>
        <a:xfrm>
          <a:off x="1590096" y="3442354"/>
          <a:ext cx="9290628" cy="1376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701" tIns="145701" rIns="145701" bIns="145701" numCol="1" spcCol="1270" anchor="ctr" anchorCtr="0">
          <a:noAutofit/>
        </a:bodyPr>
        <a:lstStyle/>
        <a:p>
          <a:pPr marL="0" lvl="0" indent="0" algn="l" defTabSz="1111250">
            <a:lnSpc>
              <a:spcPct val="90000"/>
            </a:lnSpc>
            <a:spcBef>
              <a:spcPct val="0"/>
            </a:spcBef>
            <a:spcAft>
              <a:spcPct val="35000"/>
            </a:spcAft>
            <a:buNone/>
          </a:pPr>
          <a:r>
            <a:rPr lang="en-US" sz="2500" kern="1200" baseline="0"/>
            <a:t>Undo is holistic and reverts</a:t>
          </a:r>
          <a:endParaRPr lang="en-US" sz="2500" kern="1200"/>
        </a:p>
      </dsp:txBody>
      <dsp:txXfrm>
        <a:off x="1590096" y="3442354"/>
        <a:ext cx="9290628" cy="13767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104C5C-3F9B-400A-B186-47369747A778}">
      <dsp:nvSpPr>
        <dsp:cNvPr id="0" name=""/>
        <dsp:cNvSpPr/>
      </dsp:nvSpPr>
      <dsp:spPr>
        <a:xfrm>
          <a:off x="274235" y="632291"/>
          <a:ext cx="1367863" cy="136786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DD82FE7-9410-48DD-902E-714D5B51B542}">
      <dsp:nvSpPr>
        <dsp:cNvPr id="0" name=""/>
        <dsp:cNvSpPr/>
      </dsp:nvSpPr>
      <dsp:spPr>
        <a:xfrm>
          <a:off x="561486" y="919542"/>
          <a:ext cx="793360" cy="79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39BA93B-A292-40BE-8D07-1333CA3CDC54}">
      <dsp:nvSpPr>
        <dsp:cNvPr id="0" name=""/>
        <dsp:cNvSpPr/>
      </dsp:nvSpPr>
      <dsp:spPr>
        <a:xfrm>
          <a:off x="1935212" y="632291"/>
          <a:ext cx="3224249" cy="13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A Git repository is created by using git init</a:t>
          </a:r>
        </a:p>
      </dsp:txBody>
      <dsp:txXfrm>
        <a:off x="1935212" y="632291"/>
        <a:ext cx="3224249" cy="1367863"/>
      </dsp:txXfrm>
    </dsp:sp>
    <dsp:sp modelId="{68EE4D5E-6996-47D9-870F-064D7903D211}">
      <dsp:nvSpPr>
        <dsp:cNvPr id="0" name=""/>
        <dsp:cNvSpPr/>
      </dsp:nvSpPr>
      <dsp:spPr>
        <a:xfrm>
          <a:off x="5721263" y="632291"/>
          <a:ext cx="1367863" cy="136786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0FB9E03-D519-4FE5-ABA9-4693974A32AF}">
      <dsp:nvSpPr>
        <dsp:cNvPr id="0" name=""/>
        <dsp:cNvSpPr/>
      </dsp:nvSpPr>
      <dsp:spPr>
        <a:xfrm>
          <a:off x="6008514" y="919542"/>
          <a:ext cx="793360" cy="79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1590E78-F1DD-403D-BF6C-27951A3B6EAB}">
      <dsp:nvSpPr>
        <dsp:cNvPr id="0" name=""/>
        <dsp:cNvSpPr/>
      </dsp:nvSpPr>
      <dsp:spPr>
        <a:xfrm>
          <a:off x="7382240" y="632291"/>
          <a:ext cx="3224249" cy="13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Git creates a .git folder</a:t>
          </a:r>
        </a:p>
      </dsp:txBody>
      <dsp:txXfrm>
        <a:off x="7382240" y="632291"/>
        <a:ext cx="3224249" cy="1367863"/>
      </dsp:txXfrm>
    </dsp:sp>
    <dsp:sp modelId="{EE77CAB7-3F2F-451E-8617-57F5DE15BBB5}">
      <dsp:nvSpPr>
        <dsp:cNvPr id="0" name=""/>
        <dsp:cNvSpPr/>
      </dsp:nvSpPr>
      <dsp:spPr>
        <a:xfrm>
          <a:off x="274235" y="2819495"/>
          <a:ext cx="1367863" cy="136786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295EE75-4149-48E9-AA64-D65F5D13115A}">
      <dsp:nvSpPr>
        <dsp:cNvPr id="0" name=""/>
        <dsp:cNvSpPr/>
      </dsp:nvSpPr>
      <dsp:spPr>
        <a:xfrm>
          <a:off x="561486" y="3106746"/>
          <a:ext cx="793360" cy="7933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27F5571-84D7-46B0-8CAA-540FD404FDE5}">
      <dsp:nvSpPr>
        <dsp:cNvPr id="0" name=""/>
        <dsp:cNvSpPr/>
      </dsp:nvSpPr>
      <dsp:spPr>
        <a:xfrm>
          <a:off x="1935212" y="2819495"/>
          <a:ext cx="3224249" cy="13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.git folder contains information needed for Git to function</a:t>
          </a:r>
        </a:p>
      </dsp:txBody>
      <dsp:txXfrm>
        <a:off x="1935212" y="2819495"/>
        <a:ext cx="3224249" cy="1367863"/>
      </dsp:txXfrm>
    </dsp:sp>
    <dsp:sp modelId="{A4FDDF58-A836-476B-AC40-2D4F94D9382E}">
      <dsp:nvSpPr>
        <dsp:cNvPr id="0" name=""/>
        <dsp:cNvSpPr/>
      </dsp:nvSpPr>
      <dsp:spPr>
        <a:xfrm>
          <a:off x="5721263" y="2819495"/>
          <a:ext cx="1367863" cy="136786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5EE4DD4-FA7C-4889-9803-843F33B27BA5}">
      <dsp:nvSpPr>
        <dsp:cNvPr id="0" name=""/>
        <dsp:cNvSpPr/>
      </dsp:nvSpPr>
      <dsp:spPr>
        <a:xfrm>
          <a:off x="6008514" y="3106746"/>
          <a:ext cx="793360" cy="7933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3C45806-5FF8-4912-AC6F-C6939E9B546A}">
      <dsp:nvSpPr>
        <dsp:cNvPr id="0" name=""/>
        <dsp:cNvSpPr/>
      </dsp:nvSpPr>
      <dsp:spPr>
        <a:xfrm>
          <a:off x="7382240" y="2819495"/>
          <a:ext cx="3224249" cy="13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To remove Git, remove the .git folder and retain all project files</a:t>
          </a:r>
        </a:p>
      </dsp:txBody>
      <dsp:txXfrm>
        <a:off x="7382240" y="2819495"/>
        <a:ext cx="3224249" cy="13678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2616B-A82E-474A-BEAD-C7E94A589992}">
      <dsp:nvSpPr>
        <dsp:cNvPr id="0" name=""/>
        <dsp:cNvSpPr/>
      </dsp:nvSpPr>
      <dsp:spPr>
        <a:xfrm>
          <a:off x="525849" y="1496794"/>
          <a:ext cx="2089014" cy="1826061"/>
        </a:xfrm>
        <a:prstGeom prst="rightArrow">
          <a:avLst>
            <a:gd name="adj1" fmla="val 70000"/>
            <a:gd name="adj2" fmla="val 5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15240" rIns="30480" bIns="15240" numCol="1" spcCol="1270" anchor="ctr" anchorCtr="0">
          <a:noAutofit/>
        </a:bodyPr>
        <a:lstStyle/>
        <a:p>
          <a:pPr marL="0" lvl="0" indent="0" algn="ctr" defTabSz="1066800">
            <a:lnSpc>
              <a:spcPct val="90000"/>
            </a:lnSpc>
            <a:spcBef>
              <a:spcPct val="0"/>
            </a:spcBef>
            <a:spcAft>
              <a:spcPct val="35000"/>
            </a:spcAft>
            <a:buNone/>
          </a:pPr>
          <a:r>
            <a:rPr lang="en-US" sz="2400" b="0" kern="1200" dirty="0"/>
            <a:t>git add</a:t>
          </a:r>
        </a:p>
      </dsp:txBody>
      <dsp:txXfrm>
        <a:off x="1048103" y="1770703"/>
        <a:ext cx="1018394" cy="1278243"/>
      </dsp:txXfrm>
    </dsp:sp>
    <dsp:sp modelId="{E1D442E6-50DE-42B6-B90C-5C2C51011D23}">
      <dsp:nvSpPr>
        <dsp:cNvPr id="0" name=""/>
        <dsp:cNvSpPr/>
      </dsp:nvSpPr>
      <dsp:spPr>
        <a:xfrm>
          <a:off x="3595" y="1887571"/>
          <a:ext cx="1044507" cy="104450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dirty="0"/>
            <a:t>Working directory</a:t>
          </a:r>
          <a:endParaRPr lang="en-US" sz="1400" b="0" i="0" u="none" strike="noStrike" kern="1200" cap="none" baseline="0" noProof="0" dirty="0">
            <a:solidFill>
              <a:srgbClr val="010000"/>
            </a:solidFill>
            <a:latin typeface="Segoe UI Semibold"/>
            <a:cs typeface="Segoe UI Semibold"/>
          </a:endParaRPr>
        </a:p>
      </dsp:txBody>
      <dsp:txXfrm>
        <a:off x="156560" y="2040536"/>
        <a:ext cx="738577" cy="738577"/>
      </dsp:txXfrm>
    </dsp:sp>
    <dsp:sp modelId="{10DD6BAD-64EC-4FED-A093-E47B3435FEB8}">
      <dsp:nvSpPr>
        <dsp:cNvPr id="0" name=""/>
        <dsp:cNvSpPr/>
      </dsp:nvSpPr>
      <dsp:spPr>
        <a:xfrm>
          <a:off x="3267680" y="1496794"/>
          <a:ext cx="2089014" cy="1826061"/>
        </a:xfrm>
        <a:prstGeom prst="rightArrow">
          <a:avLst>
            <a:gd name="adj1" fmla="val 70000"/>
            <a:gd name="adj2" fmla="val 50000"/>
          </a:avLst>
        </a:prstGeom>
        <a:solidFill>
          <a:schemeClr val="accent5">
            <a:tint val="40000"/>
            <a:alpha val="90000"/>
            <a:hueOff val="-5142056"/>
            <a:satOff val="-12013"/>
            <a:lumOff val="2100"/>
            <a:alphaOff val="0"/>
          </a:schemeClr>
        </a:solidFill>
        <a:ln w="12700" cap="flat" cmpd="sng" algn="ctr">
          <a:solidFill>
            <a:schemeClr val="accent5">
              <a:tint val="40000"/>
              <a:alpha val="90000"/>
              <a:hueOff val="-5142056"/>
              <a:satOff val="-12013"/>
              <a:lumOff val="210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20320" bIns="10160" numCol="1" spcCol="1270" anchor="ctr" anchorCtr="0">
          <a:noAutofit/>
        </a:bodyPr>
        <a:lstStyle/>
        <a:p>
          <a:pPr marL="0" lvl="0" indent="0" algn="ctr" defTabSz="711200">
            <a:lnSpc>
              <a:spcPct val="90000"/>
            </a:lnSpc>
            <a:spcBef>
              <a:spcPct val="0"/>
            </a:spcBef>
            <a:spcAft>
              <a:spcPct val="35000"/>
            </a:spcAft>
            <a:buNone/>
          </a:pPr>
          <a:r>
            <a:rPr lang="en-US" sz="1600" b="0" kern="1200" dirty="0"/>
            <a:t>git commit</a:t>
          </a:r>
        </a:p>
      </dsp:txBody>
      <dsp:txXfrm>
        <a:off x="3789934" y="1770703"/>
        <a:ext cx="1018394" cy="1278243"/>
      </dsp:txXfrm>
    </dsp:sp>
    <dsp:sp modelId="{CDB9AC5A-1499-44E3-9A89-B7F7D8C924C1}">
      <dsp:nvSpPr>
        <dsp:cNvPr id="0" name=""/>
        <dsp:cNvSpPr/>
      </dsp:nvSpPr>
      <dsp:spPr>
        <a:xfrm>
          <a:off x="2745427" y="1887571"/>
          <a:ext cx="1044507" cy="1044507"/>
        </a:xfrm>
        <a:prstGeom prst="ellipse">
          <a:avLst/>
        </a:prstGeom>
        <a:solidFill>
          <a:schemeClr val="accent5">
            <a:hueOff val="-5244003"/>
            <a:satOff val="-15432"/>
            <a:lumOff val="8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dirty="0"/>
            <a:t>Index/ staging</a:t>
          </a:r>
        </a:p>
      </dsp:txBody>
      <dsp:txXfrm>
        <a:off x="2898392" y="2040536"/>
        <a:ext cx="738577" cy="738577"/>
      </dsp:txXfrm>
    </dsp:sp>
    <dsp:sp modelId="{E387BFBC-C63C-4A0A-83FF-5C6BD40FE0AD}">
      <dsp:nvSpPr>
        <dsp:cNvPr id="0" name=""/>
        <dsp:cNvSpPr/>
      </dsp:nvSpPr>
      <dsp:spPr>
        <a:xfrm>
          <a:off x="6009511" y="1496794"/>
          <a:ext cx="2089014" cy="1826061"/>
        </a:xfrm>
        <a:prstGeom prst="rightArrow">
          <a:avLst>
            <a:gd name="adj1" fmla="val 70000"/>
            <a:gd name="adj2" fmla="val 50000"/>
          </a:avLst>
        </a:prstGeom>
        <a:solidFill>
          <a:schemeClr val="accent5">
            <a:tint val="40000"/>
            <a:alpha val="90000"/>
            <a:hueOff val="-10284111"/>
            <a:satOff val="-24026"/>
            <a:lumOff val="4201"/>
            <a:alphaOff val="0"/>
          </a:schemeClr>
        </a:solidFill>
        <a:ln w="12700" cap="flat" cmpd="sng" algn="ctr">
          <a:solidFill>
            <a:schemeClr val="accent5">
              <a:tint val="40000"/>
              <a:alpha val="90000"/>
              <a:hueOff val="-10284111"/>
              <a:satOff val="-24026"/>
              <a:lumOff val="42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marL="0" lvl="0" indent="0" algn="ctr" defTabSz="889000">
            <a:lnSpc>
              <a:spcPct val="90000"/>
            </a:lnSpc>
            <a:spcBef>
              <a:spcPct val="0"/>
            </a:spcBef>
            <a:spcAft>
              <a:spcPct val="35000"/>
            </a:spcAft>
            <a:buNone/>
          </a:pPr>
          <a:r>
            <a:rPr lang="en-US" sz="2000" b="0" kern="1200" dirty="0"/>
            <a:t>git push</a:t>
          </a:r>
        </a:p>
      </dsp:txBody>
      <dsp:txXfrm>
        <a:off x="6531765" y="1770703"/>
        <a:ext cx="1018394" cy="1278243"/>
      </dsp:txXfrm>
    </dsp:sp>
    <dsp:sp modelId="{4C1F17AB-C49A-4053-9EDC-615D8389E1F5}">
      <dsp:nvSpPr>
        <dsp:cNvPr id="0" name=""/>
        <dsp:cNvSpPr/>
      </dsp:nvSpPr>
      <dsp:spPr>
        <a:xfrm>
          <a:off x="5487258" y="1887571"/>
          <a:ext cx="1044507" cy="1044507"/>
        </a:xfrm>
        <a:prstGeom prst="ellipse">
          <a:avLst/>
        </a:prstGeom>
        <a:solidFill>
          <a:schemeClr val="accent5">
            <a:hueOff val="-10488007"/>
            <a:satOff val="-30864"/>
            <a:lumOff val="1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dirty="0"/>
            <a:t>HEAD</a:t>
          </a:r>
        </a:p>
      </dsp:txBody>
      <dsp:txXfrm>
        <a:off x="5640223" y="2040536"/>
        <a:ext cx="738577" cy="738577"/>
      </dsp:txXfrm>
    </dsp:sp>
    <dsp:sp modelId="{F8A5E368-4C95-4EC5-860C-BBD97D923610}">
      <dsp:nvSpPr>
        <dsp:cNvPr id="0" name=""/>
        <dsp:cNvSpPr/>
      </dsp:nvSpPr>
      <dsp:spPr>
        <a:xfrm>
          <a:off x="8788114" y="1496794"/>
          <a:ext cx="2089014" cy="1826061"/>
        </a:xfrm>
        <a:prstGeom prst="rightArrow">
          <a:avLst>
            <a:gd name="adj1" fmla="val 70000"/>
            <a:gd name="adj2" fmla="val 50000"/>
          </a:avLst>
        </a:prstGeom>
        <a:solidFill>
          <a:schemeClr val="accent5">
            <a:tint val="40000"/>
            <a:alpha val="90000"/>
            <a:hueOff val="-15426167"/>
            <a:satOff val="-36039"/>
            <a:lumOff val="6301"/>
            <a:alphaOff val="0"/>
          </a:schemeClr>
        </a:solidFill>
        <a:ln w="12700" cap="flat" cmpd="sng" algn="ctr">
          <a:solidFill>
            <a:schemeClr val="accent5">
              <a:tint val="40000"/>
              <a:alpha val="90000"/>
              <a:hueOff val="-15426167"/>
              <a:satOff val="-36039"/>
              <a:lumOff val="63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20320" bIns="10160" numCol="1" spcCol="1270" anchor="ctr" anchorCtr="0">
          <a:noAutofit/>
        </a:bodyPr>
        <a:lstStyle/>
        <a:p>
          <a:pPr marL="0" lvl="0" indent="0" algn="ctr" defTabSz="711200">
            <a:lnSpc>
              <a:spcPct val="90000"/>
            </a:lnSpc>
            <a:spcBef>
              <a:spcPct val="0"/>
            </a:spcBef>
            <a:spcAft>
              <a:spcPct val="35000"/>
            </a:spcAft>
            <a:buNone/>
          </a:pPr>
          <a:r>
            <a:rPr lang="en-US" sz="1600" b="0" kern="1200" dirty="0"/>
            <a:t>git remote add origin </a:t>
          </a:r>
          <a:r>
            <a:rPr lang="en-US" sz="1600" b="0" kern="1200" dirty="0" err="1"/>
            <a:t>ssh_url</a:t>
          </a:r>
          <a:endParaRPr lang="en-US" sz="1600" b="0" kern="1200" dirty="0"/>
        </a:p>
      </dsp:txBody>
      <dsp:txXfrm>
        <a:off x="9310368" y="1770703"/>
        <a:ext cx="1018394" cy="1278243"/>
      </dsp:txXfrm>
    </dsp:sp>
    <dsp:sp modelId="{5C44622F-2F88-4BA9-9BB1-D6951CE35127}">
      <dsp:nvSpPr>
        <dsp:cNvPr id="0" name=""/>
        <dsp:cNvSpPr/>
      </dsp:nvSpPr>
      <dsp:spPr>
        <a:xfrm>
          <a:off x="8229089" y="1887571"/>
          <a:ext cx="1118050" cy="1044507"/>
        </a:xfrm>
        <a:prstGeom prst="ellipse">
          <a:avLst/>
        </a:prstGeom>
        <a:solidFill>
          <a:schemeClr val="accent5">
            <a:hueOff val="-15732010"/>
            <a:satOff val="-46296"/>
            <a:lumOff val="2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dirty="0"/>
            <a:t>GitHub</a:t>
          </a:r>
        </a:p>
      </dsp:txBody>
      <dsp:txXfrm>
        <a:off x="8392824" y="2040536"/>
        <a:ext cx="790580" cy="73857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693E2-3110-4855-8EE9-E66F1E233C20}">
      <dsp:nvSpPr>
        <dsp:cNvPr id="0" name=""/>
        <dsp:cNvSpPr/>
      </dsp:nvSpPr>
      <dsp:spPr>
        <a:xfrm>
          <a:off x="0" y="2000"/>
          <a:ext cx="10880725" cy="10138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85725B-FCD5-46E6-854E-B057DAA3DF04}">
      <dsp:nvSpPr>
        <dsp:cNvPr id="0" name=""/>
        <dsp:cNvSpPr/>
      </dsp:nvSpPr>
      <dsp:spPr>
        <a:xfrm>
          <a:off x="306680" y="230110"/>
          <a:ext cx="557601" cy="557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365817-AC47-4315-A8D0-15DBBF0FB1DD}">
      <dsp:nvSpPr>
        <dsp:cNvPr id="0" name=""/>
        <dsp:cNvSpPr/>
      </dsp:nvSpPr>
      <dsp:spPr>
        <a:xfrm>
          <a:off x="1170963" y="2000"/>
          <a:ext cx="9709761"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90000"/>
            </a:lnSpc>
            <a:spcBef>
              <a:spcPct val="0"/>
            </a:spcBef>
            <a:spcAft>
              <a:spcPct val="35000"/>
            </a:spcAft>
            <a:buNone/>
          </a:pPr>
          <a:r>
            <a:rPr lang="en-US" sz="2200" kern="1200"/>
            <a:t>Can be either hosted online or local (GitHub, GitHub Enterprise)</a:t>
          </a:r>
        </a:p>
      </dsp:txBody>
      <dsp:txXfrm>
        <a:off x="1170963" y="2000"/>
        <a:ext cx="9709761" cy="1013820"/>
      </dsp:txXfrm>
    </dsp:sp>
    <dsp:sp modelId="{5239E68A-B36B-476B-92AA-97944AD35F97}">
      <dsp:nvSpPr>
        <dsp:cNvPr id="0" name=""/>
        <dsp:cNvSpPr/>
      </dsp:nvSpPr>
      <dsp:spPr>
        <a:xfrm>
          <a:off x="0" y="1269276"/>
          <a:ext cx="10880725" cy="10138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62714A-43B9-44F6-BE34-B059FE4B5A44}">
      <dsp:nvSpPr>
        <dsp:cNvPr id="0" name=""/>
        <dsp:cNvSpPr/>
      </dsp:nvSpPr>
      <dsp:spPr>
        <a:xfrm>
          <a:off x="306680" y="1497386"/>
          <a:ext cx="557601" cy="557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1F9D8D-B710-46A1-B96D-564AF93FA67E}">
      <dsp:nvSpPr>
        <dsp:cNvPr id="0" name=""/>
        <dsp:cNvSpPr/>
      </dsp:nvSpPr>
      <dsp:spPr>
        <a:xfrm>
          <a:off x="1170963" y="1269276"/>
          <a:ext cx="9709761"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90000"/>
            </a:lnSpc>
            <a:spcBef>
              <a:spcPct val="0"/>
            </a:spcBef>
            <a:spcAft>
              <a:spcPct val="35000"/>
            </a:spcAft>
            <a:buNone/>
          </a:pPr>
          <a:r>
            <a:rPr lang="en-US" sz="2200" kern="1200"/>
            <a:t>Represents the main project</a:t>
          </a:r>
        </a:p>
      </dsp:txBody>
      <dsp:txXfrm>
        <a:off x="1170963" y="1269276"/>
        <a:ext cx="9709761" cy="1013820"/>
      </dsp:txXfrm>
    </dsp:sp>
    <dsp:sp modelId="{BCFABE3B-A32B-428D-B324-E4E1052F855C}">
      <dsp:nvSpPr>
        <dsp:cNvPr id="0" name=""/>
        <dsp:cNvSpPr/>
      </dsp:nvSpPr>
      <dsp:spPr>
        <a:xfrm>
          <a:off x="0" y="2536552"/>
          <a:ext cx="10880725" cy="10138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3015CC-6270-4A34-BB6A-AE213D570A48}">
      <dsp:nvSpPr>
        <dsp:cNvPr id="0" name=""/>
        <dsp:cNvSpPr/>
      </dsp:nvSpPr>
      <dsp:spPr>
        <a:xfrm>
          <a:off x="306680" y="2764662"/>
          <a:ext cx="557601" cy="557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6C3A86-4641-4818-9D63-71DB1DC087DA}">
      <dsp:nvSpPr>
        <dsp:cNvPr id="0" name=""/>
        <dsp:cNvSpPr/>
      </dsp:nvSpPr>
      <dsp:spPr>
        <a:xfrm>
          <a:off x="1170963" y="2536552"/>
          <a:ext cx="9709761"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90000"/>
            </a:lnSpc>
            <a:spcBef>
              <a:spcPct val="0"/>
            </a:spcBef>
            <a:spcAft>
              <a:spcPct val="35000"/>
            </a:spcAft>
            <a:buNone/>
          </a:pPr>
          <a:r>
            <a:rPr lang="en-US" sz="2200" kern="1200"/>
            <a:t>Contains: files, commits, branches, and history for the entire project</a:t>
          </a:r>
        </a:p>
      </dsp:txBody>
      <dsp:txXfrm>
        <a:off x="1170963" y="2536552"/>
        <a:ext cx="9709761" cy="1013820"/>
      </dsp:txXfrm>
    </dsp:sp>
    <dsp:sp modelId="{105B2545-8AC3-433D-BDE1-6E6FFA9E49E4}">
      <dsp:nvSpPr>
        <dsp:cNvPr id="0" name=""/>
        <dsp:cNvSpPr/>
      </dsp:nvSpPr>
      <dsp:spPr>
        <a:xfrm>
          <a:off x="0" y="3803828"/>
          <a:ext cx="10880725" cy="10138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6DBA74-1497-4A53-B8A8-47309FF99FB9}">
      <dsp:nvSpPr>
        <dsp:cNvPr id="0" name=""/>
        <dsp:cNvSpPr/>
      </dsp:nvSpPr>
      <dsp:spPr>
        <a:xfrm>
          <a:off x="306680" y="4031938"/>
          <a:ext cx="557601" cy="5576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E074FD-3198-4894-8E0B-D759AC8BB666}">
      <dsp:nvSpPr>
        <dsp:cNvPr id="0" name=""/>
        <dsp:cNvSpPr/>
      </dsp:nvSpPr>
      <dsp:spPr>
        <a:xfrm>
          <a:off x="1170963" y="3803828"/>
          <a:ext cx="4896326"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90000"/>
            </a:lnSpc>
            <a:spcBef>
              <a:spcPct val="0"/>
            </a:spcBef>
            <a:spcAft>
              <a:spcPct val="35000"/>
            </a:spcAft>
            <a:buNone/>
          </a:pPr>
          <a:r>
            <a:rPr lang="en-US" sz="2200" kern="1200"/>
            <a:t>Best practices: </a:t>
          </a:r>
        </a:p>
      </dsp:txBody>
      <dsp:txXfrm>
        <a:off x="1170963" y="3803828"/>
        <a:ext cx="4896326" cy="1013820"/>
      </dsp:txXfrm>
    </dsp:sp>
    <dsp:sp modelId="{B7648562-62EA-4B2B-BD90-FDBB5F7206C8}">
      <dsp:nvSpPr>
        <dsp:cNvPr id="0" name=""/>
        <dsp:cNvSpPr/>
      </dsp:nvSpPr>
      <dsp:spPr>
        <a:xfrm>
          <a:off x="3230539" y="3803828"/>
          <a:ext cx="4813435"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577850">
            <a:lnSpc>
              <a:spcPct val="90000"/>
            </a:lnSpc>
            <a:spcBef>
              <a:spcPct val="0"/>
            </a:spcBef>
            <a:spcAft>
              <a:spcPct val="35000"/>
            </a:spcAft>
            <a:buFontTx/>
            <a:buNone/>
          </a:pPr>
          <a:r>
            <a:rPr lang="en-US" sz="1300" kern="1200"/>
            <a:t>Maintain a single source repository </a:t>
          </a:r>
        </a:p>
        <a:p>
          <a:pPr marL="0" lvl="0" indent="0" algn="l" defTabSz="577850">
            <a:lnSpc>
              <a:spcPct val="90000"/>
            </a:lnSpc>
            <a:spcBef>
              <a:spcPct val="0"/>
            </a:spcBef>
            <a:spcAft>
              <a:spcPct val="35000"/>
            </a:spcAft>
            <a:buFontTx/>
            <a:buNone/>
          </a:pPr>
          <a:r>
            <a:rPr lang="en-US" sz="1300" kern="1200"/>
            <a:t>Place all needed content for a project in a single repository</a:t>
          </a:r>
        </a:p>
        <a:p>
          <a:pPr marL="0" lvl="0" indent="0" algn="l" defTabSz="577850">
            <a:lnSpc>
              <a:spcPct val="90000"/>
            </a:lnSpc>
            <a:spcBef>
              <a:spcPct val="0"/>
            </a:spcBef>
            <a:spcAft>
              <a:spcPct val="35000"/>
            </a:spcAft>
            <a:buFontTx/>
            <a:buNone/>
          </a:pPr>
          <a:r>
            <a:rPr lang="en-US" sz="1300" kern="1200"/>
            <a:t>Minimize branches</a:t>
          </a:r>
        </a:p>
      </dsp:txBody>
      <dsp:txXfrm>
        <a:off x="3230539" y="3803828"/>
        <a:ext cx="4813435" cy="10138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3C455-0C51-4FA5-8833-BD397111587A}">
      <dsp:nvSpPr>
        <dsp:cNvPr id="0" name=""/>
        <dsp:cNvSpPr/>
      </dsp:nvSpPr>
      <dsp:spPr>
        <a:xfrm>
          <a:off x="9563" y="584597"/>
          <a:ext cx="2858315" cy="171498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Create </a:t>
          </a:r>
          <a:r>
            <a:rPr lang="en-US" sz="3300" kern="1200">
              <a:latin typeface="Segoe UI Semibold"/>
            </a:rPr>
            <a:t>New</a:t>
          </a:r>
          <a:r>
            <a:rPr lang="en-US" sz="3300" kern="1200"/>
            <a:t> </a:t>
          </a:r>
          <a:r>
            <a:rPr lang="en-US" sz="3300" kern="1200">
              <a:latin typeface="Segoe UI Semibold"/>
            </a:rPr>
            <a:t>File</a:t>
          </a:r>
          <a:r>
            <a:rPr lang="en-US" sz="3300" kern="1200"/>
            <a:t>(s)</a:t>
          </a:r>
        </a:p>
      </dsp:txBody>
      <dsp:txXfrm>
        <a:off x="59793" y="634827"/>
        <a:ext cx="2757855" cy="1614529"/>
      </dsp:txXfrm>
    </dsp:sp>
    <dsp:sp modelId="{40913C26-632B-4A25-981B-387191125A46}">
      <dsp:nvSpPr>
        <dsp:cNvPr id="0" name=""/>
        <dsp:cNvSpPr/>
      </dsp:nvSpPr>
      <dsp:spPr>
        <a:xfrm>
          <a:off x="3153710" y="1087660"/>
          <a:ext cx="605962" cy="70886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3153710" y="1229432"/>
        <a:ext cx="424173" cy="425318"/>
      </dsp:txXfrm>
    </dsp:sp>
    <dsp:sp modelId="{CC40913B-418D-45F5-AE88-A3B036D2545E}">
      <dsp:nvSpPr>
        <dsp:cNvPr id="0" name=""/>
        <dsp:cNvSpPr/>
      </dsp:nvSpPr>
      <dsp:spPr>
        <a:xfrm>
          <a:off x="4011205" y="584597"/>
          <a:ext cx="2858315" cy="171498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kern="1200"/>
            <a:t>Add to </a:t>
          </a:r>
          <a:r>
            <a:rPr lang="en-US" sz="3300" kern="1200">
              <a:latin typeface="Segoe UI Semibold"/>
            </a:rPr>
            <a:t>Staging Area</a:t>
          </a:r>
          <a:endParaRPr lang="en-US" sz="3300" kern="1200"/>
        </a:p>
      </dsp:txBody>
      <dsp:txXfrm>
        <a:off x="4061435" y="634827"/>
        <a:ext cx="2757855" cy="1614529"/>
      </dsp:txXfrm>
    </dsp:sp>
    <dsp:sp modelId="{8B255428-0C07-474A-A566-F4F096D1CB3D}">
      <dsp:nvSpPr>
        <dsp:cNvPr id="0" name=""/>
        <dsp:cNvSpPr/>
      </dsp:nvSpPr>
      <dsp:spPr>
        <a:xfrm rot="46046">
          <a:off x="7157715" y="1114757"/>
          <a:ext cx="611086" cy="70886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157723" y="1255301"/>
        <a:ext cx="427760" cy="425318"/>
      </dsp:txXfrm>
    </dsp:sp>
    <dsp:sp modelId="{D8EA56C5-56B4-465D-A56A-5924490CF1FD}">
      <dsp:nvSpPr>
        <dsp:cNvPr id="0" name=""/>
        <dsp:cNvSpPr/>
      </dsp:nvSpPr>
      <dsp:spPr>
        <a:xfrm>
          <a:off x="8022410" y="638327"/>
          <a:ext cx="2858315" cy="171498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Commit </a:t>
          </a:r>
          <a:r>
            <a:rPr lang="en-US" sz="3300" kern="1200">
              <a:latin typeface="Segoe UI Semibold"/>
            </a:rPr>
            <a:t>File</a:t>
          </a:r>
          <a:r>
            <a:rPr lang="en-US" sz="3300" kern="1200"/>
            <a:t>(s)</a:t>
          </a:r>
        </a:p>
      </dsp:txBody>
      <dsp:txXfrm>
        <a:off x="8072640" y="688557"/>
        <a:ext cx="2757855" cy="161452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p14="http://schemas.microsoft.com/office/powerpoint/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5"/>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95D4D88-BF28-4553-8204-4C69621EE518}" type="datetime8">
              <a:rPr lang="en-US">
                <a:latin typeface="Segoe UI" pitchFamily="34" charset="0"/>
              </a:rPr>
              <a:t>3/2/2020 1:53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5"/>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2017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685800" y="887413"/>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2DDAC8-B1B1-4B51-A64A-CC46804BBF3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E4E40E-7528-461C-B8DF-26C40931DF5C}" type="datetimeFigureOut">
              <a:rPr lang="en-US"/>
              <a:t>3/2/2020</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ftr="0"/>
  <p:notesStyle>
    <a:lvl1pPr marL="0" algn="l" defTabSz="914460" rtl="0" eaLnBrk="1" latinLnBrk="0" hangingPunct="1">
      <a:lnSpc>
        <a:spcPct val="100000"/>
      </a:lnSpc>
      <a:spcAft>
        <a:spcPts val="0"/>
      </a:spcAft>
      <a:defRPr sz="1000" kern="1200">
        <a:solidFill>
          <a:schemeClr val="tx1"/>
        </a:solidFill>
        <a:latin typeface="Segoe UI Light" pitchFamily="34" charset="0"/>
        <a:ea typeface="+mn-ea"/>
        <a:cs typeface="+mn-cs"/>
      </a:defRPr>
    </a:lvl1pPr>
    <a:lvl2pPr marL="213004" indent="-105840" algn="l" defTabSz="914460" rtl="0" eaLnBrk="1" latinLnBrk="0" hangingPunct="1">
      <a:lnSpc>
        <a:spcPct val="100000"/>
      </a:lnSpc>
      <a:spcAft>
        <a:spcPts val="0"/>
      </a:spcAft>
      <a:buFont typeface="Arial" pitchFamily="34" charset="0"/>
      <a:buChar char="•"/>
      <a:defRPr sz="1000" kern="1200">
        <a:solidFill>
          <a:schemeClr val="tx1"/>
        </a:solidFill>
        <a:latin typeface="Segoe UI Light" pitchFamily="34" charset="0"/>
        <a:ea typeface="+mn-ea"/>
        <a:cs typeface="+mn-cs"/>
      </a:defRPr>
    </a:lvl2pPr>
    <a:lvl3pPr marL="328105" indent="-115102" algn="l" defTabSz="914460" rtl="0" eaLnBrk="1" latinLnBrk="0" hangingPunct="1">
      <a:lnSpc>
        <a:spcPct val="100000"/>
      </a:lnSpc>
      <a:spcAft>
        <a:spcPts val="0"/>
      </a:spcAft>
      <a:buFont typeface="Arial" pitchFamily="34" charset="0"/>
      <a:buChar char="•"/>
      <a:defRPr sz="1000" kern="1200">
        <a:solidFill>
          <a:schemeClr val="tx1"/>
        </a:solidFill>
        <a:latin typeface="Segoe UI Light" pitchFamily="34" charset="0"/>
        <a:ea typeface="+mn-ea"/>
        <a:cs typeface="+mn-cs"/>
      </a:defRPr>
    </a:lvl3pPr>
    <a:lvl4pPr marL="482897" indent="-146853" algn="l" defTabSz="914460" rtl="0" eaLnBrk="1" latinLnBrk="0" hangingPunct="1">
      <a:lnSpc>
        <a:spcPct val="100000"/>
      </a:lnSpc>
      <a:spcAft>
        <a:spcPts val="0"/>
      </a:spcAft>
      <a:buFont typeface="Arial" pitchFamily="34" charset="0"/>
      <a:buChar char="•"/>
      <a:defRPr sz="1000" kern="1200">
        <a:solidFill>
          <a:schemeClr val="tx1"/>
        </a:solidFill>
        <a:latin typeface="Segoe UI Light" pitchFamily="34" charset="0"/>
        <a:ea typeface="+mn-ea"/>
        <a:cs typeface="+mn-cs"/>
      </a:defRPr>
    </a:lvl4pPr>
    <a:lvl5pPr marL="615197" indent="-115102" algn="l" defTabSz="914460" rtl="0" eaLnBrk="1" latinLnBrk="0" hangingPunct="1">
      <a:lnSpc>
        <a:spcPct val="100000"/>
      </a:lnSpc>
      <a:spcAft>
        <a:spcPts val="0"/>
      </a:spcAft>
      <a:buFont typeface="Arial" pitchFamily="34" charset="0"/>
      <a:buChar char="•"/>
      <a:defRPr sz="1000" kern="1200">
        <a:solidFill>
          <a:schemeClr val="tx1"/>
        </a:solidFill>
        <a:latin typeface="Segoe UI Light" pitchFamily="34" charset="0"/>
        <a:ea typeface="+mn-ea"/>
        <a:cs typeface="+mn-cs"/>
      </a:defRPr>
    </a:lvl5pPr>
    <a:lvl6pPr marL="2286152" algn="l" defTabSz="914460" rtl="0" eaLnBrk="1" latinLnBrk="0" hangingPunct="1">
      <a:defRPr sz="1176" kern="1200">
        <a:solidFill>
          <a:schemeClr val="tx1"/>
        </a:solidFill>
        <a:latin typeface="+mn-lt"/>
        <a:ea typeface="+mn-ea"/>
        <a:cs typeface="+mn-cs"/>
      </a:defRPr>
    </a:lvl6pPr>
    <a:lvl7pPr marL="2743381" algn="l" defTabSz="914460" rtl="0" eaLnBrk="1" latinLnBrk="0" hangingPunct="1">
      <a:defRPr sz="1176" kern="1200">
        <a:solidFill>
          <a:schemeClr val="tx1"/>
        </a:solidFill>
        <a:latin typeface="+mn-lt"/>
        <a:ea typeface="+mn-ea"/>
        <a:cs typeface="+mn-cs"/>
      </a:defRPr>
    </a:lvl7pPr>
    <a:lvl8pPr marL="3200611" algn="l" defTabSz="914460" rtl="0" eaLnBrk="1" latinLnBrk="0" hangingPunct="1">
      <a:defRPr sz="1176" kern="1200">
        <a:solidFill>
          <a:schemeClr val="tx1"/>
        </a:solidFill>
        <a:latin typeface="+mn-lt"/>
        <a:ea typeface="+mn-ea"/>
        <a:cs typeface="+mn-cs"/>
      </a:defRPr>
    </a:lvl8pPr>
    <a:lvl9pPr marL="3657842" algn="l" defTabSz="914460"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xkcd.com/1597/"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scm.com/docs/gitrepository-layout"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scm.com/book/en/v2/Getting-Started-Git-Basic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martinfowler.com/articles/continuousIntegration.htm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en.wikipedia.org/wiki/Continuous_delivery"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a:xfrm>
            <a:off x="5909309" y="8685213"/>
            <a:ext cx="947103" cy="457200"/>
          </a:xfrm>
          <a:prstGeom prst="rect">
            <a:avLst/>
          </a:prstGeom>
        </p:spPr>
        <p:txBody>
          <a:bodyPr anchor="ctr"/>
          <a:lstStyle/>
          <a:p>
            <a:pPr algn="ctr"/>
            <a:fld id="{B4008EB6-D09E-4580-8CD6-DDB14511944F}" type="slidenum">
              <a:rPr lang="en-US" sz="1000">
                <a:latin typeface="Segoe UI Light" panose="020B0502040204020203" pitchFamily="34" charset="0"/>
                <a:cs typeface="Segoe UI Light" panose="020B0502040204020203" pitchFamily="34" charset="0"/>
              </a:rPr>
              <a:pPr algn="ctr"/>
              <a:t>1</a:t>
            </a:fld>
            <a:endParaRPr lang="en-US" sz="1000">
              <a:latin typeface="Segoe UI Light" panose="020B0502040204020203" pitchFamily="34" charset="0"/>
              <a:cs typeface="Segoe UI Light" panose="020B0502040204020203" pitchFamily="34" charset="0"/>
            </a:endParaRPr>
          </a:p>
        </p:txBody>
      </p:sp>
      <p:sp>
        <p:nvSpPr>
          <p:cNvPr id="2" name="Date Placeholder 1">
            <a:extLst>
              <a:ext uri="{FF2B5EF4-FFF2-40B4-BE49-F238E27FC236}">
                <a16:creationId xmlns:a16="http://schemas.microsoft.com/office/drawing/2014/main" id="{9E5055FA-07D8-4DA6-AC32-4413A421166A}"/>
              </a:ext>
            </a:extLst>
          </p:cNvPr>
          <p:cNvSpPr>
            <a:spLocks noGrp="1"/>
          </p:cNvSpPr>
          <p:nvPr>
            <p:ph type="dt" idx="14"/>
          </p:nvPr>
        </p:nvSpPr>
        <p:spPr>
          <a:xfrm>
            <a:off x="3884613" y="1"/>
            <a:ext cx="2971800" cy="458788"/>
          </a:xfrm>
          <a:prstGeom prst="rect">
            <a:avLst/>
          </a:prstGeom>
        </p:spPr>
        <p:txBody>
          <a:bodyPr/>
          <a:lstStyle/>
          <a:p>
            <a:fld id="{D452F1B2-5A1B-401B-80FA-F451C4A333CD}" type="datetime8">
              <a:rPr lang="en-US" sz="1000">
                <a:latin typeface="Segoe UI Light" panose="020B0502040204020203" pitchFamily="34" charset="0"/>
                <a:cs typeface="Segoe UI Light" panose="020B0502040204020203" pitchFamily="34" charset="0"/>
              </a:rPr>
              <a:pPr/>
              <a:t>3/2/2020 1:53 PM</a:t>
            </a:fld>
            <a:endParaRPr lang="en-US" sz="1000">
              <a:latin typeface="Segoe UI Light" panose="020B0502040204020203" pitchFamily="34" charset="0"/>
              <a:cs typeface="Segoe UI Light" panose="020B0502040204020203" pitchFamily="34" charset="0"/>
            </a:endParaRPr>
          </a:p>
        </p:txBody>
      </p:sp>
      <p:sp>
        <p:nvSpPr>
          <p:cNvPr id="6" name="Slide Image Placeholder 5">
            <a:extLst>
              <a:ext uri="{FF2B5EF4-FFF2-40B4-BE49-F238E27FC236}">
                <a16:creationId xmlns:a16="http://schemas.microsoft.com/office/drawing/2014/main" id="{33502380-9092-4FF3-B02C-A2938DCFEE50}"/>
              </a:ext>
            </a:extLst>
          </p:cNvPr>
          <p:cNvSpPr>
            <a:spLocks noGrp="1" noRot="1" noChangeAspect="1"/>
          </p:cNvSpPr>
          <p:nvPr>
            <p:ph type="sldImg"/>
          </p:nvPr>
        </p:nvSpPr>
        <p:spPr/>
      </p:sp>
      <p:sp>
        <p:nvSpPr>
          <p:cNvPr id="8" name="Notes Placeholder 7">
            <a:extLst>
              <a:ext uri="{FF2B5EF4-FFF2-40B4-BE49-F238E27FC236}">
                <a16:creationId xmlns:a16="http://schemas.microsoft.com/office/drawing/2014/main" id="{19988937-EEB7-4434-8C3A-2875505BEEB5}"/>
              </a:ext>
            </a:extLst>
          </p:cNvPr>
          <p:cNvSpPr>
            <a:spLocks noGrp="1"/>
          </p:cNvSpPr>
          <p:nvPr>
            <p:ph type="body" idx="1"/>
          </p:nvPr>
        </p:nvSpPr>
        <p:spPr/>
        <p:txBody>
          <a:bodyPr/>
          <a:lstStyle/>
          <a:p>
            <a:endParaRPr lang="en-US" sz="1000"/>
          </a:p>
        </p:txBody>
      </p:sp>
    </p:spTree>
    <p:extLst>
      <p:ext uri="{BB962C8B-B14F-4D97-AF65-F5344CB8AC3E}">
        <p14:creationId xmlns:p14="http://schemas.microsoft.com/office/powerpoint/2010/main" val="2525532100"/>
      </p:ext>
    </p:extLst>
  </p:cSld>
  <p:clrMapOvr>
    <a:masterClrMapping/>
  </p:clrMapOvr>
</p:notes>
</file>

<file path=ppt/notesSlides/notesSlide1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100000"/>
              </a:lnSpc>
              <a:spcBef>
                <a:spcPts val="0"/>
              </a:spcBef>
              <a:spcAft>
                <a:spcPts val="0"/>
              </a:spcAft>
              <a:buClrTx/>
              <a:buSzTx/>
              <a:buFontTx/>
              <a:buNone/>
              <a:tabLst/>
              <a:defRPr/>
            </a:pPr>
            <a:r>
              <a:rPr lang="en-US" dirty="0"/>
              <a:t>Reference: </a:t>
            </a:r>
            <a:r>
              <a:rPr lang="en-US" dirty="0">
                <a:hlinkClick r:id="rId3"/>
              </a:rPr>
              <a:t>https://xkcd.com/1597/</a:t>
            </a:r>
            <a:r>
              <a:rPr lang="en-US" dirty="0"/>
              <a:t> </a:t>
            </a:r>
          </a:p>
          <a:p>
            <a:endParaRPr lang="en-US"/>
          </a:p>
          <a:p>
            <a:r>
              <a:rPr lang="en-US" dirty="0"/>
              <a:t>Despite the “easy” learning curve, the idea of Git can be a bit much to think about. Once the core concepts are understood, Git becomes an indispensable tool.</a:t>
            </a:r>
          </a:p>
        </p:txBody>
      </p:sp>
      <p:sp>
        <p:nvSpPr>
          <p:cNvPr id="4" name="Date Placeholder 3"/>
          <p:cNvSpPr>
            <a:spLocks noGrp="1"/>
          </p:cNvSpPr>
          <p:nvPr>
            <p:ph type="dt" idx="1"/>
          </p:nvPr>
        </p:nvSpPr>
        <p:spPr/>
        <p:txBody>
          <a:bodyPr/>
          <a:lstStyle/>
          <a:p>
            <a:fld id="{6E2FAAA3-93A2-4DE3-8532-3F5022DD3E5C}" type="datetime1">
              <a:rPr lang="en-US"/>
              <a:t>3/2/2020</a:t>
            </a:fld>
            <a:endParaRPr lang="en-US"/>
          </a:p>
        </p:txBody>
      </p:sp>
    </p:spTree>
    <p:extLst>
      <p:ext uri="{BB962C8B-B14F-4D97-AF65-F5344CB8AC3E}">
        <p14:creationId xmlns:p14="http://schemas.microsoft.com/office/powerpoint/2010/main" val="1090772508"/>
      </p:ext>
    </p:extLst>
  </p:cSld>
  <p:clrMapOvr>
    <a:masterClrMapping/>
  </p:clrMapOvr>
</p:notes>
</file>

<file path=ppt/notesSlides/notesSlide1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Presenter note: We talk more about this process in upcoming slides. This is a high level of cloning a project.</a:t>
            </a:r>
          </a:p>
        </p:txBody>
      </p:sp>
      <p:sp>
        <p:nvSpPr>
          <p:cNvPr id="4" name="Date Placeholder 3"/>
          <p:cNvSpPr>
            <a:spLocks noGrp="1"/>
          </p:cNvSpPr>
          <p:nvPr>
            <p:ph type="dt" idx="1"/>
          </p:nvPr>
        </p:nvSpPr>
        <p:spPr/>
        <p:txBody>
          <a:bodyPr/>
          <a:lstStyle/>
          <a:p>
            <a:fld id="{5F4FF28B-CC80-4799-A340-ABA7B9DB79C4}" type="datetime1">
              <a:rPr lang="en-US"/>
              <a:t>3/2/2020</a:t>
            </a:fld>
            <a:endParaRPr lang="en-US"/>
          </a:p>
        </p:txBody>
      </p:sp>
    </p:spTree>
    <p:extLst>
      <p:ext uri="{BB962C8B-B14F-4D97-AF65-F5344CB8AC3E}">
        <p14:creationId xmlns:p14="http://schemas.microsoft.com/office/powerpoint/2010/main" val="4216404313"/>
      </p:ext>
    </p:extLst>
  </p:cSld>
  <p:clrMapOvr>
    <a:masterClrMapping/>
  </p:clrMapOvr>
</p:notes>
</file>

<file path=ppt/notesSlides/notesSlide1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a:t>
            </a:r>
            <a:r>
              <a:rPr lang="en-US" dirty="0">
                <a:hlinkClick r:id="rId3"/>
              </a:rPr>
              <a:t>https://git-scm.com/docs/gitrepository-layout</a:t>
            </a:r>
            <a:r>
              <a:rPr lang="en-US" dirty="0"/>
              <a:t> </a:t>
            </a:r>
          </a:p>
          <a:p>
            <a:endParaRPr lang="en-US"/>
          </a:p>
        </p:txBody>
      </p:sp>
      <p:sp>
        <p:nvSpPr>
          <p:cNvPr id="4" name="Date Placeholder 3"/>
          <p:cNvSpPr>
            <a:spLocks noGrp="1"/>
          </p:cNvSpPr>
          <p:nvPr>
            <p:ph type="dt" idx="1"/>
          </p:nvPr>
        </p:nvSpPr>
        <p:spPr/>
        <p:txBody>
          <a:bodyPr/>
          <a:lstStyle/>
          <a:p>
            <a:fld id="{60C01286-AC91-4B35-BF1F-0E0A86ABA5B5}" type="datetime1">
              <a:rPr lang="en-US"/>
              <a:t>3/2/2020</a:t>
            </a:fld>
            <a:endParaRPr lang="en-US"/>
          </a:p>
        </p:txBody>
      </p:sp>
    </p:spTree>
    <p:extLst>
      <p:ext uri="{BB962C8B-B14F-4D97-AF65-F5344CB8AC3E}">
        <p14:creationId xmlns:p14="http://schemas.microsoft.com/office/powerpoint/2010/main" val="3709660323"/>
      </p:ext>
    </p:extLst>
  </p:cSld>
  <p:clrMapOvr>
    <a:masterClrMapping/>
  </p:clrMapOvr>
</p:notes>
</file>

<file path=ppt/notesSlides/notesSlide1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100000"/>
              </a:lnSpc>
              <a:spcBef>
                <a:spcPts val="0"/>
              </a:spcBef>
              <a:spcAft>
                <a:spcPts val="0"/>
              </a:spcAft>
              <a:buClrTx/>
              <a:buSzTx/>
              <a:buFontTx/>
              <a:buNone/>
              <a:tabLst/>
              <a:defRPr/>
            </a:pPr>
            <a:r>
              <a:rPr lang="en-US" dirty="0"/>
              <a:t>Reference: </a:t>
            </a:r>
            <a:r>
              <a:rPr lang="en-US" dirty="0">
                <a:hlinkClick r:id="rId3"/>
              </a:rPr>
              <a:t>https://git-scm.com/book/en/v2/Getting-Started-Git-Basics</a:t>
            </a:r>
            <a:r>
              <a:rPr lang="en-US" dirty="0"/>
              <a:t> </a:t>
            </a:r>
          </a:p>
          <a:p>
            <a:endParaRPr lang="en-US"/>
          </a:p>
        </p:txBody>
      </p:sp>
      <p:sp>
        <p:nvSpPr>
          <p:cNvPr id="4" name="Date Placeholder 3"/>
          <p:cNvSpPr>
            <a:spLocks noGrp="1"/>
          </p:cNvSpPr>
          <p:nvPr>
            <p:ph type="dt" idx="1"/>
          </p:nvPr>
        </p:nvSpPr>
        <p:spPr/>
        <p:txBody>
          <a:bodyPr/>
          <a:lstStyle/>
          <a:p>
            <a:fld id="{60C01286-AC91-4B35-BF1F-0E0A86ABA5B5}" type="datetime1">
              <a:rPr lang="en-US"/>
              <a:t>3/2/2020</a:t>
            </a:fld>
            <a:endParaRPr lang="en-US"/>
          </a:p>
        </p:txBody>
      </p:sp>
    </p:spTree>
    <p:extLst>
      <p:ext uri="{BB962C8B-B14F-4D97-AF65-F5344CB8AC3E}">
        <p14:creationId xmlns:p14="http://schemas.microsoft.com/office/powerpoint/2010/main" val="1486894337"/>
      </p:ext>
    </p:extLst>
  </p:cSld>
  <p:clrMapOvr>
    <a:masterClrMapping/>
  </p:clrMapOvr>
</p:notes>
</file>

<file path=ppt/notesSlides/notesSlide1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4FE05516-E1CF-436F-B73D-4EA0D8454377}" type="datetime1">
              <a:rPr lang="en-US"/>
              <a:t>3/2/2020</a:t>
            </a:fld>
            <a:endParaRPr lang="en-US"/>
          </a:p>
        </p:txBody>
      </p:sp>
    </p:spTree>
    <p:extLst>
      <p:ext uri="{BB962C8B-B14F-4D97-AF65-F5344CB8AC3E}">
        <p14:creationId xmlns:p14="http://schemas.microsoft.com/office/powerpoint/2010/main" val="2261413508"/>
      </p:ext>
    </p:extLst>
  </p:cSld>
  <p:clrMapOvr>
    <a:masterClrMapping/>
  </p:clrMapOvr>
</p:notes>
</file>

<file path=ppt/notesSlides/notesSlide15.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a:xfrm>
            <a:off x="5909309" y="8685213"/>
            <a:ext cx="947103" cy="457200"/>
          </a:xfrm>
          <a:prstGeom prst="rect">
            <a:avLst/>
          </a:prstGeom>
        </p:spPr>
        <p:txBody>
          <a:bodyPr anchor="ctr"/>
          <a:lstStyle/>
          <a:p>
            <a:pPr algn="ctr"/>
            <a:fld id="{B4008EB6-D09E-4580-8CD6-DDB14511944F}" type="slidenum">
              <a:rPr lang="en-US" sz="1000">
                <a:latin typeface="Segoe UI Light" panose="020B0502040204020203" pitchFamily="34" charset="0"/>
                <a:cs typeface="Segoe UI Light" panose="020B0502040204020203" pitchFamily="34" charset="0"/>
              </a:rPr>
              <a:pPr algn="ctr"/>
              <a:t>18</a:t>
            </a:fld>
            <a:endParaRPr lang="en-US" sz="1000">
              <a:latin typeface="Segoe UI Light" panose="020B0502040204020203" pitchFamily="34" charset="0"/>
              <a:cs typeface="Segoe UI Light" panose="020B0502040204020203" pitchFamily="34" charset="0"/>
            </a:endParaRPr>
          </a:p>
        </p:txBody>
      </p:sp>
      <p:sp>
        <p:nvSpPr>
          <p:cNvPr id="2" name="Date Placeholder 1">
            <a:extLst>
              <a:ext uri="{FF2B5EF4-FFF2-40B4-BE49-F238E27FC236}">
                <a16:creationId xmlns:a16="http://schemas.microsoft.com/office/drawing/2014/main" id="{9E5055FA-07D8-4DA6-AC32-4413A421166A}"/>
              </a:ext>
            </a:extLst>
          </p:cNvPr>
          <p:cNvSpPr>
            <a:spLocks noGrp="1"/>
          </p:cNvSpPr>
          <p:nvPr>
            <p:ph type="dt" idx="14"/>
          </p:nvPr>
        </p:nvSpPr>
        <p:spPr>
          <a:xfrm>
            <a:off x="3884613" y="1"/>
            <a:ext cx="2971800" cy="458788"/>
          </a:xfrm>
          <a:prstGeom prst="rect">
            <a:avLst/>
          </a:prstGeom>
        </p:spPr>
        <p:txBody>
          <a:bodyPr/>
          <a:lstStyle/>
          <a:p>
            <a:fld id="{D452F1B2-5A1B-401B-80FA-F451C4A333CD}" type="datetime8">
              <a:rPr lang="en-US" sz="1000">
                <a:latin typeface="Segoe UI Light" panose="020B0502040204020203" pitchFamily="34" charset="0"/>
                <a:cs typeface="Segoe UI Light" panose="020B0502040204020203" pitchFamily="34" charset="0"/>
              </a:rPr>
              <a:pPr/>
              <a:t>3/2/2020 1:53 PM</a:t>
            </a:fld>
            <a:endParaRPr lang="en-US" sz="1000">
              <a:latin typeface="Segoe UI Light" panose="020B0502040204020203" pitchFamily="34" charset="0"/>
              <a:cs typeface="Segoe UI Light" panose="020B0502040204020203" pitchFamily="34" charset="0"/>
            </a:endParaRPr>
          </a:p>
        </p:txBody>
      </p:sp>
      <p:sp>
        <p:nvSpPr>
          <p:cNvPr id="6" name="Slide Image Placeholder 5">
            <a:extLst>
              <a:ext uri="{FF2B5EF4-FFF2-40B4-BE49-F238E27FC236}">
                <a16:creationId xmlns:a16="http://schemas.microsoft.com/office/drawing/2014/main" id="{33502380-9092-4FF3-B02C-A2938DCFEE50}"/>
              </a:ext>
            </a:extLst>
          </p:cNvPr>
          <p:cNvSpPr>
            <a:spLocks noGrp="1" noRot="1" noChangeAspect="1"/>
          </p:cNvSpPr>
          <p:nvPr>
            <p:ph type="sldImg"/>
          </p:nvPr>
        </p:nvSpPr>
        <p:spPr/>
      </p:sp>
      <p:sp>
        <p:nvSpPr>
          <p:cNvPr id="8" name="Notes Placeholder 7">
            <a:extLst>
              <a:ext uri="{FF2B5EF4-FFF2-40B4-BE49-F238E27FC236}">
                <a16:creationId xmlns:a16="http://schemas.microsoft.com/office/drawing/2014/main" id="{19988937-EEB7-4434-8C3A-2875505BEEB5}"/>
              </a:ext>
            </a:extLst>
          </p:cNvPr>
          <p:cNvSpPr>
            <a:spLocks noGrp="1"/>
          </p:cNvSpPr>
          <p:nvPr>
            <p:ph type="body" idx="1"/>
          </p:nvPr>
        </p:nvSpPr>
        <p:spPr/>
        <p:txBody>
          <a:bodyPr/>
          <a:lstStyle/>
          <a:p>
            <a:endParaRPr lang="en-US" sz="1000"/>
          </a:p>
        </p:txBody>
      </p:sp>
    </p:spTree>
    <p:extLst>
      <p:ext uri="{BB962C8B-B14F-4D97-AF65-F5344CB8AC3E}">
        <p14:creationId xmlns:p14="http://schemas.microsoft.com/office/powerpoint/2010/main" val="2525532100"/>
      </p:ext>
    </p:extLst>
  </p:cSld>
  <p:clrMapOvr>
    <a:masterClrMapping/>
  </p:clrMapOvr>
</p:notes>
</file>

<file path=ppt/notesSlides/notesSlide1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GitHub is only one option for hosting</a:t>
            </a:r>
          </a:p>
        </p:txBody>
      </p:sp>
      <p:sp>
        <p:nvSpPr>
          <p:cNvPr id="4" name="Date Placeholder 3"/>
          <p:cNvSpPr>
            <a:spLocks noGrp="1"/>
          </p:cNvSpPr>
          <p:nvPr>
            <p:ph type="dt" idx="1"/>
          </p:nvPr>
        </p:nvSpPr>
        <p:spPr/>
        <p:txBody>
          <a:bodyPr/>
          <a:lstStyle/>
          <a:p>
            <a:fld id="{34E2CFCE-6F93-4872-B19A-E0BC5F8626BB}" type="datetime1">
              <a:rPr lang="en-US"/>
              <a:t>3/2/2020</a:t>
            </a:fld>
            <a:endParaRPr lang="en-US"/>
          </a:p>
        </p:txBody>
      </p:sp>
    </p:spTree>
    <p:extLst>
      <p:ext uri="{BB962C8B-B14F-4D97-AF65-F5344CB8AC3E}">
        <p14:creationId xmlns:p14="http://schemas.microsoft.com/office/powerpoint/2010/main" val="2381443837"/>
      </p:ext>
    </p:extLst>
  </p:cSld>
  <p:clrMapOvr>
    <a:masterClrMapping/>
  </p:clrMapOvr>
</p:notes>
</file>

<file path=ppt/notesSlides/notesSlide1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other Git repositories exist but GitHub is one of the most popular.</a:t>
            </a:r>
          </a:p>
        </p:txBody>
      </p:sp>
      <p:sp>
        <p:nvSpPr>
          <p:cNvPr id="4" name="Date Placeholder 3"/>
          <p:cNvSpPr>
            <a:spLocks noGrp="1"/>
          </p:cNvSpPr>
          <p:nvPr>
            <p:ph type="dt" idx="1"/>
          </p:nvPr>
        </p:nvSpPr>
        <p:spPr/>
        <p:txBody>
          <a:bodyPr/>
          <a:lstStyle/>
          <a:p>
            <a:fld id="{4D600CF0-F7F9-440D-8B50-E1EB6120F8BA}" type="datetime1">
              <a:rPr lang="en-US"/>
              <a:t>3/2/2020</a:t>
            </a:fld>
            <a:endParaRPr lang="en-US"/>
          </a:p>
        </p:txBody>
      </p:sp>
    </p:spTree>
    <p:extLst>
      <p:ext uri="{BB962C8B-B14F-4D97-AF65-F5344CB8AC3E}">
        <p14:creationId xmlns:p14="http://schemas.microsoft.com/office/powerpoint/2010/main" val="1235148926"/>
      </p:ext>
    </p:extLst>
  </p:cSld>
  <p:clrMapOvr>
    <a:masterClrMapping/>
  </p:clrMapOvr>
</p:notes>
</file>

<file path=ppt/notesSlides/notesSlide1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43A2C140-83BD-40D6-8C95-CECD0F16B769}" type="datetime1">
              <a:rPr lang="en-US"/>
              <a:t>3/2/2020</a:t>
            </a:fld>
            <a:endParaRPr lang="en-US"/>
          </a:p>
        </p:txBody>
      </p:sp>
    </p:spTree>
    <p:extLst>
      <p:ext uri="{BB962C8B-B14F-4D97-AF65-F5344CB8AC3E}">
        <p14:creationId xmlns:p14="http://schemas.microsoft.com/office/powerpoint/2010/main" val="389139208"/>
      </p:ext>
    </p:extLst>
  </p:cSld>
  <p:clrMapOvr>
    <a:masterClrMapping/>
  </p:clrMapOvr>
</p:notes>
</file>

<file path=ppt/notesSlides/notesSlide1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3D571F3B-9B98-4619-862C-2F62F7A52C26}" type="datetime1">
              <a:rPr lang="en-US"/>
              <a:t>3/2/2020</a:t>
            </a:fld>
            <a:endParaRPr lang="en-US"/>
          </a:p>
        </p:txBody>
      </p:sp>
    </p:spTree>
    <p:extLst>
      <p:ext uri="{BB962C8B-B14F-4D97-AF65-F5344CB8AC3E}">
        <p14:creationId xmlns:p14="http://schemas.microsoft.com/office/powerpoint/2010/main" val="3814577698"/>
      </p:ext>
    </p:extLst>
  </p:cSld>
  <p:clrMapOvr>
    <a:masterClrMapping/>
  </p:clrMapOvr>
</p:notes>
</file>

<file path=ppt/notesSlides/notesSlide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05318A-054E-416C-A1EB-50D2E4AB3C8E}"/>
              </a:ext>
            </a:extLst>
          </p:cNvPr>
          <p:cNvSpPr>
            <a:spLocks noGrp="1"/>
          </p:cNvSpPr>
          <p:nvPr>
            <p:ph type="sldNum" sz="quarter" idx="10"/>
          </p:nvPr>
        </p:nvSpPr>
        <p:spPr>
          <a:xfrm>
            <a:off x="5909309" y="8685213"/>
            <a:ext cx="947103" cy="457200"/>
          </a:xfrm>
          <a:prstGeom prst="rect">
            <a:avLst/>
          </a:prstGeom>
        </p:spPr>
        <p:txBody>
          <a:bodyPr/>
          <a:lstStyle/>
          <a:p>
            <a:fld id="{B4008EB6-D09E-4580-8CD6-DDB14511944F}" type="slidenum">
              <a:rPr lang="en-US"/>
              <a:pPr/>
              <a:t>2</a:t>
            </a:fld>
            <a:endParaRPr lang="en-US"/>
          </a:p>
        </p:txBody>
      </p:sp>
      <p:sp>
        <p:nvSpPr>
          <p:cNvPr id="6" name="Slide Image Placeholder 5">
            <a:extLst>
              <a:ext uri="{FF2B5EF4-FFF2-40B4-BE49-F238E27FC236}">
                <a16:creationId xmlns:a16="http://schemas.microsoft.com/office/drawing/2014/main" id="{AB3A5A5B-5223-4DD5-B85D-9233C92BDFA0}"/>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49C6FDCB-6BB2-45D6-9E4C-5FD135C2D1FC}"/>
              </a:ext>
            </a:extLst>
          </p:cNvPr>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E54A3777-CF28-491E-9D6F-EDB52FCF7CC7}"/>
              </a:ext>
            </a:extLst>
          </p:cNvPr>
          <p:cNvSpPr>
            <a:spLocks noGrp="1"/>
          </p:cNvSpPr>
          <p:nvPr>
            <p:ph type="dt" idx="11"/>
          </p:nvPr>
        </p:nvSpPr>
        <p:spPr>
          <a:xfrm>
            <a:off x="3884613" y="1"/>
            <a:ext cx="2971800" cy="458788"/>
          </a:xfrm>
          <a:prstGeom prst="rect">
            <a:avLst/>
          </a:prstGeom>
        </p:spPr>
        <p:txBody>
          <a:bodyPr/>
          <a:lstStyle/>
          <a:p>
            <a:fld id="{8BF1F277-1E2C-482D-B27F-EC05DCDBE7D6}" type="datetime8">
              <a:rPr lang="en-US"/>
              <a:t>3/2/2020 1:53 PM</a:t>
            </a:fld>
            <a:endParaRPr lang="en-US"/>
          </a:p>
        </p:txBody>
      </p:sp>
    </p:spTree>
    <p:extLst>
      <p:ext uri="{BB962C8B-B14F-4D97-AF65-F5344CB8AC3E}">
        <p14:creationId xmlns:p14="http://schemas.microsoft.com/office/powerpoint/2010/main" val="2685669984"/>
      </p:ext>
    </p:extLst>
  </p:cSld>
  <p:clrMapOvr>
    <a:masterClrMapping/>
  </p:clrMapOvr>
</p:notes>
</file>

<file path=ppt/notesSlides/notesSlide2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94D06A16-D518-468F-B380-251AD3E775BB}" type="datetime1">
              <a:rPr lang="en-US"/>
              <a:t>3/2/2020</a:t>
            </a:fld>
            <a:endParaRPr lang="en-US"/>
          </a:p>
        </p:txBody>
      </p:sp>
    </p:spTree>
    <p:extLst>
      <p:ext uri="{BB962C8B-B14F-4D97-AF65-F5344CB8AC3E}">
        <p14:creationId xmlns:p14="http://schemas.microsoft.com/office/powerpoint/2010/main" val="256370947"/>
      </p:ext>
    </p:extLst>
  </p:cSld>
  <p:clrMapOvr>
    <a:masterClrMapping/>
  </p:clrMapOvr>
</p:notes>
</file>

<file path=ppt/notesSlides/notesSlide2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31</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a:lnSpc>
                <a:spcPct val="90000"/>
              </a:lnSpc>
              <a:spcAft>
                <a:spcPts val="333"/>
              </a:spcAft>
              <a:defRPr/>
            </a:pPr>
            <a:r>
              <a:rPr lang="en-US" sz="850" noProof="1">
                <a:solidFill>
                  <a:prstClr val="black"/>
                </a:solidFill>
                <a:latin typeface="Segoe UI Light"/>
                <a:cs typeface="Segoe UI Light"/>
              </a:rPr>
              <a:t>Consider demoing this as you go. You can view the demo ps1 and video in the instructor folder.</a:t>
            </a:r>
          </a:p>
          <a:p>
            <a:pPr marL="228600" indent="-228600">
              <a:lnSpc>
                <a:spcPct val="90000"/>
              </a:lnSpc>
              <a:spcAft>
                <a:spcPts val="333"/>
              </a:spcAft>
              <a:buAutoNum type="arabicPeriod"/>
              <a:defRPr/>
            </a:pPr>
            <a:r>
              <a:rPr lang="en-US" sz="850" noProof="1">
                <a:latin typeface="Segoe UI Light"/>
                <a:cs typeface="Segoe UI Light"/>
              </a:rPr>
              <a:t>configure git with a usename and email</a:t>
            </a:r>
            <a:endParaRPr lang="en-US" sz="850" noProof="1">
              <a:cs typeface="Segoe UI Light"/>
            </a:endParaRPr>
          </a:p>
          <a:p>
            <a:pPr marL="228600" indent="-228600">
              <a:lnSpc>
                <a:spcPct val="90000"/>
              </a:lnSpc>
              <a:spcAft>
                <a:spcPts val="333"/>
              </a:spcAft>
              <a:buAutoNum type="arabicPeriod"/>
              <a:defRPr/>
            </a:pPr>
            <a:r>
              <a:rPr lang="en-US" sz="850" noProof="1">
                <a:latin typeface="Segoe UI Light"/>
                <a:cs typeface="Segoe UI Light"/>
              </a:rPr>
              <a:t>Install posh-git </a:t>
            </a:r>
          </a:p>
          <a:p>
            <a:pPr marL="228600" indent="-228600">
              <a:lnSpc>
                <a:spcPct val="90000"/>
              </a:lnSpc>
              <a:spcAft>
                <a:spcPts val="333"/>
              </a:spcAft>
              <a:buAutoNum type="arabicPeriod"/>
              <a:defRPr/>
            </a:pPr>
            <a:r>
              <a:rPr lang="en-US" sz="850" noProof="1">
                <a:latin typeface="Segoe UI Light"/>
                <a:cs typeface="Segoe UI Light"/>
              </a:rPr>
              <a:t>Make a new directory, init a first repo</a:t>
            </a:r>
          </a:p>
          <a:p>
            <a:pPr marL="228600" indent="-228600">
              <a:lnSpc>
                <a:spcPct val="90000"/>
              </a:lnSpc>
              <a:spcAft>
                <a:spcPts val="333"/>
              </a:spcAft>
              <a:buAutoNum type="arabicPeriod"/>
              <a:defRPr/>
            </a:pPr>
            <a:r>
              <a:rPr lang="en-US" sz="850" noProof="1">
                <a:latin typeface="Segoe UI Light"/>
                <a:cs typeface="Segoe UI Light"/>
              </a:rPr>
              <a:t>Make a file, add that file</a:t>
            </a:r>
          </a:p>
          <a:p>
            <a:pPr marL="228600" indent="-228600">
              <a:lnSpc>
                <a:spcPct val="90000"/>
              </a:lnSpc>
              <a:spcAft>
                <a:spcPts val="333"/>
              </a:spcAft>
              <a:buAutoNum type="arabicPeriod"/>
              <a:defRPr/>
            </a:pPr>
            <a:r>
              <a:rPr lang="en-US" sz="850" noProof="1">
                <a:latin typeface="Segoe UI Light"/>
                <a:cs typeface="Segoe UI Light"/>
              </a:rPr>
              <a:t>Show git status</a:t>
            </a:r>
          </a:p>
          <a:p>
            <a:pPr marL="228600" indent="-228600">
              <a:lnSpc>
                <a:spcPct val="90000"/>
              </a:lnSpc>
              <a:spcAft>
                <a:spcPts val="333"/>
              </a:spcAft>
              <a:buAutoNum type="arabicPeriod"/>
              <a:defRPr/>
            </a:pPr>
            <a:r>
              <a:rPr lang="en-US" sz="850" noProof="1">
                <a:latin typeface="Segoe UI Light"/>
                <a:cs typeface="Segoe UI Light"/>
              </a:rPr>
              <a:t>Commit</a:t>
            </a:r>
          </a:p>
          <a:p>
            <a:pPr marL="228600" indent="-228600">
              <a:lnSpc>
                <a:spcPct val="90000"/>
              </a:lnSpc>
              <a:spcAft>
                <a:spcPts val="333"/>
              </a:spcAft>
              <a:buAutoNum type="arabicPeriod"/>
              <a:defRPr/>
            </a:pPr>
            <a:endParaRPr lang="en-US" sz="850" noProof="1">
              <a:latin typeface="Segoe UI Light"/>
              <a:cs typeface="Segoe UI Light"/>
            </a:endParaRPr>
          </a:p>
          <a:p>
            <a:pPr>
              <a:defRPr/>
            </a:pPr>
            <a:r>
              <a:rPr lang="en-US" noProof="1"/>
              <a:t>#need e-mail and user for git repository</a:t>
            </a:r>
            <a:endParaRPr lang="en-US" dirty="0"/>
          </a:p>
          <a:p>
            <a:pPr marL="384454" lvl="1" indent="-171450">
              <a:buFont typeface="Arial" panose="020B0604020202020204" pitchFamily="34" charset="0"/>
              <a:buChar char="•"/>
              <a:defRPr/>
            </a:pPr>
            <a:r>
              <a:rPr lang="en-US" b="1" noProof="1"/>
              <a:t>git config --global user.name "your name here"</a:t>
            </a:r>
            <a:endParaRPr lang="en-US" b="1" dirty="0"/>
          </a:p>
          <a:p>
            <a:pPr marL="384454" lvl="1" indent="-171450">
              <a:buFont typeface="Arial" panose="020B0604020202020204" pitchFamily="34" charset="0"/>
              <a:buChar char="•"/>
              <a:defRPr/>
            </a:pPr>
            <a:r>
              <a:rPr lang="en-US" b="1" noProof="1"/>
              <a:t>git config --global user.email "your email here"</a:t>
            </a:r>
            <a:endParaRPr lang="en-US" b="1" dirty="0"/>
          </a:p>
          <a:p>
            <a:pPr>
              <a:defRPr/>
            </a:pPr>
            <a:r>
              <a:rPr lang="en-US" noProof="1"/>
              <a:t> </a:t>
            </a:r>
            <a:endParaRPr lang="en-US" dirty="0"/>
          </a:p>
          <a:p>
            <a:pPr>
              <a:defRPr/>
            </a:pPr>
            <a:r>
              <a:rPr lang="en-US" noProof="1"/>
              <a:t>#install the Posh-git module that has colors and information at the command prompt.</a:t>
            </a:r>
            <a:endParaRPr lang="en-US" dirty="0"/>
          </a:p>
          <a:p>
            <a:pPr marL="384454" lvl="1" indent="-171450">
              <a:buFont typeface="Arial" panose="020B0604020202020204" pitchFamily="34" charset="0"/>
              <a:buChar char="•"/>
              <a:defRPr/>
            </a:pPr>
            <a:r>
              <a:rPr lang="en-US" b="1" noProof="1"/>
              <a:t>Install-Module posh-git -force</a:t>
            </a:r>
            <a:endParaRPr lang="en-US" b="1" dirty="0"/>
          </a:p>
          <a:p>
            <a:pPr>
              <a:defRPr/>
            </a:pPr>
            <a:r>
              <a:rPr lang="en-US" noProof="1"/>
              <a:t> </a:t>
            </a:r>
            <a:endParaRPr lang="en-US" dirty="0"/>
          </a:p>
          <a:p>
            <a:pPr>
              <a:defRPr/>
            </a:pPr>
            <a:r>
              <a:rPr lang="en-US" noProof="1"/>
              <a:t>#create folder if not already created</a:t>
            </a:r>
            <a:endParaRPr lang="en-US" dirty="0"/>
          </a:p>
          <a:p>
            <a:pPr marL="384454" lvl="1" indent="-171450">
              <a:buFont typeface="Arial" panose="020B0604020202020204" pitchFamily="34" charset="0"/>
              <a:buChar char="•"/>
              <a:defRPr/>
            </a:pPr>
            <a:r>
              <a:rPr lang="en-US" b="1" noProof="1"/>
              <a:t>New-Item -ItemType Directory 'c:\temp\Repos' -ea 0</a:t>
            </a:r>
            <a:endParaRPr lang="en-US" b="1" dirty="0"/>
          </a:p>
          <a:p>
            <a:pPr>
              <a:defRPr/>
            </a:pPr>
            <a:r>
              <a:rPr lang="en-US" noProof="1"/>
              <a:t> </a:t>
            </a:r>
            <a:endParaRPr lang="en-US" dirty="0"/>
          </a:p>
          <a:p>
            <a:pPr>
              <a:defRPr/>
            </a:pPr>
            <a:r>
              <a:rPr lang="en-US" noProof="1"/>
              <a:t>#change directory to new folder created</a:t>
            </a:r>
            <a:endParaRPr lang="en-US" dirty="0"/>
          </a:p>
          <a:p>
            <a:pPr marL="384454" lvl="1" indent="-171450">
              <a:buFont typeface="Arial" panose="020B0604020202020204" pitchFamily="34" charset="0"/>
              <a:buChar char="•"/>
              <a:defRPr/>
            </a:pPr>
            <a:r>
              <a:rPr lang="en-US" b="1" noProof="1"/>
              <a:t>Set-Location C:\Temp\Repos</a:t>
            </a:r>
            <a:endParaRPr lang="en-US" b="1" dirty="0"/>
          </a:p>
          <a:p>
            <a:pPr>
              <a:defRPr/>
            </a:pPr>
            <a:r>
              <a:rPr lang="en-US" noProof="1"/>
              <a:t> </a:t>
            </a:r>
            <a:endParaRPr lang="en-US" dirty="0"/>
          </a:p>
          <a:p>
            <a:pPr>
              <a:defRPr/>
            </a:pPr>
            <a:r>
              <a:rPr lang="en-US" noProof="1"/>
              <a:t>#create repo</a:t>
            </a:r>
            <a:endParaRPr lang="en-US" dirty="0"/>
          </a:p>
          <a:p>
            <a:pPr marL="384454" lvl="1" indent="-171450">
              <a:buFont typeface="Arial" panose="020B0604020202020204" pitchFamily="34" charset="0"/>
              <a:buChar char="•"/>
              <a:defRPr/>
            </a:pPr>
            <a:r>
              <a:rPr lang="en-US" b="1" noProof="1"/>
              <a:t>git init MyFirstRepo</a:t>
            </a:r>
            <a:endParaRPr lang="en-US" b="1" dirty="0"/>
          </a:p>
          <a:p>
            <a:pPr>
              <a:defRPr/>
            </a:pPr>
            <a:r>
              <a:rPr lang="en-US" noProof="1"/>
              <a:t> </a:t>
            </a:r>
            <a:endParaRPr lang="en-US" dirty="0"/>
          </a:p>
          <a:p>
            <a:pPr>
              <a:defRPr/>
            </a:pPr>
            <a:r>
              <a:rPr lang="en-US" noProof="1"/>
              <a:t>#create file and add content</a:t>
            </a:r>
            <a:endParaRPr lang="en-US" dirty="0"/>
          </a:p>
          <a:p>
            <a:pPr marL="384454" lvl="1" indent="-171450">
              <a:buFont typeface="Arial" panose="020B0604020202020204" pitchFamily="34" charset="0"/>
              <a:buChar char="•"/>
              <a:defRPr/>
            </a:pPr>
            <a:r>
              <a:rPr lang="en-US" b="1" noProof="1"/>
              <a:t>New-Item myfile.txt | Set-Content -Value "This is some text"</a:t>
            </a:r>
            <a:endParaRPr lang="en-US" b="1" dirty="0"/>
          </a:p>
          <a:p>
            <a:pPr>
              <a:defRPr/>
            </a:pPr>
            <a:r>
              <a:rPr lang="en-US" noProof="1"/>
              <a:t> </a:t>
            </a:r>
            <a:endParaRPr lang="en-US" dirty="0"/>
          </a:p>
          <a:p>
            <a:pPr>
              <a:defRPr/>
            </a:pPr>
            <a:r>
              <a:rPr lang="en-US" noProof="1"/>
              <a:t>#add files</a:t>
            </a:r>
            <a:endParaRPr lang="en-US" dirty="0"/>
          </a:p>
          <a:p>
            <a:pPr marL="384454" lvl="1" indent="-171450">
              <a:buFont typeface="Arial" panose="020B0604020202020204" pitchFamily="34" charset="0"/>
              <a:buChar char="•"/>
              <a:defRPr/>
            </a:pPr>
            <a:r>
              <a:rPr lang="en-US" b="1" noProof="1"/>
              <a:t>git add .</a:t>
            </a:r>
            <a:endParaRPr lang="en-US" b="1" dirty="0"/>
          </a:p>
          <a:p>
            <a:pPr>
              <a:defRPr/>
            </a:pPr>
            <a:r>
              <a:rPr lang="en-US" noProof="1"/>
              <a:t> </a:t>
            </a:r>
            <a:endParaRPr lang="en-US" dirty="0"/>
          </a:p>
          <a:p>
            <a:pPr>
              <a:defRPr/>
            </a:pPr>
            <a:r>
              <a:rPr lang="en-US" noProof="1"/>
              <a:t>#get status of git</a:t>
            </a:r>
            <a:endParaRPr lang="en-US" dirty="0"/>
          </a:p>
          <a:p>
            <a:pPr marL="384454" lvl="1" indent="-171450">
              <a:buFont typeface="Arial" panose="020B0604020202020204" pitchFamily="34" charset="0"/>
              <a:buChar char="•"/>
              <a:defRPr/>
            </a:pPr>
            <a:r>
              <a:rPr lang="en-US" b="1" noProof="1"/>
              <a:t>git status</a:t>
            </a:r>
            <a:endParaRPr lang="en-US" b="1" dirty="0"/>
          </a:p>
          <a:p>
            <a:pPr>
              <a:defRPr/>
            </a:pPr>
            <a:r>
              <a:rPr lang="en-US" noProof="1"/>
              <a:t> </a:t>
            </a:r>
            <a:endParaRPr lang="en-US" dirty="0"/>
          </a:p>
          <a:p>
            <a:pPr>
              <a:defRPr/>
            </a:pPr>
            <a:r>
              <a:rPr lang="en-US" noProof="1"/>
              <a:t>#commit to git repo</a:t>
            </a:r>
            <a:endParaRPr lang="en-US" dirty="0"/>
          </a:p>
          <a:p>
            <a:pPr marL="384454" lvl="1" indent="-171450">
              <a:buFont typeface="Arial" panose="020B0604020202020204" pitchFamily="34" charset="0"/>
              <a:buChar char="•"/>
              <a:defRPr/>
            </a:pPr>
            <a:r>
              <a:rPr lang="en-US" b="1" noProof="1"/>
              <a:t>git commit -m "My first commit"</a:t>
            </a:r>
            <a:endParaRPr lang="en-US" b="1" dirty="0"/>
          </a:p>
          <a:p>
            <a:pPr>
              <a:defRPr/>
            </a:pPr>
            <a:r>
              <a:rPr lang="en-US" noProof="1"/>
              <a:t> </a:t>
            </a:r>
            <a:endParaRPr lang="en-US" dirty="0"/>
          </a:p>
          <a:p>
            <a:pPr>
              <a:defRPr/>
            </a:pPr>
            <a:r>
              <a:rPr lang="en-US" noProof="1"/>
              <a:t> </a:t>
            </a:r>
            <a:endParaRPr lang="en-US" dirty="0"/>
          </a:p>
          <a:p>
            <a:pPr marL="384454" lvl="1" indent="-171450">
              <a:buFont typeface="Arial" panose="020B0604020202020204" pitchFamily="34" charset="0"/>
              <a:buChar char="•"/>
              <a:defRPr/>
            </a:pPr>
            <a:r>
              <a:rPr lang="en-US" b="1" noProof="1"/>
              <a:t>git commit</a:t>
            </a:r>
            <a:endParaRPr lang="en-US" b="1" dirty="0"/>
          </a:p>
          <a:p>
            <a:pPr>
              <a:defRPr/>
            </a:pPr>
            <a:r>
              <a:rPr lang="en-US" noProof="1"/>
              <a:t> </a:t>
            </a:r>
            <a:endParaRPr lang="en-US" dirty="0"/>
          </a:p>
          <a:p>
            <a:pPr>
              <a:defRPr/>
            </a:pPr>
            <a:r>
              <a:rPr lang="en-US" noProof="1"/>
              <a:t>#show the log of the git repo changes/commits</a:t>
            </a:r>
            <a:endParaRPr lang="en-US" dirty="0"/>
          </a:p>
          <a:p>
            <a:pPr marL="384454" lvl="1" indent="-171450">
              <a:lnSpc>
                <a:spcPct val="90000"/>
              </a:lnSpc>
              <a:spcAft>
                <a:spcPts val="333"/>
              </a:spcAft>
              <a:buFont typeface="Arial" panose="020B0604020202020204" pitchFamily="34" charset="0"/>
              <a:buChar char="•"/>
              <a:defRPr/>
            </a:pPr>
            <a:r>
              <a:rPr lang="en-US" b="1" noProof="1">
                <a:latin typeface="Segoe UI Light"/>
                <a:cs typeface="Segoe UI Light"/>
              </a:rPr>
              <a:t>git log –oneline</a:t>
            </a:r>
            <a:endParaRPr lang="en-US" b="1" dirty="0">
              <a:cs typeface="Segoe UI Light" pitchFamily="34" charset="0"/>
            </a:endParaRPr>
          </a:p>
          <a:p>
            <a:pPr>
              <a:lnSpc>
                <a:spcPct val="90000"/>
              </a:lnSpc>
              <a:spcAft>
                <a:spcPts val="333"/>
              </a:spcAft>
              <a:defRPr/>
            </a:pPr>
            <a:endParaRPr lang="en-US" noProof="1">
              <a:latin typeface="Segoe UI Light"/>
              <a:cs typeface="Segoe UI Light"/>
            </a:endParaRPr>
          </a:p>
          <a:p>
            <a:pPr>
              <a:lnSpc>
                <a:spcPct val="90000"/>
              </a:lnSpc>
              <a:spcAft>
                <a:spcPts val="333"/>
              </a:spcAft>
              <a:defRPr/>
            </a:pPr>
            <a:r>
              <a:rPr lang="en-US" sz="850" noProof="1">
                <a:cs typeface="Segoe UI Light"/>
              </a:rPr>
              <a:t>#####</a:t>
            </a: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298648326"/>
      </p:ext>
    </p:extLst>
  </p:cSld>
  <p:clrMapOvr>
    <a:masterClrMapping/>
  </p:clrMapOvr>
</p:notes>
</file>

<file path=ppt/notesSlides/notesSlide2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sp>
      <p:sp>
        <p:nvSpPr>
          <p:cNvPr id="4" name="Slide Number Placeholder 3"/>
          <p:cNvSpPr>
            <a:spLocks noGrp="1"/>
          </p:cNvSpPr>
          <p:nvPr>
            <p:ph type="sldNum" sz="quarter" idx="10"/>
          </p:nvPr>
        </p:nvSpPr>
        <p:spPr/>
        <p:txBody>
          <a:bodyPr/>
          <a:lstStyle/>
          <a:p>
            <a:fld id="{B4008EB6-D09E-4580-8CD6-DDB14511944F}" type="slidenum">
              <a:rPr lang="en-US"/>
              <a:pPr/>
              <a:t>32</a:t>
            </a:fld>
            <a:endParaRPr lang="en-US"/>
          </a:p>
        </p:txBody>
      </p:sp>
      <p:sp>
        <p:nvSpPr>
          <p:cNvPr id="5" name="Footer Placeholder 4"/>
          <p:cNvSpPr>
            <a:spLocks noGrp="1"/>
          </p:cNvSpPr>
          <p:nvPr>
            <p:ph type="ftr" sz="quarter" idx="11"/>
          </p:nvPr>
        </p:nvSpPr>
        <p:spPr/>
        <p:txBody>
          <a:bodyPr/>
          <a:lstStyle/>
          <a:p>
            <a:endParaRPr lang="en-US"/>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107859767"/>
      </p:ext>
    </p:extLst>
  </p:cSld>
  <p:clrMapOvr>
    <a:masterClrMapping/>
  </p:clrMapOvr>
</p:notes>
</file>

<file path=ppt/notesSlides/notesSlide2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EC87E0CF-87F6-4B58-B8B8-DCAB2DAAF3CA}" type="slidenum">
              <a:rPr lang="en-US"/>
              <a:pPr/>
              <a:t>33</a:t>
            </a:fld>
            <a:endParaRPr lang="en-US"/>
          </a:p>
        </p:txBody>
      </p:sp>
      <p:sp>
        <p:nvSpPr>
          <p:cNvPr id="10" name="Slide Image Placeholder 9">
            <a:extLst>
              <a:ext uri="{FF2B5EF4-FFF2-40B4-BE49-F238E27FC236}">
                <a16:creationId xmlns:a16="http://schemas.microsoft.com/office/drawing/2014/main" id="{78F88C93-2AC6-4259-8E72-48689E75DD8E}"/>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5875227C-7667-4D34-AC4C-D2C34D66B61D}"/>
              </a:ext>
            </a:extLst>
          </p:cNvPr>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CF2BF15B-46B3-461E-B4BD-0EA1A9EAF87F}"/>
              </a:ext>
            </a:extLst>
          </p:cNvPr>
          <p:cNvSpPr>
            <a:spLocks noGrp="1"/>
          </p:cNvSpPr>
          <p:nvPr>
            <p:ph type="dt" idx="15"/>
          </p:nvPr>
        </p:nvSpPr>
        <p:spPr>
          <a:xfrm>
            <a:off x="3884613" y="1"/>
            <a:ext cx="2971800" cy="458788"/>
          </a:xfrm>
          <a:prstGeom prst="rect">
            <a:avLst/>
          </a:prstGeom>
        </p:spPr>
        <p:txBody>
          <a:bodyPr/>
          <a:lstStyle/>
          <a:p>
            <a:fld id="{FEF7E070-ACE9-4688-9DF6-05A4C1EB9BC3}" type="datetime8">
              <a:rPr lang="en-US"/>
              <a:t>3/2/2020 1:53 PM</a:t>
            </a:fld>
            <a:endParaRPr lang="en-US"/>
          </a:p>
        </p:txBody>
      </p:sp>
    </p:spTree>
    <p:extLst>
      <p:ext uri="{BB962C8B-B14F-4D97-AF65-F5344CB8AC3E}">
        <p14:creationId xmlns:p14="http://schemas.microsoft.com/office/powerpoint/2010/main" val="1507187855"/>
      </p:ext>
    </p:extLst>
  </p:cSld>
  <p:clrMapOvr>
    <a:masterClrMapping/>
  </p:clrMapOvr>
</p:notes>
</file>

<file path=ppt/notesSlides/notesSlide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a:xfrm>
            <a:off x="5909309" y="8685213"/>
            <a:ext cx="947103" cy="457200"/>
          </a:xfrm>
          <a:prstGeom prst="rect">
            <a:avLst/>
          </a:prstGeom>
        </p:spPr>
        <p:txBody>
          <a:bodyPr anchor="ctr"/>
          <a:lstStyle/>
          <a:p>
            <a:pPr algn="ctr"/>
            <a:fld id="{B4008EB6-D09E-4580-8CD6-DDB14511944F}" type="slidenum">
              <a:rPr lang="en-US" sz="1000">
                <a:latin typeface="Segoe UI Light" panose="020B0502040204020203" pitchFamily="34" charset="0"/>
                <a:cs typeface="Segoe UI Light" panose="020B0502040204020203" pitchFamily="34" charset="0"/>
              </a:rPr>
              <a:pPr algn="ctr"/>
              <a:t>3</a:t>
            </a:fld>
            <a:endParaRPr lang="en-US" sz="1000">
              <a:latin typeface="Segoe UI Light" panose="020B0502040204020203" pitchFamily="34" charset="0"/>
              <a:cs typeface="Segoe UI Light" panose="020B0502040204020203" pitchFamily="34" charset="0"/>
            </a:endParaRPr>
          </a:p>
        </p:txBody>
      </p:sp>
      <p:sp>
        <p:nvSpPr>
          <p:cNvPr id="2" name="Date Placeholder 1">
            <a:extLst>
              <a:ext uri="{FF2B5EF4-FFF2-40B4-BE49-F238E27FC236}">
                <a16:creationId xmlns:a16="http://schemas.microsoft.com/office/drawing/2014/main" id="{9E5055FA-07D8-4DA6-AC32-4413A421166A}"/>
              </a:ext>
            </a:extLst>
          </p:cNvPr>
          <p:cNvSpPr>
            <a:spLocks noGrp="1"/>
          </p:cNvSpPr>
          <p:nvPr>
            <p:ph type="dt" idx="14"/>
          </p:nvPr>
        </p:nvSpPr>
        <p:spPr>
          <a:xfrm>
            <a:off x="3884613" y="1"/>
            <a:ext cx="2971800" cy="458788"/>
          </a:xfrm>
          <a:prstGeom prst="rect">
            <a:avLst/>
          </a:prstGeom>
        </p:spPr>
        <p:txBody>
          <a:bodyPr/>
          <a:lstStyle/>
          <a:p>
            <a:fld id="{D452F1B2-5A1B-401B-80FA-F451C4A333CD}" type="datetime8">
              <a:rPr lang="en-US" sz="1000">
                <a:latin typeface="Segoe UI Light" panose="020B0502040204020203" pitchFamily="34" charset="0"/>
                <a:cs typeface="Segoe UI Light" panose="020B0502040204020203" pitchFamily="34" charset="0"/>
              </a:rPr>
              <a:pPr/>
              <a:t>3/2/2020 1:53 PM</a:t>
            </a:fld>
            <a:endParaRPr lang="en-US" sz="1000">
              <a:latin typeface="Segoe UI Light" panose="020B0502040204020203" pitchFamily="34" charset="0"/>
              <a:cs typeface="Segoe UI Light" panose="020B0502040204020203" pitchFamily="34" charset="0"/>
            </a:endParaRPr>
          </a:p>
        </p:txBody>
      </p:sp>
      <p:sp>
        <p:nvSpPr>
          <p:cNvPr id="6" name="Slide Image Placeholder 5">
            <a:extLst>
              <a:ext uri="{FF2B5EF4-FFF2-40B4-BE49-F238E27FC236}">
                <a16:creationId xmlns:a16="http://schemas.microsoft.com/office/drawing/2014/main" id="{33502380-9092-4FF3-B02C-A2938DCFEE50}"/>
              </a:ext>
            </a:extLst>
          </p:cNvPr>
          <p:cNvSpPr>
            <a:spLocks noGrp="1" noRot="1" noChangeAspect="1"/>
          </p:cNvSpPr>
          <p:nvPr>
            <p:ph type="sldImg"/>
          </p:nvPr>
        </p:nvSpPr>
        <p:spPr/>
      </p:sp>
      <p:sp>
        <p:nvSpPr>
          <p:cNvPr id="8" name="Notes Placeholder 7">
            <a:extLst>
              <a:ext uri="{FF2B5EF4-FFF2-40B4-BE49-F238E27FC236}">
                <a16:creationId xmlns:a16="http://schemas.microsoft.com/office/drawing/2014/main" id="{19988937-EEB7-4434-8C3A-2875505BEEB5}"/>
              </a:ext>
            </a:extLst>
          </p:cNvPr>
          <p:cNvSpPr>
            <a:spLocks noGrp="1"/>
          </p:cNvSpPr>
          <p:nvPr>
            <p:ph type="body" idx="1"/>
          </p:nvPr>
        </p:nvSpPr>
        <p:spPr/>
        <p:txBody>
          <a:bodyPr/>
          <a:lstStyle/>
          <a:p>
            <a:endParaRPr lang="en-US" sz="1000"/>
          </a:p>
        </p:txBody>
      </p:sp>
    </p:spTree>
    <p:extLst>
      <p:ext uri="{BB962C8B-B14F-4D97-AF65-F5344CB8AC3E}">
        <p14:creationId xmlns:p14="http://schemas.microsoft.com/office/powerpoint/2010/main" val="2886495079"/>
      </p:ext>
    </p:extLst>
  </p:cSld>
  <p:clrMapOvr>
    <a:masterClrMapping/>
  </p:clrMapOvr>
</p:notes>
</file>

<file path=ppt/notesSlides/notesSlide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429D6B09-697D-4CE6-8660-DFC51A22B0D2}" type="datetime1">
              <a:rPr lang="en-US"/>
              <a:t>3/2/2020</a:t>
            </a:fld>
            <a:endParaRPr lang="en-US"/>
          </a:p>
        </p:txBody>
      </p:sp>
    </p:spTree>
    <p:extLst>
      <p:ext uri="{BB962C8B-B14F-4D97-AF65-F5344CB8AC3E}">
        <p14:creationId xmlns:p14="http://schemas.microsoft.com/office/powerpoint/2010/main" val="975054140"/>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685A6A68-AA23-480E-B354-BD69A8FFBCEB}" type="datetime1">
              <a:rPr lang="en-US"/>
              <a:t>3/2/2020</a:t>
            </a:fld>
            <a:endParaRPr lang="en-US"/>
          </a:p>
        </p:txBody>
      </p:sp>
    </p:spTree>
    <p:extLst>
      <p:ext uri="{BB962C8B-B14F-4D97-AF65-F5344CB8AC3E}">
        <p14:creationId xmlns:p14="http://schemas.microsoft.com/office/powerpoint/2010/main" val="1969234707"/>
      </p:ext>
    </p:extLst>
  </p:cSld>
  <p:clrMapOvr>
    <a:masterClrMapping/>
  </p:clrMapOvr>
</p:notes>
</file>

<file path=ppt/notesSlides/notesSlide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0000"/>
                </a:solidFill>
              </a:rPr>
              <a:t>So what are the solutions to these challenges?</a:t>
            </a:r>
          </a:p>
          <a:p>
            <a:endParaRPr lang="en-US">
              <a:solidFill>
                <a:srgbClr val="FF0000"/>
              </a:solidFill>
            </a:endParaRPr>
          </a:p>
          <a:p>
            <a:r>
              <a:rPr lang="en-US" dirty="0">
                <a:solidFill>
                  <a:srgbClr val="FF0000"/>
                </a:solidFill>
              </a:rPr>
              <a:t>Applying agile practices to develop ‘Modern Apps’ holds great promise when executed properly:</a:t>
            </a:r>
          </a:p>
          <a:p>
            <a:endParaRPr lang="en-US">
              <a:solidFill>
                <a:srgbClr val="FF0000"/>
              </a:solidFill>
            </a:endParaRPr>
          </a:p>
          <a:p>
            <a:pPr marL="419372" lvl="1" indent="-184973"/>
            <a:r>
              <a:rPr lang="en-US" dirty="0">
                <a:solidFill>
                  <a:srgbClr val="FF0000"/>
                </a:solidFill>
              </a:rPr>
              <a:t>Faster and more frequent delivery</a:t>
            </a:r>
          </a:p>
          <a:p>
            <a:pPr marL="419372" lvl="1" indent="-184973"/>
            <a:r>
              <a:rPr lang="en-US" dirty="0">
                <a:solidFill>
                  <a:srgbClr val="FF0000"/>
                </a:solidFill>
              </a:rPr>
              <a:t>Higher Quality</a:t>
            </a:r>
          </a:p>
          <a:p>
            <a:pPr marL="419372" lvl="1" indent="-184973"/>
            <a:r>
              <a:rPr lang="en-US" dirty="0">
                <a:solidFill>
                  <a:srgbClr val="FF0000"/>
                </a:solidFill>
              </a:rPr>
              <a:t>Increased Stakeholder satisfaction</a:t>
            </a:r>
          </a:p>
          <a:p>
            <a:pPr marL="419372" lvl="1" indent="-184973"/>
            <a:r>
              <a:rPr lang="en-US" dirty="0">
                <a:solidFill>
                  <a:srgbClr val="FF0000"/>
                </a:solidFill>
              </a:rPr>
              <a:t>Higher ROI – continuous delivery of value</a:t>
            </a:r>
          </a:p>
          <a:p>
            <a:endParaRPr lang="en-US"/>
          </a:p>
          <a:p>
            <a:r>
              <a:rPr lang="en-US" dirty="0"/>
              <a:t>Note the</a:t>
            </a:r>
            <a:r>
              <a:rPr lang="en-US" baseline="0" dirty="0"/>
              <a:t> roles engaged in each of the phases – and n</a:t>
            </a:r>
            <a:r>
              <a:rPr lang="en-US" dirty="0"/>
              <a:t>otice that at the heart of all this is </a:t>
            </a:r>
            <a:r>
              <a:rPr lang="en-US" b="1" dirty="0"/>
              <a:t>‘Collaboration</a:t>
            </a:r>
            <a:r>
              <a:rPr lang="en-US" dirty="0"/>
              <a:t>’.    The whole team is aligned and collaborates throughout the lifecycle.</a:t>
            </a:r>
          </a:p>
        </p:txBody>
      </p:sp>
      <p:sp>
        <p:nvSpPr>
          <p:cNvPr id="4" name="Date Placeholder 3"/>
          <p:cNvSpPr>
            <a:spLocks noGrp="1"/>
          </p:cNvSpPr>
          <p:nvPr>
            <p:ph type="dt" idx="1"/>
          </p:nvPr>
        </p:nvSpPr>
        <p:spPr/>
        <p:txBody>
          <a:bodyPr/>
          <a:lstStyle/>
          <a:p>
            <a:fld id="{3C09F027-EF8D-4002-9662-874FCE736557}" type="datetime1">
              <a:rPr lang="en-US"/>
              <a:t>3/2/2020</a:t>
            </a:fld>
            <a:endParaRPr lang="en-US"/>
          </a:p>
        </p:txBody>
      </p:sp>
    </p:spTree>
    <p:extLst>
      <p:ext uri="{BB962C8B-B14F-4D97-AF65-F5344CB8AC3E}">
        <p14:creationId xmlns:p14="http://schemas.microsoft.com/office/powerpoint/2010/main" val="1279242218"/>
      </p:ext>
    </p:extLst>
  </p:cSld>
  <p:clrMapOvr>
    <a:masterClrMapping/>
  </p:clrMapOvr>
</p:notes>
</file>

<file path=ppt/notesSlides/notesSlide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a:solidFill>
                  <a:schemeClr val="tx1"/>
                </a:solidFill>
                <a:effectLst/>
                <a:latin typeface="Segoe UI Light" pitchFamily="34" charset="0"/>
                <a:ea typeface="+mn-ea"/>
                <a:cs typeface="+mn-cs"/>
              </a:rPr>
              <a:t>Version control is a system that records changes to a file or set of files over time so that you can recall specific versions later. </a:t>
            </a:r>
            <a:endParaRPr lang="en-US" dirty="0"/>
          </a:p>
        </p:txBody>
      </p:sp>
      <p:sp>
        <p:nvSpPr>
          <p:cNvPr id="4" name="Date Placeholder 3"/>
          <p:cNvSpPr>
            <a:spLocks noGrp="1"/>
          </p:cNvSpPr>
          <p:nvPr>
            <p:ph type="dt" idx="1"/>
          </p:nvPr>
        </p:nvSpPr>
        <p:spPr/>
        <p:txBody>
          <a:bodyPr/>
          <a:lstStyle/>
          <a:p>
            <a:fld id="{3709B731-61C0-4FC6-B637-8BF27985948F}" type="datetime1">
              <a:rPr lang="en-US"/>
              <a:t>3/2/2020</a:t>
            </a:fld>
            <a:endParaRPr lang="en-US"/>
          </a:p>
        </p:txBody>
      </p:sp>
    </p:spTree>
    <p:extLst>
      <p:ext uri="{BB962C8B-B14F-4D97-AF65-F5344CB8AC3E}">
        <p14:creationId xmlns:p14="http://schemas.microsoft.com/office/powerpoint/2010/main" val="971156596"/>
      </p:ext>
    </p:extLst>
  </p:cSld>
  <p:clrMapOvr>
    <a:masterClrMapping/>
  </p:clrMapOvr>
</p:notes>
</file>

<file path=ppt/notesSlides/notesSlide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100000"/>
              </a:lnSpc>
              <a:spcBef>
                <a:spcPts val="0"/>
              </a:spcBef>
              <a:spcAft>
                <a:spcPts val="0"/>
              </a:spcAft>
              <a:buClrTx/>
              <a:buSzTx/>
              <a:buFontTx/>
              <a:buNone/>
              <a:tabLst/>
              <a:defRPr/>
            </a:pPr>
            <a:r>
              <a:rPr lang="en-US" dirty="0"/>
              <a:t>CI: “… a software development practice where members of a team integrate their work frequently, usually each person integrates at least daily - leading to multiple integrations per day. Each integration is verified by an automated build (including test) to detect integration errors as quickly as possible. Many teams find that this approach leads to significantly reduced integration problems and allows a team to develop cohesive software more rapidly.” </a:t>
            </a:r>
          </a:p>
          <a:p>
            <a:pPr marL="0" marR="0" lvl="0" indent="0" algn="l" defTabSz="914460" rtl="0" eaLnBrk="1" fontAlgn="auto" latinLnBrk="0" hangingPunct="1">
              <a:lnSpc>
                <a:spcPct val="100000"/>
              </a:lnSpc>
              <a:spcBef>
                <a:spcPts val="0"/>
              </a:spcBef>
              <a:spcAft>
                <a:spcPts val="0"/>
              </a:spcAft>
              <a:buClrTx/>
              <a:buSzTx/>
              <a:buFontTx/>
              <a:buNone/>
              <a:tabLst/>
              <a:defRPr/>
            </a:pPr>
            <a:r>
              <a:rPr lang="en-US" sz="1000" dirty="0">
                <a:solidFill>
                  <a:srgbClr val="002060"/>
                </a:solidFill>
                <a:latin typeface="Segoe UI"/>
              </a:rPr>
              <a:t>Source</a:t>
            </a:r>
            <a:r>
              <a:rPr lang="en-US" sz="1000" dirty="0">
                <a:solidFill>
                  <a:srgbClr val="000000"/>
                </a:solidFill>
                <a:latin typeface="Segoe UI"/>
              </a:rPr>
              <a:t>: </a:t>
            </a:r>
            <a:r>
              <a:rPr lang="en-US" sz="1000" dirty="0">
                <a:solidFill>
                  <a:srgbClr val="000000"/>
                </a:solidFill>
                <a:latin typeface="Segoe UI"/>
                <a:hlinkClick r:id="rId3"/>
              </a:rPr>
              <a:t>https://martinfowler.com/articles/continuousIntegration.html</a:t>
            </a:r>
            <a:r>
              <a:rPr lang="en-US" sz="1000" dirty="0">
                <a:solidFill>
                  <a:srgbClr val="000000"/>
                </a:solidFill>
                <a:latin typeface="Segoe UI"/>
              </a:rPr>
              <a:t> </a:t>
            </a:r>
          </a:p>
          <a:p>
            <a:pPr marL="0" marR="0" lvl="0" indent="0" algn="l" defTabSz="914460" rtl="0" eaLnBrk="1" fontAlgn="auto" latinLnBrk="0" hangingPunct="1">
              <a:lnSpc>
                <a:spcPct val="100000"/>
              </a:lnSpc>
              <a:spcBef>
                <a:spcPts val="0"/>
              </a:spcBef>
              <a:spcAft>
                <a:spcPts val="0"/>
              </a:spcAft>
              <a:buClrTx/>
              <a:buSzTx/>
              <a:buFontTx/>
              <a:buNone/>
              <a:tabLst/>
              <a:defRPr/>
            </a:pPr>
            <a:endParaRPr lang="en-US"/>
          </a:p>
          <a:p>
            <a:pPr marL="0" marR="0" lvl="0" indent="0" algn="l" defTabSz="914460" rtl="0" eaLnBrk="1" fontAlgn="auto" latinLnBrk="0" hangingPunct="1">
              <a:lnSpc>
                <a:spcPct val="100000"/>
              </a:lnSpc>
              <a:spcBef>
                <a:spcPts val="0"/>
              </a:spcBef>
              <a:spcAft>
                <a:spcPts val="0"/>
              </a:spcAft>
              <a:buClrTx/>
              <a:buSzTx/>
              <a:buFontTx/>
              <a:buNone/>
              <a:tabLst/>
              <a:defRPr/>
            </a:pPr>
            <a:r>
              <a:rPr lang="en-US" dirty="0"/>
              <a:t>“… a software engineering approach in which teams produce software in short cycles, ensuring that the software can be reliably released at any time. It aims at building, testing, and releasing software faster and more frequently. The approach helps reduce the cost, time, and risk of delivering changes by allowing for more incremental updates to applications in production. A straightforward and repeatable deployment process is important for continuous delivery.” </a:t>
            </a:r>
          </a:p>
          <a:p>
            <a:pPr marL="0" marR="0" lvl="0" indent="0" algn="l" defTabSz="914460" rtl="0" eaLnBrk="1" fontAlgn="auto" latinLnBrk="0" hangingPunct="1">
              <a:lnSpc>
                <a:spcPct val="100000"/>
              </a:lnSpc>
              <a:spcBef>
                <a:spcPts val="0"/>
              </a:spcBef>
              <a:spcAft>
                <a:spcPts val="0"/>
              </a:spcAft>
              <a:buClrTx/>
              <a:buSzTx/>
              <a:buFontTx/>
              <a:buNone/>
              <a:tabLst/>
              <a:defRPr/>
            </a:pPr>
            <a:r>
              <a:rPr lang="en-US" sz="1000" dirty="0">
                <a:solidFill>
                  <a:srgbClr val="002060"/>
                </a:solidFill>
                <a:latin typeface="Segoe UI"/>
              </a:rPr>
              <a:t>Source</a:t>
            </a:r>
            <a:r>
              <a:rPr lang="en-US" sz="1000" dirty="0">
                <a:solidFill>
                  <a:srgbClr val="000000"/>
                </a:solidFill>
                <a:latin typeface="Segoe UI"/>
              </a:rPr>
              <a:t>: </a:t>
            </a:r>
            <a:r>
              <a:rPr lang="en-US" sz="1000" dirty="0">
                <a:solidFill>
                  <a:srgbClr val="000000"/>
                </a:solidFill>
                <a:latin typeface="Segoe UI"/>
                <a:hlinkClick r:id="rId4"/>
              </a:rPr>
              <a:t>https://en.wikipedia.org/wiki/Continuous_delivery</a:t>
            </a:r>
            <a:r>
              <a:rPr lang="en-US" sz="1000" dirty="0">
                <a:solidFill>
                  <a:srgbClr val="000000"/>
                </a:solidFill>
                <a:latin typeface="Segoe UI"/>
              </a:rPr>
              <a:t> </a:t>
            </a:r>
          </a:p>
          <a:p>
            <a:pPr marL="0" marR="0" lvl="0" indent="0" algn="l" defTabSz="914460" rtl="0" eaLnBrk="1" fontAlgn="auto" latinLnBrk="0" hangingPunct="1">
              <a:lnSpc>
                <a:spcPct val="100000"/>
              </a:lnSpc>
              <a:spcBef>
                <a:spcPts val="0"/>
              </a:spcBef>
              <a:spcAft>
                <a:spcPts val="0"/>
              </a:spcAft>
              <a:buClrTx/>
              <a:buSzTx/>
              <a:buFontTx/>
              <a:buNone/>
              <a:tabLst/>
              <a:defRPr/>
            </a:pPr>
            <a:endParaRPr lang="en-US"/>
          </a:p>
          <a:p>
            <a:endParaRPr lang="en-US"/>
          </a:p>
        </p:txBody>
      </p:sp>
      <p:sp>
        <p:nvSpPr>
          <p:cNvPr id="4" name="Date Placeholder 3"/>
          <p:cNvSpPr>
            <a:spLocks noGrp="1"/>
          </p:cNvSpPr>
          <p:nvPr>
            <p:ph type="dt" idx="1"/>
          </p:nvPr>
        </p:nvSpPr>
        <p:spPr/>
        <p:txBody>
          <a:bodyPr/>
          <a:lstStyle/>
          <a:p>
            <a:fld id="{964FD1D9-4E24-4DDE-AF71-1EC38CC0E182}" type="datetime1">
              <a:rPr lang="en-US"/>
              <a:t>3/2/2020</a:t>
            </a:fld>
            <a:endParaRPr lang="en-US"/>
          </a:p>
        </p:txBody>
      </p:sp>
    </p:spTree>
    <p:extLst>
      <p:ext uri="{BB962C8B-B14F-4D97-AF65-F5344CB8AC3E}">
        <p14:creationId xmlns:p14="http://schemas.microsoft.com/office/powerpoint/2010/main" val="4175723427"/>
      </p:ext>
    </p:extLst>
  </p:cSld>
  <p:clrMapOvr>
    <a:masterClrMapping/>
  </p:clrMapOvr>
</p:notes>
</file>

<file path=ppt/notesSlides/notesSlide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a:solidFill>
                  <a:schemeClr val="tx1"/>
                </a:solidFill>
                <a:effectLst/>
                <a:latin typeface="Segoe UI Light" pitchFamily="34" charset="0"/>
                <a:ea typeface="+mn-ea"/>
                <a:cs typeface="+mn-cs"/>
              </a:rPr>
              <a:t>Source: </a:t>
            </a:r>
            <a:r>
              <a:rPr lang="en-US" dirty="0">
                <a:hlinkClick r:id="rId3"/>
              </a:rPr>
              <a:t>https://git-scm.com/</a:t>
            </a:r>
            <a:endParaRPr lang="en-US"/>
          </a:p>
          <a:p>
            <a:r>
              <a:rPr lang="en-US" sz="1000" b="0" i="0" kern="1200" dirty="0">
                <a:solidFill>
                  <a:schemeClr val="tx1"/>
                </a:solidFill>
                <a:effectLst/>
                <a:latin typeface="Segoe UI Light" pitchFamily="34" charset="0"/>
                <a:ea typeface="+mn-ea"/>
                <a:cs typeface="+mn-cs"/>
              </a:rPr>
              <a:t>Git is a free and open source distributed version control system designed to handle everything from small to very large projects with speed and efficiency.</a:t>
            </a:r>
          </a:p>
          <a:p>
            <a:r>
              <a:rPr lang="en-US" sz="1000" b="0" i="0" kern="1200" dirty="0">
                <a:solidFill>
                  <a:schemeClr val="tx1"/>
                </a:solidFill>
                <a:effectLst/>
                <a:latin typeface="Segoe UI Light" pitchFamily="34" charset="0"/>
                <a:ea typeface="+mn-ea"/>
                <a:cs typeface="+mn-cs"/>
              </a:rPr>
              <a:t>Git is easy to learn and has a tiny footprint with lightning fast performance. It outclasses SCM tools like Subversion, CVS, Perforce, and ClearCase with features like cheap local branching, convenient staging areas, and multiple workflows.</a:t>
            </a:r>
          </a:p>
          <a:p>
            <a:endParaRPr lang="en-US" sz="1000" b="0" i="0" kern="1200">
              <a:solidFill>
                <a:schemeClr val="tx1"/>
              </a:solidFill>
              <a:effectLst/>
              <a:latin typeface="Segoe UI Light" pitchFamily="34" charset="0"/>
              <a:ea typeface="+mn-ea"/>
              <a:cs typeface="+mn-cs"/>
            </a:endParaRPr>
          </a:p>
          <a:p>
            <a:endParaRPr lang="en-US" sz="1000" b="0" i="0" kern="1200">
              <a:solidFill>
                <a:schemeClr val="tx1"/>
              </a:solidFill>
              <a:effectLst/>
              <a:latin typeface="Segoe UI Light" pitchFamily="34" charset="0"/>
              <a:ea typeface="+mn-ea"/>
              <a:cs typeface="+mn-cs"/>
            </a:endParaRPr>
          </a:p>
        </p:txBody>
      </p:sp>
      <p:sp>
        <p:nvSpPr>
          <p:cNvPr id="4" name="Date Placeholder 3"/>
          <p:cNvSpPr>
            <a:spLocks noGrp="1"/>
          </p:cNvSpPr>
          <p:nvPr>
            <p:ph type="dt" idx="1"/>
          </p:nvPr>
        </p:nvSpPr>
        <p:spPr/>
        <p:txBody>
          <a:bodyPr/>
          <a:lstStyle/>
          <a:p>
            <a:fld id="{8A350F89-E12F-4E6A-B42A-11241798BFE5}" type="datetime1">
              <a:rPr lang="en-US"/>
              <a:t>3/2/2020</a:t>
            </a:fld>
            <a:endParaRPr lang="en-US"/>
          </a:p>
        </p:txBody>
      </p:sp>
    </p:spTree>
    <p:extLst>
      <p:ext uri="{BB962C8B-B14F-4D97-AF65-F5344CB8AC3E}">
        <p14:creationId xmlns:p14="http://schemas.microsoft.com/office/powerpoint/2010/main" val="1728243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688A36C-BC63-4BAF-B681-46924F4FEF7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E6B00F91-76AF-4D03-A6BF-A8C5D64009A9}"/>
              </a:ext>
              <a:ext uri="{C183D7F6-B498-43B3-948B-1728B52AA6E4}">
                <adec:decorative xmlns:adec="http://schemas.microsoft.com/office/drawing/2017/decorative" val="0"/>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 Select Logo</a:t>
            </a:r>
          </a:p>
        </p:txBody>
      </p:sp>
    </p:spTree>
    <p:extLst>
      <p:ext uri="{BB962C8B-B14F-4D97-AF65-F5344CB8AC3E}">
        <p14:creationId xmlns:p14="http://schemas.microsoft.com/office/powerpoint/2010/main" val="38775558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882888304"/>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787419747"/>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9840628"/>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3622452"/>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794505352"/>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1173357496"/>
      </p:ext>
    </p:extLst>
  </p:cSld>
  <p:clrMapOvr>
    <a:masterClrMapping/>
  </p:clrMapOvr>
  <p:hf sldNum="0" hdr="0" ftr="0" dt="0"/>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rgbClr val="737373"/>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958653933"/>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409733425"/>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062561396"/>
      </p:ext>
    </p:extLst>
  </p:cSld>
  <p:clrMapOvr>
    <a:masterClrMapping/>
  </p:clrMapOvr>
  <p:hf sldNum="0" hdr="0" ftr="0" dt="0"/>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62BA849-E620-4C30-BACF-8D6B5D158257}"/>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6" name="1 Title">
            <a:extLst>
              <a:ext uri="{FF2B5EF4-FFF2-40B4-BE49-F238E27FC236}">
                <a16:creationId xmlns:a16="http://schemas.microsoft.com/office/drawing/2014/main" id="{BD9B88E4-190C-4F7B-81CC-01238B1F36BF}"/>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34519513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B21D95A3-707B-494A-8F6A-B2065D3E09E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0442A5CB-2756-47D2-94A4-25B9E27E02AB}"/>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dirty="0"/>
              <a:t>Presentation Title</a:t>
            </a:r>
          </a:p>
        </p:txBody>
      </p:sp>
      <p:sp>
        <p:nvSpPr>
          <p:cNvPr id="5" name="Text Placeholder 4">
            <a:extLst>
              <a:ext uri="{FF2B5EF4-FFF2-40B4-BE49-F238E27FC236}">
                <a16:creationId xmlns:a16="http://schemas.microsoft.com/office/drawing/2014/main" id="{1FA97999-5655-43B5-8C83-B51E643EF449}"/>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Tree>
    <p:extLst>
      <p:ext uri="{BB962C8B-B14F-4D97-AF65-F5344CB8AC3E}">
        <p14:creationId xmlns:p14="http://schemas.microsoft.com/office/powerpoint/2010/main" val="3371849812"/>
      </p:ext>
    </p:extLst>
  </p:cSld>
  <p:clrMapOvr>
    <a:masterClrMapping/>
  </p:clrMapOvr>
  <p:hf sldNum="0" hdr="0" ftr="0" dt="0"/>
</p:sldLayout>
</file>

<file path=ppt/slideLayouts/slideLayout20.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050907311"/>
      </p:ext>
    </p:extLst>
  </p:cSld>
  <p:clrMapOvr>
    <a:masterClrMapping/>
  </p:clrMapOvr>
  <p:hf sldNum="0" hdr="0" ftr="0" dt="0"/>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1790631"/>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5" name="2 Subtitle">
            <a:extLst>
              <a:ext uri="{FF2B5EF4-FFF2-40B4-BE49-F238E27FC236}">
                <a16:creationId xmlns:a16="http://schemas.microsoft.com/office/drawing/2014/main" id="{9347F9EC-F1BB-42CE-A353-EFF001250A0F}"/>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2308473787"/>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43FA5608-4C5E-4C7D-8DAE-08A3B02645A1}"/>
              </a:ext>
            </a:extLst>
          </p:cNvPr>
          <p:cNvSpPr>
            <a:spLocks noGrp="1"/>
          </p:cNvSpPr>
          <p:nvPr>
            <p:ph type="title" hasCustomPrompt="1"/>
          </p:nvPr>
        </p:nvSpPr>
        <p:spPr>
          <a:xfrm>
            <a:off x="663258"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732462454"/>
      </p:ext>
    </p:extLst>
  </p:cSld>
  <p:clrMapOvr>
    <a:masterClrMapping/>
  </p:clrMapOvr>
  <p:hf sldNum="0" hdr="0" ftr="0" dt="0"/>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144623517"/>
      </p:ext>
    </p:extLst>
  </p:cSld>
  <p:clrMapOvr>
    <a:masterClrMapping/>
  </p:clrMapOvr>
  <p:hf sldNum="0" hdr="0" ftr="0" dt="0"/>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1"/>
            <a:ext cx="12191682" cy="4672013"/>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847174637"/>
      </p:ext>
    </p:extLst>
  </p:cSld>
  <p:clrMapOvr>
    <a:masterClrMapping/>
  </p:clrMapOvr>
  <p:hf sldNum="0" hdr="0" ftr="0" dt="0"/>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E6E6E6"/>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312909694"/>
      </p:ext>
    </p:extLst>
  </p:cSld>
  <p:clrMapOvr>
    <a:masterClrMapping/>
  </p:clrMapOvr>
  <p:hf sldNum="0" hdr="0" ftr="0" dt="0"/>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285908119"/>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AFCFF5C5-9399-4727-A79B-706F8A010D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299934484"/>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901182999"/>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16="http://schemas.microsoft.com/office/drawing/2014/main" xmlns:a14="http://schemas.microsoft.com/office/drawing/2010/mai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47E9D3B8-4995-4497-883C-57B842669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766924124"/>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094A59E2-8D7A-4B5E-94D4-C0D9922BF500}"/>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680970923"/>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244383677"/>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F9EAAEB7-AABE-452B-8FFC-D112B4818EC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832749724"/>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C23B6F60-A422-4774-A893-F6F72F7B22D6}"/>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66184627"/>
      </p:ext>
    </p:extLst>
  </p:cSld>
  <p:clrMapOvr>
    <a:masterClrMapping/>
  </p:clrMapOvr>
  <p:hf sldNum="0" hdr="0" ftr="0" dt="0"/>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F2C19A0-A7BB-4DAA-8F3E-C8260891FB7D}"/>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52DFC09F-D5CA-4DF7-8673-A157E8B3F8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91744639"/>
      </p:ext>
    </p:extLst>
  </p:cSld>
  <p:clrMapOvr>
    <a:masterClrMapping/>
  </p:clrMapOvr>
  <p:hf sldNum="0" hdr="0" ftr="0" dt="0"/>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0DEC932C-684F-41D2-BCA8-8869DE0524D9}"/>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6" name="Text Placeholder 2">
            <a:extLst>
              <a:ext uri="{FF2B5EF4-FFF2-40B4-BE49-F238E27FC236}">
                <a16:creationId xmlns:a16="http://schemas.microsoft.com/office/drawing/2014/main" id="{758BC28E-7238-471F-9FCB-2F750E178DB5}"/>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58556056"/>
      </p:ext>
    </p:extLst>
  </p:cSld>
  <p:clrMapOvr>
    <a:masterClrMapping/>
  </p:clrMapOvr>
  <p:hf sldNum="0" hdr="0" ftr="0" dt="0"/>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rgbClr val="000000"/>
                </a:solidFill>
              </a:defRPr>
            </a:lvl1pPr>
          </a:lstStyle>
          <a:p>
            <a:r>
              <a:rPr lang="en-US" dirty="0"/>
              <a:t>Title</a:t>
            </a:r>
          </a:p>
        </p:txBody>
      </p:sp>
      <p:sp>
        <p:nvSpPr>
          <p:cNvPr id="5" name="2 Text Placeholder">
            <a:extLst>
              <a:ext uri="{FF2B5EF4-FFF2-40B4-BE49-F238E27FC236}">
                <a16:creationId xmlns:a16="http://schemas.microsoft.com/office/drawing/2014/main" id="{206E366F-7522-4E1B-A403-30AD9B1B27B9}"/>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850460315"/>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rgbClr val="41424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18DE0510-3D61-47C9-A3C6-965784AA920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13723974"/>
      </p:ext>
    </p:extLst>
  </p:cSld>
  <p:clrMapOvr>
    <a:masterClrMapping/>
  </p:clrMapOvr>
  <p:hf sldNum="0" hdr="0" ftr="0" dt="0"/>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5003634"/>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FEFC21FB-8EFB-4F7C-80D3-C6600B5FDCB9}"/>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6470450"/>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16="http://schemas.microsoft.com/office/drawing/2014/main" xmlns:a14="http://schemas.microsoft.com/office/drawing/2010/mai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1">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a:noFill/>
        </p:spPr>
        <p:txBody>
          <a:bodyPr bIns="45720" anchor="b">
            <a:noAutofit/>
          </a:bodyPr>
          <a:lstStyle>
            <a:lvl1pPr algn="l">
              <a:defRPr sz="3600">
                <a:solidFill>
                  <a:srgbClr val="000000"/>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Lst>
          </p:cNvPr>
          <p:cNvSpPr>
            <a:spLocks noGrp="1"/>
          </p:cNvSpPr>
          <p:nvPr>
            <p:ph type="pic" sz="quarter" idx="17" hasCustomPrompt="1"/>
          </p:nvPr>
        </p:nvSpPr>
        <p:spPr>
          <a:xfrm>
            <a:off x="5333682" y="3524"/>
            <a:ext cx="6858000" cy="6858000"/>
          </a:xfrm>
          <a:solidFill>
            <a:schemeClr val="bg1"/>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a:extLst>
              <a:ext uri="{FF2B5EF4-FFF2-40B4-BE49-F238E27FC236}">
                <a16:creationId xmlns:a16="http://schemas.microsoft.com/office/drawing/2014/main" id="{7E765150-9B8A-4E90-9E2E-0FE3601E61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586015782"/>
      </p:ext>
    </p:extLst>
  </p:cSld>
  <p:clrMapOvr>
    <a:masterClrMapping/>
  </p:clrMapOvr>
  <p:hf sldNum="0" hdr="0" ftr="0" dt="0"/>
  <p:extLst>
    <p:ext uri="{DCECCB84-F9BA-43D5-87BE-67443E8EF086}">
      <p15:sldGuideLst xmlns:p15="http://schemas.microsoft.com/office/powerpoint/2012/main">
        <p15:guide id="8" orient="horz" pos="2160">
          <p15:clr>
            <a:srgbClr val="FFFFFF"/>
          </p15:clr>
        </p15:guide>
        <p15:guide id="9" pos="413">
          <p15:clr>
            <a:srgbClr val="FFFFFF"/>
          </p15:clr>
        </p15:guide>
        <p15:guide id="10" pos="3155">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4904042"/>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rgbClr val="E6E6E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0691629"/>
      </p:ext>
    </p:extLst>
  </p:cSld>
  <p:clrMapOvr>
    <a:masterClrMapping/>
  </p:clrMapOvr>
  <p:hf sldNum="0" hdr="0" ftr="0" dt="0"/>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400702111"/>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E6E6E6"/>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
        <p:nvSpPr>
          <p:cNvPr id="9" name="Text Box 3" descr="This is a copyright notice that should be included on the final slide.">
            <a:extLst>
              <a:ext uri="{FF2B5EF4-FFF2-40B4-BE49-F238E27FC236}">
                <a16:creationId xmlns:a16="http://schemas.microsoft.com/office/drawing/2014/main" id="{7AD92277-6098-4206-B386-69952695A2E1}"/>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rgbClr val="000000"/>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39CFB6CB-1976-4EE2-955F-8B81CCB05A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3917180344"/>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75344650"/>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5.xml><?xml version="1.0" encoding="utf-8"?>
<p:sldLayout xmlns:a16="http://schemas.microsoft.com/office/drawing/2014/main" xmlns:a14="http://schemas.microsoft.com/office/drawing/2010/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7B2B8873-2FD0-4CA6-96D3-EB6C96791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473492308"/>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a:extLst>
              <a:ext uri="{FF2B5EF4-FFF2-40B4-BE49-F238E27FC236}">
                <a16:creationId xmlns:a16="http://schemas.microsoft.com/office/drawing/2014/main" id="{13DA2EB4-5DF2-403D-BFDD-4C2B21B71D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222428053"/>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9B4ADFB7-6E01-4D7D-8D44-0FC68CECD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688364606"/>
      </p:ext>
    </p:extLst>
  </p:cSld>
  <p:clrMapOvr>
    <a:masterClrMapping/>
  </p:clrMapOvr>
  <p:hf sldNum="0" hdr="0" ftr="0" dt="0"/>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915558085"/>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887461014"/>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50" Type="http://schemas.openxmlformats.org/officeDocument/2006/relationships/image" Target="../media/image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4.xml"/><Relationship Id="rId8" Type="http://schemas.openxmlformats.org/officeDocument/2006/relationships/slideLayout" Target="../slideLayouts/slideLayout8.xml"/></Relationships>
</file>

<file path=ppt/slideMasters/slideMaster1.xml><?xml version="1.0" encoding="utf-8"?>
<p:sldMaster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0"/>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a:extLst>
              <a:ext uri="{FF2B5EF4-FFF2-40B4-BE49-F238E27FC236}">
                <a16:creationId xmlns:a16="http://schemas.microsoft.com/office/drawing/2014/main" id="{E97C987E-6476-40C2-BAC6-7FBEF25233F3}"/>
              </a:ext>
              <a:ext uri="{C183D7F6-B498-43B3-948B-1728B52AA6E4}">
                <adec:decorative xmlns:adec="http://schemas.microsoft.com/office/drawing/2017/decorative" val="1"/>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hidden="1">
            <a:extLst>
              <a:ext uri="{FF2B5EF4-FFF2-40B4-BE49-F238E27FC236}">
                <a16:creationId xmlns:a16="http://schemas.microsoft.com/office/drawing/2014/main" id="{D1AA79B0-C3B6-4DDF-97F7-FA69F72E18DA}"/>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73179292"/>
      </p:ext>
    </p:extLst>
  </p:cSld>
  <p:clrMap bg1="lt1" tx1="dk1" bg2="lt2" tx2="dk2" accent1="accent1" accent2="accent2" accent3="accent3" accent4="accent4" accent5="accent5" accent6="accent6" hlink="hlink" folHlink="folHlink"/>
  <p:sldLayoutIdLst>
    <p:sldLayoutId id="2147483668" r:id="rId1"/>
    <p:sldLayoutId id="2147483663" r:id="rId2"/>
    <p:sldLayoutId id="2147483653" r:id="rId3"/>
    <p:sldLayoutId id="2147483684" r:id="rId4"/>
    <p:sldLayoutId id="2147483675" r:id="rId5"/>
    <p:sldLayoutId id="2147483669" r:id="rId6"/>
    <p:sldLayoutId id="2147483657" r:id="rId7"/>
    <p:sldLayoutId id="2147483692" r:id="rId8"/>
    <p:sldLayoutId id="2147483685" r:id="rId9"/>
    <p:sldLayoutId id="2147483680" r:id="rId10"/>
    <p:sldLayoutId id="2147483670" r:id="rId11"/>
    <p:sldLayoutId id="2147483658" r:id="rId12"/>
    <p:sldLayoutId id="2147483649" r:id="rId13"/>
    <p:sldLayoutId id="2147483686" r:id="rId14"/>
    <p:sldLayoutId id="2147483676" r:id="rId15"/>
    <p:sldLayoutId id="2147483664" r:id="rId16"/>
    <p:sldLayoutId id="2147483659" r:id="rId17"/>
    <p:sldLayoutId id="2147483650" r:id="rId18"/>
    <p:sldLayoutId id="2147483681" r:id="rId19"/>
    <p:sldLayoutId id="2147483665" r:id="rId20"/>
    <p:sldLayoutId id="2147483654" r:id="rId21"/>
    <p:sldLayoutId id="2147483687" r:id="rId22"/>
    <p:sldLayoutId id="2147483677" r:id="rId23"/>
    <p:sldLayoutId id="2147483671" r:id="rId24"/>
    <p:sldLayoutId id="2147483660" r:id="rId25"/>
    <p:sldLayoutId id="2147483651" r:id="rId26"/>
    <p:sldLayoutId id="2147483688" r:id="rId27"/>
    <p:sldLayoutId id="2147483678" r:id="rId28"/>
    <p:sldLayoutId id="2147483666" r:id="rId29"/>
    <p:sldLayoutId id="2147483689" r:id="rId30"/>
    <p:sldLayoutId id="2147483682" r:id="rId31"/>
    <p:sldLayoutId id="2147483672" r:id="rId32"/>
    <p:sldLayoutId id="2147483661" r:id="rId33"/>
    <p:sldLayoutId id="2147483655" r:id="rId34"/>
    <p:sldLayoutId id="2147483690" r:id="rId35"/>
    <p:sldLayoutId id="2147483679" r:id="rId36"/>
    <p:sldLayoutId id="2147483673" r:id="rId37"/>
    <p:sldLayoutId id="2147483662" r:id="rId38"/>
    <p:sldLayoutId id="2147483652" r:id="rId39"/>
    <p:sldLayoutId id="2147483674" r:id="rId40"/>
    <p:sldLayoutId id="2147483667" r:id="rId41"/>
    <p:sldLayoutId id="2147483656" r:id="rId42"/>
    <p:sldLayoutId id="2147483691" r:id="rId43"/>
    <p:sldLayoutId id="2147483683" r:id="rId44"/>
  </p:sldLayoutIdLst>
  <p:hf sldNum="0" hdr="0" ftr="0" dt="0"/>
  <p:txStyles>
    <p:titleStyle>
      <a:lvl1pPr algn="l" defTabSz="932742" rtl="0" eaLnBrk="1" latinLnBrk="0" hangingPunct="1">
        <a:lnSpc>
          <a:spcPts val="3620"/>
        </a:lnSpc>
        <a:spcBef>
          <a:spcPct val="0"/>
        </a:spcBef>
        <a:buNone/>
        <a:defRPr lang="en-GB" sz="3200" b="0" kern="1200" cap="none" spc="-50" baseline="0" dirty="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8.xml"/><Relationship Id="rId1" Type="http://schemas.openxmlformats.org/officeDocument/2006/relationships/tags" Target="../tags/tag1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16.xml"/><Relationship Id="rId4" Type="http://schemas.openxmlformats.org/officeDocument/2006/relationships/image" Target="../media/image17.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17.xml"/><Relationship Id="rId4" Type="http://schemas.openxmlformats.org/officeDocument/2006/relationships/image" Target="../media/image18.bin"/></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Layout" Target="../slideLayouts/slideLayout8.xml"/><Relationship Id="rId1" Type="http://schemas.openxmlformats.org/officeDocument/2006/relationships/tags" Target="../tags/tag1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19.xml"/><Relationship Id="rId4" Type="http://schemas.openxmlformats.org/officeDocument/2006/relationships/image" Target="../media/image25.bin"/></Relationships>
</file>

<file path=ppt/slides/_rels/slide15.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2.xml"/><Relationship Id="rId7" Type="http://schemas.openxmlformats.org/officeDocument/2006/relationships/diagramColors" Target="../diagrams/colors6.xml"/><Relationship Id="rId2" Type="http://schemas.openxmlformats.org/officeDocument/2006/relationships/slideLayout" Target="../slideLayouts/slideLayout9.xml"/><Relationship Id="rId1" Type="http://schemas.openxmlformats.org/officeDocument/2006/relationships/tags" Target="../tags/tag20.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1.xml"/><Relationship Id="rId1" Type="http://schemas.openxmlformats.org/officeDocument/2006/relationships/tags" Target="../tags/tag21.xml"/><Relationship Id="rId4" Type="http://schemas.openxmlformats.org/officeDocument/2006/relationships/image" Target="../media/image34.bin"/></Relationships>
</file>

<file path=ppt/slides/_rels/slide17.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14.xml"/><Relationship Id="rId7" Type="http://schemas.openxmlformats.org/officeDocument/2006/relationships/diagramColors" Target="../diagrams/colors7.xml"/><Relationship Id="rId2" Type="http://schemas.openxmlformats.org/officeDocument/2006/relationships/slideLayout" Target="../slideLayouts/slideLayout14.xml"/><Relationship Id="rId1" Type="http://schemas.openxmlformats.org/officeDocument/2006/relationships/tags" Target="../tags/tag2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tags" Target="../tags/tag23.xml"/></Relationships>
</file>

<file path=ppt/slides/_rels/slide19.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16.xml"/><Relationship Id="rId7" Type="http://schemas.openxmlformats.org/officeDocument/2006/relationships/diagramColors" Target="../diagrams/colors8.xml"/><Relationship Id="rId2" Type="http://schemas.openxmlformats.org/officeDocument/2006/relationships/slideLayout" Target="../slideLayouts/slideLayout8.xml"/><Relationship Id="rId1" Type="http://schemas.openxmlformats.org/officeDocument/2006/relationships/tags" Target="../tags/tag24.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2.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ags" Target="../tags/tag25.xml"/><Relationship Id="rId4" Type="http://schemas.openxmlformats.org/officeDocument/2006/relationships/image" Target="../media/image41.bin"/></Relationships>
</file>

<file path=ppt/slides/_rels/slide21.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42.bin"/><Relationship Id="rId5" Type="http://schemas.openxmlformats.org/officeDocument/2006/relationships/notesSlide" Target="../notesSlides/notesSlide18.xml"/><Relationship Id="rId4"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19.xml"/><Relationship Id="rId7" Type="http://schemas.openxmlformats.org/officeDocument/2006/relationships/diagramColors" Target="../diagrams/colors9.xml"/><Relationship Id="rId2" Type="http://schemas.openxmlformats.org/officeDocument/2006/relationships/slideLayout" Target="../slideLayouts/slideLayout8.xml"/><Relationship Id="rId1" Type="http://schemas.openxmlformats.org/officeDocument/2006/relationships/tags" Target="../tags/tag29.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33.xml"/><Relationship Id="rId1" Type="http://schemas.openxmlformats.org/officeDocument/2006/relationships/tags" Target="../tags/tag3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6.xml"/><Relationship Id="rId1" Type="http://schemas.openxmlformats.org/officeDocument/2006/relationships/tags" Target="../tags/tag34.xml"/></Relationships>
</file>

<file path=ppt/slides/_rels/slide26.xml.rels><?xml version="1.0" encoding="UTF-8" standalone="yes"?>
<Relationships xmlns="http://schemas.openxmlformats.org/package/2006/relationships"><Relationship Id="rId3" Type="http://schemas.openxmlformats.org/officeDocument/2006/relationships/image" Target="../media/image43.bin"/><Relationship Id="rId2" Type="http://schemas.openxmlformats.org/officeDocument/2006/relationships/slideLayout" Target="../slideLayouts/slideLayout8.xml"/><Relationship Id="rId1" Type="http://schemas.openxmlformats.org/officeDocument/2006/relationships/tags" Target="../tags/tag35.xml"/></Relationships>
</file>

<file path=ppt/slides/_rels/slide27.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40.xml"/><Relationship Id="rId1" Type="http://schemas.openxmlformats.org/officeDocument/2006/relationships/tags" Target="../tags/tag39.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2.xml"/><Relationship Id="rId1" Type="http://schemas.openxmlformats.org/officeDocument/2006/relationships/tags" Target="../tags/tag4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6.xml"/><Relationship Id="rId1" Type="http://schemas.openxmlformats.org/officeDocument/2006/relationships/tags" Target="../tags/tag8.xml"/></Relationships>
</file>

<file path=ppt/slides/_rels/slide30.xml.rels><?xml version="1.0" encoding="UTF-8" standalone="yes"?>
<Relationships xmlns="http://schemas.openxmlformats.org/package/2006/relationships"><Relationship Id="rId3" Type="http://schemas.openxmlformats.org/officeDocument/2006/relationships/image" Target="../media/image44.bin"/><Relationship Id="rId2" Type="http://schemas.openxmlformats.org/officeDocument/2006/relationships/slideLayout" Target="../slideLayouts/slideLayout21.xml"/><Relationship Id="rId1" Type="http://schemas.openxmlformats.org/officeDocument/2006/relationships/tags" Target="../tags/tag4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image" Target="../media/image45.bin"/><Relationship Id="rId4"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image" Target="../media/image46.bin"/><Relationship Id="rId4" Type="http://schemas.openxmlformats.org/officeDocument/2006/relationships/notesSlide" Target="../notesSlides/notesSlide2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3.xml"/><Relationship Id="rId1" Type="http://schemas.openxmlformats.org/officeDocument/2006/relationships/tags" Target="../tags/tag4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6.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10.xml"/><Relationship Id="rId4" Type="http://schemas.openxmlformats.org/officeDocument/2006/relationships/image" Target="../media/image4.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7.xml"/><Relationship Id="rId7" Type="http://schemas.openxmlformats.org/officeDocument/2006/relationships/diagramColors" Target="../diagrams/colors1.xml"/><Relationship Id="rId2" Type="http://schemas.openxmlformats.org/officeDocument/2006/relationships/slideLayout" Target="../slideLayouts/slideLayout8.xml"/><Relationship Id="rId1" Type="http://schemas.openxmlformats.org/officeDocument/2006/relationships/tags" Target="../tags/tag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8.xml"/><Relationship Id="rId1" Type="http://schemas.openxmlformats.org/officeDocument/2006/relationships/tags" Target="../tags/tag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8.xml"/><Relationship Id="rId7" Type="http://schemas.openxmlformats.org/officeDocument/2006/relationships/diagramColors" Target="../diagrams/colors3.xml"/><Relationship Id="rId2" Type="http://schemas.openxmlformats.org/officeDocument/2006/relationships/slideLayout" Target="../slideLayouts/slideLayout10.xml"/><Relationship Id="rId1" Type="http://schemas.openxmlformats.org/officeDocument/2006/relationships/tags" Target="../tags/tag1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t>Git – Introduction</a:t>
            </a:r>
          </a:p>
        </p:txBody>
      </p:sp>
      <p:sp>
        <p:nvSpPr>
          <p:cNvPr id="2" name="Subtitle 1">
            <a:extLst>
              <a:ext uri="{FF2B5EF4-FFF2-40B4-BE49-F238E27FC236}">
                <a16:creationId xmlns:a16="http://schemas.microsoft.com/office/drawing/2014/main" id="{FC80376E-5E2F-4DA1-9554-8011941F0310}"/>
              </a:ext>
            </a:extLst>
          </p:cNvPr>
          <p:cNvSpPr>
            <a:spLocks noGrp="1"/>
          </p:cNvSpPr>
          <p:nvPr>
            <p:ph type="subTitle" idx="1"/>
          </p:nvPr>
        </p:nvSpPr>
        <p:spPr/>
        <p:txBody>
          <a:bodyPr>
            <a:normAutofit lnSpcReduction="10000"/>
          </a:bodyPr>
          <a:lstStyle/>
          <a:p>
            <a:r>
              <a:rPr lang="en-US"/>
              <a:t>Module 7</a:t>
            </a:r>
          </a:p>
        </p:txBody>
      </p:sp>
    </p:spTree>
    <p:custDataLst>
      <p:tags r:id="rId1"/>
    </p:custDataLst>
    <p:extLst>
      <p:ext uri="{BB962C8B-B14F-4D97-AF65-F5344CB8AC3E}">
        <p14:creationId xmlns:p14="http://schemas.microsoft.com/office/powerpoint/2010/main" val="1325058836"/>
      </p:ext>
    </p:extLst>
  </p:cSld>
  <p:clrMapOvr>
    <a:masterClrMapping/>
  </p:clrMapOvr>
  <p:transition spd="slow"/>
</p:sld>
</file>

<file path=ppt/slides/slide10.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C5CBE-6195-432A-906E-492F58991AD5}"/>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Source Control Management </a:t>
            </a:r>
          </a:p>
        </p:txBody>
      </p:sp>
      <p:graphicFrame>
        <p:nvGraphicFramePr>
          <p:cNvPr id="7" name="Text Placeholder 1">
            <a:extLst>
              <a:ext uri="{FF2B5EF4-FFF2-40B4-BE49-F238E27FC236}">
                <a16:creationId xmlns:a16="http://schemas.microsoft.com/office/drawing/2014/main" id="{335214FA-E89A-4D8E-A7CC-C1AA93FABED4}"/>
              </a:ext>
            </a:extLst>
          </p:cNvPr>
          <p:cNvGraphicFramePr>
            <a:graphicFrameLocks noGrp="1"/>
          </p:cNvGraphicFramePr>
          <p:nvPr>
            <p:ph sz="quarter" idx="13"/>
            <p:extLst>
              <p:ext uri="{D42A27DB-BD31-4B8C-83A1-F6EECF244321}">
                <p14:modId xmlns:p14="http://schemas.microsoft.com/office/powerpoint/2010/main" val="399432670"/>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3950207328"/>
      </p:ext>
    </p:extLst>
  </p:cSld>
  <p:clrMapOvr>
    <a:masterClrMapping/>
  </p:clrMapOvr>
  <p:transition spd="slow"/>
</p:sld>
</file>

<file path=ppt/slides/slide1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C5CBE-6195-432A-906E-492F58991AD5}"/>
              </a:ext>
            </a:extLst>
          </p:cNvPr>
          <p:cNvSpPr>
            <a:spLocks noGrp="1"/>
          </p:cNvSpPr>
          <p:nvPr>
            <p:ph type="title"/>
          </p:nvPr>
        </p:nvSpPr>
        <p:spPr/>
        <p:txBody>
          <a:bodyPr/>
          <a:lstStyle/>
          <a:p>
            <a:r>
              <a:rPr lang="en-US"/>
              <a:t>What is Git?</a:t>
            </a:r>
          </a:p>
        </p:txBody>
      </p:sp>
      <p:sp>
        <p:nvSpPr>
          <p:cNvPr id="2" name="Text Placeholder 1">
            <a:extLst>
              <a:ext uri="{FF2B5EF4-FFF2-40B4-BE49-F238E27FC236}">
                <a16:creationId xmlns:a16="http://schemas.microsoft.com/office/drawing/2014/main" id="{CA351760-77F7-4CB7-B399-51C1800687B0}"/>
              </a:ext>
            </a:extLst>
          </p:cNvPr>
          <p:cNvSpPr>
            <a:spLocks noGrp="1"/>
          </p:cNvSpPr>
          <p:nvPr>
            <p:ph sz="quarter" idx="13"/>
          </p:nvPr>
        </p:nvSpPr>
        <p:spPr/>
        <p:txBody>
          <a:bodyPr vert="horz" lIns="0" tIns="0" rIns="0" bIns="0" rtlCol="0" anchor="t">
            <a:normAutofit/>
          </a:bodyPr>
          <a:lstStyle/>
          <a:p>
            <a:pPr marL="310515" indent="-310515"/>
            <a:r>
              <a:rPr lang="en-US">
                <a:cs typeface="Segoe UI"/>
              </a:rPr>
              <a:t>Distributed version control system</a:t>
            </a:r>
          </a:p>
          <a:p>
            <a:pPr marL="310515" indent="-310515"/>
            <a:r>
              <a:rPr lang="en-US">
                <a:cs typeface="Segoe UI"/>
              </a:rPr>
              <a:t>Created in 2005 by Linus Torvalds</a:t>
            </a:r>
          </a:p>
          <a:p>
            <a:pPr marL="310515" indent="-310515"/>
            <a:r>
              <a:rPr lang="en-US">
                <a:cs typeface="Segoe UI"/>
              </a:rPr>
              <a:t>Lightweight and fast</a:t>
            </a:r>
          </a:p>
          <a:p>
            <a:pPr marL="310515" indent="-310515"/>
            <a:r>
              <a:rPr lang="en-US"/>
              <a:t>Supports parallel development (branching)</a:t>
            </a:r>
          </a:p>
          <a:p>
            <a:pPr marL="310515" indent="-310515"/>
            <a:r>
              <a:rPr lang="en-US">
                <a:cs typeface="Segoe UI"/>
              </a:rPr>
              <a:t>Fully distributed</a:t>
            </a:r>
          </a:p>
          <a:p>
            <a:pPr marL="310515" indent="-310515"/>
            <a:r>
              <a:rPr lang="en-US">
                <a:cs typeface="Segoe UI"/>
              </a:rPr>
              <a:t>Open Source</a:t>
            </a:r>
            <a:endParaRPr lang="en-US"/>
          </a:p>
          <a:p>
            <a:pPr marL="310515" indent="-310515"/>
            <a:r>
              <a:rPr lang="en-US"/>
              <a:t>Integrated with many Content Index (CI) tools </a:t>
            </a:r>
          </a:p>
          <a:p>
            <a:pPr marL="310515" indent="-310515"/>
            <a:endParaRPr lang="en-US"/>
          </a:p>
        </p:txBody>
      </p:sp>
      <p:pic>
        <p:nvPicPr>
          <p:cNvPr id="1028" name="Picture 4">
            <a:extLst>
              <a:ext uri="{FF2B5EF4-FFF2-40B4-BE49-F238E27FC236}">
                <a16:creationId xmlns:a16="http://schemas.microsoft.com/office/drawing/2014/main" id="{E8966518-FA0F-4A17-B0E0-F012A5A24A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0863" y="1408114"/>
            <a:ext cx="2095500" cy="8763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607193115"/>
      </p:ext>
    </p:extLst>
  </p:cSld>
  <p:clrMapOvr>
    <a:masterClrMapping/>
  </p:clrMapOvr>
  <p:transition spd="slow"/>
</p:sld>
</file>

<file path=ppt/slides/slide1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it">
            <a:extLst>
              <a:ext uri="{FF2B5EF4-FFF2-40B4-BE49-F238E27FC236}">
                <a16:creationId xmlns:a16="http://schemas.microsoft.com/office/drawing/2014/main" id="{37A65A58-D985-4D05-B10D-C24BC3F424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872304"/>
            <a:ext cx="3781425" cy="547733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61D1A100-F75C-4616-AECC-A1AC6434CA56}"/>
              </a:ext>
            </a:extLst>
          </p:cNvPr>
          <p:cNvSpPr>
            <a:spLocks noGrp="1"/>
          </p:cNvSpPr>
          <p:nvPr>
            <p:ph type="title"/>
          </p:nvPr>
        </p:nvSpPr>
        <p:spPr/>
        <p:txBody>
          <a:bodyPr/>
          <a:lstStyle/>
          <a:p>
            <a:r>
              <a:rPr lang="en-US"/>
              <a:t>Challenges of Git</a:t>
            </a:r>
          </a:p>
        </p:txBody>
      </p:sp>
      <p:sp>
        <p:nvSpPr>
          <p:cNvPr id="2" name="Text Placeholder 1">
            <a:extLst>
              <a:ext uri="{FF2B5EF4-FFF2-40B4-BE49-F238E27FC236}">
                <a16:creationId xmlns:a16="http://schemas.microsoft.com/office/drawing/2014/main" id="{1F69F004-0BEE-4271-8B30-858D795C4CE4}"/>
              </a:ext>
            </a:extLst>
          </p:cNvPr>
          <p:cNvSpPr>
            <a:spLocks noGrp="1"/>
          </p:cNvSpPr>
          <p:nvPr>
            <p:ph sz="quarter" idx="13"/>
          </p:nvPr>
        </p:nvSpPr>
        <p:spPr/>
        <p:txBody>
          <a:bodyPr/>
          <a:lstStyle/>
          <a:p>
            <a:r>
              <a:rPr lang="en-US"/>
              <a:t>New for many operational engineers</a:t>
            </a:r>
          </a:p>
          <a:p>
            <a:endParaRPr lang="en-US"/>
          </a:p>
          <a:p>
            <a:r>
              <a:rPr lang="en-US"/>
              <a:t>Command line based</a:t>
            </a:r>
          </a:p>
          <a:p>
            <a:endParaRPr lang="en-US"/>
          </a:p>
          <a:p>
            <a:r>
              <a:rPr lang="en-US"/>
              <a:t>What’s the point?</a:t>
            </a:r>
          </a:p>
          <a:p>
            <a:endParaRPr lang="en-US"/>
          </a:p>
          <a:p>
            <a:r>
              <a:rPr lang="en-US"/>
              <a:t>Afraid to use Git </a:t>
            </a:r>
          </a:p>
          <a:p>
            <a:pPr lvl="1"/>
            <a:r>
              <a:rPr lang="en-US"/>
              <a:t>New toolset</a:t>
            </a:r>
          </a:p>
          <a:p>
            <a:pPr lvl="1"/>
            <a:r>
              <a:rPr lang="en-US"/>
              <a:t>Very powerful (“Dangerous”)</a:t>
            </a:r>
          </a:p>
          <a:p>
            <a:pPr lvl="1"/>
            <a:r>
              <a:rPr lang="en-US"/>
              <a:t>Not user friendly</a:t>
            </a:r>
          </a:p>
          <a:p>
            <a:pPr lvl="1"/>
            <a:r>
              <a:rPr lang="en-US"/>
              <a:t>I don’t want to become a developer</a:t>
            </a:r>
          </a:p>
          <a:p>
            <a:pPr lvl="1"/>
            <a:endParaRPr lang="en-US"/>
          </a:p>
          <a:p>
            <a:endParaRPr lang="en-US"/>
          </a:p>
          <a:p>
            <a:pPr lvl="1"/>
            <a:endParaRPr lang="en-US"/>
          </a:p>
          <a:p>
            <a:pPr lvl="1"/>
            <a:endParaRPr lang="en-US"/>
          </a:p>
        </p:txBody>
      </p:sp>
    </p:spTree>
    <p:custDataLst>
      <p:tags r:id="rId1"/>
    </p:custDataLst>
    <p:extLst>
      <p:ext uri="{BB962C8B-B14F-4D97-AF65-F5344CB8AC3E}">
        <p14:creationId xmlns:p14="http://schemas.microsoft.com/office/powerpoint/2010/main" val="22420535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fade">
                                      <p:cBhvr>
                                        <p:cTn id="29" dur="500"/>
                                        <p:tgtEl>
                                          <p:spTgt spid="2">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fade">
                                      <p:cBhvr>
                                        <p:cTn id="32" dur="500"/>
                                        <p:tgtEl>
                                          <p:spTgt spid="2">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animEffect transition="in" filter="fade">
                                      <p:cBhvr>
                                        <p:cTn id="3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6F9ED8-0453-49BA-B48C-2EFE67F44D92}"/>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cs typeface="Segoe UI"/>
              </a:rPr>
              <a:t>Git Commits</a:t>
            </a:r>
            <a:endParaRPr lang="en-US"/>
          </a:p>
        </p:txBody>
      </p:sp>
      <p:graphicFrame>
        <p:nvGraphicFramePr>
          <p:cNvPr id="5" name="Text Placeholder 1">
            <a:extLst>
              <a:ext uri="{FF2B5EF4-FFF2-40B4-BE49-F238E27FC236}">
                <a16:creationId xmlns:a16="http://schemas.microsoft.com/office/drawing/2014/main" id="{00E7111A-4645-4771-AAB5-235774A54A94}"/>
              </a:ext>
            </a:extLst>
          </p:cNvPr>
          <p:cNvGraphicFramePr>
            <a:graphicFrameLocks noGrp="1"/>
          </p:cNvGraphicFramePr>
          <p:nvPr>
            <p:ph sz="quarter" idx="13"/>
            <p:extLst>
              <p:ext uri="{D42A27DB-BD31-4B8C-83A1-F6EECF244321}">
                <p14:modId xmlns:p14="http://schemas.microsoft.com/office/powerpoint/2010/main" val="3179751702"/>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859581686"/>
      </p:ext>
    </p:extLst>
  </p:cSld>
  <p:clrMapOvr>
    <a:masterClrMapping/>
  </p:clrMapOvr>
  <p:transition spd="slow"/>
</p:sld>
</file>

<file path=ppt/slides/slide1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31F800-FEA1-4B03-A95B-91CF17F9B1EC}"/>
              </a:ext>
            </a:extLst>
          </p:cNvPr>
          <p:cNvSpPr>
            <a:spLocks noGrp="1"/>
          </p:cNvSpPr>
          <p:nvPr>
            <p:ph type="title"/>
          </p:nvPr>
        </p:nvSpPr>
        <p:spPr/>
        <p:txBody>
          <a:bodyPr/>
          <a:lstStyle/>
          <a:p>
            <a:r>
              <a:rPr lang="en-US">
                <a:cs typeface="Segoe UI"/>
              </a:rPr>
              <a:t>Git Setup</a:t>
            </a:r>
            <a:endParaRPr lang="en-US"/>
          </a:p>
        </p:txBody>
      </p:sp>
      <p:sp>
        <p:nvSpPr>
          <p:cNvPr id="2" name="Content Placeholder 1">
            <a:extLst>
              <a:ext uri="{FF2B5EF4-FFF2-40B4-BE49-F238E27FC236}">
                <a16:creationId xmlns:a16="http://schemas.microsoft.com/office/drawing/2014/main" id="{8080AD67-F508-4AAA-8DCA-1B988B337A0F}"/>
              </a:ext>
            </a:extLst>
          </p:cNvPr>
          <p:cNvSpPr>
            <a:spLocks noGrp="1"/>
          </p:cNvSpPr>
          <p:nvPr>
            <p:ph sz="quarter" idx="13"/>
          </p:nvPr>
        </p:nvSpPr>
        <p:spPr/>
        <p:txBody>
          <a:bodyPr vert="horz" lIns="0" tIns="0" rIns="0" bIns="0" rtlCol="0" anchor="t">
            <a:normAutofit/>
          </a:bodyPr>
          <a:lstStyle/>
          <a:p>
            <a:pPr marL="0" indent="0">
              <a:buNone/>
            </a:pPr>
            <a:r>
              <a:rPr lang="en-US">
                <a:cs typeface="Segoe UI"/>
              </a:rPr>
              <a:t>Clone</a:t>
            </a:r>
          </a:p>
          <a:p>
            <a:pPr marL="310515" indent="-310515"/>
            <a:r>
              <a:rPr lang="en-US">
                <a:cs typeface="Segoe UI"/>
              </a:rPr>
              <a:t>Create a new local repository to clone data into</a:t>
            </a:r>
          </a:p>
          <a:p>
            <a:pPr marL="310515" indent="-310515"/>
            <a:r>
              <a:rPr lang="en-US">
                <a:cs typeface="Segoe UI"/>
              </a:rPr>
              <a:t>Copy existing repository to clone location</a:t>
            </a:r>
          </a:p>
          <a:p>
            <a:pPr marL="310515" indent="-310515"/>
            <a:r>
              <a:rPr lang="en-US">
                <a:cs typeface="Segoe UI"/>
              </a:rPr>
              <a:t>Adds .git folder</a:t>
            </a:r>
          </a:p>
          <a:p>
            <a:pPr marL="310515" indent="-310515"/>
            <a:r>
              <a:rPr lang="en-US">
                <a:cs typeface="Segoe UI"/>
              </a:rPr>
              <a:t>Adds remote origin</a:t>
            </a:r>
          </a:p>
          <a:p>
            <a:pPr marL="310515" indent="-310515"/>
            <a:r>
              <a:rPr lang="en-US">
                <a:cs typeface="Segoe UI"/>
              </a:rPr>
              <a:t>Run with: </a:t>
            </a:r>
            <a:r>
              <a:rPr lang="en-US" i="1">
                <a:ea typeface="+mn-lt"/>
                <a:cs typeface="+mn-lt"/>
              </a:rPr>
              <a:t>git clone </a:t>
            </a:r>
            <a:r>
              <a:rPr lang="en-US" i="1" err="1">
                <a:ea typeface="+mn-lt"/>
                <a:cs typeface="+mn-lt"/>
              </a:rPr>
              <a:t>ssh_url</a:t>
            </a:r>
            <a:endParaRPr lang="en-US" i="1">
              <a:ea typeface="+mn-lt"/>
              <a:cs typeface="+mn-lt"/>
            </a:endParaRPr>
          </a:p>
          <a:p>
            <a:pPr marL="310515" indent="-310515"/>
            <a:endParaRPr lang="en-US"/>
          </a:p>
        </p:txBody>
      </p:sp>
      <p:pic>
        <p:nvPicPr>
          <p:cNvPr id="4" name="Picture 3">
            <a:extLst>
              <a:ext uri="{FF2B5EF4-FFF2-40B4-BE49-F238E27FC236}">
                <a16:creationId xmlns:a16="http://schemas.microsoft.com/office/drawing/2014/main" id="{837E9548-61DE-49D7-8F7E-44D769CFD2AE}"/>
              </a:ext>
            </a:extLst>
          </p:cNvPr>
          <p:cNvPicPr>
            <a:picLocks noChangeAspect="1"/>
          </p:cNvPicPr>
          <p:nvPr/>
        </p:nvPicPr>
        <p:blipFill>
          <a:blip r:embed="rId4"/>
          <a:stretch>
            <a:fillRect/>
          </a:stretch>
        </p:blipFill>
        <p:spPr>
          <a:xfrm>
            <a:off x="762000" y="4876800"/>
            <a:ext cx="10534801" cy="902286"/>
          </a:xfrm>
          <a:prstGeom prst="rect">
            <a:avLst/>
          </a:prstGeom>
        </p:spPr>
      </p:pic>
    </p:spTree>
    <p:custDataLst>
      <p:tags r:id="rId1"/>
    </p:custDataLst>
    <p:extLst>
      <p:ext uri="{BB962C8B-B14F-4D97-AF65-F5344CB8AC3E}">
        <p14:creationId xmlns:p14="http://schemas.microsoft.com/office/powerpoint/2010/main" val="2554072163"/>
      </p:ext>
    </p:extLst>
  </p:cSld>
  <p:clrMapOvr>
    <a:masterClrMapping/>
  </p:clrMapOvr>
  <p:transition spd="slow"/>
</p:sld>
</file>

<file path=ppt/slides/slide15.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FA6356-1738-439B-8697-F2AF85A7CE59}"/>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cs typeface="Segoe UI"/>
              </a:rPr>
              <a:t>Git Structure</a:t>
            </a:r>
            <a:endParaRPr lang="en-US"/>
          </a:p>
        </p:txBody>
      </p:sp>
      <p:sp>
        <p:nvSpPr>
          <p:cNvPr id="13" name="Subtitle 2">
            <a:extLst>
              <a:ext uri="{FF2B5EF4-FFF2-40B4-BE49-F238E27FC236}">
                <a16:creationId xmlns:a16="http://schemas.microsoft.com/office/drawing/2014/main" id="{FA8B1741-34CA-42CD-A633-BD00FBD3EFF4}"/>
              </a:ext>
            </a:extLst>
          </p:cNvPr>
          <p:cNvSpPr>
            <a:spLocks noGrp="1"/>
          </p:cNvSpPr>
          <p:nvPr>
            <p:ph type="subTitle" idx="1"/>
          </p:nvPr>
        </p:nvSpPr>
        <p:spPr/>
        <p:txBody>
          <a:bodyPr/>
          <a:lstStyle/>
          <a:p>
            <a:endParaRPr lang="en-US"/>
          </a:p>
        </p:txBody>
      </p:sp>
      <p:graphicFrame>
        <p:nvGraphicFramePr>
          <p:cNvPr id="8" name="Text Placeholder 5">
            <a:extLst>
              <a:ext uri="{FF2B5EF4-FFF2-40B4-BE49-F238E27FC236}">
                <a16:creationId xmlns:a16="http://schemas.microsoft.com/office/drawing/2014/main" id="{7266FA00-3369-4C10-8318-7A1CF1411BEC}"/>
              </a:ext>
            </a:extLst>
          </p:cNvPr>
          <p:cNvGraphicFramePr/>
          <p:nvPr>
            <p:extLst>
              <p:ext uri="{D42A27DB-BD31-4B8C-83A1-F6EECF244321}">
                <p14:modId xmlns:p14="http://schemas.microsoft.com/office/powerpoint/2010/main" val="3961350254"/>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902849928"/>
      </p:ext>
    </p:extLst>
  </p:cSld>
  <p:clrMapOvr>
    <a:masterClrMapping/>
  </p:clrMapOvr>
  <p:transition spd="slow"/>
</p:sld>
</file>

<file path=ppt/slides/slide16.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FA6356-1738-439B-8697-F2AF85A7CE59}"/>
              </a:ext>
            </a:extLst>
          </p:cNvPr>
          <p:cNvSpPr>
            <a:spLocks noGrp="1"/>
          </p:cNvSpPr>
          <p:nvPr>
            <p:ph type="title"/>
          </p:nvPr>
        </p:nvSpPr>
        <p:spPr>
          <a:prstGeom prst="rect">
            <a:avLst/>
          </a:prstGeom>
          <a:ln>
            <a:noFill/>
          </a:ln>
        </p:spPr>
        <p:txBody>
          <a:bodyPr wrap="square" anchor="t">
            <a:normAutofit/>
          </a:bodyPr>
          <a:lstStyle/>
          <a:p>
            <a:r>
              <a:rPr lang="en-US">
                <a:cs typeface="Segoe UI"/>
              </a:rPr>
              <a:t>Git Layers</a:t>
            </a:r>
            <a:endParaRPr lang="en-US"/>
          </a:p>
        </p:txBody>
      </p:sp>
      <p:sp>
        <p:nvSpPr>
          <p:cNvPr id="6" name="Text Placeholder 5">
            <a:extLst>
              <a:ext uri="{FF2B5EF4-FFF2-40B4-BE49-F238E27FC236}">
                <a16:creationId xmlns:a16="http://schemas.microsoft.com/office/drawing/2014/main" id="{C7E6B5DD-4A68-4CE7-83FD-7559E43F4A44}"/>
              </a:ext>
            </a:extLst>
          </p:cNvPr>
          <p:cNvSpPr>
            <a:spLocks noGrp="1"/>
          </p:cNvSpPr>
          <p:nvPr>
            <p:ph type="body" sz="quarter" idx="16"/>
          </p:nvPr>
        </p:nvSpPr>
        <p:spPr>
          <a:xfrm>
            <a:off x="655320" y="1541978"/>
            <a:ext cx="4352925" cy="4819650"/>
          </a:xfrm>
          <a:prstGeom prst="rect">
            <a:avLst/>
          </a:prstGeom>
        </p:spPr>
        <p:txBody>
          <a:bodyPr vert="horz" lIns="0" tIns="0" rIns="0" bIns="0" rtlCol="0" anchor="t">
            <a:normAutofit/>
          </a:bodyPr>
          <a:lstStyle/>
          <a:p>
            <a:r>
              <a:rPr lang="en-US">
                <a:cs typeface="Segoe UI"/>
              </a:rPr>
              <a:t>Three stages to track changes:</a:t>
            </a:r>
          </a:p>
          <a:p>
            <a:endParaRPr lang="en-US">
              <a:cs typeface="Segoe UI"/>
            </a:endParaRPr>
          </a:p>
          <a:p>
            <a:pPr marL="457200" indent="-457200">
              <a:buAutoNum type="arabicPeriod"/>
            </a:pPr>
            <a:r>
              <a:rPr lang="en-US">
                <a:cs typeface="Segoe UI"/>
              </a:rPr>
              <a:t>Working directory</a:t>
            </a:r>
          </a:p>
          <a:p>
            <a:pPr marL="457200" indent="-457200">
              <a:buAutoNum type="arabicPeriod"/>
            </a:pPr>
            <a:endParaRPr lang="en-US">
              <a:cs typeface="Segoe UI"/>
            </a:endParaRPr>
          </a:p>
          <a:p>
            <a:pPr marL="457200" indent="-457200">
              <a:buAutoNum type="arabicPeriod"/>
            </a:pPr>
            <a:r>
              <a:rPr lang="en-US">
                <a:cs typeface="Segoe UI"/>
              </a:rPr>
              <a:t>Index/staging</a:t>
            </a:r>
          </a:p>
          <a:p>
            <a:pPr marL="457200" indent="-457200">
              <a:buAutoNum type="arabicPeriod"/>
            </a:pPr>
            <a:endParaRPr lang="en-US">
              <a:cs typeface="Segoe UI"/>
            </a:endParaRPr>
          </a:p>
          <a:p>
            <a:pPr marL="457200" indent="-457200">
              <a:buAutoNum type="arabicPeriod"/>
            </a:pPr>
            <a:r>
              <a:rPr lang="en-US">
                <a:cs typeface="Segoe UI"/>
              </a:rPr>
              <a:t>HEAD</a:t>
            </a:r>
          </a:p>
        </p:txBody>
      </p:sp>
      <p:pic>
        <p:nvPicPr>
          <p:cNvPr id="1026" name="Picture 2" descr="Working tree, staging area, and Git directory.">
            <a:extLst>
              <a:ext uri="{FF2B5EF4-FFF2-40B4-BE49-F238E27FC236}">
                <a16:creationId xmlns:a16="http://schemas.microsoft.com/office/drawing/2014/main" id="{DE67389A-9E4A-489B-AB95-C11E9698B3E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333682" y="1538764"/>
            <a:ext cx="6858000" cy="3780472"/>
          </a:xfrm>
          <a:prstGeom prst="rect">
            <a:avLst/>
          </a:prstGeom>
          <a:solidFill>
            <a:srgbClr val="FFFFFF"/>
          </a:solidFill>
        </p:spPr>
      </p:pic>
    </p:spTree>
    <p:custDataLst>
      <p:tags r:id="rId1"/>
    </p:custDataLst>
    <p:extLst>
      <p:ext uri="{BB962C8B-B14F-4D97-AF65-F5344CB8AC3E}">
        <p14:creationId xmlns:p14="http://schemas.microsoft.com/office/powerpoint/2010/main" val="639807795"/>
      </p:ext>
    </p:extLst>
  </p:cSld>
  <p:clrMapOvr>
    <a:masterClrMapping/>
  </p:clrMapOvr>
  <p:transition spd="slow"/>
</p:sld>
</file>

<file path=ppt/slides/slide17.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14E96-35BC-448B-B343-28C1A42CB2B5}"/>
              </a:ext>
            </a:extLst>
          </p:cNvPr>
          <p:cNvSpPr>
            <a:spLocks noGrp="1"/>
          </p:cNvSpPr>
          <p:nvPr>
            <p:ph type="title"/>
          </p:nvPr>
        </p:nvSpPr>
        <p:spPr/>
        <p:txBody>
          <a:bodyPr/>
          <a:lstStyle/>
          <a:p>
            <a:r>
              <a:rPr lang="en-US">
                <a:cs typeface="Segoe UI"/>
              </a:rPr>
              <a:t>Git Process</a:t>
            </a:r>
            <a:endParaRPr lang="en-US"/>
          </a:p>
        </p:txBody>
      </p:sp>
      <p:graphicFrame>
        <p:nvGraphicFramePr>
          <p:cNvPr id="4" name="Diagram 3">
            <a:extLst>
              <a:ext uri="{FF2B5EF4-FFF2-40B4-BE49-F238E27FC236}">
                <a16:creationId xmlns:a16="http://schemas.microsoft.com/office/drawing/2014/main" id="{9C3E892E-8A70-4532-8141-070D92C4F182}"/>
              </a:ext>
            </a:extLst>
          </p:cNvPr>
          <p:cNvGraphicFramePr/>
          <p:nvPr>
            <p:extLst>
              <p:ext uri="{D42A27DB-BD31-4B8C-83A1-F6EECF244321}">
                <p14:modId xmlns:p14="http://schemas.microsoft.com/office/powerpoint/2010/main" val="3093468197"/>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1953693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200"/>
                                  </p:stCondLst>
                                  <p:childTnLst>
                                    <p:set>
                                      <p:cBhvr>
                                        <p:cTn id="6" dur="1" fill="hold">
                                          <p:stCondLst>
                                            <p:cond delay="0"/>
                                          </p:stCondLst>
                                        </p:cTn>
                                        <p:tgtEl>
                                          <p:spTgt spid="4">
                                            <p:graphicEl>
                                              <a:dgm id="{E1D442E6-50DE-42B6-B90C-5C2C51011D23}"/>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1200"/>
                                  </p:stCondLst>
                                  <p:childTnLst>
                                    <p:set>
                                      <p:cBhvr>
                                        <p:cTn id="10" dur="1" fill="hold">
                                          <p:stCondLst>
                                            <p:cond delay="0"/>
                                          </p:stCondLst>
                                        </p:cTn>
                                        <p:tgtEl>
                                          <p:spTgt spid="4">
                                            <p:graphicEl>
                                              <a:dgm id="{3882616B-A82E-474A-BEAD-C7E94A58999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1200"/>
                                  </p:stCondLst>
                                  <p:childTnLst>
                                    <p:set>
                                      <p:cBhvr>
                                        <p:cTn id="14" dur="1" fill="hold">
                                          <p:stCondLst>
                                            <p:cond delay="0"/>
                                          </p:stCondLst>
                                        </p:cTn>
                                        <p:tgtEl>
                                          <p:spTgt spid="4">
                                            <p:graphicEl>
                                              <a:dgm id="{CDB9AC5A-1499-44E3-9A89-B7F7D8C924C1}"/>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1200"/>
                                  </p:stCondLst>
                                  <p:childTnLst>
                                    <p:set>
                                      <p:cBhvr>
                                        <p:cTn id="18" dur="1" fill="hold">
                                          <p:stCondLst>
                                            <p:cond delay="0"/>
                                          </p:stCondLst>
                                        </p:cTn>
                                        <p:tgtEl>
                                          <p:spTgt spid="4">
                                            <p:graphicEl>
                                              <a:dgm id="{10DD6BAD-64EC-4FED-A093-E47B3435FEB8}"/>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1200"/>
                                  </p:stCondLst>
                                  <p:childTnLst>
                                    <p:set>
                                      <p:cBhvr>
                                        <p:cTn id="22" dur="1" fill="hold">
                                          <p:stCondLst>
                                            <p:cond delay="0"/>
                                          </p:stCondLst>
                                        </p:cTn>
                                        <p:tgtEl>
                                          <p:spTgt spid="4">
                                            <p:graphicEl>
                                              <a:dgm id="{4C1F17AB-C49A-4053-9EDC-615D8389E1F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1200"/>
                                  </p:stCondLst>
                                  <p:childTnLst>
                                    <p:set>
                                      <p:cBhvr>
                                        <p:cTn id="26" dur="1" fill="hold">
                                          <p:stCondLst>
                                            <p:cond delay="0"/>
                                          </p:stCondLst>
                                        </p:cTn>
                                        <p:tgtEl>
                                          <p:spTgt spid="4">
                                            <p:graphicEl>
                                              <a:dgm id="{E387BFBC-C63C-4A0A-83FF-5C6BD40FE0AD}"/>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1200"/>
                                  </p:stCondLst>
                                  <p:childTnLst>
                                    <p:set>
                                      <p:cBhvr>
                                        <p:cTn id="30" dur="1" fill="hold">
                                          <p:stCondLst>
                                            <p:cond delay="0"/>
                                          </p:stCondLst>
                                        </p:cTn>
                                        <p:tgtEl>
                                          <p:spTgt spid="4">
                                            <p:graphicEl>
                                              <a:dgm id="{5C44622F-2F88-4BA9-9BB1-D6951CE35127}"/>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1200"/>
                                  </p:stCondLst>
                                  <p:childTnLst>
                                    <p:set>
                                      <p:cBhvr>
                                        <p:cTn id="34" dur="1" fill="hold">
                                          <p:stCondLst>
                                            <p:cond delay="0"/>
                                          </p:stCondLst>
                                        </p:cTn>
                                        <p:tgtEl>
                                          <p:spTgt spid="4">
                                            <p:graphicEl>
                                              <a:dgm id="{F8A5E368-4C95-4EC5-860C-BBD97D92361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8.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cs typeface="Segoe UI"/>
              </a:rPr>
              <a:t>Logging into a Git Repository</a:t>
            </a:r>
            <a:endParaRPr lang="en-US"/>
          </a:p>
        </p:txBody>
      </p:sp>
    </p:spTree>
    <p:custDataLst>
      <p:tags r:id="rId1"/>
    </p:custDataLst>
    <p:extLst>
      <p:ext uri="{BB962C8B-B14F-4D97-AF65-F5344CB8AC3E}">
        <p14:creationId xmlns:p14="http://schemas.microsoft.com/office/powerpoint/2010/main" val="1515139851"/>
      </p:ext>
    </p:extLst>
  </p:cSld>
  <p:clrMapOvr>
    <a:masterClrMapping/>
  </p:clrMapOvr>
  <p:transition spd="slow"/>
</p:sld>
</file>

<file path=ppt/slides/slide19.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8B9A09-4177-462E-9B5C-328B2F3F0978}"/>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Repositories</a:t>
            </a:r>
          </a:p>
        </p:txBody>
      </p:sp>
      <p:graphicFrame>
        <p:nvGraphicFramePr>
          <p:cNvPr id="9" name="Text Placeholder 4">
            <a:extLst>
              <a:ext uri="{FF2B5EF4-FFF2-40B4-BE49-F238E27FC236}">
                <a16:creationId xmlns:a16="http://schemas.microsoft.com/office/drawing/2014/main" id="{4E15B5D6-0673-4365-B6C9-E2855129C6C1}"/>
              </a:ext>
            </a:extLst>
          </p:cNvPr>
          <p:cNvGraphicFramePr>
            <a:graphicFrameLocks noGrp="1"/>
          </p:cNvGraphicFramePr>
          <p:nvPr>
            <p:ph sz="quarter" idx="13"/>
            <p:extLst>
              <p:ext uri="{D42A27DB-BD31-4B8C-83A1-F6EECF244321}">
                <p14:modId xmlns:p14="http://schemas.microsoft.com/office/powerpoint/2010/main" val="3115418167"/>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76716089"/>
      </p:ext>
    </p:extLst>
  </p:cSld>
  <p:clrMapOvr>
    <a:masterClrMapping/>
  </p:clrMapOvr>
  <p:transition spd="slow"/>
</p:sld>
</file>

<file path=ppt/slides/slide2.xml><?xml version="1.0" encoding="utf-8"?>
<p:sld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076368552"/>
      </p:ext>
    </p:extLst>
  </p:cSld>
  <p:clrMapOvr>
    <a:masterClrMapping/>
  </p:clrMapOvr>
  <p:transition spd="slow"/>
</p:sld>
</file>

<file path=ppt/slides/slide20.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31D910-BF65-4334-86F7-1974FCC7F7BF}"/>
              </a:ext>
            </a:extLst>
          </p:cNvPr>
          <p:cNvSpPr>
            <a:spLocks noGrp="1"/>
          </p:cNvSpPr>
          <p:nvPr>
            <p:ph type="title"/>
          </p:nvPr>
        </p:nvSpPr>
        <p:spPr/>
        <p:txBody>
          <a:bodyPr/>
          <a:lstStyle/>
          <a:p>
            <a:r>
              <a:rPr lang="en-US"/>
              <a:t>Git vs. GitHub</a:t>
            </a:r>
          </a:p>
        </p:txBody>
      </p:sp>
      <p:sp>
        <p:nvSpPr>
          <p:cNvPr id="2" name="Text Placeholder 1">
            <a:extLst>
              <a:ext uri="{FF2B5EF4-FFF2-40B4-BE49-F238E27FC236}">
                <a16:creationId xmlns:a16="http://schemas.microsoft.com/office/drawing/2014/main" id="{3B828046-E1F1-46BE-A60D-3CD0251A4663}"/>
              </a:ext>
            </a:extLst>
          </p:cNvPr>
          <p:cNvSpPr>
            <a:spLocks noGrp="1"/>
          </p:cNvSpPr>
          <p:nvPr>
            <p:ph sz="quarter" idx="13"/>
          </p:nvPr>
        </p:nvSpPr>
        <p:spPr/>
        <p:txBody>
          <a:bodyPr vert="horz" lIns="0" tIns="0" rIns="0" bIns="0" rtlCol="0" anchor="t">
            <a:normAutofit/>
          </a:bodyPr>
          <a:lstStyle/>
          <a:p>
            <a:pPr marL="310515" indent="-310515"/>
            <a:r>
              <a:rPr lang="en-US" b="1">
                <a:cs typeface="Segoe UI"/>
              </a:rPr>
              <a:t>Git</a:t>
            </a:r>
            <a:r>
              <a:rPr lang="en-US">
                <a:cs typeface="Segoe UI"/>
              </a:rPr>
              <a:t>: a revision control system, a tool to manage your source code history</a:t>
            </a:r>
          </a:p>
          <a:p>
            <a:pPr marL="310515" indent="-310515"/>
            <a:endParaRPr lang="en-US"/>
          </a:p>
          <a:p>
            <a:pPr marL="310515" indent="-310515"/>
            <a:r>
              <a:rPr lang="en-US" b="1">
                <a:cs typeface="Segoe UI"/>
              </a:rPr>
              <a:t>GitHub</a:t>
            </a:r>
            <a:r>
              <a:rPr lang="en-US">
                <a:cs typeface="Segoe UI"/>
              </a:rPr>
              <a:t>: a hosting service for Git repositories, only stores code</a:t>
            </a:r>
          </a:p>
          <a:p>
            <a:pPr marL="310515" indent="-310515"/>
            <a:endParaRPr lang="en-US"/>
          </a:p>
          <a:p>
            <a:pPr marL="310515" indent="-310515"/>
            <a:endParaRPr lang="en-US"/>
          </a:p>
        </p:txBody>
      </p:sp>
      <p:pic>
        <p:nvPicPr>
          <p:cNvPr id="1026" name="Picture 2" descr="Image result for git vs github">
            <a:extLst>
              <a:ext uri="{FF2B5EF4-FFF2-40B4-BE49-F238E27FC236}">
                <a16:creationId xmlns:a16="http://schemas.microsoft.com/office/drawing/2014/main" id="{EDD14276-1D96-4136-965C-B72A0EAFD0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9503" y="3432810"/>
            <a:ext cx="6832994" cy="322517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118951384"/>
      </p:ext>
    </p:extLst>
  </p:cSld>
  <p:clrMapOvr>
    <a:masterClrMapping/>
  </p:clrMapOvr>
  <p:transition spd="slow"/>
</p:sld>
</file>

<file path=ppt/slides/slide2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49840B-89BE-4CBD-A9FE-20925D610AB6}"/>
              </a:ext>
            </a:extLst>
          </p:cNvPr>
          <p:cNvSpPr>
            <a:spLocks noGrp="1"/>
          </p:cNvSpPr>
          <p:nvPr>
            <p:ph type="title"/>
          </p:nvPr>
        </p:nvSpPr>
        <p:spPr/>
        <p:txBody>
          <a:bodyPr/>
          <a:lstStyle/>
          <a:p>
            <a:r>
              <a:rPr lang="en-US">
                <a:cs typeface="Segoe UI"/>
              </a:rPr>
              <a:t>Create Repository</a:t>
            </a:r>
            <a:endParaRPr lang="en-US"/>
          </a:p>
        </p:txBody>
      </p:sp>
      <p:sp>
        <p:nvSpPr>
          <p:cNvPr id="2" name="Text Placeholder 1">
            <a:extLst>
              <a:ext uri="{FF2B5EF4-FFF2-40B4-BE49-F238E27FC236}">
                <a16:creationId xmlns:a16="http://schemas.microsoft.com/office/drawing/2014/main" id="{98035AD3-7E39-4EED-8849-565DFE5D2B03}"/>
              </a:ext>
            </a:extLst>
          </p:cNvPr>
          <p:cNvSpPr>
            <a:spLocks noGrp="1"/>
          </p:cNvSpPr>
          <p:nvPr>
            <p:ph sz="quarter" idx="13"/>
          </p:nvPr>
        </p:nvSpPr>
        <p:spPr/>
        <p:txBody>
          <a:bodyPr vert="horz" lIns="0" tIns="0" rIns="0" bIns="0" rtlCol="0" anchor="t">
            <a:normAutofit/>
          </a:bodyPr>
          <a:lstStyle/>
          <a:p>
            <a:pPr marL="310515" indent="-310515"/>
            <a:r>
              <a:rPr lang="en-US" b="1">
                <a:cs typeface="Segoe UI"/>
              </a:rPr>
              <a:t>Create New</a:t>
            </a:r>
            <a:r>
              <a:rPr lang="en-US">
                <a:cs typeface="Segoe UI"/>
              </a:rPr>
              <a:t> – </a:t>
            </a:r>
            <a:r>
              <a:rPr lang="en-US" i="1">
                <a:cs typeface="Segoe UI"/>
              </a:rPr>
              <a:t>git </a:t>
            </a:r>
            <a:r>
              <a:rPr lang="en-US" i="1" err="1">
                <a:cs typeface="Segoe UI"/>
              </a:rPr>
              <a:t>init</a:t>
            </a:r>
            <a:r>
              <a:rPr lang="en-US" i="1">
                <a:cs typeface="Segoe UI"/>
              </a:rPr>
              <a:t> &lt;</a:t>
            </a:r>
            <a:r>
              <a:rPr lang="en-US" i="1" err="1">
                <a:cs typeface="Segoe UI"/>
              </a:rPr>
              <a:t>RepositoryName</a:t>
            </a:r>
            <a:r>
              <a:rPr lang="en-US" i="1">
                <a:cs typeface="Segoe UI"/>
              </a:rPr>
              <a:t>&gt;</a:t>
            </a:r>
          </a:p>
          <a:p>
            <a:pPr marL="310515" indent="-310515"/>
            <a:endParaRPr lang="en-US" i="1"/>
          </a:p>
          <a:p>
            <a:pPr marL="310515" indent="-310515"/>
            <a:endParaRPr lang="en-US"/>
          </a:p>
          <a:p>
            <a:pPr marL="310515" indent="-310515"/>
            <a:r>
              <a:rPr lang="en-US" b="1">
                <a:cs typeface="Segoe UI"/>
              </a:rPr>
              <a:t>Clone from another location</a:t>
            </a:r>
            <a:r>
              <a:rPr lang="en-US">
                <a:cs typeface="Segoe UI"/>
              </a:rPr>
              <a:t> – </a:t>
            </a:r>
            <a:r>
              <a:rPr lang="en-US" i="1">
                <a:cs typeface="Segoe UI"/>
              </a:rPr>
              <a:t>git clone &lt;location .git&gt;</a:t>
            </a:r>
          </a:p>
          <a:p>
            <a:pPr marL="310515" indent="-310515"/>
            <a:endParaRPr lang="en-US"/>
          </a:p>
          <a:p>
            <a:pPr marL="310515" indent="-310515"/>
            <a:endParaRPr lang="en-US"/>
          </a:p>
          <a:p>
            <a:pPr marL="310515" indent="-310515"/>
            <a:r>
              <a:rPr lang="en-US">
                <a:cs typeface="Segoe UI"/>
              </a:rPr>
              <a:t>A local copy of source files is available</a:t>
            </a:r>
          </a:p>
        </p:txBody>
      </p:sp>
      <p:pic>
        <p:nvPicPr>
          <p:cNvPr id="6" name="Picture 5">
            <a:extLst>
              <a:ext uri="{FF2B5EF4-FFF2-40B4-BE49-F238E27FC236}">
                <a16:creationId xmlns:a16="http://schemas.microsoft.com/office/drawing/2014/main" id="{DD695349-EC40-45D3-A24D-DD5CB293C1B2}"/>
              </a:ext>
            </a:extLst>
          </p:cNvPr>
          <p:cNvPicPr>
            <a:picLocks noChangeAspect="1"/>
          </p:cNvPicPr>
          <p:nvPr/>
        </p:nvPicPr>
        <p:blipFill>
          <a:blip r:embed="rId6"/>
          <a:stretch>
            <a:fillRect/>
          </a:stretch>
        </p:blipFill>
        <p:spPr>
          <a:xfrm>
            <a:off x="948596" y="4522573"/>
            <a:ext cx="9496982" cy="852937"/>
          </a:xfrm>
          <a:prstGeom prst="rect">
            <a:avLst/>
          </a:prstGeom>
        </p:spPr>
      </p:pic>
      <p:sp>
        <p:nvSpPr>
          <p:cNvPr id="7" name="Code Box">
            <a:extLst>
              <a:ext uri="{FF2B5EF4-FFF2-40B4-BE49-F238E27FC236}">
                <a16:creationId xmlns:a16="http://schemas.microsoft.com/office/drawing/2014/main" id="{2CA59A90-F19B-4DE1-B546-663DBE03B173}"/>
              </a:ext>
            </a:extLst>
          </p:cNvPr>
          <p:cNvSpPr/>
          <p:nvPr>
            <p:custDataLst>
              <p:tags r:id="rId2"/>
            </p:custDataLst>
          </p:nvPr>
        </p:nvSpPr>
        <p:spPr>
          <a:xfrm>
            <a:off x="748313" y="1830076"/>
            <a:ext cx="10880725" cy="769899"/>
          </a:xfrm>
          <a:prstGeom prst="rect">
            <a:avLst/>
          </a:prstGeom>
          <a:solidFill>
            <a:srgbClr val="012456"/>
          </a:solidFill>
        </p:spPr>
        <p:txBody>
          <a:bodyPr wrap="square" anchor="t">
            <a:noAutofit/>
          </a:bodyPr>
          <a:lstStyle/>
          <a:p>
            <a:r>
              <a:rPr lang="en-AU" sz="2000">
                <a:solidFill>
                  <a:schemeClr val="lt1"/>
                </a:solidFill>
                <a:latin typeface="Lucida Console"/>
              </a:rPr>
              <a:t>PS c:\&gt; </a:t>
            </a:r>
            <a:r>
              <a:rPr lang="en-AU" sz="2000">
                <a:solidFill>
                  <a:srgbClr val="FEF000"/>
                </a:solidFill>
                <a:latin typeface="Lucida Console"/>
              </a:rPr>
              <a:t>git</a:t>
            </a:r>
            <a:r>
              <a:rPr lang="en-AU" sz="2000">
                <a:solidFill>
                  <a:schemeClr val="lt1"/>
                </a:solidFill>
                <a:latin typeface="Lucida Console"/>
              </a:rPr>
              <a:t> </a:t>
            </a:r>
            <a:r>
              <a:rPr lang="en-AU" sz="2000" err="1">
                <a:solidFill>
                  <a:schemeClr val="lt1"/>
                </a:solidFill>
                <a:latin typeface="Lucida Console"/>
              </a:rPr>
              <a:t>init</a:t>
            </a:r>
            <a:r>
              <a:rPr lang="en-AU" sz="2000">
                <a:solidFill>
                  <a:schemeClr val="lt1"/>
                </a:solidFill>
                <a:latin typeface="Lucida Console"/>
              </a:rPr>
              <a:t> </a:t>
            </a:r>
            <a:r>
              <a:rPr lang="en-AU" sz="2000" err="1">
                <a:solidFill>
                  <a:schemeClr val="lt1"/>
                </a:solidFill>
                <a:latin typeface="Lucida Console"/>
              </a:rPr>
              <a:t>MyNewRepository</a:t>
            </a:r>
            <a:endParaRPr lang="en-AU" sz="2000">
              <a:solidFill>
                <a:schemeClr val="lt1"/>
              </a:solidFill>
              <a:latin typeface="Lucida Console"/>
            </a:endParaRPr>
          </a:p>
          <a:p>
            <a:r>
              <a:rPr lang="en-AU" sz="2000">
                <a:solidFill>
                  <a:schemeClr val="lt1"/>
                </a:solidFill>
                <a:latin typeface="Lucida Console"/>
              </a:rPr>
              <a:t>Initialized empty Git repository in C:/MyNewRepository/.git/</a:t>
            </a:r>
          </a:p>
        </p:txBody>
      </p:sp>
      <p:sp>
        <p:nvSpPr>
          <p:cNvPr id="10" name="Code Box">
            <a:extLst>
              <a:ext uri="{FF2B5EF4-FFF2-40B4-BE49-F238E27FC236}">
                <a16:creationId xmlns:a16="http://schemas.microsoft.com/office/drawing/2014/main" id="{34C36496-55C1-43A2-919B-7F377229F7EB}"/>
              </a:ext>
            </a:extLst>
          </p:cNvPr>
          <p:cNvSpPr/>
          <p:nvPr>
            <p:custDataLst>
              <p:tags r:id="rId3"/>
            </p:custDataLst>
          </p:nvPr>
        </p:nvSpPr>
        <p:spPr>
          <a:xfrm>
            <a:off x="748312" y="3173627"/>
            <a:ext cx="10880725" cy="759601"/>
          </a:xfrm>
          <a:prstGeom prst="rect">
            <a:avLst/>
          </a:prstGeom>
          <a:solidFill>
            <a:srgbClr val="012456"/>
          </a:solidFill>
        </p:spPr>
        <p:txBody>
          <a:bodyPr wrap="square" anchor="t">
            <a:noAutofit/>
          </a:bodyPr>
          <a:lstStyle/>
          <a:p>
            <a:r>
              <a:rPr lang="en-AU" sz="2000">
                <a:solidFill>
                  <a:schemeClr val="lt1"/>
                </a:solidFill>
                <a:latin typeface="Lucida Console"/>
              </a:rPr>
              <a:t>PS c:\&gt; </a:t>
            </a:r>
            <a:r>
              <a:rPr lang="en-AU" sz="2000">
                <a:solidFill>
                  <a:srgbClr val="FEF000"/>
                </a:solidFill>
                <a:latin typeface="Lucida Console"/>
              </a:rPr>
              <a:t>git</a:t>
            </a:r>
            <a:r>
              <a:rPr lang="en-AU" sz="2000">
                <a:solidFill>
                  <a:schemeClr val="lt1"/>
                </a:solidFill>
                <a:latin typeface="Lucida Console"/>
              </a:rPr>
              <a:t> clone https://github.com/anwaterh/MyNewRepository.git</a:t>
            </a:r>
          </a:p>
          <a:p>
            <a:r>
              <a:rPr lang="en-AU" sz="2000">
                <a:solidFill>
                  <a:schemeClr val="lt1"/>
                </a:solidFill>
                <a:latin typeface="Lucida Console"/>
              </a:rPr>
              <a:t>Cloning into '</a:t>
            </a:r>
            <a:r>
              <a:rPr lang="en-AU" sz="2000" err="1">
                <a:solidFill>
                  <a:schemeClr val="lt1"/>
                </a:solidFill>
                <a:latin typeface="Lucida Console"/>
              </a:rPr>
              <a:t>MyNewRepository</a:t>
            </a:r>
            <a:r>
              <a:rPr lang="en-AU" sz="2000">
                <a:solidFill>
                  <a:schemeClr val="lt1"/>
                </a:solidFill>
                <a:latin typeface="Lucida Console"/>
              </a:rPr>
              <a:t>'...</a:t>
            </a:r>
          </a:p>
        </p:txBody>
      </p:sp>
    </p:spTree>
    <p:custDataLst>
      <p:tags r:id="rId1"/>
    </p:custDataLst>
    <p:extLst>
      <p:ext uri="{BB962C8B-B14F-4D97-AF65-F5344CB8AC3E}">
        <p14:creationId xmlns:p14="http://schemas.microsoft.com/office/powerpoint/2010/main" val="3226910080"/>
      </p:ext>
    </p:extLst>
  </p:cSld>
  <p:clrMapOvr>
    <a:masterClrMapping/>
  </p:clrMapOvr>
  <p:transition spd="slow"/>
</p:sld>
</file>

<file path=ppt/slides/slide22.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5807E4-38D4-4278-9B9E-286F7F89CC66}"/>
              </a:ext>
            </a:extLst>
          </p:cNvPr>
          <p:cNvSpPr>
            <a:spLocks noGrp="1"/>
          </p:cNvSpPr>
          <p:nvPr>
            <p:ph type="title"/>
          </p:nvPr>
        </p:nvSpPr>
        <p:spPr/>
        <p:txBody>
          <a:bodyPr/>
          <a:lstStyle/>
          <a:p>
            <a:r>
              <a:rPr lang="en-US"/>
              <a:t>Workspace / Staging Area</a:t>
            </a:r>
          </a:p>
        </p:txBody>
      </p:sp>
      <p:sp>
        <p:nvSpPr>
          <p:cNvPr id="2" name="Text Placeholder 1">
            <a:extLst>
              <a:ext uri="{FF2B5EF4-FFF2-40B4-BE49-F238E27FC236}">
                <a16:creationId xmlns:a16="http://schemas.microsoft.com/office/drawing/2014/main" id="{51F54B81-E1BF-4DEF-A19C-98FD348D8F3A}"/>
              </a:ext>
            </a:extLst>
          </p:cNvPr>
          <p:cNvSpPr>
            <a:spLocks noGrp="1"/>
          </p:cNvSpPr>
          <p:nvPr>
            <p:ph sz="quarter" idx="13"/>
          </p:nvPr>
        </p:nvSpPr>
        <p:spPr/>
        <p:txBody>
          <a:bodyPr/>
          <a:lstStyle/>
          <a:p>
            <a:r>
              <a:rPr lang="en-US"/>
              <a:t>Files are created / edited in your workspace</a:t>
            </a:r>
          </a:p>
          <a:p>
            <a:r>
              <a:rPr lang="en-US"/>
              <a:t>To track a file it first must be added to the staging area</a:t>
            </a:r>
          </a:p>
          <a:p>
            <a:r>
              <a:rPr lang="en-US"/>
              <a:t>Staged files can then be committed (snapshot of the current staging area)</a:t>
            </a:r>
          </a:p>
          <a:p>
            <a:r>
              <a:rPr lang="en-US"/>
              <a:t>All files / changes can be added – or only individual files</a:t>
            </a:r>
          </a:p>
          <a:p>
            <a:endParaRPr lang="en-US"/>
          </a:p>
        </p:txBody>
      </p:sp>
      <p:graphicFrame>
        <p:nvGraphicFramePr>
          <p:cNvPr id="4" name="Diagram 3">
            <a:extLst>
              <a:ext uri="{FF2B5EF4-FFF2-40B4-BE49-F238E27FC236}">
                <a16:creationId xmlns:a16="http://schemas.microsoft.com/office/drawing/2014/main" id="{8B2AB052-3209-4C7E-B6B4-9AB421354992}"/>
              </a:ext>
            </a:extLst>
          </p:cNvPr>
          <p:cNvGraphicFramePr/>
          <p:nvPr>
            <p:extLst>
              <p:ext uri="{D42A27DB-BD31-4B8C-83A1-F6EECF244321}">
                <p14:modId xmlns:p14="http://schemas.microsoft.com/office/powerpoint/2010/main" val="938203899"/>
              </p:ext>
            </p:extLst>
          </p:nvPr>
        </p:nvGraphicFramePr>
        <p:xfrm>
          <a:off x="655638" y="3343580"/>
          <a:ext cx="10880726" cy="28841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508498538"/>
      </p:ext>
    </p:extLst>
  </p:cSld>
  <p:clrMapOvr>
    <a:masterClrMapping/>
  </p:clrMapOvr>
  <p:transition spd="slow"/>
</p:sld>
</file>

<file path=ppt/slides/slide2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D897FF-46A1-4D94-AA8D-2A0D49B83BA2}"/>
              </a:ext>
            </a:extLst>
          </p:cNvPr>
          <p:cNvSpPr>
            <a:spLocks noGrp="1"/>
          </p:cNvSpPr>
          <p:nvPr>
            <p:ph type="title"/>
          </p:nvPr>
        </p:nvSpPr>
        <p:spPr/>
        <p:txBody>
          <a:bodyPr/>
          <a:lstStyle/>
          <a:p>
            <a:r>
              <a:rPr lang="en-US">
                <a:cs typeface="Segoe UI"/>
              </a:rPr>
              <a:t>Adding Content to Staging Area</a:t>
            </a:r>
          </a:p>
        </p:txBody>
      </p:sp>
      <p:sp>
        <p:nvSpPr>
          <p:cNvPr id="2" name="Text Placeholder 1">
            <a:extLst>
              <a:ext uri="{FF2B5EF4-FFF2-40B4-BE49-F238E27FC236}">
                <a16:creationId xmlns:a16="http://schemas.microsoft.com/office/drawing/2014/main" id="{77D15BFE-690D-474B-B013-A640580DC34C}"/>
              </a:ext>
            </a:extLst>
          </p:cNvPr>
          <p:cNvSpPr>
            <a:spLocks noGrp="1"/>
          </p:cNvSpPr>
          <p:nvPr>
            <p:ph sz="quarter" idx="13"/>
          </p:nvPr>
        </p:nvSpPr>
        <p:spPr/>
        <p:txBody>
          <a:bodyPr vert="horz" lIns="0" tIns="0" rIns="0" bIns="0" rtlCol="0" anchor="t">
            <a:normAutofit/>
          </a:bodyPr>
          <a:lstStyle/>
          <a:p>
            <a:pPr marL="310515" indent="-310515"/>
            <a:r>
              <a:rPr lang="en-US" b="1">
                <a:cs typeface="Segoe UI"/>
              </a:rPr>
              <a:t>Add a file to staging area</a:t>
            </a:r>
            <a:r>
              <a:rPr lang="en-US">
                <a:cs typeface="Segoe UI"/>
              </a:rPr>
              <a:t> – </a:t>
            </a:r>
            <a:r>
              <a:rPr lang="en-US" i="1">
                <a:cs typeface="Segoe UI"/>
              </a:rPr>
              <a:t>git add &lt;filename&gt;</a:t>
            </a:r>
          </a:p>
          <a:p>
            <a:pPr marL="310515" indent="-310515"/>
            <a:endParaRPr lang="en-US"/>
          </a:p>
          <a:p>
            <a:pPr marL="310515" indent="-310515"/>
            <a:endParaRPr lang="en-US"/>
          </a:p>
          <a:p>
            <a:pPr marL="310515" indent="-310515"/>
            <a:endParaRPr lang="en-US"/>
          </a:p>
          <a:p>
            <a:pPr marL="310515" indent="-310515"/>
            <a:endParaRPr lang="en-US"/>
          </a:p>
          <a:p>
            <a:pPr marL="310515" indent="-310515"/>
            <a:endParaRPr lang="en-US"/>
          </a:p>
          <a:p>
            <a:pPr marL="310515" indent="-310515"/>
            <a:endParaRPr lang="en-US"/>
          </a:p>
          <a:p>
            <a:pPr marL="310515" indent="-310515"/>
            <a:endParaRPr lang="en-US"/>
          </a:p>
          <a:p>
            <a:pPr marL="310515" indent="-310515"/>
            <a:endParaRPr lang="en-US"/>
          </a:p>
          <a:p>
            <a:pPr marL="310515" indent="-310515"/>
            <a:r>
              <a:rPr lang="en-US" b="1">
                <a:cs typeface="Segoe UI"/>
              </a:rPr>
              <a:t>Add all files to staging area</a:t>
            </a:r>
            <a:r>
              <a:rPr lang="en-US">
                <a:cs typeface="Segoe UI"/>
              </a:rPr>
              <a:t> – </a:t>
            </a:r>
            <a:r>
              <a:rPr lang="en-US" i="1">
                <a:cs typeface="Segoe UI"/>
              </a:rPr>
              <a:t>git add .</a:t>
            </a:r>
          </a:p>
        </p:txBody>
      </p:sp>
      <p:sp>
        <p:nvSpPr>
          <p:cNvPr id="6" name="Code Box">
            <a:extLst>
              <a:ext uri="{FF2B5EF4-FFF2-40B4-BE49-F238E27FC236}">
                <a16:creationId xmlns:a16="http://schemas.microsoft.com/office/drawing/2014/main" id="{4CE014F1-9C61-4BCA-8A4D-508E5FD7E1B7}"/>
              </a:ext>
            </a:extLst>
          </p:cNvPr>
          <p:cNvSpPr/>
          <p:nvPr>
            <p:custDataLst>
              <p:tags r:id="rId2"/>
            </p:custDataLst>
          </p:nvPr>
        </p:nvSpPr>
        <p:spPr>
          <a:xfrm>
            <a:off x="609600" y="1948249"/>
            <a:ext cx="10880725" cy="3311610"/>
          </a:xfrm>
          <a:prstGeom prst="rect">
            <a:avLst/>
          </a:prstGeom>
          <a:solidFill>
            <a:srgbClr val="012456"/>
          </a:solidFill>
        </p:spPr>
        <p:txBody>
          <a:bodyPr wrap="square" anchor="t">
            <a:noAutofit/>
          </a:bodyPr>
          <a:lstStyle/>
          <a:p>
            <a:pPr lvl="0" defTabSz="914367">
              <a:defRPr/>
            </a:pPr>
            <a:r>
              <a:rPr lang="en-AU" sz="2000">
                <a:solidFill>
                  <a:schemeClr val="lt1"/>
                </a:solidFill>
                <a:latin typeface="Lucida Console"/>
              </a:rPr>
              <a:t>PS c:\MyNewRepository&gt; </a:t>
            </a:r>
            <a:r>
              <a:rPr lang="en-AU" sz="2000">
                <a:solidFill>
                  <a:srgbClr val="FEF000"/>
                </a:solidFill>
                <a:latin typeface="Lucida Console"/>
              </a:rPr>
              <a:t>git</a:t>
            </a:r>
            <a:r>
              <a:rPr lang="en-AU" sz="2000">
                <a:solidFill>
                  <a:schemeClr val="lt1"/>
                </a:solidFill>
                <a:latin typeface="Lucida Console"/>
              </a:rPr>
              <a:t> add .\script.txt</a:t>
            </a:r>
          </a:p>
          <a:p>
            <a:r>
              <a:rPr lang="en-AU" sz="2000">
                <a:solidFill>
                  <a:schemeClr val="lt1"/>
                </a:solidFill>
                <a:latin typeface="Lucida Console"/>
              </a:rPr>
              <a:t>PS c:\MyNewRepository&gt; </a:t>
            </a:r>
            <a:r>
              <a:rPr lang="en-AU" sz="2000">
                <a:solidFill>
                  <a:srgbClr val="FEF000"/>
                </a:solidFill>
                <a:latin typeface="Lucida Console"/>
              </a:rPr>
              <a:t>git</a:t>
            </a:r>
            <a:r>
              <a:rPr lang="en-AU" sz="2000">
                <a:solidFill>
                  <a:schemeClr val="lt1"/>
                </a:solidFill>
                <a:latin typeface="Lucida Console"/>
              </a:rPr>
              <a:t> status</a:t>
            </a:r>
          </a:p>
          <a:p>
            <a:r>
              <a:rPr lang="en-AU" sz="2000">
                <a:solidFill>
                  <a:schemeClr val="lt1"/>
                </a:solidFill>
                <a:latin typeface="Lucida Console"/>
              </a:rPr>
              <a:t>On branch master</a:t>
            </a:r>
          </a:p>
          <a:p>
            <a:endParaRPr lang="en-AU" sz="2000">
              <a:solidFill>
                <a:schemeClr val="lt1"/>
              </a:solidFill>
              <a:latin typeface="Lucida Console" panose="020B0609040504020204" pitchFamily="49" charset="0"/>
            </a:endParaRPr>
          </a:p>
          <a:p>
            <a:r>
              <a:rPr lang="en-AU" sz="2000">
                <a:solidFill>
                  <a:schemeClr val="lt1"/>
                </a:solidFill>
                <a:latin typeface="Lucida Console"/>
              </a:rPr>
              <a:t>No commits yet</a:t>
            </a:r>
          </a:p>
          <a:p>
            <a:endParaRPr lang="en-AU" sz="2000">
              <a:solidFill>
                <a:schemeClr val="lt1"/>
              </a:solidFill>
              <a:latin typeface="Lucida Console" panose="020B0609040504020204" pitchFamily="49" charset="0"/>
            </a:endParaRPr>
          </a:p>
          <a:p>
            <a:r>
              <a:rPr lang="en-AU" sz="2000">
                <a:solidFill>
                  <a:schemeClr val="lt1"/>
                </a:solidFill>
                <a:latin typeface="Lucida Console"/>
              </a:rPr>
              <a:t>Changes to be committed:</a:t>
            </a:r>
          </a:p>
          <a:p>
            <a:r>
              <a:rPr lang="en-AU" sz="2000">
                <a:solidFill>
                  <a:schemeClr val="lt1"/>
                </a:solidFill>
                <a:latin typeface="Lucida Console"/>
              </a:rPr>
              <a:t>  (use "git rm –cached &lt;file&gt;... " to </a:t>
            </a:r>
            <a:r>
              <a:rPr lang="en-AU" sz="2000" err="1">
                <a:solidFill>
                  <a:schemeClr val="lt1"/>
                </a:solidFill>
                <a:latin typeface="Lucida Console"/>
              </a:rPr>
              <a:t>unstage</a:t>
            </a:r>
            <a:r>
              <a:rPr lang="en-AU" sz="2000">
                <a:solidFill>
                  <a:schemeClr val="lt1"/>
                </a:solidFill>
                <a:latin typeface="Lucida Console"/>
              </a:rPr>
              <a:t>)</a:t>
            </a:r>
          </a:p>
          <a:p>
            <a:endParaRPr lang="en-AU" sz="2000">
              <a:solidFill>
                <a:schemeClr val="lt1"/>
              </a:solidFill>
              <a:latin typeface="Lucida Console" panose="020B0609040504020204" pitchFamily="49" charset="0"/>
            </a:endParaRPr>
          </a:p>
          <a:p>
            <a:r>
              <a:rPr lang="en-AU" sz="2000">
                <a:solidFill>
                  <a:schemeClr val="lt1"/>
                </a:solidFill>
                <a:latin typeface="Lucida Console"/>
              </a:rPr>
              <a:t>         </a:t>
            </a:r>
            <a:r>
              <a:rPr lang="en-AU" sz="2000">
                <a:solidFill>
                  <a:schemeClr val="accent4"/>
                </a:solidFill>
                <a:latin typeface="Lucida Console"/>
              </a:rPr>
              <a:t>new file:     script.txt</a:t>
            </a:r>
          </a:p>
        </p:txBody>
      </p:sp>
    </p:spTree>
    <p:custDataLst>
      <p:tags r:id="rId1"/>
    </p:custDataLst>
    <p:extLst>
      <p:ext uri="{BB962C8B-B14F-4D97-AF65-F5344CB8AC3E}">
        <p14:creationId xmlns:p14="http://schemas.microsoft.com/office/powerpoint/2010/main" val="3650975258"/>
      </p:ext>
    </p:extLst>
  </p:cSld>
  <p:clrMapOvr>
    <a:masterClrMapping/>
  </p:clrMapOvr>
  <p:transition spd="slow"/>
</p:sld>
</file>

<file path=ppt/slides/slide2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453CA0-C8E9-4C9F-A0DF-85E83BD08CFE}"/>
              </a:ext>
            </a:extLst>
          </p:cNvPr>
          <p:cNvSpPr>
            <a:spLocks noGrp="1"/>
          </p:cNvSpPr>
          <p:nvPr>
            <p:ph type="title"/>
          </p:nvPr>
        </p:nvSpPr>
        <p:spPr/>
        <p:txBody>
          <a:bodyPr/>
          <a:lstStyle/>
          <a:p>
            <a:r>
              <a:rPr lang="en-US">
                <a:cs typeface="Segoe UI"/>
              </a:rPr>
              <a:t>Removing Staging Area Content</a:t>
            </a:r>
          </a:p>
        </p:txBody>
      </p:sp>
      <p:sp>
        <p:nvSpPr>
          <p:cNvPr id="2" name="Text Placeholder 1">
            <a:extLst>
              <a:ext uri="{FF2B5EF4-FFF2-40B4-BE49-F238E27FC236}">
                <a16:creationId xmlns:a16="http://schemas.microsoft.com/office/drawing/2014/main" id="{6CB60889-84C8-4CD7-9404-1DB0F0AF2FB8}"/>
              </a:ext>
            </a:extLst>
          </p:cNvPr>
          <p:cNvSpPr>
            <a:spLocks noGrp="1"/>
          </p:cNvSpPr>
          <p:nvPr>
            <p:ph sz="quarter" idx="13"/>
          </p:nvPr>
        </p:nvSpPr>
        <p:spPr/>
        <p:txBody>
          <a:bodyPr/>
          <a:lstStyle/>
          <a:p>
            <a:r>
              <a:rPr lang="en-US"/>
              <a:t>Remove a file from staging (won’t be part of the commit)</a:t>
            </a:r>
          </a:p>
          <a:p>
            <a:endParaRPr lang="en-US"/>
          </a:p>
        </p:txBody>
      </p:sp>
      <p:sp>
        <p:nvSpPr>
          <p:cNvPr id="6" name="Code Box">
            <a:extLst>
              <a:ext uri="{FF2B5EF4-FFF2-40B4-BE49-F238E27FC236}">
                <a16:creationId xmlns:a16="http://schemas.microsoft.com/office/drawing/2014/main" id="{937FA04D-A9D1-47B3-93F6-1257D434A8A4}"/>
              </a:ext>
            </a:extLst>
          </p:cNvPr>
          <p:cNvSpPr/>
          <p:nvPr>
            <p:custDataLst>
              <p:tags r:id="rId2"/>
            </p:custDataLst>
          </p:nvPr>
        </p:nvSpPr>
        <p:spPr>
          <a:xfrm>
            <a:off x="655638" y="2010032"/>
            <a:ext cx="10880726" cy="4217730"/>
          </a:xfrm>
          <a:prstGeom prst="rect">
            <a:avLst/>
          </a:prstGeom>
          <a:solidFill>
            <a:srgbClr val="012456"/>
          </a:solidFill>
        </p:spPr>
        <p:txBody>
          <a:bodyPr wrap="square" anchor="t">
            <a:noAutofit/>
          </a:bodyPr>
          <a:lstStyle/>
          <a:p>
            <a:pPr lvl="0" defTabSz="914367">
              <a:defRPr/>
            </a:pPr>
            <a:r>
              <a:rPr lang="en-AU" sz="1900" dirty="0">
                <a:solidFill>
                  <a:schemeClr val="lt1"/>
                </a:solidFill>
                <a:latin typeface="Lucida Console"/>
              </a:rPr>
              <a:t>PS c:\MyNewRepository&gt; </a:t>
            </a:r>
            <a:r>
              <a:rPr lang="en-AU" sz="1900" dirty="0">
                <a:solidFill>
                  <a:srgbClr val="FEF000"/>
                </a:solidFill>
                <a:latin typeface="Lucida Console"/>
              </a:rPr>
              <a:t>git</a:t>
            </a:r>
            <a:r>
              <a:rPr lang="en-AU" sz="1900" dirty="0">
                <a:solidFill>
                  <a:schemeClr val="lt1"/>
                </a:solidFill>
                <a:latin typeface="Lucida Console"/>
              </a:rPr>
              <a:t> rm .\script.txt –cached</a:t>
            </a:r>
          </a:p>
          <a:p>
            <a:pPr lvl="0" defTabSz="914367">
              <a:defRPr/>
            </a:pPr>
            <a:r>
              <a:rPr lang="en-AU" sz="1900" dirty="0">
                <a:solidFill>
                  <a:schemeClr val="lt1"/>
                </a:solidFill>
                <a:latin typeface="Lucida Console"/>
              </a:rPr>
              <a:t>Rm 'script.txt'</a:t>
            </a:r>
          </a:p>
          <a:p>
            <a:r>
              <a:rPr lang="en-AU" sz="1900" dirty="0">
                <a:solidFill>
                  <a:schemeClr val="lt1"/>
                </a:solidFill>
                <a:latin typeface="Lucida Console"/>
              </a:rPr>
              <a:t>PS c:\MyNewRepository&gt; </a:t>
            </a:r>
            <a:r>
              <a:rPr lang="en-AU" sz="1900" dirty="0">
                <a:solidFill>
                  <a:srgbClr val="FEF000"/>
                </a:solidFill>
                <a:latin typeface="Lucida Console"/>
              </a:rPr>
              <a:t>git</a:t>
            </a:r>
            <a:r>
              <a:rPr lang="en-AU" sz="1900" dirty="0">
                <a:solidFill>
                  <a:schemeClr val="lt1"/>
                </a:solidFill>
                <a:latin typeface="Lucida Console"/>
              </a:rPr>
              <a:t> status</a:t>
            </a:r>
          </a:p>
          <a:p>
            <a:r>
              <a:rPr lang="en-AU" sz="1900" dirty="0">
                <a:solidFill>
                  <a:schemeClr val="lt1"/>
                </a:solidFill>
                <a:latin typeface="Lucida Console"/>
              </a:rPr>
              <a:t>On branch master</a:t>
            </a:r>
          </a:p>
          <a:p>
            <a:endParaRPr lang="en-AU" sz="1900" dirty="0">
              <a:solidFill>
                <a:schemeClr val="lt1"/>
              </a:solidFill>
              <a:latin typeface="Lucida Console" panose="020B0609040504020204" pitchFamily="49" charset="0"/>
            </a:endParaRPr>
          </a:p>
          <a:p>
            <a:r>
              <a:rPr lang="en-AU" sz="1900" dirty="0">
                <a:solidFill>
                  <a:schemeClr val="lt1"/>
                </a:solidFill>
                <a:latin typeface="Lucida Console"/>
              </a:rPr>
              <a:t>No commits yet</a:t>
            </a:r>
          </a:p>
          <a:p>
            <a:endParaRPr lang="en-AU" sz="1900" dirty="0">
              <a:solidFill>
                <a:schemeClr val="lt1"/>
              </a:solidFill>
              <a:latin typeface="Lucida Console" panose="020B0609040504020204" pitchFamily="49" charset="0"/>
            </a:endParaRPr>
          </a:p>
          <a:p>
            <a:r>
              <a:rPr lang="en-AU" sz="1900" dirty="0">
                <a:solidFill>
                  <a:schemeClr val="lt1"/>
                </a:solidFill>
                <a:latin typeface="Lucida Console"/>
              </a:rPr>
              <a:t>Untracked files:</a:t>
            </a:r>
          </a:p>
          <a:p>
            <a:r>
              <a:rPr lang="en-AU" sz="1900" dirty="0">
                <a:solidFill>
                  <a:schemeClr val="lt1"/>
                </a:solidFill>
                <a:latin typeface="Lucida Console"/>
              </a:rPr>
              <a:t>   (use "git add &lt;file&gt;..." to include in what will be committed)</a:t>
            </a:r>
          </a:p>
          <a:p>
            <a:endParaRPr lang="en-AU" sz="1900" dirty="0">
              <a:solidFill>
                <a:schemeClr val="lt1"/>
              </a:solidFill>
              <a:latin typeface="Lucida Console" panose="020B0609040504020204" pitchFamily="49" charset="0"/>
            </a:endParaRPr>
          </a:p>
          <a:p>
            <a:r>
              <a:rPr lang="en-AU" sz="1900" dirty="0">
                <a:solidFill>
                  <a:schemeClr val="accent3"/>
                </a:solidFill>
                <a:latin typeface="Lucida Console"/>
              </a:rPr>
              <a:t>            script.txt</a:t>
            </a:r>
          </a:p>
          <a:p>
            <a:endParaRPr lang="en-AU" sz="1900" dirty="0">
              <a:solidFill>
                <a:schemeClr val="accent4"/>
              </a:solidFill>
              <a:latin typeface="Lucida Console" panose="020B0609040504020204" pitchFamily="49" charset="0"/>
            </a:endParaRPr>
          </a:p>
          <a:p>
            <a:r>
              <a:rPr lang="en-AU" sz="1900" dirty="0">
                <a:solidFill>
                  <a:schemeClr val="bg1"/>
                </a:solidFill>
                <a:latin typeface="Lucida Console"/>
              </a:rPr>
              <a:t>Nothing added to commit but untracked files present (use </a:t>
            </a:r>
            <a:r>
              <a:rPr lang="en-AU" sz="1900" dirty="0">
                <a:solidFill>
                  <a:schemeClr val="lt1"/>
                </a:solidFill>
                <a:latin typeface="Lucida Console"/>
              </a:rPr>
              <a:t>"</a:t>
            </a:r>
            <a:r>
              <a:rPr lang="en-AU" sz="1900" dirty="0">
                <a:solidFill>
                  <a:schemeClr val="bg1"/>
                </a:solidFill>
                <a:latin typeface="Lucida Console"/>
              </a:rPr>
              <a:t>git add</a:t>
            </a:r>
            <a:r>
              <a:rPr lang="en-AU" sz="1900" dirty="0">
                <a:solidFill>
                  <a:schemeClr val="lt1"/>
                </a:solidFill>
                <a:latin typeface="Lucida Console"/>
              </a:rPr>
              <a:t>"</a:t>
            </a:r>
            <a:r>
              <a:rPr lang="en-AU" sz="1900" dirty="0">
                <a:solidFill>
                  <a:schemeClr val="bg1"/>
                </a:solidFill>
                <a:latin typeface="Lucida Console"/>
              </a:rPr>
              <a:t> to track)</a:t>
            </a:r>
          </a:p>
        </p:txBody>
      </p:sp>
    </p:spTree>
    <p:custDataLst>
      <p:tags r:id="rId1"/>
    </p:custDataLst>
    <p:extLst>
      <p:ext uri="{BB962C8B-B14F-4D97-AF65-F5344CB8AC3E}">
        <p14:creationId xmlns:p14="http://schemas.microsoft.com/office/powerpoint/2010/main" val="4006278816"/>
      </p:ext>
    </p:extLst>
  </p:cSld>
  <p:clrMapOvr>
    <a:masterClrMapping/>
  </p:clrMapOvr>
  <p:transition spd="slow"/>
</p:sld>
</file>

<file path=ppt/slides/slide2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955413-AF5F-4892-82E0-8369754A4CD8}"/>
              </a:ext>
            </a:extLst>
          </p:cNvPr>
          <p:cNvSpPr>
            <a:spLocks noGrp="1"/>
          </p:cNvSpPr>
          <p:nvPr>
            <p:ph type="title"/>
          </p:nvPr>
        </p:nvSpPr>
        <p:spPr>
          <a:prstGeom prst="rect">
            <a:avLst/>
          </a:prstGeom>
          <a:ln>
            <a:noFill/>
          </a:ln>
        </p:spPr>
        <p:txBody>
          <a:bodyPr wrap="square" anchor="ctr">
            <a:normAutofit/>
          </a:bodyPr>
          <a:lstStyle/>
          <a:p>
            <a:r>
              <a:rPr lang="en-US"/>
              <a:t>Commit</a:t>
            </a:r>
          </a:p>
        </p:txBody>
      </p:sp>
      <p:sp>
        <p:nvSpPr>
          <p:cNvPr id="2" name="Text Placeholder 1">
            <a:extLst>
              <a:ext uri="{FF2B5EF4-FFF2-40B4-BE49-F238E27FC236}">
                <a16:creationId xmlns:a16="http://schemas.microsoft.com/office/drawing/2014/main" id="{9DCA5739-2513-474B-A916-37C6A50B8F60}"/>
              </a:ext>
            </a:extLst>
          </p:cNvPr>
          <p:cNvSpPr>
            <a:spLocks noGrp="1"/>
          </p:cNvSpPr>
          <p:nvPr>
            <p:ph type="body" sz="quarter" idx="10"/>
          </p:nvPr>
        </p:nvSpPr>
        <p:spPr>
          <a:prstGeom prst="rect">
            <a:avLst/>
          </a:prstGeom>
        </p:spPr>
        <p:txBody>
          <a:bodyPr anchor="ctr">
            <a:normAutofit/>
          </a:bodyPr>
          <a:lstStyle/>
          <a:p>
            <a:r>
              <a:rPr lang="en-US"/>
              <a:t>Snapshots the repository at that point</a:t>
            </a:r>
          </a:p>
          <a:p>
            <a:r>
              <a:rPr lang="en-US"/>
              <a:t>All staged files become part of the commit</a:t>
            </a:r>
          </a:p>
          <a:p>
            <a:r>
              <a:rPr lang="en-US"/>
              <a:t>Saves email address and username</a:t>
            </a:r>
          </a:p>
          <a:p>
            <a:r>
              <a:rPr lang="en-US"/>
              <a:t>Contains a message describing the changes</a:t>
            </a:r>
          </a:p>
          <a:p>
            <a:r>
              <a:rPr lang="en-US"/>
              <a:t>Commit has a unique hash which is used as a reference</a:t>
            </a:r>
          </a:p>
          <a:p>
            <a:r>
              <a:rPr lang="en-US"/>
              <a:t>Use a text editor or the –m switch to provide the message</a:t>
            </a:r>
          </a:p>
          <a:p>
            <a:endParaRPr lang="en-US"/>
          </a:p>
        </p:txBody>
      </p:sp>
    </p:spTree>
    <p:custDataLst>
      <p:tags r:id="rId1"/>
    </p:custDataLst>
    <p:extLst>
      <p:ext uri="{BB962C8B-B14F-4D97-AF65-F5344CB8AC3E}">
        <p14:creationId xmlns:p14="http://schemas.microsoft.com/office/powerpoint/2010/main" val="2233136314"/>
      </p:ext>
    </p:extLst>
  </p:cSld>
  <p:clrMapOvr>
    <a:masterClrMapping/>
  </p:clrMapOvr>
  <p:transition spd="slow"/>
</p:sld>
</file>

<file path=ppt/slides/slide2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955413-AF5F-4892-82E0-8369754A4CD8}"/>
              </a:ext>
            </a:extLst>
          </p:cNvPr>
          <p:cNvSpPr>
            <a:spLocks noGrp="1"/>
          </p:cNvSpPr>
          <p:nvPr>
            <p:ph type="title"/>
          </p:nvPr>
        </p:nvSpPr>
        <p:spPr>
          <a:prstGeom prst="rect">
            <a:avLst/>
          </a:prstGeom>
          <a:ln>
            <a:noFill/>
          </a:ln>
        </p:spPr>
        <p:txBody>
          <a:bodyPr wrap="square" anchor="t">
            <a:normAutofit/>
          </a:bodyPr>
          <a:lstStyle/>
          <a:p>
            <a:r>
              <a:rPr lang="en-US">
                <a:cs typeface="Segoe UI"/>
              </a:rPr>
              <a:t>Commit - Under the Hood</a:t>
            </a:r>
          </a:p>
        </p:txBody>
      </p:sp>
      <p:sp>
        <p:nvSpPr>
          <p:cNvPr id="2" name="Text Placeholder 1">
            <a:extLst>
              <a:ext uri="{FF2B5EF4-FFF2-40B4-BE49-F238E27FC236}">
                <a16:creationId xmlns:a16="http://schemas.microsoft.com/office/drawing/2014/main" id="{9DCA5739-2513-474B-A916-37C6A50B8F60}"/>
              </a:ext>
            </a:extLst>
          </p:cNvPr>
          <p:cNvSpPr>
            <a:spLocks noGrp="1"/>
          </p:cNvSpPr>
          <p:nvPr>
            <p:ph sz="quarter" idx="13"/>
          </p:nvPr>
        </p:nvSpPr>
        <p:spPr>
          <a:prstGeom prst="rect">
            <a:avLst/>
          </a:prstGeom>
        </p:spPr>
        <p:txBody>
          <a:bodyPr>
            <a:normAutofit/>
          </a:bodyPr>
          <a:lstStyle/>
          <a:p>
            <a:pPr marL="342900" indent="-342900">
              <a:lnSpc>
                <a:spcPct val="90000"/>
              </a:lnSpc>
              <a:buFont typeface="Arial" panose="020B0604020202020204" pitchFamily="34" charset="0"/>
              <a:buChar char="•"/>
            </a:pPr>
            <a:r>
              <a:rPr lang="en-US" sz="2200"/>
              <a:t>Commit stores the entire blob, not just deltas as hashes: 530a6ac7c3682458ec6307a7c2c350ed849bfaf7</a:t>
            </a:r>
          </a:p>
          <a:p>
            <a:pPr marL="342900" indent="-342900">
              <a:lnSpc>
                <a:spcPct val="90000"/>
              </a:lnSpc>
              <a:buFont typeface="Arial" panose="020B0604020202020204" pitchFamily="34" charset="0"/>
              <a:buChar char="•"/>
            </a:pPr>
            <a:r>
              <a:rPr lang="en-US" sz="2200"/>
              <a:t>Not duplicating content – leverage same blob</a:t>
            </a:r>
          </a:p>
          <a:p>
            <a:pPr marL="342900" indent="-342900">
              <a:lnSpc>
                <a:spcPct val="90000"/>
              </a:lnSpc>
              <a:buFont typeface="Arial" panose="020B0604020202020204" pitchFamily="34" charset="0"/>
              <a:buChar char="•"/>
            </a:pPr>
            <a:r>
              <a:rPr lang="en-US" sz="2200"/>
              <a:t>Multiple commits can point to the same blob content</a:t>
            </a:r>
          </a:p>
          <a:p>
            <a:pPr marL="342900" indent="-342900">
              <a:lnSpc>
                <a:spcPct val="90000"/>
              </a:lnSpc>
              <a:buFont typeface="Arial" panose="020B0604020202020204" pitchFamily="34" charset="0"/>
              <a:buChar char="•"/>
            </a:pPr>
            <a:r>
              <a:rPr lang="en-US" sz="2200"/>
              <a:t>Commit points to a tree, then to a blob</a:t>
            </a:r>
          </a:p>
          <a:p>
            <a:pPr marL="342900" indent="-342900">
              <a:lnSpc>
                <a:spcPct val="90000"/>
              </a:lnSpc>
              <a:buFont typeface="Arial" panose="020B0604020202020204" pitchFamily="34" charset="0"/>
              <a:buChar char="•"/>
            </a:pPr>
            <a:r>
              <a:rPr lang="en-US" sz="2200"/>
              <a:t>Object DB used</a:t>
            </a:r>
          </a:p>
          <a:p>
            <a:pPr marL="342900" indent="-342900">
              <a:lnSpc>
                <a:spcPct val="90000"/>
              </a:lnSpc>
              <a:buFont typeface="Arial" panose="020B0604020202020204" pitchFamily="34" charset="0"/>
              <a:buChar char="•"/>
            </a:pPr>
            <a:r>
              <a:rPr lang="en-US" sz="2200"/>
              <a:t>Start with root tree</a:t>
            </a:r>
          </a:p>
          <a:p>
            <a:pPr marL="342900" indent="-342900">
              <a:lnSpc>
                <a:spcPct val="90000"/>
              </a:lnSpc>
              <a:buFont typeface="Arial" panose="020B0604020202020204" pitchFamily="34" charset="0"/>
              <a:buChar char="•"/>
            </a:pPr>
            <a:r>
              <a:rPr lang="en-US" sz="2200"/>
              <a:t>Updates parent</a:t>
            </a:r>
          </a:p>
          <a:p>
            <a:pPr marL="342900" indent="-342900">
              <a:lnSpc>
                <a:spcPct val="90000"/>
              </a:lnSpc>
              <a:buFont typeface="Arial" panose="020B0604020202020204" pitchFamily="34" charset="0"/>
              <a:buChar char="•"/>
            </a:pPr>
            <a:r>
              <a:rPr lang="en-US" sz="2200"/>
              <a:t>.git folder to start</a:t>
            </a:r>
          </a:p>
          <a:p>
            <a:pPr>
              <a:lnSpc>
                <a:spcPct val="90000"/>
              </a:lnSpc>
            </a:pPr>
            <a:endParaRPr lang="en-US" sz="2200"/>
          </a:p>
        </p:txBody>
      </p:sp>
      <p:pic>
        <p:nvPicPr>
          <p:cNvPr id="4" name="Picture 3">
            <a:extLst>
              <a:ext uri="{FF2B5EF4-FFF2-40B4-BE49-F238E27FC236}">
                <a16:creationId xmlns:a16="http://schemas.microsoft.com/office/drawing/2014/main" id="{C68F301C-7781-483A-BF10-15CB867946CA}"/>
              </a:ext>
            </a:extLst>
          </p:cNvPr>
          <p:cNvPicPr>
            <a:picLocks noChangeAspect="1"/>
          </p:cNvPicPr>
          <p:nvPr/>
        </p:nvPicPr>
        <p:blipFill>
          <a:blip r:embed="rId3"/>
          <a:stretch>
            <a:fillRect/>
          </a:stretch>
        </p:blipFill>
        <p:spPr>
          <a:xfrm>
            <a:off x="6251578" y="3849610"/>
            <a:ext cx="5284785" cy="2378152"/>
          </a:xfrm>
          <a:prstGeom prst="rect">
            <a:avLst/>
          </a:prstGeom>
          <a:noFill/>
        </p:spPr>
      </p:pic>
    </p:spTree>
    <p:custDataLst>
      <p:tags r:id="rId1"/>
    </p:custDataLst>
    <p:extLst>
      <p:ext uri="{BB962C8B-B14F-4D97-AF65-F5344CB8AC3E}">
        <p14:creationId xmlns:p14="http://schemas.microsoft.com/office/powerpoint/2010/main" val="1656297310"/>
      </p:ext>
    </p:extLst>
  </p:cSld>
  <p:clrMapOvr>
    <a:masterClrMapping/>
  </p:clrMapOvr>
  <p:transition spd="slow"/>
</p:sld>
</file>

<file path=ppt/slides/slide2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E777EE-734B-48D9-98D4-EE2892C63AFA}"/>
              </a:ext>
            </a:extLst>
          </p:cNvPr>
          <p:cNvSpPr>
            <a:spLocks noGrp="1"/>
          </p:cNvSpPr>
          <p:nvPr>
            <p:ph type="title"/>
          </p:nvPr>
        </p:nvSpPr>
        <p:spPr/>
        <p:txBody>
          <a:bodyPr/>
          <a:lstStyle/>
          <a:p>
            <a:r>
              <a:rPr lang="en-US">
                <a:cs typeface="Segoe UI"/>
              </a:rPr>
              <a:t>Committing Changes</a:t>
            </a:r>
            <a:endParaRPr lang="en-US"/>
          </a:p>
        </p:txBody>
      </p:sp>
      <p:sp>
        <p:nvSpPr>
          <p:cNvPr id="2" name="Text Placeholder 1">
            <a:extLst>
              <a:ext uri="{FF2B5EF4-FFF2-40B4-BE49-F238E27FC236}">
                <a16:creationId xmlns:a16="http://schemas.microsoft.com/office/drawing/2014/main" id="{F92BF848-BD86-4C1C-B48C-FBDF68FF9BB2}"/>
              </a:ext>
            </a:extLst>
          </p:cNvPr>
          <p:cNvSpPr>
            <a:spLocks noGrp="1"/>
          </p:cNvSpPr>
          <p:nvPr>
            <p:ph sz="quarter" idx="13"/>
          </p:nvPr>
        </p:nvSpPr>
        <p:spPr/>
        <p:txBody>
          <a:bodyPr vert="horz" lIns="0" tIns="0" rIns="0" bIns="0" rtlCol="0" anchor="t">
            <a:normAutofit/>
          </a:bodyPr>
          <a:lstStyle/>
          <a:p>
            <a:pPr marL="310515" indent="-310515"/>
            <a:r>
              <a:rPr lang="en-US" b="1">
                <a:cs typeface="Segoe UI"/>
              </a:rPr>
              <a:t>Commit all changes</a:t>
            </a:r>
            <a:r>
              <a:rPr lang="en-US">
                <a:cs typeface="Segoe UI"/>
              </a:rPr>
              <a:t> – </a:t>
            </a:r>
            <a:r>
              <a:rPr lang="en-US" i="1">
                <a:cs typeface="Segoe UI"/>
              </a:rPr>
              <a:t>git commit –m “&lt;commit message&gt;”</a:t>
            </a:r>
          </a:p>
          <a:p>
            <a:pPr marL="310515" indent="-310515"/>
            <a:endParaRPr lang="en-US"/>
          </a:p>
          <a:p>
            <a:pPr marL="310515" indent="-310515"/>
            <a:endParaRPr lang="en-US"/>
          </a:p>
          <a:p>
            <a:pPr marL="310515" indent="-310515"/>
            <a:endParaRPr lang="en-US"/>
          </a:p>
          <a:p>
            <a:pPr marL="310515" indent="-310515"/>
            <a:endParaRPr lang="en-US"/>
          </a:p>
          <a:p>
            <a:pPr marL="310515" indent="-310515"/>
            <a:endParaRPr lang="en-US">
              <a:cs typeface="Segoe UI"/>
            </a:endParaRPr>
          </a:p>
          <a:p>
            <a:pPr marL="310515" indent="-310515"/>
            <a:r>
              <a:rPr lang="en-US">
                <a:cs typeface="Segoe UI"/>
              </a:rPr>
              <a:t>Use the </a:t>
            </a:r>
            <a:r>
              <a:rPr lang="en-US" b="1">
                <a:cs typeface="Segoe UI"/>
              </a:rPr>
              <a:t>–amend</a:t>
            </a:r>
            <a:r>
              <a:rPr lang="en-US">
                <a:cs typeface="Segoe UI"/>
              </a:rPr>
              <a:t> switch to change the last commit</a:t>
            </a:r>
          </a:p>
          <a:p>
            <a:pPr marL="310515" indent="-310515"/>
            <a:endParaRPr lang="en-US"/>
          </a:p>
          <a:p>
            <a:pPr marL="310515" indent="-310515"/>
            <a:endParaRPr lang="en-US"/>
          </a:p>
        </p:txBody>
      </p:sp>
      <p:sp>
        <p:nvSpPr>
          <p:cNvPr id="8" name="Code Box">
            <a:extLst>
              <a:ext uri="{FF2B5EF4-FFF2-40B4-BE49-F238E27FC236}">
                <a16:creationId xmlns:a16="http://schemas.microsoft.com/office/drawing/2014/main" id="{3253C3D2-7C15-4D4A-8F0F-FDDC531CA527}"/>
              </a:ext>
            </a:extLst>
          </p:cNvPr>
          <p:cNvSpPr/>
          <p:nvPr>
            <p:custDataLst>
              <p:tags r:id="rId2"/>
            </p:custDataLst>
          </p:nvPr>
        </p:nvSpPr>
        <p:spPr>
          <a:xfrm>
            <a:off x="655638" y="1953643"/>
            <a:ext cx="10880725" cy="1731962"/>
          </a:xfrm>
          <a:prstGeom prst="rect">
            <a:avLst/>
          </a:prstGeom>
          <a:solidFill>
            <a:srgbClr val="012456"/>
          </a:solidFill>
        </p:spPr>
        <p:txBody>
          <a:bodyPr wrap="square">
            <a:noAutofit/>
          </a:bodyPr>
          <a:lstStyle/>
          <a:p>
            <a:pPr lvl="0" defTabSz="914367">
              <a:defRPr/>
            </a:pPr>
            <a:r>
              <a:rPr lang="en-AU" sz="1800">
                <a:solidFill>
                  <a:schemeClr val="lt1"/>
                </a:solidFill>
                <a:latin typeface="Lucida Console" panose="020B0609040504020204" pitchFamily="49" charset="0"/>
              </a:rPr>
              <a:t>PS c:\MyNewRepository&gt; </a:t>
            </a:r>
            <a:r>
              <a:rPr lang="en-AU" sz="1800">
                <a:solidFill>
                  <a:srgbClr val="FEF000"/>
                </a:solidFill>
                <a:latin typeface="Lucida Console" panose="020B0609040504020204" pitchFamily="49" charset="0"/>
              </a:rPr>
              <a:t>git</a:t>
            </a:r>
            <a:r>
              <a:rPr lang="en-AU" sz="1800">
                <a:solidFill>
                  <a:schemeClr val="lt1"/>
                </a:solidFill>
                <a:latin typeface="Lucida Console" panose="020B0609040504020204" pitchFamily="49" charset="0"/>
              </a:rPr>
              <a:t> commit </a:t>
            </a:r>
            <a:r>
              <a:rPr lang="en-AU" sz="1800">
                <a:solidFill>
                  <a:srgbClr val="FEF000"/>
                </a:solidFill>
                <a:latin typeface="Lucida Console" panose="020B0609040504020204" pitchFamily="49" charset="0"/>
              </a:rPr>
              <a:t>–m </a:t>
            </a:r>
            <a:r>
              <a:rPr lang="en-AU" sz="1800">
                <a:solidFill>
                  <a:schemeClr val="lt1"/>
                </a:solidFill>
                <a:latin typeface="Lucida Console" panose="020B0609040504020204" pitchFamily="49" charset="0"/>
              </a:rPr>
              <a:t>"Altered commit" --amend</a:t>
            </a:r>
          </a:p>
          <a:p>
            <a:r>
              <a:rPr lang="en-AU" sz="1800">
                <a:solidFill>
                  <a:schemeClr val="lt1"/>
                </a:solidFill>
                <a:latin typeface="Lucida Console" panose="020B0609040504020204" pitchFamily="49" charset="0"/>
              </a:rPr>
              <a:t>[master 67b2b30] Altered commit</a:t>
            </a:r>
          </a:p>
          <a:p>
            <a:r>
              <a:rPr lang="en-AU" sz="1800">
                <a:solidFill>
                  <a:schemeClr val="lt1"/>
                </a:solidFill>
                <a:latin typeface="Lucida Console" panose="020B0609040504020204" pitchFamily="49" charset="0"/>
              </a:rPr>
              <a:t> Date: Tue Apr 10 16:21:50 2018 +1000</a:t>
            </a:r>
          </a:p>
          <a:p>
            <a:r>
              <a:rPr lang="en-AU" sz="1800">
                <a:solidFill>
                  <a:schemeClr val="lt1"/>
                </a:solidFill>
                <a:latin typeface="Lucida Console" panose="020B0609040504020204" pitchFamily="49" charset="0"/>
              </a:rPr>
              <a:t> 1 file changed, 0 insertions(+), 0 deletions(-)</a:t>
            </a:r>
          </a:p>
          <a:p>
            <a:r>
              <a:rPr lang="en-AU" sz="1800">
                <a:solidFill>
                  <a:schemeClr val="lt1"/>
                </a:solidFill>
                <a:latin typeface="Lucida Console" panose="020B0609040504020204" pitchFamily="49" charset="0"/>
              </a:rPr>
              <a:t> create mode 100644 script.txt</a:t>
            </a:r>
          </a:p>
          <a:p>
            <a:r>
              <a:rPr lang="en-AU" sz="1800">
                <a:solidFill>
                  <a:schemeClr val="lt1"/>
                </a:solidFill>
                <a:latin typeface="Lucida Console" panose="020B0609040504020204" pitchFamily="49" charset="0"/>
              </a:rPr>
              <a:t>PS c:\MyNewRepository&gt; </a:t>
            </a:r>
          </a:p>
        </p:txBody>
      </p:sp>
      <p:sp>
        <p:nvSpPr>
          <p:cNvPr id="9" name="Code Box">
            <a:extLst>
              <a:ext uri="{FF2B5EF4-FFF2-40B4-BE49-F238E27FC236}">
                <a16:creationId xmlns:a16="http://schemas.microsoft.com/office/drawing/2014/main" id="{7EB53857-6044-4BD7-848D-EF885D48417B}"/>
              </a:ext>
            </a:extLst>
          </p:cNvPr>
          <p:cNvSpPr/>
          <p:nvPr>
            <p:custDataLst>
              <p:tags r:id="rId3"/>
            </p:custDataLst>
          </p:nvPr>
        </p:nvSpPr>
        <p:spPr>
          <a:xfrm>
            <a:off x="655638" y="4516396"/>
            <a:ext cx="10880725" cy="1731962"/>
          </a:xfrm>
          <a:prstGeom prst="rect">
            <a:avLst/>
          </a:prstGeom>
          <a:solidFill>
            <a:srgbClr val="012456"/>
          </a:solidFill>
        </p:spPr>
        <p:txBody>
          <a:bodyPr wrap="square">
            <a:noAutofit/>
          </a:bodyPr>
          <a:lstStyle/>
          <a:p>
            <a:pPr lvl="0" defTabSz="914367">
              <a:defRPr/>
            </a:pPr>
            <a:r>
              <a:rPr lang="en-AU" sz="1800">
                <a:solidFill>
                  <a:schemeClr val="lt1"/>
                </a:solidFill>
                <a:latin typeface="Lucida Console" panose="020B0609040504020204" pitchFamily="49" charset="0"/>
              </a:rPr>
              <a:t>PS c:\MyNewRepository&gt; </a:t>
            </a:r>
            <a:r>
              <a:rPr lang="en-AU" sz="1800">
                <a:solidFill>
                  <a:srgbClr val="FEF000"/>
                </a:solidFill>
                <a:latin typeface="Lucida Console" panose="020B0609040504020204" pitchFamily="49" charset="0"/>
              </a:rPr>
              <a:t>git</a:t>
            </a:r>
            <a:r>
              <a:rPr lang="en-AU" sz="1800">
                <a:solidFill>
                  <a:schemeClr val="lt1"/>
                </a:solidFill>
                <a:latin typeface="Lucida Console" panose="020B0609040504020204" pitchFamily="49" charset="0"/>
              </a:rPr>
              <a:t> commit </a:t>
            </a:r>
            <a:r>
              <a:rPr lang="en-AU" sz="1800">
                <a:solidFill>
                  <a:srgbClr val="FEF000"/>
                </a:solidFill>
                <a:latin typeface="Lucida Console" panose="020B0609040504020204" pitchFamily="49" charset="0"/>
              </a:rPr>
              <a:t>–m </a:t>
            </a:r>
            <a:r>
              <a:rPr lang="en-AU" sz="1800">
                <a:solidFill>
                  <a:schemeClr val="lt1"/>
                </a:solidFill>
                <a:latin typeface="Lucida Console" panose="020B0609040504020204" pitchFamily="49" charset="0"/>
              </a:rPr>
              <a:t>"Altered commit" --amend</a:t>
            </a:r>
          </a:p>
          <a:p>
            <a:r>
              <a:rPr lang="en-AU" sz="1800">
                <a:solidFill>
                  <a:schemeClr val="lt1"/>
                </a:solidFill>
                <a:latin typeface="Lucida Console" panose="020B0609040504020204" pitchFamily="49" charset="0"/>
              </a:rPr>
              <a:t>[master 67b2b30] Altered commit</a:t>
            </a:r>
          </a:p>
          <a:p>
            <a:r>
              <a:rPr lang="en-AU" sz="1800">
                <a:solidFill>
                  <a:schemeClr val="lt1"/>
                </a:solidFill>
                <a:latin typeface="Lucida Console" panose="020B0609040504020204" pitchFamily="49" charset="0"/>
              </a:rPr>
              <a:t> Date: Tue Apr 10 16:21:50 2018 +1000</a:t>
            </a:r>
          </a:p>
          <a:p>
            <a:r>
              <a:rPr lang="en-AU" sz="1800">
                <a:solidFill>
                  <a:schemeClr val="lt1"/>
                </a:solidFill>
                <a:latin typeface="Lucida Console" panose="020B0609040504020204" pitchFamily="49" charset="0"/>
              </a:rPr>
              <a:t> 1 file changed, 0 insertions(+), 0 deletions(-)</a:t>
            </a:r>
          </a:p>
          <a:p>
            <a:r>
              <a:rPr lang="en-AU" sz="1800">
                <a:solidFill>
                  <a:schemeClr val="lt1"/>
                </a:solidFill>
                <a:latin typeface="Lucida Console" panose="020B0609040504020204" pitchFamily="49" charset="0"/>
              </a:rPr>
              <a:t> create mode 100644 script.txt</a:t>
            </a:r>
          </a:p>
          <a:p>
            <a:r>
              <a:rPr lang="en-AU" sz="1800">
                <a:solidFill>
                  <a:schemeClr val="lt1"/>
                </a:solidFill>
                <a:latin typeface="Lucida Console" panose="020B0609040504020204" pitchFamily="49" charset="0"/>
              </a:rPr>
              <a:t>PS c:\MyNewRepository&gt; </a:t>
            </a:r>
          </a:p>
        </p:txBody>
      </p:sp>
    </p:spTree>
    <p:custDataLst>
      <p:tags r:id="rId1"/>
    </p:custDataLst>
    <p:extLst>
      <p:ext uri="{BB962C8B-B14F-4D97-AF65-F5344CB8AC3E}">
        <p14:creationId xmlns:p14="http://schemas.microsoft.com/office/powerpoint/2010/main" val="3851443998"/>
      </p:ext>
    </p:extLst>
  </p:cSld>
  <p:clrMapOvr>
    <a:masterClrMapping/>
  </p:clrMapOvr>
  <p:transition spd="slow"/>
</p:sld>
</file>

<file path=ppt/slides/slide2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D2C87F-A94F-4D57-BE3D-E188B69E3BAD}"/>
              </a:ext>
            </a:extLst>
          </p:cNvPr>
          <p:cNvSpPr>
            <a:spLocks noGrp="1"/>
          </p:cNvSpPr>
          <p:nvPr>
            <p:ph type="title"/>
          </p:nvPr>
        </p:nvSpPr>
        <p:spPr/>
        <p:txBody>
          <a:bodyPr/>
          <a:lstStyle/>
          <a:p>
            <a:r>
              <a:rPr lang="en-US">
                <a:cs typeface="Segoe UI"/>
              </a:rPr>
              <a:t>Viewing History</a:t>
            </a:r>
            <a:endParaRPr lang="en-US"/>
          </a:p>
        </p:txBody>
      </p:sp>
      <p:sp>
        <p:nvSpPr>
          <p:cNvPr id="2" name="Text Placeholder 1">
            <a:extLst>
              <a:ext uri="{FF2B5EF4-FFF2-40B4-BE49-F238E27FC236}">
                <a16:creationId xmlns:a16="http://schemas.microsoft.com/office/drawing/2014/main" id="{6573A100-CA6D-4B5D-8408-9A2EE736F38A}"/>
              </a:ext>
            </a:extLst>
          </p:cNvPr>
          <p:cNvSpPr>
            <a:spLocks noGrp="1"/>
          </p:cNvSpPr>
          <p:nvPr>
            <p:ph type="subTitle" idx="1"/>
          </p:nvPr>
        </p:nvSpPr>
        <p:spPr/>
        <p:txBody>
          <a:bodyPr/>
          <a:lstStyle/>
          <a:p>
            <a:r>
              <a:rPr lang="en-US"/>
              <a:t>Git log</a:t>
            </a:r>
          </a:p>
        </p:txBody>
      </p:sp>
      <p:sp>
        <p:nvSpPr>
          <p:cNvPr id="6" name="Code Box">
            <a:extLst>
              <a:ext uri="{FF2B5EF4-FFF2-40B4-BE49-F238E27FC236}">
                <a16:creationId xmlns:a16="http://schemas.microsoft.com/office/drawing/2014/main" id="{57F21D56-4AF5-4BA9-830A-68C97D8DA718}"/>
              </a:ext>
            </a:extLst>
          </p:cNvPr>
          <p:cNvSpPr/>
          <p:nvPr>
            <p:custDataLst>
              <p:tags r:id="rId2"/>
            </p:custDataLst>
          </p:nvPr>
        </p:nvSpPr>
        <p:spPr>
          <a:xfrm>
            <a:off x="655638" y="1408113"/>
            <a:ext cx="10880725" cy="4819653"/>
          </a:xfrm>
          <a:prstGeom prst="rect">
            <a:avLst/>
          </a:prstGeom>
          <a:solidFill>
            <a:srgbClr val="012456"/>
          </a:solidFill>
        </p:spPr>
        <p:txBody>
          <a:bodyPr wrap="square" anchor="t">
            <a:noAutofit/>
          </a:bodyPr>
          <a:lstStyle/>
          <a:p>
            <a:pPr lvl="0" defTabSz="914367">
              <a:defRPr/>
            </a:pPr>
            <a:r>
              <a:rPr lang="en-AU" sz="2000">
                <a:solidFill>
                  <a:schemeClr val="lt1"/>
                </a:solidFill>
                <a:latin typeface="Lucida Console"/>
              </a:rPr>
              <a:t>PS c:\MyNewRepository&gt; </a:t>
            </a:r>
            <a:r>
              <a:rPr lang="en-AU" sz="2000">
                <a:solidFill>
                  <a:srgbClr val="FEF000"/>
                </a:solidFill>
                <a:latin typeface="Lucida Console"/>
              </a:rPr>
              <a:t>git</a:t>
            </a:r>
            <a:r>
              <a:rPr lang="en-AU" sz="2000">
                <a:solidFill>
                  <a:schemeClr val="lt1"/>
                </a:solidFill>
                <a:latin typeface="Lucida Console"/>
              </a:rPr>
              <a:t> log</a:t>
            </a:r>
          </a:p>
          <a:p>
            <a:pPr lvl="0" defTabSz="914367">
              <a:defRPr/>
            </a:pPr>
            <a:r>
              <a:rPr lang="en-AU" sz="2000">
                <a:solidFill>
                  <a:schemeClr val="lt1"/>
                </a:solidFill>
                <a:latin typeface="Lucida Console"/>
              </a:rPr>
              <a:t>Commit ebf96ff9862bc450a4b61c48742c0ec64639d1c (</a:t>
            </a:r>
            <a:r>
              <a:rPr lang="en-AU" sz="2000">
                <a:solidFill>
                  <a:schemeClr val="bg2"/>
                </a:solidFill>
                <a:latin typeface="Lucida Console"/>
              </a:rPr>
              <a:t>HEAD -&gt; </a:t>
            </a:r>
            <a:r>
              <a:rPr lang="en-AU" sz="2000">
                <a:solidFill>
                  <a:schemeClr val="accent4"/>
                </a:solidFill>
                <a:latin typeface="Lucida Console"/>
              </a:rPr>
              <a:t>master</a:t>
            </a:r>
            <a:r>
              <a:rPr lang="en-AU" sz="2000">
                <a:solidFill>
                  <a:schemeClr val="lt1"/>
                </a:solidFill>
                <a:latin typeface="Lucida Console"/>
              </a:rPr>
              <a:t>)</a:t>
            </a:r>
          </a:p>
          <a:p>
            <a:r>
              <a:rPr lang="en-AU" sz="2000">
                <a:solidFill>
                  <a:schemeClr val="lt1"/>
                </a:solidFill>
                <a:latin typeface="Lucida Console"/>
              </a:rPr>
              <a:t>Author: Anthony </a:t>
            </a:r>
            <a:r>
              <a:rPr lang="en-AU" sz="2000" err="1">
                <a:solidFill>
                  <a:schemeClr val="lt1"/>
                </a:solidFill>
                <a:latin typeface="Lucida Console"/>
              </a:rPr>
              <a:t>Watherston</a:t>
            </a:r>
            <a:r>
              <a:rPr lang="en-AU" sz="2000">
                <a:solidFill>
                  <a:schemeClr val="lt1"/>
                </a:solidFill>
                <a:latin typeface="Lucida Console"/>
              </a:rPr>
              <a:t> &lt;anwather@contoso.com&gt;</a:t>
            </a:r>
          </a:p>
          <a:p>
            <a:r>
              <a:rPr lang="en-AU" sz="2000">
                <a:solidFill>
                  <a:schemeClr val="lt1"/>
                </a:solidFill>
                <a:latin typeface="Lucida Console"/>
              </a:rPr>
              <a:t>Date    Tue Apr 10 16:25:40 2018 +1000</a:t>
            </a:r>
          </a:p>
          <a:p>
            <a:endParaRPr lang="en-AU" sz="2000">
              <a:solidFill>
                <a:schemeClr val="lt1"/>
              </a:solidFill>
              <a:latin typeface="Lucida Console" panose="020B0609040504020204" pitchFamily="49" charset="0"/>
            </a:endParaRPr>
          </a:p>
          <a:p>
            <a:r>
              <a:rPr lang="en-AU" sz="2000">
                <a:solidFill>
                  <a:schemeClr val="lt1"/>
                </a:solidFill>
                <a:latin typeface="Lucida Console"/>
              </a:rPr>
              <a:t>    Made a small change</a:t>
            </a:r>
          </a:p>
          <a:p>
            <a:endParaRPr lang="en-AU" sz="2000">
              <a:solidFill>
                <a:schemeClr val="lt1"/>
              </a:solidFill>
              <a:latin typeface="Lucida Console" panose="020B0609040504020204" pitchFamily="49" charset="0"/>
            </a:endParaRPr>
          </a:p>
          <a:p>
            <a:pPr defTabSz="914367">
              <a:defRPr/>
            </a:pPr>
            <a:r>
              <a:rPr lang="en-AU" sz="2000">
                <a:solidFill>
                  <a:schemeClr val="lt1"/>
                </a:solidFill>
                <a:latin typeface="Lucida Console"/>
              </a:rPr>
              <a:t>Commit 67b2b30e8cc6b8167ba947a55440730951ac44bq </a:t>
            </a:r>
            <a:endParaRPr lang="en-AU" sz="2000">
              <a:solidFill>
                <a:schemeClr val="lt1"/>
              </a:solidFill>
              <a:latin typeface="Lucida Console" panose="020B0609040504020204" pitchFamily="49" charset="0"/>
            </a:endParaRPr>
          </a:p>
          <a:p>
            <a:r>
              <a:rPr lang="en-AU" sz="2000">
                <a:solidFill>
                  <a:schemeClr val="lt1"/>
                </a:solidFill>
                <a:latin typeface="Lucida Console"/>
              </a:rPr>
              <a:t>Author: Anthony </a:t>
            </a:r>
            <a:r>
              <a:rPr lang="en-AU" sz="2000" err="1">
                <a:solidFill>
                  <a:schemeClr val="lt1"/>
                </a:solidFill>
                <a:latin typeface="Lucida Console"/>
              </a:rPr>
              <a:t>Watherston</a:t>
            </a:r>
            <a:r>
              <a:rPr lang="en-AU" sz="2000">
                <a:solidFill>
                  <a:schemeClr val="lt1"/>
                </a:solidFill>
                <a:latin typeface="Lucida Console"/>
              </a:rPr>
              <a:t> &lt;anwather@contoso.com&gt;</a:t>
            </a:r>
          </a:p>
          <a:p>
            <a:r>
              <a:rPr lang="en-AU" sz="2000">
                <a:solidFill>
                  <a:schemeClr val="lt1"/>
                </a:solidFill>
                <a:latin typeface="Lucida Console"/>
              </a:rPr>
              <a:t>Date    Tue Apr 10 16:25:40 2018 +1000</a:t>
            </a:r>
          </a:p>
          <a:p>
            <a:endParaRPr lang="en-AU" sz="2000">
              <a:solidFill>
                <a:schemeClr val="lt1"/>
              </a:solidFill>
              <a:latin typeface="Lucida Console" panose="020B0609040504020204" pitchFamily="49" charset="0"/>
            </a:endParaRPr>
          </a:p>
          <a:p>
            <a:r>
              <a:rPr lang="en-AU" sz="2000">
                <a:solidFill>
                  <a:schemeClr val="lt1"/>
                </a:solidFill>
                <a:latin typeface="Lucida Console"/>
              </a:rPr>
              <a:t>     Altered commit</a:t>
            </a:r>
          </a:p>
          <a:p>
            <a:endParaRPr lang="en-AU" sz="1800">
              <a:solidFill>
                <a:srgbClr val="F5F5F5"/>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2132298953"/>
      </p:ext>
    </p:extLst>
  </p:cSld>
  <p:clrMapOvr>
    <a:masterClrMapping/>
  </p:clrMapOvr>
  <p:transition spd="slow"/>
</p:sld>
</file>

<file path=ppt/slides/slide2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7DE3C3-3372-4335-83C8-ECF77904BA69}"/>
              </a:ext>
            </a:extLst>
          </p:cNvPr>
          <p:cNvSpPr>
            <a:spLocks noGrp="1"/>
          </p:cNvSpPr>
          <p:nvPr>
            <p:ph type="title"/>
          </p:nvPr>
        </p:nvSpPr>
        <p:spPr/>
        <p:txBody>
          <a:bodyPr/>
          <a:lstStyle/>
          <a:p>
            <a:r>
              <a:rPr lang="en-US">
                <a:cs typeface="Segoe UI"/>
              </a:rPr>
              <a:t>History Options</a:t>
            </a:r>
            <a:endParaRPr lang="en-US"/>
          </a:p>
        </p:txBody>
      </p:sp>
      <p:sp>
        <p:nvSpPr>
          <p:cNvPr id="2" name="Text Placeholder 1">
            <a:extLst>
              <a:ext uri="{FF2B5EF4-FFF2-40B4-BE49-F238E27FC236}">
                <a16:creationId xmlns:a16="http://schemas.microsoft.com/office/drawing/2014/main" id="{CAEA3014-A7DB-4473-BE91-422A288FC3DD}"/>
              </a:ext>
            </a:extLst>
          </p:cNvPr>
          <p:cNvSpPr>
            <a:spLocks noGrp="1"/>
          </p:cNvSpPr>
          <p:nvPr>
            <p:ph sz="quarter" idx="13"/>
          </p:nvPr>
        </p:nvSpPr>
        <p:spPr/>
        <p:txBody>
          <a:bodyPr/>
          <a:lstStyle/>
          <a:p>
            <a:r>
              <a:rPr lang="en-US"/>
              <a:t>Many options to condense output and add decorations</a:t>
            </a:r>
          </a:p>
          <a:p>
            <a:endParaRPr lang="en-US"/>
          </a:p>
          <a:p>
            <a:endParaRPr lang="en-US"/>
          </a:p>
          <a:p>
            <a:endParaRPr lang="en-US"/>
          </a:p>
          <a:p>
            <a:endParaRPr lang="en-US"/>
          </a:p>
          <a:p>
            <a:endParaRPr lang="en-US"/>
          </a:p>
          <a:p>
            <a:endParaRPr lang="en-US"/>
          </a:p>
          <a:p>
            <a:endParaRPr lang="en-US"/>
          </a:p>
          <a:p>
            <a:endParaRPr lang="en-US"/>
          </a:p>
        </p:txBody>
      </p:sp>
      <p:sp>
        <p:nvSpPr>
          <p:cNvPr id="6" name="Code Box">
            <a:extLst>
              <a:ext uri="{FF2B5EF4-FFF2-40B4-BE49-F238E27FC236}">
                <a16:creationId xmlns:a16="http://schemas.microsoft.com/office/drawing/2014/main" id="{7F6A4FEE-D3C6-4BDD-A5BC-4F5A4F812BDA}"/>
              </a:ext>
            </a:extLst>
          </p:cNvPr>
          <p:cNvSpPr/>
          <p:nvPr>
            <p:custDataLst>
              <p:tags r:id="rId2"/>
            </p:custDataLst>
          </p:nvPr>
        </p:nvSpPr>
        <p:spPr>
          <a:xfrm>
            <a:off x="655638" y="2133600"/>
            <a:ext cx="10880725" cy="2304496"/>
          </a:xfrm>
          <a:prstGeom prst="rect">
            <a:avLst/>
          </a:prstGeom>
          <a:solidFill>
            <a:srgbClr val="012456"/>
          </a:solidFill>
        </p:spPr>
        <p:txBody>
          <a:bodyPr wrap="square" anchor="t">
            <a:noAutofit/>
          </a:bodyPr>
          <a:lstStyle/>
          <a:p>
            <a:pPr lvl="0" defTabSz="914367">
              <a:defRPr/>
            </a:pPr>
            <a:r>
              <a:rPr lang="en-AU" sz="2000">
                <a:solidFill>
                  <a:schemeClr val="lt1"/>
                </a:solidFill>
                <a:latin typeface="Lucida Console"/>
              </a:rPr>
              <a:t>PS c:\MyNewRepository&gt; </a:t>
            </a:r>
            <a:r>
              <a:rPr lang="en-AU" sz="2000">
                <a:solidFill>
                  <a:srgbClr val="FEF000"/>
                </a:solidFill>
                <a:latin typeface="Lucida Console"/>
              </a:rPr>
              <a:t>git</a:t>
            </a:r>
            <a:r>
              <a:rPr lang="en-AU" sz="2000">
                <a:solidFill>
                  <a:schemeClr val="lt1"/>
                </a:solidFill>
                <a:latin typeface="Lucida Console"/>
              </a:rPr>
              <a:t> log --</a:t>
            </a:r>
            <a:r>
              <a:rPr lang="en-AU" sz="2000" err="1">
                <a:solidFill>
                  <a:schemeClr val="lt1"/>
                </a:solidFill>
                <a:latin typeface="Lucida Console"/>
              </a:rPr>
              <a:t>oneline</a:t>
            </a:r>
            <a:endParaRPr lang="en-AU" sz="2000">
              <a:solidFill>
                <a:schemeClr val="lt1"/>
              </a:solidFill>
              <a:latin typeface="Lucida Console"/>
            </a:endParaRPr>
          </a:p>
          <a:p>
            <a:pPr lvl="0" defTabSz="914367">
              <a:defRPr/>
            </a:pPr>
            <a:r>
              <a:rPr lang="en-AU" sz="2000">
                <a:solidFill>
                  <a:schemeClr val="lt1"/>
                </a:solidFill>
                <a:latin typeface="Lucida Console"/>
              </a:rPr>
              <a:t>ebf96ff (</a:t>
            </a:r>
            <a:r>
              <a:rPr lang="en-AU" sz="2000">
                <a:solidFill>
                  <a:schemeClr val="bg2"/>
                </a:solidFill>
                <a:latin typeface="Lucida Console"/>
              </a:rPr>
              <a:t>HEAD -&gt; </a:t>
            </a:r>
            <a:r>
              <a:rPr lang="en-AU" sz="2000">
                <a:solidFill>
                  <a:schemeClr val="accent4"/>
                </a:solidFill>
                <a:latin typeface="Lucida Console"/>
              </a:rPr>
              <a:t>master</a:t>
            </a:r>
            <a:r>
              <a:rPr lang="en-AU" sz="2000">
                <a:solidFill>
                  <a:schemeClr val="lt1"/>
                </a:solidFill>
                <a:latin typeface="Lucida Console"/>
              </a:rPr>
              <a:t>) Made a small change</a:t>
            </a:r>
          </a:p>
          <a:p>
            <a:pPr lvl="0" defTabSz="914367">
              <a:defRPr/>
            </a:pPr>
            <a:r>
              <a:rPr lang="en-AU" sz="2000">
                <a:solidFill>
                  <a:schemeClr val="lt1"/>
                </a:solidFill>
                <a:latin typeface="Lucida Console"/>
              </a:rPr>
              <a:t>Commit 67b2b30 Altered commit</a:t>
            </a:r>
          </a:p>
          <a:p>
            <a:pPr lvl="0" defTabSz="914367">
              <a:defRPr/>
            </a:pPr>
            <a:r>
              <a:rPr lang="en-AU" sz="2000">
                <a:solidFill>
                  <a:schemeClr val="lt1"/>
                </a:solidFill>
                <a:latin typeface="Lucida Console"/>
              </a:rPr>
              <a:t>PS c:\MyNewRepository&gt; </a:t>
            </a:r>
            <a:r>
              <a:rPr lang="en-AU" sz="2000">
                <a:solidFill>
                  <a:srgbClr val="FEF000"/>
                </a:solidFill>
                <a:latin typeface="Lucida Console"/>
              </a:rPr>
              <a:t>git</a:t>
            </a:r>
            <a:r>
              <a:rPr lang="en-AU" sz="2000">
                <a:solidFill>
                  <a:schemeClr val="lt1"/>
                </a:solidFill>
                <a:latin typeface="Lucida Console"/>
              </a:rPr>
              <a:t> log –</a:t>
            </a:r>
            <a:r>
              <a:rPr lang="en-AU" sz="2000" err="1">
                <a:solidFill>
                  <a:schemeClr val="lt1"/>
                </a:solidFill>
                <a:latin typeface="Lucida Console"/>
              </a:rPr>
              <a:t>oneline</a:t>
            </a:r>
            <a:r>
              <a:rPr lang="en-AU" sz="2000">
                <a:solidFill>
                  <a:schemeClr val="lt1"/>
                </a:solidFill>
                <a:latin typeface="Lucida Console"/>
              </a:rPr>
              <a:t> --graph</a:t>
            </a:r>
          </a:p>
          <a:p>
            <a:pPr lvl="0" defTabSz="914367">
              <a:defRPr/>
            </a:pPr>
            <a:r>
              <a:rPr lang="en-AU" sz="2000">
                <a:solidFill>
                  <a:schemeClr val="lt1"/>
                </a:solidFill>
                <a:latin typeface="Lucida Console"/>
              </a:rPr>
              <a:t>* ebf96ff (</a:t>
            </a:r>
            <a:r>
              <a:rPr lang="en-AU" sz="2000">
                <a:solidFill>
                  <a:schemeClr val="bg2"/>
                </a:solidFill>
                <a:latin typeface="Lucida Console"/>
              </a:rPr>
              <a:t>HEAD -&gt; </a:t>
            </a:r>
            <a:r>
              <a:rPr lang="en-AU" sz="2000">
                <a:solidFill>
                  <a:schemeClr val="accent4"/>
                </a:solidFill>
                <a:latin typeface="Lucida Console"/>
              </a:rPr>
              <a:t>master</a:t>
            </a:r>
            <a:r>
              <a:rPr lang="en-AU" sz="2000">
                <a:solidFill>
                  <a:schemeClr val="lt1"/>
                </a:solidFill>
                <a:latin typeface="Lucida Console"/>
              </a:rPr>
              <a:t>) Made a small change</a:t>
            </a:r>
          </a:p>
          <a:p>
            <a:pPr lvl="0" defTabSz="914367">
              <a:defRPr/>
            </a:pPr>
            <a:r>
              <a:rPr lang="en-AU" sz="2000">
                <a:solidFill>
                  <a:schemeClr val="lt1"/>
                </a:solidFill>
                <a:latin typeface="Lucida Console"/>
              </a:rPr>
              <a:t>* Commit 67b2b30 Altered commit</a:t>
            </a:r>
          </a:p>
          <a:p>
            <a:pPr defTabSz="914367">
              <a:defRPr/>
            </a:pPr>
            <a:r>
              <a:rPr lang="en-AU" sz="2000">
                <a:solidFill>
                  <a:schemeClr val="lt1"/>
                </a:solidFill>
                <a:latin typeface="Lucida Console"/>
              </a:rPr>
              <a:t>PS c:\MyNewRepository&gt; </a:t>
            </a:r>
            <a:endParaRPr lang="en-AU" sz="2000">
              <a:solidFill>
                <a:schemeClr val="lt1"/>
              </a:solidFill>
              <a:latin typeface="Lucida Console" panose="020B0609040504020204" pitchFamily="49" charset="0"/>
            </a:endParaRPr>
          </a:p>
        </p:txBody>
      </p:sp>
    </p:spTree>
    <p:custDataLst>
      <p:tags r:id="rId1"/>
    </p:custDataLst>
    <p:extLst>
      <p:ext uri="{BB962C8B-B14F-4D97-AF65-F5344CB8AC3E}">
        <p14:creationId xmlns:p14="http://schemas.microsoft.com/office/powerpoint/2010/main" val="347594832"/>
      </p:ext>
    </p:extLst>
  </p:cSld>
  <p:clrMapOvr>
    <a:masterClrMapping/>
  </p:clrMapOvr>
  <p:transition spd="slow"/>
</p:sld>
</file>

<file path=ppt/slides/slide3.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t>Git setup</a:t>
            </a:r>
          </a:p>
        </p:txBody>
      </p:sp>
    </p:spTree>
    <p:custDataLst>
      <p:tags r:id="rId1"/>
    </p:custDataLst>
    <p:extLst>
      <p:ext uri="{BB962C8B-B14F-4D97-AF65-F5344CB8AC3E}">
        <p14:creationId xmlns:p14="http://schemas.microsoft.com/office/powerpoint/2010/main" val="722356735"/>
      </p:ext>
    </p:extLst>
  </p:cSld>
  <p:clrMapOvr>
    <a:masterClrMapping/>
  </p:clrMapOvr>
  <p:transition spd="slow"/>
</p:sld>
</file>

<file path=ppt/slides/slide3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7DE3C3-3372-4335-83C8-ECF77904BA69}"/>
              </a:ext>
            </a:extLst>
          </p:cNvPr>
          <p:cNvSpPr>
            <a:spLocks noGrp="1"/>
          </p:cNvSpPr>
          <p:nvPr>
            <p:ph type="title"/>
          </p:nvPr>
        </p:nvSpPr>
        <p:spPr>
          <a:prstGeom prst="rect">
            <a:avLst/>
          </a:prstGeom>
          <a:ln>
            <a:noFill/>
          </a:ln>
        </p:spPr>
        <p:txBody>
          <a:bodyPr wrap="square" anchor="t">
            <a:normAutofit/>
          </a:bodyPr>
          <a:lstStyle/>
          <a:p>
            <a:r>
              <a:rPr lang="en-US">
                <a:cs typeface="Segoe UI"/>
              </a:rPr>
              <a:t>History Options Cont.</a:t>
            </a:r>
          </a:p>
        </p:txBody>
      </p:sp>
      <p:sp>
        <p:nvSpPr>
          <p:cNvPr id="2" name="Text Placeholder 1">
            <a:extLst>
              <a:ext uri="{FF2B5EF4-FFF2-40B4-BE49-F238E27FC236}">
                <a16:creationId xmlns:a16="http://schemas.microsoft.com/office/drawing/2014/main" id="{CAEA3014-A7DB-4473-BE91-422A288FC3DD}"/>
              </a:ext>
            </a:extLst>
          </p:cNvPr>
          <p:cNvSpPr>
            <a:spLocks noGrp="1"/>
          </p:cNvSpPr>
          <p:nvPr>
            <p:ph type="body" sz="quarter" idx="16"/>
          </p:nvPr>
        </p:nvSpPr>
        <p:spPr>
          <a:prstGeom prst="rect">
            <a:avLst/>
          </a:prstGeom>
        </p:spPr>
        <p:txBody>
          <a:bodyPr>
            <a:normAutofit/>
          </a:bodyPr>
          <a:lstStyle/>
          <a:p>
            <a:r>
              <a:rPr lang="en-US"/>
              <a:t>Use </a:t>
            </a:r>
            <a:r>
              <a:rPr lang="en-US" b="1"/>
              <a:t>gitk</a:t>
            </a:r>
            <a:r>
              <a:rPr lang="en-US"/>
              <a:t> for a GUI history</a:t>
            </a:r>
          </a:p>
          <a:p>
            <a:endParaRPr lang="en-US"/>
          </a:p>
          <a:p>
            <a:endParaRPr lang="en-US"/>
          </a:p>
        </p:txBody>
      </p:sp>
      <p:pic>
        <p:nvPicPr>
          <p:cNvPr id="4" name="Picture 3">
            <a:extLst>
              <a:ext uri="{FF2B5EF4-FFF2-40B4-BE49-F238E27FC236}">
                <a16:creationId xmlns:a16="http://schemas.microsoft.com/office/drawing/2014/main" id="{5F081B20-B163-4622-AD5D-7EEC3A9600C9}"/>
              </a:ext>
            </a:extLst>
          </p:cNvPr>
          <p:cNvPicPr>
            <a:picLocks noChangeAspect="1"/>
          </p:cNvPicPr>
          <p:nvPr/>
        </p:nvPicPr>
        <p:blipFill>
          <a:blip r:embed="rId3"/>
          <a:stretch>
            <a:fillRect/>
          </a:stretch>
        </p:blipFill>
        <p:spPr>
          <a:xfrm>
            <a:off x="5333682" y="1243013"/>
            <a:ext cx="6858000" cy="4371974"/>
          </a:xfrm>
          <a:prstGeom prst="rect">
            <a:avLst/>
          </a:prstGeom>
          <a:noFill/>
        </p:spPr>
      </p:pic>
    </p:spTree>
    <p:custDataLst>
      <p:tags r:id="rId1"/>
    </p:custDataLst>
    <p:extLst>
      <p:ext uri="{BB962C8B-B14F-4D97-AF65-F5344CB8AC3E}">
        <p14:creationId xmlns:p14="http://schemas.microsoft.com/office/powerpoint/2010/main" val="802291280"/>
      </p:ext>
    </p:extLst>
  </p:cSld>
  <p:clrMapOvr>
    <a:masterClrMapping/>
  </p:clrMapOvr>
  <p:transition spd="slow"/>
</p:sld>
</file>

<file path=ppt/slides/slide3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Advanced Features</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69F12759-EF89-4C17-A033-CC93927E3540}"/>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prstGeom prst="rect">
            <a:avLst/>
          </a:prstGeom>
        </p:spPr>
      </p:pic>
    </p:spTree>
    <p:custDataLst>
      <p:tags r:id="rId1"/>
    </p:custDataLst>
    <p:extLst>
      <p:ext uri="{BB962C8B-B14F-4D97-AF65-F5344CB8AC3E}">
        <p14:creationId xmlns:p14="http://schemas.microsoft.com/office/powerpoint/2010/main" val="2593067158"/>
      </p:ext>
    </p:extLst>
  </p:cSld>
  <p:clrMapOvr>
    <a:masterClrMapping/>
  </p:clrMapOvr>
  <p:transition spd="slow"/>
</p:sld>
</file>

<file path=ppt/slides/slide3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a:t>Git – Introduction</a:t>
            </a:r>
            <a:br>
              <a:rPr lang="en-US"/>
            </a:br>
            <a:r>
              <a:rPr lang="en-US" sz="2400"/>
              <a:t>(30 minutes)</a:t>
            </a:r>
            <a:endParaRPr lang="en-US"/>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pPr marL="342900" indent="-342900">
              <a:buFontTx/>
              <a:buChar char="-"/>
            </a:pPr>
            <a:r>
              <a:rPr lang="en-US" dirty="0"/>
              <a:t>Installing Git</a:t>
            </a:r>
          </a:p>
          <a:p>
            <a:pPr marL="342900" indent="-342900">
              <a:buFontTx/>
              <a:buChar char="-"/>
            </a:pPr>
            <a:r>
              <a:rPr lang="en-US" dirty="0"/>
              <a:t>Setting up first repository</a:t>
            </a:r>
          </a:p>
          <a:p>
            <a:pPr marL="342900" indent="-342900">
              <a:buFontTx/>
              <a:buChar char="-"/>
            </a:pPr>
            <a:endParaRPr lang="en-US" dirty="0"/>
          </a:p>
        </p:txBody>
      </p:sp>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1338338796"/>
      </p:ext>
    </p:extLst>
  </p:cSld>
  <p:clrMapOvr>
    <a:masterClrMapping/>
  </p:clrMapOvr>
  <p:transition spd="slow"/>
</p:sld>
</file>

<file path=ppt/slides/slide33.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789188734"/>
      </p:ext>
    </p:extLst>
  </p:cSld>
  <p:clrMapOvr>
    <a:masterClrMapping/>
  </p:clrMapOvr>
  <p:transition spd="slow"/>
</p:sld>
</file>

<file path=ppt/slides/slide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1A7398-7DA4-4966-881D-14DD5A291E7D}"/>
              </a:ext>
            </a:extLst>
          </p:cNvPr>
          <p:cNvSpPr>
            <a:spLocks noGrp="1"/>
          </p:cNvSpPr>
          <p:nvPr>
            <p:ph type="title"/>
          </p:nvPr>
        </p:nvSpPr>
        <p:spPr>
          <a:prstGeom prst="rect">
            <a:avLst/>
          </a:prstGeom>
          <a:ln>
            <a:noFill/>
          </a:ln>
        </p:spPr>
        <p:txBody>
          <a:bodyPr wrap="square" anchor="ctr">
            <a:normAutofit/>
          </a:bodyPr>
          <a:lstStyle/>
          <a:p>
            <a:r>
              <a:rPr lang="en-US"/>
              <a:t>Scenario overview</a:t>
            </a:r>
          </a:p>
        </p:txBody>
      </p:sp>
      <p:sp>
        <p:nvSpPr>
          <p:cNvPr id="11" name="Text Placeholder 4">
            <a:extLst>
              <a:ext uri="{FF2B5EF4-FFF2-40B4-BE49-F238E27FC236}">
                <a16:creationId xmlns:a16="http://schemas.microsoft.com/office/drawing/2014/main" id="{CA9CCA85-D137-4368-A77E-C4CFCAD875C9}"/>
              </a:ext>
            </a:extLst>
          </p:cNvPr>
          <p:cNvSpPr>
            <a:spLocks noGrp="1"/>
          </p:cNvSpPr>
          <p:nvPr>
            <p:ph type="body" sz="quarter" idx="10"/>
          </p:nvPr>
        </p:nvSpPr>
        <p:spPr>
          <a:prstGeom prst="rect">
            <a:avLst/>
          </a:prstGeom>
        </p:spPr>
        <p:txBody>
          <a:bodyPr anchor="ctr">
            <a:normAutofit/>
          </a:bodyPr>
          <a:lstStyle/>
          <a:p>
            <a:r>
              <a:rPr lang="en-US" sz="2200"/>
              <a:t>You are tired of having different versions of the same scripts running in your environment. </a:t>
            </a:r>
          </a:p>
          <a:p>
            <a:endParaRPr lang="en-US" sz="2200"/>
          </a:p>
          <a:p>
            <a:r>
              <a:rPr lang="en-US" sz="2200"/>
              <a:t>You want to be able to leverage version control within your script repository.</a:t>
            </a:r>
          </a:p>
          <a:p>
            <a:endParaRPr lang="en-US" sz="2200"/>
          </a:p>
          <a:p>
            <a:r>
              <a:rPr lang="en-US" sz="2200"/>
              <a:t>Your engineers are confused on updates and which version of a specific script or file they are supposed to be used. </a:t>
            </a:r>
          </a:p>
          <a:p>
            <a:endParaRPr lang="en-US" sz="2200"/>
          </a:p>
          <a:p>
            <a:r>
              <a:rPr lang="en-US" sz="2200"/>
              <a:t>You want control over your scripts used in the production environment. </a:t>
            </a:r>
          </a:p>
        </p:txBody>
      </p:sp>
    </p:spTree>
    <p:custDataLst>
      <p:tags r:id="rId1"/>
    </p:custDataLst>
    <p:extLst>
      <p:ext uri="{BB962C8B-B14F-4D97-AF65-F5344CB8AC3E}">
        <p14:creationId xmlns:p14="http://schemas.microsoft.com/office/powerpoint/2010/main" val="3193650968"/>
      </p:ext>
    </p:extLst>
  </p:cSld>
  <p:clrMapOvr>
    <a:masterClrMapping/>
  </p:clrMapOvr>
  <p:transition spd="slow"/>
</p:sld>
</file>

<file path=ppt/slides/slide5.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A5EB8F-0A77-4901-B0C1-0C8DA649F69B}"/>
              </a:ext>
            </a:extLst>
          </p:cNvPr>
          <p:cNvSpPr>
            <a:spLocks noGrp="1"/>
          </p:cNvSpPr>
          <p:nvPr>
            <p:ph type="title"/>
          </p:nvPr>
        </p:nvSpPr>
        <p:spPr/>
        <p:txBody>
          <a:bodyPr/>
          <a:lstStyle/>
          <a:p>
            <a:r>
              <a:rPr lang="en-US">
                <a:cs typeface="Segoe UI"/>
              </a:rPr>
              <a:t>What is DevOps?</a:t>
            </a:r>
            <a:endParaRPr lang="en-US"/>
          </a:p>
        </p:txBody>
      </p:sp>
      <p:sp>
        <p:nvSpPr>
          <p:cNvPr id="2" name="Text Placeholder 1">
            <a:extLst>
              <a:ext uri="{FF2B5EF4-FFF2-40B4-BE49-F238E27FC236}">
                <a16:creationId xmlns:a16="http://schemas.microsoft.com/office/drawing/2014/main" id="{21D4964B-AF62-4106-BD5A-5D7621559755}"/>
              </a:ext>
            </a:extLst>
          </p:cNvPr>
          <p:cNvSpPr>
            <a:spLocks noGrp="1"/>
          </p:cNvSpPr>
          <p:nvPr>
            <p:ph sz="quarter" idx="13"/>
          </p:nvPr>
        </p:nvSpPr>
        <p:spPr/>
        <p:txBody>
          <a:bodyPr/>
          <a:lstStyle/>
          <a:p>
            <a:r>
              <a:rPr lang="en-US"/>
              <a:t>The union of people, process, and products to enable continuous delivery of value to your end users.</a:t>
            </a:r>
          </a:p>
          <a:p>
            <a:r>
              <a:rPr lang="en-US"/>
              <a:t>The contraction of “Dev” and “Ops” refers to replacing siloed Development and Operations to create multidisciplinary teams that work together with shared and efficient practices and tools.</a:t>
            </a:r>
          </a:p>
          <a:p>
            <a:endParaRPr lang="en-US"/>
          </a:p>
          <a:p>
            <a:endParaRPr lang="en-US"/>
          </a:p>
        </p:txBody>
      </p:sp>
      <p:pic>
        <p:nvPicPr>
          <p:cNvPr id="4" name="Picture 3">
            <a:extLst>
              <a:ext uri="{FF2B5EF4-FFF2-40B4-BE49-F238E27FC236}">
                <a16:creationId xmlns:a16="http://schemas.microsoft.com/office/drawing/2014/main" id="{379711A5-EE0F-40D1-A4DA-272330DC76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8905" y="3711395"/>
            <a:ext cx="5714190" cy="2857094"/>
          </a:xfrm>
          <a:prstGeom prst="rect">
            <a:avLst/>
          </a:prstGeom>
        </p:spPr>
      </p:pic>
    </p:spTree>
    <p:custDataLst>
      <p:tags r:id="rId1"/>
    </p:custDataLst>
    <p:extLst>
      <p:ext uri="{BB962C8B-B14F-4D97-AF65-F5344CB8AC3E}">
        <p14:creationId xmlns:p14="http://schemas.microsoft.com/office/powerpoint/2010/main" val="4048484401"/>
      </p:ext>
    </p:extLst>
  </p:cSld>
  <p:clrMapOvr>
    <a:masterClrMapping/>
  </p:clrMapOvr>
  <p:transition spd="slow"/>
</p:sld>
</file>

<file path=ppt/slides/slide6.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1">
            <a:extLst>
              <a:ext uri="{FF2B5EF4-FFF2-40B4-BE49-F238E27FC236}">
                <a16:creationId xmlns:a16="http://schemas.microsoft.com/office/drawing/2014/main" id="{680F60BD-C4A6-4822-A754-A655C260387F}"/>
              </a:ext>
            </a:extLst>
          </p:cNvPr>
          <p:cNvSpPr/>
          <p:nvPr/>
        </p:nvSpPr>
        <p:spPr bwMode="auto">
          <a:xfrm>
            <a:off x="4855230" y="5388940"/>
            <a:ext cx="2297390" cy="498255"/>
          </a:xfrm>
          <a:custGeom>
            <a:avLst/>
            <a:gdLst>
              <a:gd name="connsiteX0" fmla="*/ 0 w 2930774"/>
              <a:gd name="connsiteY0" fmla="*/ 0 h 631311"/>
              <a:gd name="connsiteX1" fmla="*/ 2930774 w 2930774"/>
              <a:gd name="connsiteY1" fmla="*/ 0 h 631311"/>
              <a:gd name="connsiteX2" fmla="*/ 2930774 w 2930774"/>
              <a:gd name="connsiteY2" fmla="*/ 631311 h 631311"/>
              <a:gd name="connsiteX3" fmla="*/ 0 w 2930774"/>
              <a:gd name="connsiteY3" fmla="*/ 631311 h 631311"/>
              <a:gd name="connsiteX4" fmla="*/ 0 w 2930774"/>
              <a:gd name="connsiteY4" fmla="*/ 0 h 631311"/>
              <a:gd name="connsiteX0" fmla="*/ 0 w 3016118"/>
              <a:gd name="connsiteY0" fmla="*/ 0 h 631311"/>
              <a:gd name="connsiteX1" fmla="*/ 2930774 w 3016118"/>
              <a:gd name="connsiteY1" fmla="*/ 0 h 631311"/>
              <a:gd name="connsiteX2" fmla="*/ 3016118 w 3016118"/>
              <a:gd name="connsiteY2" fmla="*/ 631311 h 631311"/>
              <a:gd name="connsiteX3" fmla="*/ 0 w 3016118"/>
              <a:gd name="connsiteY3" fmla="*/ 631311 h 631311"/>
              <a:gd name="connsiteX4" fmla="*/ 0 w 3016118"/>
              <a:gd name="connsiteY4" fmla="*/ 0 h 631311"/>
              <a:gd name="connsiteX0" fmla="*/ 146304 w 3162422"/>
              <a:gd name="connsiteY0" fmla="*/ 0 h 631311"/>
              <a:gd name="connsiteX1" fmla="*/ 3077078 w 3162422"/>
              <a:gd name="connsiteY1" fmla="*/ 0 h 631311"/>
              <a:gd name="connsiteX2" fmla="*/ 3162422 w 3162422"/>
              <a:gd name="connsiteY2" fmla="*/ 631311 h 631311"/>
              <a:gd name="connsiteX3" fmla="*/ 0 w 3162422"/>
              <a:gd name="connsiteY3" fmla="*/ 631311 h 631311"/>
              <a:gd name="connsiteX4" fmla="*/ 146304 w 3162422"/>
              <a:gd name="connsiteY4" fmla="*/ 0 h 63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422" h="631311">
                <a:moveTo>
                  <a:pt x="146304" y="0"/>
                </a:moveTo>
                <a:lnTo>
                  <a:pt x="3077078" y="0"/>
                </a:lnTo>
                <a:lnTo>
                  <a:pt x="3162422" y="631311"/>
                </a:lnTo>
                <a:lnTo>
                  <a:pt x="0" y="631311"/>
                </a:lnTo>
                <a:lnTo>
                  <a:pt x="146304" y="0"/>
                </a:lnTo>
                <a:close/>
              </a:path>
            </a:pathLst>
          </a:custGeom>
          <a:solidFill>
            <a:srgbClr val="FFFFFF"/>
          </a:solidFill>
          <a:ln w="9525" cap="flat" cmpd="sng" algn="ctr">
            <a:noFill/>
            <a:prstDash val="solid"/>
            <a:headEnd type="none" w="med" len="med"/>
            <a:tailEnd type="none" w="med" len="med"/>
          </a:ln>
          <a:effectLst/>
        </p:spPr>
        <p:txBody>
          <a:bodyPr rot="0" spcFirstLastPara="0" vert="horz" wrap="square" lIns="182845" tIns="146275" rIns="182845" bIns="146275"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205"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 name="Title 2">
            <a:extLst>
              <a:ext uri="{FF2B5EF4-FFF2-40B4-BE49-F238E27FC236}">
                <a16:creationId xmlns:a16="http://schemas.microsoft.com/office/drawing/2014/main" id="{59C4B71E-A7FA-42FD-B64D-D81897719038}"/>
              </a:ext>
            </a:extLst>
          </p:cNvPr>
          <p:cNvSpPr>
            <a:spLocks noGrp="1"/>
          </p:cNvSpPr>
          <p:nvPr>
            <p:ph type="title"/>
          </p:nvPr>
        </p:nvSpPr>
        <p:spPr>
          <a:xfrm>
            <a:off x="655638" y="320040"/>
            <a:ext cx="10880725" cy="923330"/>
          </a:xfrm>
        </p:spPr>
        <p:txBody>
          <a:bodyPr/>
          <a:lstStyle/>
          <a:p>
            <a:r>
              <a:rPr lang="en-US">
                <a:cs typeface="Segoe UI"/>
              </a:rPr>
              <a:t>DevOps – Deliver Faster, Smarter, and Continuously</a:t>
            </a:r>
            <a:br>
              <a:rPr lang="en-US"/>
            </a:br>
            <a:endParaRPr lang="en-US"/>
          </a:p>
        </p:txBody>
      </p:sp>
      <p:sp>
        <p:nvSpPr>
          <p:cNvPr id="4" name="TextBox 3">
            <a:extLst>
              <a:ext uri="{FF2B5EF4-FFF2-40B4-BE49-F238E27FC236}">
                <a16:creationId xmlns:a16="http://schemas.microsoft.com/office/drawing/2014/main" id="{D540DDB2-C4A6-4EEA-86AB-85F917BF9231}"/>
              </a:ext>
            </a:extLst>
          </p:cNvPr>
          <p:cNvSpPr txBox="1"/>
          <p:nvPr/>
        </p:nvSpPr>
        <p:spPr>
          <a:xfrm>
            <a:off x="8011358" y="1408113"/>
            <a:ext cx="3525004" cy="825547"/>
          </a:xfrm>
          <a:prstGeom prst="rect">
            <a:avLst/>
          </a:prstGeom>
          <a:noFill/>
        </p:spPr>
        <p:txBody>
          <a:bodyPr wrap="none" lIns="0" tIns="0" rIns="0" bIns="0" rtlCol="0" anchor="t" anchorCtr="0">
            <a:spAutoFit/>
          </a:bodyPr>
          <a:lstStyle/>
          <a:p>
            <a:pPr defTabSz="913923">
              <a:lnSpc>
                <a:spcPct val="90000"/>
              </a:lnSpc>
              <a:defRPr/>
            </a:pPr>
            <a:r>
              <a:rPr lang="en-US" sz="4000" kern="0" spc="-150">
                <a:gradFill flip="none" rotWithShape="1">
                  <a:gsLst>
                    <a:gs pos="1000">
                      <a:srgbClr val="3B2E58"/>
                    </a:gs>
                    <a:gs pos="100000">
                      <a:srgbClr val="682166"/>
                    </a:gs>
                  </a:gsLst>
                  <a:lin ang="5400000" scaled="0"/>
                  <a:tileRect/>
                </a:gradFill>
                <a:latin typeface="+mj-lt"/>
              </a:rPr>
              <a:t>Monitor + Learn</a:t>
            </a:r>
          </a:p>
          <a:p>
            <a:pPr defTabSz="913923">
              <a:lnSpc>
                <a:spcPct val="90000"/>
              </a:lnSpc>
              <a:defRPr/>
            </a:pPr>
            <a:endParaRPr lang="en-US" sz="1961" kern="0" spc="-60">
              <a:gradFill>
                <a:gsLst>
                  <a:gs pos="1000">
                    <a:srgbClr val="682166"/>
                  </a:gs>
                  <a:gs pos="100000">
                    <a:srgbClr val="682166"/>
                  </a:gs>
                </a:gsLst>
                <a:lin ang="5400000" scaled="0"/>
              </a:gradFill>
              <a:latin typeface="Segoe UI"/>
            </a:endParaRPr>
          </a:p>
        </p:txBody>
      </p:sp>
      <p:grpSp>
        <p:nvGrpSpPr>
          <p:cNvPr id="5" name="Group 4">
            <a:extLst>
              <a:ext uri="{FF2B5EF4-FFF2-40B4-BE49-F238E27FC236}">
                <a16:creationId xmlns:a16="http://schemas.microsoft.com/office/drawing/2014/main" id="{62737C8A-2A89-41DD-B8DE-5E09E4D28306}"/>
              </a:ext>
            </a:extLst>
          </p:cNvPr>
          <p:cNvGrpSpPr/>
          <p:nvPr/>
        </p:nvGrpSpPr>
        <p:grpSpPr>
          <a:xfrm>
            <a:off x="3161956" y="1563288"/>
            <a:ext cx="5868088" cy="4407103"/>
            <a:chOff x="3066564" y="1267312"/>
            <a:chExt cx="5868920" cy="4408353"/>
          </a:xfrm>
        </p:grpSpPr>
        <p:grpSp>
          <p:nvGrpSpPr>
            <p:cNvPr id="6" name="Group 5">
              <a:extLst>
                <a:ext uri="{FF2B5EF4-FFF2-40B4-BE49-F238E27FC236}">
                  <a16:creationId xmlns:a16="http://schemas.microsoft.com/office/drawing/2014/main" id="{0BFD206B-E227-48EC-BC73-4B6759CBFBE0}"/>
                </a:ext>
              </a:extLst>
            </p:cNvPr>
            <p:cNvGrpSpPr>
              <a:grpSpLocks noChangeAspect="1"/>
            </p:cNvGrpSpPr>
            <p:nvPr/>
          </p:nvGrpSpPr>
          <p:grpSpPr bwMode="auto">
            <a:xfrm>
              <a:off x="3209426" y="1999233"/>
              <a:ext cx="5587197" cy="3676432"/>
              <a:chOff x="1050" y="734"/>
              <a:chExt cx="5584" cy="3352"/>
            </a:xfrm>
            <a:solidFill>
              <a:srgbClr val="0072C6"/>
            </a:solidFill>
            <a:effectLst>
              <a:outerShdw blurRad="63500" sx="102000" sy="102000" algn="ctr" rotWithShape="0">
                <a:prstClr val="black">
                  <a:alpha val="40000"/>
                </a:prstClr>
              </a:outerShdw>
            </a:effectLst>
          </p:grpSpPr>
          <p:sp>
            <p:nvSpPr>
              <p:cNvPr id="46" name="Freeform 294">
                <a:extLst>
                  <a:ext uri="{FF2B5EF4-FFF2-40B4-BE49-F238E27FC236}">
                    <a16:creationId xmlns:a16="http://schemas.microsoft.com/office/drawing/2014/main" id="{14E22EF2-8051-4D1B-BAC2-E7A1621E636D}"/>
                  </a:ext>
                </a:extLst>
              </p:cNvPr>
              <p:cNvSpPr>
                <a:spLocks noEditPoints="1"/>
              </p:cNvSpPr>
              <p:nvPr/>
            </p:nvSpPr>
            <p:spPr bwMode="auto">
              <a:xfrm>
                <a:off x="1050" y="734"/>
                <a:ext cx="5580" cy="3352"/>
              </a:xfrm>
              <a:custGeom>
                <a:avLst/>
                <a:gdLst>
                  <a:gd name="T0" fmla="*/ 650 w 1300"/>
                  <a:gd name="T1" fmla="*/ 0 h 780"/>
                  <a:gd name="T2" fmla="*/ 0 w 1300"/>
                  <a:gd name="T3" fmla="*/ 390 h 780"/>
                  <a:gd name="T4" fmla="*/ 650 w 1300"/>
                  <a:gd name="T5" fmla="*/ 780 h 780"/>
                  <a:gd name="T6" fmla="*/ 1300 w 1300"/>
                  <a:gd name="T7" fmla="*/ 390 h 780"/>
                  <a:gd name="T8" fmla="*/ 650 w 1300"/>
                  <a:gd name="T9" fmla="*/ 0 h 780"/>
                  <a:gd name="T10" fmla="*/ 650 w 1300"/>
                  <a:gd name="T11" fmla="*/ 761 h 780"/>
                  <a:gd name="T12" fmla="*/ 14 w 1300"/>
                  <a:gd name="T13" fmla="*/ 390 h 780"/>
                  <a:gd name="T14" fmla="*/ 650 w 1300"/>
                  <a:gd name="T15" fmla="*/ 20 h 780"/>
                  <a:gd name="T16" fmla="*/ 1285 w 1300"/>
                  <a:gd name="T17" fmla="*/ 390 h 780"/>
                  <a:gd name="T18" fmla="*/ 650 w 1300"/>
                  <a:gd name="T19" fmla="*/ 761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0" h="780">
                    <a:moveTo>
                      <a:pt x="650" y="0"/>
                    </a:moveTo>
                    <a:cubicBezTo>
                      <a:pt x="291" y="0"/>
                      <a:pt x="0" y="175"/>
                      <a:pt x="0" y="390"/>
                    </a:cubicBezTo>
                    <a:cubicBezTo>
                      <a:pt x="0" y="606"/>
                      <a:pt x="291" y="780"/>
                      <a:pt x="650" y="780"/>
                    </a:cubicBezTo>
                    <a:cubicBezTo>
                      <a:pt x="1009" y="780"/>
                      <a:pt x="1300" y="606"/>
                      <a:pt x="1300" y="390"/>
                    </a:cubicBezTo>
                    <a:cubicBezTo>
                      <a:pt x="1300" y="175"/>
                      <a:pt x="1009" y="0"/>
                      <a:pt x="650" y="0"/>
                    </a:cubicBezTo>
                    <a:close/>
                    <a:moveTo>
                      <a:pt x="650" y="761"/>
                    </a:moveTo>
                    <a:cubicBezTo>
                      <a:pt x="299" y="761"/>
                      <a:pt x="14" y="595"/>
                      <a:pt x="14" y="390"/>
                    </a:cubicBezTo>
                    <a:cubicBezTo>
                      <a:pt x="14" y="186"/>
                      <a:pt x="299" y="20"/>
                      <a:pt x="650" y="20"/>
                    </a:cubicBezTo>
                    <a:cubicBezTo>
                      <a:pt x="1001" y="20"/>
                      <a:pt x="1285" y="186"/>
                      <a:pt x="1285" y="390"/>
                    </a:cubicBezTo>
                    <a:cubicBezTo>
                      <a:pt x="1285" y="595"/>
                      <a:pt x="1001" y="761"/>
                      <a:pt x="650" y="7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39">
                  <a:defRPr/>
                </a:pPr>
                <a:endParaRPr lang="en-US" sz="1765">
                  <a:solidFill>
                    <a:srgbClr val="000000"/>
                  </a:solidFill>
                  <a:latin typeface="Segoe UI"/>
                </a:endParaRPr>
              </a:p>
            </p:txBody>
          </p:sp>
          <p:sp>
            <p:nvSpPr>
              <p:cNvPr id="47" name="Freeform 295">
                <a:extLst>
                  <a:ext uri="{FF2B5EF4-FFF2-40B4-BE49-F238E27FC236}">
                    <a16:creationId xmlns:a16="http://schemas.microsoft.com/office/drawing/2014/main" id="{FBF0F187-CBF9-4258-90C7-CF886066FE65}"/>
                  </a:ext>
                </a:extLst>
              </p:cNvPr>
              <p:cNvSpPr>
                <a:spLocks noEditPoints="1"/>
              </p:cNvSpPr>
              <p:nvPr/>
            </p:nvSpPr>
            <p:spPr bwMode="auto">
              <a:xfrm>
                <a:off x="1050" y="1614"/>
                <a:ext cx="1854" cy="1633"/>
              </a:xfrm>
              <a:custGeom>
                <a:avLst/>
                <a:gdLst>
                  <a:gd name="T0" fmla="*/ 216 w 432"/>
                  <a:gd name="T1" fmla="*/ 0 h 432"/>
                  <a:gd name="T2" fmla="*/ 0 w 432"/>
                  <a:gd name="T3" fmla="*/ 216 h 432"/>
                  <a:gd name="T4" fmla="*/ 216 w 432"/>
                  <a:gd name="T5" fmla="*/ 432 h 432"/>
                  <a:gd name="T6" fmla="*/ 432 w 432"/>
                  <a:gd name="T7" fmla="*/ 216 h 432"/>
                  <a:gd name="T8" fmla="*/ 216 w 432"/>
                  <a:gd name="T9" fmla="*/ 0 h 432"/>
                  <a:gd name="T10" fmla="*/ 216 w 432"/>
                  <a:gd name="T11" fmla="*/ 415 h 432"/>
                  <a:gd name="T12" fmla="*/ 17 w 432"/>
                  <a:gd name="T13" fmla="*/ 216 h 432"/>
                  <a:gd name="T14" fmla="*/ 216 w 432"/>
                  <a:gd name="T15" fmla="*/ 18 h 432"/>
                  <a:gd name="T16" fmla="*/ 414 w 432"/>
                  <a:gd name="T17" fmla="*/ 216 h 432"/>
                  <a:gd name="T18" fmla="*/ 216 w 432"/>
                  <a:gd name="T19" fmla="*/ 415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 h="432">
                    <a:moveTo>
                      <a:pt x="216" y="0"/>
                    </a:moveTo>
                    <a:cubicBezTo>
                      <a:pt x="97" y="0"/>
                      <a:pt x="0" y="97"/>
                      <a:pt x="0" y="216"/>
                    </a:cubicBezTo>
                    <a:cubicBezTo>
                      <a:pt x="0" y="335"/>
                      <a:pt x="97" y="432"/>
                      <a:pt x="216" y="432"/>
                    </a:cubicBezTo>
                    <a:cubicBezTo>
                      <a:pt x="335" y="432"/>
                      <a:pt x="432" y="335"/>
                      <a:pt x="432" y="216"/>
                    </a:cubicBezTo>
                    <a:cubicBezTo>
                      <a:pt x="432" y="97"/>
                      <a:pt x="335" y="0"/>
                      <a:pt x="216" y="0"/>
                    </a:cubicBezTo>
                    <a:close/>
                    <a:moveTo>
                      <a:pt x="216" y="415"/>
                    </a:moveTo>
                    <a:cubicBezTo>
                      <a:pt x="106" y="415"/>
                      <a:pt x="17" y="326"/>
                      <a:pt x="17" y="216"/>
                    </a:cubicBezTo>
                    <a:cubicBezTo>
                      <a:pt x="17" y="106"/>
                      <a:pt x="106" y="18"/>
                      <a:pt x="216" y="18"/>
                    </a:cubicBezTo>
                    <a:cubicBezTo>
                      <a:pt x="326" y="18"/>
                      <a:pt x="414" y="106"/>
                      <a:pt x="414" y="216"/>
                    </a:cubicBezTo>
                    <a:cubicBezTo>
                      <a:pt x="414" y="326"/>
                      <a:pt x="326" y="415"/>
                      <a:pt x="216" y="4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39">
                  <a:defRPr/>
                </a:pPr>
                <a:endParaRPr lang="en-US" sz="1765">
                  <a:solidFill>
                    <a:srgbClr val="000000"/>
                  </a:solidFill>
                  <a:latin typeface="Segoe UI"/>
                </a:endParaRPr>
              </a:p>
            </p:txBody>
          </p:sp>
          <p:sp>
            <p:nvSpPr>
              <p:cNvPr id="48" name="Freeform 296">
                <a:extLst>
                  <a:ext uri="{FF2B5EF4-FFF2-40B4-BE49-F238E27FC236}">
                    <a16:creationId xmlns:a16="http://schemas.microsoft.com/office/drawing/2014/main" id="{075B5610-762C-4534-A7FD-BDF866293A27}"/>
                  </a:ext>
                </a:extLst>
              </p:cNvPr>
              <p:cNvSpPr>
                <a:spLocks noEditPoints="1"/>
              </p:cNvSpPr>
              <p:nvPr/>
            </p:nvSpPr>
            <p:spPr bwMode="auto">
              <a:xfrm>
                <a:off x="4857" y="1622"/>
                <a:ext cx="1777" cy="1604"/>
              </a:xfrm>
              <a:custGeom>
                <a:avLst/>
                <a:gdLst>
                  <a:gd name="T0" fmla="*/ 216 w 432"/>
                  <a:gd name="T1" fmla="*/ 0 h 432"/>
                  <a:gd name="T2" fmla="*/ 0 w 432"/>
                  <a:gd name="T3" fmla="*/ 216 h 432"/>
                  <a:gd name="T4" fmla="*/ 216 w 432"/>
                  <a:gd name="T5" fmla="*/ 432 h 432"/>
                  <a:gd name="T6" fmla="*/ 432 w 432"/>
                  <a:gd name="T7" fmla="*/ 216 h 432"/>
                  <a:gd name="T8" fmla="*/ 216 w 432"/>
                  <a:gd name="T9" fmla="*/ 0 h 432"/>
                  <a:gd name="T10" fmla="*/ 216 w 432"/>
                  <a:gd name="T11" fmla="*/ 415 h 432"/>
                  <a:gd name="T12" fmla="*/ 17 w 432"/>
                  <a:gd name="T13" fmla="*/ 216 h 432"/>
                  <a:gd name="T14" fmla="*/ 216 w 432"/>
                  <a:gd name="T15" fmla="*/ 18 h 432"/>
                  <a:gd name="T16" fmla="*/ 414 w 432"/>
                  <a:gd name="T17" fmla="*/ 216 h 432"/>
                  <a:gd name="T18" fmla="*/ 216 w 432"/>
                  <a:gd name="T19" fmla="*/ 415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 h="432">
                    <a:moveTo>
                      <a:pt x="216" y="0"/>
                    </a:moveTo>
                    <a:cubicBezTo>
                      <a:pt x="97" y="0"/>
                      <a:pt x="0" y="97"/>
                      <a:pt x="0" y="216"/>
                    </a:cubicBezTo>
                    <a:cubicBezTo>
                      <a:pt x="0" y="335"/>
                      <a:pt x="97" y="432"/>
                      <a:pt x="216" y="432"/>
                    </a:cubicBezTo>
                    <a:cubicBezTo>
                      <a:pt x="335" y="432"/>
                      <a:pt x="432" y="335"/>
                      <a:pt x="432" y="216"/>
                    </a:cubicBezTo>
                    <a:cubicBezTo>
                      <a:pt x="432" y="97"/>
                      <a:pt x="335" y="0"/>
                      <a:pt x="216" y="0"/>
                    </a:cubicBezTo>
                    <a:close/>
                    <a:moveTo>
                      <a:pt x="216" y="415"/>
                    </a:moveTo>
                    <a:cubicBezTo>
                      <a:pt x="106" y="415"/>
                      <a:pt x="17" y="326"/>
                      <a:pt x="17" y="216"/>
                    </a:cubicBezTo>
                    <a:cubicBezTo>
                      <a:pt x="17" y="106"/>
                      <a:pt x="106" y="18"/>
                      <a:pt x="216" y="18"/>
                    </a:cubicBezTo>
                    <a:cubicBezTo>
                      <a:pt x="326" y="18"/>
                      <a:pt x="414" y="106"/>
                      <a:pt x="414" y="216"/>
                    </a:cubicBezTo>
                    <a:cubicBezTo>
                      <a:pt x="414" y="326"/>
                      <a:pt x="326" y="415"/>
                      <a:pt x="216" y="4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39">
                  <a:defRPr/>
                </a:pPr>
                <a:endParaRPr lang="en-US" sz="1765">
                  <a:solidFill>
                    <a:srgbClr val="000000"/>
                  </a:solidFill>
                  <a:latin typeface="Segoe UI"/>
                </a:endParaRPr>
              </a:p>
            </p:txBody>
          </p:sp>
        </p:grpSp>
        <p:grpSp>
          <p:nvGrpSpPr>
            <p:cNvPr id="7" name="Group 6">
              <a:extLst>
                <a:ext uri="{FF2B5EF4-FFF2-40B4-BE49-F238E27FC236}">
                  <a16:creationId xmlns:a16="http://schemas.microsoft.com/office/drawing/2014/main" id="{ED8D97A5-6A3A-4617-BA5A-F8FD4191353E}"/>
                </a:ext>
              </a:extLst>
            </p:cNvPr>
            <p:cNvGrpSpPr/>
            <p:nvPr/>
          </p:nvGrpSpPr>
          <p:grpSpPr>
            <a:xfrm rot="10800000">
              <a:off x="3066564" y="3899949"/>
              <a:ext cx="380886" cy="198444"/>
              <a:chOff x="1473341" y="3774232"/>
              <a:chExt cx="480262" cy="292168"/>
            </a:xfrm>
          </p:grpSpPr>
          <p:sp>
            <p:nvSpPr>
              <p:cNvPr id="44" name="Isosceles Triangle 43">
                <a:extLst>
                  <a:ext uri="{FF2B5EF4-FFF2-40B4-BE49-F238E27FC236}">
                    <a16:creationId xmlns:a16="http://schemas.microsoft.com/office/drawing/2014/main" id="{0617F7F2-6218-4302-A5C3-A9E590CD77DD}"/>
                  </a:ext>
                </a:extLst>
              </p:cNvPr>
              <p:cNvSpPr/>
              <p:nvPr/>
            </p:nvSpPr>
            <p:spPr bwMode="auto">
              <a:xfrm>
                <a:off x="1473341" y="3774232"/>
                <a:ext cx="480262" cy="291068"/>
              </a:xfrm>
              <a:prstGeom prst="triangle">
                <a:avLst/>
              </a:prstGeom>
              <a:solidFill>
                <a:srgbClr val="FFFFFF"/>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205"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 name="Isosceles Triangle 44">
                <a:extLst>
                  <a:ext uri="{FF2B5EF4-FFF2-40B4-BE49-F238E27FC236}">
                    <a16:creationId xmlns:a16="http://schemas.microsoft.com/office/drawing/2014/main" id="{13D85B0D-CE66-4A57-B9E3-698A231B5521}"/>
                  </a:ext>
                </a:extLst>
              </p:cNvPr>
              <p:cNvSpPr/>
              <p:nvPr/>
            </p:nvSpPr>
            <p:spPr bwMode="auto">
              <a:xfrm>
                <a:off x="1512304" y="3822560"/>
                <a:ext cx="402336" cy="243840"/>
              </a:xfrm>
              <a:prstGeom prst="triangle">
                <a:avLst/>
              </a:prstGeom>
              <a:solidFill>
                <a:schemeClr val="accent1"/>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205"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8" name="Group 7">
              <a:extLst>
                <a:ext uri="{FF2B5EF4-FFF2-40B4-BE49-F238E27FC236}">
                  <a16:creationId xmlns:a16="http://schemas.microsoft.com/office/drawing/2014/main" id="{EAC5C100-A198-40D3-A811-E1B1237A9186}"/>
                </a:ext>
              </a:extLst>
            </p:cNvPr>
            <p:cNvGrpSpPr/>
            <p:nvPr/>
          </p:nvGrpSpPr>
          <p:grpSpPr>
            <a:xfrm>
              <a:off x="8563267" y="3615748"/>
              <a:ext cx="372217" cy="191883"/>
              <a:chOff x="1473341" y="3774232"/>
              <a:chExt cx="480262" cy="292168"/>
            </a:xfrm>
          </p:grpSpPr>
          <p:sp>
            <p:nvSpPr>
              <p:cNvPr id="42" name="Isosceles Triangle 41">
                <a:extLst>
                  <a:ext uri="{FF2B5EF4-FFF2-40B4-BE49-F238E27FC236}">
                    <a16:creationId xmlns:a16="http://schemas.microsoft.com/office/drawing/2014/main" id="{92DF943E-CCA2-40B6-BCB5-F8F9F799CE8B}"/>
                  </a:ext>
                </a:extLst>
              </p:cNvPr>
              <p:cNvSpPr/>
              <p:nvPr/>
            </p:nvSpPr>
            <p:spPr bwMode="auto">
              <a:xfrm>
                <a:off x="1473341" y="3774232"/>
                <a:ext cx="480262" cy="291068"/>
              </a:xfrm>
              <a:prstGeom prst="triangle">
                <a:avLst/>
              </a:prstGeom>
              <a:solidFill>
                <a:srgbClr val="FFFFFF"/>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205"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3" name="Isosceles Triangle 42">
                <a:extLst>
                  <a:ext uri="{FF2B5EF4-FFF2-40B4-BE49-F238E27FC236}">
                    <a16:creationId xmlns:a16="http://schemas.microsoft.com/office/drawing/2014/main" id="{82DB64C9-32E9-4798-BC4E-7166381D98BA}"/>
                  </a:ext>
                </a:extLst>
              </p:cNvPr>
              <p:cNvSpPr/>
              <p:nvPr/>
            </p:nvSpPr>
            <p:spPr bwMode="auto">
              <a:xfrm>
                <a:off x="1512304" y="3822560"/>
                <a:ext cx="402336" cy="243840"/>
              </a:xfrm>
              <a:prstGeom prst="triangle">
                <a:avLst/>
              </a:prstGeom>
              <a:solidFill>
                <a:schemeClr val="accent1"/>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205"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9" name="Group 8">
              <a:extLst>
                <a:ext uri="{FF2B5EF4-FFF2-40B4-BE49-F238E27FC236}">
                  <a16:creationId xmlns:a16="http://schemas.microsoft.com/office/drawing/2014/main" id="{CC112F70-989F-4DF2-93E4-AEFEAAACF889}"/>
                </a:ext>
              </a:extLst>
            </p:cNvPr>
            <p:cNvGrpSpPr/>
            <p:nvPr/>
          </p:nvGrpSpPr>
          <p:grpSpPr>
            <a:xfrm rot="16200000">
              <a:off x="7728728" y="2915804"/>
              <a:ext cx="351453" cy="209987"/>
              <a:chOff x="1473341" y="3774232"/>
              <a:chExt cx="480262" cy="292168"/>
            </a:xfrm>
          </p:grpSpPr>
          <p:sp>
            <p:nvSpPr>
              <p:cNvPr id="40" name="Isosceles Triangle 39">
                <a:extLst>
                  <a:ext uri="{FF2B5EF4-FFF2-40B4-BE49-F238E27FC236}">
                    <a16:creationId xmlns:a16="http://schemas.microsoft.com/office/drawing/2014/main" id="{0411B4B0-ADD5-414A-81D1-9BCE8163BDE8}"/>
                  </a:ext>
                </a:extLst>
              </p:cNvPr>
              <p:cNvSpPr/>
              <p:nvPr/>
            </p:nvSpPr>
            <p:spPr bwMode="auto">
              <a:xfrm>
                <a:off x="1473341" y="3774232"/>
                <a:ext cx="480262" cy="291068"/>
              </a:xfrm>
              <a:prstGeom prst="triangle">
                <a:avLst/>
              </a:prstGeom>
              <a:solidFill>
                <a:srgbClr val="FFFFFF"/>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205"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Isosceles Triangle 40">
                <a:extLst>
                  <a:ext uri="{FF2B5EF4-FFF2-40B4-BE49-F238E27FC236}">
                    <a16:creationId xmlns:a16="http://schemas.microsoft.com/office/drawing/2014/main" id="{63F22BC5-8CC0-40B5-8935-FABB804A6FEA}"/>
                  </a:ext>
                </a:extLst>
              </p:cNvPr>
              <p:cNvSpPr/>
              <p:nvPr/>
            </p:nvSpPr>
            <p:spPr bwMode="auto">
              <a:xfrm>
                <a:off x="1512304" y="3822560"/>
                <a:ext cx="402336" cy="243840"/>
              </a:xfrm>
              <a:prstGeom prst="triangle">
                <a:avLst/>
              </a:prstGeom>
              <a:solidFill>
                <a:schemeClr val="accent1"/>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205"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0" name="Group 9">
              <a:extLst>
                <a:ext uri="{FF2B5EF4-FFF2-40B4-BE49-F238E27FC236}">
                  <a16:creationId xmlns:a16="http://schemas.microsoft.com/office/drawing/2014/main" id="{F2803E82-CBC5-4CE1-B1FC-F754CA5C2799}"/>
                </a:ext>
              </a:extLst>
            </p:cNvPr>
            <p:cNvGrpSpPr/>
            <p:nvPr/>
          </p:nvGrpSpPr>
          <p:grpSpPr>
            <a:xfrm rot="5400000">
              <a:off x="4159611" y="4592881"/>
              <a:ext cx="320114" cy="197965"/>
              <a:chOff x="1473341" y="3774232"/>
              <a:chExt cx="480262" cy="292168"/>
            </a:xfrm>
          </p:grpSpPr>
          <p:sp>
            <p:nvSpPr>
              <p:cNvPr id="38" name="Isosceles Triangle 37">
                <a:extLst>
                  <a:ext uri="{FF2B5EF4-FFF2-40B4-BE49-F238E27FC236}">
                    <a16:creationId xmlns:a16="http://schemas.microsoft.com/office/drawing/2014/main" id="{494704CC-C6F8-43DE-A737-9182C7F8E951}"/>
                  </a:ext>
                </a:extLst>
              </p:cNvPr>
              <p:cNvSpPr/>
              <p:nvPr/>
            </p:nvSpPr>
            <p:spPr bwMode="auto">
              <a:xfrm>
                <a:off x="1473341" y="3774232"/>
                <a:ext cx="480262" cy="291068"/>
              </a:xfrm>
              <a:prstGeom prst="triangle">
                <a:avLst/>
              </a:prstGeom>
              <a:solidFill>
                <a:srgbClr val="FFFFFF"/>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205"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Isosceles Triangle 38">
                <a:extLst>
                  <a:ext uri="{FF2B5EF4-FFF2-40B4-BE49-F238E27FC236}">
                    <a16:creationId xmlns:a16="http://schemas.microsoft.com/office/drawing/2014/main" id="{F5153CA3-3692-43F7-B2BB-957E3D931750}"/>
                  </a:ext>
                </a:extLst>
              </p:cNvPr>
              <p:cNvSpPr/>
              <p:nvPr/>
            </p:nvSpPr>
            <p:spPr bwMode="auto">
              <a:xfrm>
                <a:off x="1512304" y="3822560"/>
                <a:ext cx="402336" cy="243840"/>
              </a:xfrm>
              <a:prstGeom prst="triangle">
                <a:avLst/>
              </a:prstGeom>
              <a:solidFill>
                <a:schemeClr val="accent1"/>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205"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1" name="TextBox 61">
              <a:extLst>
                <a:ext uri="{FF2B5EF4-FFF2-40B4-BE49-F238E27FC236}">
                  <a16:creationId xmlns:a16="http://schemas.microsoft.com/office/drawing/2014/main" id="{AFA1BD86-1DE8-4D2E-9963-9B466AD832DC}"/>
                </a:ext>
              </a:extLst>
            </p:cNvPr>
            <p:cNvSpPr txBox="1"/>
            <p:nvPr/>
          </p:nvSpPr>
          <p:spPr>
            <a:xfrm>
              <a:off x="7353908" y="3669906"/>
              <a:ext cx="1212453" cy="307864"/>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39">
                <a:defRPr/>
              </a:pPr>
              <a:r>
                <a:rPr lang="en-US" sz="2000" kern="0">
                  <a:gradFill>
                    <a:gsLst>
                      <a:gs pos="20354">
                        <a:srgbClr val="000000"/>
                      </a:gs>
                      <a:gs pos="54000">
                        <a:srgbClr val="000000"/>
                      </a:gs>
                    </a:gsLst>
                    <a:lin ang="5400000" scaled="0"/>
                  </a:gradFill>
                  <a:latin typeface="Segoe UI Light"/>
                </a:rPr>
                <a:t>Production</a:t>
              </a:r>
            </a:p>
          </p:txBody>
        </p:sp>
        <p:grpSp>
          <p:nvGrpSpPr>
            <p:cNvPr id="12" name="Group 11">
              <a:extLst>
                <a:ext uri="{FF2B5EF4-FFF2-40B4-BE49-F238E27FC236}">
                  <a16:creationId xmlns:a16="http://schemas.microsoft.com/office/drawing/2014/main" id="{FB47772C-0C4F-4A3C-990E-0BB7983CEA1A}"/>
                </a:ext>
              </a:extLst>
            </p:cNvPr>
            <p:cNvGrpSpPr/>
            <p:nvPr/>
          </p:nvGrpSpPr>
          <p:grpSpPr>
            <a:xfrm>
              <a:off x="5058949" y="3599494"/>
              <a:ext cx="1912939" cy="458266"/>
              <a:chOff x="4662521" y="3822551"/>
              <a:chExt cx="2867552" cy="480263"/>
            </a:xfrm>
            <a:effectLst>
              <a:outerShdw blurRad="63500" sx="102000" sy="102000" algn="ctr" rotWithShape="0">
                <a:prstClr val="black">
                  <a:alpha val="40000"/>
                </a:prstClr>
              </a:outerShdw>
            </a:effectLst>
          </p:grpSpPr>
          <p:sp>
            <p:nvSpPr>
              <p:cNvPr id="31" name="Rectangle 30">
                <a:extLst>
                  <a:ext uri="{FF2B5EF4-FFF2-40B4-BE49-F238E27FC236}">
                    <a16:creationId xmlns:a16="http://schemas.microsoft.com/office/drawing/2014/main" id="{73578E89-833B-4D01-A519-1D396421FEBF}"/>
                  </a:ext>
                </a:extLst>
              </p:cNvPr>
              <p:cNvSpPr/>
              <p:nvPr/>
            </p:nvSpPr>
            <p:spPr bwMode="auto">
              <a:xfrm>
                <a:off x="4953297" y="4002478"/>
                <a:ext cx="2286000" cy="120407"/>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205"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32" name="Group 31">
                <a:extLst>
                  <a:ext uri="{FF2B5EF4-FFF2-40B4-BE49-F238E27FC236}">
                    <a16:creationId xmlns:a16="http://schemas.microsoft.com/office/drawing/2014/main" id="{32100DF2-F152-485A-9808-B51E1F511D8A}"/>
                  </a:ext>
                </a:extLst>
              </p:cNvPr>
              <p:cNvGrpSpPr/>
              <p:nvPr/>
            </p:nvGrpSpPr>
            <p:grpSpPr>
              <a:xfrm rot="16200000">
                <a:off x="4568474" y="3916599"/>
                <a:ext cx="480262" cy="292168"/>
                <a:chOff x="1473341" y="3774232"/>
                <a:chExt cx="480262" cy="292168"/>
              </a:xfrm>
            </p:grpSpPr>
            <p:sp>
              <p:nvSpPr>
                <p:cNvPr id="36" name="Isosceles Triangle 35">
                  <a:extLst>
                    <a:ext uri="{FF2B5EF4-FFF2-40B4-BE49-F238E27FC236}">
                      <a16:creationId xmlns:a16="http://schemas.microsoft.com/office/drawing/2014/main" id="{C703E42F-388D-4BDE-8AE5-AC3AB0FB47C1}"/>
                    </a:ext>
                  </a:extLst>
                </p:cNvPr>
                <p:cNvSpPr/>
                <p:nvPr/>
              </p:nvSpPr>
              <p:spPr bwMode="auto">
                <a:xfrm>
                  <a:off x="1473341" y="3774232"/>
                  <a:ext cx="480262" cy="291068"/>
                </a:xfrm>
                <a:prstGeom prst="triangle">
                  <a:avLst/>
                </a:prstGeom>
                <a:solidFill>
                  <a:srgbClr val="FFFFFF"/>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205"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Isosceles Triangle 36">
                  <a:extLst>
                    <a:ext uri="{FF2B5EF4-FFF2-40B4-BE49-F238E27FC236}">
                      <a16:creationId xmlns:a16="http://schemas.microsoft.com/office/drawing/2014/main" id="{EBEA2689-EABA-40D9-99AD-E6E90180902A}"/>
                    </a:ext>
                  </a:extLst>
                </p:cNvPr>
                <p:cNvSpPr/>
                <p:nvPr/>
              </p:nvSpPr>
              <p:spPr bwMode="auto">
                <a:xfrm>
                  <a:off x="1512304" y="3822560"/>
                  <a:ext cx="402336" cy="243840"/>
                </a:xfrm>
                <a:prstGeom prst="triangle">
                  <a:avLst/>
                </a:prstGeom>
                <a:solidFill>
                  <a:schemeClr val="accent1"/>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205"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33" name="Group 32">
                <a:extLst>
                  <a:ext uri="{FF2B5EF4-FFF2-40B4-BE49-F238E27FC236}">
                    <a16:creationId xmlns:a16="http://schemas.microsoft.com/office/drawing/2014/main" id="{80CB0A28-4DA2-4968-868B-B0410B297937}"/>
                  </a:ext>
                </a:extLst>
              </p:cNvPr>
              <p:cNvGrpSpPr/>
              <p:nvPr/>
            </p:nvGrpSpPr>
            <p:grpSpPr>
              <a:xfrm rot="5400000">
                <a:off x="7143858" y="3916598"/>
                <a:ext cx="480262" cy="292168"/>
                <a:chOff x="1473341" y="3774232"/>
                <a:chExt cx="480262" cy="292168"/>
              </a:xfrm>
            </p:grpSpPr>
            <p:sp>
              <p:nvSpPr>
                <p:cNvPr id="34" name="Isosceles Triangle 33">
                  <a:extLst>
                    <a:ext uri="{FF2B5EF4-FFF2-40B4-BE49-F238E27FC236}">
                      <a16:creationId xmlns:a16="http://schemas.microsoft.com/office/drawing/2014/main" id="{C5AE6739-BB88-41AD-B8D7-36A585D4EDB9}"/>
                    </a:ext>
                  </a:extLst>
                </p:cNvPr>
                <p:cNvSpPr/>
                <p:nvPr/>
              </p:nvSpPr>
              <p:spPr bwMode="auto">
                <a:xfrm>
                  <a:off x="1473341" y="3774232"/>
                  <a:ext cx="480262" cy="291068"/>
                </a:xfrm>
                <a:prstGeom prst="triangle">
                  <a:avLst/>
                </a:prstGeom>
                <a:solidFill>
                  <a:srgbClr val="FFFFFF"/>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205"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Isosceles Triangle 34">
                  <a:extLst>
                    <a:ext uri="{FF2B5EF4-FFF2-40B4-BE49-F238E27FC236}">
                      <a16:creationId xmlns:a16="http://schemas.microsoft.com/office/drawing/2014/main" id="{D3A4D9D0-5885-40BE-9101-24C3407AAAAB}"/>
                    </a:ext>
                  </a:extLst>
                </p:cNvPr>
                <p:cNvSpPr/>
                <p:nvPr/>
              </p:nvSpPr>
              <p:spPr bwMode="auto">
                <a:xfrm>
                  <a:off x="1512304" y="3822560"/>
                  <a:ext cx="402336" cy="243840"/>
                </a:xfrm>
                <a:prstGeom prst="triangle">
                  <a:avLst/>
                </a:prstGeom>
                <a:solidFill>
                  <a:schemeClr val="accent1"/>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205"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sp>
          <p:nvSpPr>
            <p:cNvPr id="13" name="TextBox 93">
              <a:extLst>
                <a:ext uri="{FF2B5EF4-FFF2-40B4-BE49-F238E27FC236}">
                  <a16:creationId xmlns:a16="http://schemas.microsoft.com/office/drawing/2014/main" id="{6EBA6DEB-06BC-4C2E-9A32-C06A5CE849C0}"/>
                </a:ext>
              </a:extLst>
            </p:cNvPr>
            <p:cNvSpPr txBox="1"/>
            <p:nvPr/>
          </p:nvSpPr>
          <p:spPr>
            <a:xfrm>
              <a:off x="5294280" y="3929582"/>
              <a:ext cx="1447717" cy="307864"/>
            </a:xfrm>
            <a:prstGeom prst="rect">
              <a:avLst/>
            </a:prstGeom>
            <a:noFill/>
          </p:spPr>
          <p:txBody>
            <a:bodyPr wrap="non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39">
                <a:defRPr/>
              </a:pPr>
              <a:r>
                <a:rPr lang="en-US" sz="2000" kern="0">
                  <a:gradFill>
                    <a:gsLst>
                      <a:gs pos="20354">
                        <a:srgbClr val="000000"/>
                      </a:gs>
                      <a:gs pos="54000">
                        <a:srgbClr val="000000"/>
                      </a:gs>
                    </a:gsLst>
                    <a:lin ang="5400000" scaled="0"/>
                  </a:gradFill>
                  <a:latin typeface="Segoe UI Light"/>
                </a:rPr>
                <a:t>Collaboration</a:t>
              </a:r>
            </a:p>
          </p:txBody>
        </p:sp>
        <p:grpSp>
          <p:nvGrpSpPr>
            <p:cNvPr id="14" name="Group 13">
              <a:extLst>
                <a:ext uri="{FF2B5EF4-FFF2-40B4-BE49-F238E27FC236}">
                  <a16:creationId xmlns:a16="http://schemas.microsoft.com/office/drawing/2014/main" id="{53451899-712F-4944-B71E-D5878EB4D4F9}"/>
                </a:ext>
              </a:extLst>
            </p:cNvPr>
            <p:cNvGrpSpPr>
              <a:grpSpLocks noChangeAspect="1"/>
            </p:cNvGrpSpPr>
            <p:nvPr/>
          </p:nvGrpSpPr>
          <p:grpSpPr bwMode="auto">
            <a:xfrm>
              <a:off x="5591969" y="3107135"/>
              <a:ext cx="715432" cy="613687"/>
              <a:chOff x="7349" y="-2816"/>
              <a:chExt cx="661" cy="567"/>
            </a:xfrm>
            <a:solidFill>
              <a:srgbClr val="FFFFFF">
                <a:lumMod val="50000"/>
              </a:srgbClr>
            </a:solidFill>
          </p:grpSpPr>
          <p:sp>
            <p:nvSpPr>
              <p:cNvPr id="25" name="Freeform 273">
                <a:extLst>
                  <a:ext uri="{FF2B5EF4-FFF2-40B4-BE49-F238E27FC236}">
                    <a16:creationId xmlns:a16="http://schemas.microsoft.com/office/drawing/2014/main" id="{81E12349-D678-4E84-9C38-9DB759D8B8B1}"/>
                  </a:ext>
                </a:extLst>
              </p:cNvPr>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solidFill>
                <a:schemeClr val="dk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01">
                  <a:defRPr/>
                </a:pPr>
                <a:endParaRPr lang="en-US" sz="1667">
                  <a:solidFill>
                    <a:srgbClr val="FFFFFF"/>
                  </a:solidFill>
                  <a:latin typeface="Segoe UI"/>
                </a:endParaRPr>
              </a:p>
            </p:txBody>
          </p:sp>
          <p:sp>
            <p:nvSpPr>
              <p:cNvPr id="26" name="Oval 25">
                <a:extLst>
                  <a:ext uri="{FF2B5EF4-FFF2-40B4-BE49-F238E27FC236}">
                    <a16:creationId xmlns:a16="http://schemas.microsoft.com/office/drawing/2014/main" id="{E59F8859-7ADA-4065-9D17-0E794F39DF64}"/>
                  </a:ext>
                </a:extLst>
              </p:cNvPr>
              <p:cNvSpPr>
                <a:spLocks noChangeArrowheads="1"/>
              </p:cNvSpPr>
              <p:nvPr/>
            </p:nvSpPr>
            <p:spPr bwMode="auto">
              <a:xfrm>
                <a:off x="7616" y="-2816"/>
                <a:ext cx="127" cy="128"/>
              </a:xfrm>
              <a:prstGeom prst="ellipse">
                <a:avLst/>
              </a:prstGeom>
              <a:solidFill>
                <a:schemeClr val="dk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01">
                  <a:defRPr/>
                </a:pPr>
                <a:endParaRPr lang="en-US" sz="1667">
                  <a:solidFill>
                    <a:srgbClr val="FFFFFF"/>
                  </a:solidFill>
                  <a:latin typeface="Segoe UI"/>
                </a:endParaRPr>
              </a:p>
            </p:txBody>
          </p:sp>
          <p:sp>
            <p:nvSpPr>
              <p:cNvPr id="27" name="Freeform 275">
                <a:extLst>
                  <a:ext uri="{FF2B5EF4-FFF2-40B4-BE49-F238E27FC236}">
                    <a16:creationId xmlns:a16="http://schemas.microsoft.com/office/drawing/2014/main" id="{742A54AA-42C5-4C4A-BA79-E9A38CCE0013}"/>
                  </a:ext>
                </a:extLst>
              </p:cNvPr>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solidFill>
                <a:schemeClr val="dk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01">
                  <a:defRPr/>
                </a:pPr>
                <a:endParaRPr lang="en-US" sz="1667">
                  <a:solidFill>
                    <a:srgbClr val="FFFFFF"/>
                  </a:solidFill>
                  <a:latin typeface="Segoe UI"/>
                </a:endParaRPr>
              </a:p>
            </p:txBody>
          </p:sp>
          <p:sp>
            <p:nvSpPr>
              <p:cNvPr id="28" name="Oval 27">
                <a:extLst>
                  <a:ext uri="{FF2B5EF4-FFF2-40B4-BE49-F238E27FC236}">
                    <a16:creationId xmlns:a16="http://schemas.microsoft.com/office/drawing/2014/main" id="{50DA2348-7E95-4EF5-BC3D-4DE6311A9F02}"/>
                  </a:ext>
                </a:extLst>
              </p:cNvPr>
              <p:cNvSpPr>
                <a:spLocks noChangeArrowheads="1"/>
              </p:cNvSpPr>
              <p:nvPr/>
            </p:nvSpPr>
            <p:spPr bwMode="auto">
              <a:xfrm>
                <a:off x="7866" y="-2780"/>
                <a:ext cx="109" cy="108"/>
              </a:xfrm>
              <a:prstGeom prst="ellipse">
                <a:avLst/>
              </a:prstGeom>
              <a:solidFill>
                <a:schemeClr val="dk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01">
                  <a:defRPr/>
                </a:pPr>
                <a:endParaRPr lang="en-US" sz="1667">
                  <a:solidFill>
                    <a:srgbClr val="FFFFFF"/>
                  </a:solidFill>
                  <a:latin typeface="Segoe UI"/>
                </a:endParaRPr>
              </a:p>
            </p:txBody>
          </p:sp>
          <p:sp>
            <p:nvSpPr>
              <p:cNvPr id="29" name="Freeform 277">
                <a:extLst>
                  <a:ext uri="{FF2B5EF4-FFF2-40B4-BE49-F238E27FC236}">
                    <a16:creationId xmlns:a16="http://schemas.microsoft.com/office/drawing/2014/main" id="{1BE0E3C5-7C56-43CA-BFB6-C92506FCB4D8}"/>
                  </a:ext>
                </a:extLst>
              </p:cNvPr>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solidFill>
                <a:schemeClr val="dk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01">
                  <a:defRPr/>
                </a:pPr>
                <a:endParaRPr lang="en-US" sz="1667">
                  <a:solidFill>
                    <a:srgbClr val="FFFFFF"/>
                  </a:solidFill>
                  <a:latin typeface="Segoe UI"/>
                </a:endParaRPr>
              </a:p>
            </p:txBody>
          </p:sp>
          <p:sp>
            <p:nvSpPr>
              <p:cNvPr id="30" name="Oval 29">
                <a:extLst>
                  <a:ext uri="{FF2B5EF4-FFF2-40B4-BE49-F238E27FC236}">
                    <a16:creationId xmlns:a16="http://schemas.microsoft.com/office/drawing/2014/main" id="{BA5E3F3D-43F1-4E47-9929-5687FC3BC2E6}"/>
                  </a:ext>
                </a:extLst>
              </p:cNvPr>
              <p:cNvSpPr>
                <a:spLocks noChangeArrowheads="1"/>
              </p:cNvSpPr>
              <p:nvPr/>
            </p:nvSpPr>
            <p:spPr bwMode="auto">
              <a:xfrm>
                <a:off x="7384" y="-2780"/>
                <a:ext cx="109" cy="108"/>
              </a:xfrm>
              <a:prstGeom prst="ellipse">
                <a:avLst/>
              </a:prstGeom>
              <a:solidFill>
                <a:schemeClr val="dk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01">
                  <a:defRPr/>
                </a:pPr>
                <a:endParaRPr lang="en-US" sz="1667">
                  <a:solidFill>
                    <a:srgbClr val="FFFFFF"/>
                  </a:solidFill>
                  <a:latin typeface="Segoe UI"/>
                </a:endParaRPr>
              </a:p>
            </p:txBody>
          </p:sp>
        </p:grpSp>
        <p:sp>
          <p:nvSpPr>
            <p:cNvPr id="15" name="Rectangle 17">
              <a:extLst>
                <a:ext uri="{FF2B5EF4-FFF2-40B4-BE49-F238E27FC236}">
                  <a16:creationId xmlns:a16="http://schemas.microsoft.com/office/drawing/2014/main" id="{FEC9E590-4504-4260-A4B0-5B585B915730}"/>
                </a:ext>
              </a:extLst>
            </p:cNvPr>
            <p:cNvSpPr/>
            <p:nvPr/>
          </p:nvSpPr>
          <p:spPr bwMode="auto">
            <a:xfrm>
              <a:off x="4443602" y="1704040"/>
              <a:ext cx="1571816" cy="942263"/>
            </a:xfrm>
            <a:custGeom>
              <a:avLst/>
              <a:gdLst>
                <a:gd name="connsiteX0" fmla="*/ 0 w 2565727"/>
                <a:gd name="connsiteY0" fmla="*/ 0 h 967389"/>
                <a:gd name="connsiteX1" fmla="*/ 2565727 w 2565727"/>
                <a:gd name="connsiteY1" fmla="*/ 0 h 967389"/>
                <a:gd name="connsiteX2" fmla="*/ 2565727 w 2565727"/>
                <a:gd name="connsiteY2" fmla="*/ 967389 h 967389"/>
                <a:gd name="connsiteX3" fmla="*/ 0 w 2565727"/>
                <a:gd name="connsiteY3" fmla="*/ 967389 h 967389"/>
                <a:gd name="connsiteX4" fmla="*/ 0 w 2565727"/>
                <a:gd name="connsiteY4" fmla="*/ 0 h 967389"/>
                <a:gd name="connsiteX0" fmla="*/ 0 w 2565727"/>
                <a:gd name="connsiteY0" fmla="*/ 0 h 1016157"/>
                <a:gd name="connsiteX1" fmla="*/ 2565727 w 2565727"/>
                <a:gd name="connsiteY1" fmla="*/ 0 h 1016157"/>
                <a:gd name="connsiteX2" fmla="*/ 2565727 w 2565727"/>
                <a:gd name="connsiteY2" fmla="*/ 967389 h 1016157"/>
                <a:gd name="connsiteX3" fmla="*/ 182880 w 2565727"/>
                <a:gd name="connsiteY3" fmla="*/ 1016157 h 1016157"/>
                <a:gd name="connsiteX4" fmla="*/ 0 w 2565727"/>
                <a:gd name="connsiteY4" fmla="*/ 0 h 1016157"/>
                <a:gd name="connsiteX0" fmla="*/ 0 w 3089983"/>
                <a:gd name="connsiteY0" fmla="*/ 463296 h 1016157"/>
                <a:gd name="connsiteX1" fmla="*/ 3089983 w 3089983"/>
                <a:gd name="connsiteY1" fmla="*/ 0 h 1016157"/>
                <a:gd name="connsiteX2" fmla="*/ 3089983 w 3089983"/>
                <a:gd name="connsiteY2" fmla="*/ 967389 h 1016157"/>
                <a:gd name="connsiteX3" fmla="*/ 707136 w 3089983"/>
                <a:gd name="connsiteY3" fmla="*/ 1016157 h 1016157"/>
                <a:gd name="connsiteX4" fmla="*/ 0 w 3089983"/>
                <a:gd name="connsiteY4" fmla="*/ 463296 h 1016157"/>
                <a:gd name="connsiteX0" fmla="*/ 0 w 3089983"/>
                <a:gd name="connsiteY0" fmla="*/ 463296 h 1077117"/>
                <a:gd name="connsiteX1" fmla="*/ 3089983 w 3089983"/>
                <a:gd name="connsiteY1" fmla="*/ 0 h 1077117"/>
                <a:gd name="connsiteX2" fmla="*/ 3089983 w 3089983"/>
                <a:gd name="connsiteY2" fmla="*/ 967389 h 1077117"/>
                <a:gd name="connsiteX3" fmla="*/ 609600 w 3089983"/>
                <a:gd name="connsiteY3" fmla="*/ 1077117 h 1077117"/>
                <a:gd name="connsiteX4" fmla="*/ 0 w 3089983"/>
                <a:gd name="connsiteY4" fmla="*/ 463296 h 1077117"/>
                <a:gd name="connsiteX0" fmla="*/ 0 w 2980255"/>
                <a:gd name="connsiteY0" fmla="*/ 463296 h 1077117"/>
                <a:gd name="connsiteX1" fmla="*/ 2980255 w 2980255"/>
                <a:gd name="connsiteY1" fmla="*/ 0 h 1077117"/>
                <a:gd name="connsiteX2" fmla="*/ 2980255 w 2980255"/>
                <a:gd name="connsiteY2" fmla="*/ 967389 h 1077117"/>
                <a:gd name="connsiteX3" fmla="*/ 499872 w 2980255"/>
                <a:gd name="connsiteY3" fmla="*/ 1077117 h 1077117"/>
                <a:gd name="connsiteX4" fmla="*/ 0 w 2980255"/>
                <a:gd name="connsiteY4" fmla="*/ 463296 h 1077117"/>
                <a:gd name="connsiteX0" fmla="*/ 280416 w 2480383"/>
                <a:gd name="connsiteY0" fmla="*/ 365760 h 1077117"/>
                <a:gd name="connsiteX1" fmla="*/ 2480383 w 2480383"/>
                <a:gd name="connsiteY1" fmla="*/ 0 h 1077117"/>
                <a:gd name="connsiteX2" fmla="*/ 2480383 w 2480383"/>
                <a:gd name="connsiteY2" fmla="*/ 967389 h 1077117"/>
                <a:gd name="connsiteX3" fmla="*/ 0 w 2480383"/>
                <a:gd name="connsiteY3" fmla="*/ 1077117 h 1077117"/>
                <a:gd name="connsiteX4" fmla="*/ 280416 w 2480383"/>
                <a:gd name="connsiteY4" fmla="*/ 365760 h 1077117"/>
                <a:gd name="connsiteX0" fmla="*/ 0 w 2199967"/>
                <a:gd name="connsiteY0" fmla="*/ 365760 h 1101501"/>
                <a:gd name="connsiteX1" fmla="*/ 2199967 w 2199967"/>
                <a:gd name="connsiteY1" fmla="*/ 0 h 1101501"/>
                <a:gd name="connsiteX2" fmla="*/ 2199967 w 2199967"/>
                <a:gd name="connsiteY2" fmla="*/ 967389 h 1101501"/>
                <a:gd name="connsiteX3" fmla="*/ 97536 w 2199967"/>
                <a:gd name="connsiteY3" fmla="*/ 1101501 h 1101501"/>
                <a:gd name="connsiteX4" fmla="*/ 0 w 2199967"/>
                <a:gd name="connsiteY4" fmla="*/ 365760 h 1101501"/>
                <a:gd name="connsiteX0" fmla="*/ 0 w 2199967"/>
                <a:gd name="connsiteY0" fmla="*/ 365760 h 1089309"/>
                <a:gd name="connsiteX1" fmla="*/ 2199967 w 2199967"/>
                <a:gd name="connsiteY1" fmla="*/ 0 h 1089309"/>
                <a:gd name="connsiteX2" fmla="*/ 2199967 w 2199967"/>
                <a:gd name="connsiteY2" fmla="*/ 967389 h 1089309"/>
                <a:gd name="connsiteX3" fmla="*/ 158496 w 2199967"/>
                <a:gd name="connsiteY3" fmla="*/ 1089309 h 1089309"/>
                <a:gd name="connsiteX4" fmla="*/ 0 w 2199967"/>
                <a:gd name="connsiteY4" fmla="*/ 365760 h 1089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9967" h="1089309">
                  <a:moveTo>
                    <a:pt x="0" y="365760"/>
                  </a:moveTo>
                  <a:lnTo>
                    <a:pt x="2199967" y="0"/>
                  </a:lnTo>
                  <a:lnTo>
                    <a:pt x="2199967" y="967389"/>
                  </a:lnTo>
                  <a:lnTo>
                    <a:pt x="158496" y="1089309"/>
                  </a:lnTo>
                  <a:lnTo>
                    <a:pt x="0" y="365760"/>
                  </a:lnTo>
                  <a:close/>
                </a:path>
              </a:pathLst>
            </a:custGeom>
            <a:solidFill>
              <a:srgbClr val="FFFFFF"/>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205"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Rectangle 17">
              <a:extLst>
                <a:ext uri="{FF2B5EF4-FFF2-40B4-BE49-F238E27FC236}">
                  <a16:creationId xmlns:a16="http://schemas.microsoft.com/office/drawing/2014/main" id="{2F56927B-A609-448D-AB6B-A43F514A34A7}"/>
                </a:ext>
              </a:extLst>
            </p:cNvPr>
            <p:cNvSpPr/>
            <p:nvPr/>
          </p:nvSpPr>
          <p:spPr bwMode="auto">
            <a:xfrm>
              <a:off x="4515071" y="1680941"/>
              <a:ext cx="1418203" cy="942263"/>
            </a:xfrm>
            <a:custGeom>
              <a:avLst/>
              <a:gdLst>
                <a:gd name="connsiteX0" fmla="*/ 0 w 2565727"/>
                <a:gd name="connsiteY0" fmla="*/ 0 h 967389"/>
                <a:gd name="connsiteX1" fmla="*/ 2565727 w 2565727"/>
                <a:gd name="connsiteY1" fmla="*/ 0 h 967389"/>
                <a:gd name="connsiteX2" fmla="*/ 2565727 w 2565727"/>
                <a:gd name="connsiteY2" fmla="*/ 967389 h 967389"/>
                <a:gd name="connsiteX3" fmla="*/ 0 w 2565727"/>
                <a:gd name="connsiteY3" fmla="*/ 967389 h 967389"/>
                <a:gd name="connsiteX4" fmla="*/ 0 w 2565727"/>
                <a:gd name="connsiteY4" fmla="*/ 0 h 967389"/>
                <a:gd name="connsiteX0" fmla="*/ 0 w 2565727"/>
                <a:gd name="connsiteY0" fmla="*/ 0 h 1016157"/>
                <a:gd name="connsiteX1" fmla="*/ 2565727 w 2565727"/>
                <a:gd name="connsiteY1" fmla="*/ 0 h 1016157"/>
                <a:gd name="connsiteX2" fmla="*/ 2565727 w 2565727"/>
                <a:gd name="connsiteY2" fmla="*/ 967389 h 1016157"/>
                <a:gd name="connsiteX3" fmla="*/ 182880 w 2565727"/>
                <a:gd name="connsiteY3" fmla="*/ 1016157 h 1016157"/>
                <a:gd name="connsiteX4" fmla="*/ 0 w 2565727"/>
                <a:gd name="connsiteY4" fmla="*/ 0 h 1016157"/>
                <a:gd name="connsiteX0" fmla="*/ 0 w 3089983"/>
                <a:gd name="connsiteY0" fmla="*/ 463296 h 1016157"/>
                <a:gd name="connsiteX1" fmla="*/ 3089983 w 3089983"/>
                <a:gd name="connsiteY1" fmla="*/ 0 h 1016157"/>
                <a:gd name="connsiteX2" fmla="*/ 3089983 w 3089983"/>
                <a:gd name="connsiteY2" fmla="*/ 967389 h 1016157"/>
                <a:gd name="connsiteX3" fmla="*/ 707136 w 3089983"/>
                <a:gd name="connsiteY3" fmla="*/ 1016157 h 1016157"/>
                <a:gd name="connsiteX4" fmla="*/ 0 w 3089983"/>
                <a:gd name="connsiteY4" fmla="*/ 463296 h 1016157"/>
                <a:gd name="connsiteX0" fmla="*/ 0 w 3089983"/>
                <a:gd name="connsiteY0" fmla="*/ 463296 h 1077117"/>
                <a:gd name="connsiteX1" fmla="*/ 3089983 w 3089983"/>
                <a:gd name="connsiteY1" fmla="*/ 0 h 1077117"/>
                <a:gd name="connsiteX2" fmla="*/ 3089983 w 3089983"/>
                <a:gd name="connsiteY2" fmla="*/ 967389 h 1077117"/>
                <a:gd name="connsiteX3" fmla="*/ 609600 w 3089983"/>
                <a:gd name="connsiteY3" fmla="*/ 1077117 h 1077117"/>
                <a:gd name="connsiteX4" fmla="*/ 0 w 3089983"/>
                <a:gd name="connsiteY4" fmla="*/ 463296 h 1077117"/>
                <a:gd name="connsiteX0" fmla="*/ 0 w 2980255"/>
                <a:gd name="connsiteY0" fmla="*/ 463296 h 1077117"/>
                <a:gd name="connsiteX1" fmla="*/ 2980255 w 2980255"/>
                <a:gd name="connsiteY1" fmla="*/ 0 h 1077117"/>
                <a:gd name="connsiteX2" fmla="*/ 2980255 w 2980255"/>
                <a:gd name="connsiteY2" fmla="*/ 967389 h 1077117"/>
                <a:gd name="connsiteX3" fmla="*/ 499872 w 2980255"/>
                <a:gd name="connsiteY3" fmla="*/ 1077117 h 1077117"/>
                <a:gd name="connsiteX4" fmla="*/ 0 w 2980255"/>
                <a:gd name="connsiteY4" fmla="*/ 463296 h 1077117"/>
                <a:gd name="connsiteX0" fmla="*/ 280416 w 2480383"/>
                <a:gd name="connsiteY0" fmla="*/ 365760 h 1077117"/>
                <a:gd name="connsiteX1" fmla="*/ 2480383 w 2480383"/>
                <a:gd name="connsiteY1" fmla="*/ 0 h 1077117"/>
                <a:gd name="connsiteX2" fmla="*/ 2480383 w 2480383"/>
                <a:gd name="connsiteY2" fmla="*/ 967389 h 1077117"/>
                <a:gd name="connsiteX3" fmla="*/ 0 w 2480383"/>
                <a:gd name="connsiteY3" fmla="*/ 1077117 h 1077117"/>
                <a:gd name="connsiteX4" fmla="*/ 280416 w 2480383"/>
                <a:gd name="connsiteY4" fmla="*/ 365760 h 1077117"/>
                <a:gd name="connsiteX0" fmla="*/ 0 w 2199967"/>
                <a:gd name="connsiteY0" fmla="*/ 365760 h 1101501"/>
                <a:gd name="connsiteX1" fmla="*/ 2199967 w 2199967"/>
                <a:gd name="connsiteY1" fmla="*/ 0 h 1101501"/>
                <a:gd name="connsiteX2" fmla="*/ 2199967 w 2199967"/>
                <a:gd name="connsiteY2" fmla="*/ 967389 h 1101501"/>
                <a:gd name="connsiteX3" fmla="*/ 97536 w 2199967"/>
                <a:gd name="connsiteY3" fmla="*/ 1101501 h 1101501"/>
                <a:gd name="connsiteX4" fmla="*/ 0 w 2199967"/>
                <a:gd name="connsiteY4" fmla="*/ 365760 h 1101501"/>
                <a:gd name="connsiteX0" fmla="*/ 0 w 2199967"/>
                <a:gd name="connsiteY0" fmla="*/ 365760 h 1089309"/>
                <a:gd name="connsiteX1" fmla="*/ 2199967 w 2199967"/>
                <a:gd name="connsiteY1" fmla="*/ 0 h 1089309"/>
                <a:gd name="connsiteX2" fmla="*/ 2199967 w 2199967"/>
                <a:gd name="connsiteY2" fmla="*/ 967389 h 1089309"/>
                <a:gd name="connsiteX3" fmla="*/ 158496 w 2199967"/>
                <a:gd name="connsiteY3" fmla="*/ 1089309 h 1089309"/>
                <a:gd name="connsiteX4" fmla="*/ 0 w 2199967"/>
                <a:gd name="connsiteY4" fmla="*/ 365760 h 1089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9967" h="1089309">
                  <a:moveTo>
                    <a:pt x="0" y="365760"/>
                  </a:moveTo>
                  <a:lnTo>
                    <a:pt x="2199967" y="0"/>
                  </a:lnTo>
                  <a:lnTo>
                    <a:pt x="2199967" y="967389"/>
                  </a:lnTo>
                  <a:lnTo>
                    <a:pt x="158496" y="1089309"/>
                  </a:lnTo>
                  <a:lnTo>
                    <a:pt x="0" y="365760"/>
                  </a:lnTo>
                  <a:close/>
                </a:path>
              </a:pathLst>
            </a:custGeom>
            <a:solidFill>
              <a:srgbClr val="FFFFFF"/>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205"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Freeform 12">
              <a:extLst>
                <a:ext uri="{FF2B5EF4-FFF2-40B4-BE49-F238E27FC236}">
                  <a16:creationId xmlns:a16="http://schemas.microsoft.com/office/drawing/2014/main" id="{00C56C92-4A55-4872-8F28-872E2021D7FE}"/>
                </a:ext>
              </a:extLst>
            </p:cNvPr>
            <p:cNvSpPr>
              <a:spLocks/>
            </p:cNvSpPr>
            <p:nvPr/>
          </p:nvSpPr>
          <p:spPr bwMode="auto">
            <a:xfrm>
              <a:off x="4575962" y="1585159"/>
              <a:ext cx="1357312" cy="380796"/>
            </a:xfrm>
            <a:custGeom>
              <a:avLst/>
              <a:gdLst>
                <a:gd name="T0" fmla="*/ 601 w 601"/>
                <a:gd name="T1" fmla="*/ 173 h 173"/>
                <a:gd name="T2" fmla="*/ 601 w 601"/>
                <a:gd name="T3" fmla="*/ 55 h 173"/>
                <a:gd name="T4" fmla="*/ 546 w 601"/>
                <a:gd name="T5" fmla="*/ 0 h 173"/>
                <a:gd name="T6" fmla="*/ 55 w 601"/>
                <a:gd name="T7" fmla="*/ 0 h 173"/>
                <a:gd name="T8" fmla="*/ 0 w 601"/>
                <a:gd name="T9" fmla="*/ 55 h 173"/>
                <a:gd name="T10" fmla="*/ 0 w 601"/>
                <a:gd name="T11" fmla="*/ 173 h 173"/>
                <a:gd name="T12" fmla="*/ 601 w 601"/>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601" h="173">
                  <a:moveTo>
                    <a:pt x="601" y="173"/>
                  </a:moveTo>
                  <a:cubicBezTo>
                    <a:pt x="601" y="55"/>
                    <a:pt x="601" y="55"/>
                    <a:pt x="601" y="55"/>
                  </a:cubicBezTo>
                  <a:cubicBezTo>
                    <a:pt x="601" y="25"/>
                    <a:pt x="576" y="0"/>
                    <a:pt x="546" y="0"/>
                  </a:cubicBezTo>
                  <a:cubicBezTo>
                    <a:pt x="55" y="0"/>
                    <a:pt x="55" y="0"/>
                    <a:pt x="55" y="0"/>
                  </a:cubicBezTo>
                  <a:cubicBezTo>
                    <a:pt x="25" y="0"/>
                    <a:pt x="0" y="25"/>
                    <a:pt x="0" y="55"/>
                  </a:cubicBezTo>
                  <a:cubicBezTo>
                    <a:pt x="0" y="173"/>
                    <a:pt x="0" y="173"/>
                    <a:pt x="0" y="173"/>
                  </a:cubicBezTo>
                  <a:lnTo>
                    <a:pt x="601" y="173"/>
                  </a:lnTo>
                  <a:close/>
                </a:path>
              </a:pathLst>
            </a:custGeom>
            <a:solidFill>
              <a:schemeClr val="accent1"/>
            </a:solidFill>
            <a:ln>
              <a:noFill/>
            </a:ln>
            <a:effectLst>
              <a:outerShdw blurRad="63500" sx="102000" sy="102000" algn="ctr" rotWithShape="0">
                <a:prstClr val="black">
                  <a:alpha val="40000"/>
                </a:prstClr>
              </a:outerShdw>
            </a:effectLst>
          </p:spPr>
          <p:txBody>
            <a:bodyPr vert="horz" wrap="square" lIns="87867" tIns="0" rIns="87867" bIns="0" numCol="1" anchor="ctr" anchorCtr="0" compatLnSpc="1">
              <a:prstTxWarp prst="textNoShape">
                <a:avLst/>
              </a:prstTxWarp>
            </a:bodyPr>
            <a:lstStyle/>
            <a:p>
              <a:pPr algn="ctr" defTabSz="914139">
                <a:lnSpc>
                  <a:spcPct val="90000"/>
                </a:lnSpc>
                <a:defRPr/>
              </a:pPr>
              <a:r>
                <a:rPr lang="en-US" sz="1600" kern="0">
                  <a:solidFill>
                    <a:srgbClr val="FFFFFF"/>
                  </a:solidFill>
                  <a:latin typeface="Segoe UI"/>
                </a:rPr>
                <a:t>BACKLOG</a:t>
              </a:r>
            </a:p>
          </p:txBody>
        </p:sp>
        <p:sp>
          <p:nvSpPr>
            <p:cNvPr id="18" name="Rectangle 13">
              <a:extLst>
                <a:ext uri="{FF2B5EF4-FFF2-40B4-BE49-F238E27FC236}">
                  <a16:creationId xmlns:a16="http://schemas.microsoft.com/office/drawing/2014/main" id="{BB6A87DB-2226-4D2F-A09F-78092E2C9682}"/>
                </a:ext>
              </a:extLst>
            </p:cNvPr>
            <p:cNvSpPr>
              <a:spLocks noChangeArrowheads="1"/>
            </p:cNvSpPr>
            <p:nvPr/>
          </p:nvSpPr>
          <p:spPr bwMode="auto">
            <a:xfrm>
              <a:off x="4575962" y="2010401"/>
              <a:ext cx="1357312" cy="169376"/>
            </a:xfrm>
            <a:prstGeom prst="rect">
              <a:avLst/>
            </a:prstGeom>
            <a:solidFill>
              <a:schemeClr val="accent1"/>
            </a:solidFill>
            <a:ln>
              <a:noFill/>
            </a:ln>
            <a:effectLst>
              <a:outerShdw blurRad="63500" sx="102000" sy="102000" algn="ctr" rotWithShape="0">
                <a:prstClr val="black">
                  <a:alpha val="40000"/>
                </a:prstClr>
              </a:outerShdw>
            </a:effectLst>
          </p:spPr>
          <p:txBody>
            <a:bodyPr vert="horz" wrap="square" lIns="87867" tIns="0" rIns="87867" bIns="0" numCol="1" anchor="ctr" anchorCtr="0" compatLnSpc="1">
              <a:prstTxWarp prst="textNoShape">
                <a:avLst/>
              </a:prstTxWarp>
            </a:bodyPr>
            <a:lstStyle/>
            <a:p>
              <a:pPr algn="ctr" defTabSz="914139">
                <a:defRPr/>
              </a:pPr>
              <a:endParaRPr lang="en-US" sz="1567" kern="0">
                <a:solidFill>
                  <a:srgbClr val="000000"/>
                </a:solidFill>
                <a:latin typeface="Segoe UI"/>
              </a:endParaRPr>
            </a:p>
          </p:txBody>
        </p:sp>
        <p:sp>
          <p:nvSpPr>
            <p:cNvPr id="19" name="Rectangle 14">
              <a:extLst>
                <a:ext uri="{FF2B5EF4-FFF2-40B4-BE49-F238E27FC236}">
                  <a16:creationId xmlns:a16="http://schemas.microsoft.com/office/drawing/2014/main" id="{A1F4AFC7-B2C1-4B20-9E37-8BDFCC9C2108}"/>
                </a:ext>
              </a:extLst>
            </p:cNvPr>
            <p:cNvSpPr>
              <a:spLocks noChangeArrowheads="1"/>
            </p:cNvSpPr>
            <p:nvPr/>
          </p:nvSpPr>
          <p:spPr bwMode="auto">
            <a:xfrm>
              <a:off x="4575962" y="2224224"/>
              <a:ext cx="1357312" cy="169376"/>
            </a:xfrm>
            <a:prstGeom prst="rect">
              <a:avLst/>
            </a:prstGeom>
            <a:solidFill>
              <a:schemeClr val="accent1"/>
            </a:solidFill>
            <a:ln>
              <a:noFill/>
            </a:ln>
            <a:effectLst>
              <a:outerShdw blurRad="63500" sx="102000" sy="102000" algn="ctr" rotWithShape="0">
                <a:prstClr val="black">
                  <a:alpha val="40000"/>
                </a:prstClr>
              </a:outerShdw>
            </a:effectLst>
          </p:spPr>
          <p:txBody>
            <a:bodyPr vert="horz" wrap="square" lIns="87867" tIns="0" rIns="87867" bIns="0" numCol="1" anchor="ctr" anchorCtr="0" compatLnSpc="1">
              <a:prstTxWarp prst="textNoShape">
                <a:avLst/>
              </a:prstTxWarp>
            </a:bodyPr>
            <a:lstStyle/>
            <a:p>
              <a:pPr algn="ctr" defTabSz="914139">
                <a:defRPr/>
              </a:pPr>
              <a:endParaRPr lang="en-US" sz="1567" kern="0">
                <a:solidFill>
                  <a:srgbClr val="000000"/>
                </a:solidFill>
                <a:latin typeface="Segoe UI"/>
              </a:endParaRPr>
            </a:p>
          </p:txBody>
        </p:sp>
        <p:sp>
          <p:nvSpPr>
            <p:cNvPr id="20" name="Freeform 15">
              <a:extLst>
                <a:ext uri="{FF2B5EF4-FFF2-40B4-BE49-F238E27FC236}">
                  <a16:creationId xmlns:a16="http://schemas.microsoft.com/office/drawing/2014/main" id="{5DC760F1-E15B-4743-9A94-46F08E0E7B6E}"/>
                </a:ext>
              </a:extLst>
            </p:cNvPr>
            <p:cNvSpPr>
              <a:spLocks/>
            </p:cNvSpPr>
            <p:nvPr/>
          </p:nvSpPr>
          <p:spPr bwMode="auto">
            <a:xfrm>
              <a:off x="4575962" y="2438044"/>
              <a:ext cx="1357312" cy="168174"/>
            </a:xfrm>
            <a:custGeom>
              <a:avLst/>
              <a:gdLst>
                <a:gd name="T0" fmla="*/ 0 w 601"/>
                <a:gd name="T1" fmla="*/ 0 h 76"/>
                <a:gd name="T2" fmla="*/ 0 w 601"/>
                <a:gd name="T3" fmla="*/ 21 h 76"/>
                <a:gd name="T4" fmla="*/ 55 w 601"/>
                <a:gd name="T5" fmla="*/ 76 h 76"/>
                <a:gd name="T6" fmla="*/ 546 w 601"/>
                <a:gd name="T7" fmla="*/ 76 h 76"/>
                <a:gd name="T8" fmla="*/ 601 w 601"/>
                <a:gd name="T9" fmla="*/ 21 h 76"/>
                <a:gd name="T10" fmla="*/ 601 w 601"/>
                <a:gd name="T11" fmla="*/ 0 h 76"/>
                <a:gd name="T12" fmla="*/ 0 w 60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601" h="76">
                  <a:moveTo>
                    <a:pt x="0" y="0"/>
                  </a:moveTo>
                  <a:cubicBezTo>
                    <a:pt x="0" y="21"/>
                    <a:pt x="0" y="21"/>
                    <a:pt x="0" y="21"/>
                  </a:cubicBezTo>
                  <a:cubicBezTo>
                    <a:pt x="0" y="52"/>
                    <a:pt x="25" y="76"/>
                    <a:pt x="55" y="76"/>
                  </a:cubicBezTo>
                  <a:cubicBezTo>
                    <a:pt x="546" y="76"/>
                    <a:pt x="546" y="76"/>
                    <a:pt x="546" y="76"/>
                  </a:cubicBezTo>
                  <a:cubicBezTo>
                    <a:pt x="576" y="76"/>
                    <a:pt x="601" y="52"/>
                    <a:pt x="601" y="21"/>
                  </a:cubicBezTo>
                  <a:cubicBezTo>
                    <a:pt x="601" y="0"/>
                    <a:pt x="601" y="0"/>
                    <a:pt x="601" y="0"/>
                  </a:cubicBezTo>
                  <a:lnTo>
                    <a:pt x="0" y="0"/>
                  </a:lnTo>
                  <a:close/>
                </a:path>
              </a:pathLst>
            </a:custGeom>
            <a:solidFill>
              <a:schemeClr val="accent1"/>
            </a:solidFill>
            <a:ln>
              <a:noFill/>
            </a:ln>
            <a:effectLst>
              <a:outerShdw blurRad="63500" sx="102000" sy="102000" algn="ctr" rotWithShape="0">
                <a:prstClr val="black">
                  <a:alpha val="40000"/>
                </a:prstClr>
              </a:outerShdw>
            </a:effectLst>
          </p:spPr>
          <p:txBody>
            <a:bodyPr vert="horz" wrap="square" lIns="87867" tIns="0" rIns="87867" bIns="0" numCol="1" anchor="ctr" anchorCtr="0" compatLnSpc="1">
              <a:prstTxWarp prst="textNoShape">
                <a:avLst/>
              </a:prstTxWarp>
            </a:bodyPr>
            <a:lstStyle/>
            <a:p>
              <a:pPr algn="ctr" defTabSz="914139">
                <a:defRPr/>
              </a:pPr>
              <a:endParaRPr lang="en-US" sz="1567" kern="0">
                <a:solidFill>
                  <a:srgbClr val="000000"/>
                </a:solidFill>
                <a:latin typeface="Segoe UI"/>
              </a:endParaRPr>
            </a:p>
          </p:txBody>
        </p:sp>
        <p:grpSp>
          <p:nvGrpSpPr>
            <p:cNvPr id="21" name="Group 20">
              <a:extLst>
                <a:ext uri="{FF2B5EF4-FFF2-40B4-BE49-F238E27FC236}">
                  <a16:creationId xmlns:a16="http://schemas.microsoft.com/office/drawing/2014/main" id="{B1573365-9052-4FA8-B738-5B5A0EBF5DAE}"/>
                </a:ext>
              </a:extLst>
            </p:cNvPr>
            <p:cNvGrpSpPr/>
            <p:nvPr/>
          </p:nvGrpSpPr>
          <p:grpSpPr>
            <a:xfrm rot="16200000">
              <a:off x="5907860" y="1913418"/>
              <a:ext cx="329291" cy="275519"/>
              <a:chOff x="1473341" y="3774232"/>
              <a:chExt cx="480262" cy="292168"/>
            </a:xfrm>
          </p:grpSpPr>
          <p:sp>
            <p:nvSpPr>
              <p:cNvPr id="23" name="Isosceles Triangle 22">
                <a:extLst>
                  <a:ext uri="{FF2B5EF4-FFF2-40B4-BE49-F238E27FC236}">
                    <a16:creationId xmlns:a16="http://schemas.microsoft.com/office/drawing/2014/main" id="{E4BFCA12-AE97-4137-BC39-8CBABEB87E4F}"/>
                  </a:ext>
                </a:extLst>
              </p:cNvPr>
              <p:cNvSpPr/>
              <p:nvPr/>
            </p:nvSpPr>
            <p:spPr bwMode="auto">
              <a:xfrm>
                <a:off x="1473341" y="3774232"/>
                <a:ext cx="480262" cy="291068"/>
              </a:xfrm>
              <a:prstGeom prst="triangle">
                <a:avLst/>
              </a:prstGeom>
              <a:solidFill>
                <a:srgbClr val="FFFFFF"/>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205"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Isosceles Triangle 23">
                <a:extLst>
                  <a:ext uri="{FF2B5EF4-FFF2-40B4-BE49-F238E27FC236}">
                    <a16:creationId xmlns:a16="http://schemas.microsoft.com/office/drawing/2014/main" id="{A63CFA42-B1B7-46CB-A1C4-C5D2DE684F3E}"/>
                  </a:ext>
                </a:extLst>
              </p:cNvPr>
              <p:cNvSpPr/>
              <p:nvPr/>
            </p:nvSpPr>
            <p:spPr bwMode="auto">
              <a:xfrm>
                <a:off x="1512304" y="3822560"/>
                <a:ext cx="402336" cy="243840"/>
              </a:xfrm>
              <a:prstGeom prst="triangle">
                <a:avLst/>
              </a:prstGeom>
              <a:solidFill>
                <a:schemeClr val="accent1"/>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205"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22" name="TextBox 21">
              <a:extLst>
                <a:ext uri="{FF2B5EF4-FFF2-40B4-BE49-F238E27FC236}">
                  <a16:creationId xmlns:a16="http://schemas.microsoft.com/office/drawing/2014/main" id="{6765A868-B0E6-4343-A8AB-6FD46ABE9C49}"/>
                </a:ext>
              </a:extLst>
            </p:cNvPr>
            <p:cNvSpPr txBox="1"/>
            <p:nvPr/>
          </p:nvSpPr>
          <p:spPr>
            <a:xfrm>
              <a:off x="4397982" y="1267312"/>
              <a:ext cx="1731488" cy="307864"/>
            </a:xfrm>
            <a:prstGeom prst="rect">
              <a:avLst/>
            </a:prstGeom>
            <a:noFill/>
          </p:spPr>
          <p:txBody>
            <a:bodyPr wrap="none" lIns="0" tIns="0" rIns="0" bIns="0" rtlCol="0" anchor="ctr">
              <a:spAutoFit/>
            </a:bodyPr>
            <a:lstStyle/>
            <a:p>
              <a:pPr algn="ctr" defTabSz="914139">
                <a:defRPr/>
              </a:pPr>
              <a:r>
                <a:rPr lang="en-US" sz="2000" kern="0">
                  <a:solidFill>
                    <a:srgbClr val="000000"/>
                  </a:solidFill>
                  <a:latin typeface="Segoe UI Light"/>
                  <a:cs typeface="Segoe UI Light"/>
                </a:rPr>
                <a:t>REQUIREMENTS</a:t>
              </a:r>
            </a:p>
          </p:txBody>
        </p:sp>
      </p:grpSp>
      <p:sp>
        <p:nvSpPr>
          <p:cNvPr id="50" name="Freeform 321">
            <a:extLst>
              <a:ext uri="{FF2B5EF4-FFF2-40B4-BE49-F238E27FC236}">
                <a16:creationId xmlns:a16="http://schemas.microsoft.com/office/drawing/2014/main" id="{214A3D86-52BD-4B73-93FA-9AC0A6827EC0}"/>
              </a:ext>
            </a:extLst>
          </p:cNvPr>
          <p:cNvSpPr>
            <a:spLocks noEditPoints="1"/>
          </p:cNvSpPr>
          <p:nvPr/>
        </p:nvSpPr>
        <p:spPr bwMode="auto">
          <a:xfrm>
            <a:off x="4993171" y="5487572"/>
            <a:ext cx="505420" cy="398341"/>
          </a:xfrm>
          <a:custGeom>
            <a:avLst/>
            <a:gdLst>
              <a:gd name="T0" fmla="*/ 1867 w 2493"/>
              <a:gd name="T1" fmla="*/ 1229 h 2008"/>
              <a:gd name="T2" fmla="*/ 2483 w 2493"/>
              <a:gd name="T3" fmla="*/ 1066 h 2008"/>
              <a:gd name="T4" fmla="*/ 2483 w 2493"/>
              <a:gd name="T5" fmla="*/ 1345 h 2008"/>
              <a:gd name="T6" fmla="*/ 2311 w 2493"/>
              <a:gd name="T7" fmla="*/ 1492 h 2008"/>
              <a:gd name="T8" fmla="*/ 2364 w 2493"/>
              <a:gd name="T9" fmla="*/ 1659 h 2008"/>
              <a:gd name="T10" fmla="*/ 2055 w 2493"/>
              <a:gd name="T11" fmla="*/ 1780 h 2008"/>
              <a:gd name="T12" fmla="*/ 1916 w 2493"/>
              <a:gd name="T13" fmla="*/ 1847 h 2008"/>
              <a:gd name="T14" fmla="*/ 1611 w 2493"/>
              <a:gd name="T15" fmla="*/ 2008 h 2008"/>
              <a:gd name="T16" fmla="*/ 1532 w 2493"/>
              <a:gd name="T17" fmla="*/ 1816 h 2008"/>
              <a:gd name="T18" fmla="*/ 1290 w 2493"/>
              <a:gd name="T19" fmla="*/ 1833 h 2008"/>
              <a:gd name="T20" fmla="*/ 1090 w 2493"/>
              <a:gd name="T21" fmla="*/ 1635 h 2008"/>
              <a:gd name="T22" fmla="*/ 1117 w 2493"/>
              <a:gd name="T23" fmla="*/ 1405 h 2008"/>
              <a:gd name="T24" fmla="*/ 947 w 2493"/>
              <a:gd name="T25" fmla="*/ 1323 h 2008"/>
              <a:gd name="T26" fmla="*/ 1096 w 2493"/>
              <a:gd name="T27" fmla="*/ 1021 h 2008"/>
              <a:gd name="T28" fmla="*/ 1151 w 2493"/>
              <a:gd name="T29" fmla="*/ 889 h 2008"/>
              <a:gd name="T30" fmla="*/ 1266 w 2493"/>
              <a:gd name="T31" fmla="*/ 569 h 2008"/>
              <a:gd name="T32" fmla="*/ 1444 w 2493"/>
              <a:gd name="T33" fmla="*/ 628 h 2008"/>
              <a:gd name="T34" fmla="*/ 1591 w 2493"/>
              <a:gd name="T35" fmla="*/ 469 h 2008"/>
              <a:gd name="T36" fmla="*/ 1871 w 2493"/>
              <a:gd name="T37" fmla="*/ 469 h 2008"/>
              <a:gd name="T38" fmla="*/ 2016 w 2493"/>
              <a:gd name="T39" fmla="*/ 626 h 2008"/>
              <a:gd name="T40" fmla="*/ 2192 w 2493"/>
              <a:gd name="T41" fmla="*/ 569 h 2008"/>
              <a:gd name="T42" fmla="*/ 2309 w 2493"/>
              <a:gd name="T43" fmla="*/ 885 h 2008"/>
              <a:gd name="T44" fmla="*/ 2364 w 2493"/>
              <a:gd name="T45" fmla="*/ 1021 h 2008"/>
              <a:gd name="T46" fmla="*/ 2117 w 2493"/>
              <a:gd name="T47" fmla="*/ 1229 h 2008"/>
              <a:gd name="T48" fmla="*/ 1730 w 2493"/>
              <a:gd name="T49" fmla="*/ 1614 h 2008"/>
              <a:gd name="T50" fmla="*/ 646 w 2493"/>
              <a:gd name="T51" fmla="*/ 536 h 2008"/>
              <a:gd name="T52" fmla="*/ 1076 w 2493"/>
              <a:gd name="T53" fmla="*/ 420 h 2008"/>
              <a:gd name="T54" fmla="*/ 1076 w 2493"/>
              <a:gd name="T55" fmla="*/ 616 h 2008"/>
              <a:gd name="T56" fmla="*/ 957 w 2493"/>
              <a:gd name="T57" fmla="*/ 718 h 2008"/>
              <a:gd name="T58" fmla="*/ 994 w 2493"/>
              <a:gd name="T59" fmla="*/ 836 h 2008"/>
              <a:gd name="T60" fmla="*/ 777 w 2493"/>
              <a:gd name="T61" fmla="*/ 922 h 2008"/>
              <a:gd name="T62" fmla="*/ 681 w 2493"/>
              <a:gd name="T63" fmla="*/ 968 h 2008"/>
              <a:gd name="T64" fmla="*/ 468 w 2493"/>
              <a:gd name="T65" fmla="*/ 1085 h 2008"/>
              <a:gd name="T66" fmla="*/ 409 w 2493"/>
              <a:gd name="T67" fmla="*/ 948 h 2008"/>
              <a:gd name="T68" fmla="*/ 241 w 2493"/>
              <a:gd name="T69" fmla="*/ 958 h 2008"/>
              <a:gd name="T70" fmla="*/ 102 w 2493"/>
              <a:gd name="T71" fmla="*/ 820 h 2008"/>
              <a:gd name="T72" fmla="*/ 121 w 2493"/>
              <a:gd name="T73" fmla="*/ 659 h 2008"/>
              <a:gd name="T74" fmla="*/ 0 w 2493"/>
              <a:gd name="T75" fmla="*/ 601 h 2008"/>
              <a:gd name="T76" fmla="*/ 108 w 2493"/>
              <a:gd name="T77" fmla="*/ 392 h 2008"/>
              <a:gd name="T78" fmla="*/ 147 w 2493"/>
              <a:gd name="T79" fmla="*/ 298 h 2008"/>
              <a:gd name="T80" fmla="*/ 223 w 2493"/>
              <a:gd name="T81" fmla="*/ 74 h 2008"/>
              <a:gd name="T82" fmla="*/ 350 w 2493"/>
              <a:gd name="T83" fmla="*/ 114 h 2008"/>
              <a:gd name="T84" fmla="*/ 454 w 2493"/>
              <a:gd name="T85" fmla="*/ 4 h 2008"/>
              <a:gd name="T86" fmla="*/ 650 w 2493"/>
              <a:gd name="T87" fmla="*/ 4 h 2008"/>
              <a:gd name="T88" fmla="*/ 753 w 2493"/>
              <a:gd name="T89" fmla="*/ 112 h 2008"/>
              <a:gd name="T90" fmla="*/ 875 w 2493"/>
              <a:gd name="T91" fmla="*/ 74 h 2008"/>
              <a:gd name="T92" fmla="*/ 955 w 2493"/>
              <a:gd name="T93" fmla="*/ 296 h 2008"/>
              <a:gd name="T94" fmla="*/ 994 w 2493"/>
              <a:gd name="T95" fmla="*/ 392 h 2008"/>
              <a:gd name="T96" fmla="*/ 820 w 2493"/>
              <a:gd name="T97" fmla="*/ 536 h 2008"/>
              <a:gd name="T98" fmla="*/ 550 w 2493"/>
              <a:gd name="T99" fmla="*/ 80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93" h="2008">
                <a:moveTo>
                  <a:pt x="1591" y="1229"/>
                </a:moveTo>
                <a:cubicBezTo>
                  <a:pt x="1591" y="1154"/>
                  <a:pt x="1652" y="1093"/>
                  <a:pt x="1728" y="1093"/>
                </a:cubicBezTo>
                <a:cubicBezTo>
                  <a:pt x="1804" y="1093"/>
                  <a:pt x="1867" y="1154"/>
                  <a:pt x="1867" y="1229"/>
                </a:cubicBezTo>
                <a:cubicBezTo>
                  <a:pt x="1867" y="1305"/>
                  <a:pt x="1804" y="1366"/>
                  <a:pt x="1728" y="1366"/>
                </a:cubicBezTo>
                <a:cubicBezTo>
                  <a:pt x="1652" y="1366"/>
                  <a:pt x="1591" y="1305"/>
                  <a:pt x="1591" y="1229"/>
                </a:cubicBezTo>
                <a:close/>
                <a:moveTo>
                  <a:pt x="2483" y="1066"/>
                </a:moveTo>
                <a:cubicBezTo>
                  <a:pt x="2491" y="1068"/>
                  <a:pt x="2493" y="1078"/>
                  <a:pt x="2493" y="1085"/>
                </a:cubicBezTo>
                <a:cubicBezTo>
                  <a:pt x="2493" y="1085"/>
                  <a:pt x="2493" y="1085"/>
                  <a:pt x="2493" y="1323"/>
                </a:cubicBezTo>
                <a:cubicBezTo>
                  <a:pt x="2493" y="1333"/>
                  <a:pt x="2491" y="1341"/>
                  <a:pt x="2483" y="1345"/>
                </a:cubicBezTo>
                <a:cubicBezTo>
                  <a:pt x="2483" y="1345"/>
                  <a:pt x="2483" y="1345"/>
                  <a:pt x="2366" y="1386"/>
                </a:cubicBezTo>
                <a:cubicBezTo>
                  <a:pt x="2360" y="1388"/>
                  <a:pt x="2350" y="1398"/>
                  <a:pt x="2348" y="1405"/>
                </a:cubicBezTo>
                <a:cubicBezTo>
                  <a:pt x="2348" y="1405"/>
                  <a:pt x="2348" y="1405"/>
                  <a:pt x="2311" y="1492"/>
                </a:cubicBezTo>
                <a:cubicBezTo>
                  <a:pt x="2309" y="1498"/>
                  <a:pt x="2309" y="1513"/>
                  <a:pt x="2311" y="1521"/>
                </a:cubicBezTo>
                <a:cubicBezTo>
                  <a:pt x="2311" y="1521"/>
                  <a:pt x="2311" y="1521"/>
                  <a:pt x="2366" y="1635"/>
                </a:cubicBezTo>
                <a:cubicBezTo>
                  <a:pt x="2372" y="1643"/>
                  <a:pt x="2370" y="1655"/>
                  <a:pt x="2364" y="1659"/>
                </a:cubicBezTo>
                <a:cubicBezTo>
                  <a:pt x="2364" y="1659"/>
                  <a:pt x="2364" y="1659"/>
                  <a:pt x="2192" y="1828"/>
                </a:cubicBezTo>
                <a:cubicBezTo>
                  <a:pt x="2188" y="1835"/>
                  <a:pt x="2176" y="1839"/>
                  <a:pt x="2170" y="1833"/>
                </a:cubicBezTo>
                <a:cubicBezTo>
                  <a:pt x="2170" y="1833"/>
                  <a:pt x="2170" y="1833"/>
                  <a:pt x="2055" y="1780"/>
                </a:cubicBezTo>
                <a:cubicBezTo>
                  <a:pt x="2049" y="1775"/>
                  <a:pt x="2037" y="1777"/>
                  <a:pt x="2027" y="1780"/>
                </a:cubicBezTo>
                <a:cubicBezTo>
                  <a:pt x="2027" y="1780"/>
                  <a:pt x="2027" y="1780"/>
                  <a:pt x="1935" y="1820"/>
                </a:cubicBezTo>
                <a:cubicBezTo>
                  <a:pt x="1924" y="1826"/>
                  <a:pt x="1918" y="1839"/>
                  <a:pt x="1916" y="1847"/>
                </a:cubicBezTo>
                <a:cubicBezTo>
                  <a:pt x="1916" y="1847"/>
                  <a:pt x="1916" y="1847"/>
                  <a:pt x="1871" y="1975"/>
                </a:cubicBezTo>
                <a:cubicBezTo>
                  <a:pt x="1869" y="1981"/>
                  <a:pt x="1859" y="2008"/>
                  <a:pt x="1853" y="2008"/>
                </a:cubicBezTo>
                <a:cubicBezTo>
                  <a:pt x="1853" y="2008"/>
                  <a:pt x="1853" y="2008"/>
                  <a:pt x="1611" y="2008"/>
                </a:cubicBezTo>
                <a:cubicBezTo>
                  <a:pt x="1603" y="2008"/>
                  <a:pt x="1593" y="1981"/>
                  <a:pt x="1591" y="1975"/>
                </a:cubicBezTo>
                <a:cubicBezTo>
                  <a:pt x="1591" y="1975"/>
                  <a:pt x="1591" y="1975"/>
                  <a:pt x="1550" y="1839"/>
                </a:cubicBezTo>
                <a:cubicBezTo>
                  <a:pt x="1548" y="1828"/>
                  <a:pt x="1538" y="1820"/>
                  <a:pt x="1532" y="1816"/>
                </a:cubicBezTo>
                <a:cubicBezTo>
                  <a:pt x="1532" y="1816"/>
                  <a:pt x="1532" y="1816"/>
                  <a:pt x="1433" y="1777"/>
                </a:cubicBezTo>
                <a:cubicBezTo>
                  <a:pt x="1427" y="1773"/>
                  <a:pt x="1413" y="1773"/>
                  <a:pt x="1405" y="1777"/>
                </a:cubicBezTo>
                <a:cubicBezTo>
                  <a:pt x="1405" y="1777"/>
                  <a:pt x="1405" y="1777"/>
                  <a:pt x="1290" y="1833"/>
                </a:cubicBezTo>
                <a:cubicBezTo>
                  <a:pt x="1282" y="1839"/>
                  <a:pt x="1270" y="1835"/>
                  <a:pt x="1266" y="1828"/>
                </a:cubicBezTo>
                <a:cubicBezTo>
                  <a:pt x="1266" y="1828"/>
                  <a:pt x="1266" y="1828"/>
                  <a:pt x="1094" y="1659"/>
                </a:cubicBezTo>
                <a:cubicBezTo>
                  <a:pt x="1090" y="1655"/>
                  <a:pt x="1086" y="1643"/>
                  <a:pt x="1090" y="1635"/>
                </a:cubicBezTo>
                <a:cubicBezTo>
                  <a:pt x="1090" y="1635"/>
                  <a:pt x="1090" y="1635"/>
                  <a:pt x="1149" y="1513"/>
                </a:cubicBezTo>
                <a:cubicBezTo>
                  <a:pt x="1151" y="1506"/>
                  <a:pt x="1151" y="1494"/>
                  <a:pt x="1149" y="1486"/>
                </a:cubicBezTo>
                <a:cubicBezTo>
                  <a:pt x="1149" y="1486"/>
                  <a:pt x="1149" y="1486"/>
                  <a:pt x="1117" y="1405"/>
                </a:cubicBezTo>
                <a:cubicBezTo>
                  <a:pt x="1110" y="1398"/>
                  <a:pt x="1100" y="1388"/>
                  <a:pt x="1094" y="1386"/>
                </a:cubicBezTo>
                <a:cubicBezTo>
                  <a:pt x="1094" y="1386"/>
                  <a:pt x="1094" y="1386"/>
                  <a:pt x="967" y="1345"/>
                </a:cubicBezTo>
                <a:cubicBezTo>
                  <a:pt x="961" y="1341"/>
                  <a:pt x="947" y="1333"/>
                  <a:pt x="947" y="1323"/>
                </a:cubicBezTo>
                <a:cubicBezTo>
                  <a:pt x="947" y="1323"/>
                  <a:pt x="947" y="1323"/>
                  <a:pt x="947" y="1085"/>
                </a:cubicBezTo>
                <a:cubicBezTo>
                  <a:pt x="947" y="1078"/>
                  <a:pt x="961" y="1068"/>
                  <a:pt x="967" y="1066"/>
                </a:cubicBezTo>
                <a:cubicBezTo>
                  <a:pt x="967" y="1066"/>
                  <a:pt x="967" y="1066"/>
                  <a:pt x="1096" y="1021"/>
                </a:cubicBezTo>
                <a:cubicBezTo>
                  <a:pt x="1106" y="1019"/>
                  <a:pt x="1112" y="1011"/>
                  <a:pt x="1117" y="1003"/>
                </a:cubicBezTo>
                <a:cubicBezTo>
                  <a:pt x="1117" y="1003"/>
                  <a:pt x="1117" y="1003"/>
                  <a:pt x="1151" y="915"/>
                </a:cubicBezTo>
                <a:cubicBezTo>
                  <a:pt x="1157" y="909"/>
                  <a:pt x="1153" y="897"/>
                  <a:pt x="1151" y="889"/>
                </a:cubicBezTo>
                <a:cubicBezTo>
                  <a:pt x="1151" y="889"/>
                  <a:pt x="1151" y="889"/>
                  <a:pt x="1092" y="762"/>
                </a:cubicBezTo>
                <a:cubicBezTo>
                  <a:pt x="1086" y="754"/>
                  <a:pt x="1090" y="746"/>
                  <a:pt x="1094" y="738"/>
                </a:cubicBezTo>
                <a:cubicBezTo>
                  <a:pt x="1094" y="738"/>
                  <a:pt x="1094" y="738"/>
                  <a:pt x="1266" y="569"/>
                </a:cubicBezTo>
                <a:cubicBezTo>
                  <a:pt x="1270" y="565"/>
                  <a:pt x="1282" y="563"/>
                  <a:pt x="1290" y="565"/>
                </a:cubicBezTo>
                <a:cubicBezTo>
                  <a:pt x="1290" y="565"/>
                  <a:pt x="1290" y="565"/>
                  <a:pt x="1415" y="628"/>
                </a:cubicBezTo>
                <a:cubicBezTo>
                  <a:pt x="1423" y="630"/>
                  <a:pt x="1438" y="632"/>
                  <a:pt x="1444" y="628"/>
                </a:cubicBezTo>
                <a:cubicBezTo>
                  <a:pt x="1444" y="628"/>
                  <a:pt x="1444" y="628"/>
                  <a:pt x="1532" y="595"/>
                </a:cubicBezTo>
                <a:cubicBezTo>
                  <a:pt x="1538" y="591"/>
                  <a:pt x="1548" y="587"/>
                  <a:pt x="1550" y="579"/>
                </a:cubicBezTo>
                <a:cubicBezTo>
                  <a:pt x="1550" y="579"/>
                  <a:pt x="1550" y="579"/>
                  <a:pt x="1591" y="469"/>
                </a:cubicBezTo>
                <a:cubicBezTo>
                  <a:pt x="1593" y="459"/>
                  <a:pt x="1603" y="469"/>
                  <a:pt x="1611" y="469"/>
                </a:cubicBezTo>
                <a:cubicBezTo>
                  <a:pt x="1611" y="469"/>
                  <a:pt x="1611" y="469"/>
                  <a:pt x="1853" y="469"/>
                </a:cubicBezTo>
                <a:cubicBezTo>
                  <a:pt x="1859" y="469"/>
                  <a:pt x="1869" y="459"/>
                  <a:pt x="1871" y="469"/>
                </a:cubicBezTo>
                <a:cubicBezTo>
                  <a:pt x="1871" y="469"/>
                  <a:pt x="1871" y="469"/>
                  <a:pt x="1916" y="573"/>
                </a:cubicBezTo>
                <a:cubicBezTo>
                  <a:pt x="1918" y="579"/>
                  <a:pt x="1924" y="589"/>
                  <a:pt x="1935" y="591"/>
                </a:cubicBezTo>
                <a:cubicBezTo>
                  <a:pt x="1935" y="591"/>
                  <a:pt x="1935" y="591"/>
                  <a:pt x="2016" y="626"/>
                </a:cubicBezTo>
                <a:cubicBezTo>
                  <a:pt x="2025" y="630"/>
                  <a:pt x="2039" y="628"/>
                  <a:pt x="2045" y="626"/>
                </a:cubicBezTo>
                <a:cubicBezTo>
                  <a:pt x="2045" y="626"/>
                  <a:pt x="2045" y="626"/>
                  <a:pt x="2170" y="565"/>
                </a:cubicBezTo>
                <a:cubicBezTo>
                  <a:pt x="2176" y="563"/>
                  <a:pt x="2188" y="563"/>
                  <a:pt x="2192" y="569"/>
                </a:cubicBezTo>
                <a:cubicBezTo>
                  <a:pt x="2192" y="569"/>
                  <a:pt x="2192" y="569"/>
                  <a:pt x="2364" y="738"/>
                </a:cubicBezTo>
                <a:cubicBezTo>
                  <a:pt x="2370" y="746"/>
                  <a:pt x="2372" y="754"/>
                  <a:pt x="2366" y="762"/>
                </a:cubicBezTo>
                <a:cubicBezTo>
                  <a:pt x="2366" y="762"/>
                  <a:pt x="2366" y="762"/>
                  <a:pt x="2309" y="885"/>
                </a:cubicBezTo>
                <a:cubicBezTo>
                  <a:pt x="2305" y="893"/>
                  <a:pt x="2305" y="905"/>
                  <a:pt x="2309" y="911"/>
                </a:cubicBezTo>
                <a:cubicBezTo>
                  <a:pt x="2309" y="911"/>
                  <a:pt x="2309" y="911"/>
                  <a:pt x="2346" y="1003"/>
                </a:cubicBezTo>
                <a:cubicBezTo>
                  <a:pt x="2350" y="1011"/>
                  <a:pt x="2358" y="1019"/>
                  <a:pt x="2364" y="1021"/>
                </a:cubicBezTo>
                <a:cubicBezTo>
                  <a:pt x="2364" y="1021"/>
                  <a:pt x="2364" y="1021"/>
                  <a:pt x="2483" y="1066"/>
                </a:cubicBezTo>
                <a:close/>
                <a:moveTo>
                  <a:pt x="1730" y="1614"/>
                </a:moveTo>
                <a:cubicBezTo>
                  <a:pt x="1943" y="1614"/>
                  <a:pt x="2117" y="1441"/>
                  <a:pt x="2117" y="1229"/>
                </a:cubicBezTo>
                <a:cubicBezTo>
                  <a:pt x="2117" y="1017"/>
                  <a:pt x="1943" y="844"/>
                  <a:pt x="1730" y="844"/>
                </a:cubicBezTo>
                <a:cubicBezTo>
                  <a:pt x="1517" y="844"/>
                  <a:pt x="1344" y="1017"/>
                  <a:pt x="1344" y="1229"/>
                </a:cubicBezTo>
                <a:cubicBezTo>
                  <a:pt x="1344" y="1441"/>
                  <a:pt x="1517" y="1614"/>
                  <a:pt x="1730" y="1614"/>
                </a:cubicBezTo>
                <a:close/>
                <a:moveTo>
                  <a:pt x="454" y="536"/>
                </a:moveTo>
                <a:cubicBezTo>
                  <a:pt x="454" y="589"/>
                  <a:pt x="497" y="632"/>
                  <a:pt x="550" y="632"/>
                </a:cubicBezTo>
                <a:cubicBezTo>
                  <a:pt x="603" y="632"/>
                  <a:pt x="646" y="589"/>
                  <a:pt x="646" y="536"/>
                </a:cubicBezTo>
                <a:cubicBezTo>
                  <a:pt x="646" y="483"/>
                  <a:pt x="603" y="440"/>
                  <a:pt x="550" y="440"/>
                </a:cubicBezTo>
                <a:cubicBezTo>
                  <a:pt x="497" y="440"/>
                  <a:pt x="454" y="483"/>
                  <a:pt x="454" y="536"/>
                </a:cubicBezTo>
                <a:close/>
                <a:moveTo>
                  <a:pt x="1076" y="420"/>
                </a:moveTo>
                <a:cubicBezTo>
                  <a:pt x="1082" y="422"/>
                  <a:pt x="1082" y="430"/>
                  <a:pt x="1082" y="434"/>
                </a:cubicBezTo>
                <a:cubicBezTo>
                  <a:pt x="1082" y="434"/>
                  <a:pt x="1082" y="434"/>
                  <a:pt x="1082" y="601"/>
                </a:cubicBezTo>
                <a:cubicBezTo>
                  <a:pt x="1082" y="608"/>
                  <a:pt x="1082" y="616"/>
                  <a:pt x="1076" y="616"/>
                </a:cubicBezTo>
                <a:cubicBezTo>
                  <a:pt x="1076" y="616"/>
                  <a:pt x="1076" y="616"/>
                  <a:pt x="996" y="646"/>
                </a:cubicBezTo>
                <a:cubicBezTo>
                  <a:pt x="992" y="646"/>
                  <a:pt x="984" y="655"/>
                  <a:pt x="982" y="659"/>
                </a:cubicBezTo>
                <a:cubicBezTo>
                  <a:pt x="982" y="659"/>
                  <a:pt x="982" y="659"/>
                  <a:pt x="957" y="718"/>
                </a:cubicBezTo>
                <a:cubicBezTo>
                  <a:pt x="955" y="726"/>
                  <a:pt x="955" y="734"/>
                  <a:pt x="957" y="740"/>
                </a:cubicBezTo>
                <a:cubicBezTo>
                  <a:pt x="957" y="740"/>
                  <a:pt x="957" y="740"/>
                  <a:pt x="996" y="820"/>
                </a:cubicBezTo>
                <a:cubicBezTo>
                  <a:pt x="998" y="824"/>
                  <a:pt x="998" y="834"/>
                  <a:pt x="994" y="836"/>
                </a:cubicBezTo>
                <a:cubicBezTo>
                  <a:pt x="994" y="836"/>
                  <a:pt x="994" y="836"/>
                  <a:pt x="875" y="956"/>
                </a:cubicBezTo>
                <a:cubicBezTo>
                  <a:pt x="871" y="958"/>
                  <a:pt x="863" y="962"/>
                  <a:pt x="859" y="958"/>
                </a:cubicBezTo>
                <a:cubicBezTo>
                  <a:pt x="859" y="958"/>
                  <a:pt x="859" y="958"/>
                  <a:pt x="777" y="922"/>
                </a:cubicBezTo>
                <a:cubicBezTo>
                  <a:pt x="771" y="917"/>
                  <a:pt x="765" y="917"/>
                  <a:pt x="757" y="924"/>
                </a:cubicBezTo>
                <a:cubicBezTo>
                  <a:pt x="757" y="924"/>
                  <a:pt x="757" y="924"/>
                  <a:pt x="693" y="952"/>
                </a:cubicBezTo>
                <a:cubicBezTo>
                  <a:pt x="687" y="952"/>
                  <a:pt x="681" y="964"/>
                  <a:pt x="681" y="968"/>
                </a:cubicBezTo>
                <a:cubicBezTo>
                  <a:pt x="681" y="968"/>
                  <a:pt x="681" y="968"/>
                  <a:pt x="650" y="1060"/>
                </a:cubicBezTo>
                <a:cubicBezTo>
                  <a:pt x="648" y="1064"/>
                  <a:pt x="642" y="1085"/>
                  <a:pt x="636" y="1085"/>
                </a:cubicBezTo>
                <a:cubicBezTo>
                  <a:pt x="636" y="1085"/>
                  <a:pt x="636" y="1085"/>
                  <a:pt x="468" y="1085"/>
                </a:cubicBezTo>
                <a:cubicBezTo>
                  <a:pt x="462" y="1085"/>
                  <a:pt x="456" y="1064"/>
                  <a:pt x="454" y="1060"/>
                </a:cubicBezTo>
                <a:cubicBezTo>
                  <a:pt x="454" y="1060"/>
                  <a:pt x="454" y="1060"/>
                  <a:pt x="423" y="962"/>
                </a:cubicBezTo>
                <a:cubicBezTo>
                  <a:pt x="421" y="954"/>
                  <a:pt x="417" y="950"/>
                  <a:pt x="409" y="948"/>
                </a:cubicBezTo>
                <a:cubicBezTo>
                  <a:pt x="409" y="948"/>
                  <a:pt x="409" y="948"/>
                  <a:pt x="341" y="917"/>
                </a:cubicBezTo>
                <a:cubicBezTo>
                  <a:pt x="337" y="915"/>
                  <a:pt x="329" y="915"/>
                  <a:pt x="323" y="917"/>
                </a:cubicBezTo>
                <a:cubicBezTo>
                  <a:pt x="323" y="917"/>
                  <a:pt x="323" y="917"/>
                  <a:pt x="241" y="958"/>
                </a:cubicBezTo>
                <a:cubicBezTo>
                  <a:pt x="235" y="962"/>
                  <a:pt x="229" y="958"/>
                  <a:pt x="223" y="956"/>
                </a:cubicBezTo>
                <a:cubicBezTo>
                  <a:pt x="223" y="956"/>
                  <a:pt x="223" y="956"/>
                  <a:pt x="106" y="836"/>
                </a:cubicBezTo>
                <a:cubicBezTo>
                  <a:pt x="100" y="834"/>
                  <a:pt x="100" y="824"/>
                  <a:pt x="102" y="820"/>
                </a:cubicBezTo>
                <a:cubicBezTo>
                  <a:pt x="102" y="820"/>
                  <a:pt x="102" y="820"/>
                  <a:pt x="145" y="736"/>
                </a:cubicBezTo>
                <a:cubicBezTo>
                  <a:pt x="147" y="730"/>
                  <a:pt x="147" y="722"/>
                  <a:pt x="145" y="716"/>
                </a:cubicBezTo>
                <a:cubicBezTo>
                  <a:pt x="145" y="716"/>
                  <a:pt x="145" y="716"/>
                  <a:pt x="121" y="659"/>
                </a:cubicBezTo>
                <a:cubicBezTo>
                  <a:pt x="119" y="655"/>
                  <a:pt x="110" y="646"/>
                  <a:pt x="102" y="646"/>
                </a:cubicBezTo>
                <a:cubicBezTo>
                  <a:pt x="102" y="646"/>
                  <a:pt x="102" y="646"/>
                  <a:pt x="16" y="616"/>
                </a:cubicBezTo>
                <a:cubicBezTo>
                  <a:pt x="12" y="616"/>
                  <a:pt x="0" y="608"/>
                  <a:pt x="0" y="601"/>
                </a:cubicBezTo>
                <a:cubicBezTo>
                  <a:pt x="0" y="601"/>
                  <a:pt x="0" y="601"/>
                  <a:pt x="0" y="434"/>
                </a:cubicBezTo>
                <a:cubicBezTo>
                  <a:pt x="0" y="430"/>
                  <a:pt x="12" y="422"/>
                  <a:pt x="16" y="420"/>
                </a:cubicBezTo>
                <a:cubicBezTo>
                  <a:pt x="16" y="420"/>
                  <a:pt x="16" y="420"/>
                  <a:pt x="108" y="392"/>
                </a:cubicBezTo>
                <a:cubicBezTo>
                  <a:pt x="112" y="390"/>
                  <a:pt x="121" y="383"/>
                  <a:pt x="121" y="377"/>
                </a:cubicBezTo>
                <a:cubicBezTo>
                  <a:pt x="121" y="377"/>
                  <a:pt x="121" y="377"/>
                  <a:pt x="147" y="316"/>
                </a:cubicBezTo>
                <a:cubicBezTo>
                  <a:pt x="149" y="312"/>
                  <a:pt x="149" y="302"/>
                  <a:pt x="147" y="298"/>
                </a:cubicBezTo>
                <a:cubicBezTo>
                  <a:pt x="147" y="298"/>
                  <a:pt x="147" y="298"/>
                  <a:pt x="102" y="208"/>
                </a:cubicBezTo>
                <a:cubicBezTo>
                  <a:pt x="100" y="204"/>
                  <a:pt x="100" y="196"/>
                  <a:pt x="106" y="192"/>
                </a:cubicBezTo>
                <a:cubicBezTo>
                  <a:pt x="106" y="192"/>
                  <a:pt x="106" y="192"/>
                  <a:pt x="223" y="74"/>
                </a:cubicBezTo>
                <a:cubicBezTo>
                  <a:pt x="229" y="69"/>
                  <a:pt x="235" y="69"/>
                  <a:pt x="241" y="72"/>
                </a:cubicBezTo>
                <a:cubicBezTo>
                  <a:pt x="241" y="72"/>
                  <a:pt x="241" y="72"/>
                  <a:pt x="329" y="114"/>
                </a:cubicBezTo>
                <a:cubicBezTo>
                  <a:pt x="335" y="116"/>
                  <a:pt x="346" y="116"/>
                  <a:pt x="350" y="114"/>
                </a:cubicBezTo>
                <a:cubicBezTo>
                  <a:pt x="350" y="114"/>
                  <a:pt x="350" y="114"/>
                  <a:pt x="409" y="94"/>
                </a:cubicBezTo>
                <a:cubicBezTo>
                  <a:pt x="417" y="90"/>
                  <a:pt x="421" y="88"/>
                  <a:pt x="423" y="82"/>
                </a:cubicBezTo>
                <a:cubicBezTo>
                  <a:pt x="423" y="82"/>
                  <a:pt x="423" y="82"/>
                  <a:pt x="454" y="4"/>
                </a:cubicBezTo>
                <a:cubicBezTo>
                  <a:pt x="456" y="0"/>
                  <a:pt x="462" y="6"/>
                  <a:pt x="468" y="6"/>
                </a:cubicBezTo>
                <a:cubicBezTo>
                  <a:pt x="468" y="6"/>
                  <a:pt x="468" y="6"/>
                  <a:pt x="636" y="6"/>
                </a:cubicBezTo>
                <a:cubicBezTo>
                  <a:pt x="642" y="6"/>
                  <a:pt x="648" y="0"/>
                  <a:pt x="650" y="4"/>
                </a:cubicBezTo>
                <a:cubicBezTo>
                  <a:pt x="650" y="4"/>
                  <a:pt x="650" y="4"/>
                  <a:pt x="681" y="76"/>
                </a:cubicBezTo>
                <a:cubicBezTo>
                  <a:pt x="681" y="82"/>
                  <a:pt x="687" y="88"/>
                  <a:pt x="693" y="88"/>
                </a:cubicBezTo>
                <a:cubicBezTo>
                  <a:pt x="693" y="88"/>
                  <a:pt x="693" y="88"/>
                  <a:pt x="753" y="112"/>
                </a:cubicBezTo>
                <a:cubicBezTo>
                  <a:pt x="757" y="114"/>
                  <a:pt x="765" y="114"/>
                  <a:pt x="771" y="112"/>
                </a:cubicBezTo>
                <a:cubicBezTo>
                  <a:pt x="771" y="112"/>
                  <a:pt x="771" y="112"/>
                  <a:pt x="859" y="72"/>
                </a:cubicBezTo>
                <a:cubicBezTo>
                  <a:pt x="863" y="69"/>
                  <a:pt x="871" y="69"/>
                  <a:pt x="875" y="74"/>
                </a:cubicBezTo>
                <a:cubicBezTo>
                  <a:pt x="875" y="74"/>
                  <a:pt x="875" y="74"/>
                  <a:pt x="994" y="192"/>
                </a:cubicBezTo>
                <a:cubicBezTo>
                  <a:pt x="998" y="196"/>
                  <a:pt x="998" y="204"/>
                  <a:pt x="996" y="208"/>
                </a:cubicBezTo>
                <a:cubicBezTo>
                  <a:pt x="996" y="208"/>
                  <a:pt x="996" y="208"/>
                  <a:pt x="955" y="296"/>
                </a:cubicBezTo>
                <a:cubicBezTo>
                  <a:pt x="953" y="300"/>
                  <a:pt x="953" y="308"/>
                  <a:pt x="955" y="314"/>
                </a:cubicBezTo>
                <a:cubicBezTo>
                  <a:pt x="955" y="314"/>
                  <a:pt x="955" y="314"/>
                  <a:pt x="982" y="377"/>
                </a:cubicBezTo>
                <a:cubicBezTo>
                  <a:pt x="984" y="383"/>
                  <a:pt x="990" y="390"/>
                  <a:pt x="994" y="392"/>
                </a:cubicBezTo>
                <a:cubicBezTo>
                  <a:pt x="994" y="392"/>
                  <a:pt x="994" y="392"/>
                  <a:pt x="1076" y="420"/>
                </a:cubicBezTo>
                <a:close/>
                <a:moveTo>
                  <a:pt x="550" y="805"/>
                </a:moveTo>
                <a:cubicBezTo>
                  <a:pt x="699" y="805"/>
                  <a:pt x="820" y="685"/>
                  <a:pt x="820" y="536"/>
                </a:cubicBezTo>
                <a:cubicBezTo>
                  <a:pt x="820" y="387"/>
                  <a:pt x="699" y="267"/>
                  <a:pt x="550" y="267"/>
                </a:cubicBezTo>
                <a:cubicBezTo>
                  <a:pt x="401" y="267"/>
                  <a:pt x="280" y="387"/>
                  <a:pt x="280" y="536"/>
                </a:cubicBezTo>
                <a:cubicBezTo>
                  <a:pt x="280" y="685"/>
                  <a:pt x="401" y="805"/>
                  <a:pt x="550" y="805"/>
                </a:cubicBezTo>
                <a:close/>
              </a:path>
            </a:pathLst>
          </a:custGeom>
          <a:solidFill>
            <a:schemeClr val="dk2"/>
          </a:solidFill>
          <a:ln>
            <a:noFill/>
          </a:ln>
        </p:spPr>
        <p:txBody>
          <a:bodyPr vert="horz" wrap="square" lIns="91423" tIns="45710" rIns="91423" bIns="4571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39">
              <a:defRPr/>
            </a:pPr>
            <a:endParaRPr lang="en-US" sz="1765">
              <a:solidFill>
                <a:srgbClr val="000000"/>
              </a:solidFill>
              <a:latin typeface="Segoe UI"/>
            </a:endParaRPr>
          </a:p>
        </p:txBody>
      </p:sp>
      <p:sp>
        <p:nvSpPr>
          <p:cNvPr id="51" name="Freeform 322">
            <a:extLst>
              <a:ext uri="{FF2B5EF4-FFF2-40B4-BE49-F238E27FC236}">
                <a16:creationId xmlns:a16="http://schemas.microsoft.com/office/drawing/2014/main" id="{2F7BC1CF-2B5A-49F3-93CA-7A97B30681D1}"/>
              </a:ext>
            </a:extLst>
          </p:cNvPr>
          <p:cNvSpPr>
            <a:spLocks noEditPoints="1"/>
          </p:cNvSpPr>
          <p:nvPr/>
        </p:nvSpPr>
        <p:spPr bwMode="auto">
          <a:xfrm flipH="1">
            <a:off x="6520799" y="5425723"/>
            <a:ext cx="530860" cy="438046"/>
          </a:xfrm>
          <a:custGeom>
            <a:avLst/>
            <a:gdLst>
              <a:gd name="T0" fmla="*/ 1867 w 2493"/>
              <a:gd name="T1" fmla="*/ 1229 h 2008"/>
              <a:gd name="T2" fmla="*/ 2483 w 2493"/>
              <a:gd name="T3" fmla="*/ 1066 h 2008"/>
              <a:gd name="T4" fmla="*/ 2483 w 2493"/>
              <a:gd name="T5" fmla="*/ 1345 h 2008"/>
              <a:gd name="T6" fmla="*/ 2311 w 2493"/>
              <a:gd name="T7" fmla="*/ 1492 h 2008"/>
              <a:gd name="T8" fmla="*/ 2364 w 2493"/>
              <a:gd name="T9" fmla="*/ 1659 h 2008"/>
              <a:gd name="T10" fmla="*/ 2055 w 2493"/>
              <a:gd name="T11" fmla="*/ 1780 h 2008"/>
              <a:gd name="T12" fmla="*/ 1916 w 2493"/>
              <a:gd name="T13" fmla="*/ 1847 h 2008"/>
              <a:gd name="T14" fmla="*/ 1611 w 2493"/>
              <a:gd name="T15" fmla="*/ 2008 h 2008"/>
              <a:gd name="T16" fmla="*/ 1532 w 2493"/>
              <a:gd name="T17" fmla="*/ 1816 h 2008"/>
              <a:gd name="T18" fmla="*/ 1290 w 2493"/>
              <a:gd name="T19" fmla="*/ 1833 h 2008"/>
              <a:gd name="T20" fmla="*/ 1090 w 2493"/>
              <a:gd name="T21" fmla="*/ 1635 h 2008"/>
              <a:gd name="T22" fmla="*/ 1117 w 2493"/>
              <a:gd name="T23" fmla="*/ 1405 h 2008"/>
              <a:gd name="T24" fmla="*/ 947 w 2493"/>
              <a:gd name="T25" fmla="*/ 1323 h 2008"/>
              <a:gd name="T26" fmla="*/ 1096 w 2493"/>
              <a:gd name="T27" fmla="*/ 1021 h 2008"/>
              <a:gd name="T28" fmla="*/ 1151 w 2493"/>
              <a:gd name="T29" fmla="*/ 889 h 2008"/>
              <a:gd name="T30" fmla="*/ 1266 w 2493"/>
              <a:gd name="T31" fmla="*/ 569 h 2008"/>
              <a:gd name="T32" fmla="*/ 1444 w 2493"/>
              <a:gd name="T33" fmla="*/ 628 h 2008"/>
              <a:gd name="T34" fmla="*/ 1591 w 2493"/>
              <a:gd name="T35" fmla="*/ 469 h 2008"/>
              <a:gd name="T36" fmla="*/ 1871 w 2493"/>
              <a:gd name="T37" fmla="*/ 469 h 2008"/>
              <a:gd name="T38" fmla="*/ 2016 w 2493"/>
              <a:gd name="T39" fmla="*/ 626 h 2008"/>
              <a:gd name="T40" fmla="*/ 2192 w 2493"/>
              <a:gd name="T41" fmla="*/ 569 h 2008"/>
              <a:gd name="T42" fmla="*/ 2309 w 2493"/>
              <a:gd name="T43" fmla="*/ 885 h 2008"/>
              <a:gd name="T44" fmla="*/ 2364 w 2493"/>
              <a:gd name="T45" fmla="*/ 1021 h 2008"/>
              <a:gd name="T46" fmla="*/ 2117 w 2493"/>
              <a:gd name="T47" fmla="*/ 1229 h 2008"/>
              <a:gd name="T48" fmla="*/ 1730 w 2493"/>
              <a:gd name="T49" fmla="*/ 1614 h 2008"/>
              <a:gd name="T50" fmla="*/ 646 w 2493"/>
              <a:gd name="T51" fmla="*/ 536 h 2008"/>
              <a:gd name="T52" fmla="*/ 1076 w 2493"/>
              <a:gd name="T53" fmla="*/ 420 h 2008"/>
              <a:gd name="T54" fmla="*/ 1076 w 2493"/>
              <a:gd name="T55" fmla="*/ 616 h 2008"/>
              <a:gd name="T56" fmla="*/ 957 w 2493"/>
              <a:gd name="T57" fmla="*/ 718 h 2008"/>
              <a:gd name="T58" fmla="*/ 994 w 2493"/>
              <a:gd name="T59" fmla="*/ 836 h 2008"/>
              <a:gd name="T60" fmla="*/ 777 w 2493"/>
              <a:gd name="T61" fmla="*/ 922 h 2008"/>
              <a:gd name="T62" fmla="*/ 681 w 2493"/>
              <a:gd name="T63" fmla="*/ 968 h 2008"/>
              <a:gd name="T64" fmla="*/ 468 w 2493"/>
              <a:gd name="T65" fmla="*/ 1085 h 2008"/>
              <a:gd name="T66" fmla="*/ 409 w 2493"/>
              <a:gd name="T67" fmla="*/ 948 h 2008"/>
              <a:gd name="T68" fmla="*/ 241 w 2493"/>
              <a:gd name="T69" fmla="*/ 958 h 2008"/>
              <a:gd name="T70" fmla="*/ 102 w 2493"/>
              <a:gd name="T71" fmla="*/ 820 h 2008"/>
              <a:gd name="T72" fmla="*/ 121 w 2493"/>
              <a:gd name="T73" fmla="*/ 659 h 2008"/>
              <a:gd name="T74" fmla="*/ 0 w 2493"/>
              <a:gd name="T75" fmla="*/ 601 h 2008"/>
              <a:gd name="T76" fmla="*/ 108 w 2493"/>
              <a:gd name="T77" fmla="*/ 392 h 2008"/>
              <a:gd name="T78" fmla="*/ 147 w 2493"/>
              <a:gd name="T79" fmla="*/ 298 h 2008"/>
              <a:gd name="T80" fmla="*/ 223 w 2493"/>
              <a:gd name="T81" fmla="*/ 74 h 2008"/>
              <a:gd name="T82" fmla="*/ 350 w 2493"/>
              <a:gd name="T83" fmla="*/ 114 h 2008"/>
              <a:gd name="T84" fmla="*/ 454 w 2493"/>
              <a:gd name="T85" fmla="*/ 4 h 2008"/>
              <a:gd name="T86" fmla="*/ 650 w 2493"/>
              <a:gd name="T87" fmla="*/ 4 h 2008"/>
              <a:gd name="T88" fmla="*/ 753 w 2493"/>
              <a:gd name="T89" fmla="*/ 112 h 2008"/>
              <a:gd name="T90" fmla="*/ 875 w 2493"/>
              <a:gd name="T91" fmla="*/ 74 h 2008"/>
              <a:gd name="T92" fmla="*/ 955 w 2493"/>
              <a:gd name="T93" fmla="*/ 296 h 2008"/>
              <a:gd name="T94" fmla="*/ 994 w 2493"/>
              <a:gd name="T95" fmla="*/ 392 h 2008"/>
              <a:gd name="T96" fmla="*/ 820 w 2493"/>
              <a:gd name="T97" fmla="*/ 536 h 2008"/>
              <a:gd name="T98" fmla="*/ 550 w 2493"/>
              <a:gd name="T99" fmla="*/ 805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93" h="2008">
                <a:moveTo>
                  <a:pt x="1591" y="1229"/>
                </a:moveTo>
                <a:cubicBezTo>
                  <a:pt x="1591" y="1154"/>
                  <a:pt x="1652" y="1093"/>
                  <a:pt x="1728" y="1093"/>
                </a:cubicBezTo>
                <a:cubicBezTo>
                  <a:pt x="1804" y="1093"/>
                  <a:pt x="1867" y="1154"/>
                  <a:pt x="1867" y="1229"/>
                </a:cubicBezTo>
                <a:cubicBezTo>
                  <a:pt x="1867" y="1305"/>
                  <a:pt x="1804" y="1366"/>
                  <a:pt x="1728" y="1366"/>
                </a:cubicBezTo>
                <a:cubicBezTo>
                  <a:pt x="1652" y="1366"/>
                  <a:pt x="1591" y="1305"/>
                  <a:pt x="1591" y="1229"/>
                </a:cubicBezTo>
                <a:close/>
                <a:moveTo>
                  <a:pt x="2483" y="1066"/>
                </a:moveTo>
                <a:cubicBezTo>
                  <a:pt x="2491" y="1068"/>
                  <a:pt x="2493" y="1078"/>
                  <a:pt x="2493" y="1085"/>
                </a:cubicBezTo>
                <a:cubicBezTo>
                  <a:pt x="2493" y="1085"/>
                  <a:pt x="2493" y="1085"/>
                  <a:pt x="2493" y="1323"/>
                </a:cubicBezTo>
                <a:cubicBezTo>
                  <a:pt x="2493" y="1333"/>
                  <a:pt x="2491" y="1341"/>
                  <a:pt x="2483" y="1345"/>
                </a:cubicBezTo>
                <a:cubicBezTo>
                  <a:pt x="2483" y="1345"/>
                  <a:pt x="2483" y="1345"/>
                  <a:pt x="2366" y="1386"/>
                </a:cubicBezTo>
                <a:cubicBezTo>
                  <a:pt x="2360" y="1388"/>
                  <a:pt x="2350" y="1398"/>
                  <a:pt x="2348" y="1405"/>
                </a:cubicBezTo>
                <a:cubicBezTo>
                  <a:pt x="2348" y="1405"/>
                  <a:pt x="2348" y="1405"/>
                  <a:pt x="2311" y="1492"/>
                </a:cubicBezTo>
                <a:cubicBezTo>
                  <a:pt x="2309" y="1498"/>
                  <a:pt x="2309" y="1513"/>
                  <a:pt x="2311" y="1521"/>
                </a:cubicBezTo>
                <a:cubicBezTo>
                  <a:pt x="2311" y="1521"/>
                  <a:pt x="2311" y="1521"/>
                  <a:pt x="2366" y="1635"/>
                </a:cubicBezTo>
                <a:cubicBezTo>
                  <a:pt x="2372" y="1643"/>
                  <a:pt x="2370" y="1655"/>
                  <a:pt x="2364" y="1659"/>
                </a:cubicBezTo>
                <a:cubicBezTo>
                  <a:pt x="2364" y="1659"/>
                  <a:pt x="2364" y="1659"/>
                  <a:pt x="2192" y="1828"/>
                </a:cubicBezTo>
                <a:cubicBezTo>
                  <a:pt x="2188" y="1835"/>
                  <a:pt x="2176" y="1839"/>
                  <a:pt x="2170" y="1833"/>
                </a:cubicBezTo>
                <a:cubicBezTo>
                  <a:pt x="2170" y="1833"/>
                  <a:pt x="2170" y="1833"/>
                  <a:pt x="2055" y="1780"/>
                </a:cubicBezTo>
                <a:cubicBezTo>
                  <a:pt x="2049" y="1775"/>
                  <a:pt x="2037" y="1777"/>
                  <a:pt x="2027" y="1780"/>
                </a:cubicBezTo>
                <a:cubicBezTo>
                  <a:pt x="2027" y="1780"/>
                  <a:pt x="2027" y="1780"/>
                  <a:pt x="1935" y="1820"/>
                </a:cubicBezTo>
                <a:cubicBezTo>
                  <a:pt x="1924" y="1826"/>
                  <a:pt x="1918" y="1839"/>
                  <a:pt x="1916" y="1847"/>
                </a:cubicBezTo>
                <a:cubicBezTo>
                  <a:pt x="1916" y="1847"/>
                  <a:pt x="1916" y="1847"/>
                  <a:pt x="1871" y="1975"/>
                </a:cubicBezTo>
                <a:cubicBezTo>
                  <a:pt x="1869" y="1981"/>
                  <a:pt x="1859" y="2008"/>
                  <a:pt x="1853" y="2008"/>
                </a:cubicBezTo>
                <a:cubicBezTo>
                  <a:pt x="1853" y="2008"/>
                  <a:pt x="1853" y="2008"/>
                  <a:pt x="1611" y="2008"/>
                </a:cubicBezTo>
                <a:cubicBezTo>
                  <a:pt x="1603" y="2008"/>
                  <a:pt x="1593" y="1981"/>
                  <a:pt x="1591" y="1975"/>
                </a:cubicBezTo>
                <a:cubicBezTo>
                  <a:pt x="1591" y="1975"/>
                  <a:pt x="1591" y="1975"/>
                  <a:pt x="1550" y="1839"/>
                </a:cubicBezTo>
                <a:cubicBezTo>
                  <a:pt x="1548" y="1828"/>
                  <a:pt x="1538" y="1820"/>
                  <a:pt x="1532" y="1816"/>
                </a:cubicBezTo>
                <a:cubicBezTo>
                  <a:pt x="1532" y="1816"/>
                  <a:pt x="1532" y="1816"/>
                  <a:pt x="1433" y="1777"/>
                </a:cubicBezTo>
                <a:cubicBezTo>
                  <a:pt x="1427" y="1773"/>
                  <a:pt x="1413" y="1773"/>
                  <a:pt x="1405" y="1777"/>
                </a:cubicBezTo>
                <a:cubicBezTo>
                  <a:pt x="1405" y="1777"/>
                  <a:pt x="1405" y="1777"/>
                  <a:pt x="1290" y="1833"/>
                </a:cubicBezTo>
                <a:cubicBezTo>
                  <a:pt x="1282" y="1839"/>
                  <a:pt x="1270" y="1835"/>
                  <a:pt x="1266" y="1828"/>
                </a:cubicBezTo>
                <a:cubicBezTo>
                  <a:pt x="1266" y="1828"/>
                  <a:pt x="1266" y="1828"/>
                  <a:pt x="1094" y="1659"/>
                </a:cubicBezTo>
                <a:cubicBezTo>
                  <a:pt x="1090" y="1655"/>
                  <a:pt x="1086" y="1643"/>
                  <a:pt x="1090" y="1635"/>
                </a:cubicBezTo>
                <a:cubicBezTo>
                  <a:pt x="1090" y="1635"/>
                  <a:pt x="1090" y="1635"/>
                  <a:pt x="1149" y="1513"/>
                </a:cubicBezTo>
                <a:cubicBezTo>
                  <a:pt x="1151" y="1506"/>
                  <a:pt x="1151" y="1494"/>
                  <a:pt x="1149" y="1486"/>
                </a:cubicBezTo>
                <a:cubicBezTo>
                  <a:pt x="1149" y="1486"/>
                  <a:pt x="1149" y="1486"/>
                  <a:pt x="1117" y="1405"/>
                </a:cubicBezTo>
                <a:cubicBezTo>
                  <a:pt x="1110" y="1398"/>
                  <a:pt x="1100" y="1388"/>
                  <a:pt x="1094" y="1386"/>
                </a:cubicBezTo>
                <a:cubicBezTo>
                  <a:pt x="1094" y="1386"/>
                  <a:pt x="1094" y="1386"/>
                  <a:pt x="967" y="1345"/>
                </a:cubicBezTo>
                <a:cubicBezTo>
                  <a:pt x="961" y="1341"/>
                  <a:pt x="947" y="1333"/>
                  <a:pt x="947" y="1323"/>
                </a:cubicBezTo>
                <a:cubicBezTo>
                  <a:pt x="947" y="1323"/>
                  <a:pt x="947" y="1323"/>
                  <a:pt x="947" y="1085"/>
                </a:cubicBezTo>
                <a:cubicBezTo>
                  <a:pt x="947" y="1078"/>
                  <a:pt x="961" y="1068"/>
                  <a:pt x="967" y="1066"/>
                </a:cubicBezTo>
                <a:cubicBezTo>
                  <a:pt x="967" y="1066"/>
                  <a:pt x="967" y="1066"/>
                  <a:pt x="1096" y="1021"/>
                </a:cubicBezTo>
                <a:cubicBezTo>
                  <a:pt x="1106" y="1019"/>
                  <a:pt x="1112" y="1011"/>
                  <a:pt x="1117" y="1003"/>
                </a:cubicBezTo>
                <a:cubicBezTo>
                  <a:pt x="1117" y="1003"/>
                  <a:pt x="1117" y="1003"/>
                  <a:pt x="1151" y="915"/>
                </a:cubicBezTo>
                <a:cubicBezTo>
                  <a:pt x="1157" y="909"/>
                  <a:pt x="1153" y="897"/>
                  <a:pt x="1151" y="889"/>
                </a:cubicBezTo>
                <a:cubicBezTo>
                  <a:pt x="1151" y="889"/>
                  <a:pt x="1151" y="889"/>
                  <a:pt x="1092" y="762"/>
                </a:cubicBezTo>
                <a:cubicBezTo>
                  <a:pt x="1086" y="754"/>
                  <a:pt x="1090" y="746"/>
                  <a:pt x="1094" y="738"/>
                </a:cubicBezTo>
                <a:cubicBezTo>
                  <a:pt x="1094" y="738"/>
                  <a:pt x="1094" y="738"/>
                  <a:pt x="1266" y="569"/>
                </a:cubicBezTo>
                <a:cubicBezTo>
                  <a:pt x="1270" y="565"/>
                  <a:pt x="1282" y="563"/>
                  <a:pt x="1290" y="565"/>
                </a:cubicBezTo>
                <a:cubicBezTo>
                  <a:pt x="1290" y="565"/>
                  <a:pt x="1290" y="565"/>
                  <a:pt x="1415" y="628"/>
                </a:cubicBezTo>
                <a:cubicBezTo>
                  <a:pt x="1423" y="630"/>
                  <a:pt x="1438" y="632"/>
                  <a:pt x="1444" y="628"/>
                </a:cubicBezTo>
                <a:cubicBezTo>
                  <a:pt x="1444" y="628"/>
                  <a:pt x="1444" y="628"/>
                  <a:pt x="1532" y="595"/>
                </a:cubicBezTo>
                <a:cubicBezTo>
                  <a:pt x="1538" y="591"/>
                  <a:pt x="1548" y="587"/>
                  <a:pt x="1550" y="579"/>
                </a:cubicBezTo>
                <a:cubicBezTo>
                  <a:pt x="1550" y="579"/>
                  <a:pt x="1550" y="579"/>
                  <a:pt x="1591" y="469"/>
                </a:cubicBezTo>
                <a:cubicBezTo>
                  <a:pt x="1593" y="459"/>
                  <a:pt x="1603" y="469"/>
                  <a:pt x="1611" y="469"/>
                </a:cubicBezTo>
                <a:cubicBezTo>
                  <a:pt x="1611" y="469"/>
                  <a:pt x="1611" y="469"/>
                  <a:pt x="1853" y="469"/>
                </a:cubicBezTo>
                <a:cubicBezTo>
                  <a:pt x="1859" y="469"/>
                  <a:pt x="1869" y="459"/>
                  <a:pt x="1871" y="469"/>
                </a:cubicBezTo>
                <a:cubicBezTo>
                  <a:pt x="1871" y="469"/>
                  <a:pt x="1871" y="469"/>
                  <a:pt x="1916" y="573"/>
                </a:cubicBezTo>
                <a:cubicBezTo>
                  <a:pt x="1918" y="579"/>
                  <a:pt x="1924" y="589"/>
                  <a:pt x="1935" y="591"/>
                </a:cubicBezTo>
                <a:cubicBezTo>
                  <a:pt x="1935" y="591"/>
                  <a:pt x="1935" y="591"/>
                  <a:pt x="2016" y="626"/>
                </a:cubicBezTo>
                <a:cubicBezTo>
                  <a:pt x="2025" y="630"/>
                  <a:pt x="2039" y="628"/>
                  <a:pt x="2045" y="626"/>
                </a:cubicBezTo>
                <a:cubicBezTo>
                  <a:pt x="2045" y="626"/>
                  <a:pt x="2045" y="626"/>
                  <a:pt x="2170" y="565"/>
                </a:cubicBezTo>
                <a:cubicBezTo>
                  <a:pt x="2176" y="563"/>
                  <a:pt x="2188" y="563"/>
                  <a:pt x="2192" y="569"/>
                </a:cubicBezTo>
                <a:cubicBezTo>
                  <a:pt x="2192" y="569"/>
                  <a:pt x="2192" y="569"/>
                  <a:pt x="2364" y="738"/>
                </a:cubicBezTo>
                <a:cubicBezTo>
                  <a:pt x="2370" y="746"/>
                  <a:pt x="2372" y="754"/>
                  <a:pt x="2366" y="762"/>
                </a:cubicBezTo>
                <a:cubicBezTo>
                  <a:pt x="2366" y="762"/>
                  <a:pt x="2366" y="762"/>
                  <a:pt x="2309" y="885"/>
                </a:cubicBezTo>
                <a:cubicBezTo>
                  <a:pt x="2305" y="893"/>
                  <a:pt x="2305" y="905"/>
                  <a:pt x="2309" y="911"/>
                </a:cubicBezTo>
                <a:cubicBezTo>
                  <a:pt x="2309" y="911"/>
                  <a:pt x="2309" y="911"/>
                  <a:pt x="2346" y="1003"/>
                </a:cubicBezTo>
                <a:cubicBezTo>
                  <a:pt x="2350" y="1011"/>
                  <a:pt x="2358" y="1019"/>
                  <a:pt x="2364" y="1021"/>
                </a:cubicBezTo>
                <a:cubicBezTo>
                  <a:pt x="2364" y="1021"/>
                  <a:pt x="2364" y="1021"/>
                  <a:pt x="2483" y="1066"/>
                </a:cubicBezTo>
                <a:close/>
                <a:moveTo>
                  <a:pt x="1730" y="1614"/>
                </a:moveTo>
                <a:cubicBezTo>
                  <a:pt x="1943" y="1614"/>
                  <a:pt x="2117" y="1441"/>
                  <a:pt x="2117" y="1229"/>
                </a:cubicBezTo>
                <a:cubicBezTo>
                  <a:pt x="2117" y="1017"/>
                  <a:pt x="1943" y="844"/>
                  <a:pt x="1730" y="844"/>
                </a:cubicBezTo>
                <a:cubicBezTo>
                  <a:pt x="1517" y="844"/>
                  <a:pt x="1344" y="1017"/>
                  <a:pt x="1344" y="1229"/>
                </a:cubicBezTo>
                <a:cubicBezTo>
                  <a:pt x="1344" y="1441"/>
                  <a:pt x="1517" y="1614"/>
                  <a:pt x="1730" y="1614"/>
                </a:cubicBezTo>
                <a:close/>
                <a:moveTo>
                  <a:pt x="454" y="536"/>
                </a:moveTo>
                <a:cubicBezTo>
                  <a:pt x="454" y="589"/>
                  <a:pt x="497" y="632"/>
                  <a:pt x="550" y="632"/>
                </a:cubicBezTo>
                <a:cubicBezTo>
                  <a:pt x="603" y="632"/>
                  <a:pt x="646" y="589"/>
                  <a:pt x="646" y="536"/>
                </a:cubicBezTo>
                <a:cubicBezTo>
                  <a:pt x="646" y="483"/>
                  <a:pt x="603" y="440"/>
                  <a:pt x="550" y="440"/>
                </a:cubicBezTo>
                <a:cubicBezTo>
                  <a:pt x="497" y="440"/>
                  <a:pt x="454" y="483"/>
                  <a:pt x="454" y="536"/>
                </a:cubicBezTo>
                <a:close/>
                <a:moveTo>
                  <a:pt x="1076" y="420"/>
                </a:moveTo>
                <a:cubicBezTo>
                  <a:pt x="1082" y="422"/>
                  <a:pt x="1082" y="430"/>
                  <a:pt x="1082" y="434"/>
                </a:cubicBezTo>
                <a:cubicBezTo>
                  <a:pt x="1082" y="434"/>
                  <a:pt x="1082" y="434"/>
                  <a:pt x="1082" y="601"/>
                </a:cubicBezTo>
                <a:cubicBezTo>
                  <a:pt x="1082" y="608"/>
                  <a:pt x="1082" y="616"/>
                  <a:pt x="1076" y="616"/>
                </a:cubicBezTo>
                <a:cubicBezTo>
                  <a:pt x="1076" y="616"/>
                  <a:pt x="1076" y="616"/>
                  <a:pt x="996" y="646"/>
                </a:cubicBezTo>
                <a:cubicBezTo>
                  <a:pt x="992" y="646"/>
                  <a:pt x="984" y="655"/>
                  <a:pt x="982" y="659"/>
                </a:cubicBezTo>
                <a:cubicBezTo>
                  <a:pt x="982" y="659"/>
                  <a:pt x="982" y="659"/>
                  <a:pt x="957" y="718"/>
                </a:cubicBezTo>
                <a:cubicBezTo>
                  <a:pt x="955" y="726"/>
                  <a:pt x="955" y="734"/>
                  <a:pt x="957" y="740"/>
                </a:cubicBezTo>
                <a:cubicBezTo>
                  <a:pt x="957" y="740"/>
                  <a:pt x="957" y="740"/>
                  <a:pt x="996" y="820"/>
                </a:cubicBezTo>
                <a:cubicBezTo>
                  <a:pt x="998" y="824"/>
                  <a:pt x="998" y="834"/>
                  <a:pt x="994" y="836"/>
                </a:cubicBezTo>
                <a:cubicBezTo>
                  <a:pt x="994" y="836"/>
                  <a:pt x="994" y="836"/>
                  <a:pt x="875" y="956"/>
                </a:cubicBezTo>
                <a:cubicBezTo>
                  <a:pt x="871" y="958"/>
                  <a:pt x="863" y="962"/>
                  <a:pt x="859" y="958"/>
                </a:cubicBezTo>
                <a:cubicBezTo>
                  <a:pt x="859" y="958"/>
                  <a:pt x="859" y="958"/>
                  <a:pt x="777" y="922"/>
                </a:cubicBezTo>
                <a:cubicBezTo>
                  <a:pt x="771" y="917"/>
                  <a:pt x="765" y="917"/>
                  <a:pt x="757" y="924"/>
                </a:cubicBezTo>
                <a:cubicBezTo>
                  <a:pt x="757" y="924"/>
                  <a:pt x="757" y="924"/>
                  <a:pt x="693" y="952"/>
                </a:cubicBezTo>
                <a:cubicBezTo>
                  <a:pt x="687" y="952"/>
                  <a:pt x="681" y="964"/>
                  <a:pt x="681" y="968"/>
                </a:cubicBezTo>
                <a:cubicBezTo>
                  <a:pt x="681" y="968"/>
                  <a:pt x="681" y="968"/>
                  <a:pt x="650" y="1060"/>
                </a:cubicBezTo>
                <a:cubicBezTo>
                  <a:pt x="648" y="1064"/>
                  <a:pt x="642" y="1085"/>
                  <a:pt x="636" y="1085"/>
                </a:cubicBezTo>
                <a:cubicBezTo>
                  <a:pt x="636" y="1085"/>
                  <a:pt x="636" y="1085"/>
                  <a:pt x="468" y="1085"/>
                </a:cubicBezTo>
                <a:cubicBezTo>
                  <a:pt x="462" y="1085"/>
                  <a:pt x="456" y="1064"/>
                  <a:pt x="454" y="1060"/>
                </a:cubicBezTo>
                <a:cubicBezTo>
                  <a:pt x="454" y="1060"/>
                  <a:pt x="454" y="1060"/>
                  <a:pt x="423" y="962"/>
                </a:cubicBezTo>
                <a:cubicBezTo>
                  <a:pt x="421" y="954"/>
                  <a:pt x="417" y="950"/>
                  <a:pt x="409" y="948"/>
                </a:cubicBezTo>
                <a:cubicBezTo>
                  <a:pt x="409" y="948"/>
                  <a:pt x="409" y="948"/>
                  <a:pt x="341" y="917"/>
                </a:cubicBezTo>
                <a:cubicBezTo>
                  <a:pt x="337" y="915"/>
                  <a:pt x="329" y="915"/>
                  <a:pt x="323" y="917"/>
                </a:cubicBezTo>
                <a:cubicBezTo>
                  <a:pt x="323" y="917"/>
                  <a:pt x="323" y="917"/>
                  <a:pt x="241" y="958"/>
                </a:cubicBezTo>
                <a:cubicBezTo>
                  <a:pt x="235" y="962"/>
                  <a:pt x="229" y="958"/>
                  <a:pt x="223" y="956"/>
                </a:cubicBezTo>
                <a:cubicBezTo>
                  <a:pt x="223" y="956"/>
                  <a:pt x="223" y="956"/>
                  <a:pt x="106" y="836"/>
                </a:cubicBezTo>
                <a:cubicBezTo>
                  <a:pt x="100" y="834"/>
                  <a:pt x="100" y="824"/>
                  <a:pt x="102" y="820"/>
                </a:cubicBezTo>
                <a:cubicBezTo>
                  <a:pt x="102" y="820"/>
                  <a:pt x="102" y="820"/>
                  <a:pt x="145" y="736"/>
                </a:cubicBezTo>
                <a:cubicBezTo>
                  <a:pt x="147" y="730"/>
                  <a:pt x="147" y="722"/>
                  <a:pt x="145" y="716"/>
                </a:cubicBezTo>
                <a:cubicBezTo>
                  <a:pt x="145" y="716"/>
                  <a:pt x="145" y="716"/>
                  <a:pt x="121" y="659"/>
                </a:cubicBezTo>
                <a:cubicBezTo>
                  <a:pt x="119" y="655"/>
                  <a:pt x="110" y="646"/>
                  <a:pt x="102" y="646"/>
                </a:cubicBezTo>
                <a:cubicBezTo>
                  <a:pt x="102" y="646"/>
                  <a:pt x="102" y="646"/>
                  <a:pt x="16" y="616"/>
                </a:cubicBezTo>
                <a:cubicBezTo>
                  <a:pt x="12" y="616"/>
                  <a:pt x="0" y="608"/>
                  <a:pt x="0" y="601"/>
                </a:cubicBezTo>
                <a:cubicBezTo>
                  <a:pt x="0" y="601"/>
                  <a:pt x="0" y="601"/>
                  <a:pt x="0" y="434"/>
                </a:cubicBezTo>
                <a:cubicBezTo>
                  <a:pt x="0" y="430"/>
                  <a:pt x="12" y="422"/>
                  <a:pt x="16" y="420"/>
                </a:cubicBezTo>
                <a:cubicBezTo>
                  <a:pt x="16" y="420"/>
                  <a:pt x="16" y="420"/>
                  <a:pt x="108" y="392"/>
                </a:cubicBezTo>
                <a:cubicBezTo>
                  <a:pt x="112" y="390"/>
                  <a:pt x="121" y="383"/>
                  <a:pt x="121" y="377"/>
                </a:cubicBezTo>
                <a:cubicBezTo>
                  <a:pt x="121" y="377"/>
                  <a:pt x="121" y="377"/>
                  <a:pt x="147" y="316"/>
                </a:cubicBezTo>
                <a:cubicBezTo>
                  <a:pt x="149" y="312"/>
                  <a:pt x="149" y="302"/>
                  <a:pt x="147" y="298"/>
                </a:cubicBezTo>
                <a:cubicBezTo>
                  <a:pt x="147" y="298"/>
                  <a:pt x="147" y="298"/>
                  <a:pt x="102" y="208"/>
                </a:cubicBezTo>
                <a:cubicBezTo>
                  <a:pt x="100" y="204"/>
                  <a:pt x="100" y="196"/>
                  <a:pt x="106" y="192"/>
                </a:cubicBezTo>
                <a:cubicBezTo>
                  <a:pt x="106" y="192"/>
                  <a:pt x="106" y="192"/>
                  <a:pt x="223" y="74"/>
                </a:cubicBezTo>
                <a:cubicBezTo>
                  <a:pt x="229" y="69"/>
                  <a:pt x="235" y="69"/>
                  <a:pt x="241" y="72"/>
                </a:cubicBezTo>
                <a:cubicBezTo>
                  <a:pt x="241" y="72"/>
                  <a:pt x="241" y="72"/>
                  <a:pt x="329" y="114"/>
                </a:cubicBezTo>
                <a:cubicBezTo>
                  <a:pt x="335" y="116"/>
                  <a:pt x="346" y="116"/>
                  <a:pt x="350" y="114"/>
                </a:cubicBezTo>
                <a:cubicBezTo>
                  <a:pt x="350" y="114"/>
                  <a:pt x="350" y="114"/>
                  <a:pt x="409" y="94"/>
                </a:cubicBezTo>
                <a:cubicBezTo>
                  <a:pt x="417" y="90"/>
                  <a:pt x="421" y="88"/>
                  <a:pt x="423" y="82"/>
                </a:cubicBezTo>
                <a:cubicBezTo>
                  <a:pt x="423" y="82"/>
                  <a:pt x="423" y="82"/>
                  <a:pt x="454" y="4"/>
                </a:cubicBezTo>
                <a:cubicBezTo>
                  <a:pt x="456" y="0"/>
                  <a:pt x="462" y="6"/>
                  <a:pt x="468" y="6"/>
                </a:cubicBezTo>
                <a:cubicBezTo>
                  <a:pt x="468" y="6"/>
                  <a:pt x="468" y="6"/>
                  <a:pt x="636" y="6"/>
                </a:cubicBezTo>
                <a:cubicBezTo>
                  <a:pt x="642" y="6"/>
                  <a:pt x="648" y="0"/>
                  <a:pt x="650" y="4"/>
                </a:cubicBezTo>
                <a:cubicBezTo>
                  <a:pt x="650" y="4"/>
                  <a:pt x="650" y="4"/>
                  <a:pt x="681" y="76"/>
                </a:cubicBezTo>
                <a:cubicBezTo>
                  <a:pt x="681" y="82"/>
                  <a:pt x="687" y="88"/>
                  <a:pt x="693" y="88"/>
                </a:cubicBezTo>
                <a:cubicBezTo>
                  <a:pt x="693" y="88"/>
                  <a:pt x="693" y="88"/>
                  <a:pt x="753" y="112"/>
                </a:cubicBezTo>
                <a:cubicBezTo>
                  <a:pt x="757" y="114"/>
                  <a:pt x="765" y="114"/>
                  <a:pt x="771" y="112"/>
                </a:cubicBezTo>
                <a:cubicBezTo>
                  <a:pt x="771" y="112"/>
                  <a:pt x="771" y="112"/>
                  <a:pt x="859" y="72"/>
                </a:cubicBezTo>
                <a:cubicBezTo>
                  <a:pt x="863" y="69"/>
                  <a:pt x="871" y="69"/>
                  <a:pt x="875" y="74"/>
                </a:cubicBezTo>
                <a:cubicBezTo>
                  <a:pt x="875" y="74"/>
                  <a:pt x="875" y="74"/>
                  <a:pt x="994" y="192"/>
                </a:cubicBezTo>
                <a:cubicBezTo>
                  <a:pt x="998" y="196"/>
                  <a:pt x="998" y="204"/>
                  <a:pt x="996" y="208"/>
                </a:cubicBezTo>
                <a:cubicBezTo>
                  <a:pt x="996" y="208"/>
                  <a:pt x="996" y="208"/>
                  <a:pt x="955" y="296"/>
                </a:cubicBezTo>
                <a:cubicBezTo>
                  <a:pt x="953" y="300"/>
                  <a:pt x="953" y="308"/>
                  <a:pt x="955" y="314"/>
                </a:cubicBezTo>
                <a:cubicBezTo>
                  <a:pt x="955" y="314"/>
                  <a:pt x="955" y="314"/>
                  <a:pt x="982" y="377"/>
                </a:cubicBezTo>
                <a:cubicBezTo>
                  <a:pt x="984" y="383"/>
                  <a:pt x="990" y="390"/>
                  <a:pt x="994" y="392"/>
                </a:cubicBezTo>
                <a:cubicBezTo>
                  <a:pt x="994" y="392"/>
                  <a:pt x="994" y="392"/>
                  <a:pt x="1076" y="420"/>
                </a:cubicBezTo>
                <a:close/>
                <a:moveTo>
                  <a:pt x="550" y="805"/>
                </a:moveTo>
                <a:cubicBezTo>
                  <a:pt x="699" y="805"/>
                  <a:pt x="820" y="685"/>
                  <a:pt x="820" y="536"/>
                </a:cubicBezTo>
                <a:cubicBezTo>
                  <a:pt x="820" y="387"/>
                  <a:pt x="699" y="267"/>
                  <a:pt x="550" y="267"/>
                </a:cubicBezTo>
                <a:cubicBezTo>
                  <a:pt x="401" y="267"/>
                  <a:pt x="280" y="387"/>
                  <a:pt x="280" y="536"/>
                </a:cubicBezTo>
                <a:cubicBezTo>
                  <a:pt x="280" y="685"/>
                  <a:pt x="401" y="805"/>
                  <a:pt x="550" y="805"/>
                </a:cubicBezTo>
                <a:close/>
              </a:path>
            </a:pathLst>
          </a:custGeom>
          <a:solidFill>
            <a:schemeClr val="dk2"/>
          </a:solidFill>
          <a:ln>
            <a:noFill/>
          </a:ln>
        </p:spPr>
        <p:txBody>
          <a:bodyPr vert="horz" wrap="square" lIns="91423" tIns="45710" rIns="91423" bIns="4571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39">
              <a:defRPr/>
            </a:pPr>
            <a:endParaRPr lang="en-US" sz="1765">
              <a:solidFill>
                <a:srgbClr val="000000"/>
              </a:solidFill>
              <a:latin typeface="Segoe UI"/>
            </a:endParaRPr>
          </a:p>
        </p:txBody>
      </p:sp>
      <p:sp>
        <p:nvSpPr>
          <p:cNvPr id="52" name="Freeform 323">
            <a:extLst>
              <a:ext uri="{FF2B5EF4-FFF2-40B4-BE49-F238E27FC236}">
                <a16:creationId xmlns:a16="http://schemas.microsoft.com/office/drawing/2014/main" id="{B81248AD-5FAB-4725-8F10-3592DDC28127}"/>
              </a:ext>
            </a:extLst>
          </p:cNvPr>
          <p:cNvSpPr>
            <a:spLocks noEditPoints="1"/>
          </p:cNvSpPr>
          <p:nvPr/>
        </p:nvSpPr>
        <p:spPr bwMode="auto">
          <a:xfrm>
            <a:off x="5558576" y="5394178"/>
            <a:ext cx="289015" cy="483407"/>
          </a:xfrm>
          <a:custGeom>
            <a:avLst/>
            <a:gdLst>
              <a:gd name="T0" fmla="*/ 2929 w 3010"/>
              <a:gd name="T1" fmla="*/ 0 h 5178"/>
              <a:gd name="T2" fmla="*/ 2257 w 3010"/>
              <a:gd name="T3" fmla="*/ 556 h 5178"/>
              <a:gd name="T4" fmla="*/ 0 w 3010"/>
              <a:gd name="T5" fmla="*/ 556 h 5178"/>
              <a:gd name="T6" fmla="*/ 858 w 3010"/>
              <a:gd name="T7" fmla="*/ 0 h 5178"/>
              <a:gd name="T8" fmla="*/ 2929 w 3010"/>
              <a:gd name="T9" fmla="*/ 0 h 5178"/>
              <a:gd name="T10" fmla="*/ 2929 w 3010"/>
              <a:gd name="T11" fmla="*/ 0 h 5178"/>
              <a:gd name="T12" fmla="*/ 2929 w 3010"/>
              <a:gd name="T13" fmla="*/ 0 h 5178"/>
              <a:gd name="T14" fmla="*/ 2345 w 3010"/>
              <a:gd name="T15" fmla="*/ 601 h 5178"/>
              <a:gd name="T16" fmla="*/ 2345 w 3010"/>
              <a:gd name="T17" fmla="*/ 5178 h 5178"/>
              <a:gd name="T18" fmla="*/ 3010 w 3010"/>
              <a:gd name="T19" fmla="*/ 4319 h 5178"/>
              <a:gd name="T20" fmla="*/ 3010 w 3010"/>
              <a:gd name="T21" fmla="*/ 61 h 5178"/>
              <a:gd name="T22" fmla="*/ 2345 w 3010"/>
              <a:gd name="T23" fmla="*/ 601 h 5178"/>
              <a:gd name="T24" fmla="*/ 2345 w 3010"/>
              <a:gd name="T25" fmla="*/ 601 h 5178"/>
              <a:gd name="T26" fmla="*/ 2345 w 3010"/>
              <a:gd name="T27" fmla="*/ 601 h 5178"/>
              <a:gd name="T28" fmla="*/ 0 w 3010"/>
              <a:gd name="T29" fmla="*/ 646 h 5178"/>
              <a:gd name="T30" fmla="*/ 2257 w 3010"/>
              <a:gd name="T31" fmla="*/ 646 h 5178"/>
              <a:gd name="T32" fmla="*/ 2257 w 3010"/>
              <a:gd name="T33" fmla="*/ 5178 h 5178"/>
              <a:gd name="T34" fmla="*/ 0 w 3010"/>
              <a:gd name="T35" fmla="*/ 5178 h 5178"/>
              <a:gd name="T36" fmla="*/ 0 w 3010"/>
              <a:gd name="T37" fmla="*/ 646 h 5178"/>
              <a:gd name="T38" fmla="*/ 0 w 3010"/>
              <a:gd name="T39" fmla="*/ 646 h 5178"/>
              <a:gd name="T40" fmla="*/ 0 w 3010"/>
              <a:gd name="T41" fmla="*/ 646 h 5178"/>
              <a:gd name="T42" fmla="*/ 168 w 3010"/>
              <a:gd name="T43" fmla="*/ 1060 h 5178"/>
              <a:gd name="T44" fmla="*/ 2089 w 3010"/>
              <a:gd name="T45" fmla="*/ 1060 h 5178"/>
              <a:gd name="T46" fmla="*/ 2089 w 3010"/>
              <a:gd name="T47" fmla="*/ 830 h 5178"/>
              <a:gd name="T48" fmla="*/ 168 w 3010"/>
              <a:gd name="T49" fmla="*/ 830 h 5178"/>
              <a:gd name="T50" fmla="*/ 168 w 3010"/>
              <a:gd name="T51" fmla="*/ 1060 h 5178"/>
              <a:gd name="T52" fmla="*/ 168 w 3010"/>
              <a:gd name="T53" fmla="*/ 1060 h 5178"/>
              <a:gd name="T54" fmla="*/ 168 w 3010"/>
              <a:gd name="T55" fmla="*/ 1060 h 5178"/>
              <a:gd name="T56" fmla="*/ 168 w 3010"/>
              <a:gd name="T57" fmla="*/ 1457 h 5178"/>
              <a:gd name="T58" fmla="*/ 2089 w 3010"/>
              <a:gd name="T59" fmla="*/ 1457 h 5178"/>
              <a:gd name="T60" fmla="*/ 2089 w 3010"/>
              <a:gd name="T61" fmla="*/ 1228 h 5178"/>
              <a:gd name="T62" fmla="*/ 168 w 3010"/>
              <a:gd name="T63" fmla="*/ 1228 h 5178"/>
              <a:gd name="T64" fmla="*/ 168 w 3010"/>
              <a:gd name="T65" fmla="*/ 1457 h 5178"/>
              <a:gd name="T66" fmla="*/ 168 w 3010"/>
              <a:gd name="T67" fmla="*/ 1457 h 5178"/>
              <a:gd name="T68" fmla="*/ 168 w 3010"/>
              <a:gd name="T69" fmla="*/ 1457 h 5178"/>
              <a:gd name="T70" fmla="*/ 168 w 3010"/>
              <a:gd name="T71" fmla="*/ 1854 h 5178"/>
              <a:gd name="T72" fmla="*/ 2089 w 3010"/>
              <a:gd name="T73" fmla="*/ 1854 h 5178"/>
              <a:gd name="T74" fmla="*/ 2089 w 3010"/>
              <a:gd name="T75" fmla="*/ 1625 h 5178"/>
              <a:gd name="T76" fmla="*/ 168 w 3010"/>
              <a:gd name="T77" fmla="*/ 1625 h 5178"/>
              <a:gd name="T78" fmla="*/ 168 w 3010"/>
              <a:gd name="T79" fmla="*/ 1854 h 5178"/>
              <a:gd name="T80" fmla="*/ 168 w 3010"/>
              <a:gd name="T81" fmla="*/ 1854 h 5178"/>
              <a:gd name="T82" fmla="*/ 168 w 3010"/>
              <a:gd name="T83" fmla="*/ 1854 h 5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10" h="5178">
                <a:moveTo>
                  <a:pt x="2929" y="0"/>
                </a:moveTo>
                <a:lnTo>
                  <a:pt x="2257" y="556"/>
                </a:lnTo>
                <a:lnTo>
                  <a:pt x="0" y="556"/>
                </a:lnTo>
                <a:lnTo>
                  <a:pt x="858" y="0"/>
                </a:lnTo>
                <a:lnTo>
                  <a:pt x="2929" y="0"/>
                </a:lnTo>
                <a:lnTo>
                  <a:pt x="2929" y="0"/>
                </a:lnTo>
                <a:lnTo>
                  <a:pt x="2929" y="0"/>
                </a:lnTo>
                <a:close/>
                <a:moveTo>
                  <a:pt x="2345" y="601"/>
                </a:moveTo>
                <a:lnTo>
                  <a:pt x="2345" y="5178"/>
                </a:lnTo>
                <a:lnTo>
                  <a:pt x="3010" y="4319"/>
                </a:lnTo>
                <a:lnTo>
                  <a:pt x="3010" y="61"/>
                </a:lnTo>
                <a:lnTo>
                  <a:pt x="2345" y="601"/>
                </a:lnTo>
                <a:lnTo>
                  <a:pt x="2345" y="601"/>
                </a:lnTo>
                <a:lnTo>
                  <a:pt x="2345" y="601"/>
                </a:lnTo>
                <a:close/>
                <a:moveTo>
                  <a:pt x="0" y="646"/>
                </a:moveTo>
                <a:lnTo>
                  <a:pt x="2257" y="646"/>
                </a:lnTo>
                <a:lnTo>
                  <a:pt x="2257" y="5178"/>
                </a:lnTo>
                <a:lnTo>
                  <a:pt x="0" y="5178"/>
                </a:lnTo>
                <a:lnTo>
                  <a:pt x="0" y="646"/>
                </a:lnTo>
                <a:lnTo>
                  <a:pt x="0" y="646"/>
                </a:lnTo>
                <a:lnTo>
                  <a:pt x="0" y="646"/>
                </a:lnTo>
                <a:close/>
                <a:moveTo>
                  <a:pt x="168" y="1060"/>
                </a:moveTo>
                <a:lnTo>
                  <a:pt x="2089" y="1060"/>
                </a:lnTo>
                <a:lnTo>
                  <a:pt x="2089" y="830"/>
                </a:lnTo>
                <a:lnTo>
                  <a:pt x="168" y="830"/>
                </a:lnTo>
                <a:lnTo>
                  <a:pt x="168" y="1060"/>
                </a:lnTo>
                <a:lnTo>
                  <a:pt x="168" y="1060"/>
                </a:lnTo>
                <a:lnTo>
                  <a:pt x="168" y="1060"/>
                </a:lnTo>
                <a:close/>
                <a:moveTo>
                  <a:pt x="168" y="1457"/>
                </a:moveTo>
                <a:lnTo>
                  <a:pt x="2089" y="1457"/>
                </a:lnTo>
                <a:lnTo>
                  <a:pt x="2089" y="1228"/>
                </a:lnTo>
                <a:lnTo>
                  <a:pt x="168" y="1228"/>
                </a:lnTo>
                <a:lnTo>
                  <a:pt x="168" y="1457"/>
                </a:lnTo>
                <a:lnTo>
                  <a:pt x="168" y="1457"/>
                </a:lnTo>
                <a:lnTo>
                  <a:pt x="168" y="1457"/>
                </a:lnTo>
                <a:close/>
                <a:moveTo>
                  <a:pt x="168" y="1854"/>
                </a:moveTo>
                <a:lnTo>
                  <a:pt x="2089" y="1854"/>
                </a:lnTo>
                <a:lnTo>
                  <a:pt x="2089" y="1625"/>
                </a:lnTo>
                <a:lnTo>
                  <a:pt x="168" y="1625"/>
                </a:lnTo>
                <a:lnTo>
                  <a:pt x="168" y="1854"/>
                </a:lnTo>
                <a:lnTo>
                  <a:pt x="168" y="1854"/>
                </a:lnTo>
                <a:lnTo>
                  <a:pt x="168" y="1854"/>
                </a:lnTo>
                <a:close/>
              </a:path>
            </a:pathLst>
          </a:custGeom>
          <a:solidFill>
            <a:schemeClr val="dk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3" tIns="45710" rIns="91423" bIns="4571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39">
              <a:defRPr/>
            </a:pPr>
            <a:endParaRPr lang="en-US" sz="1765">
              <a:solidFill>
                <a:srgbClr val="000000"/>
              </a:solidFill>
              <a:latin typeface="Segoe UI"/>
            </a:endParaRPr>
          </a:p>
        </p:txBody>
      </p:sp>
      <p:sp>
        <p:nvSpPr>
          <p:cNvPr id="53" name="Freeform 324">
            <a:extLst>
              <a:ext uri="{FF2B5EF4-FFF2-40B4-BE49-F238E27FC236}">
                <a16:creationId xmlns:a16="http://schemas.microsoft.com/office/drawing/2014/main" id="{8DE9A06F-79BF-4C7D-B329-4FA70C57C989}"/>
              </a:ext>
            </a:extLst>
          </p:cNvPr>
          <p:cNvSpPr>
            <a:spLocks noEditPoints="1"/>
          </p:cNvSpPr>
          <p:nvPr/>
        </p:nvSpPr>
        <p:spPr bwMode="auto">
          <a:xfrm>
            <a:off x="5858671" y="5394178"/>
            <a:ext cx="289015" cy="483407"/>
          </a:xfrm>
          <a:custGeom>
            <a:avLst/>
            <a:gdLst>
              <a:gd name="T0" fmla="*/ 2929 w 3010"/>
              <a:gd name="T1" fmla="*/ 0 h 5178"/>
              <a:gd name="T2" fmla="*/ 2257 w 3010"/>
              <a:gd name="T3" fmla="*/ 556 h 5178"/>
              <a:gd name="T4" fmla="*/ 0 w 3010"/>
              <a:gd name="T5" fmla="*/ 556 h 5178"/>
              <a:gd name="T6" fmla="*/ 858 w 3010"/>
              <a:gd name="T7" fmla="*/ 0 h 5178"/>
              <a:gd name="T8" fmla="*/ 2929 w 3010"/>
              <a:gd name="T9" fmla="*/ 0 h 5178"/>
              <a:gd name="T10" fmla="*/ 2929 w 3010"/>
              <a:gd name="T11" fmla="*/ 0 h 5178"/>
              <a:gd name="T12" fmla="*/ 2929 w 3010"/>
              <a:gd name="T13" fmla="*/ 0 h 5178"/>
              <a:gd name="T14" fmla="*/ 2345 w 3010"/>
              <a:gd name="T15" fmla="*/ 601 h 5178"/>
              <a:gd name="T16" fmla="*/ 2345 w 3010"/>
              <a:gd name="T17" fmla="*/ 5178 h 5178"/>
              <a:gd name="T18" fmla="*/ 3010 w 3010"/>
              <a:gd name="T19" fmla="*/ 4319 h 5178"/>
              <a:gd name="T20" fmla="*/ 3010 w 3010"/>
              <a:gd name="T21" fmla="*/ 61 h 5178"/>
              <a:gd name="T22" fmla="*/ 2345 w 3010"/>
              <a:gd name="T23" fmla="*/ 601 h 5178"/>
              <a:gd name="T24" fmla="*/ 2345 w 3010"/>
              <a:gd name="T25" fmla="*/ 601 h 5178"/>
              <a:gd name="T26" fmla="*/ 2345 w 3010"/>
              <a:gd name="T27" fmla="*/ 601 h 5178"/>
              <a:gd name="T28" fmla="*/ 0 w 3010"/>
              <a:gd name="T29" fmla="*/ 646 h 5178"/>
              <a:gd name="T30" fmla="*/ 2257 w 3010"/>
              <a:gd name="T31" fmla="*/ 646 h 5178"/>
              <a:gd name="T32" fmla="*/ 2257 w 3010"/>
              <a:gd name="T33" fmla="*/ 5178 h 5178"/>
              <a:gd name="T34" fmla="*/ 0 w 3010"/>
              <a:gd name="T35" fmla="*/ 5178 h 5178"/>
              <a:gd name="T36" fmla="*/ 0 w 3010"/>
              <a:gd name="T37" fmla="*/ 646 h 5178"/>
              <a:gd name="T38" fmla="*/ 0 w 3010"/>
              <a:gd name="T39" fmla="*/ 646 h 5178"/>
              <a:gd name="T40" fmla="*/ 0 w 3010"/>
              <a:gd name="T41" fmla="*/ 646 h 5178"/>
              <a:gd name="T42" fmla="*/ 168 w 3010"/>
              <a:gd name="T43" fmla="*/ 1060 h 5178"/>
              <a:gd name="T44" fmla="*/ 2089 w 3010"/>
              <a:gd name="T45" fmla="*/ 1060 h 5178"/>
              <a:gd name="T46" fmla="*/ 2089 w 3010"/>
              <a:gd name="T47" fmla="*/ 830 h 5178"/>
              <a:gd name="T48" fmla="*/ 168 w 3010"/>
              <a:gd name="T49" fmla="*/ 830 h 5178"/>
              <a:gd name="T50" fmla="*/ 168 w 3010"/>
              <a:gd name="T51" fmla="*/ 1060 h 5178"/>
              <a:gd name="T52" fmla="*/ 168 w 3010"/>
              <a:gd name="T53" fmla="*/ 1060 h 5178"/>
              <a:gd name="T54" fmla="*/ 168 w 3010"/>
              <a:gd name="T55" fmla="*/ 1060 h 5178"/>
              <a:gd name="T56" fmla="*/ 168 w 3010"/>
              <a:gd name="T57" fmla="*/ 1457 h 5178"/>
              <a:gd name="T58" fmla="*/ 2089 w 3010"/>
              <a:gd name="T59" fmla="*/ 1457 h 5178"/>
              <a:gd name="T60" fmla="*/ 2089 w 3010"/>
              <a:gd name="T61" fmla="*/ 1228 h 5178"/>
              <a:gd name="T62" fmla="*/ 168 w 3010"/>
              <a:gd name="T63" fmla="*/ 1228 h 5178"/>
              <a:gd name="T64" fmla="*/ 168 w 3010"/>
              <a:gd name="T65" fmla="*/ 1457 h 5178"/>
              <a:gd name="T66" fmla="*/ 168 w 3010"/>
              <a:gd name="T67" fmla="*/ 1457 h 5178"/>
              <a:gd name="T68" fmla="*/ 168 w 3010"/>
              <a:gd name="T69" fmla="*/ 1457 h 5178"/>
              <a:gd name="T70" fmla="*/ 168 w 3010"/>
              <a:gd name="T71" fmla="*/ 1854 h 5178"/>
              <a:gd name="T72" fmla="*/ 2089 w 3010"/>
              <a:gd name="T73" fmla="*/ 1854 h 5178"/>
              <a:gd name="T74" fmla="*/ 2089 w 3010"/>
              <a:gd name="T75" fmla="*/ 1625 h 5178"/>
              <a:gd name="T76" fmla="*/ 168 w 3010"/>
              <a:gd name="T77" fmla="*/ 1625 h 5178"/>
              <a:gd name="T78" fmla="*/ 168 w 3010"/>
              <a:gd name="T79" fmla="*/ 1854 h 5178"/>
              <a:gd name="T80" fmla="*/ 168 w 3010"/>
              <a:gd name="T81" fmla="*/ 1854 h 5178"/>
              <a:gd name="T82" fmla="*/ 168 w 3010"/>
              <a:gd name="T83" fmla="*/ 1854 h 5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10" h="5178">
                <a:moveTo>
                  <a:pt x="2929" y="0"/>
                </a:moveTo>
                <a:lnTo>
                  <a:pt x="2257" y="556"/>
                </a:lnTo>
                <a:lnTo>
                  <a:pt x="0" y="556"/>
                </a:lnTo>
                <a:lnTo>
                  <a:pt x="858" y="0"/>
                </a:lnTo>
                <a:lnTo>
                  <a:pt x="2929" y="0"/>
                </a:lnTo>
                <a:lnTo>
                  <a:pt x="2929" y="0"/>
                </a:lnTo>
                <a:lnTo>
                  <a:pt x="2929" y="0"/>
                </a:lnTo>
                <a:close/>
                <a:moveTo>
                  <a:pt x="2345" y="601"/>
                </a:moveTo>
                <a:lnTo>
                  <a:pt x="2345" y="5178"/>
                </a:lnTo>
                <a:lnTo>
                  <a:pt x="3010" y="4319"/>
                </a:lnTo>
                <a:lnTo>
                  <a:pt x="3010" y="61"/>
                </a:lnTo>
                <a:lnTo>
                  <a:pt x="2345" y="601"/>
                </a:lnTo>
                <a:lnTo>
                  <a:pt x="2345" y="601"/>
                </a:lnTo>
                <a:lnTo>
                  <a:pt x="2345" y="601"/>
                </a:lnTo>
                <a:close/>
                <a:moveTo>
                  <a:pt x="0" y="646"/>
                </a:moveTo>
                <a:lnTo>
                  <a:pt x="2257" y="646"/>
                </a:lnTo>
                <a:lnTo>
                  <a:pt x="2257" y="5178"/>
                </a:lnTo>
                <a:lnTo>
                  <a:pt x="0" y="5178"/>
                </a:lnTo>
                <a:lnTo>
                  <a:pt x="0" y="646"/>
                </a:lnTo>
                <a:lnTo>
                  <a:pt x="0" y="646"/>
                </a:lnTo>
                <a:lnTo>
                  <a:pt x="0" y="646"/>
                </a:lnTo>
                <a:close/>
                <a:moveTo>
                  <a:pt x="168" y="1060"/>
                </a:moveTo>
                <a:lnTo>
                  <a:pt x="2089" y="1060"/>
                </a:lnTo>
                <a:lnTo>
                  <a:pt x="2089" y="830"/>
                </a:lnTo>
                <a:lnTo>
                  <a:pt x="168" y="830"/>
                </a:lnTo>
                <a:lnTo>
                  <a:pt x="168" y="1060"/>
                </a:lnTo>
                <a:lnTo>
                  <a:pt x="168" y="1060"/>
                </a:lnTo>
                <a:lnTo>
                  <a:pt x="168" y="1060"/>
                </a:lnTo>
                <a:close/>
                <a:moveTo>
                  <a:pt x="168" y="1457"/>
                </a:moveTo>
                <a:lnTo>
                  <a:pt x="2089" y="1457"/>
                </a:lnTo>
                <a:lnTo>
                  <a:pt x="2089" y="1228"/>
                </a:lnTo>
                <a:lnTo>
                  <a:pt x="168" y="1228"/>
                </a:lnTo>
                <a:lnTo>
                  <a:pt x="168" y="1457"/>
                </a:lnTo>
                <a:lnTo>
                  <a:pt x="168" y="1457"/>
                </a:lnTo>
                <a:lnTo>
                  <a:pt x="168" y="1457"/>
                </a:lnTo>
                <a:close/>
                <a:moveTo>
                  <a:pt x="168" y="1854"/>
                </a:moveTo>
                <a:lnTo>
                  <a:pt x="2089" y="1854"/>
                </a:lnTo>
                <a:lnTo>
                  <a:pt x="2089" y="1625"/>
                </a:lnTo>
                <a:lnTo>
                  <a:pt x="168" y="1625"/>
                </a:lnTo>
                <a:lnTo>
                  <a:pt x="168" y="1854"/>
                </a:lnTo>
                <a:lnTo>
                  <a:pt x="168" y="1854"/>
                </a:lnTo>
                <a:lnTo>
                  <a:pt x="168" y="1854"/>
                </a:lnTo>
                <a:close/>
              </a:path>
            </a:pathLst>
          </a:custGeom>
          <a:solidFill>
            <a:schemeClr val="dk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3" tIns="45710" rIns="91423" bIns="4571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39">
              <a:defRPr/>
            </a:pPr>
            <a:endParaRPr lang="en-US" sz="1765">
              <a:solidFill>
                <a:srgbClr val="000000"/>
              </a:solidFill>
              <a:latin typeface="Segoe UI"/>
            </a:endParaRPr>
          </a:p>
        </p:txBody>
      </p:sp>
      <p:sp>
        <p:nvSpPr>
          <p:cNvPr id="54" name="Freeform 325">
            <a:extLst>
              <a:ext uri="{FF2B5EF4-FFF2-40B4-BE49-F238E27FC236}">
                <a16:creationId xmlns:a16="http://schemas.microsoft.com/office/drawing/2014/main" id="{85C7A1B7-F004-4582-BCA7-B8947D742A80}"/>
              </a:ext>
            </a:extLst>
          </p:cNvPr>
          <p:cNvSpPr>
            <a:spLocks noEditPoints="1"/>
          </p:cNvSpPr>
          <p:nvPr/>
        </p:nvSpPr>
        <p:spPr bwMode="auto">
          <a:xfrm>
            <a:off x="6158764" y="5394178"/>
            <a:ext cx="289015" cy="483407"/>
          </a:xfrm>
          <a:custGeom>
            <a:avLst/>
            <a:gdLst>
              <a:gd name="T0" fmla="*/ 2929 w 3010"/>
              <a:gd name="T1" fmla="*/ 0 h 5178"/>
              <a:gd name="T2" fmla="*/ 2257 w 3010"/>
              <a:gd name="T3" fmla="*/ 556 h 5178"/>
              <a:gd name="T4" fmla="*/ 0 w 3010"/>
              <a:gd name="T5" fmla="*/ 556 h 5178"/>
              <a:gd name="T6" fmla="*/ 858 w 3010"/>
              <a:gd name="T7" fmla="*/ 0 h 5178"/>
              <a:gd name="T8" fmla="*/ 2929 w 3010"/>
              <a:gd name="T9" fmla="*/ 0 h 5178"/>
              <a:gd name="T10" fmla="*/ 2929 w 3010"/>
              <a:gd name="T11" fmla="*/ 0 h 5178"/>
              <a:gd name="T12" fmla="*/ 2929 w 3010"/>
              <a:gd name="T13" fmla="*/ 0 h 5178"/>
              <a:gd name="T14" fmla="*/ 2345 w 3010"/>
              <a:gd name="T15" fmla="*/ 601 h 5178"/>
              <a:gd name="T16" fmla="*/ 2345 w 3010"/>
              <a:gd name="T17" fmla="*/ 5178 h 5178"/>
              <a:gd name="T18" fmla="*/ 3010 w 3010"/>
              <a:gd name="T19" fmla="*/ 4319 h 5178"/>
              <a:gd name="T20" fmla="*/ 3010 w 3010"/>
              <a:gd name="T21" fmla="*/ 61 h 5178"/>
              <a:gd name="T22" fmla="*/ 2345 w 3010"/>
              <a:gd name="T23" fmla="*/ 601 h 5178"/>
              <a:gd name="T24" fmla="*/ 2345 w 3010"/>
              <a:gd name="T25" fmla="*/ 601 h 5178"/>
              <a:gd name="T26" fmla="*/ 2345 w 3010"/>
              <a:gd name="T27" fmla="*/ 601 h 5178"/>
              <a:gd name="T28" fmla="*/ 0 w 3010"/>
              <a:gd name="T29" fmla="*/ 646 h 5178"/>
              <a:gd name="T30" fmla="*/ 2257 w 3010"/>
              <a:gd name="T31" fmla="*/ 646 h 5178"/>
              <a:gd name="T32" fmla="*/ 2257 w 3010"/>
              <a:gd name="T33" fmla="*/ 5178 h 5178"/>
              <a:gd name="T34" fmla="*/ 0 w 3010"/>
              <a:gd name="T35" fmla="*/ 5178 h 5178"/>
              <a:gd name="T36" fmla="*/ 0 w 3010"/>
              <a:gd name="T37" fmla="*/ 646 h 5178"/>
              <a:gd name="T38" fmla="*/ 0 w 3010"/>
              <a:gd name="T39" fmla="*/ 646 h 5178"/>
              <a:gd name="T40" fmla="*/ 0 w 3010"/>
              <a:gd name="T41" fmla="*/ 646 h 5178"/>
              <a:gd name="T42" fmla="*/ 168 w 3010"/>
              <a:gd name="T43" fmla="*/ 1060 h 5178"/>
              <a:gd name="T44" fmla="*/ 2089 w 3010"/>
              <a:gd name="T45" fmla="*/ 1060 h 5178"/>
              <a:gd name="T46" fmla="*/ 2089 w 3010"/>
              <a:gd name="T47" fmla="*/ 830 h 5178"/>
              <a:gd name="T48" fmla="*/ 168 w 3010"/>
              <a:gd name="T49" fmla="*/ 830 h 5178"/>
              <a:gd name="T50" fmla="*/ 168 w 3010"/>
              <a:gd name="T51" fmla="*/ 1060 h 5178"/>
              <a:gd name="T52" fmla="*/ 168 w 3010"/>
              <a:gd name="T53" fmla="*/ 1060 h 5178"/>
              <a:gd name="T54" fmla="*/ 168 w 3010"/>
              <a:gd name="T55" fmla="*/ 1060 h 5178"/>
              <a:gd name="T56" fmla="*/ 168 w 3010"/>
              <a:gd name="T57" fmla="*/ 1457 h 5178"/>
              <a:gd name="T58" fmla="*/ 2089 w 3010"/>
              <a:gd name="T59" fmla="*/ 1457 h 5178"/>
              <a:gd name="T60" fmla="*/ 2089 w 3010"/>
              <a:gd name="T61" fmla="*/ 1228 h 5178"/>
              <a:gd name="T62" fmla="*/ 168 w 3010"/>
              <a:gd name="T63" fmla="*/ 1228 h 5178"/>
              <a:gd name="T64" fmla="*/ 168 w 3010"/>
              <a:gd name="T65" fmla="*/ 1457 h 5178"/>
              <a:gd name="T66" fmla="*/ 168 w 3010"/>
              <a:gd name="T67" fmla="*/ 1457 h 5178"/>
              <a:gd name="T68" fmla="*/ 168 w 3010"/>
              <a:gd name="T69" fmla="*/ 1457 h 5178"/>
              <a:gd name="T70" fmla="*/ 168 w 3010"/>
              <a:gd name="T71" fmla="*/ 1854 h 5178"/>
              <a:gd name="T72" fmla="*/ 2089 w 3010"/>
              <a:gd name="T73" fmla="*/ 1854 h 5178"/>
              <a:gd name="T74" fmla="*/ 2089 w 3010"/>
              <a:gd name="T75" fmla="*/ 1625 h 5178"/>
              <a:gd name="T76" fmla="*/ 168 w 3010"/>
              <a:gd name="T77" fmla="*/ 1625 h 5178"/>
              <a:gd name="T78" fmla="*/ 168 w 3010"/>
              <a:gd name="T79" fmla="*/ 1854 h 5178"/>
              <a:gd name="T80" fmla="*/ 168 w 3010"/>
              <a:gd name="T81" fmla="*/ 1854 h 5178"/>
              <a:gd name="T82" fmla="*/ 168 w 3010"/>
              <a:gd name="T83" fmla="*/ 1854 h 5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10" h="5178">
                <a:moveTo>
                  <a:pt x="2929" y="0"/>
                </a:moveTo>
                <a:lnTo>
                  <a:pt x="2257" y="556"/>
                </a:lnTo>
                <a:lnTo>
                  <a:pt x="0" y="556"/>
                </a:lnTo>
                <a:lnTo>
                  <a:pt x="858" y="0"/>
                </a:lnTo>
                <a:lnTo>
                  <a:pt x="2929" y="0"/>
                </a:lnTo>
                <a:lnTo>
                  <a:pt x="2929" y="0"/>
                </a:lnTo>
                <a:lnTo>
                  <a:pt x="2929" y="0"/>
                </a:lnTo>
                <a:close/>
                <a:moveTo>
                  <a:pt x="2345" y="601"/>
                </a:moveTo>
                <a:lnTo>
                  <a:pt x="2345" y="5178"/>
                </a:lnTo>
                <a:lnTo>
                  <a:pt x="3010" y="4319"/>
                </a:lnTo>
                <a:lnTo>
                  <a:pt x="3010" y="61"/>
                </a:lnTo>
                <a:lnTo>
                  <a:pt x="2345" y="601"/>
                </a:lnTo>
                <a:lnTo>
                  <a:pt x="2345" y="601"/>
                </a:lnTo>
                <a:lnTo>
                  <a:pt x="2345" y="601"/>
                </a:lnTo>
                <a:close/>
                <a:moveTo>
                  <a:pt x="0" y="646"/>
                </a:moveTo>
                <a:lnTo>
                  <a:pt x="2257" y="646"/>
                </a:lnTo>
                <a:lnTo>
                  <a:pt x="2257" y="5178"/>
                </a:lnTo>
                <a:lnTo>
                  <a:pt x="0" y="5178"/>
                </a:lnTo>
                <a:lnTo>
                  <a:pt x="0" y="646"/>
                </a:lnTo>
                <a:lnTo>
                  <a:pt x="0" y="646"/>
                </a:lnTo>
                <a:lnTo>
                  <a:pt x="0" y="646"/>
                </a:lnTo>
                <a:close/>
                <a:moveTo>
                  <a:pt x="168" y="1060"/>
                </a:moveTo>
                <a:lnTo>
                  <a:pt x="2089" y="1060"/>
                </a:lnTo>
                <a:lnTo>
                  <a:pt x="2089" y="830"/>
                </a:lnTo>
                <a:lnTo>
                  <a:pt x="168" y="830"/>
                </a:lnTo>
                <a:lnTo>
                  <a:pt x="168" y="1060"/>
                </a:lnTo>
                <a:lnTo>
                  <a:pt x="168" y="1060"/>
                </a:lnTo>
                <a:lnTo>
                  <a:pt x="168" y="1060"/>
                </a:lnTo>
                <a:close/>
                <a:moveTo>
                  <a:pt x="168" y="1457"/>
                </a:moveTo>
                <a:lnTo>
                  <a:pt x="2089" y="1457"/>
                </a:lnTo>
                <a:lnTo>
                  <a:pt x="2089" y="1228"/>
                </a:lnTo>
                <a:lnTo>
                  <a:pt x="168" y="1228"/>
                </a:lnTo>
                <a:lnTo>
                  <a:pt x="168" y="1457"/>
                </a:lnTo>
                <a:lnTo>
                  <a:pt x="168" y="1457"/>
                </a:lnTo>
                <a:lnTo>
                  <a:pt x="168" y="1457"/>
                </a:lnTo>
                <a:close/>
                <a:moveTo>
                  <a:pt x="168" y="1854"/>
                </a:moveTo>
                <a:lnTo>
                  <a:pt x="2089" y="1854"/>
                </a:lnTo>
                <a:lnTo>
                  <a:pt x="2089" y="1625"/>
                </a:lnTo>
                <a:lnTo>
                  <a:pt x="168" y="1625"/>
                </a:lnTo>
                <a:lnTo>
                  <a:pt x="168" y="1854"/>
                </a:lnTo>
                <a:lnTo>
                  <a:pt x="168" y="1854"/>
                </a:lnTo>
                <a:lnTo>
                  <a:pt x="168" y="1854"/>
                </a:lnTo>
                <a:close/>
              </a:path>
            </a:pathLst>
          </a:custGeom>
          <a:solidFill>
            <a:schemeClr val="dk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3" tIns="45710" rIns="91423" bIns="4571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39">
              <a:defRPr/>
            </a:pPr>
            <a:endParaRPr lang="en-US" sz="1765">
              <a:solidFill>
                <a:srgbClr val="000000"/>
              </a:solidFill>
              <a:latin typeface="Segoe UI"/>
            </a:endParaRPr>
          </a:p>
        </p:txBody>
      </p:sp>
      <p:sp>
        <p:nvSpPr>
          <p:cNvPr id="55" name="TextBox 54">
            <a:extLst>
              <a:ext uri="{FF2B5EF4-FFF2-40B4-BE49-F238E27FC236}">
                <a16:creationId xmlns:a16="http://schemas.microsoft.com/office/drawing/2014/main" id="{99953314-CADD-4764-A115-38D035AA462D}"/>
              </a:ext>
            </a:extLst>
          </p:cNvPr>
          <p:cNvSpPr txBox="1"/>
          <p:nvPr/>
        </p:nvSpPr>
        <p:spPr>
          <a:xfrm>
            <a:off x="655638" y="1408113"/>
            <a:ext cx="924933" cy="825547"/>
          </a:xfrm>
          <a:prstGeom prst="rect">
            <a:avLst/>
          </a:prstGeom>
          <a:noFill/>
        </p:spPr>
        <p:txBody>
          <a:bodyPr wrap="none" lIns="0" tIns="0" rIns="0" bIns="0" rtlCol="0" anchor="t" anchorCtr="0">
            <a:spAutoFit/>
          </a:bodyPr>
          <a:lstStyle/>
          <a:p>
            <a:pPr defTabSz="913923">
              <a:lnSpc>
                <a:spcPct val="90000"/>
              </a:lnSpc>
              <a:defRPr/>
            </a:pPr>
            <a:r>
              <a:rPr lang="en-US" sz="4000" kern="0" spc="-150">
                <a:gradFill flip="none" rotWithShape="1">
                  <a:gsLst>
                    <a:gs pos="1000">
                      <a:srgbClr val="3B2E58"/>
                    </a:gs>
                    <a:gs pos="100000">
                      <a:srgbClr val="682166"/>
                    </a:gs>
                  </a:gsLst>
                  <a:lin ang="5400000" scaled="0"/>
                  <a:tileRect/>
                </a:gradFill>
                <a:latin typeface="+mj-lt"/>
              </a:rPr>
              <a:t>Plan</a:t>
            </a:r>
          </a:p>
          <a:p>
            <a:pPr defTabSz="913923">
              <a:lnSpc>
                <a:spcPct val="90000"/>
              </a:lnSpc>
              <a:defRPr/>
            </a:pPr>
            <a:endParaRPr lang="en-US" sz="1961" kern="0" spc="-60">
              <a:gradFill>
                <a:gsLst>
                  <a:gs pos="1000">
                    <a:srgbClr val="682166"/>
                  </a:gs>
                  <a:gs pos="100000">
                    <a:srgbClr val="682166"/>
                  </a:gs>
                </a:gsLst>
                <a:lin ang="5400000" scaled="0"/>
              </a:gradFill>
              <a:latin typeface="Segoe UI"/>
            </a:endParaRPr>
          </a:p>
        </p:txBody>
      </p:sp>
      <p:sp>
        <p:nvSpPr>
          <p:cNvPr id="56" name="TextBox 55">
            <a:extLst>
              <a:ext uri="{FF2B5EF4-FFF2-40B4-BE49-F238E27FC236}">
                <a16:creationId xmlns:a16="http://schemas.microsoft.com/office/drawing/2014/main" id="{F80B27E6-F264-450B-8078-87473DCBAC04}"/>
              </a:ext>
            </a:extLst>
          </p:cNvPr>
          <p:cNvSpPr txBox="1"/>
          <p:nvPr/>
        </p:nvSpPr>
        <p:spPr>
          <a:xfrm>
            <a:off x="655638" y="5402216"/>
            <a:ext cx="3255699" cy="825547"/>
          </a:xfrm>
          <a:prstGeom prst="rect">
            <a:avLst/>
          </a:prstGeom>
          <a:noFill/>
        </p:spPr>
        <p:txBody>
          <a:bodyPr wrap="none" lIns="0" tIns="0" rIns="0" bIns="0" rtlCol="0" anchor="t" anchorCtr="0">
            <a:spAutoFit/>
          </a:bodyPr>
          <a:lstStyle/>
          <a:p>
            <a:pPr defTabSz="913923">
              <a:lnSpc>
                <a:spcPct val="90000"/>
              </a:lnSpc>
              <a:defRPr/>
            </a:pPr>
            <a:r>
              <a:rPr lang="en-US" sz="4000" kern="0" spc="-150">
                <a:gradFill flip="none" rotWithShape="1">
                  <a:gsLst>
                    <a:gs pos="1000">
                      <a:srgbClr val="3B2E58"/>
                    </a:gs>
                    <a:gs pos="100000">
                      <a:srgbClr val="682166"/>
                    </a:gs>
                  </a:gsLst>
                  <a:lin ang="5400000" scaled="0"/>
                  <a:tileRect/>
                </a:gradFill>
                <a:latin typeface="+mj-lt"/>
              </a:rPr>
              <a:t>Develop + Test</a:t>
            </a:r>
          </a:p>
          <a:p>
            <a:pPr defTabSz="913923">
              <a:lnSpc>
                <a:spcPct val="90000"/>
              </a:lnSpc>
              <a:defRPr/>
            </a:pPr>
            <a:endParaRPr lang="en-US" sz="1961" kern="0" spc="-60">
              <a:gradFill>
                <a:gsLst>
                  <a:gs pos="1000">
                    <a:srgbClr val="682166"/>
                  </a:gs>
                  <a:gs pos="100000">
                    <a:srgbClr val="682166"/>
                  </a:gs>
                </a:gsLst>
                <a:lin ang="5400000" scaled="0"/>
              </a:gradFill>
              <a:latin typeface="Segoe UI"/>
            </a:endParaRPr>
          </a:p>
        </p:txBody>
      </p:sp>
      <p:sp>
        <p:nvSpPr>
          <p:cNvPr id="57" name="TextBox 56">
            <a:extLst>
              <a:ext uri="{FF2B5EF4-FFF2-40B4-BE49-F238E27FC236}">
                <a16:creationId xmlns:a16="http://schemas.microsoft.com/office/drawing/2014/main" id="{634A28C1-7A3B-476E-8D98-73F890CEE344}"/>
              </a:ext>
            </a:extLst>
          </p:cNvPr>
          <p:cNvSpPr txBox="1"/>
          <p:nvPr/>
        </p:nvSpPr>
        <p:spPr>
          <a:xfrm>
            <a:off x="9789089" y="5399716"/>
            <a:ext cx="1747273" cy="828047"/>
          </a:xfrm>
          <a:prstGeom prst="rect">
            <a:avLst/>
          </a:prstGeom>
          <a:noFill/>
        </p:spPr>
        <p:txBody>
          <a:bodyPr wrap="none" lIns="0" tIns="0" rIns="0" bIns="0" rtlCol="0" anchor="t" anchorCtr="0">
            <a:spAutoFit/>
          </a:bodyPr>
          <a:lstStyle/>
          <a:p>
            <a:pPr defTabSz="913923">
              <a:lnSpc>
                <a:spcPct val="90000"/>
              </a:lnSpc>
              <a:defRPr/>
            </a:pPr>
            <a:r>
              <a:rPr lang="en-US" sz="4000" kern="0" spc="-150">
                <a:gradFill flip="none" rotWithShape="1">
                  <a:gsLst>
                    <a:gs pos="1000">
                      <a:srgbClr val="3B2E58"/>
                    </a:gs>
                    <a:gs pos="100000">
                      <a:srgbClr val="682166"/>
                    </a:gs>
                  </a:gsLst>
                  <a:lin ang="5400000" scaled="0"/>
                  <a:tileRect/>
                </a:gradFill>
                <a:latin typeface="+mj-lt"/>
              </a:rPr>
              <a:t>Release</a:t>
            </a:r>
            <a:r>
              <a:rPr lang="en-US" sz="4000" kern="0" spc="-150">
                <a:gradFill flip="none" rotWithShape="1">
                  <a:gsLst>
                    <a:gs pos="1000">
                      <a:srgbClr val="3B2E58"/>
                    </a:gs>
                    <a:gs pos="100000">
                      <a:srgbClr val="682166"/>
                    </a:gs>
                  </a:gsLst>
                  <a:lin ang="5400000" scaled="0"/>
                  <a:tileRect/>
                </a:gradFill>
                <a:latin typeface="Segoe UI Light"/>
              </a:rPr>
              <a:t> </a:t>
            </a:r>
          </a:p>
          <a:p>
            <a:pPr defTabSz="913923">
              <a:lnSpc>
                <a:spcPct val="90000"/>
              </a:lnSpc>
              <a:defRPr/>
            </a:pPr>
            <a:endParaRPr lang="en-US" sz="1961" kern="0" spc="-60">
              <a:gradFill>
                <a:gsLst>
                  <a:gs pos="1000">
                    <a:srgbClr val="682166"/>
                  </a:gs>
                  <a:gs pos="100000">
                    <a:srgbClr val="682166"/>
                  </a:gs>
                </a:gsLst>
                <a:lin ang="5400000" scaled="0"/>
              </a:gradFill>
              <a:latin typeface="Segoe UI"/>
            </a:endParaRPr>
          </a:p>
        </p:txBody>
      </p:sp>
      <p:sp>
        <p:nvSpPr>
          <p:cNvPr id="58" name="TextBox 62">
            <a:extLst>
              <a:ext uri="{FF2B5EF4-FFF2-40B4-BE49-F238E27FC236}">
                <a16:creationId xmlns:a16="http://schemas.microsoft.com/office/drawing/2014/main" id="{44883C59-02AB-4F7C-9A2D-54D9A59736FB}"/>
              </a:ext>
            </a:extLst>
          </p:cNvPr>
          <p:cNvSpPr txBox="1"/>
          <p:nvPr/>
        </p:nvSpPr>
        <p:spPr>
          <a:xfrm>
            <a:off x="3052117" y="3948579"/>
            <a:ext cx="2570656" cy="307777"/>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96214">
              <a:defRPr/>
            </a:pPr>
            <a:r>
              <a:rPr lang="en-US" sz="2000" kern="0">
                <a:gradFill>
                  <a:gsLst>
                    <a:gs pos="20354">
                      <a:srgbClr val="000000"/>
                    </a:gs>
                    <a:gs pos="54000">
                      <a:srgbClr val="000000"/>
                    </a:gs>
                  </a:gsLst>
                  <a:lin ang="5400000" scaled="0"/>
                </a:gradFill>
                <a:latin typeface="Segoe UI Light"/>
              </a:rPr>
              <a:t>Development </a:t>
            </a:r>
          </a:p>
        </p:txBody>
      </p:sp>
    </p:spTree>
    <p:custDataLst>
      <p:tags r:id="rId1"/>
    </p:custDataLst>
    <p:extLst>
      <p:ext uri="{BB962C8B-B14F-4D97-AF65-F5344CB8AC3E}">
        <p14:creationId xmlns:p14="http://schemas.microsoft.com/office/powerpoint/2010/main" val="3828729519"/>
      </p:ext>
    </p:extLst>
  </p:cSld>
  <p:clrMapOvr>
    <a:masterClrMapping/>
  </p:clrMapOvr>
  <p:transition spd="slow"/>
</p:sld>
</file>

<file path=ppt/slides/slide7.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1A7398-7DA4-4966-881D-14DD5A291E7D}"/>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cs typeface="Segoe UI"/>
              </a:rPr>
              <a:t>Introduction To Version / Source Control</a:t>
            </a:r>
          </a:p>
        </p:txBody>
      </p:sp>
      <p:graphicFrame>
        <p:nvGraphicFramePr>
          <p:cNvPr id="7" name="Text Placeholder 4">
            <a:extLst>
              <a:ext uri="{FF2B5EF4-FFF2-40B4-BE49-F238E27FC236}">
                <a16:creationId xmlns:a16="http://schemas.microsoft.com/office/drawing/2014/main" id="{6883DE81-5F56-4F0E-8385-42EFA2CFCD26}"/>
              </a:ext>
            </a:extLst>
          </p:cNvPr>
          <p:cNvGraphicFramePr>
            <a:graphicFrameLocks noGrp="1"/>
          </p:cNvGraphicFramePr>
          <p:nvPr>
            <p:ph sz="quarter" idx="13"/>
            <p:extLst>
              <p:ext uri="{D42A27DB-BD31-4B8C-83A1-F6EECF244321}">
                <p14:modId xmlns:p14="http://schemas.microsoft.com/office/powerpoint/2010/main" val="67030922"/>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487516712"/>
      </p:ext>
    </p:extLst>
  </p:cSld>
  <p:clrMapOvr>
    <a:masterClrMapping/>
  </p:clrMapOvr>
  <p:transition spd="slow"/>
</p:sld>
</file>

<file path=ppt/slides/slide8.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ACB175-2AB6-46AE-8EF8-AB20A4DE032B}"/>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Types of Version Control</a:t>
            </a:r>
          </a:p>
        </p:txBody>
      </p:sp>
      <p:graphicFrame>
        <p:nvGraphicFramePr>
          <p:cNvPr id="4" name="Diagram 3">
            <a:extLst>
              <a:ext uri="{FF2B5EF4-FFF2-40B4-BE49-F238E27FC236}">
                <a16:creationId xmlns:a16="http://schemas.microsoft.com/office/drawing/2014/main" id="{51785948-0C5B-4E9D-8D54-9CD8C8D625C0}"/>
              </a:ext>
            </a:extLst>
          </p:cNvPr>
          <p:cNvGraphicFramePr/>
          <p:nvPr>
            <p:extLst>
              <p:ext uri="{D42A27DB-BD31-4B8C-83A1-F6EECF244321}">
                <p14:modId xmlns:p14="http://schemas.microsoft.com/office/powerpoint/2010/main" val="1015682437"/>
              </p:ext>
            </p:extLst>
          </p:nvPr>
        </p:nvGraphicFramePr>
        <p:xfrm>
          <a:off x="655638" y="1408113"/>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1230423366"/>
      </p:ext>
    </p:extLst>
  </p:cSld>
  <p:clrMapOvr>
    <a:masterClrMapping/>
  </p:clrMapOvr>
  <p:transition spd="slow"/>
</p:sld>
</file>

<file path=ppt/slides/slide9.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607BBA-0CC4-4590-8998-6FBAB948DFAD}"/>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CI/CD strategy</a:t>
            </a:r>
          </a:p>
        </p:txBody>
      </p:sp>
      <p:graphicFrame>
        <p:nvGraphicFramePr>
          <p:cNvPr id="5" name="Text Placeholder 1">
            <a:extLst>
              <a:ext uri="{FF2B5EF4-FFF2-40B4-BE49-F238E27FC236}">
                <a16:creationId xmlns:a16="http://schemas.microsoft.com/office/drawing/2014/main" id="{11DDC52F-FECC-4A4A-AA9A-0CAB391E5838}"/>
              </a:ext>
            </a:extLst>
          </p:cNvPr>
          <p:cNvGraphicFramePr>
            <a:graphicFrameLocks noGrp="1"/>
          </p:cNvGraphicFramePr>
          <p:nvPr>
            <p:ph sz="quarter" idx="13"/>
            <p:extLst>
              <p:ext uri="{D42A27DB-BD31-4B8C-83A1-F6EECF244321}">
                <p14:modId xmlns:p14="http://schemas.microsoft.com/office/powerpoint/2010/main" val="810224454"/>
              </p:ext>
            </p:extLst>
          </p:nvPr>
        </p:nvGraphicFramePr>
        <p:xfrm>
          <a:off x="655638" y="1408114"/>
          <a:ext cx="10880726" cy="50533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064060944"/>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IO_NATIVESECTIONS_V2" val="﻿&lt;?xml version=&quot;1.0&quot; encoding=&quot;utf-8&quot;?&gt;&lt;ArrayOfNativeSection xmlns:xsi=&quot;http://www.w3.org/2001/XMLSchema-instance&quot; xmlns:xsd=&quot;http://www.w3.org/2001/XMLSchema&quot;&gt;&lt;NativeSection&gt;&lt;SectionId&gt;{5E650778-C8AC-4573-A306-08A0C1B81EE5}&lt;/SectionId&gt;&lt;Name&gt;WorkshopPLUS - Windows PowerShell: Tool Building&lt;/Name&gt;&lt;SlidesCount&gt;2&lt;/SlidesCount&gt;&lt;SlideGuids /&gt;&lt;/NativeSection&gt;&lt;NativeSection&gt;&lt;SectionId&gt;{4A87D3EC-2E8C-4697-81FA-94A6B89DA86C}&lt;/SectionId&gt;&lt;Name&gt;Git - Setup&lt;/Name&gt;&lt;SlidesCount&gt;15&lt;/SlidesCount&gt;&lt;SlideGuids /&gt;&lt;/NativeSection&gt;&lt;NativeSection&gt;&lt;SectionId&gt;{8DDB8A01-265F-413F-AD41-37B1A6C6853C}&lt;/SectionId&gt;&lt;Name&gt;Logging into a Git repository&lt;/Name&gt;&lt;SlidesCount&gt;14&lt;/SlidesCount&gt;&lt;SlideGuids /&gt;&lt;/NativeSection&gt;&lt;NativeSection&gt;&lt;SectionId&gt;{86357456-0A99-49FD-82C7-32A36B1F7EA1}&lt;/SectionId&gt;&lt;Name&gt;LAB: Git Introduction&lt;/Name&gt;&lt;SlidesCount&gt;2&lt;/SlidesCount&gt;&lt;SlideGuids /&gt;&lt;/NativeSection&gt;&lt;/ArrayOfNativeSection&gt;"/>
  <p:tag name="MIO_EKGUID" val="3c1ae33d-ca9d-4a21-8f34-a7da9ad83671"/>
  <p:tag name="MIO_UPDATE" val="True"/>
  <p:tag name="MIO_VERSION" val="02.03.2020 12:26:40"/>
  <p:tag name="MIO_DBID" val="12B0C59E-2253-4124-A5E9-470ADF4CB168"/>
  <p:tag name="MIO_LASTDOWNLOADED" val="02.03.2020 13:53:03"/>
  <p:tag name="MIO_OBJECTNAME" val="M07 Git Introduction"/>
  <p:tag name="MIO_LASTEDITORNAME" val="Devid Treuling"/>
</p:tagLst>
</file>

<file path=ppt/tags/tag10.xml><?xml version="1.0" encoding="utf-8"?>
<p:tagLst xmlns:a="http://schemas.openxmlformats.org/drawingml/2006/main" xmlns:r="http://schemas.openxmlformats.org/officeDocument/2006/relationships" xmlns:p="http://schemas.openxmlformats.org/presentationml/2006/main">
  <p:tag name="MIO_GUID" val="ec83a6b9-b94d-4370-895f-75c3b2e0123d"/>
  <p:tag name="MIO_EKGUID" val="158063ea-c20b-493e-be3f-86027c0d63ba"/>
  <p:tag name="MIO_UPDATE" val="True"/>
  <p:tag name="MIO_VERSION" val="02.03.2020 12:26:37"/>
  <p:tag name="MIO_DBID" val="12b0c59e-2253-4124-a5e9-470adf4cb168"/>
  <p:tag name="MIO_LASTDOWNLOADED" val="02.03.2020 12:52:57"/>
  <p:tag name="MIO_OBJECTNAME" val="What is DevOps?"/>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GUID" val="5691c28c-0dae-4d60-bd40-84fbbfb36e08"/>
  <p:tag name="MIO_EKGUID" val="8e6721c5-2ef3-4395-b3bd-3c104e133079"/>
  <p:tag name="MIO_UPDATE" val="True"/>
  <p:tag name="MIO_VERSION" val="02.03.2020 12:26:37"/>
  <p:tag name="MIO_DBID" val="12b0c59e-2253-4124-a5e9-470adf4cb168"/>
  <p:tag name="MIO_LASTDOWNLOADED" val="02.03.2020 12:52:57"/>
  <p:tag name="MIO_OBJECTNAME" val="DevOps – Deliver Faster, Smarter, and Continuously"/>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6918d8f6-7de9-48bc-a6a8-395f70ccedcd"/>
  <p:tag name="MIO_EKGUID" val="d93ffc68-3e72-451b-a3ea-d7892de64561"/>
  <p:tag name="MIO_UPDATE" val="True"/>
  <p:tag name="MIO_VERSION" val="02.03.2020 12:26:37"/>
  <p:tag name="MIO_DBID" val="12b0c59e-2253-4124-a5e9-470adf4cb168"/>
  <p:tag name="MIO_LASTDOWNLOADED" val="02.03.2020 12:52:57"/>
  <p:tag name="MIO_OBJECTNAME" val="Introduction To Version / Source Control"/>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GUID" val="d6ef626b-f0d4-4c8a-af82-588257a0e8c7"/>
  <p:tag name="MIO_EKGUID" val="7d37cc09-6c1b-49cf-9997-4327a0dd517e"/>
  <p:tag name="MIO_UPDATE" val="True"/>
  <p:tag name="MIO_VERSION" val="02.03.2020 12:26:37"/>
  <p:tag name="MIO_DBID" val="12b0c59e-2253-4124-a5e9-470adf4cb168"/>
  <p:tag name="MIO_LASTDOWNLOADED" val="02.03.2020 12:52:57"/>
  <p:tag name="MIO_OBJECTNAME" val="Types of Version Control"/>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f21eaffa-3570-471b-be29-9c8096705655"/>
  <p:tag name="MIO_EKGUID" val="fe741325-07fd-4530-b0dd-0033557b1037"/>
  <p:tag name="MIO_UPDATE" val="True"/>
  <p:tag name="MIO_VERSION" val="02.03.2020 12:26:37"/>
  <p:tag name="MIO_DBID" val="12b0c59e-2253-4124-a5e9-470adf4cb168"/>
  <p:tag name="MIO_LASTDOWNLOADED" val="02.03.2020 12:52:58"/>
  <p:tag name="MIO_OBJECTNAME" val="CI/CD strategy"/>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GUID" val="81b419a8-7ebd-4371-9c7c-bd6c41851d1e"/>
  <p:tag name="MIO_EKGUID" val="051dc339-8482-4083-bb5c-621d9c9af4b2"/>
  <p:tag name="MIO_UPDATE" val="True"/>
  <p:tag name="MIO_VERSION" val="02.03.2020 12:26:38"/>
  <p:tag name="MIO_DBID" val="12b0c59e-2253-4124-a5e9-470adf4cb168"/>
  <p:tag name="MIO_LASTDOWNLOADED" val="02.03.2020 12:52:58"/>
  <p:tag name="MIO_OBJECTNAME" val="Source Control Management"/>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GUID" val="000f7ccc-0ff6-48e8-93d1-0f7273b03827"/>
  <p:tag name="MIO_EKGUID" val="2bd5da0e-2243-4725-a2ff-c00461dcf7b4"/>
  <p:tag name="MIO_UPDATE" val="True"/>
  <p:tag name="MIO_VERSION" val="02.03.2020 12:26:38"/>
  <p:tag name="MIO_DBID" val="12b0c59e-2253-4124-a5e9-470adf4cb168"/>
  <p:tag name="MIO_LASTDOWNLOADED" val="02.03.2020 12:52:58"/>
  <p:tag name="MIO_OBJECTNAME" val="What is Git?"/>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GUID" val="122d93ac-99fa-4279-9546-20982c3e408d"/>
  <p:tag name="MIO_EKGUID" val="b7f5e9b5-3ccb-4f8d-9b7c-29492e840407"/>
  <p:tag name="MIO_UPDATE" val="True"/>
  <p:tag name="MIO_VERSION" val="02.03.2020 12:26:38"/>
  <p:tag name="MIO_DBID" val="12b0c59e-2253-4124-a5e9-470adf4cb168"/>
  <p:tag name="MIO_LASTDOWNLOADED" val="02.03.2020 12:52:58"/>
  <p:tag name="MIO_OBJECTNAME" val="Challenges of Git"/>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GUID" val="379f6390-b33b-497e-a7f8-3b975d9dc22e"/>
  <p:tag name="MIO_EKGUID" val="044bb234-baf0-49e1-b4f8-d3e3a9b798f9"/>
  <p:tag name="MIO_UPDATE" val="True"/>
  <p:tag name="MIO_VERSION" val="02.03.2020 12:26:38"/>
  <p:tag name="MIO_DBID" val="12b0c59e-2253-4124-a5e9-470adf4cb168"/>
  <p:tag name="MIO_LASTDOWNLOADED" val="02.03.2020 12:52:58"/>
  <p:tag name="MIO_OBJECTNAME" val="Git Commits"/>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GUID" val="faa98ae1-2291-4bef-bd19-33703a7fc314"/>
  <p:tag name="MIO_EKGUID" val="08ab2348-473f-4cb2-a62c-9ac7466f8d1d"/>
  <p:tag name="MIO_UPDATE" val="True"/>
  <p:tag name="MIO_VERSION" val="02.03.2020 12:26:38"/>
  <p:tag name="MIO_DBID" val="12b0c59e-2253-4124-a5e9-470adf4cb168"/>
  <p:tag name="MIO_LASTDOWNLOADED" val="02.03.2020 12:52:58"/>
  <p:tag name="MIO_OBJECTNAME" val="Git Setup"/>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6effc138-af9f-443b-b131-e960561164b3"/>
  <p:tag name="MIO_UPDATE" val="True"/>
  <p:tag name="MIO_VERSION" val="30.09.2019 15:04:10"/>
  <p:tag name="MIO_DBID" val="12B0C59E-2253-4124-A5E9-470ADF4CB168"/>
  <p:tag name="MIO_LASTDOWNLOADED" val="24.10.2019 15:41:15"/>
  <p:tag name="MIO_OBJECTNAME" val="Dark Grey"/>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GUID" val="c36ed3bf-5962-4b81-9afe-7412b9681f89"/>
  <p:tag name="MIO_EKGUID" val="cf906a15-b067-48ef-96e3-4b1f3c347fe9"/>
  <p:tag name="MIO_UPDATE" val="True"/>
  <p:tag name="MIO_VERSION" val="02.03.2020 12:26:38"/>
  <p:tag name="MIO_DBID" val="12b0c59e-2253-4124-a5e9-470adf4cb168"/>
  <p:tag name="MIO_LASTDOWNLOADED" val="02.03.2020 12:52:58"/>
  <p:tag name="MIO_OBJECTNAME" val="Git Structure"/>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GUID" val="661164fe-22e9-405f-abd7-42ee77fa19bd"/>
  <p:tag name="MIO_EKGUID" val="09347986-9a69-4c9c-81ef-4b77a80a3193"/>
  <p:tag name="MIO_UPDATE" val="True"/>
  <p:tag name="MIO_VERSION" val="02.03.2020 12:26:38"/>
  <p:tag name="MIO_DBID" val="12b0c59e-2253-4124-a5e9-470adf4cb168"/>
  <p:tag name="MIO_LASTDOWNLOADED" val="02.03.2020 12:52:58"/>
  <p:tag name="MIO_OBJECTNAME" val="Git Layers"/>
  <p:tag name="MIO_LASTEDITORNAME" val="Devid Treuling"/>
</p:tagLst>
</file>

<file path=ppt/tags/tag22.xml><?xml version="1.0" encoding="utf-8"?>
<p:tagLst xmlns:a="http://schemas.openxmlformats.org/drawingml/2006/main" xmlns:r="http://schemas.openxmlformats.org/officeDocument/2006/relationships" xmlns:p="http://schemas.openxmlformats.org/presentationml/2006/main">
  <p:tag name="MIO_GUID" val="1c3be0ac-6836-4a7a-8f97-adc2d49f5a85"/>
  <p:tag name="MIO_EKGUID" val="4ee49dee-ac80-4454-96c9-a63dc4001e1c"/>
  <p:tag name="MIO_UPDATE" val="True"/>
  <p:tag name="MIO_VERSION" val="02.03.2020 12:26:38"/>
  <p:tag name="MIO_DBID" val="12b0c59e-2253-4124-a5e9-470adf4cb168"/>
  <p:tag name="MIO_LASTDOWNLOADED" val="02.03.2020 12:52:58"/>
  <p:tag name="MIO_OBJECTNAME" val="Git Process"/>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GUID" val="97a07a79-afab-4571-b5a2-7618ab2df160"/>
  <p:tag name="MIO_EKGUID" val="16f529d4-7a76-4662-8d43-bdd9762b53e2"/>
  <p:tag name="MIO_UPDATE" val="True"/>
  <p:tag name="MIO_VERSION" val="02.03.2020 12:26:38"/>
  <p:tag name="MIO_DBID" val="12b0c59e-2253-4124-a5e9-470adf4cb168"/>
  <p:tag name="MIO_LASTDOWNLOADED" val="02.03.2020 12:52:58"/>
  <p:tag name="MIO_OBJECTNAME" val="Logging into a Git Repository"/>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GUID" val="c4c46dcb-be4f-4bc0-a5bc-e368d2927d76"/>
  <p:tag name="MIO_EKGUID" val="cb8ffa5f-1555-4407-ac3b-966cacc50819"/>
  <p:tag name="MIO_UPDATE" val="True"/>
  <p:tag name="MIO_VERSION" val="02.03.2020 12:26:38"/>
  <p:tag name="MIO_DBID" val="12b0c59e-2253-4124-a5e9-470adf4cb168"/>
  <p:tag name="MIO_LASTDOWNLOADED" val="02.03.2020 12:52:59"/>
  <p:tag name="MIO_OBJECTNAME" val="Repositories"/>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GUID" val="10a46466-7038-4977-8bf9-9c495aafe56d"/>
  <p:tag name="MIO_EKGUID" val="e9cc27b6-59b8-40e9-adeb-b58e0e83b6ba"/>
  <p:tag name="MIO_UPDATE" val="True"/>
  <p:tag name="MIO_VERSION" val="02.03.2020 12:26:38"/>
  <p:tag name="MIO_DBID" val="12b0c59e-2253-4124-a5e9-470adf4cb168"/>
  <p:tag name="MIO_LASTDOWNLOADED" val="02.03.2020 12:52:59"/>
  <p:tag name="MIO_OBJECTNAME" val="Git vs. GitHub"/>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MIO_GUID" val="fd04bcb5-0d5e-45cb-a5cc-6eb990113b5b"/>
  <p:tag name="MIO_EKGUID" val="8d24d0d6-f3db-4244-af35-0ed9773f7439"/>
  <p:tag name="MIO_UPDATE" val="True"/>
  <p:tag name="MIO_VERSION" val="02.03.2020 12:26:38"/>
  <p:tag name="MIO_DBID" val="12b0c59e-2253-4124-a5e9-470adf4cb168"/>
  <p:tag name="MIO_LASTDOWNLOADED" val="02.03.2020 12:52:59"/>
  <p:tag name="MIO_OBJECTNAME" val="Create Repository"/>
  <p:tag name="MIO_LASTEDITORNAME" val="Devid Treuling"/>
</p:tagLst>
</file>

<file path=ppt/tags/tag27.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2.12.2019 15:21:37"/>
  <p:tag name="MIO_OBJECTNAME" val="Code Box"/>
  <p:tag name="MIO_LASTEDITORNAME" val="Devid Treuling"/>
</p:tagLst>
</file>

<file path=ppt/tags/tag28.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2.12.2019 15:21:37"/>
  <p:tag name="MIO_OBJECTNAME" val="Code Box"/>
  <p:tag name="MIO_LASTEDITORNAME" val="Devid Treuling"/>
</p:tagLst>
</file>

<file path=ppt/tags/tag29.xml><?xml version="1.0" encoding="utf-8"?>
<p:tagLst xmlns:a="http://schemas.openxmlformats.org/drawingml/2006/main" xmlns:r="http://schemas.openxmlformats.org/officeDocument/2006/relationships" xmlns:p="http://schemas.openxmlformats.org/presentationml/2006/main">
  <p:tag name="MIO_GUID" val="cd1a84bc-9937-4a28-b77d-d18027304a8d"/>
  <p:tag name="MIO_EKGUID" val="a3c39ff2-540d-40d1-a923-10ac0eca11a3"/>
  <p:tag name="MIO_UPDATE" val="True"/>
  <p:tag name="MIO_VERSION" val="02.03.2020 12:26:38"/>
  <p:tag name="MIO_DBID" val="12b0c59e-2253-4124-a5e9-470adf4cb168"/>
  <p:tag name="MIO_LASTDOWNLOADED" val="02.03.2020 12:52:59"/>
  <p:tag name="MIO_OBJECTNAME" val="Workspace / Staging Area"/>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0.xml><?xml version="1.0" encoding="utf-8"?>
<p:tagLst xmlns:a="http://schemas.openxmlformats.org/drawingml/2006/main" xmlns:r="http://schemas.openxmlformats.org/officeDocument/2006/relationships" xmlns:p="http://schemas.openxmlformats.org/presentationml/2006/main">
  <p:tag name="MIO_GUID" val="73421a3e-22d9-492d-adc4-80d595e1fa71"/>
  <p:tag name="MIO_EKGUID" val="99c6370b-6862-4860-a16a-b527d266f394"/>
  <p:tag name="MIO_UPDATE" val="True"/>
  <p:tag name="MIO_VERSION" val="02.03.2020 12:26:38"/>
  <p:tag name="MIO_DBID" val="12b0c59e-2253-4124-a5e9-470adf4cb168"/>
  <p:tag name="MIO_LASTDOWNLOADED" val="02.03.2020 12:52:59"/>
  <p:tag name="MIO_OBJECTNAME" val="Adding Content to Staging Area"/>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2.12.2019 15:21:37"/>
  <p:tag name="MIO_OBJECTNAME" val="Code Box"/>
  <p:tag name="MIO_LASTEDITORNAME" val="Devid Treuling"/>
</p:tagLst>
</file>

<file path=ppt/tags/tag32.xml><?xml version="1.0" encoding="utf-8"?>
<p:tagLst xmlns:a="http://schemas.openxmlformats.org/drawingml/2006/main" xmlns:r="http://schemas.openxmlformats.org/officeDocument/2006/relationships" xmlns:p="http://schemas.openxmlformats.org/presentationml/2006/main">
  <p:tag name="MIO_GUID" val="4d35412f-308b-4d3d-8f9c-7e9c565bac42"/>
  <p:tag name="MIO_EKGUID" val="43a2e526-fe24-40aa-8744-6bff7bdee794"/>
  <p:tag name="MIO_UPDATE" val="True"/>
  <p:tag name="MIO_VERSION" val="02.03.2020 12:26:39"/>
  <p:tag name="MIO_DBID" val="12b0c59e-2253-4124-a5e9-470adf4cb168"/>
  <p:tag name="MIO_LASTDOWNLOADED" val="02.03.2020 12:52:59"/>
  <p:tag name="MIO_OBJECTNAME" val="Removing Staging Area Content"/>
  <p:tag name="MIO_LASTEDITORNAME" val="Devid Treuling"/>
</p:tagLst>
</file>

<file path=ppt/tags/tag33.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2.12.2019 15:21:37"/>
  <p:tag name="MIO_OBJECTNAME" val="Code Box"/>
  <p:tag name="MIO_LASTEDITORNAME" val="Devid Treuling"/>
</p:tagLst>
</file>

<file path=ppt/tags/tag34.xml><?xml version="1.0" encoding="utf-8"?>
<p:tagLst xmlns:a="http://schemas.openxmlformats.org/drawingml/2006/main" xmlns:r="http://schemas.openxmlformats.org/officeDocument/2006/relationships" xmlns:p="http://schemas.openxmlformats.org/presentationml/2006/main">
  <p:tag name="MIO_GUID" val="3fa21913-02c3-42c6-a287-143624826874"/>
  <p:tag name="MIO_EKGUID" val="4a63256b-3476-4a28-9850-9dfababac41d"/>
  <p:tag name="MIO_UPDATE" val="True"/>
  <p:tag name="MIO_VERSION" val="02.03.2020 12:26:39"/>
  <p:tag name="MIO_DBID" val="12b0c59e-2253-4124-a5e9-470adf4cb168"/>
  <p:tag name="MIO_LASTDOWNLOADED" val="02.03.2020 12:52:59"/>
  <p:tag name="MIO_OBJECTNAME" val="Commit"/>
  <p:tag name="MIO_LASTEDITORNAME" val="Devid Treuling"/>
</p:tagLst>
</file>

<file path=ppt/tags/tag35.xml><?xml version="1.0" encoding="utf-8"?>
<p:tagLst xmlns:a="http://schemas.openxmlformats.org/drawingml/2006/main" xmlns:r="http://schemas.openxmlformats.org/officeDocument/2006/relationships" xmlns:p="http://schemas.openxmlformats.org/presentationml/2006/main">
  <p:tag name="MIO_GUID" val="5c0707e4-f3cc-475d-b45c-5afa1d8ce584"/>
  <p:tag name="MIO_EKGUID" val="01e2cafe-0f30-45bb-b278-82c1e29802d2"/>
  <p:tag name="MIO_UPDATE" val="True"/>
  <p:tag name="MIO_VERSION" val="02.03.2020 12:26:39"/>
  <p:tag name="MIO_DBID" val="12b0c59e-2253-4124-a5e9-470adf4cb168"/>
  <p:tag name="MIO_LASTDOWNLOADED" val="02.03.2020 12:52:59"/>
  <p:tag name="MIO_OBJECTNAME" val="Commit - Under the Hood"/>
  <p:tag name="MIO_LASTEDITORNAME" val="Devid Treuling"/>
</p:tagLst>
</file>

<file path=ppt/tags/tag36.xml><?xml version="1.0" encoding="utf-8"?>
<p:tagLst xmlns:a="http://schemas.openxmlformats.org/drawingml/2006/main" xmlns:r="http://schemas.openxmlformats.org/officeDocument/2006/relationships" xmlns:p="http://schemas.openxmlformats.org/presentationml/2006/main">
  <p:tag name="MIO_GUID" val="f047c8e2-1f72-49c9-a81c-fabdebef71c9"/>
  <p:tag name="MIO_EKGUID" val="e4e63baf-84f1-490c-87b9-5b1ce3c2a30a"/>
  <p:tag name="MIO_UPDATE" val="True"/>
  <p:tag name="MIO_VERSION" val="02.03.2020 12:26:39"/>
  <p:tag name="MIO_DBID" val="12b0c59e-2253-4124-a5e9-470adf4cb168"/>
  <p:tag name="MIO_LASTDOWNLOADED" val="02.03.2020 12:52:59"/>
  <p:tag name="MIO_OBJECTNAME" val="Committing Changes"/>
  <p:tag name="MIO_LASTEDITORNAME" val="Devid Treuling"/>
</p:tagLst>
</file>

<file path=ppt/tags/tag37.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2.12.2019 15:21:37"/>
  <p:tag name="MIO_OBJECTNAME" val="Code Box"/>
  <p:tag name="MIO_LASTEDITORNAME" val="Devid Treuling"/>
</p:tagLst>
</file>

<file path=ppt/tags/tag38.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2.12.2019 15:21:37"/>
  <p:tag name="MIO_OBJECTNAME" val="Code Box"/>
  <p:tag name="MIO_LASTEDITORNAME" val="Devid Treuling"/>
</p:tagLst>
</file>

<file path=ppt/tags/tag39.xml><?xml version="1.0" encoding="utf-8"?>
<p:tagLst xmlns:a="http://schemas.openxmlformats.org/drawingml/2006/main" xmlns:r="http://schemas.openxmlformats.org/officeDocument/2006/relationships" xmlns:p="http://schemas.openxmlformats.org/presentationml/2006/main">
  <p:tag name="MIO_GUID" val="1366395d-d52b-443b-b0d5-9eb2f6999f76"/>
  <p:tag name="MIO_EKGUID" val="4147e6a8-c625-490c-b005-873373eef196"/>
  <p:tag name="MIO_UPDATE" val="True"/>
  <p:tag name="MIO_VERSION" val="02.03.2020 12:26:39"/>
  <p:tag name="MIO_DBID" val="12b0c59e-2253-4124-a5e9-470adf4cb168"/>
  <p:tag name="MIO_LASTDOWNLOADED" val="02.03.2020 12:52:59"/>
  <p:tag name="MIO_OBJECTNAME" val="Viewing History"/>
  <p:tag name="MIO_LASTEDITORNAME" val="Devid Treuling"/>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True"/>
  <p:tag name="MIO_CD_LAYOUT_VALID_AREA" val="False"/>
  <p:tag name="MIO_NUMBER_OF_VALID_LAYOUTS" val="44"/>
  <p:tag name="MIO_HDS" val="True"/>
  <p:tag name="MIO_SKIPVERSION" val="01.01.0001 00:00:00"/>
  <p:tag name="MIO_EKGUID" val="6effc138-af9f-443b-b131-e960561164b3"/>
  <p:tag name="MIO_UPDATE" val="True"/>
  <p:tag name="MIO_VERSION" val="06.12.2019 15:30:57"/>
  <p:tag name="MIO_DBID" val="12B0C59E-2253-4124-A5E9-470ADF4CB168"/>
  <p:tag name="MIO_LASTDOWNLOADED" val="06.12.2019 16:37:13"/>
  <p:tag name="MIO_OBJECTNAME" val="Dark Grey"/>
  <p:tag name="MIO_CDID" val="0abed30f-9490-41c0-b430-1d8e289568da"/>
</p:tagLst>
</file>

<file path=ppt/tags/tag40.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2.12.2019 15:21:37"/>
  <p:tag name="MIO_OBJECTNAME" val="Code Box"/>
  <p:tag name="MIO_LASTEDITORNAME" val="Devid Treuling"/>
</p:tagLst>
</file>

<file path=ppt/tags/tag41.xml><?xml version="1.0" encoding="utf-8"?>
<p:tagLst xmlns:a="http://schemas.openxmlformats.org/drawingml/2006/main" xmlns:r="http://schemas.openxmlformats.org/officeDocument/2006/relationships" xmlns:p="http://schemas.openxmlformats.org/presentationml/2006/main">
  <p:tag name="MIO_GUID" val="108e5755-5de8-47c4-8346-035985de3e34"/>
  <p:tag name="MIO_EKGUID" val="8680109b-29d5-41f6-886a-514840fc7c81"/>
  <p:tag name="MIO_UPDATE" val="True"/>
  <p:tag name="MIO_VERSION" val="02.03.2020 12:26:39"/>
  <p:tag name="MIO_DBID" val="12b0c59e-2253-4124-a5e9-470adf4cb168"/>
  <p:tag name="MIO_LASTDOWNLOADED" val="02.03.2020 12:53:00"/>
  <p:tag name="MIO_OBJECTNAME" val="History Options"/>
  <p:tag name="MIO_LASTEDITORNAME" val="Devid Treuling"/>
</p:tagLst>
</file>

<file path=ppt/tags/tag42.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2.12.2019 15:21:37"/>
  <p:tag name="MIO_OBJECTNAME" val="Code Box"/>
  <p:tag name="MIO_LASTEDITORNAME" val="Devid Treuling"/>
</p:tagLst>
</file>

<file path=ppt/tags/tag43.xml><?xml version="1.0" encoding="utf-8"?>
<p:tagLst xmlns:a="http://schemas.openxmlformats.org/drawingml/2006/main" xmlns:r="http://schemas.openxmlformats.org/officeDocument/2006/relationships" xmlns:p="http://schemas.openxmlformats.org/presentationml/2006/main">
  <p:tag name="MIO_GUID" val="31a6b9c6-0417-48c6-983b-cf7b578fe3cb"/>
  <p:tag name="MIO_EKGUID" val="54862664-83ad-4c4b-8858-d42310b19adc"/>
  <p:tag name="MIO_UPDATE" val="True"/>
  <p:tag name="MIO_VERSION" val="02.03.2020 12:26:39"/>
  <p:tag name="MIO_DBID" val="12b0c59e-2253-4124-a5e9-470adf4cb168"/>
  <p:tag name="MIO_LASTDOWNLOADED" val="02.03.2020 12:53:00"/>
  <p:tag name="MIO_OBJECTNAME" val="History Options Cont."/>
  <p:tag name="MIO_LASTEDITORNAME" val="Devid Treuling"/>
</p:tagLst>
</file>

<file path=ppt/tags/tag44.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351b76-bdd0-47b8-b007-ab92bbabf12f"/>
  <p:tag name="MIO_UPDATE" val="True"/>
  <p:tag name="MIO_VERSION" val="02.03.2020 12:26:39"/>
  <p:tag name="MIO_DBID" val="12b0c59e-2253-4124-a5e9-470adf4cb168"/>
  <p:tag name="MIO_LASTDOWNLOADED" val="02.03.2020 12:53:00"/>
  <p:tag name="MIO_OBJECTNAME" val="Demonstration"/>
  <p:tag name="MIO_LASTEDITORNAME" val="Devid Treuling"/>
</p:tagLst>
</file>

<file path=ppt/tags/tag45.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09.12.2019 18:52:32"/>
  <p:tag name="MIO_OBJECTNAME" val="EDU19_HigherEdComputerLab_007"/>
  <p:tag name="MIO_LASTEDITORNAME" val="Devid Treuling"/>
</p:tagLst>
</file>

<file path=ppt/tags/tag46.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ce7f5387-80d3-4b02-b28c-7e47638c7fa2"/>
  <p:tag name="MIO_UPDATE" val="True"/>
  <p:tag name="MIO_VERSION" val="02.03.2020 12:26:39"/>
  <p:tag name="MIO_DBID" val="12b0c59e-2253-4124-a5e9-470adf4cb168"/>
  <p:tag name="MIO_LASTDOWNLOADED" val="02.03.2020 12:53:00"/>
  <p:tag name="MIO_OBJECTNAME" val="Git – Introduction(30 minutes)"/>
  <p:tag name="MIO_LASTEDITORNAME" val="Devid Treuling"/>
</p:tagLst>
</file>

<file path=ppt/tags/tag47.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48.xml><?xml version="1.0" encoding="utf-8"?>
<p:tagLst xmlns:a="http://schemas.openxmlformats.org/drawingml/2006/main" xmlns:r="http://schemas.openxmlformats.org/officeDocument/2006/relationships" xmlns:p="http://schemas.openxmlformats.org/presentationml/2006/main">
  <p:tag name="MIO_GUID" val="a1559c80-ee06-4546-b854-ff4b9ea9926b"/>
  <p:tag name="MIO_EKGUID" val="f482819b-8b34-4946-a2ab-40a924a4d5b4"/>
  <p:tag name="MIO_UPDATE" val="True"/>
  <p:tag name="MIO_VERSION" val="02.03.2020 12:26:40"/>
  <p:tag name="MIO_DBID" val="12b0c59e-2253-4124-a5e9-470adf4cb168"/>
  <p:tag name="MIO_LASTDOWNLOADED" val="02.03.2020 12:53:00"/>
  <p:tag name="MIO_OBJECTNAME" val="Slide 33"/>
  <p:tag name="MIO_LASTEDITORNAME" val="Devid Treuling"/>
</p:tagLst>
</file>

<file path=ppt/tags/tag5.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3147f39-95e7-4bd7-a8b3-3f19a7a1395c"/>
  <p:tag name="MIO_UPDATE" val="True"/>
  <p:tag name="MIO_VERSION" val="09.01.2020 14:52:43"/>
  <p:tag name="MIO_DBID" val="12B0C59E-2253-4124-A5E9-470ADF4CB168"/>
  <p:tag name="MIO_LASTDOWNLOADED" val="27.02.2020 19:37:00"/>
  <p:tag name="MIO_OBJECTNAME" val="Light Grey"/>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GUID" val="f178a8ac-31a4-4946-8ca9-652cf6f10c20"/>
  <p:tag name="MIO_EKGUID" val="0fc23dc0-688a-46ef-842c-62bb0f964ebb"/>
  <p:tag name="MIO_UPDATE" val="True"/>
  <p:tag name="MIO_VERSION" val="02.03.2020 12:26:37"/>
  <p:tag name="MIO_DBID" val="12b0c59e-2253-4124-a5e9-470adf4cb168"/>
  <p:tag name="MIO_LASTDOWNLOADED" val="02.03.2020 12:52:57"/>
  <p:tag name="MIO_OBJECTNAME" val="Git – Introduction"/>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GUID" val="0b6cca31-c5f4-414f-b654-eaf1c2af9196"/>
  <p:tag name="MIO_EKGUID" val="3c6fb971-6c4e-457f-919d-64f5a1b22eb3"/>
  <p:tag name="MIO_UPDATE" val="True"/>
  <p:tag name="MIO_VERSION" val="02.03.2020 12:26:37"/>
  <p:tag name="MIO_DBID" val="12b0c59e-2253-4124-a5e9-470adf4cb168"/>
  <p:tag name="MIO_LASTDOWNLOADED" val="02.03.2020 12:52:57"/>
  <p:tag name="MIO_OBJECTNAME" val="Slide 2"/>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GUID" val="f17cb3b3-92af-4df8-8637-7853efc5e887"/>
  <p:tag name="MIO_EKGUID" val="2ee40cb9-732a-4353-9ff0-df2449afe211"/>
  <p:tag name="MIO_UPDATE" val="True"/>
  <p:tag name="MIO_VERSION" val="02.03.2020 12:26:37"/>
  <p:tag name="MIO_DBID" val="12b0c59e-2253-4124-a5e9-470adf4cb168"/>
  <p:tag name="MIO_LASTDOWNLOADED" val="02.03.2020 12:52:57"/>
  <p:tag name="MIO_OBJECTNAME" val="Git setup"/>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GUID" val="6762758a-b3c7-4845-bab7-8a22d77a432e"/>
  <p:tag name="MIO_EKGUID" val="873df6b7-f1d3-4e98-bc9a-1ebdeb94ca10"/>
  <p:tag name="MIO_UPDATE" val="True"/>
  <p:tag name="MIO_VERSION" val="02.03.2020 12:26:37"/>
  <p:tag name="MIO_DBID" val="12b0c59e-2253-4124-a5e9-470adf4cb168"/>
  <p:tag name="MIO_LASTDOWNLOADED" val="02.03.2020 12:52:57"/>
  <p:tag name="MIO_OBJECTNAME" val="Scenario overview"/>
  <p:tag name="MIO_LASTEDITORNAME" val="Devid Treuling"/>
</p:tagLst>
</file>

<file path=ppt/theme/theme1.xml><?xml version="1.0" encoding="utf-8"?>
<a:theme xmlns:thm15="http://schemas.microsoft.com/office/thememl/2012/main" xmlns:a="http://schemas.openxmlformats.org/drawingml/2006/main" name="Light Grey">
  <a:themeElements>
    <a:clrScheme name="Dark Grey">
      <a:dk1>
        <a:srgbClr val="000000"/>
      </a:dk1>
      <a:lt1>
        <a:srgbClr val="FFFFFF"/>
      </a:lt1>
      <a:dk2>
        <a:srgbClr val="414241"/>
      </a:dk2>
      <a:lt2>
        <a:srgbClr val="E6E6E6"/>
      </a:lt2>
      <a:accent1>
        <a:srgbClr val="0078D4"/>
      </a:accent1>
      <a:accent2>
        <a:srgbClr val="243A5E"/>
      </a:accent2>
      <a:accent3>
        <a:srgbClr val="D83B01"/>
      </a:accent3>
      <a:accent4>
        <a:srgbClr val="107C10"/>
      </a:accent4>
      <a:accent5>
        <a:srgbClr val="8661C5"/>
      </a:accent5>
      <a:accent6>
        <a:srgbClr val="D2D2D2"/>
      </a:accent6>
      <a:hlink>
        <a:srgbClr val="737373"/>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cea7764e-6bf9-427d-be15-e74097e0a61c" xsi:nil="true"/>
    <Sign_x002d_off_x0020_status xmlns="cea7764e-6bf9-427d-be15-e74097e0a61c" xsi:nil="true"/>
    <Title_x0020_URL xmlns="cea7764e-6bf9-427d-be15-e74097e0a61c">
      <Url>https://sirona.visualstudio.com/_workitems/edit/41659</Url>
      <Description>https://sirona.visualstudio.com/_workitems/edit/41659</Description>
    </Title_x0020_URL>
    <Mail_x0020_Sent xmlns="cea7764e-6bf9-427d-be15-e74097e0a61c">false</Mail_x0020_Sent>
    <_Flow_SignoffStatus xmlns="cea7764e-6bf9-427d-be15-e74097e0a61c" xsi:nil="true"/>
    <Comments xmlns="cea7764e-6bf9-427d-be15-e74097e0a61c" xsi:nil="true"/>
    <Lead_x0020_Signoff xmlns="cea7764e-6bf9-427d-be15-e74097e0a61c">false</Lead_x0020_Signoff>
    <Title_x0020_ID xmlns="cea7764e-6bf9-427d-be15-e74097e0a61c">41659</Title_x0020_I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2" ma:contentTypeDescription="Create a new document." ma:contentTypeScope="" ma:versionID="411f8dbfa59cee283d63b31959e752b1">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492dae4bbc73fa3e5f26ae1920f661a0"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 ds:uri="fa9ac045-4823-4e55-900e-1aa609c35a06"/>
    <ds:schemaRef ds:uri="cea7764e-6bf9-427d-be15-e74097e0a61c"/>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519B1441-A210-4012-A138-D348AD963C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TotalTime>
  <Words>2139</Words>
  <Application>Microsoft Office PowerPoint</Application>
  <PresentationFormat>Widescreen</PresentationFormat>
  <Paragraphs>359</Paragraphs>
  <Slides>33</Slides>
  <Notes>23</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Arial</vt:lpstr>
      <vt:lpstr>Calibri</vt:lpstr>
      <vt:lpstr>Calibri Light</vt:lpstr>
      <vt:lpstr>Comic Sans MS</vt:lpstr>
      <vt:lpstr>Consolas</vt:lpstr>
      <vt:lpstr>Lucida Console</vt:lpstr>
      <vt:lpstr>Segoe UI</vt:lpstr>
      <vt:lpstr>Segoe UI Light</vt:lpstr>
      <vt:lpstr>Segoe UI Semibold</vt:lpstr>
      <vt:lpstr>Wingdings</vt:lpstr>
      <vt:lpstr>Light Grey</vt:lpstr>
      <vt:lpstr>Git – Introduction</vt:lpstr>
      <vt:lpstr>PowerPoint Presentation</vt:lpstr>
      <vt:lpstr>Git setup</vt:lpstr>
      <vt:lpstr>Scenario overview</vt:lpstr>
      <vt:lpstr>What is DevOps?</vt:lpstr>
      <vt:lpstr>DevOps – Deliver Faster, Smarter, and Continuously </vt:lpstr>
      <vt:lpstr>Introduction To Version / Source Control</vt:lpstr>
      <vt:lpstr>Types of Version Control</vt:lpstr>
      <vt:lpstr>CI/CD strategy</vt:lpstr>
      <vt:lpstr>Source Control Management </vt:lpstr>
      <vt:lpstr>What is Git?</vt:lpstr>
      <vt:lpstr>Challenges of Git</vt:lpstr>
      <vt:lpstr>Git Commits</vt:lpstr>
      <vt:lpstr>Git Setup</vt:lpstr>
      <vt:lpstr>Git Structure</vt:lpstr>
      <vt:lpstr>Git Layers</vt:lpstr>
      <vt:lpstr>Git Process</vt:lpstr>
      <vt:lpstr>Logging into a Git Repository</vt:lpstr>
      <vt:lpstr>Repositories</vt:lpstr>
      <vt:lpstr>Git vs. GitHub</vt:lpstr>
      <vt:lpstr>Create Repository</vt:lpstr>
      <vt:lpstr>Workspace / Staging Area</vt:lpstr>
      <vt:lpstr>Adding Content to Staging Area</vt:lpstr>
      <vt:lpstr>Removing Staging Area Content</vt:lpstr>
      <vt:lpstr>Commit</vt:lpstr>
      <vt:lpstr>Commit - Under the Hood</vt:lpstr>
      <vt:lpstr>Committing Changes</vt:lpstr>
      <vt:lpstr>Viewing History</vt:lpstr>
      <vt:lpstr>History Options</vt:lpstr>
      <vt:lpstr>History Options Cont.</vt:lpstr>
      <vt:lpstr>Demonstration</vt:lpstr>
      <vt:lpstr>Git – Introduction (30 minutes)</vt:lpstr>
      <vt:lpstr>PowerPoint Presentation</vt:lpstr>
    </vt:vector>
  </TitlesOfParts>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Windows PowerShell: Tool Building</dc:title>
  <dc:creator>Advanced Services Delivery</dc:creator>
  <lastModifiedBy>Advanced Services Delivery</lastModifiedBy>
  <revision>40</revision>
  <dcterms:created xsi:type="dcterms:W3CDTF">2019-12-16T16:07:11.0000000Z</dcterms:created>
  <dcterms:modified xsi:type="dcterms:W3CDTF">2020-03-02T12:53:23.0000000Z</dcterms:modified>
  <keywords>2002</keywords>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MSIP_Label_f42aa342-8706-4288-bd11-ebb85995028c_Enabled">
    <vt:lpwstr>True</vt:lpwstr>
  </op:property>
  <op:property fmtid="{D5CDD505-2E9C-101B-9397-08002B2CF9AE}" pid="3" name="MSIP_Label_f42aa342-8706-4288-bd11-ebb85995028c_SiteId">
    <vt:lpwstr>72f988bf-86f1-41af-91ab-2d7cd011db47</vt:lpwstr>
  </op:property>
  <op:property fmtid="{D5CDD505-2E9C-101B-9397-08002B2CF9AE}" pid="4" name="MSIP_Label_f42aa342-8706-4288-bd11-ebb85995028c_Owner">
    <vt:lpwstr/>
  </op:property>
  <op:property fmtid="{D5CDD505-2E9C-101B-9397-08002B2CF9AE}" pid="5" name="MSIP_Label_f42aa342-8706-4288-bd11-ebb85995028c_SetDate">
    <vt:lpwstr>2019-12-16T16:10:56.2541824Z</vt:lpwstr>
  </op:property>
  <op:property fmtid="{D5CDD505-2E9C-101B-9397-08002B2CF9AE}" pid="6" name="MSIP_Label_f42aa342-8706-4288-bd11-ebb85995028c_Name">
    <vt:lpwstr>General</vt:lpwstr>
  </op:property>
  <op:property fmtid="{D5CDD505-2E9C-101B-9397-08002B2CF9AE}" pid="7" name="MSIP_Label_f42aa342-8706-4288-bd11-ebb85995028c_Application">
    <vt:lpwstr>Microsoft Azure Information Protection</vt:lpwstr>
  </op:property>
  <op:property fmtid="{D5CDD505-2E9C-101B-9397-08002B2CF9AE}" pid="8" name="MSIP_Label_f42aa342-8706-4288-bd11-ebb85995028c_ActionId">
    <vt:lpwstr>b3b6dc2e-4089-4c6e-bcdb-947401663326</vt:lpwstr>
  </op:property>
  <op:property fmtid="{D5CDD505-2E9C-101B-9397-08002B2CF9AE}" pid="9" name="MSIP_Label_f42aa342-8706-4288-bd11-ebb85995028c_Extended_MSFT_Method">
    <vt:lpwstr>Automatic</vt:lpwstr>
  </op:property>
  <op:property fmtid="{D5CDD505-2E9C-101B-9397-08002B2CF9AE}" pid="10" name="Sensitivity">
    <vt:lpwstr>General</vt:lpwstr>
  </op:property>
  <op:property fmtid="{D5CDD505-2E9C-101B-9397-08002B2CF9AE}" pid="11" name="ContentTypeId">
    <vt:lpwstr>0x01010039A62E282DDA434E979CD3E03185182E</vt:lpwstr>
  </op:property>
</op:Properties>
</file>