
<file path=[Content_Types].xml><?xml version="1.0" encoding="utf-8"?>
<Types xmlns="http://schemas.openxmlformats.org/package/2006/content-types">
  <Default Extension="bin"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media/image2.bin" ContentType="image/png"/>
  <Override PartName="/ppt/media/image3.bin" ContentType="image/png"/>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media/image4.bin" ContentType="image/png"/>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5.bin" ContentType="image/png"/>
  <Override PartName="/ppt/media/image6.bin" ContentType="image/svg+xml"/>
  <Override PartName="/ppt/media/image7.bin" ContentType="image/png"/>
  <Override PartName="/ppt/media/image8.bin" ContentType="image/svg+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0.xml" ContentType="application/vnd.openxmlformats-officedocument.presentationml.notesSlide+xml"/>
  <Override PartName="/ppt/media/image9.bin" ContentType="image/jpeg"/>
  <Override PartName="/ppt/tags/tag27.xml" ContentType="application/vnd.openxmlformats-officedocument.presentationml.tags+xml"/>
  <Override PartName="/ppt/tags/tag28.xml" ContentType="application/vnd.openxmlformats-officedocument.presentationml.tags+xml"/>
  <Override PartName="/ppt/notesSlides/notesSlide11.xml" ContentType="application/vnd.openxmlformats-officedocument.presentationml.notesSlide+xml"/>
  <Override PartName="/ppt/media/image10.bin" ContentType="image/jpeg"/>
  <Override PartName="/ppt/tags/tag29.xml" ContentType="application/vnd.openxmlformats-officedocument.presentationml.tags+xml"/>
  <Override PartName="/ppt/notesSlides/notesSlide1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notesSlides/notesSlide14.xml" ContentType="application/vnd.openxmlformats-officedocument.presentationml.notesSlide+xml"/>
  <Override PartName="/ppt/tags/tag33.xml" ContentType="application/vnd.openxmlformats-officedocument.presentationml.tags+xml"/>
  <Override PartName="/ppt/notesSlides/notesSlide15.xml" ContentType="application/vnd.openxmlformats-officedocument.presentationml.notesSlide+xml"/>
  <Override PartName="/ppt/media/image11.bin" ContentType="image/png"/>
  <Override PartName="/ppt/tags/tag34.xml" ContentType="application/vnd.openxmlformats-officedocument.presentationml.tags+xml"/>
  <Override PartName="/ppt/notesSlides/notesSlide16.xml" ContentType="application/vnd.openxmlformats-officedocument.presentationml.notesSlide+xml"/>
  <Override PartName="/ppt/media/image12.bin" ContentType="image/png"/>
  <Override PartName="/ppt/media/image13.bin" ContentType="image/png"/>
  <Override PartName="/ppt/tags/tag35.xml" ContentType="application/vnd.openxmlformats-officedocument.presentationml.tags+xml"/>
  <Override PartName="/ppt/tags/tag36.xml" ContentType="application/vnd.openxmlformats-officedocument.presentationml.tags+xml"/>
  <Override PartName="/ppt/notesSlides/notesSlide1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0.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1.xml" ContentType="application/vnd.openxmlformats-officedocument.presentationml.notesSlide+xml"/>
  <Override PartName="/ppt/tags/tag48.xml" ContentType="application/vnd.openxmlformats-officedocument.presentationml.tags+xml"/>
  <Override PartName="/ppt/notesSlides/notesSlide22.xml" ContentType="application/vnd.openxmlformats-officedocument.presentationml.notesSlide+xml"/>
  <Override PartName="/ppt/media/image14.bin" ContentType="image/png"/>
  <Override PartName="/ppt/tags/tag49.xml" ContentType="application/vnd.openxmlformats-officedocument.presentationml.tags+xml"/>
  <Override PartName="/ppt/tags/tag50.xml" ContentType="application/vnd.openxmlformats-officedocument.presentationml.tags+xml"/>
  <Override PartName="/ppt/notesSlides/notesSlide23.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2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5.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6.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27.xml" ContentType="application/vnd.openxmlformats-officedocument.presentationml.notesSlide+xml"/>
  <Override PartName="/ppt/tags/tag84.xml" ContentType="application/vnd.openxmlformats-officedocument.presentationml.tags+xml"/>
  <Override PartName="/ppt/notesSlides/notesSlide28.xml" ContentType="application/vnd.openxmlformats-officedocument.presentationml.notesSlide+xml"/>
  <Override PartName="/ppt/media/image17.bin" ContentType="image/png"/>
  <Override PartName="/ppt/media/image18.bin" ContentType="image/png"/>
  <Override PartName="/ppt/tags/tag85.xml" ContentType="application/vnd.openxmlformats-officedocument.presentationml.tags+xml"/>
  <Override PartName="/ppt/tags/tag86.xml" ContentType="application/vnd.openxmlformats-officedocument.presentationml.tags+xml"/>
  <Override PartName="/ppt/notesSlides/notesSlide2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30.xml" ContentType="application/vnd.openxmlformats-officedocument.presentationml.notesSlide+xml"/>
  <Override PartName="/ppt/tags/tag89.xml" ContentType="application/vnd.openxmlformats-officedocument.presentationml.tags+xml"/>
  <Override PartName="/ppt/notesSlides/notesSlide31.xml" ContentType="application/vnd.openxmlformats-officedocument.presentationml.notesSlide+xml"/>
  <Override PartName="/ppt/tags/tag90.xml" ContentType="application/vnd.openxmlformats-officedocument.presentationml.tags+xml"/>
  <Override PartName="/ppt/notesSlides/notesSlide3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19.bin" ContentType="image/png"/>
  <Override PartName="/ppt/media/image20.bin" ContentType="image/svg+xml"/>
  <Override PartName="/ppt/media/image21.bin" ContentType="image/png"/>
  <Override PartName="/ppt/media/image22.bin" ContentType="image/svg+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33.xml" ContentType="application/vnd.openxmlformats-officedocument.presentationml.notesSlide+xml"/>
  <Override PartName="/ppt/tags/tag216.xml" ContentType="application/vnd.openxmlformats-officedocument.presentationml.tags+xml"/>
  <Override PartName="/ppt/notesSlides/notesSlide34.xml" ContentType="application/vnd.openxmlformats-officedocument.presentationml.notesSlide+xml"/>
  <Override PartName="/ppt/tags/tag217.xml" ContentType="application/vnd.openxmlformats-officedocument.presentationml.tags+xml"/>
  <Override PartName="/ppt/notesSlides/notesSlide35.xml" ContentType="application/vnd.openxmlformats-officedocument.presentationml.notesSlide+xml"/>
  <Override PartName="/ppt/tags/tag218.xml" ContentType="application/vnd.openxmlformats-officedocument.presentationml.tags+xml"/>
  <Override PartName="/ppt/notesSlides/notesSlide36.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notesSlides/notesSlide37.xml" ContentType="application/vnd.openxmlformats-officedocument.presentationml.notesSlide+xml"/>
  <Override PartName="/ppt/tags/tag221.xml" ContentType="application/vnd.openxmlformats-officedocument.presentationml.tags+xml"/>
  <Override PartName="/ppt/tags/tag222.xml" ContentType="application/vnd.openxmlformats-officedocument.presentationml.tags+xml"/>
  <Override PartName="/ppt/notesSlides/notesSlide38.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39.xml" ContentType="application/vnd.openxmlformats-officedocument.presentationml.notesSlide+xml"/>
  <Override PartName="/ppt/media/image23.bin" ContentType="image/png"/>
  <Override PartName="/ppt/media/image24.bin" ContentType="image/png"/>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40.xml" ContentType="application/vnd.openxmlformats-officedocument.presentationml.notesSlide+xml"/>
  <Override PartName="/ppt/tags/tag230.xml" ContentType="application/vnd.openxmlformats-officedocument.presentationml.tags+xml"/>
  <Override PartName="/ppt/notesSlides/notesSlide41.xml" ContentType="application/vnd.openxmlformats-officedocument.presentationml.notesSlide+xml"/>
  <Override PartName="/ppt/tags/tag231.xml" ContentType="application/vnd.openxmlformats-officedocument.presentationml.tags+xml"/>
  <Override PartName="/ppt/notesSlides/notesSlide42.xml" ContentType="application/vnd.openxmlformats-officedocument.presentationml.notesSlide+xml"/>
  <Override PartName="/ppt/media/image25.bin" ContentType="image/png"/>
  <Override PartName="/ppt/tags/tag232.xml" ContentType="application/vnd.openxmlformats-officedocument.presentationml.tags+xml"/>
  <Override PartName="/ppt/tags/tag233.xml" ContentType="application/vnd.openxmlformats-officedocument.presentationml.tags+xml"/>
  <Override PartName="/ppt/notesSlides/notesSlide43.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notesSlides/notesSlide44.xml" ContentType="application/vnd.openxmlformats-officedocument.presentationml.notesSlide+xml"/>
  <Override PartName="/ppt/tags/tag236.xml" ContentType="application/vnd.openxmlformats-officedocument.presentationml.tags+xml"/>
  <Override PartName="/ppt/tags/tag237.xml" ContentType="application/vnd.openxmlformats-officedocument.presentationml.tags+xml"/>
  <Override PartName="/ppt/notesSlides/notesSlide45.xml" ContentType="application/vnd.openxmlformats-officedocument.presentationml.notesSlide+xml"/>
  <Override PartName="/ppt/media/image26.bin" ContentType="image/png"/>
  <Override PartName="/ppt/tags/tag238.xml" ContentType="application/vnd.openxmlformats-officedocument.presentationml.tags+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5"/>
  </p:notesMasterIdLst>
  <p:handoutMasterIdLst>
    <p:handoutMasterId r:id="rId56"/>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x="12192000" cy="6858000"/>
  <p:notesSz cx="6858000" cy="9144000"/>
  <p:custDataLst>
    <p:tags r:id="rId57"/>
  </p:custDataLst>
  <p:defaultTextStyle>
    <a:defPPr>
      <a:defRPr lang="en-US"/>
    </a:defPPr>
    <a:lvl1pPr marL="0" algn="l" defTabSz="914460" rtl="0" eaLnBrk="1" latinLnBrk="0" hangingPunct="1">
      <a:defRPr sz="1765" kern="1200">
        <a:solidFill>
          <a:schemeClr val="tx1"/>
        </a:solidFill>
        <a:latin typeface="+mn-lt"/>
        <a:ea typeface="+mn-ea"/>
        <a:cs typeface="+mn-cs"/>
      </a:defRPr>
    </a:lvl1pPr>
    <a:lvl2pPr marL="457230" algn="l" defTabSz="914460" rtl="0" eaLnBrk="1" latinLnBrk="0" hangingPunct="1">
      <a:defRPr sz="1765" kern="1200">
        <a:solidFill>
          <a:schemeClr val="tx1"/>
        </a:solidFill>
        <a:latin typeface="+mn-lt"/>
        <a:ea typeface="+mn-ea"/>
        <a:cs typeface="+mn-cs"/>
      </a:defRPr>
    </a:lvl2pPr>
    <a:lvl3pPr marL="914460" algn="l" defTabSz="914460" rtl="0" eaLnBrk="1" latinLnBrk="0" hangingPunct="1">
      <a:defRPr sz="1765" kern="1200">
        <a:solidFill>
          <a:schemeClr val="tx1"/>
        </a:solidFill>
        <a:latin typeface="+mn-lt"/>
        <a:ea typeface="+mn-ea"/>
        <a:cs typeface="+mn-cs"/>
      </a:defRPr>
    </a:lvl3pPr>
    <a:lvl4pPr marL="1371690" algn="l" defTabSz="914460" rtl="0" eaLnBrk="1" latinLnBrk="0" hangingPunct="1">
      <a:defRPr sz="1765" kern="1200">
        <a:solidFill>
          <a:schemeClr val="tx1"/>
        </a:solidFill>
        <a:latin typeface="+mn-lt"/>
        <a:ea typeface="+mn-ea"/>
        <a:cs typeface="+mn-cs"/>
      </a:defRPr>
    </a:lvl4pPr>
    <a:lvl5pPr marL="1828921" algn="l" defTabSz="914460" rtl="0" eaLnBrk="1" latinLnBrk="0" hangingPunct="1">
      <a:defRPr sz="1765" kern="1200">
        <a:solidFill>
          <a:schemeClr val="tx1"/>
        </a:solidFill>
        <a:latin typeface="+mn-lt"/>
        <a:ea typeface="+mn-ea"/>
        <a:cs typeface="+mn-cs"/>
      </a:defRPr>
    </a:lvl5pPr>
    <a:lvl6pPr marL="2286152" algn="l" defTabSz="914460" rtl="0" eaLnBrk="1" latinLnBrk="0" hangingPunct="1">
      <a:defRPr sz="1765" kern="1200">
        <a:solidFill>
          <a:schemeClr val="tx1"/>
        </a:solidFill>
        <a:latin typeface="+mn-lt"/>
        <a:ea typeface="+mn-ea"/>
        <a:cs typeface="+mn-cs"/>
      </a:defRPr>
    </a:lvl6pPr>
    <a:lvl7pPr marL="2743381" algn="l" defTabSz="914460" rtl="0" eaLnBrk="1" latinLnBrk="0" hangingPunct="1">
      <a:defRPr sz="1765" kern="1200">
        <a:solidFill>
          <a:schemeClr val="tx1"/>
        </a:solidFill>
        <a:latin typeface="+mn-lt"/>
        <a:ea typeface="+mn-ea"/>
        <a:cs typeface="+mn-cs"/>
      </a:defRPr>
    </a:lvl7pPr>
    <a:lvl8pPr marL="3200611" algn="l" defTabSz="914460" rtl="0" eaLnBrk="1" latinLnBrk="0" hangingPunct="1">
      <a:defRPr sz="1765" kern="1200">
        <a:solidFill>
          <a:schemeClr val="tx1"/>
        </a:solidFill>
        <a:latin typeface="+mn-lt"/>
        <a:ea typeface="+mn-ea"/>
        <a:cs typeface="+mn-cs"/>
      </a:defRPr>
    </a:lvl8pPr>
    <a:lvl9pPr marL="3657842" algn="l" defTabSz="914460"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E96BA73C-2B1E-49C7-A94F-F556435972F9}">
          <p14:sldIdLst>
            <p14:sldId id="256"/>
            <p14:sldId id="257"/>
          </p14:sldIdLst>
        </p14:section>
        <p14:section name="Runspace - Overview" id="{12791C04-E27E-43A6-9BBD-470DA53A6FD4}">
          <p14:sldIdLst>
            <p14:sldId id="258"/>
            <p14:sldId id="259"/>
            <p14:sldId id="260"/>
            <p14:sldId id="261"/>
            <p14:sldId id="262"/>
            <p14:sldId id="263"/>
            <p14:sldId id="264"/>
            <p14:sldId id="265"/>
            <p14:sldId id="266"/>
          </p14:sldIdLst>
        </p14:section>
        <p14:section name="Runspace - commands" id="{AC53F3A5-9216-44BA-A814-B605A4728994}">
          <p14:sldIdLst>
            <p14:sldId id="267"/>
            <p14:sldId id="268"/>
            <p14:sldId id="269"/>
            <p14:sldId id="270"/>
            <p14:sldId id="271"/>
            <p14:sldId id="272"/>
            <p14:sldId id="273"/>
          </p14:sldIdLst>
        </p14:section>
        <p14:section name="Creating and Initializing Runspaces" id="{0B399792-08FE-40C4-90E5-5D8A7A0D3497}">
          <p14:sldIdLst>
            <p14:sldId id="274"/>
            <p14:sldId id="275"/>
            <p14:sldId id="276"/>
            <p14:sldId id="277"/>
            <p14:sldId id="278"/>
            <p14:sldId id="279"/>
            <p14:sldId id="280"/>
          </p14:sldIdLst>
        </p14:section>
        <p14:section name="Invoke async/sync" id="{9EE8E326-2B32-4045-A7F7-4E171837FC05}">
          <p14:sldIdLst>
            <p14:sldId id="281"/>
            <p14:sldId id="282"/>
            <p14:sldId id="283"/>
            <p14:sldId id="284"/>
            <p14:sldId id="285"/>
            <p14:sldId id="286"/>
            <p14:sldId id="287"/>
            <p14:sldId id="288"/>
          </p14:sldIdLst>
        </p14:section>
        <p14:section name="runspace pools" id="{E4C63C6D-57AF-4055-B1AD-520E9290E391}">
          <p14:sldIdLst>
            <p14:sldId id="289"/>
            <p14:sldId id="290"/>
            <p14:sldId id="291"/>
            <p14:sldId id="292"/>
            <p14:sldId id="293"/>
            <p14:sldId id="294"/>
            <p14:sldId id="295"/>
            <p14:sldId id="296"/>
          </p14:sldIdLst>
        </p14:section>
        <p14:section name="Debug" id="{CEAEA662-60BC-4B49-9488-2439D34D4E64}">
          <p14:sldIdLst>
            <p14:sldId id="297"/>
            <p14:sldId id="298"/>
            <p14:sldId id="299"/>
            <p14:sldId id="300"/>
            <p14:sldId id="301"/>
            <p14:sldId id="302"/>
            <p14:sldId id="303"/>
          </p14:sldIdLst>
        </p14:section>
        <p14:section name="Runspace - lab" id="{7982EC6B-C205-444E-A306-B3E90FF5EF6A}">
          <p14:sldIdLst>
            <p14:sldId id="304"/>
            <p14:sldId id="30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 id="5" name="Serge Zuidinga" initials="SZ" lastIdx="7" clrIdx="5">
    <p:extLst>
      <p:ext uri="{19B8F6BF-5375-455C-9EA6-DF929625EA0E}">
        <p15:presenceInfo xmlns:p15="http://schemas.microsoft.com/office/powerpoint/2012/main" userId="S::sezuidin@microsoft.com::b4dd8c83-77ae-48be-82e5-cc505e9b87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969696"/>
    <a:srgbClr val="D7D7D7"/>
    <a:srgbClr val="525252"/>
    <a:srgbClr val="E3008C"/>
    <a:srgbClr val="5C005C"/>
    <a:srgbClr val="603C88"/>
    <a:srgbClr val="32145A"/>
    <a:srgbClr val="B4A0FF"/>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2D9BD6-0BB8-4873-961B-E40378D7B2D0}" v="454" dt="2020-02-27T18:45:15.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79197" autoAdjust="0"/>
  </p:normalViewPr>
  <p:slideViewPr>
    <p:cSldViewPr>
      <p:cViewPr varScale="1">
        <p:scale>
          <a:sx n="60" d="100"/>
          <a:sy n="60" d="100"/>
        </p:scale>
        <p:origin x="2107" y="43"/>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80" d="100"/>
          <a:sy n="80" d="100"/>
        </p:scale>
        <p:origin x="5922" y="3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gs" Target="tags/tag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image" Target="../media/image6.bin"/><Relationship Id="rId1" Type="http://schemas.openxmlformats.org/officeDocument/2006/relationships/image" Target="../media/image5.bin"/><Relationship Id="rId4" Type="http://schemas.openxmlformats.org/officeDocument/2006/relationships/image" Target="../media/image8.bin"/></Relationships>
</file>

<file path=ppt/diagrams/_rels/data2.xml.rels><?xml version="1.0" encoding="UTF-8" standalone="yes"?>
<Relationships xmlns="http://schemas.openxmlformats.org/package/2006/relationships"><Relationship Id="rId3" Type="http://schemas.openxmlformats.org/officeDocument/2006/relationships/image" Target="../media/image21.bin"/><Relationship Id="rId2" Type="http://schemas.openxmlformats.org/officeDocument/2006/relationships/image" Target="../media/image20.bin"/><Relationship Id="rId1" Type="http://schemas.openxmlformats.org/officeDocument/2006/relationships/image" Target="../media/image19.bin"/><Relationship Id="rId4" Type="http://schemas.openxmlformats.org/officeDocument/2006/relationships/image" Target="../media/image22.bin"/></Relationships>
</file>

<file path=ppt/diagrams/_rels/drawing1.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image" Target="../media/image6.bin"/><Relationship Id="rId1" Type="http://schemas.openxmlformats.org/officeDocument/2006/relationships/image" Target="../media/image5.bin"/><Relationship Id="rId4" Type="http://schemas.openxmlformats.org/officeDocument/2006/relationships/image" Target="../media/image8.bin"/></Relationships>
</file>

<file path=ppt/diagrams/_rels/drawing2.xml.rels><?xml version="1.0" encoding="UTF-8" standalone="yes"?>
<Relationships xmlns="http://schemas.openxmlformats.org/package/2006/relationships"><Relationship Id="rId3" Type="http://schemas.openxmlformats.org/officeDocument/2006/relationships/image" Target="../media/image21.bin"/><Relationship Id="rId2" Type="http://schemas.openxmlformats.org/officeDocument/2006/relationships/image" Target="../media/image20.bin"/><Relationship Id="rId1" Type="http://schemas.openxmlformats.org/officeDocument/2006/relationships/image" Target="../media/image19.bin"/><Relationship Id="rId4" Type="http://schemas.openxmlformats.org/officeDocument/2006/relationships/image" Target="../media/image22.bin"/></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AF1453-F550-49C6-AC66-E2299D727CE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15B3D9B-5F91-4B06-86B2-E2FFC884B03E}">
      <dgm:prSet/>
      <dgm:spPr/>
      <dgm:t>
        <a:bodyPr/>
        <a:lstStyle/>
        <a:p>
          <a:pPr>
            <a:lnSpc>
              <a:spcPct val="100000"/>
            </a:lnSpc>
          </a:pPr>
          <a:r>
            <a:rPr lang="en-US" dirty="0"/>
            <a:t>A </a:t>
          </a:r>
          <a:r>
            <a:rPr lang="en-US" dirty="0" err="1"/>
            <a:t>runspace</a:t>
          </a:r>
          <a:r>
            <a:rPr lang="en-US" dirty="0"/>
            <a:t> needs to be cleaned</a:t>
          </a:r>
          <a:r>
            <a:rPr lang="en-NL" dirty="0"/>
            <a:t> </a:t>
          </a:r>
          <a:r>
            <a:rPr lang="en-US" dirty="0"/>
            <a:t>up to free resources</a:t>
          </a:r>
        </a:p>
      </dgm:t>
    </dgm:pt>
    <dgm:pt modelId="{97C55EE1-FCA7-4FFD-996E-C31385FCB2E8}" type="parTrans" cxnId="{688BEFC6-2724-4B29-9917-0895D36A3EA0}">
      <dgm:prSet/>
      <dgm:spPr/>
      <dgm:t>
        <a:bodyPr/>
        <a:lstStyle/>
        <a:p>
          <a:endParaRPr lang="en-US"/>
        </a:p>
      </dgm:t>
    </dgm:pt>
    <dgm:pt modelId="{3BC38B9B-074A-4098-9B97-164D9941C142}" type="sibTrans" cxnId="{688BEFC6-2724-4B29-9917-0895D36A3EA0}">
      <dgm:prSet/>
      <dgm:spPr/>
      <dgm:t>
        <a:bodyPr/>
        <a:lstStyle/>
        <a:p>
          <a:endParaRPr lang="en-US"/>
        </a:p>
      </dgm:t>
    </dgm:pt>
    <dgm:pt modelId="{7C207E55-A305-47D1-9EC6-2B19DC3CD9C2}">
      <dgm:prSet custT="1"/>
      <dgm:spPr/>
      <dgm:t>
        <a:bodyPr/>
        <a:lstStyle/>
        <a:p>
          <a:pPr>
            <a:lnSpc>
              <a:spcPct val="100000"/>
            </a:lnSpc>
          </a:pPr>
          <a:r>
            <a:rPr lang="en-US" sz="1700" dirty="0"/>
            <a:t>Open file handles</a:t>
          </a:r>
        </a:p>
      </dgm:t>
    </dgm:pt>
    <dgm:pt modelId="{262DECB0-BB6F-4179-B775-D7EA1E4FD9F8}" type="parTrans" cxnId="{288E725A-7F92-4052-974C-0A4DDF1ED2B8}">
      <dgm:prSet/>
      <dgm:spPr/>
      <dgm:t>
        <a:bodyPr/>
        <a:lstStyle/>
        <a:p>
          <a:endParaRPr lang="en-US"/>
        </a:p>
      </dgm:t>
    </dgm:pt>
    <dgm:pt modelId="{DFD5FF04-685A-4D9D-BF35-90079D62AFAA}" type="sibTrans" cxnId="{288E725A-7F92-4052-974C-0A4DDF1ED2B8}">
      <dgm:prSet/>
      <dgm:spPr/>
      <dgm:t>
        <a:bodyPr/>
        <a:lstStyle/>
        <a:p>
          <a:endParaRPr lang="en-US"/>
        </a:p>
      </dgm:t>
    </dgm:pt>
    <dgm:pt modelId="{F143BFE9-9600-4104-B485-078376311B56}">
      <dgm:prSet custT="1"/>
      <dgm:spPr/>
      <dgm:t>
        <a:bodyPr/>
        <a:lstStyle/>
        <a:p>
          <a:pPr>
            <a:lnSpc>
              <a:spcPct val="100000"/>
            </a:lnSpc>
          </a:pPr>
          <a:r>
            <a:rPr lang="en-US" sz="1700" dirty="0"/>
            <a:t>Open Network connections</a:t>
          </a:r>
        </a:p>
      </dgm:t>
    </dgm:pt>
    <dgm:pt modelId="{C637FDEA-B38F-4A27-9F8C-F463D3ED0A1F}" type="parTrans" cxnId="{A8EF2AC2-4159-4086-BAF5-48271CDAB622}">
      <dgm:prSet/>
      <dgm:spPr/>
      <dgm:t>
        <a:bodyPr/>
        <a:lstStyle/>
        <a:p>
          <a:endParaRPr lang="en-US"/>
        </a:p>
      </dgm:t>
    </dgm:pt>
    <dgm:pt modelId="{B0C5968A-AAB1-4CD3-B955-90495C252A87}" type="sibTrans" cxnId="{A8EF2AC2-4159-4086-BAF5-48271CDAB622}">
      <dgm:prSet/>
      <dgm:spPr/>
      <dgm:t>
        <a:bodyPr/>
        <a:lstStyle/>
        <a:p>
          <a:endParaRPr lang="en-US"/>
        </a:p>
      </dgm:t>
    </dgm:pt>
    <dgm:pt modelId="{A1DAA841-93B2-443D-BBBD-FD8FD5DC1E19}">
      <dgm:prSet custT="1"/>
      <dgm:spPr/>
      <dgm:t>
        <a:bodyPr/>
        <a:lstStyle/>
        <a:p>
          <a:pPr>
            <a:lnSpc>
              <a:spcPct val="100000"/>
            </a:lnSpc>
          </a:pPr>
          <a:r>
            <a:rPr lang="en-US" sz="1700" dirty="0"/>
            <a:t>Open Database connections</a:t>
          </a:r>
        </a:p>
      </dgm:t>
    </dgm:pt>
    <dgm:pt modelId="{93CDBCAF-EA5F-4D6C-BC82-80428BB3B9D8}" type="parTrans" cxnId="{EE620853-612F-4B25-9F81-E0E5DAC809DD}">
      <dgm:prSet/>
      <dgm:spPr/>
      <dgm:t>
        <a:bodyPr/>
        <a:lstStyle/>
        <a:p>
          <a:endParaRPr lang="en-US"/>
        </a:p>
      </dgm:t>
    </dgm:pt>
    <dgm:pt modelId="{257BE5C0-36F1-405A-B592-02280EC0DA3E}" type="sibTrans" cxnId="{EE620853-612F-4B25-9F81-E0E5DAC809DD}">
      <dgm:prSet/>
      <dgm:spPr/>
      <dgm:t>
        <a:bodyPr/>
        <a:lstStyle/>
        <a:p>
          <a:endParaRPr lang="en-US"/>
        </a:p>
      </dgm:t>
    </dgm:pt>
    <dgm:pt modelId="{B92A2627-E8E4-4125-B5BC-58DA8E76E9FC}">
      <dgm:prSet custT="1"/>
      <dgm:spPr/>
      <dgm:t>
        <a:bodyPr/>
        <a:lstStyle/>
        <a:p>
          <a:pPr>
            <a:lnSpc>
              <a:spcPct val="100000"/>
            </a:lnSpc>
          </a:pPr>
          <a:r>
            <a:rPr lang="en-US" sz="1700" dirty="0"/>
            <a:t>Assigned variables</a:t>
          </a:r>
        </a:p>
      </dgm:t>
    </dgm:pt>
    <dgm:pt modelId="{307639A2-BE33-4704-834C-D7206C3B1B3B}" type="parTrans" cxnId="{EA946DA4-AA88-4201-918A-123937E55539}">
      <dgm:prSet/>
      <dgm:spPr/>
      <dgm:t>
        <a:bodyPr/>
        <a:lstStyle/>
        <a:p>
          <a:endParaRPr lang="en-US"/>
        </a:p>
      </dgm:t>
    </dgm:pt>
    <dgm:pt modelId="{484115B5-5060-4860-AB49-FA37CC7BB081}" type="sibTrans" cxnId="{EA946DA4-AA88-4201-918A-123937E55539}">
      <dgm:prSet/>
      <dgm:spPr/>
      <dgm:t>
        <a:bodyPr/>
        <a:lstStyle/>
        <a:p>
          <a:endParaRPr lang="en-US"/>
        </a:p>
      </dgm:t>
    </dgm:pt>
    <dgm:pt modelId="{A04C740C-F553-4784-875E-62D4B885A0AF}">
      <dgm:prSet/>
      <dgm:spPr/>
      <dgm:t>
        <a:bodyPr/>
        <a:lstStyle/>
        <a:p>
          <a:pPr>
            <a:lnSpc>
              <a:spcPct val="100000"/>
            </a:lnSpc>
          </a:pPr>
          <a:r>
            <a:rPr lang="en-US"/>
            <a:t>Cleaning a runspace works by calling the method </a:t>
          </a:r>
          <a:r>
            <a:rPr lang="en-US" b="1"/>
            <a:t>Dispose</a:t>
          </a:r>
          <a:endParaRPr lang="en-US"/>
        </a:p>
      </dgm:t>
    </dgm:pt>
    <dgm:pt modelId="{A54D4FD4-F487-472F-973A-D337EEF52EAC}" type="parTrans" cxnId="{D7C733D8-33B6-483D-AC08-09F2CD2A0105}">
      <dgm:prSet/>
      <dgm:spPr/>
      <dgm:t>
        <a:bodyPr/>
        <a:lstStyle/>
        <a:p>
          <a:endParaRPr lang="en-US"/>
        </a:p>
      </dgm:t>
    </dgm:pt>
    <dgm:pt modelId="{11DD635D-B29D-4E48-806D-889C72AE261C}" type="sibTrans" cxnId="{D7C733D8-33B6-483D-AC08-09F2CD2A0105}">
      <dgm:prSet/>
      <dgm:spPr/>
      <dgm:t>
        <a:bodyPr/>
        <a:lstStyle/>
        <a:p>
          <a:endParaRPr lang="en-US"/>
        </a:p>
      </dgm:t>
    </dgm:pt>
    <dgm:pt modelId="{CBD22413-0038-45D7-B0DE-01E021D1FBD2}" type="pres">
      <dgm:prSet presAssocID="{52AF1453-F550-49C6-AC66-E2299D727CE2}" presName="root" presStyleCnt="0">
        <dgm:presLayoutVars>
          <dgm:dir/>
          <dgm:resizeHandles val="exact"/>
        </dgm:presLayoutVars>
      </dgm:prSet>
      <dgm:spPr/>
    </dgm:pt>
    <dgm:pt modelId="{D78302D0-9C78-4CCB-B47F-191B391CD86E}" type="pres">
      <dgm:prSet presAssocID="{915B3D9B-5F91-4B06-86B2-E2FFC884B03E}" presName="compNode" presStyleCnt="0"/>
      <dgm:spPr/>
    </dgm:pt>
    <dgm:pt modelId="{5FB16A3C-2E62-4C4C-B382-F92AAD0AABCA}" type="pres">
      <dgm:prSet presAssocID="{915B3D9B-5F91-4B06-86B2-E2FFC884B03E}" presName="bgRect" presStyleLbl="bgShp" presStyleIdx="0" presStyleCnt="2"/>
      <dgm:spPr/>
    </dgm:pt>
    <dgm:pt modelId="{2930455A-4E9E-4DA9-B2E9-00D31EDD27C1}" type="pres">
      <dgm:prSet presAssocID="{915B3D9B-5F91-4B06-86B2-E2FFC884B03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1B5BDC7-6B07-4660-BA08-5B8796D50FE0}" type="pres">
      <dgm:prSet presAssocID="{915B3D9B-5F91-4B06-86B2-E2FFC884B03E}" presName="spaceRect" presStyleCnt="0"/>
      <dgm:spPr/>
    </dgm:pt>
    <dgm:pt modelId="{3A257757-D132-43C4-AA51-0A66A55A1F34}" type="pres">
      <dgm:prSet presAssocID="{915B3D9B-5F91-4B06-86B2-E2FFC884B03E}" presName="parTx" presStyleLbl="revTx" presStyleIdx="0" presStyleCnt="3">
        <dgm:presLayoutVars>
          <dgm:chMax val="0"/>
          <dgm:chPref val="0"/>
        </dgm:presLayoutVars>
      </dgm:prSet>
      <dgm:spPr/>
    </dgm:pt>
    <dgm:pt modelId="{D5BC6F9A-2C8B-42E3-A375-8BC3124B773F}" type="pres">
      <dgm:prSet presAssocID="{915B3D9B-5F91-4B06-86B2-E2FFC884B03E}" presName="desTx" presStyleLbl="revTx" presStyleIdx="1" presStyleCnt="3" custScaleY="181763">
        <dgm:presLayoutVars/>
      </dgm:prSet>
      <dgm:spPr/>
    </dgm:pt>
    <dgm:pt modelId="{DD96B1B3-B695-490A-9690-4B5E635C4CB5}" type="pres">
      <dgm:prSet presAssocID="{3BC38B9B-074A-4098-9B97-164D9941C142}" presName="sibTrans" presStyleCnt="0"/>
      <dgm:spPr/>
    </dgm:pt>
    <dgm:pt modelId="{B4313153-EE99-46F6-AB0D-B8ED47FF1AF9}" type="pres">
      <dgm:prSet presAssocID="{A04C740C-F553-4784-875E-62D4B885A0AF}" presName="compNode" presStyleCnt="0"/>
      <dgm:spPr/>
    </dgm:pt>
    <dgm:pt modelId="{9A8F95E6-7A64-468B-96FF-A50499C7366C}" type="pres">
      <dgm:prSet presAssocID="{A04C740C-F553-4784-875E-62D4B885A0AF}" presName="bgRect" presStyleLbl="bgShp" presStyleIdx="1" presStyleCnt="2"/>
      <dgm:spPr/>
    </dgm:pt>
    <dgm:pt modelId="{359D3119-4B12-4ECA-BC68-3A5859E82E26}" type="pres">
      <dgm:prSet presAssocID="{A04C740C-F553-4784-875E-62D4B885A0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1DC13F89-3200-44A3-93BC-4B566053AFC4}" type="pres">
      <dgm:prSet presAssocID="{A04C740C-F553-4784-875E-62D4B885A0AF}" presName="spaceRect" presStyleCnt="0"/>
      <dgm:spPr/>
    </dgm:pt>
    <dgm:pt modelId="{CCDA80E0-C47F-4B66-BAC0-5A7494E01AB6}" type="pres">
      <dgm:prSet presAssocID="{A04C740C-F553-4784-875E-62D4B885A0AF}" presName="parTx" presStyleLbl="revTx" presStyleIdx="2" presStyleCnt="3">
        <dgm:presLayoutVars>
          <dgm:chMax val="0"/>
          <dgm:chPref val="0"/>
        </dgm:presLayoutVars>
      </dgm:prSet>
      <dgm:spPr/>
    </dgm:pt>
  </dgm:ptLst>
  <dgm:cxnLst>
    <dgm:cxn modelId="{F57BF02E-E900-4F98-9120-13D1B2BCF303}" type="presOf" srcId="{A1DAA841-93B2-443D-BBBD-FD8FD5DC1E19}" destId="{D5BC6F9A-2C8B-42E3-A375-8BC3124B773F}" srcOrd="0" destOrd="2" presId="urn:microsoft.com/office/officeart/2018/2/layout/IconVerticalSolidList"/>
    <dgm:cxn modelId="{606E2C49-ADDF-490E-B062-1FB1656B10E8}" type="presOf" srcId="{B92A2627-E8E4-4125-B5BC-58DA8E76E9FC}" destId="{D5BC6F9A-2C8B-42E3-A375-8BC3124B773F}" srcOrd="0" destOrd="3" presId="urn:microsoft.com/office/officeart/2018/2/layout/IconVerticalSolidList"/>
    <dgm:cxn modelId="{EE620853-612F-4B25-9F81-E0E5DAC809DD}" srcId="{915B3D9B-5F91-4B06-86B2-E2FFC884B03E}" destId="{A1DAA841-93B2-443D-BBBD-FD8FD5DC1E19}" srcOrd="2" destOrd="0" parTransId="{93CDBCAF-EA5F-4D6C-BC82-80428BB3B9D8}" sibTransId="{257BE5C0-36F1-405A-B592-02280EC0DA3E}"/>
    <dgm:cxn modelId="{7CB72079-B24B-424C-A06F-CF9AAA3183F9}" type="presOf" srcId="{52AF1453-F550-49C6-AC66-E2299D727CE2}" destId="{CBD22413-0038-45D7-B0DE-01E021D1FBD2}" srcOrd="0" destOrd="0" presId="urn:microsoft.com/office/officeart/2018/2/layout/IconVerticalSolidList"/>
    <dgm:cxn modelId="{288E725A-7F92-4052-974C-0A4DDF1ED2B8}" srcId="{915B3D9B-5F91-4B06-86B2-E2FFC884B03E}" destId="{7C207E55-A305-47D1-9EC6-2B19DC3CD9C2}" srcOrd="0" destOrd="0" parTransId="{262DECB0-BB6F-4179-B775-D7EA1E4FD9F8}" sibTransId="{DFD5FF04-685A-4D9D-BF35-90079D62AFAA}"/>
    <dgm:cxn modelId="{801E2980-5CBD-4D82-ABA7-2487275A9C8F}" type="presOf" srcId="{A04C740C-F553-4784-875E-62D4B885A0AF}" destId="{CCDA80E0-C47F-4B66-BAC0-5A7494E01AB6}" srcOrd="0" destOrd="0" presId="urn:microsoft.com/office/officeart/2018/2/layout/IconVerticalSolidList"/>
    <dgm:cxn modelId="{EA946DA4-AA88-4201-918A-123937E55539}" srcId="{915B3D9B-5F91-4B06-86B2-E2FFC884B03E}" destId="{B92A2627-E8E4-4125-B5BC-58DA8E76E9FC}" srcOrd="3" destOrd="0" parTransId="{307639A2-BE33-4704-834C-D7206C3B1B3B}" sibTransId="{484115B5-5060-4860-AB49-FA37CC7BB081}"/>
    <dgm:cxn modelId="{C3C5FABF-F5EA-4040-AA44-5023A819B0C7}" type="presOf" srcId="{915B3D9B-5F91-4B06-86B2-E2FFC884B03E}" destId="{3A257757-D132-43C4-AA51-0A66A55A1F34}" srcOrd="0" destOrd="0" presId="urn:microsoft.com/office/officeart/2018/2/layout/IconVerticalSolidList"/>
    <dgm:cxn modelId="{A8EF2AC2-4159-4086-BAF5-48271CDAB622}" srcId="{915B3D9B-5F91-4B06-86B2-E2FFC884B03E}" destId="{F143BFE9-9600-4104-B485-078376311B56}" srcOrd="1" destOrd="0" parTransId="{C637FDEA-B38F-4A27-9F8C-F463D3ED0A1F}" sibTransId="{B0C5968A-AAB1-4CD3-B955-90495C252A87}"/>
    <dgm:cxn modelId="{688BEFC6-2724-4B29-9917-0895D36A3EA0}" srcId="{52AF1453-F550-49C6-AC66-E2299D727CE2}" destId="{915B3D9B-5F91-4B06-86B2-E2FFC884B03E}" srcOrd="0" destOrd="0" parTransId="{97C55EE1-FCA7-4FFD-996E-C31385FCB2E8}" sibTransId="{3BC38B9B-074A-4098-9B97-164D9941C142}"/>
    <dgm:cxn modelId="{D7C733D8-33B6-483D-AC08-09F2CD2A0105}" srcId="{52AF1453-F550-49C6-AC66-E2299D727CE2}" destId="{A04C740C-F553-4784-875E-62D4B885A0AF}" srcOrd="1" destOrd="0" parTransId="{A54D4FD4-F487-472F-973A-D337EEF52EAC}" sibTransId="{11DD635D-B29D-4E48-806D-889C72AE261C}"/>
    <dgm:cxn modelId="{EBED16ED-688C-4CD1-8F86-4C0CE17E2363}" type="presOf" srcId="{7C207E55-A305-47D1-9EC6-2B19DC3CD9C2}" destId="{D5BC6F9A-2C8B-42E3-A375-8BC3124B773F}" srcOrd="0" destOrd="0" presId="urn:microsoft.com/office/officeart/2018/2/layout/IconVerticalSolidList"/>
    <dgm:cxn modelId="{43133FF7-2594-4A03-AA71-B45DB3AE0064}" type="presOf" srcId="{F143BFE9-9600-4104-B485-078376311B56}" destId="{D5BC6F9A-2C8B-42E3-A375-8BC3124B773F}" srcOrd="0" destOrd="1" presId="urn:microsoft.com/office/officeart/2018/2/layout/IconVerticalSolidList"/>
    <dgm:cxn modelId="{B139AF0B-9225-438E-99C8-15709CF4DFEF}" type="presParOf" srcId="{CBD22413-0038-45D7-B0DE-01E021D1FBD2}" destId="{D78302D0-9C78-4CCB-B47F-191B391CD86E}" srcOrd="0" destOrd="0" presId="urn:microsoft.com/office/officeart/2018/2/layout/IconVerticalSolidList"/>
    <dgm:cxn modelId="{6B8EA8D6-22AD-41EB-A2B0-501379829C8D}" type="presParOf" srcId="{D78302D0-9C78-4CCB-B47F-191B391CD86E}" destId="{5FB16A3C-2E62-4C4C-B382-F92AAD0AABCA}" srcOrd="0" destOrd="0" presId="urn:microsoft.com/office/officeart/2018/2/layout/IconVerticalSolidList"/>
    <dgm:cxn modelId="{DD97534C-FD9F-4389-A7EC-61A726B2D379}" type="presParOf" srcId="{D78302D0-9C78-4CCB-B47F-191B391CD86E}" destId="{2930455A-4E9E-4DA9-B2E9-00D31EDD27C1}" srcOrd="1" destOrd="0" presId="urn:microsoft.com/office/officeart/2018/2/layout/IconVerticalSolidList"/>
    <dgm:cxn modelId="{6B7B4981-C942-41DC-8456-958B3F43A28E}" type="presParOf" srcId="{D78302D0-9C78-4CCB-B47F-191B391CD86E}" destId="{01B5BDC7-6B07-4660-BA08-5B8796D50FE0}" srcOrd="2" destOrd="0" presId="urn:microsoft.com/office/officeart/2018/2/layout/IconVerticalSolidList"/>
    <dgm:cxn modelId="{69131D85-346C-4755-99D8-0273994D87B2}" type="presParOf" srcId="{D78302D0-9C78-4CCB-B47F-191B391CD86E}" destId="{3A257757-D132-43C4-AA51-0A66A55A1F34}" srcOrd="3" destOrd="0" presId="urn:microsoft.com/office/officeart/2018/2/layout/IconVerticalSolidList"/>
    <dgm:cxn modelId="{9B567F43-909C-4BC5-9211-E7D87CDED46D}" type="presParOf" srcId="{D78302D0-9C78-4CCB-B47F-191B391CD86E}" destId="{D5BC6F9A-2C8B-42E3-A375-8BC3124B773F}" srcOrd="4" destOrd="0" presId="urn:microsoft.com/office/officeart/2018/2/layout/IconVerticalSolidList"/>
    <dgm:cxn modelId="{F2FA4E0D-9647-49CE-AED4-C487C6EB2104}" type="presParOf" srcId="{CBD22413-0038-45D7-B0DE-01E021D1FBD2}" destId="{DD96B1B3-B695-490A-9690-4B5E635C4CB5}" srcOrd="1" destOrd="0" presId="urn:microsoft.com/office/officeart/2018/2/layout/IconVerticalSolidList"/>
    <dgm:cxn modelId="{A53BEB2B-4835-4FB9-ADA4-DE62C2AC05EB}" type="presParOf" srcId="{CBD22413-0038-45D7-B0DE-01E021D1FBD2}" destId="{B4313153-EE99-46F6-AB0D-B8ED47FF1AF9}" srcOrd="2" destOrd="0" presId="urn:microsoft.com/office/officeart/2018/2/layout/IconVerticalSolidList"/>
    <dgm:cxn modelId="{7C705B41-C706-4431-BA70-4C337EDD8B90}" type="presParOf" srcId="{B4313153-EE99-46F6-AB0D-B8ED47FF1AF9}" destId="{9A8F95E6-7A64-468B-96FF-A50499C7366C}" srcOrd="0" destOrd="0" presId="urn:microsoft.com/office/officeart/2018/2/layout/IconVerticalSolidList"/>
    <dgm:cxn modelId="{0FDB57B2-E8A7-46D4-AEAB-F2C21E8F9FA1}" type="presParOf" srcId="{B4313153-EE99-46F6-AB0D-B8ED47FF1AF9}" destId="{359D3119-4B12-4ECA-BC68-3A5859E82E26}" srcOrd="1" destOrd="0" presId="urn:microsoft.com/office/officeart/2018/2/layout/IconVerticalSolidList"/>
    <dgm:cxn modelId="{C5833BD5-1030-4EF9-AF44-EC41B11C8754}" type="presParOf" srcId="{B4313153-EE99-46F6-AB0D-B8ED47FF1AF9}" destId="{1DC13F89-3200-44A3-93BC-4B566053AFC4}" srcOrd="2" destOrd="0" presId="urn:microsoft.com/office/officeart/2018/2/layout/IconVerticalSolidList"/>
    <dgm:cxn modelId="{DAD96535-A38A-40AE-A884-AEE258B97E1A}" type="presParOf" srcId="{B4313153-EE99-46F6-AB0D-B8ED47FF1AF9}" destId="{CCDA80E0-C47F-4B66-BAC0-5A7494E01AB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AF1453-F550-49C6-AC66-E2299D727CE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15B3D9B-5F91-4B06-86B2-E2FFC884B03E}">
      <dgm:prSet custT="1"/>
      <dgm:spPr/>
      <dgm:t>
        <a:bodyPr/>
        <a:lstStyle/>
        <a:p>
          <a:pPr>
            <a:lnSpc>
              <a:spcPct val="100000"/>
            </a:lnSpc>
          </a:pPr>
          <a:r>
            <a:rPr lang="en-US" dirty="0" err="1"/>
            <a:t>Runspace</a:t>
          </a:r>
          <a:endParaRPr lang="en-US" dirty="0"/>
        </a:p>
      </dgm:t>
    </dgm:pt>
    <dgm:pt modelId="{97C55EE1-FCA7-4FFD-996E-C31385FCB2E8}" type="parTrans" cxnId="{688BEFC6-2724-4B29-9917-0895D36A3EA0}">
      <dgm:prSet/>
      <dgm:spPr/>
      <dgm:t>
        <a:bodyPr/>
        <a:lstStyle/>
        <a:p>
          <a:endParaRPr lang="en-US"/>
        </a:p>
      </dgm:t>
    </dgm:pt>
    <dgm:pt modelId="{3BC38B9B-074A-4098-9B97-164D9941C142}" type="sibTrans" cxnId="{688BEFC6-2724-4B29-9917-0895D36A3EA0}">
      <dgm:prSet/>
      <dgm:spPr/>
      <dgm:t>
        <a:bodyPr/>
        <a:lstStyle/>
        <a:p>
          <a:endParaRPr lang="en-US"/>
        </a:p>
      </dgm:t>
    </dgm:pt>
    <dgm:pt modelId="{F143BFE9-9600-4104-B485-078376311B56}">
      <dgm:prSet custT="1"/>
      <dgm:spPr/>
      <dgm:t>
        <a:bodyPr/>
        <a:lstStyle/>
        <a:p>
          <a:pPr>
            <a:lnSpc>
              <a:spcPct val="100000"/>
            </a:lnSpc>
          </a:pPr>
          <a:r>
            <a:rPr lang="en-US" sz="2000" dirty="0"/>
            <a:t>Single Thread</a:t>
          </a:r>
        </a:p>
      </dgm:t>
    </dgm:pt>
    <dgm:pt modelId="{C637FDEA-B38F-4A27-9F8C-F463D3ED0A1F}" type="parTrans" cxnId="{A8EF2AC2-4159-4086-BAF5-48271CDAB622}">
      <dgm:prSet/>
      <dgm:spPr/>
      <dgm:t>
        <a:bodyPr/>
        <a:lstStyle/>
        <a:p>
          <a:endParaRPr lang="en-US"/>
        </a:p>
      </dgm:t>
    </dgm:pt>
    <dgm:pt modelId="{B0C5968A-AAB1-4CD3-B955-90495C252A87}" type="sibTrans" cxnId="{A8EF2AC2-4159-4086-BAF5-48271CDAB622}">
      <dgm:prSet/>
      <dgm:spPr/>
      <dgm:t>
        <a:bodyPr/>
        <a:lstStyle/>
        <a:p>
          <a:endParaRPr lang="en-US"/>
        </a:p>
      </dgm:t>
    </dgm:pt>
    <dgm:pt modelId="{A04C740C-F553-4784-875E-62D4B885A0AF}">
      <dgm:prSet custT="1"/>
      <dgm:spPr/>
      <dgm:t>
        <a:bodyPr/>
        <a:lstStyle/>
        <a:p>
          <a:pPr>
            <a:lnSpc>
              <a:spcPct val="100000"/>
            </a:lnSpc>
          </a:pPr>
          <a:r>
            <a:rPr lang="en-US" sz="3600" dirty="0" err="1"/>
            <a:t>Runspace</a:t>
          </a:r>
          <a:r>
            <a:rPr lang="en-US" sz="3600" dirty="0"/>
            <a:t> Factory</a:t>
          </a:r>
        </a:p>
      </dgm:t>
    </dgm:pt>
    <dgm:pt modelId="{11DD635D-B29D-4E48-806D-889C72AE261C}" type="sibTrans" cxnId="{D7C733D8-33B6-483D-AC08-09F2CD2A0105}">
      <dgm:prSet/>
      <dgm:spPr/>
      <dgm:t>
        <a:bodyPr/>
        <a:lstStyle/>
        <a:p>
          <a:endParaRPr lang="en-US"/>
        </a:p>
      </dgm:t>
    </dgm:pt>
    <dgm:pt modelId="{A54D4FD4-F487-472F-973A-D337EEF52EAC}" type="parTrans" cxnId="{D7C733D8-33B6-483D-AC08-09F2CD2A0105}">
      <dgm:prSet/>
      <dgm:spPr/>
      <dgm:t>
        <a:bodyPr/>
        <a:lstStyle/>
        <a:p>
          <a:endParaRPr lang="en-US"/>
        </a:p>
      </dgm:t>
    </dgm:pt>
    <dgm:pt modelId="{8F9459B1-A2EA-433C-9347-F5F8831B4690}">
      <dgm:prSet custT="1"/>
      <dgm:spPr/>
      <dgm:t>
        <a:bodyPr/>
        <a:lstStyle/>
        <a:p>
          <a:pPr>
            <a:lnSpc>
              <a:spcPct val="100000"/>
            </a:lnSpc>
          </a:pPr>
          <a:r>
            <a:rPr lang="en-US" sz="2000" dirty="0"/>
            <a:t>Can use </a:t>
          </a:r>
          <a:r>
            <a:rPr lang="en-US" sz="2000" dirty="0" err="1"/>
            <a:t>Runspace</a:t>
          </a:r>
          <a:r>
            <a:rPr lang="en-US" sz="2000" dirty="0"/>
            <a:t> Pools</a:t>
          </a:r>
        </a:p>
      </dgm:t>
    </dgm:pt>
    <dgm:pt modelId="{BA90C134-AE0B-409F-B7A5-4D889ABBD975}" type="parTrans" cxnId="{CDC2CBCE-6189-4E6C-9B00-4A9BBF1FDD43}">
      <dgm:prSet/>
      <dgm:spPr/>
      <dgm:t>
        <a:bodyPr/>
        <a:lstStyle/>
        <a:p>
          <a:endParaRPr lang="en-US"/>
        </a:p>
      </dgm:t>
    </dgm:pt>
    <dgm:pt modelId="{05D795F6-DB3B-48FA-8F53-0A0BAB415F47}" type="sibTrans" cxnId="{CDC2CBCE-6189-4E6C-9B00-4A9BBF1FDD43}">
      <dgm:prSet/>
      <dgm:spPr/>
      <dgm:t>
        <a:bodyPr/>
        <a:lstStyle/>
        <a:p>
          <a:endParaRPr lang="en-US"/>
        </a:p>
      </dgm:t>
    </dgm:pt>
    <dgm:pt modelId="{5EEE3D82-2FA7-4360-A689-4A2620E20DB8}">
      <dgm:prSet custT="1"/>
      <dgm:spPr/>
      <dgm:t>
        <a:bodyPr/>
        <a:lstStyle/>
        <a:p>
          <a:pPr>
            <a:lnSpc>
              <a:spcPct val="100000"/>
            </a:lnSpc>
          </a:pPr>
          <a:r>
            <a:rPr lang="en-US" sz="2000" dirty="0"/>
            <a:t>1 Thread per </a:t>
          </a:r>
          <a:r>
            <a:rPr lang="en-US" sz="2000" dirty="0" err="1"/>
            <a:t>Runspace</a:t>
          </a:r>
          <a:r>
            <a:rPr lang="en-US" sz="2000" dirty="0"/>
            <a:t> in the Pool</a:t>
          </a:r>
        </a:p>
      </dgm:t>
    </dgm:pt>
    <dgm:pt modelId="{7B5A92CB-0C1F-4C25-8841-17CA7AD412DC}" type="parTrans" cxnId="{72A14D7F-1E82-488D-A900-34624D8F4824}">
      <dgm:prSet/>
      <dgm:spPr/>
      <dgm:t>
        <a:bodyPr/>
        <a:lstStyle/>
        <a:p>
          <a:endParaRPr lang="en-US"/>
        </a:p>
      </dgm:t>
    </dgm:pt>
    <dgm:pt modelId="{FAB579CD-E206-4075-8955-9FB9C2901A03}" type="sibTrans" cxnId="{72A14D7F-1E82-488D-A900-34624D8F4824}">
      <dgm:prSet/>
      <dgm:spPr/>
      <dgm:t>
        <a:bodyPr/>
        <a:lstStyle/>
        <a:p>
          <a:endParaRPr lang="en-US"/>
        </a:p>
      </dgm:t>
    </dgm:pt>
    <dgm:pt modelId="{12F7C5B0-F844-4BD5-9D00-95F2F2C8C339}">
      <dgm:prSet custT="1"/>
      <dgm:spPr/>
      <dgm:t>
        <a:bodyPr/>
        <a:lstStyle/>
        <a:p>
          <a:pPr>
            <a:lnSpc>
              <a:spcPct val="100000"/>
            </a:lnSpc>
          </a:pPr>
          <a:r>
            <a:rPr lang="en-US" sz="2000" dirty="0"/>
            <a:t>Synchronously and Asynchronously processing</a:t>
          </a:r>
        </a:p>
      </dgm:t>
    </dgm:pt>
    <dgm:pt modelId="{AF7E3D88-22A9-4DFF-8CBB-E9FF7E74649E}" type="parTrans" cxnId="{50F81061-017F-4648-9829-39A10F5A986A}">
      <dgm:prSet/>
      <dgm:spPr/>
      <dgm:t>
        <a:bodyPr/>
        <a:lstStyle/>
        <a:p>
          <a:endParaRPr lang="en-US"/>
        </a:p>
      </dgm:t>
    </dgm:pt>
    <dgm:pt modelId="{36F0B690-F983-4E44-A5BF-293FE83F4B84}" type="sibTrans" cxnId="{50F81061-017F-4648-9829-39A10F5A986A}">
      <dgm:prSet/>
      <dgm:spPr/>
      <dgm:t>
        <a:bodyPr/>
        <a:lstStyle/>
        <a:p>
          <a:endParaRPr lang="en-US"/>
        </a:p>
      </dgm:t>
    </dgm:pt>
    <dgm:pt modelId="{AF28C63E-24A4-4C4C-883E-87D5D624160D}">
      <dgm:prSet custT="1"/>
      <dgm:spPr/>
      <dgm:t>
        <a:bodyPr/>
        <a:lstStyle/>
        <a:p>
          <a:pPr>
            <a:lnSpc>
              <a:spcPct val="100000"/>
            </a:lnSpc>
          </a:pPr>
          <a:r>
            <a:rPr lang="en-US" sz="2000" dirty="0"/>
            <a:t>Synchronously and Asynchronously processing</a:t>
          </a:r>
        </a:p>
      </dgm:t>
    </dgm:pt>
    <dgm:pt modelId="{551DBC2D-7B45-4217-8ABB-7C5E513CCE15}" type="parTrans" cxnId="{AB21D9DA-3F89-48EE-A2B6-B297A2173003}">
      <dgm:prSet/>
      <dgm:spPr/>
      <dgm:t>
        <a:bodyPr/>
        <a:lstStyle/>
        <a:p>
          <a:endParaRPr lang="en-US"/>
        </a:p>
      </dgm:t>
    </dgm:pt>
    <dgm:pt modelId="{39254076-D2F7-4DA7-8095-A3F4C08DDBA6}" type="sibTrans" cxnId="{AB21D9DA-3F89-48EE-A2B6-B297A2173003}">
      <dgm:prSet/>
      <dgm:spPr/>
      <dgm:t>
        <a:bodyPr/>
        <a:lstStyle/>
        <a:p>
          <a:endParaRPr lang="en-US"/>
        </a:p>
      </dgm:t>
    </dgm:pt>
    <dgm:pt modelId="{954DD835-19DE-4604-AA8A-6E9CE2DB50EA}">
      <dgm:prSet custScaleX="115263" custT="1" custLinFactNeighborX="-10988" custLinFactNeighborY="-2470"/>
      <dgm:spPr/>
      <dgm:t>
        <a:bodyPr/>
        <a:lstStyle/>
        <a:p>
          <a:pPr>
            <a:lnSpc>
              <a:spcPct val="100000"/>
            </a:lnSpc>
          </a:pPr>
          <a:r>
            <a:rPr lang="en-US" sz="2000" dirty="0"/>
            <a:t>Control of Max nr of Pools</a:t>
          </a:r>
        </a:p>
      </dgm:t>
    </dgm:pt>
    <dgm:pt modelId="{AD18AFA2-FDDF-40B1-9DD5-010F36C888DB}" type="parTrans" cxnId="{06C138EE-B8D4-4A7A-91DD-7AC973FF51F2}">
      <dgm:prSet/>
      <dgm:spPr/>
      <dgm:t>
        <a:bodyPr/>
        <a:lstStyle/>
        <a:p>
          <a:endParaRPr lang="en-US"/>
        </a:p>
      </dgm:t>
    </dgm:pt>
    <dgm:pt modelId="{DE3C5970-C0B1-47B9-A53A-DB6E5584AF88}" type="sibTrans" cxnId="{06C138EE-B8D4-4A7A-91DD-7AC973FF51F2}">
      <dgm:prSet/>
      <dgm:spPr/>
      <dgm:t>
        <a:bodyPr/>
        <a:lstStyle/>
        <a:p>
          <a:endParaRPr lang="en-US"/>
        </a:p>
      </dgm:t>
    </dgm:pt>
    <dgm:pt modelId="{CBD22413-0038-45D7-B0DE-01E021D1FBD2}" type="pres">
      <dgm:prSet presAssocID="{52AF1453-F550-49C6-AC66-E2299D727CE2}" presName="root" presStyleCnt="0">
        <dgm:presLayoutVars>
          <dgm:dir/>
          <dgm:resizeHandles val="exact"/>
        </dgm:presLayoutVars>
      </dgm:prSet>
      <dgm:spPr/>
    </dgm:pt>
    <dgm:pt modelId="{D78302D0-9C78-4CCB-B47F-191B391CD86E}" type="pres">
      <dgm:prSet presAssocID="{915B3D9B-5F91-4B06-86B2-E2FFC884B03E}" presName="compNode" presStyleCnt="0"/>
      <dgm:spPr/>
    </dgm:pt>
    <dgm:pt modelId="{5FB16A3C-2E62-4C4C-B382-F92AAD0AABCA}" type="pres">
      <dgm:prSet presAssocID="{915B3D9B-5F91-4B06-86B2-E2FFC884B03E}" presName="bgRect" presStyleLbl="bgShp" presStyleIdx="0" presStyleCnt="2" custScaleY="131784" custLinFactNeighborX="-954" custLinFactNeighborY="844"/>
      <dgm:spPr/>
    </dgm:pt>
    <dgm:pt modelId="{2930455A-4E9E-4DA9-B2E9-00D31EDD27C1}" type="pres">
      <dgm:prSet presAssocID="{915B3D9B-5F91-4B06-86B2-E2FFC884B03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rowser window"/>
        </a:ext>
      </dgm:extLst>
    </dgm:pt>
    <dgm:pt modelId="{01B5BDC7-6B07-4660-BA08-5B8796D50FE0}" type="pres">
      <dgm:prSet presAssocID="{915B3D9B-5F91-4B06-86B2-E2FFC884B03E}" presName="spaceRect" presStyleCnt="0"/>
      <dgm:spPr/>
    </dgm:pt>
    <dgm:pt modelId="{3A257757-D132-43C4-AA51-0A66A55A1F34}" type="pres">
      <dgm:prSet presAssocID="{915B3D9B-5F91-4B06-86B2-E2FFC884B03E}" presName="parTx" presStyleLbl="revTx" presStyleIdx="0" presStyleCnt="4">
        <dgm:presLayoutVars>
          <dgm:chMax val="0"/>
          <dgm:chPref val="0"/>
        </dgm:presLayoutVars>
      </dgm:prSet>
      <dgm:spPr/>
    </dgm:pt>
    <dgm:pt modelId="{17D46F74-E3BD-42B2-B52D-5F1B1B708EC7}" type="pres">
      <dgm:prSet presAssocID="{915B3D9B-5F91-4B06-86B2-E2FFC884B03E}" presName="desTx" presStyleLbl="revTx" presStyleIdx="1" presStyleCnt="4" custScaleX="124532" custLinFactNeighborX="-10455" custLinFactNeighborY="844">
        <dgm:presLayoutVars/>
      </dgm:prSet>
      <dgm:spPr/>
    </dgm:pt>
    <dgm:pt modelId="{DD96B1B3-B695-490A-9690-4B5E635C4CB5}" type="pres">
      <dgm:prSet presAssocID="{3BC38B9B-074A-4098-9B97-164D9941C142}" presName="sibTrans" presStyleCnt="0"/>
      <dgm:spPr/>
    </dgm:pt>
    <dgm:pt modelId="{B4313153-EE99-46F6-AB0D-B8ED47FF1AF9}" type="pres">
      <dgm:prSet presAssocID="{A04C740C-F553-4784-875E-62D4B885A0AF}" presName="compNode" presStyleCnt="0"/>
      <dgm:spPr/>
    </dgm:pt>
    <dgm:pt modelId="{9A8F95E6-7A64-468B-96FF-A50499C7366C}" type="pres">
      <dgm:prSet presAssocID="{A04C740C-F553-4784-875E-62D4B885A0AF}" presName="bgRect" presStyleLbl="bgShp" presStyleIdx="1" presStyleCnt="2" custScaleY="152908" custLinFactNeighborX="-5325" custLinFactNeighborY="-2489"/>
      <dgm:spPr/>
    </dgm:pt>
    <dgm:pt modelId="{359D3119-4B12-4ECA-BC68-3A5859E82E26}" type="pres">
      <dgm:prSet presAssocID="{A04C740C-F553-4784-875E-62D4B885A0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actory"/>
        </a:ext>
      </dgm:extLst>
    </dgm:pt>
    <dgm:pt modelId="{1DC13F89-3200-44A3-93BC-4B566053AFC4}" type="pres">
      <dgm:prSet presAssocID="{A04C740C-F553-4784-875E-62D4B885A0AF}" presName="spaceRect" presStyleCnt="0"/>
      <dgm:spPr/>
    </dgm:pt>
    <dgm:pt modelId="{CCDA80E0-C47F-4B66-BAC0-5A7494E01AB6}" type="pres">
      <dgm:prSet presAssocID="{A04C740C-F553-4784-875E-62D4B885A0AF}" presName="parTx" presStyleLbl="revTx" presStyleIdx="2" presStyleCnt="4">
        <dgm:presLayoutVars>
          <dgm:chMax val="0"/>
          <dgm:chPref val="0"/>
        </dgm:presLayoutVars>
      </dgm:prSet>
      <dgm:spPr/>
    </dgm:pt>
    <dgm:pt modelId="{E3250FDB-4220-4ABD-BA5D-4E076960E624}" type="pres">
      <dgm:prSet presAssocID="{A04C740C-F553-4784-875E-62D4B885A0AF}" presName="desTx" presStyleLbl="revTx" presStyleIdx="3" presStyleCnt="4" custScaleX="127454" custLinFactNeighborX="-7967" custLinFactNeighborY="-3313">
        <dgm:presLayoutVars/>
      </dgm:prSet>
      <dgm:spPr/>
    </dgm:pt>
  </dgm:ptLst>
  <dgm:cxnLst>
    <dgm:cxn modelId="{8E433502-B6C3-447D-84E0-CF890D020567}" type="presOf" srcId="{5EEE3D82-2FA7-4360-A689-4A2620E20DB8}" destId="{E3250FDB-4220-4ABD-BA5D-4E076960E624}" srcOrd="0" destOrd="2" presId="urn:microsoft.com/office/officeart/2018/2/layout/IconVerticalSolidList"/>
    <dgm:cxn modelId="{509DC11C-C8A9-4671-81A5-497FE85BF964}" type="presOf" srcId="{8F9459B1-A2EA-433C-9347-F5F8831B4690}" destId="{E3250FDB-4220-4ABD-BA5D-4E076960E624}" srcOrd="0" destOrd="0" presId="urn:microsoft.com/office/officeart/2018/2/layout/IconVerticalSolidList"/>
    <dgm:cxn modelId="{50F81061-017F-4648-9829-39A10F5A986A}" srcId="{915B3D9B-5F91-4B06-86B2-E2FFC884B03E}" destId="{12F7C5B0-F844-4BD5-9D00-95F2F2C8C339}" srcOrd="1" destOrd="0" parTransId="{AF7E3D88-22A9-4DFF-8CBB-E9FF7E74649E}" sibTransId="{36F0B690-F983-4E44-A5BF-293FE83F4B84}"/>
    <dgm:cxn modelId="{F69BF474-883C-4D86-A5CE-4DA6EFD1F788}" type="presOf" srcId="{F143BFE9-9600-4104-B485-078376311B56}" destId="{17D46F74-E3BD-42B2-B52D-5F1B1B708EC7}" srcOrd="0" destOrd="0" presId="urn:microsoft.com/office/officeart/2018/2/layout/IconVerticalSolidList"/>
    <dgm:cxn modelId="{7CB72079-B24B-424C-A06F-CF9AAA3183F9}" type="presOf" srcId="{52AF1453-F550-49C6-AC66-E2299D727CE2}" destId="{CBD22413-0038-45D7-B0DE-01E021D1FBD2}" srcOrd="0" destOrd="0" presId="urn:microsoft.com/office/officeart/2018/2/layout/IconVerticalSolidList"/>
    <dgm:cxn modelId="{F04A607C-08B3-47E0-8201-3FC513DAC30B}" type="presOf" srcId="{12F7C5B0-F844-4BD5-9D00-95F2F2C8C339}" destId="{17D46F74-E3BD-42B2-B52D-5F1B1B708EC7}" srcOrd="0" destOrd="1" presId="urn:microsoft.com/office/officeart/2018/2/layout/IconVerticalSolidList"/>
    <dgm:cxn modelId="{72A14D7F-1E82-488D-A900-34624D8F4824}" srcId="{A04C740C-F553-4784-875E-62D4B885A0AF}" destId="{5EEE3D82-2FA7-4360-A689-4A2620E20DB8}" srcOrd="2" destOrd="0" parTransId="{7B5A92CB-0C1F-4C25-8841-17CA7AD412DC}" sibTransId="{FAB579CD-E206-4075-8955-9FB9C2901A03}"/>
    <dgm:cxn modelId="{801E2980-5CBD-4D82-ABA7-2487275A9C8F}" type="presOf" srcId="{A04C740C-F553-4784-875E-62D4B885A0AF}" destId="{CCDA80E0-C47F-4B66-BAC0-5A7494E01AB6}" srcOrd="0" destOrd="0" presId="urn:microsoft.com/office/officeart/2018/2/layout/IconVerticalSolidList"/>
    <dgm:cxn modelId="{8C16B8BF-50CE-41E0-910E-1547F5D3EE96}" type="presOf" srcId="{AF28C63E-24A4-4C4C-883E-87D5D624160D}" destId="{E3250FDB-4220-4ABD-BA5D-4E076960E624}" srcOrd="0" destOrd="3" presId="urn:microsoft.com/office/officeart/2018/2/layout/IconVerticalSolidList"/>
    <dgm:cxn modelId="{C3C5FABF-F5EA-4040-AA44-5023A819B0C7}" type="presOf" srcId="{915B3D9B-5F91-4B06-86B2-E2FFC884B03E}" destId="{3A257757-D132-43C4-AA51-0A66A55A1F34}" srcOrd="0" destOrd="0" presId="urn:microsoft.com/office/officeart/2018/2/layout/IconVerticalSolidList"/>
    <dgm:cxn modelId="{A8EF2AC2-4159-4086-BAF5-48271CDAB622}" srcId="{915B3D9B-5F91-4B06-86B2-E2FFC884B03E}" destId="{F143BFE9-9600-4104-B485-078376311B56}" srcOrd="0" destOrd="0" parTransId="{C637FDEA-B38F-4A27-9F8C-F463D3ED0A1F}" sibTransId="{B0C5968A-AAB1-4CD3-B955-90495C252A87}"/>
    <dgm:cxn modelId="{688BEFC6-2724-4B29-9917-0895D36A3EA0}" srcId="{52AF1453-F550-49C6-AC66-E2299D727CE2}" destId="{915B3D9B-5F91-4B06-86B2-E2FFC884B03E}" srcOrd="0" destOrd="0" parTransId="{97C55EE1-FCA7-4FFD-996E-C31385FCB2E8}" sibTransId="{3BC38B9B-074A-4098-9B97-164D9941C142}"/>
    <dgm:cxn modelId="{CDC2CBCE-6189-4E6C-9B00-4A9BBF1FDD43}" srcId="{A04C740C-F553-4784-875E-62D4B885A0AF}" destId="{8F9459B1-A2EA-433C-9347-F5F8831B4690}" srcOrd="0" destOrd="0" parTransId="{BA90C134-AE0B-409F-B7A5-4D889ABBD975}" sibTransId="{05D795F6-DB3B-48FA-8F53-0A0BAB415F47}"/>
    <dgm:cxn modelId="{D7C733D8-33B6-483D-AC08-09F2CD2A0105}" srcId="{52AF1453-F550-49C6-AC66-E2299D727CE2}" destId="{A04C740C-F553-4784-875E-62D4B885A0AF}" srcOrd="1" destOrd="0" parTransId="{A54D4FD4-F487-472F-973A-D337EEF52EAC}" sibTransId="{11DD635D-B29D-4E48-806D-889C72AE261C}"/>
    <dgm:cxn modelId="{AB21D9DA-3F89-48EE-A2B6-B297A2173003}" srcId="{A04C740C-F553-4784-875E-62D4B885A0AF}" destId="{AF28C63E-24A4-4C4C-883E-87D5D624160D}" srcOrd="3" destOrd="0" parTransId="{551DBC2D-7B45-4217-8ABB-7C5E513CCE15}" sibTransId="{39254076-D2F7-4DA7-8095-A3F4C08DDBA6}"/>
    <dgm:cxn modelId="{06C138EE-B8D4-4A7A-91DD-7AC973FF51F2}" srcId="{A04C740C-F553-4784-875E-62D4B885A0AF}" destId="{954DD835-19DE-4604-AA8A-6E9CE2DB50EA}" srcOrd="1" destOrd="0" parTransId="{AD18AFA2-FDDF-40B1-9DD5-010F36C888DB}" sibTransId="{DE3C5970-C0B1-47B9-A53A-DB6E5584AF88}"/>
    <dgm:cxn modelId="{BA1549F0-6D5C-4114-9A60-0ACCADF07F80}" type="presOf" srcId="{954DD835-19DE-4604-AA8A-6E9CE2DB50EA}" destId="{E3250FDB-4220-4ABD-BA5D-4E076960E624}" srcOrd="0" destOrd="1" presId="urn:microsoft.com/office/officeart/2018/2/layout/IconVerticalSolidList"/>
    <dgm:cxn modelId="{B139AF0B-9225-438E-99C8-15709CF4DFEF}" type="presParOf" srcId="{CBD22413-0038-45D7-B0DE-01E021D1FBD2}" destId="{D78302D0-9C78-4CCB-B47F-191B391CD86E}" srcOrd="0" destOrd="0" presId="urn:microsoft.com/office/officeart/2018/2/layout/IconVerticalSolidList"/>
    <dgm:cxn modelId="{6B8EA8D6-22AD-41EB-A2B0-501379829C8D}" type="presParOf" srcId="{D78302D0-9C78-4CCB-B47F-191B391CD86E}" destId="{5FB16A3C-2E62-4C4C-B382-F92AAD0AABCA}" srcOrd="0" destOrd="0" presId="urn:microsoft.com/office/officeart/2018/2/layout/IconVerticalSolidList"/>
    <dgm:cxn modelId="{DD97534C-FD9F-4389-A7EC-61A726B2D379}" type="presParOf" srcId="{D78302D0-9C78-4CCB-B47F-191B391CD86E}" destId="{2930455A-4E9E-4DA9-B2E9-00D31EDD27C1}" srcOrd="1" destOrd="0" presId="urn:microsoft.com/office/officeart/2018/2/layout/IconVerticalSolidList"/>
    <dgm:cxn modelId="{6B7B4981-C942-41DC-8456-958B3F43A28E}" type="presParOf" srcId="{D78302D0-9C78-4CCB-B47F-191B391CD86E}" destId="{01B5BDC7-6B07-4660-BA08-5B8796D50FE0}" srcOrd="2" destOrd="0" presId="urn:microsoft.com/office/officeart/2018/2/layout/IconVerticalSolidList"/>
    <dgm:cxn modelId="{69131D85-346C-4755-99D8-0273994D87B2}" type="presParOf" srcId="{D78302D0-9C78-4CCB-B47F-191B391CD86E}" destId="{3A257757-D132-43C4-AA51-0A66A55A1F34}" srcOrd="3" destOrd="0" presId="urn:microsoft.com/office/officeart/2018/2/layout/IconVerticalSolidList"/>
    <dgm:cxn modelId="{69302565-5427-437D-996A-F56AA260FA45}" type="presParOf" srcId="{D78302D0-9C78-4CCB-B47F-191B391CD86E}" destId="{17D46F74-E3BD-42B2-B52D-5F1B1B708EC7}" srcOrd="4" destOrd="0" presId="urn:microsoft.com/office/officeart/2018/2/layout/IconVerticalSolidList"/>
    <dgm:cxn modelId="{F2FA4E0D-9647-49CE-AED4-C487C6EB2104}" type="presParOf" srcId="{CBD22413-0038-45D7-B0DE-01E021D1FBD2}" destId="{DD96B1B3-B695-490A-9690-4B5E635C4CB5}" srcOrd="1" destOrd="0" presId="urn:microsoft.com/office/officeart/2018/2/layout/IconVerticalSolidList"/>
    <dgm:cxn modelId="{A53BEB2B-4835-4FB9-ADA4-DE62C2AC05EB}" type="presParOf" srcId="{CBD22413-0038-45D7-B0DE-01E021D1FBD2}" destId="{B4313153-EE99-46F6-AB0D-B8ED47FF1AF9}" srcOrd="2" destOrd="0" presId="urn:microsoft.com/office/officeart/2018/2/layout/IconVerticalSolidList"/>
    <dgm:cxn modelId="{7C705B41-C706-4431-BA70-4C337EDD8B90}" type="presParOf" srcId="{B4313153-EE99-46F6-AB0D-B8ED47FF1AF9}" destId="{9A8F95E6-7A64-468B-96FF-A50499C7366C}" srcOrd="0" destOrd="0" presId="urn:microsoft.com/office/officeart/2018/2/layout/IconVerticalSolidList"/>
    <dgm:cxn modelId="{0FDB57B2-E8A7-46D4-AEAB-F2C21E8F9FA1}" type="presParOf" srcId="{B4313153-EE99-46F6-AB0D-B8ED47FF1AF9}" destId="{359D3119-4B12-4ECA-BC68-3A5859E82E26}" srcOrd="1" destOrd="0" presId="urn:microsoft.com/office/officeart/2018/2/layout/IconVerticalSolidList"/>
    <dgm:cxn modelId="{C5833BD5-1030-4EF9-AF44-EC41B11C8754}" type="presParOf" srcId="{B4313153-EE99-46F6-AB0D-B8ED47FF1AF9}" destId="{1DC13F89-3200-44A3-93BC-4B566053AFC4}" srcOrd="2" destOrd="0" presId="urn:microsoft.com/office/officeart/2018/2/layout/IconVerticalSolidList"/>
    <dgm:cxn modelId="{DAD96535-A38A-40AE-A884-AEE258B97E1A}" type="presParOf" srcId="{B4313153-EE99-46F6-AB0D-B8ED47FF1AF9}" destId="{CCDA80E0-C47F-4B66-BAC0-5A7494E01AB6}" srcOrd="3" destOrd="0" presId="urn:microsoft.com/office/officeart/2018/2/layout/IconVerticalSolidList"/>
    <dgm:cxn modelId="{EC36B7A3-66AE-4F48-8F08-47CBB6837D15}" type="presParOf" srcId="{B4313153-EE99-46F6-AB0D-B8ED47FF1AF9}" destId="{E3250FDB-4220-4ABD-BA5D-4E076960E624}"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16A3C-2E62-4C4C-B382-F92AAD0AABCA}">
      <dsp:nvSpPr>
        <dsp:cNvPr id="0" name=""/>
        <dsp:cNvSpPr/>
      </dsp:nvSpPr>
      <dsp:spPr>
        <a:xfrm>
          <a:off x="0" y="786368"/>
          <a:ext cx="10880725" cy="14430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30455A-4E9E-4DA9-B2E9-00D31EDD27C1}">
      <dsp:nvSpPr>
        <dsp:cNvPr id="0" name=""/>
        <dsp:cNvSpPr/>
      </dsp:nvSpPr>
      <dsp:spPr>
        <a:xfrm>
          <a:off x="436529" y="1111059"/>
          <a:ext cx="793689" cy="7936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257757-D132-43C4-AA51-0A66A55A1F34}">
      <dsp:nvSpPr>
        <dsp:cNvPr id="0" name=""/>
        <dsp:cNvSpPr/>
      </dsp:nvSpPr>
      <dsp:spPr>
        <a:xfrm>
          <a:off x="1666748" y="786368"/>
          <a:ext cx="4896326" cy="1443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25" tIns="152725" rIns="152725" bIns="152725" numCol="1" spcCol="1270" anchor="ctr" anchorCtr="0">
          <a:noAutofit/>
        </a:bodyPr>
        <a:lstStyle/>
        <a:p>
          <a:pPr marL="0" lvl="0" indent="0" algn="l" defTabSz="1111250">
            <a:lnSpc>
              <a:spcPct val="100000"/>
            </a:lnSpc>
            <a:spcBef>
              <a:spcPct val="0"/>
            </a:spcBef>
            <a:spcAft>
              <a:spcPct val="35000"/>
            </a:spcAft>
            <a:buNone/>
          </a:pPr>
          <a:r>
            <a:rPr lang="en-US" sz="2500" kern="1200" dirty="0"/>
            <a:t>A </a:t>
          </a:r>
          <a:r>
            <a:rPr lang="en-US" sz="2500" kern="1200" dirty="0" err="1"/>
            <a:t>runspace</a:t>
          </a:r>
          <a:r>
            <a:rPr lang="en-US" sz="2500" kern="1200" dirty="0"/>
            <a:t> needs to be cleaned</a:t>
          </a:r>
          <a:r>
            <a:rPr lang="en-NL" sz="2500" kern="1200" dirty="0"/>
            <a:t> </a:t>
          </a:r>
          <a:r>
            <a:rPr lang="en-US" sz="2500" kern="1200" dirty="0"/>
            <a:t>up to free resources</a:t>
          </a:r>
        </a:p>
      </dsp:txBody>
      <dsp:txXfrm>
        <a:off x="1666748" y="786368"/>
        <a:ext cx="4896326" cy="1443072"/>
      </dsp:txXfrm>
    </dsp:sp>
    <dsp:sp modelId="{D5BC6F9A-2C8B-42E3-A375-8BC3124B773F}">
      <dsp:nvSpPr>
        <dsp:cNvPr id="0" name=""/>
        <dsp:cNvSpPr/>
      </dsp:nvSpPr>
      <dsp:spPr>
        <a:xfrm>
          <a:off x="6563074" y="196418"/>
          <a:ext cx="4316020" cy="2622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25" tIns="152725" rIns="152725" bIns="152725" numCol="1" spcCol="1270" anchor="ctr" anchorCtr="0">
          <a:noAutofit/>
        </a:bodyPr>
        <a:lstStyle/>
        <a:p>
          <a:pPr marL="0" lvl="0" indent="0" algn="l" defTabSz="755650">
            <a:lnSpc>
              <a:spcPct val="100000"/>
            </a:lnSpc>
            <a:spcBef>
              <a:spcPct val="0"/>
            </a:spcBef>
            <a:spcAft>
              <a:spcPct val="35000"/>
            </a:spcAft>
            <a:buNone/>
          </a:pPr>
          <a:r>
            <a:rPr lang="en-US" sz="1700" kern="1200" dirty="0"/>
            <a:t>Open file handles</a:t>
          </a:r>
        </a:p>
        <a:p>
          <a:pPr marL="0" lvl="0" indent="0" algn="l" defTabSz="755650">
            <a:lnSpc>
              <a:spcPct val="100000"/>
            </a:lnSpc>
            <a:spcBef>
              <a:spcPct val="0"/>
            </a:spcBef>
            <a:spcAft>
              <a:spcPct val="35000"/>
            </a:spcAft>
            <a:buNone/>
          </a:pPr>
          <a:r>
            <a:rPr lang="en-US" sz="1700" kern="1200" dirty="0"/>
            <a:t>Open Network connections</a:t>
          </a:r>
        </a:p>
        <a:p>
          <a:pPr marL="0" lvl="0" indent="0" algn="l" defTabSz="755650">
            <a:lnSpc>
              <a:spcPct val="100000"/>
            </a:lnSpc>
            <a:spcBef>
              <a:spcPct val="0"/>
            </a:spcBef>
            <a:spcAft>
              <a:spcPct val="35000"/>
            </a:spcAft>
            <a:buNone/>
          </a:pPr>
          <a:r>
            <a:rPr lang="en-US" sz="1700" kern="1200" dirty="0"/>
            <a:t>Open Database connections</a:t>
          </a:r>
        </a:p>
        <a:p>
          <a:pPr marL="0" lvl="0" indent="0" algn="l" defTabSz="755650">
            <a:lnSpc>
              <a:spcPct val="100000"/>
            </a:lnSpc>
            <a:spcBef>
              <a:spcPct val="0"/>
            </a:spcBef>
            <a:spcAft>
              <a:spcPct val="35000"/>
            </a:spcAft>
            <a:buNone/>
          </a:pPr>
          <a:r>
            <a:rPr lang="en-US" sz="1700" kern="1200" dirty="0"/>
            <a:t>Assigned variables</a:t>
          </a:r>
        </a:p>
      </dsp:txBody>
      <dsp:txXfrm>
        <a:off x="6563074" y="196418"/>
        <a:ext cx="4316020" cy="2622971"/>
      </dsp:txXfrm>
    </dsp:sp>
    <dsp:sp modelId="{9A8F95E6-7A64-468B-96FF-A50499C7366C}">
      <dsp:nvSpPr>
        <dsp:cNvPr id="0" name=""/>
        <dsp:cNvSpPr/>
      </dsp:nvSpPr>
      <dsp:spPr>
        <a:xfrm>
          <a:off x="0" y="3180158"/>
          <a:ext cx="10880725" cy="14430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9D3119-4B12-4ECA-BC68-3A5859E82E26}">
      <dsp:nvSpPr>
        <dsp:cNvPr id="0" name=""/>
        <dsp:cNvSpPr/>
      </dsp:nvSpPr>
      <dsp:spPr>
        <a:xfrm>
          <a:off x="436529" y="3504849"/>
          <a:ext cx="793689" cy="7936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DA80E0-C47F-4B66-BAC0-5A7494E01AB6}">
      <dsp:nvSpPr>
        <dsp:cNvPr id="0" name=""/>
        <dsp:cNvSpPr/>
      </dsp:nvSpPr>
      <dsp:spPr>
        <a:xfrm>
          <a:off x="1666748" y="3180158"/>
          <a:ext cx="9212347" cy="1443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25" tIns="152725" rIns="152725" bIns="152725" numCol="1" spcCol="1270" anchor="ctr" anchorCtr="0">
          <a:noAutofit/>
        </a:bodyPr>
        <a:lstStyle/>
        <a:p>
          <a:pPr marL="0" lvl="0" indent="0" algn="l" defTabSz="1111250">
            <a:lnSpc>
              <a:spcPct val="100000"/>
            </a:lnSpc>
            <a:spcBef>
              <a:spcPct val="0"/>
            </a:spcBef>
            <a:spcAft>
              <a:spcPct val="35000"/>
            </a:spcAft>
            <a:buNone/>
          </a:pPr>
          <a:r>
            <a:rPr lang="en-US" sz="2500" kern="1200"/>
            <a:t>Cleaning a runspace works by calling the method </a:t>
          </a:r>
          <a:r>
            <a:rPr lang="en-US" sz="2500" b="1" kern="1200"/>
            <a:t>Dispose</a:t>
          </a:r>
          <a:endParaRPr lang="en-US" sz="2500" kern="1200"/>
        </a:p>
      </dsp:txBody>
      <dsp:txXfrm>
        <a:off x="1666748" y="3180158"/>
        <a:ext cx="9212347" cy="1443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16A3C-2E62-4C4C-B382-F92AAD0AABCA}">
      <dsp:nvSpPr>
        <dsp:cNvPr id="0" name=""/>
        <dsp:cNvSpPr/>
      </dsp:nvSpPr>
      <dsp:spPr>
        <a:xfrm>
          <a:off x="-307462" y="192624"/>
          <a:ext cx="11231562" cy="19061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30455A-4E9E-4DA9-B2E9-00D31EDD27C1}">
      <dsp:nvSpPr>
        <dsp:cNvPr id="0" name=""/>
        <dsp:cNvSpPr/>
      </dsp:nvSpPr>
      <dsp:spPr>
        <a:xfrm>
          <a:off x="130080" y="735726"/>
          <a:ext cx="795532" cy="7955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257757-D132-43C4-AA51-0A66A55A1F34}">
      <dsp:nvSpPr>
        <dsp:cNvPr id="0" name=""/>
        <dsp:cNvSpPr/>
      </dsp:nvSpPr>
      <dsp:spPr>
        <a:xfrm>
          <a:off x="1363155" y="410281"/>
          <a:ext cx="5054202" cy="144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080" tIns="153080" rIns="153080" bIns="153080" numCol="1" spcCol="1270" anchor="ctr" anchorCtr="0">
          <a:noAutofit/>
        </a:bodyPr>
        <a:lstStyle/>
        <a:p>
          <a:pPr marL="0" lvl="0" indent="0" algn="l" defTabSz="1600200">
            <a:lnSpc>
              <a:spcPct val="100000"/>
            </a:lnSpc>
            <a:spcBef>
              <a:spcPct val="0"/>
            </a:spcBef>
            <a:spcAft>
              <a:spcPct val="35000"/>
            </a:spcAft>
            <a:buNone/>
          </a:pPr>
          <a:r>
            <a:rPr lang="en-US" sz="3600" kern="1200" dirty="0" err="1"/>
            <a:t>Runspace</a:t>
          </a:r>
          <a:endParaRPr lang="en-US" sz="3600" kern="1200" dirty="0"/>
        </a:p>
      </dsp:txBody>
      <dsp:txXfrm>
        <a:off x="1363155" y="410281"/>
        <a:ext cx="5054202" cy="1446421"/>
      </dsp:txXfrm>
    </dsp:sp>
    <dsp:sp modelId="{17D46F74-E3BD-42B2-B52D-5F1B1B708EC7}">
      <dsp:nvSpPr>
        <dsp:cNvPr id="0" name=""/>
        <dsp:cNvSpPr/>
      </dsp:nvSpPr>
      <dsp:spPr>
        <a:xfrm>
          <a:off x="5394123" y="422489"/>
          <a:ext cx="5608266" cy="144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080" tIns="153080" rIns="153080" bIns="153080" numCol="1" spcCol="1270" anchor="ctr" anchorCtr="0">
          <a:noAutofit/>
        </a:bodyPr>
        <a:lstStyle/>
        <a:p>
          <a:pPr marL="0" lvl="0" indent="0" algn="l" defTabSz="889000">
            <a:lnSpc>
              <a:spcPct val="100000"/>
            </a:lnSpc>
            <a:spcBef>
              <a:spcPct val="0"/>
            </a:spcBef>
            <a:spcAft>
              <a:spcPct val="35000"/>
            </a:spcAft>
            <a:buNone/>
          </a:pPr>
          <a:r>
            <a:rPr lang="en-US" sz="2000" kern="1200" dirty="0"/>
            <a:t>Single Thread</a:t>
          </a:r>
        </a:p>
        <a:p>
          <a:pPr marL="0" lvl="0" indent="0" algn="l" defTabSz="889000">
            <a:lnSpc>
              <a:spcPct val="100000"/>
            </a:lnSpc>
            <a:spcBef>
              <a:spcPct val="0"/>
            </a:spcBef>
            <a:spcAft>
              <a:spcPct val="35000"/>
            </a:spcAft>
            <a:buNone/>
          </a:pPr>
          <a:r>
            <a:rPr lang="en-US" sz="2000" kern="1200" dirty="0"/>
            <a:t>Synchronously and Asynchronously processing</a:t>
          </a:r>
        </a:p>
      </dsp:txBody>
      <dsp:txXfrm>
        <a:off x="5394123" y="422489"/>
        <a:ext cx="5608266" cy="1446421"/>
      </dsp:txXfrm>
    </dsp:sp>
    <dsp:sp modelId="{9A8F95E6-7A64-468B-96FF-A50499C7366C}">
      <dsp:nvSpPr>
        <dsp:cNvPr id="0" name=""/>
        <dsp:cNvSpPr/>
      </dsp:nvSpPr>
      <dsp:spPr>
        <a:xfrm>
          <a:off x="-307462" y="2412173"/>
          <a:ext cx="11231562" cy="22116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9D3119-4B12-4ECA-BC68-3A5859E82E26}">
      <dsp:nvSpPr>
        <dsp:cNvPr id="0" name=""/>
        <dsp:cNvSpPr/>
      </dsp:nvSpPr>
      <dsp:spPr>
        <a:xfrm>
          <a:off x="130080" y="3156256"/>
          <a:ext cx="795532" cy="7955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DA80E0-C47F-4B66-BAC0-5A7494E01AB6}">
      <dsp:nvSpPr>
        <dsp:cNvPr id="0" name=""/>
        <dsp:cNvSpPr/>
      </dsp:nvSpPr>
      <dsp:spPr>
        <a:xfrm>
          <a:off x="1363155" y="2830811"/>
          <a:ext cx="5054202" cy="144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080" tIns="153080" rIns="153080" bIns="153080" numCol="1" spcCol="1270" anchor="ctr" anchorCtr="0">
          <a:noAutofit/>
        </a:bodyPr>
        <a:lstStyle/>
        <a:p>
          <a:pPr marL="0" lvl="0" indent="0" algn="l" defTabSz="1600200">
            <a:lnSpc>
              <a:spcPct val="100000"/>
            </a:lnSpc>
            <a:spcBef>
              <a:spcPct val="0"/>
            </a:spcBef>
            <a:spcAft>
              <a:spcPct val="35000"/>
            </a:spcAft>
            <a:buNone/>
          </a:pPr>
          <a:r>
            <a:rPr lang="en-US" sz="3600" kern="1200" dirty="0" err="1"/>
            <a:t>Runspace</a:t>
          </a:r>
          <a:r>
            <a:rPr lang="en-US" sz="3600" kern="1200" dirty="0"/>
            <a:t> Factory</a:t>
          </a:r>
        </a:p>
      </dsp:txBody>
      <dsp:txXfrm>
        <a:off x="1363155" y="2830811"/>
        <a:ext cx="5054202" cy="1446421"/>
      </dsp:txXfrm>
    </dsp:sp>
    <dsp:sp modelId="{E3250FDB-4220-4ABD-BA5D-4E076960E624}">
      <dsp:nvSpPr>
        <dsp:cNvPr id="0" name=""/>
        <dsp:cNvSpPr/>
      </dsp:nvSpPr>
      <dsp:spPr>
        <a:xfrm>
          <a:off x="5440374" y="2782891"/>
          <a:ext cx="5739857" cy="144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080" tIns="153080" rIns="153080" bIns="153080" numCol="1" spcCol="1270" anchor="ctr" anchorCtr="0">
          <a:noAutofit/>
        </a:bodyPr>
        <a:lstStyle/>
        <a:p>
          <a:pPr marL="0" lvl="0" indent="0" algn="l" defTabSz="889000">
            <a:lnSpc>
              <a:spcPct val="100000"/>
            </a:lnSpc>
            <a:spcBef>
              <a:spcPct val="0"/>
            </a:spcBef>
            <a:spcAft>
              <a:spcPct val="35000"/>
            </a:spcAft>
            <a:buNone/>
          </a:pPr>
          <a:r>
            <a:rPr lang="en-US" sz="2000" kern="1200" dirty="0"/>
            <a:t>Can use </a:t>
          </a:r>
          <a:r>
            <a:rPr lang="en-US" sz="2000" kern="1200" dirty="0" err="1"/>
            <a:t>Runspace</a:t>
          </a:r>
          <a:r>
            <a:rPr lang="en-US" sz="2000" kern="1200" dirty="0"/>
            <a:t> Pools</a:t>
          </a:r>
        </a:p>
        <a:p>
          <a:pPr marL="0" lvl="0" indent="0" algn="l" defTabSz="889000">
            <a:lnSpc>
              <a:spcPct val="100000"/>
            </a:lnSpc>
            <a:spcBef>
              <a:spcPct val="0"/>
            </a:spcBef>
            <a:spcAft>
              <a:spcPct val="35000"/>
            </a:spcAft>
            <a:buNone/>
          </a:pPr>
          <a:r>
            <a:rPr lang="en-US" sz="2000" kern="1200" dirty="0"/>
            <a:t>Control of Max nr of Pools</a:t>
          </a:r>
        </a:p>
        <a:p>
          <a:pPr marL="0" lvl="0" indent="0" algn="l" defTabSz="889000">
            <a:lnSpc>
              <a:spcPct val="100000"/>
            </a:lnSpc>
            <a:spcBef>
              <a:spcPct val="0"/>
            </a:spcBef>
            <a:spcAft>
              <a:spcPct val="35000"/>
            </a:spcAft>
            <a:buNone/>
          </a:pPr>
          <a:r>
            <a:rPr lang="en-US" sz="2000" kern="1200" dirty="0"/>
            <a:t>1 Thread per </a:t>
          </a:r>
          <a:r>
            <a:rPr lang="en-US" sz="2000" kern="1200" dirty="0" err="1"/>
            <a:t>Runspace</a:t>
          </a:r>
          <a:r>
            <a:rPr lang="en-US" sz="2000" kern="1200" dirty="0"/>
            <a:t> in the Pool</a:t>
          </a:r>
        </a:p>
        <a:p>
          <a:pPr marL="0" lvl="0" indent="0" algn="l" defTabSz="889000">
            <a:lnSpc>
              <a:spcPct val="100000"/>
            </a:lnSpc>
            <a:spcBef>
              <a:spcPct val="0"/>
            </a:spcBef>
            <a:spcAft>
              <a:spcPct val="35000"/>
            </a:spcAft>
            <a:buNone/>
          </a:pPr>
          <a:r>
            <a:rPr lang="en-US" sz="2000" kern="1200" dirty="0"/>
            <a:t>Synchronously and Asynchronously processing</a:t>
          </a:r>
        </a:p>
      </dsp:txBody>
      <dsp:txXfrm>
        <a:off x="5440374" y="2782891"/>
        <a:ext cx="5739857" cy="14464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5"/>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5D4D88-BF28-4553-8204-4C69621EE518}" type="datetime8">
              <a:rPr lang="en-US">
                <a:latin typeface="Segoe UI" pitchFamily="34" charset="0"/>
              </a:rPr>
              <a:t>3/2/2020 1:54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5"/>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685800" y="887413"/>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12DDAC8-B1B1-4B51-A64A-CC46804BBF3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4E40E-7528-461C-B8DF-26C40931DF5C}" type="datetimeFigureOut">
              <a:rPr lang="en-US"/>
              <a:t>3/2/2020</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ftr="0"/>
  <p:notesStyle>
    <a:lvl1pPr marL="0" algn="l" defTabSz="914460" rtl="0" eaLnBrk="1" latinLnBrk="0" hangingPunct="1">
      <a:lnSpc>
        <a:spcPct val="100000"/>
      </a:lnSpc>
      <a:spcAft>
        <a:spcPts val="0"/>
      </a:spcAft>
      <a:defRPr sz="1000" kern="1200">
        <a:solidFill>
          <a:schemeClr val="tx1"/>
        </a:solidFill>
        <a:latin typeface="Segoe UI Light" pitchFamily="34" charset="0"/>
        <a:ea typeface="+mn-ea"/>
        <a:cs typeface="+mn-cs"/>
      </a:defRPr>
    </a:lvl1pPr>
    <a:lvl2pPr marL="213004" indent="-105840"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2pPr>
    <a:lvl3pPr marL="328105" indent="-115102"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3pPr>
    <a:lvl4pPr marL="482897" indent="-146853"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4pPr>
    <a:lvl5pPr marL="615197" indent="-115102"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5pPr>
    <a:lvl6pPr marL="2286152" algn="l" defTabSz="914460" rtl="0" eaLnBrk="1" latinLnBrk="0" hangingPunct="1">
      <a:defRPr sz="1176" kern="1200">
        <a:solidFill>
          <a:schemeClr val="tx1"/>
        </a:solidFill>
        <a:latin typeface="+mn-lt"/>
        <a:ea typeface="+mn-ea"/>
        <a:cs typeface="+mn-cs"/>
      </a:defRPr>
    </a:lvl6pPr>
    <a:lvl7pPr marL="2743381" algn="l" defTabSz="914460" rtl="0" eaLnBrk="1" latinLnBrk="0" hangingPunct="1">
      <a:defRPr sz="1176" kern="1200">
        <a:solidFill>
          <a:schemeClr val="tx1"/>
        </a:solidFill>
        <a:latin typeface="+mn-lt"/>
        <a:ea typeface="+mn-ea"/>
        <a:cs typeface="+mn-cs"/>
      </a:defRPr>
    </a:lvl7pPr>
    <a:lvl8pPr marL="3200611" algn="l" defTabSz="914460" rtl="0" eaLnBrk="1" latinLnBrk="0" hangingPunct="1">
      <a:defRPr sz="1176" kern="1200">
        <a:solidFill>
          <a:schemeClr val="tx1"/>
        </a:solidFill>
        <a:latin typeface="+mn-lt"/>
        <a:ea typeface="+mn-ea"/>
        <a:cs typeface="+mn-cs"/>
      </a:defRPr>
    </a:lvl8pPr>
    <a:lvl9pPr marL="3657842" algn="l" defTabSz="914460"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microsoft.com/en-us/powershell/module/microsoft.powershell.utility/debug-runspace?view=powershell-6"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microsoft.com/en-us/powershell/module/microsoft.powershell.utility/debug-runspace?view=powershell-6"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nchor="ctr"/>
          <a:lstStyle/>
          <a:p>
            <a:pPr algn="ctr"/>
            <a:fld id="{B4008EB6-D09E-4580-8CD6-DDB14511944F}" type="slidenum">
              <a:rPr lang="en-US" sz="1000">
                <a:latin typeface="Segoe UI Light" panose="020B0502040204020203" pitchFamily="34" charset="0"/>
                <a:cs typeface="Segoe UI Light" panose="020B0502040204020203" pitchFamily="34" charset="0"/>
              </a:rPr>
              <a:pPr algn="ctr"/>
              <a:t>1</a:t>
            </a:fld>
            <a:endParaRPr lang="en-US" sz="1000" dirty="0">
              <a:latin typeface="Segoe UI Light" panose="020B0502040204020203" pitchFamily="34" charset="0"/>
              <a:cs typeface="Segoe UI Light" panose="020B0502040204020203" pitchFamily="34" charset="0"/>
            </a:endParaRPr>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a:xfrm>
            <a:off x="3884613" y="1"/>
            <a:ext cx="2971800" cy="458788"/>
          </a:xfrm>
          <a:prstGeom prst="rect">
            <a:avLst/>
          </a:prstGeom>
        </p:spPr>
        <p:txBody>
          <a:bodyPr/>
          <a:lstStyle/>
          <a:p>
            <a:fld id="{D452F1B2-5A1B-401B-80FA-F451C4A333CD}" type="datetime8">
              <a:rPr lang="en-US" sz="1000">
                <a:latin typeface="Segoe UI Light" panose="020B0502040204020203" pitchFamily="34" charset="0"/>
                <a:cs typeface="Segoe UI Light" panose="020B0502040204020203" pitchFamily="34" charset="0"/>
              </a:rPr>
              <a:pPr/>
              <a:t>3/2/2020 1:54 PM</a:t>
            </a:fld>
            <a:endParaRPr lang="en-US" sz="1000" dirty="0">
              <a:latin typeface="Segoe UI Light" panose="020B0502040204020203" pitchFamily="34" charset="0"/>
              <a:cs typeface="Segoe UI Light" panose="020B0502040204020203" pitchFamily="34" charset="0"/>
            </a:endParaRPr>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sz="1000" dirty="0"/>
          </a:p>
        </p:txBody>
      </p:sp>
    </p:spTree>
    <p:extLst>
      <p:ext uri="{BB962C8B-B14F-4D97-AF65-F5344CB8AC3E}">
        <p14:creationId xmlns:p14="http://schemas.microsoft.com/office/powerpoint/2010/main" val="1586371921"/>
      </p:ext>
    </p:extLst>
  </p:cSld>
  <p:clrMapOvr>
    <a:masterClrMapping/>
  </p:clrMapOvr>
</p:notes>
</file>

<file path=ppt/notesSlides/notesSlide1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10</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974437943"/>
      </p:ext>
    </p:extLst>
  </p:cSld>
  <p:clrMapOvr>
    <a:masterClrMapping/>
  </p:clrMapOvr>
</p:notes>
</file>

<file path=ppt/notesSlides/notesSlide1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11</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038803609"/>
      </p:ext>
    </p:extLst>
  </p:cSld>
  <p:clrMapOvr>
    <a:masterClrMapping/>
  </p:clrMapOvr>
</p:notes>
</file>

<file path=ppt/notesSlides/notesSlide1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nchor="ctr"/>
          <a:lstStyle/>
          <a:p>
            <a:pPr algn="ctr"/>
            <a:fld id="{B4008EB6-D09E-4580-8CD6-DDB14511944F}" type="slidenum">
              <a:rPr lang="en-US" sz="1000">
                <a:latin typeface="Segoe UI Light" panose="020B0502040204020203" pitchFamily="34" charset="0"/>
                <a:cs typeface="Segoe UI Light" panose="020B0502040204020203" pitchFamily="34" charset="0"/>
              </a:rPr>
              <a:pPr algn="ctr"/>
              <a:t>12</a:t>
            </a:fld>
            <a:endParaRPr lang="en-US" sz="1000" dirty="0">
              <a:latin typeface="Segoe UI Light" panose="020B0502040204020203" pitchFamily="34" charset="0"/>
              <a:cs typeface="Segoe UI Light" panose="020B0502040204020203" pitchFamily="34" charset="0"/>
            </a:endParaRPr>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a:xfrm>
            <a:off x="3884613" y="1"/>
            <a:ext cx="2971800" cy="458788"/>
          </a:xfrm>
          <a:prstGeom prst="rect">
            <a:avLst/>
          </a:prstGeom>
        </p:spPr>
        <p:txBody>
          <a:bodyPr/>
          <a:lstStyle/>
          <a:p>
            <a:fld id="{D452F1B2-5A1B-401B-80FA-F451C4A333CD}" type="datetime8">
              <a:rPr lang="en-US" sz="1000">
                <a:latin typeface="Segoe UI Light" panose="020B0502040204020203" pitchFamily="34" charset="0"/>
                <a:cs typeface="Segoe UI Light" panose="020B0502040204020203" pitchFamily="34" charset="0"/>
              </a:rPr>
              <a:pPr/>
              <a:t>3/2/2020 1:54 PM</a:t>
            </a:fld>
            <a:endParaRPr lang="en-US" sz="1000" dirty="0">
              <a:latin typeface="Segoe UI Light" panose="020B0502040204020203" pitchFamily="34" charset="0"/>
              <a:cs typeface="Segoe UI Light" panose="020B0502040204020203" pitchFamily="34" charset="0"/>
            </a:endParaRPr>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sz="1000" dirty="0"/>
          </a:p>
        </p:txBody>
      </p:sp>
    </p:spTree>
    <p:extLst>
      <p:ext uri="{BB962C8B-B14F-4D97-AF65-F5344CB8AC3E}">
        <p14:creationId xmlns:p14="http://schemas.microsoft.com/office/powerpoint/2010/main" val="2525532100"/>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ußzeilenplatzhalt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Foliennummernplatzhalter 4"/>
          <p:cNvSpPr>
            <a:spLocks noGrp="1"/>
          </p:cNvSpPr>
          <p:nvPr>
            <p:ph type="sldNum" sz="quarter" idx="5"/>
          </p:nvPr>
        </p:nvSpPr>
        <p:spPr/>
        <p:txBody>
          <a:bodyPr/>
          <a:lstStyle/>
          <a:p>
            <a:fld id="{2910A2D9-F064-48EF-99CB-A51108C1AB40}" type="slidenum">
              <a:rPr lang="en-US" noProof="0"/>
              <a:t>13</a:t>
            </a:fld>
            <a:endParaRPr lang="en-US" noProof="0" dirty="0"/>
          </a:p>
        </p:txBody>
      </p:sp>
    </p:spTree>
    <p:extLst>
      <p:ext uri="{BB962C8B-B14F-4D97-AF65-F5344CB8AC3E}">
        <p14:creationId xmlns:p14="http://schemas.microsoft.com/office/powerpoint/2010/main" val="3560370971"/>
      </p:ext>
    </p:extLst>
  </p:cSld>
  <p:clrMapOvr>
    <a:masterClrMapping/>
  </p:clrMapOvr>
</p:notes>
</file>

<file path=ppt/notesSlides/notesSlide1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nchor="ctr"/>
          <a:lstStyle/>
          <a:p>
            <a:pPr algn="ctr"/>
            <a:fld id="{B4008EB6-D09E-4580-8CD6-DDB14511944F}" type="slidenum">
              <a:rPr lang="en-US" sz="1000">
                <a:latin typeface="Segoe UI Light" panose="020B0502040204020203" pitchFamily="34" charset="0"/>
                <a:cs typeface="Segoe UI Light" panose="020B0502040204020203" pitchFamily="34" charset="0"/>
              </a:rPr>
              <a:pPr algn="ctr"/>
              <a:t>14</a:t>
            </a:fld>
            <a:endParaRPr lang="en-US" sz="1000" dirty="0">
              <a:latin typeface="Segoe UI Light" panose="020B0502040204020203" pitchFamily="34" charset="0"/>
              <a:cs typeface="Segoe UI Light" panose="020B0502040204020203" pitchFamily="34" charset="0"/>
            </a:endParaRPr>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a:xfrm>
            <a:off x="3884613" y="1"/>
            <a:ext cx="2971800" cy="458788"/>
          </a:xfrm>
          <a:prstGeom prst="rect">
            <a:avLst/>
          </a:prstGeom>
        </p:spPr>
        <p:txBody>
          <a:bodyPr/>
          <a:lstStyle/>
          <a:p>
            <a:fld id="{D452F1B2-5A1B-401B-80FA-F451C4A333CD}" type="datetime8">
              <a:rPr lang="en-US" sz="1000">
                <a:latin typeface="Segoe UI Light" panose="020B0502040204020203" pitchFamily="34" charset="0"/>
                <a:cs typeface="Segoe UI Light" panose="020B0502040204020203" pitchFamily="34" charset="0"/>
              </a:rPr>
              <a:pPr/>
              <a:t>3/2/2020 1:54 PM</a:t>
            </a:fld>
            <a:endParaRPr lang="en-US" sz="1000" dirty="0">
              <a:latin typeface="Segoe UI Light" panose="020B0502040204020203" pitchFamily="34" charset="0"/>
              <a:cs typeface="Segoe UI Light" panose="020B0502040204020203" pitchFamily="34" charset="0"/>
            </a:endParaRPr>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sz="1000" dirty="0"/>
          </a:p>
        </p:txBody>
      </p:sp>
    </p:spTree>
    <p:extLst>
      <p:ext uri="{BB962C8B-B14F-4D97-AF65-F5344CB8AC3E}">
        <p14:creationId xmlns:p14="http://schemas.microsoft.com/office/powerpoint/2010/main" val="1085849292"/>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8894F23-FBFE-46AD-8C98-15A272C3E671}" type="datetime1">
              <a:rPr lang="en-US"/>
              <a:t>3/2/2020</a:t>
            </a:fld>
            <a:endParaRPr lang="en-US"/>
          </a:p>
        </p:txBody>
      </p:sp>
    </p:spTree>
    <p:extLst>
      <p:ext uri="{BB962C8B-B14F-4D97-AF65-F5344CB8AC3E}">
        <p14:creationId xmlns:p14="http://schemas.microsoft.com/office/powerpoint/2010/main" val="4261250886"/>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all the default commands, variables, Modules </a:t>
            </a:r>
            <a:r>
              <a:rPr lang="en-US" dirty="0" err="1"/>
              <a:t>etc</a:t>
            </a:r>
            <a:r>
              <a:rPr lang="en-US" dirty="0"/>
              <a:t> are loaded in this </a:t>
            </a:r>
            <a:r>
              <a:rPr lang="en-US" dirty="0" err="1"/>
              <a:t>runspace</a:t>
            </a:r>
            <a:r>
              <a:rPr lang="en-US" dirty="0"/>
              <a:t>.</a:t>
            </a:r>
          </a:p>
          <a:p>
            <a:endParaRPr lang="en-US" dirty="0"/>
          </a:p>
          <a:p>
            <a:endParaRPr lang="en-US" dirty="0"/>
          </a:p>
        </p:txBody>
      </p:sp>
      <p:sp>
        <p:nvSpPr>
          <p:cNvPr id="4" name="Date Placeholder 3"/>
          <p:cNvSpPr>
            <a:spLocks noGrp="1"/>
          </p:cNvSpPr>
          <p:nvPr>
            <p:ph type="dt" idx="1"/>
          </p:nvPr>
        </p:nvSpPr>
        <p:spPr/>
        <p:txBody>
          <a:bodyPr/>
          <a:lstStyle/>
          <a:p>
            <a:fld id="{48894F23-FBFE-46AD-8C98-15A272C3E671}" type="datetime1">
              <a:rPr lang="en-US"/>
              <a:t>3/2/2020</a:t>
            </a:fld>
            <a:endParaRPr lang="en-US"/>
          </a:p>
        </p:txBody>
      </p:sp>
    </p:spTree>
    <p:extLst>
      <p:ext uri="{BB962C8B-B14F-4D97-AF65-F5344CB8AC3E}">
        <p14:creationId xmlns:p14="http://schemas.microsoft.com/office/powerpoint/2010/main" val="4260105609"/>
      </p:ext>
    </p:extLst>
  </p:cSld>
  <p:clrMapOvr>
    <a:masterClrMapping/>
  </p:clrMapOvr>
</p:notes>
</file>

<file path=ppt/notesSlides/notesSlide1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17</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175220841"/>
      </p:ext>
    </p:extLst>
  </p:cSld>
  <p:clrMapOvr>
    <a:masterClrMapping/>
  </p:clrMapOvr>
</p:notes>
</file>

<file path=ppt/notesSlides/notesSlide1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18</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741886275"/>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a:t>
            </a:r>
            <a:r>
              <a:rPr lang="en-US" dirty="0" err="1"/>
              <a:t>runspaces</a:t>
            </a:r>
            <a:r>
              <a:rPr lang="en-US" dirty="0"/>
              <a:t> session configurations are read only objects and can only be configured upon creation of the </a:t>
            </a:r>
            <a:r>
              <a:rPr lang="en-US" dirty="0" err="1"/>
              <a:t>runspace</a:t>
            </a:r>
            <a:r>
              <a:rPr lang="en-US" dirty="0"/>
              <a:t>.</a:t>
            </a:r>
          </a:p>
        </p:txBody>
      </p:sp>
      <p:sp>
        <p:nvSpPr>
          <p:cNvPr id="4" name="Date Placeholder 3"/>
          <p:cNvSpPr>
            <a:spLocks noGrp="1"/>
          </p:cNvSpPr>
          <p:nvPr>
            <p:ph type="dt" idx="1"/>
          </p:nvPr>
        </p:nvSpPr>
        <p:spPr/>
        <p:txBody>
          <a:bodyPr/>
          <a:lstStyle/>
          <a:p>
            <a:fld id="{4F3F4F1B-E2DE-4291-B84A-4A01CF4B9C16}" type="datetime1">
              <a:rPr lang="en-US"/>
              <a:t>3/2/2020</a:t>
            </a:fld>
            <a:endParaRPr lang="en-US"/>
          </a:p>
        </p:txBody>
      </p:sp>
    </p:spTree>
    <p:extLst>
      <p:ext uri="{BB962C8B-B14F-4D97-AF65-F5344CB8AC3E}">
        <p14:creationId xmlns:p14="http://schemas.microsoft.com/office/powerpoint/2010/main" val="3272043536"/>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05318A-054E-416C-A1EB-50D2E4AB3C8E}"/>
              </a:ext>
            </a:extLst>
          </p:cNvPr>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a:pPr/>
              <a:t>2</a:t>
            </a:fld>
            <a:endParaRPr lang="en-US" dirty="0"/>
          </a:p>
        </p:txBody>
      </p:sp>
      <p:sp>
        <p:nvSpPr>
          <p:cNvPr id="6" name="Slide Image Placeholder 5">
            <a:extLst>
              <a:ext uri="{FF2B5EF4-FFF2-40B4-BE49-F238E27FC236}">
                <a16:creationId xmlns:a16="http://schemas.microsoft.com/office/drawing/2014/main" id="{AB3A5A5B-5223-4DD5-B85D-9233C92BDFA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9C6FDCB-6BB2-45D6-9E4C-5FD135C2D1FC}"/>
              </a:ext>
            </a:extLst>
          </p:cNvPr>
          <p:cNvSpPr>
            <a:spLocks noGrp="1"/>
          </p:cNvSpPr>
          <p:nvPr>
            <p:ph type="body" idx="1"/>
          </p:nvPr>
        </p:nvSpPr>
        <p:spPr/>
        <p:txBody>
          <a:bodyPr/>
          <a:lstStyle/>
          <a:p>
            <a:endParaRPr lang="en-US" dirty="0"/>
          </a:p>
        </p:txBody>
      </p:sp>
      <p:sp>
        <p:nvSpPr>
          <p:cNvPr id="2" name="Date Placeholder 1">
            <a:extLst>
              <a:ext uri="{FF2B5EF4-FFF2-40B4-BE49-F238E27FC236}">
                <a16:creationId xmlns:a16="http://schemas.microsoft.com/office/drawing/2014/main" id="{E54A3777-CF28-491E-9D6F-EDB52FCF7CC7}"/>
              </a:ext>
            </a:extLst>
          </p:cNvPr>
          <p:cNvSpPr>
            <a:spLocks noGrp="1"/>
          </p:cNvSpPr>
          <p:nvPr>
            <p:ph type="dt" idx="11"/>
          </p:nvPr>
        </p:nvSpPr>
        <p:spPr>
          <a:xfrm>
            <a:off x="3884613" y="1"/>
            <a:ext cx="2971800" cy="458788"/>
          </a:xfrm>
          <a:prstGeom prst="rect">
            <a:avLst/>
          </a:prstGeom>
        </p:spPr>
        <p:txBody>
          <a:bodyPr/>
          <a:lstStyle/>
          <a:p>
            <a:fld id="{8BF1F277-1E2C-482D-B27F-EC05DCDBE7D6}" type="datetime8">
              <a:rPr lang="en-US"/>
              <a:t>3/2/2020 1:54 PM</a:t>
            </a:fld>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2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4500438"/>
      </p:ext>
    </p:extLst>
  </p:cSld>
  <p:clrMapOvr>
    <a:masterClrMapping/>
  </p:clrMapOvr>
</p:notes>
</file>

<file path=ppt/notesSlides/notesSlide2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052963"/>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PSSC files can be created with minimal or full options. </a:t>
            </a:r>
          </a:p>
          <a:p>
            <a:endParaRPr lang="en-US" dirty="0"/>
          </a:p>
          <a:p>
            <a:r>
              <a:rPr lang="en-US" dirty="0"/>
              <a:t>Do note that whenever you </a:t>
            </a:r>
            <a:r>
              <a:rPr lang="en-US" b="1" dirty="0"/>
              <a:t>expose a cmdlet </a:t>
            </a:r>
            <a:r>
              <a:rPr lang="en-US" dirty="0"/>
              <a:t>it should be available to the session. For example exposing </a:t>
            </a:r>
            <a:r>
              <a:rPr lang="en-US" b="1" dirty="0"/>
              <a:t>get-</a:t>
            </a:r>
            <a:r>
              <a:rPr lang="en-US" b="1" dirty="0" err="1"/>
              <a:t>aduser</a:t>
            </a:r>
            <a:r>
              <a:rPr lang="en-US" dirty="0"/>
              <a:t> will </a:t>
            </a:r>
            <a:r>
              <a:rPr lang="en-US" b="1" dirty="0"/>
              <a:t>not work </a:t>
            </a:r>
            <a:r>
              <a:rPr lang="en-US" dirty="0"/>
              <a:t>without </a:t>
            </a:r>
            <a:r>
              <a:rPr lang="en-US" b="1" dirty="0"/>
              <a:t>exposing the AD module </a:t>
            </a:r>
            <a:r>
              <a:rPr lang="en-US" dirty="0"/>
              <a:t>as the session would have no idea as to where to load the cmdlet from if it does </a:t>
            </a:r>
            <a:r>
              <a:rPr lang="en-US" b="1" dirty="0"/>
              <a:t>not </a:t>
            </a:r>
            <a:r>
              <a:rPr lang="en-US" dirty="0"/>
              <a:t>have access to the module.</a:t>
            </a:r>
          </a:p>
        </p:txBody>
      </p:sp>
      <p:sp>
        <p:nvSpPr>
          <p:cNvPr id="4" name="Date Placeholder 3"/>
          <p:cNvSpPr>
            <a:spLocks noGrp="1"/>
          </p:cNvSpPr>
          <p:nvPr>
            <p:ph type="dt" idx="1"/>
          </p:nvPr>
        </p:nvSpPr>
        <p:spPr/>
        <p:txBody>
          <a:bodyPr/>
          <a:lstStyle/>
          <a:p>
            <a:fld id="{8D886C24-57FD-4C4D-8168-18C180DC94E1}" type="datetime1">
              <a:rPr lang="en-US"/>
              <a:t>3/2/2020</a:t>
            </a:fld>
            <a:endParaRPr lang="en-US"/>
          </a:p>
        </p:txBody>
      </p:sp>
    </p:spTree>
    <p:extLst>
      <p:ext uri="{BB962C8B-B14F-4D97-AF65-F5344CB8AC3E}">
        <p14:creationId xmlns:p14="http://schemas.microsoft.com/office/powerpoint/2010/main" val="2063726871"/>
      </p:ext>
    </p:extLst>
  </p:cSld>
  <p:clrMapOvr>
    <a:masterClrMapping/>
  </p:clrMapOvr>
</p:notes>
</file>

<file path=ppt/notesSlides/notesSlide2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24</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458352156"/>
      </p:ext>
    </p:extLst>
  </p:cSld>
  <p:clrMapOvr>
    <a:masterClrMapping/>
  </p:clrMapOvr>
</p:notes>
</file>

<file path=ppt/notesSlides/notesSlide2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25</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665887976"/>
      </p:ext>
    </p:extLst>
  </p:cSld>
  <p:clrMapOvr>
    <a:masterClrMapping/>
  </p:clrMapOvr>
</p:notes>
</file>

<file path=ppt/notesSlides/notesSlide2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rgbClr val="FF4500"/>
                </a:solidFill>
                <a:latin typeface="Lucida Console" panose="020B0609040504020204" pitchFamily="49" charset="0"/>
              </a:rPr>
              <a:t>During the invoke method the shell freeze and does not accept any new input until the </a:t>
            </a:r>
            <a:r>
              <a:rPr lang="en-US" sz="1000" dirty="0" err="1">
                <a:solidFill>
                  <a:srgbClr val="FF4500"/>
                </a:solidFill>
                <a:latin typeface="Lucida Console" panose="020B0609040504020204" pitchFamily="49" charset="0"/>
              </a:rPr>
              <a:t>runspace</a:t>
            </a:r>
            <a:r>
              <a:rPr lang="en-US" sz="1000" dirty="0">
                <a:solidFill>
                  <a:srgbClr val="FF4500"/>
                </a:solidFill>
                <a:latin typeface="Lucida Console" panose="020B0609040504020204" pitchFamily="49" charset="0"/>
              </a:rPr>
              <a:t> is done.</a:t>
            </a:r>
          </a:p>
          <a:p>
            <a:endParaRPr lang="en-US" sz="1000" dirty="0">
              <a:solidFill>
                <a:srgbClr val="F5F5F5"/>
              </a:solidFill>
              <a:latin typeface="Lucida Console" panose="020B0609040504020204" pitchFamily="49" charset="0"/>
            </a:endParaRPr>
          </a:p>
          <a:p>
            <a:endParaRPr lang="en-US" dirty="0"/>
          </a:p>
        </p:txBody>
      </p:sp>
    </p:spTree>
    <p:extLst>
      <p:ext uri="{BB962C8B-B14F-4D97-AF65-F5344CB8AC3E}">
        <p14:creationId xmlns:p14="http://schemas.microsoft.com/office/powerpoint/2010/main" val="2067387041"/>
      </p:ext>
    </p:extLst>
  </p:cSld>
  <p:clrMapOvr>
    <a:masterClrMapping/>
  </p:clrMapOvr>
</p:notes>
</file>

<file path=ppt/notesSlides/notesSlide2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AE012855-67D8-455A-8353-16A70ABB2B94}" type="datetime1">
              <a:rPr lang="en-US"/>
              <a:t>3/2/2020</a:t>
            </a:fld>
            <a:endParaRPr lang="en-US"/>
          </a:p>
        </p:txBody>
      </p:sp>
    </p:spTree>
    <p:extLst>
      <p:ext uri="{BB962C8B-B14F-4D97-AF65-F5344CB8AC3E}">
        <p14:creationId xmlns:p14="http://schemas.microsoft.com/office/powerpoint/2010/main" val="3961961556"/>
      </p:ext>
    </p:extLst>
  </p:cSld>
  <p:clrMapOvr>
    <a:masterClrMapping/>
  </p:clrMapOvr>
</p:notes>
</file>

<file path=ppt/notesSlides/notesSlide2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rgbClr val="FF4500"/>
                </a:solidFill>
                <a:latin typeface="Lucida Console" panose="020B0609040504020204" pitchFamily="49" charset="0"/>
              </a:rPr>
              <a:t>Saving the return of </a:t>
            </a:r>
            <a:r>
              <a:rPr lang="en-US" sz="1000" dirty="0" err="1">
                <a:solidFill>
                  <a:srgbClr val="FF4500"/>
                </a:solidFill>
                <a:latin typeface="Lucida Console" panose="020B0609040504020204" pitchFamily="49" charset="0"/>
              </a:rPr>
              <a:t>begininvoke</a:t>
            </a:r>
            <a:r>
              <a:rPr lang="en-US" sz="1000" dirty="0">
                <a:solidFill>
                  <a:srgbClr val="FF4500"/>
                </a:solidFill>
                <a:latin typeface="Lucida Console" panose="020B0609040504020204" pitchFamily="49" charset="0"/>
              </a:rPr>
              <a:t> in a variable $Async will make it easy to get the results later on. </a:t>
            </a:r>
          </a:p>
          <a:p>
            <a:endParaRPr lang="en-US" sz="1000" dirty="0">
              <a:solidFill>
                <a:srgbClr val="FF4500"/>
              </a:solidFill>
              <a:latin typeface="Lucida Console" panose="020B0609040504020204" pitchFamily="49" charset="0"/>
            </a:endParaRPr>
          </a:p>
          <a:p>
            <a:r>
              <a:rPr lang="en-US" sz="1000" dirty="0">
                <a:solidFill>
                  <a:srgbClr val="FF4500"/>
                </a:solidFill>
                <a:latin typeface="Lucida Console" panose="020B0609040504020204" pitchFamily="49" charset="0"/>
              </a:rPr>
              <a:t>During the invoke method the shell will </a:t>
            </a:r>
            <a:r>
              <a:rPr lang="en-US" sz="1000" b="1" dirty="0">
                <a:solidFill>
                  <a:srgbClr val="FF4500"/>
                </a:solidFill>
                <a:latin typeface="Lucida Console" panose="020B0609040504020204" pitchFamily="49" charset="0"/>
              </a:rPr>
              <a:t>not </a:t>
            </a:r>
            <a:r>
              <a:rPr lang="en-US" sz="1000" b="0" dirty="0">
                <a:solidFill>
                  <a:srgbClr val="FF4500"/>
                </a:solidFill>
                <a:latin typeface="Lucida Console" panose="020B0609040504020204" pitchFamily="49" charset="0"/>
              </a:rPr>
              <a:t>freeze and will </a:t>
            </a:r>
            <a:r>
              <a:rPr lang="en-US" sz="1000" dirty="0">
                <a:solidFill>
                  <a:srgbClr val="FF4500"/>
                </a:solidFill>
                <a:latin typeface="Lucida Console" panose="020B0609040504020204" pitchFamily="49" charset="0"/>
              </a:rPr>
              <a:t>accept new input as the </a:t>
            </a:r>
            <a:r>
              <a:rPr lang="en-US" sz="1000" dirty="0" err="1">
                <a:solidFill>
                  <a:srgbClr val="FF4500"/>
                </a:solidFill>
                <a:latin typeface="Lucida Console" panose="020B0609040504020204" pitchFamily="49" charset="0"/>
              </a:rPr>
              <a:t>runspace</a:t>
            </a:r>
            <a:r>
              <a:rPr lang="en-US" sz="1000" dirty="0">
                <a:solidFill>
                  <a:srgbClr val="FF4500"/>
                </a:solidFill>
                <a:latin typeface="Lucida Console" panose="020B0609040504020204" pitchFamily="49" charset="0"/>
              </a:rPr>
              <a:t> is running in a other thread and the main thread is not waiting for it.</a:t>
            </a:r>
          </a:p>
          <a:p>
            <a:endParaRPr lang="en-US" sz="1000" dirty="0">
              <a:solidFill>
                <a:srgbClr val="F5F5F5"/>
              </a:solidFill>
              <a:latin typeface="Lucida Console" panose="020B0609040504020204" pitchFamily="49" charset="0"/>
            </a:endParaRPr>
          </a:p>
          <a:p>
            <a:pPr marL="0" marR="0" lvl="0" indent="0" algn="l" defTabSz="914460" rtl="0" eaLnBrk="1" fontAlgn="auto" latinLnBrk="0" hangingPunct="1">
              <a:lnSpc>
                <a:spcPct val="100000"/>
              </a:lnSpc>
              <a:spcBef>
                <a:spcPts val="0"/>
              </a:spcBef>
              <a:spcAft>
                <a:spcPts val="0"/>
              </a:spcAft>
              <a:buClrTx/>
              <a:buSzTx/>
              <a:buFontTx/>
              <a:buNone/>
              <a:tabLst/>
              <a:defRPr/>
            </a:pPr>
            <a:r>
              <a:rPr lang="en-US" sz="1000" dirty="0">
                <a:solidFill>
                  <a:srgbClr val="FF4500"/>
                </a:solidFill>
                <a:latin typeface="Lucida Console" panose="020B0609040504020204" pitchFamily="49" charset="0"/>
              </a:rPr>
              <a:t>You will need to retrieve the output from the </a:t>
            </a:r>
            <a:r>
              <a:rPr lang="en-US" sz="1000" dirty="0" err="1">
                <a:solidFill>
                  <a:srgbClr val="FF4500"/>
                </a:solidFill>
                <a:latin typeface="Lucida Console" panose="020B0609040504020204" pitchFamily="49" charset="0"/>
              </a:rPr>
              <a:t>runspace</a:t>
            </a:r>
            <a:r>
              <a:rPr lang="en-US" sz="1000" dirty="0">
                <a:solidFill>
                  <a:srgbClr val="FF4500"/>
                </a:solidFill>
                <a:latin typeface="Lucida Console" panose="020B0609040504020204" pitchFamily="49" charset="0"/>
              </a:rPr>
              <a:t> just like a job</a:t>
            </a:r>
          </a:p>
          <a:p>
            <a:endParaRPr lang="en-US" sz="1000" dirty="0">
              <a:solidFill>
                <a:srgbClr val="F5F5F5"/>
              </a:solidFill>
              <a:latin typeface="Lucida Console" panose="020B0609040504020204" pitchFamily="49" charset="0"/>
            </a:endParaRPr>
          </a:p>
          <a:p>
            <a:endParaRPr lang="en-US" dirty="0"/>
          </a:p>
        </p:txBody>
      </p:sp>
    </p:spTree>
    <p:extLst>
      <p:ext uri="{BB962C8B-B14F-4D97-AF65-F5344CB8AC3E}">
        <p14:creationId xmlns:p14="http://schemas.microsoft.com/office/powerpoint/2010/main" val="2039680278"/>
      </p:ext>
    </p:extLst>
  </p:cSld>
  <p:clrMapOvr>
    <a:masterClrMapping/>
  </p:clrMapOvr>
</p:notes>
</file>

<file path=ppt/notesSlides/notesSlide2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53340C94-F598-4CB2-B6D2-8078EEF6C764}" type="datetime1">
              <a:rPr lang="en-US"/>
              <a:t>3/2/2020</a:t>
            </a:fld>
            <a:endParaRPr lang="en-US"/>
          </a:p>
        </p:txBody>
      </p:sp>
    </p:spTree>
    <p:extLst>
      <p:ext uri="{BB962C8B-B14F-4D97-AF65-F5344CB8AC3E}">
        <p14:creationId xmlns:p14="http://schemas.microsoft.com/office/powerpoint/2010/main" val="1356477360"/>
      </p:ext>
    </p:extLst>
  </p:cSld>
  <p:clrMapOvr>
    <a:masterClrMapping/>
  </p:clrMapOvr>
</p:notes>
</file>

<file path=ppt/notesSlides/notesSlide2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32</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566170658"/>
      </p:ext>
    </p:extLst>
  </p:cSld>
  <p:clrMapOvr>
    <a:masterClrMapping/>
  </p:clrMapOvr>
</p:notes>
</file>

<file path=ppt/notesSlides/notesSlide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nchor="ctr"/>
          <a:lstStyle/>
          <a:p>
            <a:pPr algn="ctr"/>
            <a:fld id="{B4008EB6-D09E-4580-8CD6-DDB14511944F}" type="slidenum">
              <a:rPr lang="en-US" sz="1000">
                <a:latin typeface="Segoe UI Light" panose="020B0502040204020203" pitchFamily="34" charset="0"/>
                <a:cs typeface="Segoe UI Light" panose="020B0502040204020203" pitchFamily="34" charset="0"/>
              </a:rPr>
              <a:pPr algn="ctr"/>
              <a:t>3</a:t>
            </a:fld>
            <a:endParaRPr lang="en-US" sz="1000" dirty="0">
              <a:latin typeface="Segoe UI Light" panose="020B0502040204020203" pitchFamily="34" charset="0"/>
              <a:cs typeface="Segoe UI Light" panose="020B0502040204020203" pitchFamily="34" charset="0"/>
            </a:endParaRPr>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a:xfrm>
            <a:off x="3884613" y="1"/>
            <a:ext cx="2971800" cy="458788"/>
          </a:xfrm>
          <a:prstGeom prst="rect">
            <a:avLst/>
          </a:prstGeom>
        </p:spPr>
        <p:txBody>
          <a:bodyPr/>
          <a:lstStyle/>
          <a:p>
            <a:fld id="{D452F1B2-5A1B-401B-80FA-F451C4A333CD}" type="datetime8">
              <a:rPr lang="en-US" sz="1000">
                <a:latin typeface="Segoe UI Light" panose="020B0502040204020203" pitchFamily="34" charset="0"/>
                <a:cs typeface="Segoe UI Light" panose="020B0502040204020203" pitchFamily="34" charset="0"/>
              </a:rPr>
              <a:pPr/>
              <a:t>3/2/2020 1:54 PM</a:t>
            </a:fld>
            <a:endParaRPr lang="en-US" sz="1000" dirty="0">
              <a:latin typeface="Segoe UI Light" panose="020B0502040204020203" pitchFamily="34" charset="0"/>
              <a:cs typeface="Segoe UI Light" panose="020B0502040204020203" pitchFamily="34" charset="0"/>
            </a:endParaRPr>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sz="1000" dirty="0"/>
          </a:p>
        </p:txBody>
      </p:sp>
    </p:spTree>
    <p:extLst>
      <p:ext uri="{BB962C8B-B14F-4D97-AF65-F5344CB8AC3E}">
        <p14:creationId xmlns:p14="http://schemas.microsoft.com/office/powerpoint/2010/main" val="2525532100"/>
      </p:ext>
    </p:extLst>
  </p:cSld>
  <p:clrMapOvr>
    <a:masterClrMapping/>
  </p:clrMapOvr>
</p:notes>
</file>

<file path=ppt/notesSlides/notesSlide3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33</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568834310"/>
      </p:ext>
    </p:extLst>
  </p:cSld>
  <p:clrMapOvr>
    <a:masterClrMapping/>
  </p:clrMapOvr>
</p:notes>
</file>

<file path=ppt/notesSlides/notesSlide3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38CE1DD6-DFE6-4CC1-99BC-15288E1FAAF5}" type="datetime1">
              <a:rPr lang="en-US"/>
              <a:t>3/2/2020</a:t>
            </a:fld>
            <a:endParaRPr lang="en-US"/>
          </a:p>
        </p:txBody>
      </p:sp>
    </p:spTree>
    <p:extLst>
      <p:ext uri="{BB962C8B-B14F-4D97-AF65-F5344CB8AC3E}">
        <p14:creationId xmlns:p14="http://schemas.microsoft.com/office/powerpoint/2010/main" val="3608839328"/>
      </p:ext>
    </p:extLst>
  </p:cSld>
  <p:clrMapOvr>
    <a:masterClrMapping/>
  </p:clrMapOvr>
</p:notes>
</file>

<file path=ppt/notesSlides/notesSlide3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you need a single process to run you could create a </a:t>
            </a:r>
            <a:r>
              <a:rPr lang="en-US" dirty="0" err="1"/>
              <a:t>runspace</a:t>
            </a:r>
            <a:r>
              <a:rPr lang="en-US" dirty="0"/>
              <a:t>. </a:t>
            </a:r>
          </a:p>
          <a:p>
            <a:endParaRPr lang="en-US" dirty="0"/>
          </a:p>
          <a:p>
            <a:r>
              <a:rPr lang="en-US" dirty="0"/>
              <a:t>Whenever you need more than 1 simultaneously processing operations a </a:t>
            </a:r>
            <a:r>
              <a:rPr lang="en-US" dirty="0" err="1"/>
              <a:t>runspace</a:t>
            </a:r>
            <a:r>
              <a:rPr lang="en-US" dirty="0"/>
              <a:t> factory would be preferred</a:t>
            </a:r>
          </a:p>
        </p:txBody>
      </p:sp>
      <p:sp>
        <p:nvSpPr>
          <p:cNvPr id="4" name="Date Placeholder 3"/>
          <p:cNvSpPr>
            <a:spLocks noGrp="1"/>
          </p:cNvSpPr>
          <p:nvPr>
            <p:ph type="dt" idx="1"/>
          </p:nvPr>
        </p:nvSpPr>
        <p:spPr/>
        <p:txBody>
          <a:bodyPr/>
          <a:lstStyle/>
          <a:p>
            <a:fld id="{BB67D64E-D619-40B4-B68D-36601CD34118}" type="datetime1">
              <a:rPr lang="en-US"/>
              <a:t>3/2/2020</a:t>
            </a:fld>
            <a:endParaRPr lang="en-US"/>
          </a:p>
        </p:txBody>
      </p:sp>
    </p:spTree>
    <p:extLst>
      <p:ext uri="{BB962C8B-B14F-4D97-AF65-F5344CB8AC3E}">
        <p14:creationId xmlns:p14="http://schemas.microsoft.com/office/powerpoint/2010/main" val="1001790151"/>
      </p:ext>
    </p:extLst>
  </p:cSld>
  <p:clrMapOvr>
    <a:masterClrMapping/>
  </p:clrMapOvr>
</p:notes>
</file>

<file path=ppt/notesSlides/notesSlide3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Work Queue items are waiting in queue to be processed by a free </a:t>
            </a:r>
            <a:r>
              <a:rPr lang="en-US" dirty="0" err="1"/>
              <a:t>Runspace</a:t>
            </a:r>
            <a:endParaRPr lang="en-US" dirty="0"/>
          </a:p>
          <a:p>
            <a:pPr marL="228600" indent="-228600">
              <a:buFont typeface="+mj-lt"/>
              <a:buAutoNum type="arabicPeriod"/>
            </a:pPr>
            <a:r>
              <a:rPr lang="en-US" dirty="0"/>
              <a:t>A </a:t>
            </a:r>
            <a:r>
              <a:rPr lang="en-US" dirty="0" err="1"/>
              <a:t>runspace</a:t>
            </a:r>
            <a:r>
              <a:rPr lang="en-US" dirty="0"/>
              <a:t> becomes available in the pool</a:t>
            </a:r>
          </a:p>
          <a:p>
            <a:pPr marL="228600" indent="-228600">
              <a:buFont typeface="+mj-lt"/>
              <a:buAutoNum type="arabicPeriod"/>
            </a:pPr>
            <a:r>
              <a:rPr lang="en-US" dirty="0"/>
              <a:t>The factory assigns a new work item from queue to the </a:t>
            </a:r>
            <a:r>
              <a:rPr lang="en-US" dirty="0" err="1"/>
              <a:t>Runspace</a:t>
            </a:r>
            <a:endParaRPr lang="en-US" dirty="0"/>
          </a:p>
        </p:txBody>
      </p:sp>
      <p:sp>
        <p:nvSpPr>
          <p:cNvPr id="4" name="Date Placeholder 3"/>
          <p:cNvSpPr>
            <a:spLocks noGrp="1"/>
          </p:cNvSpPr>
          <p:nvPr>
            <p:ph type="dt" idx="1"/>
          </p:nvPr>
        </p:nvSpPr>
        <p:spPr/>
        <p:txBody>
          <a:bodyPr/>
          <a:lstStyle/>
          <a:p>
            <a:fld id="{6E96ECB3-0573-422D-BE7D-07A2DD29C2BD}" type="datetime1">
              <a:rPr lang="en-US"/>
              <a:t>3/2/2020</a:t>
            </a:fld>
            <a:endParaRPr lang="en-US"/>
          </a:p>
        </p:txBody>
      </p:sp>
    </p:spTree>
    <p:extLst>
      <p:ext uri="{BB962C8B-B14F-4D97-AF65-F5344CB8AC3E}">
        <p14:creationId xmlns:p14="http://schemas.microsoft.com/office/powerpoint/2010/main" val="1337650284"/>
      </p:ext>
    </p:extLst>
  </p:cSld>
  <p:clrMapOvr>
    <a:masterClrMapping/>
  </p:clrMapOvr>
</p:notes>
</file>

<file path=ppt/notesSlides/notesSlide3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r>
              <a:rPr lang="en-US" b="0" dirty="0"/>
              <a:t>Before you open a </a:t>
            </a:r>
            <a:r>
              <a:rPr lang="en-US" b="0" dirty="0" err="1"/>
              <a:t>runsapce</a:t>
            </a:r>
            <a:r>
              <a:rPr lang="en-US" b="0" dirty="0"/>
              <a:t> make sure all initial configuration changes have been done. If you need to create </a:t>
            </a:r>
            <a:r>
              <a:rPr lang="en-US" b="0" dirty="0" err="1"/>
              <a:t>sessionstate</a:t>
            </a:r>
            <a:r>
              <a:rPr lang="en-US" b="0" dirty="0"/>
              <a:t> or configurations you will need to do that before you create the </a:t>
            </a:r>
            <a:r>
              <a:rPr lang="en-US" b="0" dirty="0" err="1"/>
              <a:t>runspace</a:t>
            </a:r>
            <a:r>
              <a:rPr lang="en-US" b="0" dirty="0"/>
              <a:t>.</a:t>
            </a:r>
          </a:p>
          <a:p>
            <a:endParaRPr lang="en-US" b="0" dirty="0"/>
          </a:p>
          <a:p>
            <a:r>
              <a:rPr lang="en-US" b="0" dirty="0"/>
              <a:t>Creating the list object with all </a:t>
            </a:r>
            <a:r>
              <a:rPr lang="en-US" b="0" dirty="0" err="1"/>
              <a:t>runspace</a:t>
            </a:r>
            <a:r>
              <a:rPr lang="en-US" b="0" dirty="0"/>
              <a:t> info will make it easier for you to track the progress and states of all </a:t>
            </a:r>
            <a:r>
              <a:rPr lang="en-US" b="0" dirty="0" err="1"/>
              <a:t>runspaces</a:t>
            </a:r>
            <a:r>
              <a:rPr lang="en-US" b="0" dirty="0"/>
              <a:t>.</a:t>
            </a:r>
          </a:p>
          <a:p>
            <a:endParaRPr lang="en-US" b="0" dirty="0"/>
          </a:p>
          <a:p>
            <a:endParaRPr lang="en-US" b="0" dirty="0"/>
          </a:p>
        </p:txBody>
      </p:sp>
    </p:spTree>
    <p:extLst>
      <p:ext uri="{BB962C8B-B14F-4D97-AF65-F5344CB8AC3E}">
        <p14:creationId xmlns:p14="http://schemas.microsoft.com/office/powerpoint/2010/main" val="2855345040"/>
      </p:ext>
    </p:extLst>
  </p:cSld>
  <p:clrMapOvr>
    <a:masterClrMapping/>
  </p:clrMapOvr>
</p:notes>
</file>

<file path=ppt/notesSlides/notesSlide3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rgbClr val="FF4500"/>
                </a:solidFill>
                <a:latin typeface="Lucida Console" panose="020B0609040504020204" pitchFamily="49" charset="0"/>
              </a:rPr>
              <a:t>Note that is you do not do the optional results table you will need to call: </a:t>
            </a:r>
            <a:r>
              <a:rPr lang="en-US" sz="1000" b="1" dirty="0">
                <a:solidFill>
                  <a:srgbClr val="FF4500"/>
                </a:solidFill>
                <a:latin typeface="Lucida Console" panose="020B0609040504020204" pitchFamily="49" charset="0"/>
              </a:rPr>
              <a:t>$</a:t>
            </a:r>
            <a:r>
              <a:rPr lang="en-US" sz="1000" b="1" dirty="0" err="1">
                <a:solidFill>
                  <a:srgbClr val="FF4500"/>
                </a:solidFill>
                <a:latin typeface="Lucida Console" panose="020B0609040504020204" pitchFamily="49" charset="0"/>
              </a:rPr>
              <a:t>PowerShellInstance</a:t>
            </a:r>
            <a:r>
              <a:rPr lang="en-US" sz="1000" b="1" dirty="0" err="1">
                <a:solidFill>
                  <a:srgbClr val="D3D3D3"/>
                </a:solidFill>
                <a:latin typeface="Lucida Console" panose="020B0609040504020204" pitchFamily="49" charset="0"/>
              </a:rPr>
              <a:t>.</a:t>
            </a:r>
            <a:r>
              <a:rPr lang="en-US" sz="1000" b="1" dirty="0" err="1">
                <a:solidFill>
                  <a:srgbClr val="F5F5F5"/>
                </a:solidFill>
                <a:latin typeface="Lucida Console" panose="020B0609040504020204" pitchFamily="49" charset="0"/>
              </a:rPr>
              <a:t>BeginInvoke</a:t>
            </a:r>
            <a:r>
              <a:rPr lang="en-US" sz="1000" b="1" dirty="0">
                <a:solidFill>
                  <a:srgbClr val="F5F5F5"/>
                </a:solidFill>
                <a:latin typeface="Lucida Console" panose="020B0609040504020204" pitchFamily="49" charset="0"/>
              </a:rPr>
              <a:t>() </a:t>
            </a:r>
            <a:r>
              <a:rPr lang="en-US" sz="1000" dirty="0">
                <a:solidFill>
                  <a:srgbClr val="F5F5F5"/>
                </a:solidFill>
                <a:latin typeface="Lucida Console" panose="020B0609040504020204" pitchFamily="49" charset="0"/>
              </a:rPr>
              <a:t>there to start the async invoke of the </a:t>
            </a:r>
            <a:r>
              <a:rPr lang="en-US" sz="1000" dirty="0" err="1">
                <a:solidFill>
                  <a:srgbClr val="F5F5F5"/>
                </a:solidFill>
                <a:latin typeface="Lucida Console" panose="020B0609040504020204" pitchFamily="49" charset="0"/>
              </a:rPr>
              <a:t>Runspace</a:t>
            </a:r>
            <a:r>
              <a:rPr lang="en-US" sz="1000" dirty="0">
                <a:solidFill>
                  <a:srgbClr val="F5F5F5"/>
                </a:solidFill>
                <a:latin typeface="Lucida Console" panose="020B0609040504020204" pitchFamily="49" charset="0"/>
              </a:rPr>
              <a:t> in the pool</a:t>
            </a:r>
            <a:endParaRPr lang="en-US" dirty="0"/>
          </a:p>
        </p:txBody>
      </p:sp>
    </p:spTree>
    <p:extLst>
      <p:ext uri="{BB962C8B-B14F-4D97-AF65-F5344CB8AC3E}">
        <p14:creationId xmlns:p14="http://schemas.microsoft.com/office/powerpoint/2010/main" val="2294976388"/>
      </p:ext>
    </p:extLst>
  </p:cSld>
  <p:clrMapOvr>
    <a:masterClrMapping/>
  </p:clrMapOvr>
</p:notes>
</file>

<file path=ppt/notesSlides/notesSlide3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endParaRPr lang="en-US" b="1" dirty="0"/>
          </a:p>
        </p:txBody>
      </p:sp>
    </p:spTree>
    <p:extLst>
      <p:ext uri="{BB962C8B-B14F-4D97-AF65-F5344CB8AC3E}">
        <p14:creationId xmlns:p14="http://schemas.microsoft.com/office/powerpoint/2010/main" val="3390453430"/>
      </p:ext>
    </p:extLst>
  </p:cSld>
  <p:clrMapOvr>
    <a:masterClrMapping/>
  </p:clrMapOvr>
</p:notes>
</file>

<file path=ppt/notesSlides/notesSlide3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40</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pPr>
            <a:endParaRPr lang="en-US" sz="882" dirty="0">
              <a:solidFill>
                <a:prstClr val="black"/>
              </a:solidFill>
              <a:latin typeface="Segoe UI Light" pitchFamily="34" charset="0"/>
            </a:endParaRPr>
          </a:p>
          <a:p>
            <a:r>
              <a:rPr lang="en-US" sz="900" kern="1200" dirty="0">
                <a:solidFill>
                  <a:schemeClr val="tx1"/>
                </a:solidFill>
                <a:latin typeface="Segoe UI Light" pitchFamily="34" charset="0"/>
                <a:ea typeface="+mn-ea"/>
                <a:cs typeface="+mn-cs"/>
              </a:rPr>
              <a:t>function Get-</a:t>
            </a:r>
            <a:r>
              <a:rPr lang="en-US" sz="900" kern="1200" dirty="0" err="1">
                <a:solidFill>
                  <a:schemeClr val="tx1"/>
                </a:solidFill>
                <a:latin typeface="Segoe UI Light" pitchFamily="34" charset="0"/>
                <a:ea typeface="+mn-ea"/>
                <a:cs typeface="+mn-cs"/>
              </a:rPr>
              <a:t>RunspaceState</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CmdletBinding</a:t>
            </a:r>
            <a:r>
              <a:rPr lang="en-US" sz="900" kern="1200" dirty="0">
                <a:solidFill>
                  <a:schemeClr val="tx1"/>
                </a:solidFill>
                <a:latin typeface="Segoe UI Light" pitchFamily="34" charset="0"/>
                <a:ea typeface="+mn-ea"/>
                <a:cs typeface="+mn-cs"/>
              </a:rPr>
              <a:t>()]</a:t>
            </a:r>
          </a:p>
          <a:p>
            <a:r>
              <a:rPr lang="en-US" sz="900" kern="1200" dirty="0">
                <a:solidFill>
                  <a:schemeClr val="tx1"/>
                </a:solidFill>
                <a:latin typeface="Segoe UI Light" pitchFamily="34" charset="0"/>
                <a:ea typeface="+mn-ea"/>
                <a:cs typeface="+mn-cs"/>
              </a:rPr>
              <a:t>    param</a:t>
            </a:r>
          </a:p>
          <a:p>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[Parameter(</a:t>
            </a:r>
            <a:r>
              <a:rPr lang="en-US" sz="900" kern="1200" dirty="0" err="1">
                <a:solidFill>
                  <a:schemeClr val="tx1"/>
                </a:solidFill>
                <a:latin typeface="Segoe UI Light" pitchFamily="34" charset="0"/>
                <a:ea typeface="+mn-ea"/>
                <a:cs typeface="+mn-cs"/>
              </a:rPr>
              <a:t>ValueFromPipelineByPropertyName</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true,Mandatory</a:t>
            </a:r>
            <a:r>
              <a:rPr lang="en-US" sz="900" kern="1200" dirty="0">
                <a:solidFill>
                  <a:schemeClr val="tx1"/>
                </a:solidFill>
                <a:latin typeface="Segoe UI Light" pitchFamily="34" charset="0"/>
                <a:ea typeface="+mn-ea"/>
                <a:cs typeface="+mn-cs"/>
              </a:rPr>
              <a:t>=$true)]</a:t>
            </a:r>
          </a:p>
          <a:p>
            <a:r>
              <a:rPr lang="en-US" sz="900" kern="1200" dirty="0">
                <a:solidFill>
                  <a:schemeClr val="tx1"/>
                </a:solidFill>
                <a:latin typeface="Segoe UI Light" pitchFamily="34" charset="0"/>
                <a:ea typeface="+mn-ea"/>
                <a:cs typeface="+mn-cs"/>
              </a:rPr>
              <a:t>        [Alias('PowerShell')]</a:t>
            </a:r>
          </a:p>
          <a:p>
            <a:r>
              <a:rPr lang="en-US" sz="900" kern="1200" dirty="0">
                <a:solidFill>
                  <a:schemeClr val="tx1"/>
                </a:solidFill>
                <a:latin typeface="Segoe UI Light" pitchFamily="34" charset="0"/>
                <a:ea typeface="+mn-ea"/>
                <a:cs typeface="+mn-cs"/>
              </a:rPr>
              <a:t>        [PowerShell]$PS,</a:t>
            </a: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[Parameter(</a:t>
            </a:r>
            <a:r>
              <a:rPr lang="en-US" sz="900" kern="1200" dirty="0" err="1">
                <a:solidFill>
                  <a:schemeClr val="tx1"/>
                </a:solidFill>
                <a:latin typeface="Segoe UI Light" pitchFamily="34" charset="0"/>
                <a:ea typeface="+mn-ea"/>
                <a:cs typeface="+mn-cs"/>
              </a:rPr>
              <a:t>ValueFromPipelineByPropertyName</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true,Mandatory</a:t>
            </a:r>
            <a:r>
              <a:rPr lang="en-US" sz="900" kern="1200" dirty="0">
                <a:solidFill>
                  <a:schemeClr val="tx1"/>
                </a:solidFill>
                <a:latin typeface="Segoe UI Light" pitchFamily="34" charset="0"/>
                <a:ea typeface="+mn-ea"/>
                <a:cs typeface="+mn-cs"/>
              </a:rPr>
              <a:t>=$true)]</a:t>
            </a:r>
          </a:p>
          <a:p>
            <a:r>
              <a:rPr lang="en-US" sz="900" kern="1200" dirty="0">
                <a:solidFill>
                  <a:schemeClr val="tx1"/>
                </a:solidFill>
                <a:latin typeface="Segoe UI Light" pitchFamily="34" charset="0"/>
                <a:ea typeface="+mn-ea"/>
                <a:cs typeface="+mn-cs"/>
              </a:rPr>
              <a:t>        [Alias('Handle')]</a:t>
            </a:r>
          </a:p>
          <a:p>
            <a:r>
              <a:rPr lang="en-US" sz="900" kern="1200" dirty="0">
                <a:solidFill>
                  <a:schemeClr val="tx1"/>
                </a:solidFill>
                <a:latin typeface="Segoe UI Light" pitchFamily="34" charset="0"/>
                <a:ea typeface="+mn-ea"/>
                <a:cs typeface="+mn-cs"/>
              </a:rPr>
              <a:t>        # Should be of type [</a:t>
            </a:r>
            <a:r>
              <a:rPr lang="en-US" sz="900" kern="1200" dirty="0" err="1">
                <a:solidFill>
                  <a:schemeClr val="tx1"/>
                </a:solidFill>
                <a:latin typeface="Segoe UI Light" pitchFamily="34" charset="0"/>
                <a:ea typeface="+mn-ea"/>
                <a:cs typeface="+mn-cs"/>
              </a:rPr>
              <a:t>System.Management.Automation.PowerShellAsyncResult</a:t>
            </a:r>
            <a:r>
              <a:rPr lang="en-US" sz="900" kern="1200" dirty="0">
                <a:solidFill>
                  <a:schemeClr val="tx1"/>
                </a:solidFill>
                <a:latin typeface="Segoe UI Light" pitchFamily="34" charset="0"/>
                <a:ea typeface="+mn-ea"/>
                <a:cs typeface="+mn-cs"/>
              </a:rPr>
              <a:t>]. value returned from </a:t>
            </a:r>
            <a:r>
              <a:rPr lang="en-US" sz="900" kern="1200" dirty="0" err="1">
                <a:solidFill>
                  <a:schemeClr val="tx1"/>
                </a:solidFill>
                <a:latin typeface="Segoe UI Light" pitchFamily="34" charset="0"/>
                <a:ea typeface="+mn-ea"/>
                <a:cs typeface="+mn-cs"/>
              </a:rPr>
              <a:t>BeginInvoke</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PSObject</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AsyncResult</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a:t>
            </a: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Begin</a:t>
            </a:r>
          </a:p>
          <a:p>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 Set the Binding Flags for Reflection to get Non-Public Fields from PowerShell Instance</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BindingFlags</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System.Reflection.BindingFlags</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static','nonpublic','instance</a:t>
            </a:r>
            <a:r>
              <a:rPr lang="en-US" sz="900" kern="1200" dirty="0">
                <a:solidFill>
                  <a:schemeClr val="tx1"/>
                </a:solidFill>
                <a:latin typeface="Segoe UI Light" pitchFamily="34" charset="0"/>
                <a:ea typeface="+mn-ea"/>
                <a:cs typeface="+mn-cs"/>
              </a:rPr>
              <a:t>'</a:t>
            </a:r>
          </a:p>
          <a:p>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process</a:t>
            </a:r>
          </a:p>
          <a:p>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 Get Value </a:t>
            </a:r>
            <a:r>
              <a:rPr lang="en-US" sz="900" kern="1200" dirty="0" err="1">
                <a:solidFill>
                  <a:schemeClr val="tx1"/>
                </a:solidFill>
                <a:latin typeface="Segoe UI Light" pitchFamily="34" charset="0"/>
                <a:ea typeface="+mn-ea"/>
                <a:cs typeface="+mn-cs"/>
              </a:rPr>
              <a:t>Runspace</a:t>
            </a:r>
            <a:r>
              <a:rPr lang="en-US" sz="900" kern="1200" dirty="0">
                <a:solidFill>
                  <a:schemeClr val="tx1"/>
                </a:solidFill>
                <a:latin typeface="Segoe UI Light" pitchFamily="34" charset="0"/>
                <a:ea typeface="+mn-ea"/>
                <a:cs typeface="+mn-cs"/>
              </a:rPr>
              <a:t> Worker Field</a:t>
            </a:r>
          </a:p>
          <a:p>
            <a:r>
              <a:rPr lang="en-US" sz="900" kern="1200" dirty="0">
                <a:solidFill>
                  <a:schemeClr val="tx1"/>
                </a:solidFill>
                <a:latin typeface="Segoe UI Light" pitchFamily="34" charset="0"/>
                <a:ea typeface="+mn-ea"/>
                <a:cs typeface="+mn-cs"/>
              </a:rPr>
              <a:t>        $Worker = $</a:t>
            </a:r>
            <a:r>
              <a:rPr lang="en-US" sz="900" kern="1200" dirty="0" err="1">
                <a:solidFill>
                  <a:schemeClr val="tx1"/>
                </a:solidFill>
                <a:latin typeface="Segoe UI Light" pitchFamily="34" charset="0"/>
                <a:ea typeface="+mn-ea"/>
                <a:cs typeface="+mn-cs"/>
              </a:rPr>
              <a:t>PS.GetType</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GetField</a:t>
            </a:r>
            <a:r>
              <a:rPr lang="en-US" sz="900" kern="1200" dirty="0">
                <a:solidFill>
                  <a:schemeClr val="tx1"/>
                </a:solidFill>
                <a:latin typeface="Segoe UI Light" pitchFamily="34" charset="0"/>
                <a:ea typeface="+mn-ea"/>
                <a:cs typeface="+mn-cs"/>
              </a:rPr>
              <a:t>('worker',$</a:t>
            </a:r>
            <a:r>
              <a:rPr lang="en-US" sz="900" kern="1200" dirty="0" err="1">
                <a:solidFill>
                  <a:schemeClr val="tx1"/>
                </a:solidFill>
                <a:latin typeface="Segoe UI Light" pitchFamily="34" charset="0"/>
                <a:ea typeface="+mn-ea"/>
                <a:cs typeface="+mn-cs"/>
              </a:rPr>
              <a:t>BindingFlags</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GetValue</a:t>
            </a:r>
            <a:r>
              <a:rPr lang="en-US" sz="900" kern="1200" dirty="0">
                <a:solidFill>
                  <a:schemeClr val="tx1"/>
                </a:solidFill>
                <a:latin typeface="Segoe UI Light" pitchFamily="34" charset="0"/>
                <a:ea typeface="+mn-ea"/>
                <a:cs typeface="+mn-cs"/>
              </a:rPr>
              <a:t>($PS)</a:t>
            </a: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 Get the '</a:t>
            </a:r>
            <a:r>
              <a:rPr lang="en-US" sz="900" kern="1200" dirty="0" err="1">
                <a:solidFill>
                  <a:schemeClr val="tx1"/>
                </a:solidFill>
                <a:latin typeface="Segoe UI Light" pitchFamily="34" charset="0"/>
                <a:ea typeface="+mn-ea"/>
                <a:cs typeface="+mn-cs"/>
              </a:rPr>
              <a:t>CurrentlyRunningPipline</a:t>
            </a:r>
            <a:r>
              <a:rPr lang="en-US" sz="900" kern="1200" dirty="0">
                <a:solidFill>
                  <a:schemeClr val="tx1"/>
                </a:solidFill>
                <a:latin typeface="Segoe UI Light" pitchFamily="34" charset="0"/>
                <a:ea typeface="+mn-ea"/>
                <a:cs typeface="+mn-cs"/>
              </a:rPr>
              <a:t>' Property for the </a:t>
            </a:r>
            <a:r>
              <a:rPr lang="en-US" sz="900" kern="1200" dirty="0" err="1">
                <a:solidFill>
                  <a:schemeClr val="tx1"/>
                </a:solidFill>
                <a:latin typeface="Segoe UI Light" pitchFamily="34" charset="0"/>
                <a:ea typeface="+mn-ea"/>
                <a:cs typeface="+mn-cs"/>
              </a:rPr>
              <a:t>runspaces</a:t>
            </a:r>
            <a:r>
              <a:rPr lang="en-US" sz="900" kern="1200" dirty="0">
                <a:solidFill>
                  <a:schemeClr val="tx1"/>
                </a:solidFill>
                <a:latin typeface="Segoe UI Light" pitchFamily="34" charset="0"/>
                <a:ea typeface="+mn-ea"/>
                <a:cs typeface="+mn-cs"/>
              </a:rPr>
              <a:t> worker</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CurrentlyRunningPipeline</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worker.GetType</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GetProperty</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CurrentlyRunningPipeline</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BindingFlags</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GetValue</a:t>
            </a:r>
            <a:r>
              <a:rPr lang="en-US" sz="900" kern="1200" dirty="0">
                <a:solidFill>
                  <a:schemeClr val="tx1"/>
                </a:solidFill>
                <a:latin typeface="Segoe UI Light" pitchFamily="34" charset="0"/>
                <a:ea typeface="+mn-ea"/>
                <a:cs typeface="+mn-cs"/>
              </a:rPr>
              <a:t>($Worker)</a:t>
            </a: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 Check Com</a:t>
            </a:r>
          </a:p>
          <a:p>
            <a:r>
              <a:rPr lang="en-US" sz="900" kern="1200" dirty="0">
                <a:solidFill>
                  <a:schemeClr val="tx1"/>
                </a:solidFill>
                <a:latin typeface="Segoe UI Light" pitchFamily="34" charset="0"/>
                <a:ea typeface="+mn-ea"/>
                <a:cs typeface="+mn-cs"/>
              </a:rPr>
              <a:t>        if($</a:t>
            </a:r>
            <a:r>
              <a:rPr lang="en-US" sz="900" kern="1200" dirty="0" err="1">
                <a:solidFill>
                  <a:schemeClr val="tx1"/>
                </a:solidFill>
                <a:latin typeface="Segoe UI Light" pitchFamily="34" charset="0"/>
                <a:ea typeface="+mn-ea"/>
                <a:cs typeface="+mn-cs"/>
              </a:rPr>
              <a:t>AsyncResult.IsCompleted</a:t>
            </a:r>
            <a:r>
              <a:rPr lang="en-US" sz="900" kern="1200" dirty="0">
                <a:solidFill>
                  <a:schemeClr val="tx1"/>
                </a:solidFill>
                <a:latin typeface="Segoe UI Light" pitchFamily="34" charset="0"/>
                <a:ea typeface="+mn-ea"/>
                <a:cs typeface="+mn-cs"/>
              </a:rPr>
              <a:t> -and $null -eq $</a:t>
            </a:r>
            <a:r>
              <a:rPr lang="en-US" sz="900" kern="1200" dirty="0" err="1">
                <a:solidFill>
                  <a:schemeClr val="tx1"/>
                </a:solidFill>
                <a:latin typeface="Segoe UI Light" pitchFamily="34" charset="0"/>
                <a:ea typeface="+mn-ea"/>
                <a:cs typeface="+mn-cs"/>
              </a:rPr>
              <a:t>CurrentlyRunningPipeline</a:t>
            </a:r>
            <a:r>
              <a:rPr lang="en-US" sz="900" kern="1200" dirty="0">
                <a:solidFill>
                  <a:schemeClr val="tx1"/>
                </a:solidFill>
                <a:latin typeface="Segoe UI Light" pitchFamily="34" charset="0"/>
                <a:ea typeface="+mn-ea"/>
                <a:cs typeface="+mn-cs"/>
              </a:rPr>
              <a:t>)</a:t>
            </a:r>
          </a:p>
          <a:p>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$State = 'Completed'</a:t>
            </a:r>
          </a:p>
          <a:p>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elseif (-not $</a:t>
            </a:r>
            <a:r>
              <a:rPr lang="en-US" sz="900" kern="1200" dirty="0" err="1">
                <a:solidFill>
                  <a:schemeClr val="tx1"/>
                </a:solidFill>
                <a:latin typeface="Segoe UI Light" pitchFamily="34" charset="0"/>
                <a:ea typeface="+mn-ea"/>
                <a:cs typeface="+mn-cs"/>
              </a:rPr>
              <a:t>AsyncResult.IsCompleted</a:t>
            </a:r>
            <a:r>
              <a:rPr lang="en-US" sz="900" kern="1200" dirty="0">
                <a:solidFill>
                  <a:schemeClr val="tx1"/>
                </a:solidFill>
                <a:latin typeface="Segoe UI Light" pitchFamily="34" charset="0"/>
                <a:ea typeface="+mn-ea"/>
                <a:cs typeface="+mn-cs"/>
              </a:rPr>
              <a:t> -and $null -ne $</a:t>
            </a:r>
            <a:r>
              <a:rPr lang="en-US" sz="900" kern="1200" dirty="0" err="1">
                <a:solidFill>
                  <a:schemeClr val="tx1"/>
                </a:solidFill>
                <a:latin typeface="Segoe UI Light" pitchFamily="34" charset="0"/>
                <a:ea typeface="+mn-ea"/>
                <a:cs typeface="+mn-cs"/>
              </a:rPr>
              <a:t>CurrentlyRunningPipeline</a:t>
            </a:r>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       </a:t>
            </a: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$State = 'Running'</a:t>
            </a:r>
          </a:p>
          <a:p>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elseif (-not $</a:t>
            </a:r>
            <a:r>
              <a:rPr lang="en-US" sz="900" kern="1200" dirty="0" err="1">
                <a:solidFill>
                  <a:schemeClr val="tx1"/>
                </a:solidFill>
                <a:latin typeface="Segoe UI Light" pitchFamily="34" charset="0"/>
                <a:ea typeface="+mn-ea"/>
                <a:cs typeface="+mn-cs"/>
              </a:rPr>
              <a:t>AsyncResult.IsCompleted</a:t>
            </a:r>
            <a:r>
              <a:rPr lang="en-US" sz="900" kern="1200" dirty="0">
                <a:solidFill>
                  <a:schemeClr val="tx1"/>
                </a:solidFill>
                <a:latin typeface="Segoe UI Light" pitchFamily="34" charset="0"/>
                <a:ea typeface="+mn-ea"/>
                <a:cs typeface="+mn-cs"/>
              </a:rPr>
              <a:t> -and $null -eq $</a:t>
            </a:r>
            <a:r>
              <a:rPr lang="en-US" sz="900" kern="1200" dirty="0" err="1">
                <a:solidFill>
                  <a:schemeClr val="tx1"/>
                </a:solidFill>
                <a:latin typeface="Segoe UI Light" pitchFamily="34" charset="0"/>
                <a:ea typeface="+mn-ea"/>
                <a:cs typeface="+mn-cs"/>
              </a:rPr>
              <a:t>CurrentlyRunningPipeline</a:t>
            </a:r>
            <a:r>
              <a:rPr lang="en-US" sz="900" kern="1200" dirty="0">
                <a:solidFill>
                  <a:schemeClr val="tx1"/>
                </a:solidFill>
                <a:latin typeface="Segoe UI Light" pitchFamily="34" charset="0"/>
                <a:ea typeface="+mn-ea"/>
                <a:cs typeface="+mn-cs"/>
              </a:rPr>
              <a:t>)</a:t>
            </a:r>
          </a:p>
          <a:p>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 The logic here is that pipeline will be cleared when Completed.</a:t>
            </a:r>
          </a:p>
          <a:p>
            <a:r>
              <a:rPr lang="en-US" sz="900" kern="1200" dirty="0">
                <a:solidFill>
                  <a:schemeClr val="tx1"/>
                </a:solidFill>
                <a:latin typeface="Segoe UI Light" pitchFamily="34" charset="0"/>
                <a:ea typeface="+mn-ea"/>
                <a:cs typeface="+mn-cs"/>
              </a:rPr>
              <a:t>            # So if it is Not Completed and there nothing in the Pipeline it has not started yet</a:t>
            </a:r>
          </a:p>
          <a:p>
            <a:r>
              <a:rPr lang="en-US" sz="900" kern="1200" dirty="0">
                <a:solidFill>
                  <a:schemeClr val="tx1"/>
                </a:solidFill>
                <a:latin typeface="Segoe UI Light" pitchFamily="34" charset="0"/>
                <a:ea typeface="+mn-ea"/>
                <a:cs typeface="+mn-cs"/>
              </a:rPr>
              <a:t>            $State = '</a:t>
            </a:r>
            <a:r>
              <a:rPr lang="en-US" sz="900" kern="1200" dirty="0" err="1">
                <a:solidFill>
                  <a:schemeClr val="tx1"/>
                </a:solidFill>
                <a:latin typeface="Segoe UI Light" pitchFamily="34" charset="0"/>
                <a:ea typeface="+mn-ea"/>
                <a:cs typeface="+mn-cs"/>
              </a:rPr>
              <a:t>NotStarted</a:t>
            </a:r>
            <a:r>
              <a:rPr lang="en-US" sz="900" kern="1200" dirty="0">
                <a:solidFill>
                  <a:schemeClr val="tx1"/>
                </a:solidFill>
                <a:latin typeface="Segoe UI Light" pitchFamily="34" charset="0"/>
                <a:ea typeface="+mn-ea"/>
                <a:cs typeface="+mn-cs"/>
              </a:rPr>
              <a:t>'</a:t>
            </a:r>
          </a:p>
          <a:p>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PSCustomObject</a:t>
            </a:r>
            <a:r>
              <a:rPr lang="en-US" sz="900" kern="1200" dirty="0">
                <a:solidFill>
                  <a:schemeClr val="tx1"/>
                </a:solidFill>
                <a:latin typeface="Segoe UI Light" pitchFamily="34" charset="0"/>
                <a:ea typeface="+mn-ea"/>
                <a:cs typeface="+mn-cs"/>
              </a:rPr>
              <a:t>]@{</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PipelineRunning</a:t>
            </a:r>
            <a:r>
              <a:rPr lang="en-US" sz="900" kern="1200" dirty="0">
                <a:solidFill>
                  <a:schemeClr val="tx1"/>
                </a:solidFill>
                <a:latin typeface="Segoe UI Light" pitchFamily="34" charset="0"/>
                <a:ea typeface="+mn-ea"/>
                <a:cs typeface="+mn-cs"/>
              </a:rPr>
              <a:t> = [bool]$</a:t>
            </a:r>
            <a:r>
              <a:rPr lang="en-US" sz="900" kern="1200" dirty="0" err="1">
                <a:solidFill>
                  <a:schemeClr val="tx1"/>
                </a:solidFill>
                <a:latin typeface="Segoe UI Light" pitchFamily="34" charset="0"/>
                <a:ea typeface="+mn-ea"/>
                <a:cs typeface="+mn-cs"/>
              </a:rPr>
              <a:t>CurrentlyRunningPipeline</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State = $State</a:t>
            </a:r>
          </a:p>
          <a:p>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IsCompleted</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AsyncResult.IsCompleted</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Synchronous = $</a:t>
            </a:r>
            <a:r>
              <a:rPr lang="en-US" sz="900" kern="1200" dirty="0" err="1">
                <a:solidFill>
                  <a:schemeClr val="tx1"/>
                </a:solidFill>
                <a:latin typeface="Segoe UI Light" pitchFamily="34" charset="0"/>
                <a:ea typeface="+mn-ea"/>
                <a:cs typeface="+mn-cs"/>
              </a:rPr>
              <a:t>AsyncResult.CompletedSynchronously</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 </a:t>
            </a:r>
          </a:p>
          <a:p>
            <a:pPr lvl="0" defTabSz="914460">
              <a:lnSpc>
                <a:spcPct val="90000"/>
              </a:lnSpc>
              <a:spcAft>
                <a:spcPts val="333"/>
              </a:spcAft>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759844154"/>
      </p:ext>
    </p:extLst>
  </p:cSld>
  <p:clrMapOvr>
    <a:masterClrMapping/>
  </p:clrMapOvr>
</p:notes>
</file>

<file path=ppt/notesSlides/notesSlide3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41</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642792943"/>
      </p:ext>
    </p:extLst>
  </p:cSld>
  <p:clrMapOvr>
    <a:masterClrMapping/>
  </p:clrMapOvr>
</p:notes>
</file>

<file path=ppt/notesSlides/notesSlide3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US" dirty="0">
                <a:hlinkClick r:id="rId3"/>
              </a:rPr>
              <a:t>https://docs.microsoft.com/en-us/powershell/module/microsoft.powershell.utility/debug-runspace?view=powershell-6</a:t>
            </a:r>
            <a:endParaRPr lang="en-US" dirty="0"/>
          </a:p>
        </p:txBody>
      </p:sp>
      <p:sp>
        <p:nvSpPr>
          <p:cNvPr id="4" name="Date Placeholder 3"/>
          <p:cNvSpPr>
            <a:spLocks noGrp="1"/>
          </p:cNvSpPr>
          <p:nvPr>
            <p:ph type="dt" idx="1"/>
          </p:nvPr>
        </p:nvSpPr>
        <p:spPr/>
        <p:txBody>
          <a:bodyPr/>
          <a:lstStyle/>
          <a:p>
            <a:fld id="{486BCEF0-4333-494B-81FB-3A6F9327127E}" type="datetime1">
              <a:rPr lang="en-US"/>
              <a:t>3/2/2020</a:t>
            </a:fld>
            <a:endParaRPr lang="en-US"/>
          </a:p>
        </p:txBody>
      </p:sp>
    </p:spTree>
    <p:extLst>
      <p:ext uri="{BB962C8B-B14F-4D97-AF65-F5344CB8AC3E}">
        <p14:creationId xmlns:p14="http://schemas.microsoft.com/office/powerpoint/2010/main" val="1938082625"/>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Segoe UI Light" pitchFamily="34" charset="0"/>
                <a:ea typeface="+mn-ea"/>
                <a:cs typeface="+mn-cs"/>
              </a:rPr>
              <a:t>Windows PowerShell operates within a hosting application (the default is powershell.exe) that exposes a command line to the user. The hosting application can be a console application. The hosting application uses its </a:t>
            </a:r>
            <a:r>
              <a:rPr lang="en-US" sz="1000" b="1" i="0" kern="1200" dirty="0">
                <a:solidFill>
                  <a:schemeClr val="tx1"/>
                </a:solidFill>
                <a:effectLst/>
                <a:latin typeface="Segoe UI Light" pitchFamily="34" charset="0"/>
                <a:ea typeface="+mn-ea"/>
                <a:cs typeface="+mn-cs"/>
              </a:rPr>
              <a:t>Main</a:t>
            </a:r>
            <a:r>
              <a:rPr lang="en-US" sz="1000" b="0" i="0" kern="1200" dirty="0">
                <a:solidFill>
                  <a:schemeClr val="tx1"/>
                </a:solidFill>
                <a:effectLst/>
                <a:latin typeface="Segoe UI Light" pitchFamily="34" charset="0"/>
                <a:ea typeface="+mn-ea"/>
                <a:cs typeface="+mn-cs"/>
              </a:rPr>
              <a:t> function to interact with the Windows PowerShell runtime through the internal host interface. Together, these classes allow direct communication between the application and Windows PowerShell commands.</a:t>
            </a:r>
          </a:p>
          <a:p>
            <a:endParaRPr lang="en-US" sz="1000" b="0" i="0" kern="1200" dirty="0">
              <a:solidFill>
                <a:schemeClr val="tx1"/>
              </a:solidFill>
              <a:effectLst/>
              <a:latin typeface="Segoe UI Light" pitchFamily="34" charset="0"/>
              <a:ea typeface="+mn-ea"/>
              <a:cs typeface="+mn-cs"/>
            </a:endParaRPr>
          </a:p>
          <a:p>
            <a:r>
              <a:rPr lang="en-US" sz="1000" b="0" i="0" kern="1200" dirty="0">
                <a:solidFill>
                  <a:schemeClr val="tx1"/>
                </a:solidFill>
                <a:effectLst/>
                <a:latin typeface="Segoe UI Light" pitchFamily="34" charset="0"/>
                <a:ea typeface="+mn-ea"/>
                <a:cs typeface="+mn-cs"/>
              </a:rPr>
              <a:t>The Windows PowerShell runtime is the execution engine that provides the operating environment for Windows PowerShell. The data retrieved and written by the runtime is in the form of data objects that are compatible with the .NET Framework</a:t>
            </a:r>
          </a:p>
          <a:p>
            <a:endParaRPr lang="en-US" sz="1000" b="0" i="0" kern="1200" dirty="0">
              <a:solidFill>
                <a:schemeClr val="tx1"/>
              </a:solidFill>
              <a:effectLst/>
              <a:latin typeface="Segoe UI Light" pitchFamily="34" charset="0"/>
              <a:ea typeface="+mn-ea"/>
              <a:cs typeface="+mn-cs"/>
            </a:endParaRPr>
          </a:p>
          <a:p>
            <a:r>
              <a:rPr lang="en-US" sz="1000" b="0" i="0" kern="1200" dirty="0">
                <a:solidFill>
                  <a:schemeClr val="tx1"/>
                </a:solidFill>
                <a:effectLst/>
                <a:latin typeface="Segoe UI Light" pitchFamily="34" charset="0"/>
                <a:ea typeface="+mn-ea"/>
                <a:cs typeface="+mn-cs"/>
              </a:rPr>
              <a:t>Invoked as a </a:t>
            </a:r>
            <a:r>
              <a:rPr lang="en-US" sz="1000" b="0" i="0" kern="1200" dirty="0" err="1">
                <a:solidFill>
                  <a:schemeClr val="tx1"/>
                </a:solidFill>
                <a:effectLst/>
                <a:latin typeface="Segoe UI Light" pitchFamily="34" charset="0"/>
                <a:ea typeface="+mn-ea"/>
                <a:cs typeface="+mn-cs"/>
              </a:rPr>
              <a:t>runspace</a:t>
            </a:r>
            <a:r>
              <a:rPr lang="en-US" sz="1000" b="0" i="0" kern="1200" dirty="0">
                <a:solidFill>
                  <a:schemeClr val="tx1"/>
                </a:solidFill>
                <a:effectLst/>
                <a:latin typeface="Segoe UI Light" pitchFamily="34" charset="0"/>
                <a:ea typeface="+mn-ea"/>
                <a:cs typeface="+mn-cs"/>
              </a:rPr>
              <a:t>, the Windows PowerShell runtime normally processes commands synchronously and delivers the results of processing to the hosting application, which then renders the results for the user. Windows PowerShell also supports the execution scenario in which the hosting application implements its own custom host. In this case, the </a:t>
            </a:r>
            <a:r>
              <a:rPr lang="en-US" sz="1000" b="0" i="0" kern="1200" dirty="0" err="1">
                <a:solidFill>
                  <a:schemeClr val="tx1"/>
                </a:solidFill>
                <a:effectLst/>
                <a:latin typeface="Segoe UI Light" pitchFamily="34" charset="0"/>
                <a:ea typeface="+mn-ea"/>
                <a:cs typeface="+mn-cs"/>
              </a:rPr>
              <a:t>runspace</a:t>
            </a:r>
            <a:r>
              <a:rPr lang="en-US" sz="1000" b="0" i="0" kern="1200" dirty="0">
                <a:solidFill>
                  <a:schemeClr val="tx1"/>
                </a:solidFill>
                <a:effectLst/>
                <a:latin typeface="Segoe UI Light" pitchFamily="34" charset="0"/>
                <a:ea typeface="+mn-ea"/>
                <a:cs typeface="+mn-cs"/>
              </a:rPr>
              <a:t> is kept open and any number of commands can be run. The custom host can retrieve the results of processing either synchronously or asynchronously.</a:t>
            </a:r>
          </a:p>
          <a:p>
            <a:endParaRPr lang="en-US" dirty="0"/>
          </a:p>
        </p:txBody>
      </p:sp>
      <p:sp>
        <p:nvSpPr>
          <p:cNvPr id="4" name="Date Placeholder 3"/>
          <p:cNvSpPr>
            <a:spLocks noGrp="1"/>
          </p:cNvSpPr>
          <p:nvPr>
            <p:ph type="dt" idx="1"/>
          </p:nvPr>
        </p:nvSpPr>
        <p:spPr/>
        <p:txBody>
          <a:bodyPr/>
          <a:lstStyle/>
          <a:p>
            <a:fld id="{956E2961-3357-4CE0-9492-6F6433E853B9}" type="datetime1">
              <a:rPr lang="en-US"/>
              <a:t>3/2/2020</a:t>
            </a:fld>
            <a:endParaRPr lang="en-US"/>
          </a:p>
        </p:txBody>
      </p:sp>
    </p:spTree>
    <p:extLst>
      <p:ext uri="{BB962C8B-B14F-4D97-AF65-F5344CB8AC3E}">
        <p14:creationId xmlns:p14="http://schemas.microsoft.com/office/powerpoint/2010/main" val="314601136"/>
      </p:ext>
    </p:extLst>
  </p:cSld>
  <p:clrMapOvr>
    <a:masterClrMapping/>
  </p:clrMapOvr>
</p:notes>
</file>

<file path=ppt/notesSlides/notesSlide4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US" dirty="0">
                <a:hlinkClick r:id="rId3"/>
              </a:rPr>
              <a:t>https://docs.microsoft.com/en-us/powershell/module/microsoft.powershell.utility/debug-runspace?view=powershell-6</a:t>
            </a:r>
            <a:endParaRPr lang="en-US" dirty="0"/>
          </a:p>
        </p:txBody>
      </p:sp>
      <p:sp>
        <p:nvSpPr>
          <p:cNvPr id="4" name="Date Placeholder 3"/>
          <p:cNvSpPr>
            <a:spLocks noGrp="1"/>
          </p:cNvSpPr>
          <p:nvPr>
            <p:ph type="dt" idx="1"/>
          </p:nvPr>
        </p:nvSpPr>
        <p:spPr/>
        <p:txBody>
          <a:bodyPr/>
          <a:lstStyle/>
          <a:p>
            <a:fld id="{486BCEF0-4333-494B-81FB-3A6F9327127E}" type="datetime1">
              <a:rPr lang="en-US"/>
              <a:t>3/2/2020</a:t>
            </a:fld>
            <a:endParaRPr lang="en-US"/>
          </a:p>
        </p:txBody>
      </p:sp>
    </p:spTree>
    <p:extLst>
      <p:ext uri="{BB962C8B-B14F-4D97-AF65-F5344CB8AC3E}">
        <p14:creationId xmlns:p14="http://schemas.microsoft.com/office/powerpoint/2010/main" val="3440228993"/>
      </p:ext>
    </p:extLst>
  </p:cSld>
  <p:clrMapOvr>
    <a:masterClrMapping/>
  </p:clrMapOvr>
</p:notes>
</file>

<file path=ppt/notesSlides/notesSlide4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endParaRPr lang="en-US" b="0" dirty="0"/>
          </a:p>
        </p:txBody>
      </p:sp>
    </p:spTree>
    <p:extLst>
      <p:ext uri="{BB962C8B-B14F-4D97-AF65-F5344CB8AC3E}">
        <p14:creationId xmlns:p14="http://schemas.microsoft.com/office/powerpoint/2010/main" val="4115057352"/>
      </p:ext>
    </p:extLst>
  </p:cSld>
  <p:clrMapOvr>
    <a:masterClrMapping/>
  </p:clrMapOvr>
</p:notes>
</file>

<file path=ppt/notesSlides/notesSlide4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91DB125C-1A7C-4F04-B71C-7213CA018564}" type="datetime1">
              <a:rPr lang="en-US"/>
              <a:t>3/2/2020</a:t>
            </a:fld>
            <a:endParaRPr lang="en-US"/>
          </a:p>
        </p:txBody>
      </p:sp>
    </p:spTree>
    <p:extLst>
      <p:ext uri="{BB962C8B-B14F-4D97-AF65-F5344CB8AC3E}">
        <p14:creationId xmlns:p14="http://schemas.microsoft.com/office/powerpoint/2010/main" val="833351622"/>
      </p:ext>
    </p:extLst>
  </p:cSld>
  <p:clrMapOvr>
    <a:masterClrMapping/>
  </p:clrMapOvr>
</p:notes>
</file>

<file path=ppt/notesSlides/notesSlide4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47</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587745962"/>
      </p:ext>
    </p:extLst>
  </p:cSld>
  <p:clrMapOvr>
    <a:masterClrMapping/>
  </p:clrMapOvr>
</p:notes>
</file>

<file path=ppt/notesSlides/notesSlide4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48</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39642010"/>
      </p:ext>
    </p:extLst>
  </p:cSld>
  <p:clrMapOvr>
    <a:masterClrMapping/>
  </p:clrMapOvr>
</p:notes>
</file>

<file path=ppt/notesSlides/notesSlide4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sp>
      <p:sp>
        <p:nvSpPr>
          <p:cNvPr id="4" name="Slide Number Placeholder 3"/>
          <p:cNvSpPr>
            <a:spLocks noGrp="1"/>
          </p:cNvSpPr>
          <p:nvPr>
            <p:ph type="sldNum" sz="quarter" idx="10"/>
          </p:nvPr>
        </p:nvSpPr>
        <p:spPr/>
        <p:txBody>
          <a:bodyPr/>
          <a:lstStyle/>
          <a:p>
            <a:fld id="{B4008EB6-D09E-4580-8CD6-DDB14511944F}" type="slidenum">
              <a:rPr lang="en-US"/>
              <a:pPr/>
              <a:t>49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80454237"/>
      </p:ext>
    </p:extLst>
  </p:cSld>
  <p:clrMapOvr>
    <a:masterClrMapping/>
  </p:clrMapOvr>
</p:notes>
</file>

<file path=ppt/notesSlides/notesSlide4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EC87E0CF-87F6-4B58-B8B8-DCAB2DAAF3CA}" type="slidenum">
              <a:rPr lang="en-US"/>
              <a:pPr/>
              <a:t>50</a:t>
            </a:fld>
            <a:endParaRPr lang="en-US" dirty="0"/>
          </a:p>
        </p:txBody>
      </p:sp>
      <p:sp>
        <p:nvSpPr>
          <p:cNvPr id="10" name="Slide Image Placeholder 9">
            <a:extLst>
              <a:ext uri="{FF2B5EF4-FFF2-40B4-BE49-F238E27FC236}">
                <a16:creationId xmlns:a16="http://schemas.microsoft.com/office/drawing/2014/main" id="{78F88C93-2AC6-4259-8E72-48689E75DD8E}"/>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5875227C-7667-4D34-AC4C-D2C34D66B61D}"/>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CF2BF15B-46B3-461E-B4BD-0EA1A9EAF87F}"/>
              </a:ext>
            </a:extLst>
          </p:cNvPr>
          <p:cNvSpPr>
            <a:spLocks noGrp="1"/>
          </p:cNvSpPr>
          <p:nvPr>
            <p:ph type="dt" idx="15"/>
          </p:nvPr>
        </p:nvSpPr>
        <p:spPr>
          <a:xfrm>
            <a:off x="3884613" y="1"/>
            <a:ext cx="2971800" cy="458788"/>
          </a:xfrm>
          <a:prstGeom prst="rect">
            <a:avLst/>
          </a:prstGeom>
        </p:spPr>
        <p:txBody>
          <a:bodyPr/>
          <a:lstStyle/>
          <a:p>
            <a:fld id="{FEF7E070-ACE9-4688-9DF6-05A4C1EB9BC3}" type="datetime8">
              <a:rPr lang="en-US"/>
              <a:t>3/2/2020 1:54 PM</a:t>
            </a:fld>
            <a:endParaRPr lang="en-US" dirty="0"/>
          </a:p>
        </p:txBody>
      </p:sp>
    </p:spTree>
    <p:extLst>
      <p:ext uri="{BB962C8B-B14F-4D97-AF65-F5344CB8AC3E}">
        <p14:creationId xmlns:p14="http://schemas.microsoft.com/office/powerpoint/2010/main" val="1507187855"/>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F3F4F1B-E2DE-4291-B84A-4A01CF4B9C16}" type="datetime1">
              <a:rPr lang="en-US"/>
              <a:t>3/2/2020</a:t>
            </a:fld>
            <a:endParaRPr lang="en-US"/>
          </a:p>
        </p:txBody>
      </p:sp>
    </p:spTree>
    <p:extLst>
      <p:ext uri="{BB962C8B-B14F-4D97-AF65-F5344CB8AC3E}">
        <p14:creationId xmlns:p14="http://schemas.microsoft.com/office/powerpoint/2010/main" val="630343906"/>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essence a </a:t>
            </a:r>
            <a:r>
              <a:rPr lang="en-US" dirty="0" err="1"/>
              <a:t>runspace</a:t>
            </a:r>
            <a:r>
              <a:rPr lang="en-US" dirty="0"/>
              <a:t> has more coding overhead at the advantage of reusing the current thread resources.</a:t>
            </a:r>
          </a:p>
          <a:p>
            <a:endParaRPr lang="en-US" dirty="0"/>
          </a:p>
          <a:p>
            <a:r>
              <a:rPr lang="en-US" dirty="0"/>
              <a:t>A Job has less coding overhead due to native cmdlets but will be created in its own new thread using more overhead and resources.</a:t>
            </a:r>
          </a:p>
          <a:p>
            <a:endParaRPr lang="en-US" dirty="0"/>
          </a:p>
          <a:p>
            <a:r>
              <a:rPr lang="en-US" dirty="0"/>
              <a:t>A third option exists of using workflow which is a separate </a:t>
            </a:r>
            <a:r>
              <a:rPr lang="en-US" dirty="0" err="1"/>
              <a:t>runspace</a:t>
            </a:r>
            <a:r>
              <a:rPr lang="en-US" dirty="0"/>
              <a:t> as you connect to a new session and due to the limited commands available as workflow you often need to create a new PowerShell </a:t>
            </a:r>
            <a:r>
              <a:rPr lang="en-US" dirty="0" err="1"/>
              <a:t>runspace</a:t>
            </a:r>
            <a:r>
              <a:rPr lang="en-US" dirty="0"/>
              <a:t> in the session cause more overhead.</a:t>
            </a:r>
          </a:p>
          <a:p>
            <a:endParaRPr lang="en-US" dirty="0"/>
          </a:p>
          <a:p>
            <a:r>
              <a:rPr lang="en-US" dirty="0"/>
              <a:t> </a:t>
            </a:r>
          </a:p>
        </p:txBody>
      </p:sp>
      <p:sp>
        <p:nvSpPr>
          <p:cNvPr id="4" name="Date Placeholder 3"/>
          <p:cNvSpPr>
            <a:spLocks noGrp="1"/>
          </p:cNvSpPr>
          <p:nvPr>
            <p:ph type="dt" idx="1"/>
          </p:nvPr>
        </p:nvSpPr>
        <p:spPr/>
        <p:txBody>
          <a:bodyPr/>
          <a:lstStyle/>
          <a:p>
            <a:fld id="{E8853D0A-6933-4A1E-B19F-8B0756308D5F}" type="datetime1">
              <a:rPr lang="en-US"/>
              <a:t>3/2/2020</a:t>
            </a:fld>
            <a:endParaRPr lang="en-US"/>
          </a:p>
        </p:txBody>
      </p:sp>
    </p:spTree>
    <p:extLst>
      <p:ext uri="{BB962C8B-B14F-4D97-AF65-F5344CB8AC3E}">
        <p14:creationId xmlns:p14="http://schemas.microsoft.com/office/powerpoint/2010/main" val="3516464118"/>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 PowerShell </a:t>
            </a:r>
            <a:r>
              <a:rPr lang="en-US" b="0" dirty="0" err="1"/>
              <a:t>Runspace</a:t>
            </a:r>
            <a:r>
              <a:rPr lang="en-US" b="0" dirty="0"/>
              <a:t> class creates a new </a:t>
            </a:r>
            <a:r>
              <a:rPr lang="en-US" b="0" dirty="0" err="1"/>
              <a:t>Runspace</a:t>
            </a:r>
            <a:r>
              <a:rPr lang="en-US" b="0" dirty="0"/>
              <a:t> with all defaults. </a:t>
            </a:r>
          </a:p>
          <a:p>
            <a:endParaRPr lang="en-US" b="0" dirty="0"/>
          </a:p>
          <a:p>
            <a:r>
              <a:rPr lang="en-US" b="0" dirty="0"/>
              <a:t>As this is a class that </a:t>
            </a:r>
            <a:r>
              <a:rPr lang="en-US" b="1" dirty="0"/>
              <a:t>initializes all defaults </a:t>
            </a:r>
            <a:r>
              <a:rPr lang="en-US" b="0" dirty="0"/>
              <a:t>already, you </a:t>
            </a:r>
            <a:r>
              <a:rPr lang="en-US" b="1" dirty="0"/>
              <a:t>cannot customize </a:t>
            </a:r>
            <a:r>
              <a:rPr lang="en-US" b="0" dirty="0"/>
              <a:t>it upon creation and the creation will </a:t>
            </a:r>
            <a:r>
              <a:rPr lang="en-US" b="1" dirty="0"/>
              <a:t>directly open </a:t>
            </a:r>
            <a:r>
              <a:rPr lang="en-US" b="0" dirty="0"/>
              <a:t>the </a:t>
            </a:r>
            <a:r>
              <a:rPr lang="en-US" b="0" dirty="0" err="1"/>
              <a:t>runspace</a:t>
            </a:r>
            <a:r>
              <a:rPr lang="en-US" b="0" dirty="0"/>
              <a:t>.</a:t>
            </a:r>
          </a:p>
          <a:p>
            <a:endParaRPr lang="en-US" dirty="0"/>
          </a:p>
        </p:txBody>
      </p:sp>
    </p:spTree>
    <p:extLst>
      <p:ext uri="{BB962C8B-B14F-4D97-AF65-F5344CB8AC3E}">
        <p14:creationId xmlns:p14="http://schemas.microsoft.com/office/powerpoint/2010/main" val="2746986829"/>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For a job there is a cmdlet remove-job</a:t>
            </a:r>
          </a:p>
          <a:p>
            <a:pPr marL="0" marR="0" lvl="0" indent="0" algn="l" defTabSz="91446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Whenever you call a dispose on a disposable item all the resources it used in memory will be marked as available for Garbage collection to reclaim. This will prevent memory leaks and free</a:t>
            </a:r>
            <a:r>
              <a:rPr lang="en-NL" dirty="0"/>
              <a:t> </a:t>
            </a:r>
            <a:r>
              <a:rPr lang="en-US" dirty="0"/>
              <a:t>up not needed memory.</a:t>
            </a:r>
          </a:p>
          <a:p>
            <a:pPr marL="0" marR="0" lvl="0" indent="0" algn="l" defTabSz="91446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You could compare this with emptying your recycle bin.</a:t>
            </a:r>
          </a:p>
          <a:p>
            <a:endParaRPr lang="en-US" dirty="0"/>
          </a:p>
        </p:txBody>
      </p:sp>
      <p:sp>
        <p:nvSpPr>
          <p:cNvPr id="4" name="Date Placeholder 3"/>
          <p:cNvSpPr>
            <a:spLocks noGrp="1"/>
          </p:cNvSpPr>
          <p:nvPr>
            <p:ph type="dt" idx="1"/>
          </p:nvPr>
        </p:nvSpPr>
        <p:spPr/>
        <p:txBody>
          <a:bodyPr/>
          <a:lstStyle/>
          <a:p>
            <a:fld id="{BB67D64E-D619-40B4-B68D-36601CD34118}" type="datetime1">
              <a:rPr lang="en-US"/>
              <a:t>3/2/2020</a:t>
            </a:fld>
            <a:endParaRPr lang="en-US"/>
          </a:p>
        </p:txBody>
      </p:sp>
    </p:spTree>
    <p:extLst>
      <p:ext uri="{BB962C8B-B14F-4D97-AF65-F5344CB8AC3E}">
        <p14:creationId xmlns:p14="http://schemas.microsoft.com/office/powerpoint/2010/main" val="1944884903"/>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Garbage collection runs at intervals and should not need to be called manually (test </a:t>
            </a:r>
            <a:r>
              <a:rPr lang="en-NL" dirty="0"/>
              <a:t>p</a:t>
            </a:r>
            <a:r>
              <a:rPr lang="nl-NL" dirty="0"/>
              <a:t>u</a:t>
            </a:r>
            <a:r>
              <a:rPr lang="en-NL" dirty="0"/>
              <a:t>r</a:t>
            </a:r>
            <a:r>
              <a:rPr lang="nl-NL" dirty="0"/>
              <a:t>p</a:t>
            </a:r>
            <a:r>
              <a:rPr lang="en-NL" dirty="0"/>
              <a:t>o</a:t>
            </a:r>
            <a:r>
              <a:rPr lang="nl-NL" dirty="0"/>
              <a:t>s</a:t>
            </a:r>
            <a:r>
              <a:rPr lang="en-NL" dirty="0"/>
              <a:t>e</a:t>
            </a:r>
            <a:r>
              <a:rPr lang="nl-NL" dirty="0"/>
              <a:t>s</a:t>
            </a:r>
            <a:r>
              <a:rPr lang="en-US" dirty="0"/>
              <a:t> only </a:t>
            </a:r>
            <a:r>
              <a:rPr lang="en-NL" dirty="0"/>
              <a:t>– </a:t>
            </a:r>
            <a:r>
              <a:rPr lang="en-US" dirty="0"/>
              <a:t>don</a:t>
            </a:r>
            <a:r>
              <a:rPr lang="en-NL" dirty="0"/>
              <a:t>’</a:t>
            </a:r>
            <a:r>
              <a:rPr lang="en-US" dirty="0"/>
              <a:t>t leave in production code). If really needed can call</a:t>
            </a:r>
          </a:p>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a:t>
            </a:r>
            <a:r>
              <a:rPr lang="en-US" dirty="0" err="1"/>
              <a:t>System.GC</a:t>
            </a:r>
            <a:r>
              <a:rPr lang="en-US" dirty="0"/>
              <a:t>]::Collect()</a:t>
            </a:r>
          </a:p>
          <a:p>
            <a:pPr marL="0" marR="0" lvl="0" indent="0" algn="l" defTabSz="91446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To look at memory consumption you can call the  </a:t>
            </a:r>
          </a:p>
          <a:p>
            <a:pPr marL="0" marR="0" lvl="0" indent="0" algn="l" defTabSz="91446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Segoe UI Light" pitchFamily="34" charset="0"/>
                <a:ea typeface="+mn-ea"/>
                <a:cs typeface="+mn-cs"/>
              </a:rPr>
              <a:t>[</a:t>
            </a:r>
            <a:r>
              <a:rPr lang="en-US" sz="1000" kern="1200" dirty="0" err="1">
                <a:solidFill>
                  <a:schemeClr val="tx1"/>
                </a:solidFill>
                <a:latin typeface="Segoe UI Light" pitchFamily="34" charset="0"/>
                <a:ea typeface="+mn-ea"/>
                <a:cs typeface="+mn-cs"/>
              </a:rPr>
              <a:t>System.GC</a:t>
            </a:r>
            <a:r>
              <a:rPr lang="en-US" sz="1000" kern="1200" dirty="0">
                <a:solidFill>
                  <a:schemeClr val="tx1"/>
                </a:solidFill>
                <a:latin typeface="Segoe UI Light" pitchFamily="34" charset="0"/>
                <a:ea typeface="+mn-ea"/>
                <a:cs typeface="+mn-cs"/>
              </a:rPr>
              <a:t>]::</a:t>
            </a:r>
            <a:r>
              <a:rPr lang="en-US" sz="1000" kern="1200" dirty="0" err="1">
                <a:solidFill>
                  <a:schemeClr val="tx1"/>
                </a:solidFill>
                <a:latin typeface="Segoe UI Light" pitchFamily="34" charset="0"/>
                <a:ea typeface="+mn-ea"/>
                <a:cs typeface="+mn-cs"/>
              </a:rPr>
              <a:t>GetTotalMemory</a:t>
            </a:r>
            <a:r>
              <a:rPr lang="en-US" sz="1000" kern="1200" dirty="0">
                <a:solidFill>
                  <a:schemeClr val="tx1"/>
                </a:solidFill>
                <a:latin typeface="Segoe UI Light" pitchFamily="34" charset="0"/>
                <a:ea typeface="+mn-ea"/>
                <a:cs typeface="+mn-cs"/>
              </a:rPr>
              <a:t>($false) / 1mb </a:t>
            </a:r>
          </a:p>
          <a:p>
            <a:pPr marL="0" marR="0" lvl="0" indent="0" algn="l" defTabSz="91446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latin typeface="Segoe UI Light" pitchFamily="34" charset="0"/>
              <a:ea typeface="+mn-ea"/>
              <a:cs typeface="+mn-cs"/>
            </a:endParaRPr>
          </a:p>
          <a:p>
            <a:pPr marL="0" marR="0" lvl="0" indent="0" algn="l" defTabSz="91446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Segoe UI Light" pitchFamily="34" charset="0"/>
                <a:ea typeface="+mn-ea"/>
                <a:cs typeface="+mn-cs"/>
              </a:rPr>
              <a:t>Before GC can collect the memory make sure that if you saved the </a:t>
            </a:r>
            <a:r>
              <a:rPr lang="en-US" sz="1000" kern="1200" dirty="0" err="1">
                <a:solidFill>
                  <a:schemeClr val="tx1"/>
                </a:solidFill>
                <a:latin typeface="Segoe UI Light" pitchFamily="34" charset="0"/>
                <a:ea typeface="+mn-ea"/>
                <a:cs typeface="+mn-cs"/>
              </a:rPr>
              <a:t>runspace</a:t>
            </a:r>
            <a:r>
              <a:rPr lang="en-US" sz="1000" kern="1200" dirty="0">
                <a:solidFill>
                  <a:schemeClr val="tx1"/>
                </a:solidFill>
                <a:latin typeface="Segoe UI Light" pitchFamily="34" charset="0"/>
                <a:ea typeface="+mn-ea"/>
                <a:cs typeface="+mn-cs"/>
              </a:rPr>
              <a:t> into a variable that you also remove the variable else the reference to the </a:t>
            </a:r>
            <a:r>
              <a:rPr lang="en-US" sz="1000" kern="1200" dirty="0" err="1">
                <a:solidFill>
                  <a:schemeClr val="tx1"/>
                </a:solidFill>
                <a:latin typeface="Segoe UI Light" pitchFamily="34" charset="0"/>
                <a:ea typeface="+mn-ea"/>
                <a:cs typeface="+mn-cs"/>
              </a:rPr>
              <a:t>runspace</a:t>
            </a:r>
            <a:r>
              <a:rPr lang="en-US" sz="1000" kern="1200" dirty="0">
                <a:solidFill>
                  <a:schemeClr val="tx1"/>
                </a:solidFill>
                <a:latin typeface="Segoe UI Light" pitchFamily="34" charset="0"/>
                <a:ea typeface="+mn-ea"/>
                <a:cs typeface="+mn-cs"/>
              </a:rPr>
              <a:t> and its variables are not free, hence they will not be cleaned up properly</a:t>
            </a:r>
          </a:p>
          <a:p>
            <a:pPr marL="0" marR="0" lvl="0" indent="0" algn="l" defTabSz="91446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6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6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822596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 Select Logo</a:t>
            </a:r>
          </a:p>
        </p:txBody>
      </p:sp>
    </p:spTree>
    <p:extLst>
      <p:ext uri="{BB962C8B-B14F-4D97-AF65-F5344CB8AC3E}">
        <p14:creationId xmlns:p14="http://schemas.microsoft.com/office/powerpoint/2010/main" val="1617186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933094743"/>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4987551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7056050"/>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2718568"/>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671210127"/>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2119567773"/>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598417878"/>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154841781"/>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482198073"/>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53060619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Tree>
    <p:extLst>
      <p:ext uri="{BB962C8B-B14F-4D97-AF65-F5344CB8AC3E}">
        <p14:creationId xmlns:p14="http://schemas.microsoft.com/office/powerpoint/2010/main" val="1292131622"/>
      </p:ext>
    </p:extLst>
  </p:cSld>
  <p:clrMapOvr>
    <a:masterClrMapping/>
  </p:clrMapOvr>
  <p:hf sldNum="0" hdr="0" ftr="0" dt="0"/>
</p:sldLayout>
</file>

<file path=ppt/slideLayouts/slideLayout2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19231957"/>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755864394"/>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2960395583"/>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37438160"/>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51112722"/>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97032348"/>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206009137"/>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048019059"/>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638004511"/>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403253600"/>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04540571"/>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866957286"/>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77029430"/>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095886701"/>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57610904"/>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55317612"/>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42177259"/>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dirty="0"/>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25118225"/>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90357745"/>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4322234"/>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2160028"/>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531458597"/>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667697"/>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3805889"/>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115813274"/>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784777540"/>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504713805"/>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xml><?xml version="1.0" encoding="utf-8"?>
<p:sldLayout xmlns:a16="http://schemas.microsoft.com/office/drawing/2014/main" xmlns:a14="http://schemas.microsoft.com/office/drawing/2010/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017861325"/>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499929857"/>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986401151"/>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385688184"/>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08500751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s>
</file>

<file path=ppt/slideMasters/slideMaster1.xml><?xml version="1.0" encoding="utf-8"?>
<p:sldMaster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97117461"/>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Lst>
  <p:hf sldNum="0" hdr="0" ftr="0" dt="0"/>
  <p:txStyles>
    <p:titleStyle>
      <a:lvl1pPr algn="l" defTabSz="932742" rtl="0" eaLnBrk="1" latinLnBrk="0" hangingPunct="1">
        <a:lnSpc>
          <a:spcPts val="3620"/>
        </a:lnSpc>
        <a:spcBef>
          <a:spcPct val="0"/>
        </a:spcBef>
        <a:buNone/>
        <a:defRPr lang="en-GB" sz="3200" b="0" kern="1200" cap="none" spc="-50" baseline="0" dirty="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0.xml.rels>&#65279;<?xml version="1.0" encoding="utf-8"?><Relationships xmlns="http://schemas.openxmlformats.org/package/2006/relationships"><Relationship Type="http://schemas.openxmlformats.org/officeDocument/2006/relationships/slideLayout" Target="../slideLayouts/slideLayout20.xml" Id="rId3" /><Relationship Type="http://schemas.openxmlformats.org/officeDocument/2006/relationships/tags" Target="../tags/tag26.xml" Id="rId2" /><Relationship Type="http://schemas.openxmlformats.org/officeDocument/2006/relationships/tags" Target="../tags/tag25.xml" Id="rId1" /><Relationship Type="http://schemas.openxmlformats.org/officeDocument/2006/relationships/image" Target="../media/image9.bin" Id="rId5" /><Relationship Type="http://schemas.openxmlformats.org/officeDocument/2006/relationships/notesSlide" Target="../notesSlides/notesSlide10.xml" Id="rId4" /></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0.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33.xml"/><Relationship Id="rId4" Type="http://schemas.openxmlformats.org/officeDocument/2006/relationships/image" Target="../media/image11.bin"/></Relationships>
</file>

<file path=ppt/slides/_rels/slide16.xml.rels>&#65279;<?xml version="1.0" encoding="utf-8"?><Relationships xmlns="http://schemas.openxmlformats.org/package/2006/relationships"><Relationship Type="http://schemas.openxmlformats.org/officeDocument/2006/relationships/notesSlide" Target="../notesSlides/notesSlide16.xml" Id="rId3" /><Relationship Type="http://schemas.openxmlformats.org/officeDocument/2006/relationships/slideLayout" Target="../slideLayouts/slideLayout8.xml" Id="rId2" /><Relationship Type="http://schemas.openxmlformats.org/officeDocument/2006/relationships/tags" Target="../tags/tag34.xml" Id="rId1" /><Relationship Type="http://schemas.openxmlformats.org/officeDocument/2006/relationships/image" Target="../media/image13.bin" Id="rId5" /><Relationship Type="http://schemas.openxmlformats.org/officeDocument/2006/relationships/image" Target="../media/image12.bin" Id="rId4" /></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9.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0.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3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19.xml"/><Relationship Id="rId5" Type="http://schemas.openxmlformats.org/officeDocument/2006/relationships/slideLayout" Target="../slideLayouts/slideLayout31.xml"/><Relationship Id="rId4" Type="http://schemas.openxmlformats.org/officeDocument/2006/relationships/tags" Target="../tags/tag4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tags" Target="../tags/tag48.xml"/><Relationship Id="rId4" Type="http://schemas.openxmlformats.org/officeDocument/2006/relationships/image" Target="../media/image14.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9.bin"/><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10.bin"/><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53.xml"/></Relationships>
</file>

<file path=ppt/slides/_rels/slide27.xml.rels><?xml version="1.0" encoding="UTF-8" standalone="yes"?>
<Relationships xmlns="http://schemas.openxmlformats.org/package/2006/relationships"><Relationship Id="rId8" Type="http://schemas.openxmlformats.org/officeDocument/2006/relationships/image" Target="../media/image15.bin"/><Relationship Id="rId3" Type="http://schemas.openxmlformats.org/officeDocument/2006/relationships/tags" Target="../tags/tag56.xml"/><Relationship Id="rId7" Type="http://schemas.openxmlformats.org/officeDocument/2006/relationships/slideLayout" Target="../slideLayouts/slideLayout15.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18" Type="http://schemas.openxmlformats.org/officeDocument/2006/relationships/tags" Target="../tags/tag79.xml"/><Relationship Id="rId3" Type="http://schemas.openxmlformats.org/officeDocument/2006/relationships/tags" Target="../tags/tag64.xml"/><Relationship Id="rId21" Type="http://schemas.openxmlformats.org/officeDocument/2006/relationships/slideLayout" Target="../slideLayouts/slideLayout15.xml"/><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tags" Target="../tags/tag78.xml"/><Relationship Id="rId2" Type="http://schemas.openxmlformats.org/officeDocument/2006/relationships/tags" Target="../tags/tag63.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24" Type="http://schemas.openxmlformats.org/officeDocument/2006/relationships/image" Target="../media/image15.bin"/><Relationship Id="rId5" Type="http://schemas.openxmlformats.org/officeDocument/2006/relationships/tags" Target="../tags/tag66.xml"/><Relationship Id="rId15" Type="http://schemas.openxmlformats.org/officeDocument/2006/relationships/tags" Target="../tags/tag76.xml"/><Relationship Id="rId23" Type="http://schemas.openxmlformats.org/officeDocument/2006/relationships/image" Target="../media/image16.bin"/><Relationship Id="rId10" Type="http://schemas.openxmlformats.org/officeDocument/2006/relationships/tags" Target="../tags/tag71.xml"/><Relationship Id="rId19" Type="http://schemas.openxmlformats.org/officeDocument/2006/relationships/tags" Target="../tags/tag80.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 Id="rId2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7.xml"/><Relationship Id="rId1" Type="http://schemas.openxmlformats.org/officeDocument/2006/relationships/tags" Target="../tags/tag84.xml"/><Relationship Id="rId5" Type="http://schemas.openxmlformats.org/officeDocument/2006/relationships/image" Target="../media/image18.bin"/><Relationship Id="rId4" Type="http://schemas.openxmlformats.org/officeDocument/2006/relationships/image" Target="../media/image17.bin"/></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9.bin"/><Relationship Id="rId4"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10.bin"/><Relationship Id="rId4"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6.xml"/><Relationship Id="rId1" Type="http://schemas.openxmlformats.org/officeDocument/2006/relationships/tags" Target="../tags/tag89.xml"/></Relationships>
</file>

<file path=ppt/slides/_rels/slide3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2.xml"/><Relationship Id="rId7" Type="http://schemas.openxmlformats.org/officeDocument/2006/relationships/diagramColors" Target="../diagrams/colors2.xml"/><Relationship Id="rId2" Type="http://schemas.openxmlformats.org/officeDocument/2006/relationships/slideLayout" Target="../slideLayouts/slideLayout8.xml"/><Relationship Id="rId1" Type="http://schemas.openxmlformats.org/officeDocument/2006/relationships/tags" Target="../tags/tag9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6.xml.rels><?xml version="1.0" encoding="UTF-8" standalone="yes"?>
<Relationships xmlns="http://schemas.openxmlformats.org/package/2006/relationships"><Relationship Id="rId26" Type="http://schemas.openxmlformats.org/officeDocument/2006/relationships/tags" Target="../tags/tag116.xml"/><Relationship Id="rId117" Type="http://schemas.openxmlformats.org/officeDocument/2006/relationships/tags" Target="../tags/tag207.xml"/><Relationship Id="rId21" Type="http://schemas.openxmlformats.org/officeDocument/2006/relationships/tags" Target="../tags/tag111.xml"/><Relationship Id="rId42" Type="http://schemas.openxmlformats.org/officeDocument/2006/relationships/tags" Target="../tags/tag132.xml"/><Relationship Id="rId47" Type="http://schemas.openxmlformats.org/officeDocument/2006/relationships/tags" Target="../tags/tag137.xml"/><Relationship Id="rId63" Type="http://schemas.openxmlformats.org/officeDocument/2006/relationships/tags" Target="../tags/tag153.xml"/><Relationship Id="rId68" Type="http://schemas.openxmlformats.org/officeDocument/2006/relationships/tags" Target="../tags/tag158.xml"/><Relationship Id="rId84" Type="http://schemas.openxmlformats.org/officeDocument/2006/relationships/tags" Target="../tags/tag174.xml"/><Relationship Id="rId89" Type="http://schemas.openxmlformats.org/officeDocument/2006/relationships/tags" Target="../tags/tag179.xml"/><Relationship Id="rId112" Type="http://schemas.openxmlformats.org/officeDocument/2006/relationships/tags" Target="../tags/tag202.xml"/><Relationship Id="rId16" Type="http://schemas.openxmlformats.org/officeDocument/2006/relationships/tags" Target="../tags/tag106.xml"/><Relationship Id="rId107" Type="http://schemas.openxmlformats.org/officeDocument/2006/relationships/tags" Target="../tags/tag197.xml"/><Relationship Id="rId11" Type="http://schemas.openxmlformats.org/officeDocument/2006/relationships/tags" Target="../tags/tag101.xml"/><Relationship Id="rId32" Type="http://schemas.openxmlformats.org/officeDocument/2006/relationships/tags" Target="../tags/tag122.xml"/><Relationship Id="rId37" Type="http://schemas.openxmlformats.org/officeDocument/2006/relationships/tags" Target="../tags/tag127.xml"/><Relationship Id="rId53" Type="http://schemas.openxmlformats.org/officeDocument/2006/relationships/tags" Target="../tags/tag143.xml"/><Relationship Id="rId58" Type="http://schemas.openxmlformats.org/officeDocument/2006/relationships/tags" Target="../tags/tag148.xml"/><Relationship Id="rId74" Type="http://schemas.openxmlformats.org/officeDocument/2006/relationships/tags" Target="../tags/tag164.xml"/><Relationship Id="rId79" Type="http://schemas.openxmlformats.org/officeDocument/2006/relationships/tags" Target="../tags/tag169.xml"/><Relationship Id="rId102" Type="http://schemas.openxmlformats.org/officeDocument/2006/relationships/tags" Target="../tags/tag192.xml"/><Relationship Id="rId123" Type="http://schemas.openxmlformats.org/officeDocument/2006/relationships/tags" Target="../tags/tag213.xml"/><Relationship Id="rId128" Type="http://schemas.openxmlformats.org/officeDocument/2006/relationships/image" Target="../media/image15.bin"/><Relationship Id="rId5" Type="http://schemas.openxmlformats.org/officeDocument/2006/relationships/tags" Target="../tags/tag95.xml"/><Relationship Id="rId90" Type="http://schemas.openxmlformats.org/officeDocument/2006/relationships/tags" Target="../tags/tag180.xml"/><Relationship Id="rId95" Type="http://schemas.openxmlformats.org/officeDocument/2006/relationships/tags" Target="../tags/tag185.xml"/><Relationship Id="rId19" Type="http://schemas.openxmlformats.org/officeDocument/2006/relationships/tags" Target="../tags/tag109.xml"/><Relationship Id="rId14" Type="http://schemas.openxmlformats.org/officeDocument/2006/relationships/tags" Target="../tags/tag104.xml"/><Relationship Id="rId22" Type="http://schemas.openxmlformats.org/officeDocument/2006/relationships/tags" Target="../tags/tag112.xml"/><Relationship Id="rId27" Type="http://schemas.openxmlformats.org/officeDocument/2006/relationships/tags" Target="../tags/tag117.xml"/><Relationship Id="rId30" Type="http://schemas.openxmlformats.org/officeDocument/2006/relationships/tags" Target="../tags/tag120.xml"/><Relationship Id="rId35" Type="http://schemas.openxmlformats.org/officeDocument/2006/relationships/tags" Target="../tags/tag125.xml"/><Relationship Id="rId43" Type="http://schemas.openxmlformats.org/officeDocument/2006/relationships/tags" Target="../tags/tag133.xml"/><Relationship Id="rId48" Type="http://schemas.openxmlformats.org/officeDocument/2006/relationships/tags" Target="../tags/tag138.xml"/><Relationship Id="rId56" Type="http://schemas.openxmlformats.org/officeDocument/2006/relationships/tags" Target="../tags/tag146.xml"/><Relationship Id="rId64" Type="http://schemas.openxmlformats.org/officeDocument/2006/relationships/tags" Target="../tags/tag154.xml"/><Relationship Id="rId69" Type="http://schemas.openxmlformats.org/officeDocument/2006/relationships/tags" Target="../tags/tag159.xml"/><Relationship Id="rId77" Type="http://schemas.openxmlformats.org/officeDocument/2006/relationships/tags" Target="../tags/tag167.xml"/><Relationship Id="rId100" Type="http://schemas.openxmlformats.org/officeDocument/2006/relationships/tags" Target="../tags/tag190.xml"/><Relationship Id="rId105" Type="http://schemas.openxmlformats.org/officeDocument/2006/relationships/tags" Target="../tags/tag195.xml"/><Relationship Id="rId113" Type="http://schemas.openxmlformats.org/officeDocument/2006/relationships/tags" Target="../tags/tag203.xml"/><Relationship Id="rId118" Type="http://schemas.openxmlformats.org/officeDocument/2006/relationships/tags" Target="../tags/tag208.xml"/><Relationship Id="rId126" Type="http://schemas.openxmlformats.org/officeDocument/2006/relationships/slideLayout" Target="../slideLayouts/slideLayout8.xml"/><Relationship Id="rId8" Type="http://schemas.openxmlformats.org/officeDocument/2006/relationships/tags" Target="../tags/tag98.xml"/><Relationship Id="rId51" Type="http://schemas.openxmlformats.org/officeDocument/2006/relationships/tags" Target="../tags/tag141.xml"/><Relationship Id="rId72" Type="http://schemas.openxmlformats.org/officeDocument/2006/relationships/tags" Target="../tags/tag162.xml"/><Relationship Id="rId80" Type="http://schemas.openxmlformats.org/officeDocument/2006/relationships/tags" Target="../tags/tag170.xml"/><Relationship Id="rId85" Type="http://schemas.openxmlformats.org/officeDocument/2006/relationships/tags" Target="../tags/tag175.xml"/><Relationship Id="rId93" Type="http://schemas.openxmlformats.org/officeDocument/2006/relationships/tags" Target="../tags/tag183.xml"/><Relationship Id="rId98" Type="http://schemas.openxmlformats.org/officeDocument/2006/relationships/tags" Target="../tags/tag188.xml"/><Relationship Id="rId121" Type="http://schemas.openxmlformats.org/officeDocument/2006/relationships/tags" Target="../tags/tag211.xml"/><Relationship Id="rId3" Type="http://schemas.openxmlformats.org/officeDocument/2006/relationships/tags" Target="../tags/tag93.xml"/><Relationship Id="rId12" Type="http://schemas.openxmlformats.org/officeDocument/2006/relationships/tags" Target="../tags/tag102.xml"/><Relationship Id="rId17" Type="http://schemas.openxmlformats.org/officeDocument/2006/relationships/tags" Target="../tags/tag107.xml"/><Relationship Id="rId25" Type="http://schemas.openxmlformats.org/officeDocument/2006/relationships/tags" Target="../tags/tag115.xml"/><Relationship Id="rId33" Type="http://schemas.openxmlformats.org/officeDocument/2006/relationships/tags" Target="../tags/tag123.xml"/><Relationship Id="rId38" Type="http://schemas.openxmlformats.org/officeDocument/2006/relationships/tags" Target="../tags/tag128.xml"/><Relationship Id="rId46" Type="http://schemas.openxmlformats.org/officeDocument/2006/relationships/tags" Target="../tags/tag136.xml"/><Relationship Id="rId59" Type="http://schemas.openxmlformats.org/officeDocument/2006/relationships/tags" Target="../tags/tag149.xml"/><Relationship Id="rId67" Type="http://schemas.openxmlformats.org/officeDocument/2006/relationships/tags" Target="../tags/tag157.xml"/><Relationship Id="rId103" Type="http://schemas.openxmlformats.org/officeDocument/2006/relationships/tags" Target="../tags/tag193.xml"/><Relationship Id="rId108" Type="http://schemas.openxmlformats.org/officeDocument/2006/relationships/tags" Target="../tags/tag198.xml"/><Relationship Id="rId116" Type="http://schemas.openxmlformats.org/officeDocument/2006/relationships/tags" Target="../tags/tag206.xml"/><Relationship Id="rId124" Type="http://schemas.openxmlformats.org/officeDocument/2006/relationships/tags" Target="../tags/tag214.xml"/><Relationship Id="rId20" Type="http://schemas.openxmlformats.org/officeDocument/2006/relationships/tags" Target="../tags/tag110.xml"/><Relationship Id="rId41" Type="http://schemas.openxmlformats.org/officeDocument/2006/relationships/tags" Target="../tags/tag131.xml"/><Relationship Id="rId54" Type="http://schemas.openxmlformats.org/officeDocument/2006/relationships/tags" Target="../tags/tag144.xml"/><Relationship Id="rId62" Type="http://schemas.openxmlformats.org/officeDocument/2006/relationships/tags" Target="../tags/tag152.xml"/><Relationship Id="rId70" Type="http://schemas.openxmlformats.org/officeDocument/2006/relationships/tags" Target="../tags/tag160.xml"/><Relationship Id="rId75" Type="http://schemas.openxmlformats.org/officeDocument/2006/relationships/tags" Target="../tags/tag165.xml"/><Relationship Id="rId83" Type="http://schemas.openxmlformats.org/officeDocument/2006/relationships/tags" Target="../tags/tag173.xml"/><Relationship Id="rId88" Type="http://schemas.openxmlformats.org/officeDocument/2006/relationships/tags" Target="../tags/tag178.xml"/><Relationship Id="rId91" Type="http://schemas.openxmlformats.org/officeDocument/2006/relationships/tags" Target="../tags/tag181.xml"/><Relationship Id="rId96" Type="http://schemas.openxmlformats.org/officeDocument/2006/relationships/tags" Target="../tags/tag186.xml"/><Relationship Id="rId111" Type="http://schemas.openxmlformats.org/officeDocument/2006/relationships/tags" Target="../tags/tag201.xml"/><Relationship Id="rId1" Type="http://schemas.openxmlformats.org/officeDocument/2006/relationships/tags" Target="../tags/tag91.xml"/><Relationship Id="rId6" Type="http://schemas.openxmlformats.org/officeDocument/2006/relationships/tags" Target="../tags/tag96.xml"/><Relationship Id="rId15" Type="http://schemas.openxmlformats.org/officeDocument/2006/relationships/tags" Target="../tags/tag105.xml"/><Relationship Id="rId23" Type="http://schemas.openxmlformats.org/officeDocument/2006/relationships/tags" Target="../tags/tag113.xml"/><Relationship Id="rId28" Type="http://schemas.openxmlformats.org/officeDocument/2006/relationships/tags" Target="../tags/tag118.xml"/><Relationship Id="rId36" Type="http://schemas.openxmlformats.org/officeDocument/2006/relationships/tags" Target="../tags/tag126.xml"/><Relationship Id="rId49" Type="http://schemas.openxmlformats.org/officeDocument/2006/relationships/tags" Target="../tags/tag139.xml"/><Relationship Id="rId57" Type="http://schemas.openxmlformats.org/officeDocument/2006/relationships/tags" Target="../tags/tag147.xml"/><Relationship Id="rId106" Type="http://schemas.openxmlformats.org/officeDocument/2006/relationships/tags" Target="../tags/tag196.xml"/><Relationship Id="rId114" Type="http://schemas.openxmlformats.org/officeDocument/2006/relationships/tags" Target="../tags/tag204.xml"/><Relationship Id="rId119" Type="http://schemas.openxmlformats.org/officeDocument/2006/relationships/tags" Target="../tags/tag209.xml"/><Relationship Id="rId127" Type="http://schemas.openxmlformats.org/officeDocument/2006/relationships/notesSlide" Target="../notesSlides/notesSlide33.xml"/><Relationship Id="rId10" Type="http://schemas.openxmlformats.org/officeDocument/2006/relationships/tags" Target="../tags/tag100.xml"/><Relationship Id="rId31" Type="http://schemas.openxmlformats.org/officeDocument/2006/relationships/tags" Target="../tags/tag121.xml"/><Relationship Id="rId44" Type="http://schemas.openxmlformats.org/officeDocument/2006/relationships/tags" Target="../tags/tag134.xml"/><Relationship Id="rId52" Type="http://schemas.openxmlformats.org/officeDocument/2006/relationships/tags" Target="../tags/tag142.xml"/><Relationship Id="rId60" Type="http://schemas.openxmlformats.org/officeDocument/2006/relationships/tags" Target="../tags/tag150.xml"/><Relationship Id="rId65" Type="http://schemas.openxmlformats.org/officeDocument/2006/relationships/tags" Target="../tags/tag155.xml"/><Relationship Id="rId73" Type="http://schemas.openxmlformats.org/officeDocument/2006/relationships/tags" Target="../tags/tag163.xml"/><Relationship Id="rId78" Type="http://schemas.openxmlformats.org/officeDocument/2006/relationships/tags" Target="../tags/tag168.xml"/><Relationship Id="rId81" Type="http://schemas.openxmlformats.org/officeDocument/2006/relationships/tags" Target="../tags/tag171.xml"/><Relationship Id="rId86" Type="http://schemas.openxmlformats.org/officeDocument/2006/relationships/tags" Target="../tags/tag176.xml"/><Relationship Id="rId94" Type="http://schemas.openxmlformats.org/officeDocument/2006/relationships/tags" Target="../tags/tag184.xml"/><Relationship Id="rId99" Type="http://schemas.openxmlformats.org/officeDocument/2006/relationships/tags" Target="../tags/tag189.xml"/><Relationship Id="rId101" Type="http://schemas.openxmlformats.org/officeDocument/2006/relationships/tags" Target="../tags/tag191.xml"/><Relationship Id="rId122" Type="http://schemas.openxmlformats.org/officeDocument/2006/relationships/tags" Target="../tags/tag212.xml"/><Relationship Id="rId4" Type="http://schemas.openxmlformats.org/officeDocument/2006/relationships/tags" Target="../tags/tag94.xml"/><Relationship Id="rId9" Type="http://schemas.openxmlformats.org/officeDocument/2006/relationships/tags" Target="../tags/tag99.xml"/><Relationship Id="rId13" Type="http://schemas.openxmlformats.org/officeDocument/2006/relationships/tags" Target="../tags/tag103.xml"/><Relationship Id="rId18" Type="http://schemas.openxmlformats.org/officeDocument/2006/relationships/tags" Target="../tags/tag108.xml"/><Relationship Id="rId39" Type="http://schemas.openxmlformats.org/officeDocument/2006/relationships/tags" Target="../tags/tag129.xml"/><Relationship Id="rId109" Type="http://schemas.openxmlformats.org/officeDocument/2006/relationships/tags" Target="../tags/tag199.xml"/><Relationship Id="rId34" Type="http://schemas.openxmlformats.org/officeDocument/2006/relationships/tags" Target="../tags/tag124.xml"/><Relationship Id="rId50" Type="http://schemas.openxmlformats.org/officeDocument/2006/relationships/tags" Target="../tags/tag140.xml"/><Relationship Id="rId55" Type="http://schemas.openxmlformats.org/officeDocument/2006/relationships/tags" Target="../tags/tag145.xml"/><Relationship Id="rId76" Type="http://schemas.openxmlformats.org/officeDocument/2006/relationships/tags" Target="../tags/tag166.xml"/><Relationship Id="rId97" Type="http://schemas.openxmlformats.org/officeDocument/2006/relationships/tags" Target="../tags/tag187.xml"/><Relationship Id="rId104" Type="http://schemas.openxmlformats.org/officeDocument/2006/relationships/tags" Target="../tags/tag194.xml"/><Relationship Id="rId120" Type="http://schemas.openxmlformats.org/officeDocument/2006/relationships/tags" Target="../tags/tag210.xml"/><Relationship Id="rId125" Type="http://schemas.openxmlformats.org/officeDocument/2006/relationships/tags" Target="../tags/tag215.xml"/><Relationship Id="rId7" Type="http://schemas.openxmlformats.org/officeDocument/2006/relationships/tags" Target="../tags/tag97.xml"/><Relationship Id="rId71" Type="http://schemas.openxmlformats.org/officeDocument/2006/relationships/tags" Target="../tags/tag161.xml"/><Relationship Id="rId92" Type="http://schemas.openxmlformats.org/officeDocument/2006/relationships/tags" Target="../tags/tag182.xml"/><Relationship Id="rId2" Type="http://schemas.openxmlformats.org/officeDocument/2006/relationships/tags" Target="../tags/tag92.xml"/><Relationship Id="rId29" Type="http://schemas.openxmlformats.org/officeDocument/2006/relationships/tags" Target="../tags/tag119.xml"/><Relationship Id="rId24" Type="http://schemas.openxmlformats.org/officeDocument/2006/relationships/tags" Target="../tags/tag114.xml"/><Relationship Id="rId40" Type="http://schemas.openxmlformats.org/officeDocument/2006/relationships/tags" Target="../tags/tag130.xml"/><Relationship Id="rId45" Type="http://schemas.openxmlformats.org/officeDocument/2006/relationships/tags" Target="../tags/tag135.xml"/><Relationship Id="rId66" Type="http://schemas.openxmlformats.org/officeDocument/2006/relationships/tags" Target="../tags/tag156.xml"/><Relationship Id="rId87" Type="http://schemas.openxmlformats.org/officeDocument/2006/relationships/tags" Target="../tags/tag177.xml"/><Relationship Id="rId110" Type="http://schemas.openxmlformats.org/officeDocument/2006/relationships/tags" Target="../tags/tag200.xml"/><Relationship Id="rId115" Type="http://schemas.openxmlformats.org/officeDocument/2006/relationships/tags" Target="../tags/tag205.xml"/><Relationship Id="rId61" Type="http://schemas.openxmlformats.org/officeDocument/2006/relationships/tags" Target="../tags/tag151.xml"/><Relationship Id="rId82" Type="http://schemas.openxmlformats.org/officeDocument/2006/relationships/tags" Target="../tags/tag17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21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4.xml"/><Relationship Id="rId1" Type="http://schemas.openxmlformats.org/officeDocument/2006/relationships/tags" Target="../tags/tag21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tags" Target="../tags/tag21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4.bin"/><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20.xml"/><Relationship Id="rId1" Type="http://schemas.openxmlformats.org/officeDocument/2006/relationships/tags" Target="../tags/tag219.xml"/><Relationship Id="rId5" Type="http://schemas.openxmlformats.org/officeDocument/2006/relationships/image" Target="../media/image9.bin"/><Relationship Id="rId4"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22.xml"/><Relationship Id="rId1" Type="http://schemas.openxmlformats.org/officeDocument/2006/relationships/tags" Target="../tags/tag221.xml"/><Relationship Id="rId5" Type="http://schemas.openxmlformats.org/officeDocument/2006/relationships/image" Target="../media/image10.bin"/><Relationship Id="rId4"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223.xml"/></Relationships>
</file>

<file path=ppt/slides/_rels/slide43.xml.rels><?xml version="1.0" encoding="UTF-8" standalone="yes"?>
<Relationships xmlns="http://schemas.openxmlformats.org/package/2006/relationships"><Relationship Id="rId3" Type="http://schemas.openxmlformats.org/officeDocument/2006/relationships/tags" Target="../tags/tag226.xml"/><Relationship Id="rId7" Type="http://schemas.openxmlformats.org/officeDocument/2006/relationships/image" Target="../media/image24.bin"/><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image" Target="../media/image23.bin"/><Relationship Id="rId5" Type="http://schemas.openxmlformats.org/officeDocument/2006/relationships/notesSlide" Target="../notesSlides/notesSlide39.xml"/><Relationship Id="rId4"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tags" Target="../tags/tag229.xml"/><Relationship Id="rId7" Type="http://schemas.openxmlformats.org/officeDocument/2006/relationships/image" Target="../media/image24.bin"/><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image" Target="../media/image23.bin"/><Relationship Id="rId5" Type="http://schemas.openxmlformats.org/officeDocument/2006/relationships/notesSlide" Target="../notesSlides/notesSlide40.xml"/><Relationship Id="rId4"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8.xml"/><Relationship Id="rId1" Type="http://schemas.openxmlformats.org/officeDocument/2006/relationships/tags" Target="../tags/tag23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2.xml"/><Relationship Id="rId1" Type="http://schemas.openxmlformats.org/officeDocument/2006/relationships/tags" Target="../tags/tag231.xml"/><Relationship Id="rId4" Type="http://schemas.openxmlformats.org/officeDocument/2006/relationships/image" Target="../media/image25.bin"/></Relationships>
</file>

<file path=ppt/slides/_rels/slide47.xml.rels>&#65279;<?xml version="1.0" encoding="utf-8"?><Relationships xmlns="http://schemas.openxmlformats.org/package/2006/relationships"><Relationship Type="http://schemas.openxmlformats.org/officeDocument/2006/relationships/slideLayout" Target="../slideLayouts/slideLayout20.xml" Id="rId3" /><Relationship Type="http://schemas.openxmlformats.org/officeDocument/2006/relationships/tags" Target="../tags/tag233.xml" Id="rId2" /><Relationship Type="http://schemas.openxmlformats.org/officeDocument/2006/relationships/tags" Target="../tags/tag232.xml" Id="rId1" /><Relationship Type="http://schemas.openxmlformats.org/officeDocument/2006/relationships/image" Target="../media/image9.bin" Id="rId5" /><Relationship Type="http://schemas.openxmlformats.org/officeDocument/2006/relationships/notesSlide" Target="../notesSlides/notesSlide43.xml" Id="rId4" /></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35.xml"/><Relationship Id="rId1" Type="http://schemas.openxmlformats.org/officeDocument/2006/relationships/tags" Target="../tags/tag234.xml"/><Relationship Id="rId5" Type="http://schemas.openxmlformats.org/officeDocument/2006/relationships/image" Target="../media/image10.bin"/><Relationship Id="rId4"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37.xml"/><Relationship Id="rId1" Type="http://schemas.openxmlformats.org/officeDocument/2006/relationships/tags" Target="../tags/tag236.xml"/><Relationship Id="rId5" Type="http://schemas.openxmlformats.org/officeDocument/2006/relationships/image" Target="../media/image26.bin"/><Relationship Id="rId4"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notesSlide" Target="../notesSlides/notesSlide5.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31.xml"/><Relationship Id="rId5" Type="http://schemas.openxmlformats.org/officeDocument/2006/relationships/tags" Target="../tags/tag15.xml"/><Relationship Id="rId4" Type="http://schemas.openxmlformats.org/officeDocument/2006/relationships/tags" Target="../tags/tag1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3.xml"/><Relationship Id="rId1" Type="http://schemas.openxmlformats.org/officeDocument/2006/relationships/tags" Target="../tags/tag238.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18.xml"/><Relationship Id="rId7" Type="http://schemas.openxmlformats.org/officeDocument/2006/relationships/slideLayout" Target="../slideLayouts/slideLayout13.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8.xml"/><Relationship Id="rId7" Type="http://schemas.openxmlformats.org/officeDocument/2006/relationships/diagramColors" Target="../diagrams/colors1.xml"/><Relationship Id="rId2" Type="http://schemas.openxmlformats.org/officeDocument/2006/relationships/slideLayout" Target="../slideLayouts/slideLayout8.xml"/><Relationship Id="rId1" Type="http://schemas.openxmlformats.org/officeDocument/2006/relationships/tags" Target="../tags/tag2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4.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err="1"/>
              <a:t>Runspaces</a:t>
            </a:r>
            <a:endParaRPr lang="en-US" dirty="0"/>
          </a:p>
        </p:txBody>
      </p:sp>
      <p:sp>
        <p:nvSpPr>
          <p:cNvPr id="2" name="Subtitle 1">
            <a:extLst>
              <a:ext uri="{FF2B5EF4-FFF2-40B4-BE49-F238E27FC236}">
                <a16:creationId xmlns:a16="http://schemas.microsoft.com/office/drawing/2014/main" id="{81DFADD5-6D87-4823-B86D-C883B7A63642}"/>
              </a:ext>
            </a:extLst>
          </p:cNvPr>
          <p:cNvSpPr>
            <a:spLocks noGrp="1"/>
          </p:cNvSpPr>
          <p:nvPr>
            <p:ph type="subTitle" idx="1"/>
          </p:nvPr>
        </p:nvSpPr>
        <p:spPr/>
        <p:txBody>
          <a:bodyPr>
            <a:normAutofit lnSpcReduction="10000"/>
          </a:bodyPr>
          <a:lstStyle/>
          <a:p>
            <a:r>
              <a:rPr lang="en-US" dirty="0"/>
              <a:t>Module 9</a:t>
            </a:r>
          </a:p>
        </p:txBody>
      </p:sp>
    </p:spTree>
    <p:custDataLst>
      <p:tags r:id="rId1"/>
    </p:custDataLst>
    <p:extLst>
      <p:ext uri="{BB962C8B-B14F-4D97-AF65-F5344CB8AC3E}">
        <p14:creationId xmlns:p14="http://schemas.microsoft.com/office/powerpoint/2010/main" val="480273213"/>
      </p:ext>
    </p:extLst>
  </p:cSld>
  <p:clrMapOvr>
    <a:masterClrMapping/>
  </p:clrMapOvr>
  <p:transition spd="slow"/>
</p:sld>
</file>

<file path=ppt/slides/slide10.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A Simple </a:t>
            </a:r>
            <a:r>
              <a:rPr lang="en-US" dirty="0" err="1"/>
              <a:t>Runspace</a:t>
            </a:r>
            <a:endParaRPr lang="en-US" dirty="0"/>
          </a:p>
          <a:p>
            <a:endParaRPr lang="en-US" dirty="0"/>
          </a:p>
          <a:p>
            <a:r>
              <a:rPr lang="en-US" dirty="0" err="1"/>
              <a:t>Runspace</a:t>
            </a:r>
            <a:r>
              <a:rPr lang="en-US" dirty="0"/>
              <a:t> VS Jobs</a:t>
            </a:r>
          </a:p>
        </p:txBody>
      </p:sp>
      <p:pic>
        <p:nvPicPr>
          <p:cNvPr id="5" name="Demo 01" descr="A person standing in front of a screen.">
            <a:extLst>
              <a:ext uri="{FF2B5EF4-FFF2-40B4-BE49-F238E27FC236}">
                <a16:creationId xmlns:a16="http://schemas.microsoft.com/office/drawing/2014/main" id="{5B00A5C1-9FA6-4339-A188-9262C2A8175C}"/>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734429818"/>
      </p:ext>
    </p:extLst>
  </p:cSld>
  <p:clrMapOvr>
    <a:masterClrMapping/>
  </p:clrMapOvr>
  <p:transition spd="slow"/>
</p:sld>
</file>

<file path=ppt/slides/slide1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663695677"/>
      </p:ext>
    </p:extLst>
  </p:cSld>
  <p:clrMapOvr>
    <a:masterClrMapping/>
  </p:clrMapOvr>
  <p:transition spd="slow"/>
</p:sld>
</file>

<file path=ppt/slides/slide1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err="1"/>
              <a:t>Runspace</a:t>
            </a:r>
            <a:r>
              <a:rPr lang="en-US" dirty="0"/>
              <a:t> commands</a:t>
            </a:r>
          </a:p>
        </p:txBody>
      </p:sp>
    </p:spTree>
    <p:custDataLst>
      <p:tags r:id="rId1"/>
    </p:custDataLst>
    <p:extLst>
      <p:ext uri="{BB962C8B-B14F-4D97-AF65-F5344CB8AC3E}">
        <p14:creationId xmlns:p14="http://schemas.microsoft.com/office/powerpoint/2010/main" val="1153206297"/>
      </p:ext>
    </p:extLst>
  </p:cSld>
  <p:clrMapOvr>
    <a:masterClrMapping/>
  </p:clrMapOvr>
  <p:transition spd="slow"/>
</p:sld>
</file>

<file path=ppt/slides/slide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76763AC-E01B-45D0-806A-1F2948DFF0A8}"/>
              </a:ext>
            </a:extLst>
          </p:cNvPr>
          <p:cNvSpPr>
            <a:spLocks noGrp="1"/>
          </p:cNvSpPr>
          <p:nvPr>
            <p:ph type="title"/>
          </p:nvPr>
        </p:nvSpPr>
        <p:spPr/>
        <p:txBody>
          <a:bodyPr/>
          <a:lstStyle/>
          <a:p>
            <a:r>
              <a:rPr lang="en-US" dirty="0" err="1"/>
              <a:t>Runspace</a:t>
            </a:r>
            <a:r>
              <a:rPr lang="en-US" dirty="0"/>
              <a:t> Commands</a:t>
            </a:r>
          </a:p>
        </p:txBody>
      </p:sp>
      <p:graphicFrame>
        <p:nvGraphicFramePr>
          <p:cNvPr id="32" name="Tabelle 31">
            <a:extLst>
              <a:ext uri="{FF2B5EF4-FFF2-40B4-BE49-F238E27FC236}">
                <a16:creationId xmlns:a16="http://schemas.microsoft.com/office/drawing/2014/main" id="{8C19BFBA-5CA7-48D2-87DA-8887B57D2B56}"/>
              </a:ext>
            </a:extLst>
          </p:cNvPr>
          <p:cNvGraphicFramePr>
            <a:graphicFrameLocks noGrp="1"/>
          </p:cNvGraphicFramePr>
          <p:nvPr>
            <p:extLst>
              <p:ext uri="{D42A27DB-BD31-4B8C-83A1-F6EECF244321}">
                <p14:modId xmlns:p14="http://schemas.microsoft.com/office/powerpoint/2010/main" val="2529708177"/>
              </p:ext>
            </p:extLst>
          </p:nvPr>
        </p:nvGraphicFramePr>
        <p:xfrm>
          <a:off x="655638" y="1408113"/>
          <a:ext cx="10880725" cy="1977263"/>
        </p:xfrm>
        <a:graphic>
          <a:graphicData uri="http://schemas.openxmlformats.org/drawingml/2006/table">
            <a:tbl>
              <a:tblPr firstRow="1" bandRow="1">
                <a:tableStyleId>{5C22544A-7EE6-4342-B048-85BDC9FD1C3A}</a:tableStyleId>
              </a:tblPr>
              <a:tblGrid>
                <a:gridCol w="2318363">
                  <a:extLst>
                    <a:ext uri="{9D8B030D-6E8A-4147-A177-3AD203B41FA5}">
                      <a16:colId xmlns:a16="http://schemas.microsoft.com/office/drawing/2014/main" val="2303989485"/>
                    </a:ext>
                  </a:extLst>
                </a:gridCol>
                <a:gridCol w="2374252">
                  <a:extLst>
                    <a:ext uri="{9D8B030D-6E8A-4147-A177-3AD203B41FA5}">
                      <a16:colId xmlns:a16="http://schemas.microsoft.com/office/drawing/2014/main" val="3131118425"/>
                    </a:ext>
                  </a:extLst>
                </a:gridCol>
                <a:gridCol w="6188110">
                  <a:extLst>
                    <a:ext uri="{9D8B030D-6E8A-4147-A177-3AD203B41FA5}">
                      <a16:colId xmlns:a16="http://schemas.microsoft.com/office/drawing/2014/main" val="1480192593"/>
                    </a:ext>
                  </a:extLst>
                </a:gridCol>
              </a:tblGrid>
              <a:tr h="421463">
                <a:tc>
                  <a:txBody>
                    <a:bodyPr/>
                    <a:lstStyle/>
                    <a:p>
                      <a:r>
                        <a:rPr lang="en-US" sz="2200" dirty="0">
                          <a:solidFill>
                            <a:schemeClr val="tx1"/>
                          </a:solidFill>
                        </a:rPr>
                        <a:t>Name</a:t>
                      </a:r>
                    </a:p>
                  </a:txBody>
                  <a:tcPr marL="182880" marR="18288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2200" b="1" kern="1200" dirty="0">
                          <a:solidFill>
                            <a:schemeClr val="tx1"/>
                          </a:solidFill>
                          <a:latin typeface="+mn-lt"/>
                          <a:ea typeface="+mn-ea"/>
                          <a:cs typeface="+mn-cs"/>
                        </a:rPr>
                        <a:t>Logic</a:t>
                      </a:r>
                    </a:p>
                  </a:txBody>
                  <a:tcPr marL="182880" marR="182880" marT="0" marB="0" anchor="ct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200" dirty="0"/>
                        <a:t>Example</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656402315"/>
                  </a:ext>
                </a:extLst>
              </a:tr>
              <a:tr h="1550543">
                <a:tc>
                  <a:txBody>
                    <a:bodyPr/>
                    <a:lstStyle/>
                    <a:p>
                      <a:pPr algn="ctr"/>
                      <a:r>
                        <a:rPr lang="en-US" sz="1800" kern="1200" dirty="0">
                          <a:solidFill>
                            <a:sysClr val="windowText" lastClr="000000"/>
                          </a:solidFill>
                          <a:latin typeface="Lucida Console" panose="020B0609040504020204" pitchFamily="49" charset="0"/>
                          <a:ea typeface="+mn-ea"/>
                          <a:cs typeface="+mn-cs"/>
                        </a:rPr>
                        <a:t>Get-</a:t>
                      </a:r>
                      <a:r>
                        <a:rPr lang="en-US" sz="1800" kern="1200" dirty="0" err="1">
                          <a:solidFill>
                            <a:sysClr val="windowText" lastClr="000000"/>
                          </a:solidFill>
                          <a:latin typeface="Lucida Console" panose="020B0609040504020204" pitchFamily="49" charset="0"/>
                          <a:ea typeface="+mn-ea"/>
                          <a:cs typeface="+mn-cs"/>
                        </a:rPr>
                        <a:t>Runspace</a:t>
                      </a:r>
                      <a:endParaRPr lang="en-US" sz="1800" kern="1200" dirty="0">
                        <a:solidFill>
                          <a:sysClr val="windowText" lastClr="000000"/>
                        </a:solidFill>
                        <a:latin typeface="Lucida Console" panose="020B0609040504020204" pitchFamily="49" charset="0"/>
                        <a:ea typeface="+mn-ea"/>
                        <a:cs typeface="+mn-cs"/>
                      </a:endParaRPr>
                    </a:p>
                  </a:txBody>
                  <a:tcPr marL="182880" marR="182880" marT="0" marB="0" anchor="ctr">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defTabSz="914400" rtl="0" eaLnBrk="1" latinLnBrk="0" hangingPunct="1"/>
                      <a:r>
                        <a:rPr lang="en-US" sz="1800" kern="1200" dirty="0">
                          <a:gradFill>
                            <a:gsLst>
                              <a:gs pos="2917">
                                <a:schemeClr val="tx1"/>
                              </a:gs>
                              <a:gs pos="30000">
                                <a:schemeClr val="tx1"/>
                              </a:gs>
                            </a:gsLst>
                            <a:lin ang="5400000" scaled="0"/>
                          </a:gradFill>
                          <a:latin typeface="+mn-lt"/>
                          <a:ea typeface="+mn-ea"/>
                          <a:cs typeface="+mn-cs"/>
                        </a:rPr>
                        <a:t>Shows </a:t>
                      </a:r>
                      <a:r>
                        <a:rPr lang="en-US" sz="1800" kern="1200" dirty="0" err="1">
                          <a:gradFill>
                            <a:gsLst>
                              <a:gs pos="2917">
                                <a:schemeClr val="tx1"/>
                              </a:gs>
                              <a:gs pos="30000">
                                <a:schemeClr val="tx1"/>
                              </a:gs>
                            </a:gsLst>
                            <a:lin ang="5400000" scaled="0"/>
                          </a:gradFill>
                          <a:latin typeface="+mn-lt"/>
                          <a:ea typeface="+mn-ea"/>
                          <a:cs typeface="+mn-cs"/>
                        </a:rPr>
                        <a:t>runspaces</a:t>
                      </a:r>
                      <a:r>
                        <a:rPr lang="en-US" sz="1800" kern="1200" dirty="0">
                          <a:gradFill>
                            <a:gsLst>
                              <a:gs pos="2917">
                                <a:schemeClr val="tx1"/>
                              </a:gs>
                              <a:gs pos="30000">
                                <a:schemeClr val="tx1"/>
                              </a:gs>
                            </a:gsLst>
                            <a:lin ang="5400000" scaled="0"/>
                          </a:gradFill>
                          <a:latin typeface="+mn-lt"/>
                          <a:ea typeface="+mn-ea"/>
                          <a:cs typeface="+mn-cs"/>
                        </a:rPr>
                        <a:t> in the current host</a:t>
                      </a:r>
                    </a:p>
                  </a:txBody>
                  <a:tcPr marL="182880" marR="182880" marT="0" marB="0"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rgbClr val="F5F5F5"/>
                          </a:solidFill>
                          <a:latin typeface="Lucida Console" panose="020B0609040504020204" pitchFamily="49" charset="0"/>
                        </a:rPr>
                        <a:t>PS C:\&gt; </a:t>
                      </a:r>
                      <a:r>
                        <a:rPr lang="en-US" sz="2000" kern="1200" dirty="0">
                          <a:solidFill>
                            <a:srgbClr val="E0FFFF"/>
                          </a:solidFill>
                          <a:latin typeface="Lucida Console" panose="020B0609040504020204" pitchFamily="49" charset="0"/>
                          <a:ea typeface="+mn-ea"/>
                          <a:cs typeface="+mn-cs"/>
                        </a:rPr>
                        <a:t>Get-</a:t>
                      </a:r>
                      <a:r>
                        <a:rPr lang="en-US" sz="2000" kern="1200" dirty="0" err="1">
                          <a:solidFill>
                            <a:srgbClr val="E0FFFF"/>
                          </a:solidFill>
                          <a:latin typeface="Lucida Console" panose="020B0609040504020204" pitchFamily="49" charset="0"/>
                          <a:ea typeface="+mn-ea"/>
                          <a:cs typeface="+mn-cs"/>
                        </a:rPr>
                        <a:t>Runs</a:t>
                      </a:r>
                      <a:r>
                        <a:rPr lang="en-US" sz="2000" dirty="0" err="1">
                          <a:solidFill>
                            <a:srgbClr val="E0FFFF"/>
                          </a:solidFill>
                          <a:latin typeface="Lucida Console" panose="020B0609040504020204" pitchFamily="49" charset="0"/>
                        </a:rPr>
                        <a:t>pace</a:t>
                      </a:r>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Id Name         </a:t>
                      </a:r>
                      <a:r>
                        <a:rPr lang="en-US" sz="2000" dirty="0" err="1">
                          <a:solidFill>
                            <a:srgbClr val="F5F5F5"/>
                          </a:solidFill>
                          <a:latin typeface="Lucida Console" panose="020B0609040504020204" pitchFamily="49" charset="0"/>
                        </a:rPr>
                        <a:t>ComputerName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         ------------</a:t>
                      </a:r>
                    </a:p>
                    <a:p>
                      <a:r>
                        <a:rPr lang="en-US" sz="2000" dirty="0">
                          <a:solidFill>
                            <a:srgbClr val="F5F5F5"/>
                          </a:solidFill>
                          <a:latin typeface="Lucida Console" panose="020B0609040504020204" pitchFamily="49" charset="0"/>
                        </a:rPr>
                        <a:t>1 Runspace1     localhost</a:t>
                      </a:r>
                      <a:endParaRPr lang="en-US" sz="2000" kern="1200" dirty="0">
                        <a:solidFill>
                          <a:srgbClr val="F5F5F5"/>
                        </a:solidFill>
                        <a:latin typeface="Lucida Console" panose="020B0609040504020204" pitchFamily="49" charset="0"/>
                        <a:ea typeface="+mn-ea"/>
                        <a:cs typeface="+mn-cs"/>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012456"/>
                    </a:solidFill>
                  </a:tcPr>
                </a:tc>
                <a:extLst>
                  <a:ext uri="{0D108BD9-81ED-4DB2-BD59-A6C34878D82A}">
                    <a16:rowId xmlns:a16="http://schemas.microsoft.com/office/drawing/2014/main" val="760093579"/>
                  </a:ext>
                </a:extLst>
              </a:tr>
            </a:tbl>
          </a:graphicData>
        </a:graphic>
      </p:graphicFrame>
      <p:sp>
        <p:nvSpPr>
          <p:cNvPr id="2" name="TextBox 1">
            <a:extLst>
              <a:ext uri="{FF2B5EF4-FFF2-40B4-BE49-F238E27FC236}">
                <a16:creationId xmlns:a16="http://schemas.microsoft.com/office/drawing/2014/main" id="{9DC011A0-71EE-40AF-A1F3-73EBDBCB0728}"/>
              </a:ext>
            </a:extLst>
          </p:cNvPr>
          <p:cNvSpPr txBox="1"/>
          <p:nvPr>
            <p:custDataLst>
              <p:tags r:id="rId2"/>
            </p:custDataLst>
          </p:nvPr>
        </p:nvSpPr>
        <p:spPr>
          <a:xfrm>
            <a:off x="655638" y="4572000"/>
            <a:ext cx="10880724" cy="677108"/>
          </a:xfrm>
          <a:prstGeom prst="rect">
            <a:avLst/>
          </a:prstGeom>
          <a:noFill/>
        </p:spPr>
        <p:txBody>
          <a:bodyPr wrap="square" lIns="0" tIns="0" rIns="0" bIns="0" rtlCol="0">
            <a:sp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indent="0" algn="l">
              <a:buNone/>
            </a:pPr>
            <a:r>
              <a:rPr lang="en-US" sz="2200" dirty="0">
                <a:gradFill>
                  <a:gsLst>
                    <a:gs pos="2917">
                      <a:schemeClr val="tx1"/>
                    </a:gs>
                    <a:gs pos="30000">
                      <a:schemeClr val="tx1"/>
                    </a:gs>
                  </a:gsLst>
                  <a:lin ang="5400000" scaled="0"/>
                </a:gradFill>
              </a:rPr>
              <a:t>There is only 1 cmdlet for </a:t>
            </a:r>
            <a:r>
              <a:rPr lang="en-US" sz="2200" dirty="0" err="1">
                <a:gradFill>
                  <a:gsLst>
                    <a:gs pos="2917">
                      <a:schemeClr val="tx1"/>
                    </a:gs>
                    <a:gs pos="30000">
                      <a:schemeClr val="tx1"/>
                    </a:gs>
                  </a:gsLst>
                  <a:lin ang="5400000" scaled="0"/>
                </a:gradFill>
              </a:rPr>
              <a:t>runspaces</a:t>
            </a:r>
            <a:r>
              <a:rPr lang="en-US" sz="2200" dirty="0">
                <a:gradFill>
                  <a:gsLst>
                    <a:gs pos="2917">
                      <a:schemeClr val="tx1"/>
                    </a:gs>
                    <a:gs pos="30000">
                      <a:schemeClr val="tx1"/>
                    </a:gs>
                  </a:gsLst>
                  <a:lin ang="5400000" scaled="0"/>
                </a:gradFill>
              </a:rPr>
              <a:t>. Most actions are handled by the methods of the classes used.</a:t>
            </a:r>
          </a:p>
        </p:txBody>
      </p:sp>
    </p:spTree>
    <p:custDataLst>
      <p:tags r:id="rId1"/>
    </p:custDataLst>
    <p:extLst>
      <p:ext uri="{BB962C8B-B14F-4D97-AF65-F5344CB8AC3E}">
        <p14:creationId xmlns:p14="http://schemas.microsoft.com/office/powerpoint/2010/main" val="2672426814"/>
      </p:ext>
    </p:extLst>
  </p:cSld>
  <p:clrMapOvr>
    <a:masterClrMapping/>
  </p:clrMapOvr>
  <p:transition spd="slow"/>
</p:sld>
</file>

<file path=ppt/slides/slide14.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PowerShell.exe Default </a:t>
            </a:r>
            <a:r>
              <a:rPr lang="en-US" dirty="0" err="1"/>
              <a:t>Runspace</a:t>
            </a:r>
            <a:endParaRPr lang="en-US" dirty="0"/>
          </a:p>
        </p:txBody>
      </p:sp>
    </p:spTree>
    <p:custDataLst>
      <p:tags r:id="rId1"/>
    </p:custDataLst>
    <p:extLst>
      <p:ext uri="{BB962C8B-B14F-4D97-AF65-F5344CB8AC3E}">
        <p14:creationId xmlns:p14="http://schemas.microsoft.com/office/powerpoint/2010/main" val="2774312070"/>
      </p:ext>
    </p:extLst>
  </p:cSld>
  <p:clrMapOvr>
    <a:masterClrMapping/>
  </p:clrMapOvr>
  <p:transition spd="slow"/>
</p:sld>
</file>

<file path=ppt/slides/slide1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A3F6BD-4592-4394-AC26-BB804B88F09C}"/>
              </a:ext>
            </a:extLst>
          </p:cNvPr>
          <p:cNvSpPr>
            <a:spLocks noGrp="1"/>
          </p:cNvSpPr>
          <p:nvPr>
            <p:ph type="title"/>
          </p:nvPr>
        </p:nvSpPr>
        <p:spPr/>
        <p:txBody>
          <a:bodyPr/>
          <a:lstStyle/>
          <a:p>
            <a:r>
              <a:rPr lang="en-US" dirty="0"/>
              <a:t>Inspecting the PowerShell.exe </a:t>
            </a:r>
            <a:r>
              <a:rPr lang="en-US" dirty="0" err="1"/>
              <a:t>Runspace</a:t>
            </a:r>
            <a:endParaRPr lang="en-US" dirty="0"/>
          </a:p>
        </p:txBody>
      </p:sp>
      <p:pic>
        <p:nvPicPr>
          <p:cNvPr id="5" name="Picture 4">
            <a:extLst>
              <a:ext uri="{FF2B5EF4-FFF2-40B4-BE49-F238E27FC236}">
                <a16:creationId xmlns:a16="http://schemas.microsoft.com/office/drawing/2014/main" id="{23EB8BD3-AB59-4A49-B89B-962525EB16DF}"/>
              </a:ext>
            </a:extLst>
          </p:cNvPr>
          <p:cNvPicPr>
            <a:picLocks noChangeAspect="1"/>
          </p:cNvPicPr>
          <p:nvPr/>
        </p:nvPicPr>
        <p:blipFill>
          <a:blip r:embed="rId4"/>
          <a:stretch>
            <a:fillRect/>
          </a:stretch>
        </p:blipFill>
        <p:spPr>
          <a:xfrm>
            <a:off x="1285606" y="914400"/>
            <a:ext cx="9620787" cy="5752755"/>
          </a:xfrm>
          <a:prstGeom prst="rect">
            <a:avLst/>
          </a:prstGeom>
        </p:spPr>
      </p:pic>
    </p:spTree>
    <p:custDataLst>
      <p:tags r:id="rId1"/>
    </p:custDataLst>
    <p:extLst>
      <p:ext uri="{BB962C8B-B14F-4D97-AF65-F5344CB8AC3E}">
        <p14:creationId xmlns:p14="http://schemas.microsoft.com/office/powerpoint/2010/main" val="1340337843"/>
      </p:ext>
    </p:extLst>
  </p:cSld>
  <p:clrMapOvr>
    <a:masterClrMapping/>
  </p:clrMapOvr>
  <p:transition spd="slow"/>
</p:sld>
</file>

<file path=ppt/slides/slide1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A3F6BD-4592-4394-AC26-BB804B88F09C}"/>
              </a:ext>
            </a:extLst>
          </p:cNvPr>
          <p:cNvSpPr>
            <a:spLocks noGrp="1"/>
          </p:cNvSpPr>
          <p:nvPr>
            <p:ph type="title"/>
          </p:nvPr>
        </p:nvSpPr>
        <p:spPr/>
        <p:txBody>
          <a:bodyPr/>
          <a:lstStyle/>
          <a:p>
            <a:r>
              <a:rPr lang="en-US" dirty="0"/>
              <a:t>Inspecting the PowerShell.exe </a:t>
            </a:r>
            <a:r>
              <a:rPr lang="en-US" dirty="0" err="1"/>
              <a:t>Runspace</a:t>
            </a:r>
            <a:r>
              <a:rPr lang="en-US" dirty="0"/>
              <a:t> Session State</a:t>
            </a:r>
          </a:p>
        </p:txBody>
      </p:sp>
      <p:pic>
        <p:nvPicPr>
          <p:cNvPr id="4" name="Content Placeholder 3">
            <a:extLst>
              <a:ext uri="{FF2B5EF4-FFF2-40B4-BE49-F238E27FC236}">
                <a16:creationId xmlns:a16="http://schemas.microsoft.com/office/drawing/2014/main" id="{EAC829C8-321D-4278-A2E0-10F20217018A}"/>
              </a:ext>
            </a:extLst>
          </p:cNvPr>
          <p:cNvPicPr>
            <a:picLocks noGrp="1" noChangeAspect="1"/>
          </p:cNvPicPr>
          <p:nvPr>
            <p:ph sz="quarter" idx="13"/>
          </p:nvPr>
        </p:nvPicPr>
        <p:blipFill>
          <a:blip r:embed="rId4"/>
          <a:stretch>
            <a:fillRect/>
          </a:stretch>
        </p:blipFill>
        <p:spPr>
          <a:xfrm>
            <a:off x="2128838" y="2722563"/>
            <a:ext cx="7934325" cy="2190750"/>
          </a:xfrm>
          <a:prstGeom prst="rect">
            <a:avLst/>
          </a:prstGeom>
        </p:spPr>
      </p:pic>
      <p:pic>
        <p:nvPicPr>
          <p:cNvPr id="2" name="Picture 1">
            <a:extLst>
              <a:ext uri="{FF2B5EF4-FFF2-40B4-BE49-F238E27FC236}">
                <a16:creationId xmlns:a16="http://schemas.microsoft.com/office/drawing/2014/main" id="{B407E098-7040-410E-A08C-D42567DC680A}"/>
              </a:ext>
            </a:extLst>
          </p:cNvPr>
          <p:cNvPicPr>
            <a:picLocks noChangeAspect="1"/>
          </p:cNvPicPr>
          <p:nvPr/>
        </p:nvPicPr>
        <p:blipFill>
          <a:blip r:embed="rId5"/>
          <a:stretch>
            <a:fillRect/>
          </a:stretch>
        </p:blipFill>
        <p:spPr>
          <a:xfrm>
            <a:off x="1564644" y="990600"/>
            <a:ext cx="9201926" cy="2438400"/>
          </a:xfrm>
          <a:prstGeom prst="rect">
            <a:avLst/>
          </a:prstGeom>
        </p:spPr>
      </p:pic>
      <p:sp>
        <p:nvSpPr>
          <p:cNvPr id="5" name="Speech Bubble: Rectangle 4">
            <a:extLst>
              <a:ext uri="{FF2B5EF4-FFF2-40B4-BE49-F238E27FC236}">
                <a16:creationId xmlns:a16="http://schemas.microsoft.com/office/drawing/2014/main" id="{B1820429-A37D-4EAE-99D0-2E3458D023A7}"/>
              </a:ext>
            </a:extLst>
          </p:cNvPr>
          <p:cNvSpPr/>
          <p:nvPr/>
        </p:nvSpPr>
        <p:spPr bwMode="auto">
          <a:xfrm>
            <a:off x="4724400" y="2598512"/>
            <a:ext cx="1600894" cy="838200"/>
          </a:xfrm>
          <a:prstGeom prst="wedgeRectCallout">
            <a:avLst>
              <a:gd name="adj1" fmla="val 9091"/>
              <a:gd name="adj2" fmla="val 5963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Loaded Modules</a:t>
            </a:r>
          </a:p>
        </p:txBody>
      </p:sp>
      <p:sp>
        <p:nvSpPr>
          <p:cNvPr id="9" name="Speech Bubble: Rectangle 8">
            <a:extLst>
              <a:ext uri="{FF2B5EF4-FFF2-40B4-BE49-F238E27FC236}">
                <a16:creationId xmlns:a16="http://schemas.microsoft.com/office/drawing/2014/main" id="{72224DE0-E1D0-45A9-9AF2-992A4120C8F2}"/>
              </a:ext>
            </a:extLst>
          </p:cNvPr>
          <p:cNvSpPr/>
          <p:nvPr/>
        </p:nvSpPr>
        <p:spPr bwMode="auto">
          <a:xfrm>
            <a:off x="6629400" y="2604161"/>
            <a:ext cx="1600894" cy="838200"/>
          </a:xfrm>
          <a:prstGeom prst="wedgeRectCallout">
            <a:avLst>
              <a:gd name="adj1" fmla="val -64322"/>
              <a:gd name="adj2" fmla="val 8537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Loaded Assemblies</a:t>
            </a:r>
          </a:p>
        </p:txBody>
      </p:sp>
      <p:sp>
        <p:nvSpPr>
          <p:cNvPr id="10" name="Speech Bubble: Rectangle 9">
            <a:extLst>
              <a:ext uri="{FF2B5EF4-FFF2-40B4-BE49-F238E27FC236}">
                <a16:creationId xmlns:a16="http://schemas.microsoft.com/office/drawing/2014/main" id="{98510494-DDA0-4FFF-A534-2962193E125F}"/>
              </a:ext>
            </a:extLst>
          </p:cNvPr>
          <p:cNvSpPr/>
          <p:nvPr/>
        </p:nvSpPr>
        <p:spPr bwMode="auto">
          <a:xfrm>
            <a:off x="8749121" y="1905000"/>
            <a:ext cx="1905000" cy="838200"/>
          </a:xfrm>
          <a:prstGeom prst="wedgeRectCallout">
            <a:avLst>
              <a:gd name="adj1" fmla="val -165510"/>
              <a:gd name="adj2" fmla="val 32963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Loaded PS Providers</a:t>
            </a:r>
          </a:p>
        </p:txBody>
      </p:sp>
      <p:sp>
        <p:nvSpPr>
          <p:cNvPr id="12" name="Speech Bubble: Rectangle 11">
            <a:extLst>
              <a:ext uri="{FF2B5EF4-FFF2-40B4-BE49-F238E27FC236}">
                <a16:creationId xmlns:a16="http://schemas.microsoft.com/office/drawing/2014/main" id="{0526D9A8-67E5-468D-B0E8-F7DCA4BAA9E2}"/>
              </a:ext>
            </a:extLst>
          </p:cNvPr>
          <p:cNvSpPr/>
          <p:nvPr/>
        </p:nvSpPr>
        <p:spPr bwMode="auto">
          <a:xfrm>
            <a:off x="1072020" y="5968214"/>
            <a:ext cx="1600894" cy="1093189"/>
          </a:xfrm>
          <a:prstGeom prst="wedgeRectCallout">
            <a:avLst>
              <a:gd name="adj1" fmla="val 57976"/>
              <a:gd name="adj2" fmla="val -6026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Loaded Startup Scripts</a:t>
            </a:r>
          </a:p>
        </p:txBody>
      </p:sp>
      <p:sp>
        <p:nvSpPr>
          <p:cNvPr id="13" name="Speech Bubble: Rectangle 12">
            <a:extLst>
              <a:ext uri="{FF2B5EF4-FFF2-40B4-BE49-F238E27FC236}">
                <a16:creationId xmlns:a16="http://schemas.microsoft.com/office/drawing/2014/main" id="{D6FA52AE-94F6-43E9-BB1E-1D4D0FAFE9FC}"/>
              </a:ext>
            </a:extLst>
          </p:cNvPr>
          <p:cNvSpPr/>
          <p:nvPr/>
        </p:nvSpPr>
        <p:spPr bwMode="auto">
          <a:xfrm>
            <a:off x="3833206" y="5981036"/>
            <a:ext cx="1782388" cy="1131542"/>
          </a:xfrm>
          <a:prstGeom prst="wedgeRectCallout">
            <a:avLst>
              <a:gd name="adj1" fmla="val 4631"/>
              <a:gd name="adj2" fmla="val -7875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Loaded Environment</a:t>
            </a:r>
          </a:p>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Variables</a:t>
            </a:r>
          </a:p>
        </p:txBody>
      </p:sp>
      <p:sp>
        <p:nvSpPr>
          <p:cNvPr id="14" name="Speech Bubble: Rectangle 13">
            <a:extLst>
              <a:ext uri="{FF2B5EF4-FFF2-40B4-BE49-F238E27FC236}">
                <a16:creationId xmlns:a16="http://schemas.microsoft.com/office/drawing/2014/main" id="{00C223E5-E544-48C5-8F38-BC00DBE3539B}"/>
              </a:ext>
            </a:extLst>
          </p:cNvPr>
          <p:cNvSpPr/>
          <p:nvPr/>
        </p:nvSpPr>
        <p:spPr bwMode="auto">
          <a:xfrm>
            <a:off x="6916510" y="5977094"/>
            <a:ext cx="2133600" cy="1121731"/>
          </a:xfrm>
          <a:prstGeom prst="wedgeRectCallout">
            <a:avLst>
              <a:gd name="adj1" fmla="val -108260"/>
              <a:gd name="adj2" fmla="val -11206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Loaded commands and variables</a:t>
            </a:r>
          </a:p>
        </p:txBody>
      </p:sp>
    </p:spTree>
    <p:custDataLst>
      <p:tags r:id="rId1"/>
    </p:custDataLst>
    <p:extLst>
      <p:ext uri="{BB962C8B-B14F-4D97-AF65-F5344CB8AC3E}">
        <p14:creationId xmlns:p14="http://schemas.microsoft.com/office/powerpoint/2010/main" val="37269473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3.75E-6 -3.33333E-6 L -3.75E-6 -0.25 " pathEditMode="relative" rAng="0" ptsTypes="AA">
                                      <p:cBhvr>
                                        <p:cTn id="6" dur="2000" fill="hold"/>
                                        <p:tgtEl>
                                          <p:spTgt spid="4"/>
                                        </p:tgtEl>
                                        <p:attrNameLst>
                                          <p:attrName>ppt_x</p:attrName>
                                          <p:attrName>ppt_y</p:attrName>
                                        </p:attrNameLst>
                                      </p:cBhvr>
                                      <p:rCtr x="0" y="-12500"/>
                                    </p:animMotion>
                                  </p:childTnLst>
                                </p:cTn>
                              </p:par>
                              <p:par>
                                <p:cTn id="7" presetID="6" presetClass="emph" presetSubtype="0" fill="hold" nodeType="withEffect">
                                  <p:stCondLst>
                                    <p:cond delay="0"/>
                                  </p:stCondLst>
                                  <p:childTnLst>
                                    <p:animScale>
                                      <p:cBhvr>
                                        <p:cTn id="8" dur="2000" fill="hold"/>
                                        <p:tgtEl>
                                          <p:spTgt spid="4"/>
                                        </p:tgtEl>
                                      </p:cBhvr>
                                      <p:by x="137000" y="137000"/>
                                    </p:animScale>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2" grpId="0" animBg="1"/>
      <p:bldP spid="13" grpId="0" animBg="1"/>
      <p:bldP spid="14" grpId="0" animBg="1"/>
    </p:bldLst>
  </p:timing>
</p:sld>
</file>

<file path=ppt/slides/slide17.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err="1"/>
              <a:t>Runspace</a:t>
            </a:r>
            <a:r>
              <a:rPr lang="en-US" dirty="0"/>
              <a:t> Session States</a:t>
            </a:r>
          </a:p>
        </p:txBody>
      </p:sp>
      <p:pic>
        <p:nvPicPr>
          <p:cNvPr id="5" name="Demo 01" descr="A person standing in front of a screen.">
            <a:extLst>
              <a:ext uri="{FF2B5EF4-FFF2-40B4-BE49-F238E27FC236}">
                <a16:creationId xmlns:a16="http://schemas.microsoft.com/office/drawing/2014/main" id="{5B00A5C1-9FA6-4339-A188-9262C2A8175C}"/>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3644075069"/>
      </p:ext>
    </p:extLst>
  </p:cSld>
  <p:clrMapOvr>
    <a:masterClrMapping/>
  </p:clrMapOvr>
  <p:transition spd="slow"/>
</p:sld>
</file>

<file path=ppt/slides/slide1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452749764"/>
      </p:ext>
    </p:extLst>
  </p:cSld>
  <p:clrMapOvr>
    <a:masterClrMapping/>
  </p:clrMapOvr>
  <p:transition spd="slow"/>
</p:sld>
</file>

<file path=ppt/slides/slide1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E3B4AF-11F1-42BB-8CBD-43970A658B11}"/>
              </a:ext>
            </a:extLst>
          </p:cNvPr>
          <p:cNvSpPr>
            <a:spLocks noGrp="1"/>
          </p:cNvSpPr>
          <p:nvPr>
            <p:ph type="title"/>
          </p:nvPr>
        </p:nvSpPr>
        <p:spPr/>
        <p:txBody>
          <a:bodyPr/>
          <a:lstStyle/>
          <a:p>
            <a:r>
              <a:rPr lang="en-US" dirty="0"/>
              <a:t>Creating and Initializing </a:t>
            </a:r>
            <a:r>
              <a:rPr lang="en-US" dirty="0" err="1"/>
              <a:t>Runspaces</a:t>
            </a:r>
            <a:endParaRPr lang="en-US" dirty="0"/>
          </a:p>
        </p:txBody>
      </p:sp>
    </p:spTree>
    <p:custDataLst>
      <p:tags r:id="rId1"/>
    </p:custDataLst>
    <p:extLst>
      <p:ext uri="{BB962C8B-B14F-4D97-AF65-F5344CB8AC3E}">
        <p14:creationId xmlns:p14="http://schemas.microsoft.com/office/powerpoint/2010/main" val="2684254087"/>
      </p:ext>
    </p:extLst>
  </p:cSld>
  <p:clrMapOvr>
    <a:masterClrMapping/>
  </p:clrMapOvr>
  <p:transition spd="slow"/>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76368552"/>
      </p:ext>
    </p:extLst>
  </p:cSld>
  <p:clrMapOvr>
    <a:masterClrMapping/>
  </p:clrMapOvr>
  <p:transition spd="slow"/>
</p:sld>
</file>

<file path=ppt/slides/slide20.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FDDE9-4831-410A-866F-B4DFF992F6A9}"/>
              </a:ext>
            </a:extLst>
          </p:cNvPr>
          <p:cNvSpPr>
            <a:spLocks noGrp="1"/>
          </p:cNvSpPr>
          <p:nvPr>
            <p:ph type="title"/>
          </p:nvPr>
        </p:nvSpPr>
        <p:spPr/>
        <p:txBody>
          <a:bodyPr/>
          <a:lstStyle/>
          <a:p>
            <a:r>
              <a:rPr lang="en-US" dirty="0"/>
              <a:t>Creating and Initializing Custom </a:t>
            </a:r>
            <a:r>
              <a:rPr lang="en-US" dirty="0" err="1"/>
              <a:t>Runspaces</a:t>
            </a:r>
            <a:r>
              <a:rPr lang="en-US" dirty="0"/>
              <a:t> Flow</a:t>
            </a:r>
          </a:p>
        </p:txBody>
      </p:sp>
      <p:sp>
        <p:nvSpPr>
          <p:cNvPr id="5" name="Text Placeholder 4">
            <a:extLst>
              <a:ext uri="{FF2B5EF4-FFF2-40B4-BE49-F238E27FC236}">
                <a16:creationId xmlns:a16="http://schemas.microsoft.com/office/drawing/2014/main" id="{67AEAEA8-F10F-44D7-BE98-6B895328C23B}"/>
              </a:ext>
            </a:extLst>
          </p:cNvPr>
          <p:cNvSpPr>
            <a:spLocks noGrp="1"/>
          </p:cNvSpPr>
          <p:nvPr>
            <p:ph type="body" sz="quarter" idx="16"/>
          </p:nvPr>
        </p:nvSpPr>
        <p:spPr>
          <a:xfrm>
            <a:off x="865187" y="3505200"/>
            <a:ext cx="2487613" cy="2722564"/>
          </a:xfrm>
        </p:spPr>
        <p:txBody>
          <a:bodyPr/>
          <a:lstStyle/>
          <a:p>
            <a:r>
              <a:rPr lang="en-US" dirty="0"/>
              <a:t>Initialize session</a:t>
            </a:r>
            <a:r>
              <a:rPr lang="en-NL" dirty="0"/>
              <a:t> </a:t>
            </a:r>
            <a:r>
              <a:rPr lang="en-US" dirty="0"/>
              <a:t>configuration classes or states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1" name="Creative process" title="Icon of a pencil with an arrow around it pointing counterclockwise">
            <a:extLst>
              <a:ext uri="{FF2B5EF4-FFF2-40B4-BE49-F238E27FC236}">
                <a16:creationId xmlns:a16="http://schemas.microsoft.com/office/drawing/2014/main" id="{D487D9D2-B1BD-4B3A-B76F-308B0860BF9B}"/>
              </a:ext>
            </a:extLst>
          </p:cNvPr>
          <p:cNvSpPr>
            <a:spLocks noChangeAspect="1" noEditPoints="1"/>
          </p:cNvSpPr>
          <p:nvPr>
            <p:custDataLst>
              <p:tags r:id="rId2"/>
            </p:custDataLst>
          </p:nvPr>
        </p:nvSpPr>
        <p:spPr bwMode="auto">
          <a:xfrm>
            <a:off x="1551782" y="2071317"/>
            <a:ext cx="1114422" cy="1091493"/>
          </a:xfrm>
          <a:custGeom>
            <a:avLst/>
            <a:gdLst>
              <a:gd name="T0" fmla="*/ 0 w 354"/>
              <a:gd name="T1" fmla="*/ 174 h 348"/>
              <a:gd name="T2" fmla="*/ 177 w 354"/>
              <a:gd name="T3" fmla="*/ 0 h 348"/>
              <a:gd name="T4" fmla="*/ 354 w 354"/>
              <a:gd name="T5" fmla="*/ 174 h 348"/>
              <a:gd name="T6" fmla="*/ 177 w 354"/>
              <a:gd name="T7" fmla="*/ 348 h 348"/>
              <a:gd name="T8" fmla="*/ 18 w 354"/>
              <a:gd name="T9" fmla="*/ 252 h 348"/>
              <a:gd name="T10" fmla="*/ 60 w 354"/>
              <a:gd name="T11" fmla="*/ 265 h 348"/>
              <a:gd name="T12" fmla="*/ 18 w 354"/>
              <a:gd name="T13" fmla="*/ 252 h 348"/>
              <a:gd name="T14" fmla="*/ 6 w 354"/>
              <a:gd name="T15" fmla="*/ 294 h 348"/>
              <a:gd name="T16" fmla="*/ 263 w 354"/>
              <a:gd name="T17" fmla="*/ 22 h 348"/>
              <a:gd name="T18" fmla="*/ 161 w 354"/>
              <a:gd name="T19" fmla="*/ 121 h 348"/>
              <a:gd name="T20" fmla="*/ 120 w 354"/>
              <a:gd name="T21" fmla="*/ 234 h 348"/>
              <a:gd name="T22" fmla="*/ 237 w 354"/>
              <a:gd name="T23" fmla="*/ 194 h 348"/>
              <a:gd name="T24" fmla="*/ 336 w 354"/>
              <a:gd name="T25" fmla="*/ 97 h 348"/>
              <a:gd name="T26" fmla="*/ 161 w 354"/>
              <a:gd name="T27" fmla="*/ 121 h 348"/>
              <a:gd name="T28" fmla="*/ 217 w 354"/>
              <a:gd name="T29" fmla="*/ 140 h 348"/>
              <a:gd name="T30" fmla="*/ 304 w 354"/>
              <a:gd name="T31" fmla="*/ 52 h 348"/>
              <a:gd name="T32" fmla="*/ 236 w 354"/>
              <a:gd name="T33" fmla="*/ 194 h 348"/>
              <a:gd name="T34" fmla="*/ 217 w 354"/>
              <a:gd name="T35" fmla="*/ 140 h 348"/>
              <a:gd name="T36" fmla="*/ 138 w 354"/>
              <a:gd name="T37" fmla="*/ 184 h 348"/>
              <a:gd name="T38" fmla="*/ 171 w 354"/>
              <a:gd name="T39" fmla="*/ 21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4" h="348">
                <a:moveTo>
                  <a:pt x="0" y="174"/>
                </a:moveTo>
                <a:cubicBezTo>
                  <a:pt x="0" y="78"/>
                  <a:pt x="79" y="0"/>
                  <a:pt x="177" y="0"/>
                </a:cubicBezTo>
                <a:cubicBezTo>
                  <a:pt x="275" y="0"/>
                  <a:pt x="354" y="78"/>
                  <a:pt x="354" y="174"/>
                </a:cubicBezTo>
                <a:cubicBezTo>
                  <a:pt x="354" y="271"/>
                  <a:pt x="275" y="348"/>
                  <a:pt x="177" y="348"/>
                </a:cubicBezTo>
                <a:cubicBezTo>
                  <a:pt x="108" y="348"/>
                  <a:pt x="47" y="309"/>
                  <a:pt x="18" y="252"/>
                </a:cubicBezTo>
                <a:moveTo>
                  <a:pt x="60" y="265"/>
                </a:moveTo>
                <a:cubicBezTo>
                  <a:pt x="18" y="252"/>
                  <a:pt x="18" y="252"/>
                  <a:pt x="18" y="252"/>
                </a:cubicBezTo>
                <a:cubicBezTo>
                  <a:pt x="6" y="294"/>
                  <a:pt x="6" y="294"/>
                  <a:pt x="6" y="294"/>
                </a:cubicBezTo>
                <a:moveTo>
                  <a:pt x="263" y="22"/>
                </a:moveTo>
                <a:cubicBezTo>
                  <a:pt x="161" y="121"/>
                  <a:pt x="161" y="121"/>
                  <a:pt x="161" y="121"/>
                </a:cubicBezTo>
                <a:cubicBezTo>
                  <a:pt x="120" y="234"/>
                  <a:pt x="120" y="234"/>
                  <a:pt x="120" y="234"/>
                </a:cubicBezTo>
                <a:cubicBezTo>
                  <a:pt x="237" y="194"/>
                  <a:pt x="237" y="194"/>
                  <a:pt x="237" y="194"/>
                </a:cubicBezTo>
                <a:cubicBezTo>
                  <a:pt x="336" y="97"/>
                  <a:pt x="336" y="97"/>
                  <a:pt x="336" y="97"/>
                </a:cubicBezTo>
                <a:moveTo>
                  <a:pt x="161" y="121"/>
                </a:moveTo>
                <a:cubicBezTo>
                  <a:pt x="217" y="140"/>
                  <a:pt x="217" y="140"/>
                  <a:pt x="217" y="140"/>
                </a:cubicBezTo>
                <a:cubicBezTo>
                  <a:pt x="304" y="52"/>
                  <a:pt x="304" y="52"/>
                  <a:pt x="304" y="52"/>
                </a:cubicBezTo>
                <a:moveTo>
                  <a:pt x="236" y="194"/>
                </a:moveTo>
                <a:cubicBezTo>
                  <a:pt x="217" y="140"/>
                  <a:pt x="217" y="140"/>
                  <a:pt x="217" y="140"/>
                </a:cubicBezTo>
                <a:moveTo>
                  <a:pt x="138" y="184"/>
                </a:moveTo>
                <a:cubicBezTo>
                  <a:pt x="171" y="217"/>
                  <a:pt x="171" y="217"/>
                  <a:pt x="171" y="217"/>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Insert" title="Icon of an arrow pointing into an container">
            <a:extLst>
              <a:ext uri="{FF2B5EF4-FFF2-40B4-BE49-F238E27FC236}">
                <a16:creationId xmlns:a16="http://schemas.microsoft.com/office/drawing/2014/main" id="{0BC33A17-DECC-43C9-B436-049943EA35C5}"/>
              </a:ext>
            </a:extLst>
          </p:cNvPr>
          <p:cNvSpPr>
            <a:spLocks noChangeAspect="1" noEditPoints="1"/>
          </p:cNvSpPr>
          <p:nvPr>
            <p:custDataLst>
              <p:tags r:id="rId3"/>
            </p:custDataLst>
          </p:nvPr>
        </p:nvSpPr>
        <p:spPr bwMode="auto">
          <a:xfrm>
            <a:off x="9660898" y="2090848"/>
            <a:ext cx="844216" cy="1054200"/>
          </a:xfrm>
          <a:custGeom>
            <a:avLst/>
            <a:gdLst>
              <a:gd name="T0" fmla="*/ 145 w 197"/>
              <a:gd name="T1" fmla="*/ 153 h 246"/>
              <a:gd name="T2" fmla="*/ 99 w 197"/>
              <a:gd name="T3" fmla="*/ 194 h 246"/>
              <a:gd name="T4" fmla="*/ 52 w 197"/>
              <a:gd name="T5" fmla="*/ 153 h 246"/>
              <a:gd name="T6" fmla="*/ 0 w 197"/>
              <a:gd name="T7" fmla="*/ 78 h 246"/>
              <a:gd name="T8" fmla="*/ 0 w 197"/>
              <a:gd name="T9" fmla="*/ 246 h 246"/>
              <a:gd name="T10" fmla="*/ 197 w 197"/>
              <a:gd name="T11" fmla="*/ 246 h 246"/>
              <a:gd name="T12" fmla="*/ 197 w 197"/>
              <a:gd name="T13" fmla="*/ 78 h 246"/>
              <a:gd name="T14" fmla="*/ 99 w 197"/>
              <a:gd name="T15" fmla="*/ 194 h 246"/>
              <a:gd name="T16" fmla="*/ 99 w 197"/>
              <a:gd name="T17"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46">
                <a:moveTo>
                  <a:pt x="145" y="153"/>
                </a:moveTo>
                <a:lnTo>
                  <a:pt x="99" y="194"/>
                </a:lnTo>
                <a:lnTo>
                  <a:pt x="52" y="153"/>
                </a:lnTo>
                <a:moveTo>
                  <a:pt x="0" y="78"/>
                </a:moveTo>
                <a:lnTo>
                  <a:pt x="0" y="246"/>
                </a:lnTo>
                <a:lnTo>
                  <a:pt x="197" y="246"/>
                </a:lnTo>
                <a:lnTo>
                  <a:pt x="197" y="78"/>
                </a:lnTo>
                <a:moveTo>
                  <a:pt x="99" y="194"/>
                </a:moveTo>
                <a:lnTo>
                  <a:pt x="99" y="0"/>
                </a:lnTo>
              </a:path>
            </a:pathLst>
          </a:custGeom>
          <a:noFill/>
          <a:ln w="15875" cap="sq">
            <a:solidFill>
              <a:schemeClr val="tx1"/>
            </a:solidFill>
            <a:prstDash val="soli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
        <p:nvSpPr>
          <p:cNvPr id="19" name="Repair" title="Icon of a gear with a wrench">
            <a:extLst>
              <a:ext uri="{FF2B5EF4-FFF2-40B4-BE49-F238E27FC236}">
                <a16:creationId xmlns:a16="http://schemas.microsoft.com/office/drawing/2014/main" id="{32B31F1E-37C5-4DC1-8907-21877D30B70B}"/>
              </a:ext>
            </a:extLst>
          </p:cNvPr>
          <p:cNvSpPr>
            <a:spLocks noChangeAspect="1" noEditPoints="1"/>
          </p:cNvSpPr>
          <p:nvPr>
            <p:custDataLst>
              <p:tags r:id="rId4"/>
            </p:custDataLst>
          </p:nvPr>
        </p:nvSpPr>
        <p:spPr bwMode="auto">
          <a:xfrm>
            <a:off x="5524500" y="2071317"/>
            <a:ext cx="1143000" cy="1052429"/>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7" name="Text Placeholder 4">
            <a:extLst>
              <a:ext uri="{FF2B5EF4-FFF2-40B4-BE49-F238E27FC236}">
                <a16:creationId xmlns:a16="http://schemas.microsoft.com/office/drawing/2014/main" id="{22071B60-C399-4608-8EE9-D172387F32E1}"/>
              </a:ext>
            </a:extLst>
          </p:cNvPr>
          <p:cNvSpPr txBox="1">
            <a:spLocks/>
          </p:cNvSpPr>
          <p:nvPr/>
        </p:nvSpPr>
        <p:spPr>
          <a:xfrm>
            <a:off x="4852194" y="3528391"/>
            <a:ext cx="2487613" cy="2722564"/>
          </a:xfrm>
          <a:prstGeom prst="rect">
            <a:avLst/>
          </a:prstGeom>
        </p:spPr>
        <p:txBody>
          <a:bodyPr vert="horz" lIns="0" tIns="0" rIns="0" bIns="0" rtlCol="0">
            <a:noAutofit/>
          </a:bodyPr>
          <a:lstStyle>
            <a:lvl1pPr marL="0" indent="0" algn="ctr" defTabSz="932688" rtl="0" eaLnBrk="1" latinLnBrk="0" hangingPunct="1">
              <a:lnSpc>
                <a:spcPct val="100000"/>
              </a:lnSpc>
              <a:spcBef>
                <a:spcPts val="0"/>
              </a:spcBef>
              <a:buClr>
                <a:schemeClr val="tx1"/>
              </a:buClr>
              <a:buSzPct val="90000"/>
              <a:buFont typeface="Wingdings" panose="05000000000000000000" pitchFamily="2" charset="2"/>
              <a:buNone/>
              <a:defRPr lang="en-US" sz="20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r>
              <a:rPr lang="en-US" dirty="0"/>
              <a:t>Configure session</a:t>
            </a:r>
            <a:r>
              <a:rPr lang="en-NL" dirty="0"/>
              <a:t> </a:t>
            </a:r>
            <a:r>
              <a:rPr lang="en-US" dirty="0"/>
              <a:t>configuration classes or states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0" name="Text Placeholder 4">
            <a:extLst>
              <a:ext uri="{FF2B5EF4-FFF2-40B4-BE49-F238E27FC236}">
                <a16:creationId xmlns:a16="http://schemas.microsoft.com/office/drawing/2014/main" id="{002E165D-3F96-4D05-9A3E-3E5358A6C4E8}"/>
              </a:ext>
            </a:extLst>
          </p:cNvPr>
          <p:cNvSpPr txBox="1">
            <a:spLocks/>
          </p:cNvSpPr>
          <p:nvPr/>
        </p:nvSpPr>
        <p:spPr>
          <a:xfrm>
            <a:off x="8839200" y="3505200"/>
            <a:ext cx="2487613" cy="2722564"/>
          </a:xfrm>
          <a:prstGeom prst="rect">
            <a:avLst/>
          </a:prstGeom>
        </p:spPr>
        <p:txBody>
          <a:bodyPr vert="horz" lIns="0" tIns="0" rIns="0" bIns="0" rtlCol="0">
            <a:noAutofit/>
          </a:bodyPr>
          <a:lstStyle>
            <a:lvl1pPr marL="0" indent="0" algn="ctr" defTabSz="932688" rtl="0" eaLnBrk="1" latinLnBrk="0" hangingPunct="1">
              <a:lnSpc>
                <a:spcPct val="100000"/>
              </a:lnSpc>
              <a:spcBef>
                <a:spcPts val="0"/>
              </a:spcBef>
              <a:buClr>
                <a:schemeClr val="tx1"/>
              </a:buClr>
              <a:buSzPct val="90000"/>
              <a:buFont typeface="Wingdings" panose="05000000000000000000" pitchFamily="2" charset="2"/>
              <a:buNone/>
              <a:defRPr lang="en-US" sz="20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r>
              <a:rPr lang="en-US" dirty="0"/>
              <a:t>Create a PowerShell </a:t>
            </a:r>
            <a:r>
              <a:rPr lang="en-US" dirty="0" err="1"/>
              <a:t>runspace</a:t>
            </a:r>
            <a:r>
              <a:rPr lang="en-US" dirty="0"/>
              <a:t> using </a:t>
            </a:r>
            <a:r>
              <a:rPr lang="en-NL" dirty="0"/>
              <a:t>a </a:t>
            </a:r>
            <a:r>
              <a:rPr lang="en-US" dirty="0"/>
              <a:t>preconfigured session</a:t>
            </a:r>
            <a:r>
              <a:rPr lang="en-NL" dirty="0"/>
              <a:t> </a:t>
            </a:r>
            <a:r>
              <a:rPr lang="en-US" dirty="0"/>
              <a:t>configuration</a:t>
            </a:r>
          </a:p>
          <a:p>
            <a:endParaRPr lang="en-US" dirty="0"/>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2983745823"/>
      </p:ext>
    </p:extLst>
  </p:cSld>
  <p:clrMapOvr>
    <a:masterClrMapping/>
  </p:clrMapOvr>
  <p:transition spd="slow"/>
</p:sld>
</file>

<file path=ppt/slides/slide2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lstStyle/>
          <a:p>
            <a:r>
              <a:rPr lang="en-US" dirty="0"/>
              <a:t>Creating and Initializing Custom </a:t>
            </a:r>
            <a:r>
              <a:rPr lang="en-US" dirty="0" err="1"/>
              <a:t>Runspaces</a:t>
            </a:r>
            <a:r>
              <a:rPr lang="en-US" dirty="0"/>
              <a:t> – Example 2</a:t>
            </a:r>
          </a:p>
        </p:txBody>
      </p:sp>
      <p:sp>
        <p:nvSpPr>
          <p:cNvPr id="4" name="Subtitle 3">
            <a:extLst>
              <a:ext uri="{FF2B5EF4-FFF2-40B4-BE49-F238E27FC236}">
                <a16:creationId xmlns:a16="http://schemas.microsoft.com/office/drawing/2014/main" id="{A8656A33-7FCD-4367-8C2F-C63A2DB830C5}"/>
              </a:ext>
            </a:extLst>
          </p:cNvPr>
          <p:cNvSpPr>
            <a:spLocks noGrp="1"/>
          </p:cNvSpPr>
          <p:nvPr>
            <p:ph type="subTitle" idx="1"/>
          </p:nvPr>
        </p:nvSpPr>
        <p:spPr/>
        <p:txBody>
          <a:bodyPr/>
          <a:lstStyle/>
          <a:p>
            <a:r>
              <a:rPr lang="en-US" dirty="0"/>
              <a:t>Directly Configuring an </a:t>
            </a:r>
            <a:r>
              <a:rPr lang="en-US" dirty="0" err="1"/>
              <a:t>Initialsessionstate</a:t>
            </a:r>
            <a:endParaRPr lang="en-US" dirty="0"/>
          </a:p>
          <a:p>
            <a:endParaRPr lang="en-US" dirty="0"/>
          </a:p>
        </p:txBody>
      </p:sp>
      <p:sp>
        <p:nvSpPr>
          <p:cNvPr id="3" name="Content Placeholder 2">
            <a:extLst>
              <a:ext uri="{FF2B5EF4-FFF2-40B4-BE49-F238E27FC236}">
                <a16:creationId xmlns:a16="http://schemas.microsoft.com/office/drawing/2014/main" id="{64F84F87-5B96-4313-B125-D6E0D30E09EF}"/>
              </a:ext>
            </a:extLst>
          </p:cNvPr>
          <p:cNvSpPr>
            <a:spLocks noGrp="1"/>
          </p:cNvSpPr>
          <p:nvPr>
            <p:ph sz="quarter" idx="13"/>
          </p:nvPr>
        </p:nvSpPr>
        <p:spPr/>
        <p:txBody>
          <a:bodyPr>
            <a:normAutofit/>
          </a:bodyPr>
          <a:lstStyle/>
          <a:p>
            <a:r>
              <a:rPr lang="en-US" dirty="0"/>
              <a:t>Create a default </a:t>
            </a:r>
            <a:r>
              <a:rPr lang="en-US" dirty="0" err="1"/>
              <a:t>initialsessionstate</a:t>
            </a:r>
            <a:r>
              <a:rPr lang="en-US" dirty="0"/>
              <a:t> using its class</a:t>
            </a:r>
          </a:p>
          <a:p>
            <a:endParaRPr lang="en-US" dirty="0"/>
          </a:p>
          <a:p>
            <a:endParaRPr lang="en-US" dirty="0"/>
          </a:p>
          <a:p>
            <a:endParaRPr lang="en-US" dirty="0"/>
          </a:p>
        </p:txBody>
      </p:sp>
      <p:sp>
        <p:nvSpPr>
          <p:cNvPr id="7" name="Rectangle 6">
            <a:extLst>
              <a:ext uri="{FF2B5EF4-FFF2-40B4-BE49-F238E27FC236}">
                <a16:creationId xmlns:a16="http://schemas.microsoft.com/office/drawing/2014/main" id="{7EED4A23-3A8C-4BC3-8F9A-581E35E656EC}"/>
              </a:ext>
            </a:extLst>
          </p:cNvPr>
          <p:cNvSpPr/>
          <p:nvPr>
            <p:custDataLst>
              <p:tags r:id="rId2"/>
            </p:custDataLst>
          </p:nvPr>
        </p:nvSpPr>
        <p:spPr>
          <a:xfrm>
            <a:off x="529284" y="1869690"/>
            <a:ext cx="11007079" cy="1025910"/>
          </a:xfrm>
          <a:prstGeom prst="rect">
            <a:avLst/>
          </a:prstGeom>
          <a:solidFill>
            <a:srgbClr val="012456"/>
          </a:solidFill>
        </p:spPr>
        <p:txBody>
          <a:bodyPr wrap="square">
            <a:no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a:buNone/>
            </a:pPr>
            <a:r>
              <a:rPr lang="en-US" sz="2000" dirty="0">
                <a:solidFill>
                  <a:srgbClr val="F2F2F2"/>
                </a:solidFill>
                <a:latin typeface="Lucida Console" panose="020B0609040504020204" pitchFamily="49" charset="0"/>
              </a:rPr>
              <a:t>PS C:\&gt;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InitialSessionState</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err="1">
                <a:solidFill>
                  <a:srgbClr val="8FBC8F"/>
                </a:solidFill>
                <a:latin typeface="Lucida Console" panose="020B0609040504020204" pitchFamily="49" charset="0"/>
              </a:rPr>
              <a:t>System.Management.Automation.Runspaces.InitialSessionState</a:t>
            </a:r>
            <a:r>
              <a:rPr lang="en-US" sz="2000" dirty="0">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CreateDefault</a:t>
            </a:r>
            <a:r>
              <a:rPr lang="en-US" sz="2000" dirty="0">
                <a:solidFill>
                  <a:srgbClr val="F5F5F5"/>
                </a:solidFill>
                <a:latin typeface="Lucida Console" panose="020B0609040504020204" pitchFamily="49" charset="0"/>
              </a:rPr>
              <a:t>() </a:t>
            </a:r>
          </a:p>
          <a:p>
            <a:pPr>
              <a:buNone/>
            </a:pPr>
            <a:endParaRPr lang="en-US" sz="2000" dirty="0">
              <a:solidFill>
                <a:srgbClr val="F5F5F5"/>
              </a:solidFill>
              <a:latin typeface="Lucida Console" panose="020B0609040504020204" pitchFamily="49" charset="0"/>
            </a:endParaRPr>
          </a:p>
          <a:p>
            <a:r>
              <a:rPr lang="en-US" sz="2400" dirty="0">
                <a:cs typeface="Segoe UI" panose="020B0502040204020203" pitchFamily="34" charset="0"/>
              </a:rPr>
              <a:t>Add a variable to the </a:t>
            </a:r>
            <a:r>
              <a:rPr lang="en-US" sz="2400" dirty="0" err="1">
                <a:cs typeface="Segoe UI" panose="020B0502040204020203" pitchFamily="34" charset="0"/>
              </a:rPr>
              <a:t>initialsessionstate</a:t>
            </a:r>
            <a:r>
              <a:rPr lang="en-US" sz="2400" dirty="0">
                <a:cs typeface="Segoe UI" panose="020B0502040204020203" pitchFamily="34" charset="0"/>
              </a:rPr>
              <a:t> object </a:t>
            </a:r>
          </a:p>
          <a:p>
            <a:endParaRPr lang="en-US" sz="2400" dirty="0">
              <a:cs typeface="Segoe UI" panose="020B0502040204020203" pitchFamily="34" charset="0"/>
            </a:endParaRPr>
          </a:p>
          <a:p>
            <a:endParaRPr lang="en-US" sz="2400" dirty="0">
              <a:cs typeface="Segoe UI" panose="020B0502040204020203" pitchFamily="34" charset="0"/>
            </a:endParaRPr>
          </a:p>
          <a:p>
            <a:endParaRPr lang="en-US" sz="2400" dirty="0">
              <a:cs typeface="Segoe UI" panose="020B0502040204020203" pitchFamily="34" charset="0"/>
            </a:endParaRPr>
          </a:p>
          <a:p>
            <a:endParaRPr lang="en-US" sz="2400" dirty="0">
              <a:cs typeface="Segoe UI" panose="020B0502040204020203" pitchFamily="34" charset="0"/>
            </a:endParaRPr>
          </a:p>
          <a:p>
            <a:endParaRPr lang="en-US" sz="2400" dirty="0">
              <a:cs typeface="Segoe UI" panose="020B0502040204020203" pitchFamily="34" charset="0"/>
            </a:endParaRPr>
          </a:p>
          <a:p>
            <a:r>
              <a:rPr lang="en-US" sz="2400" dirty="0">
                <a:cs typeface="Segoe UI" panose="020B0502040204020203" pitchFamily="34" charset="0"/>
              </a:rPr>
              <a:t>Use the </a:t>
            </a:r>
            <a:r>
              <a:rPr lang="en-US" sz="2400" dirty="0" err="1">
                <a:cs typeface="Segoe UI" panose="020B0502040204020203" pitchFamily="34" charset="0"/>
              </a:rPr>
              <a:t>initialsessionstate</a:t>
            </a:r>
            <a:r>
              <a:rPr lang="en-US" sz="2400" dirty="0">
                <a:cs typeface="Segoe UI" panose="020B0502040204020203" pitchFamily="34" charset="0"/>
              </a:rPr>
              <a:t> upon creation of the </a:t>
            </a:r>
            <a:r>
              <a:rPr lang="en-US" sz="2400" dirty="0" err="1">
                <a:cs typeface="Segoe UI" panose="020B0502040204020203" pitchFamily="34" charset="0"/>
              </a:rPr>
              <a:t>runspace</a:t>
            </a:r>
            <a:endParaRPr lang="en-US" sz="2400" dirty="0">
              <a:cs typeface="Segoe UI" panose="020B0502040204020203" pitchFamily="34" charset="0"/>
            </a:endParaRPr>
          </a:p>
        </p:txBody>
      </p:sp>
      <p:sp>
        <p:nvSpPr>
          <p:cNvPr id="8" name="Rectangle 7">
            <a:extLst>
              <a:ext uri="{FF2B5EF4-FFF2-40B4-BE49-F238E27FC236}">
                <a16:creationId xmlns:a16="http://schemas.microsoft.com/office/drawing/2014/main" id="{7AE4B919-B696-40E9-95B2-82E9DD5731DA}"/>
              </a:ext>
            </a:extLst>
          </p:cNvPr>
          <p:cNvSpPr/>
          <p:nvPr/>
        </p:nvSpPr>
        <p:spPr>
          <a:xfrm>
            <a:off x="533401" y="3657600"/>
            <a:ext cx="11007080" cy="1295400"/>
          </a:xfrm>
          <a:prstGeom prst="rect">
            <a:avLst/>
          </a:prstGeom>
          <a:solidFill>
            <a:srgbClr val="012456"/>
          </a:solidFill>
        </p:spPr>
        <p:txBody>
          <a:bodyPr wrap="square">
            <a:noAutofit/>
          </a:bodyPr>
          <a:lstStyle/>
          <a:p>
            <a:r>
              <a:rPr lang="en-US" sz="2000" dirty="0">
                <a:solidFill>
                  <a:srgbClr val="F2F2F2"/>
                </a:solidFill>
                <a:latin typeface="Lucida Console" panose="020B0609040504020204" pitchFamily="49" charset="0"/>
              </a:rPr>
              <a:t>PS C:\&gt;</a:t>
            </a:r>
            <a:r>
              <a:rPr lang="en-US" sz="2000" dirty="0"/>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sessionVariable</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8FBC8F"/>
                </a:solidFill>
                <a:latin typeface="Lucida Console" panose="020B0609040504020204" pitchFamily="49" charset="0"/>
              </a:rPr>
              <a:t>System.Management.Automation.Runspaces.SessionStateVariableEntry</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new(</a:t>
            </a:r>
            <a:r>
              <a:rPr lang="en-US" sz="2000" dirty="0">
                <a:solidFill>
                  <a:srgbClr val="DB7093"/>
                </a:solidFill>
                <a:latin typeface="Lucida Console" panose="020B0609040504020204" pitchFamily="49" charset="0"/>
              </a:rPr>
              <a:t>"name"</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"value"</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$null</a:t>
            </a:r>
            <a:r>
              <a:rPr lang="en-US" sz="2000" dirty="0">
                <a:solidFill>
                  <a:srgbClr val="F5F5F5"/>
                </a:solidFill>
                <a:latin typeface="Lucida Console" panose="020B0609040504020204" pitchFamily="49" charset="0"/>
              </a:rPr>
              <a:t>)</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InitialSessionState</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Variables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Add</a:t>
            </a:r>
            <a:r>
              <a:rPr lang="en-US" sz="2000" dirty="0">
                <a:solidFill>
                  <a:srgbClr val="F5F5F5"/>
                </a:solidFill>
                <a:latin typeface="Lucida Console" panose="020B0609040504020204" pitchFamily="49" charset="0"/>
              </a:rPr>
              <a:t>(</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sessionVariable</a:t>
            </a:r>
            <a:r>
              <a:rPr lang="en-US" sz="2000" dirty="0">
                <a:solidFill>
                  <a:srgbClr val="F5F5F5"/>
                </a:solidFill>
                <a:latin typeface="Lucida Console" panose="020B0609040504020204" pitchFamily="49" charset="0"/>
              </a:rPr>
              <a:t>) </a:t>
            </a:r>
          </a:p>
          <a:p>
            <a:r>
              <a:rPr lang="en-US" sz="2000" dirty="0">
                <a:solidFill>
                  <a:srgbClr val="F2F2F2"/>
                </a:solidFill>
                <a:latin typeface="Lucida Console" panose="020B0609040504020204" pitchFamily="49" charset="0"/>
              </a:rPr>
              <a:t>  </a:t>
            </a:r>
            <a:endParaRPr lang="en-US" sz="2000" dirty="0">
              <a:solidFill>
                <a:srgbClr val="DB7093"/>
              </a:solidFill>
              <a:latin typeface="Lucida Console" panose="020B0609040504020204" pitchFamily="49" charset="0"/>
            </a:endParaRPr>
          </a:p>
        </p:txBody>
      </p:sp>
      <p:sp>
        <p:nvSpPr>
          <p:cNvPr id="10" name="Rectangle 9">
            <a:extLst>
              <a:ext uri="{FF2B5EF4-FFF2-40B4-BE49-F238E27FC236}">
                <a16:creationId xmlns:a16="http://schemas.microsoft.com/office/drawing/2014/main" id="{954603C4-8456-4D26-8B91-0B2A05CE708C}"/>
              </a:ext>
            </a:extLst>
          </p:cNvPr>
          <p:cNvSpPr/>
          <p:nvPr/>
        </p:nvSpPr>
        <p:spPr>
          <a:xfrm>
            <a:off x="525168" y="5766099"/>
            <a:ext cx="11007080" cy="461665"/>
          </a:xfrm>
          <a:prstGeom prst="rect">
            <a:avLst/>
          </a:prstGeom>
          <a:solidFill>
            <a:srgbClr val="012456"/>
          </a:solidFill>
        </p:spPr>
        <p:txBody>
          <a:bodyPr wrap="square">
            <a:noAutofit/>
          </a:bodyPr>
          <a:lstStyle/>
          <a:p>
            <a:r>
              <a:rPr lang="en-US" sz="2000" dirty="0">
                <a:solidFill>
                  <a:srgbClr val="F2F2F2"/>
                </a:solidFill>
                <a:latin typeface="Lucida Console" panose="020B0609040504020204" pitchFamily="49" charset="0"/>
              </a:rPr>
              <a:t>PS C:\&gt;</a:t>
            </a:r>
            <a:r>
              <a:rPr lang="en-US" sz="2000" dirty="0"/>
              <a:t>  </a:t>
            </a:r>
            <a:r>
              <a:rPr lang="en-US" sz="2000" dirty="0">
                <a:solidFill>
                  <a:srgbClr val="FF4500"/>
                </a:solidFill>
                <a:latin typeface="Lucida Console" panose="020B0609040504020204" pitchFamily="49" charset="0"/>
              </a:rPr>
              <a:t>$PowerShell</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err="1">
                <a:solidFill>
                  <a:srgbClr val="8FBC8F"/>
                </a:solidFill>
                <a:latin typeface="Lucida Console" panose="020B0609040504020204" pitchFamily="49" charset="0"/>
              </a:rPr>
              <a:t>powershell</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Create(</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InitialSessionState</a:t>
            </a:r>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solidFill>
                  <a:srgbClr val="F2F2F2"/>
                </a:solidFill>
                <a:latin typeface="Lucida Console" panose="020B0609040504020204" pitchFamily="49" charset="0"/>
              </a:rPr>
              <a:t> </a:t>
            </a:r>
            <a:endParaRPr lang="en-US" sz="2000" dirty="0">
              <a:solidFill>
                <a:srgbClr val="F5F5F5"/>
              </a:solidFill>
              <a:latin typeface="Lucida Console" panose="020B0609040504020204" pitchFamily="49" charset="0"/>
            </a:endParaRPr>
          </a:p>
          <a:p>
            <a:endParaRPr lang="en-US" sz="2000" dirty="0">
              <a:solidFill>
                <a:srgbClr val="FFE4B5"/>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719912352"/>
      </p:ext>
    </p:extLst>
  </p:cSld>
  <p:clrMapOvr>
    <a:masterClrMapping/>
  </p:clrMapOvr>
  <p:transition spd="slow"/>
</p:sld>
</file>

<file path=ppt/slides/slide2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lstStyle/>
          <a:p>
            <a:r>
              <a:rPr lang="en-US" dirty="0"/>
              <a:t>Creating and Initializing Custom </a:t>
            </a:r>
            <a:r>
              <a:rPr lang="en-US" dirty="0" err="1"/>
              <a:t>Runspaces</a:t>
            </a:r>
            <a:r>
              <a:rPr lang="en-US" dirty="0"/>
              <a:t> – Example 3</a:t>
            </a:r>
          </a:p>
        </p:txBody>
      </p:sp>
      <p:sp>
        <p:nvSpPr>
          <p:cNvPr id="4" name="Subtitle 3">
            <a:extLst>
              <a:ext uri="{FF2B5EF4-FFF2-40B4-BE49-F238E27FC236}">
                <a16:creationId xmlns:a16="http://schemas.microsoft.com/office/drawing/2014/main" id="{5278F5A5-E529-4153-8AF6-C9F4182A79DD}"/>
              </a:ext>
            </a:extLst>
          </p:cNvPr>
          <p:cNvSpPr>
            <a:spLocks noGrp="1"/>
          </p:cNvSpPr>
          <p:nvPr>
            <p:ph type="subTitle" idx="1"/>
          </p:nvPr>
        </p:nvSpPr>
        <p:spPr/>
        <p:txBody>
          <a:bodyPr/>
          <a:lstStyle/>
          <a:p>
            <a:r>
              <a:rPr lang="en-US" dirty="0"/>
              <a:t>Using a </a:t>
            </a:r>
            <a:r>
              <a:rPr lang="en-US" dirty="0" err="1"/>
              <a:t>PSSessionConfiguration</a:t>
            </a:r>
            <a:r>
              <a:rPr lang="en-US" dirty="0"/>
              <a:t> file to initiate from</a:t>
            </a:r>
          </a:p>
        </p:txBody>
      </p:sp>
      <p:sp>
        <p:nvSpPr>
          <p:cNvPr id="3" name="Content Placeholder 2">
            <a:extLst>
              <a:ext uri="{FF2B5EF4-FFF2-40B4-BE49-F238E27FC236}">
                <a16:creationId xmlns:a16="http://schemas.microsoft.com/office/drawing/2014/main" id="{64F84F87-5B96-4313-B125-D6E0D30E09EF}"/>
              </a:ext>
            </a:extLst>
          </p:cNvPr>
          <p:cNvSpPr>
            <a:spLocks noGrp="1"/>
          </p:cNvSpPr>
          <p:nvPr>
            <p:ph sz="quarter" idx="13"/>
          </p:nvPr>
        </p:nvSpPr>
        <p:spPr/>
        <p:txBody>
          <a:bodyPr>
            <a:normAutofit/>
          </a:bodyPr>
          <a:lstStyle/>
          <a:p>
            <a:r>
              <a:rPr lang="en-US" dirty="0"/>
              <a:t>Create a default </a:t>
            </a:r>
            <a:r>
              <a:rPr lang="en-US" dirty="0" err="1"/>
              <a:t>initialsessionstate</a:t>
            </a:r>
            <a:r>
              <a:rPr lang="en-US" dirty="0"/>
              <a:t> using its class</a:t>
            </a:r>
          </a:p>
          <a:p>
            <a:endParaRPr lang="en-US" dirty="0"/>
          </a:p>
          <a:p>
            <a:endParaRPr lang="en-US" dirty="0"/>
          </a:p>
          <a:p>
            <a:endParaRPr lang="en-US" dirty="0"/>
          </a:p>
          <a:p>
            <a:endParaRPr lang="en-US" dirty="0"/>
          </a:p>
        </p:txBody>
      </p:sp>
      <p:sp>
        <p:nvSpPr>
          <p:cNvPr id="7" name="Rectangle 6">
            <a:extLst>
              <a:ext uri="{FF2B5EF4-FFF2-40B4-BE49-F238E27FC236}">
                <a16:creationId xmlns:a16="http://schemas.microsoft.com/office/drawing/2014/main" id="{7EED4A23-3A8C-4BC3-8F9A-581E35E656EC}"/>
              </a:ext>
            </a:extLst>
          </p:cNvPr>
          <p:cNvSpPr/>
          <p:nvPr>
            <p:custDataLst>
              <p:tags r:id="rId2"/>
            </p:custDataLst>
          </p:nvPr>
        </p:nvSpPr>
        <p:spPr>
          <a:xfrm>
            <a:off x="655638" y="1869690"/>
            <a:ext cx="10880725" cy="461665"/>
          </a:xfrm>
          <a:prstGeom prst="rect">
            <a:avLst/>
          </a:prstGeom>
          <a:solidFill>
            <a:srgbClr val="012456"/>
          </a:solidFill>
        </p:spPr>
        <p:txBody>
          <a:bodyPr wrap="square">
            <a:no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indent="0">
              <a:buNone/>
            </a:pPr>
            <a:r>
              <a:rPr lang="en-US" sz="2000" dirty="0">
                <a:solidFill>
                  <a:srgbClr val="F2F2F2"/>
                </a:solidFill>
                <a:latin typeface="Lucida Console" panose="020B0609040504020204" pitchFamily="49" charset="0"/>
              </a:rPr>
              <a:t>PS C:\&gt; </a:t>
            </a:r>
            <a:r>
              <a:rPr lang="en-US" sz="2000" dirty="0"/>
              <a:t> </a:t>
            </a:r>
            <a:r>
              <a:rPr lang="en-US" sz="2000" dirty="0">
                <a:solidFill>
                  <a:srgbClr val="E0FFFF"/>
                </a:solidFill>
                <a:latin typeface="Lucida Console" panose="020B0609040504020204" pitchFamily="49" charset="0"/>
              </a:rPr>
              <a:t>New-</a:t>
            </a:r>
            <a:r>
              <a:rPr lang="en-US" sz="2000" dirty="0" err="1">
                <a:solidFill>
                  <a:srgbClr val="E0FFFF"/>
                </a:solidFill>
                <a:latin typeface="Lucida Console" panose="020B0609040504020204" pitchFamily="49" charset="0"/>
              </a:rPr>
              <a:t>PSSessionConfigurationFile</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-Full</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–Path</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C:\psscconfig.pssc </a:t>
            </a:r>
          </a:p>
          <a:p>
            <a:pPr>
              <a:buNone/>
            </a:pPr>
            <a:endParaRPr lang="en-US" sz="2000" dirty="0">
              <a:solidFill>
                <a:srgbClr val="F5F5F5"/>
              </a:solidFill>
              <a:latin typeface="Lucida Console" panose="020B0609040504020204" pitchFamily="49" charset="0"/>
            </a:endParaRPr>
          </a:p>
          <a:p>
            <a:r>
              <a:rPr lang="en-US" sz="2400" dirty="0">
                <a:cs typeface="Segoe UI" panose="020B0502040204020203" pitchFamily="34" charset="0"/>
              </a:rPr>
              <a:t>Edit the PSSC file as you see fit </a:t>
            </a:r>
            <a:br>
              <a:rPr lang="en-US" sz="2400" dirty="0">
                <a:cs typeface="Segoe UI" panose="020B0502040204020203" pitchFamily="34" charset="0"/>
              </a:rPr>
            </a:br>
            <a:r>
              <a:rPr lang="en-US" sz="2400" dirty="0">
                <a:cs typeface="Segoe UI" panose="020B0502040204020203" pitchFamily="34" charset="0"/>
              </a:rPr>
              <a:t>(PSSC files are explained in detail in IT management workshop )</a:t>
            </a:r>
          </a:p>
          <a:p>
            <a:endParaRPr lang="en-US" sz="2400" dirty="0">
              <a:cs typeface="Segoe UI" panose="020B0502040204020203" pitchFamily="34" charset="0"/>
            </a:endParaRPr>
          </a:p>
          <a:p>
            <a:r>
              <a:rPr lang="en-US" sz="2400" dirty="0">
                <a:cs typeface="Segoe UI" panose="020B0502040204020203" pitchFamily="34" charset="0"/>
              </a:rPr>
              <a:t>Use the PSSC to create the </a:t>
            </a:r>
            <a:r>
              <a:rPr lang="en-US" sz="2400" dirty="0" err="1">
                <a:cs typeface="Segoe UI" panose="020B0502040204020203" pitchFamily="34" charset="0"/>
              </a:rPr>
              <a:t>initialsessionstate</a:t>
            </a:r>
            <a:endParaRPr lang="en-US" sz="2400" dirty="0">
              <a:cs typeface="Segoe UI" panose="020B0502040204020203" pitchFamily="34" charset="0"/>
            </a:endParaRPr>
          </a:p>
          <a:p>
            <a:endParaRPr lang="en-US" sz="2400" dirty="0">
              <a:cs typeface="Segoe UI" panose="020B0502040204020203" pitchFamily="34" charset="0"/>
            </a:endParaRPr>
          </a:p>
          <a:p>
            <a:endParaRPr lang="en-US" sz="2400" dirty="0">
              <a:cs typeface="Segoe UI" panose="020B0502040204020203" pitchFamily="34" charset="0"/>
            </a:endParaRPr>
          </a:p>
          <a:p>
            <a:endParaRPr lang="en-US" sz="2400" dirty="0">
              <a:cs typeface="Segoe UI" panose="020B0502040204020203" pitchFamily="34" charset="0"/>
            </a:endParaRPr>
          </a:p>
          <a:p>
            <a:endParaRPr lang="en-US" sz="2400" dirty="0">
              <a:cs typeface="Segoe UI" panose="020B0502040204020203" pitchFamily="34" charset="0"/>
            </a:endParaRPr>
          </a:p>
          <a:p>
            <a:r>
              <a:rPr lang="en-US" sz="2400" dirty="0">
                <a:cs typeface="Segoe UI" panose="020B0502040204020203" pitchFamily="34" charset="0"/>
              </a:rPr>
              <a:t>Use the </a:t>
            </a:r>
            <a:r>
              <a:rPr lang="en-US" sz="2400" dirty="0" err="1">
                <a:cs typeface="Segoe UI" panose="020B0502040204020203" pitchFamily="34" charset="0"/>
              </a:rPr>
              <a:t>initialsessionstate</a:t>
            </a:r>
            <a:r>
              <a:rPr lang="en-US" sz="2400" dirty="0">
                <a:cs typeface="Segoe UI" panose="020B0502040204020203" pitchFamily="34" charset="0"/>
              </a:rPr>
              <a:t> upon creation of the </a:t>
            </a:r>
            <a:r>
              <a:rPr lang="en-US" sz="2400" dirty="0" err="1">
                <a:cs typeface="Segoe UI" panose="020B0502040204020203" pitchFamily="34" charset="0"/>
              </a:rPr>
              <a:t>runspace</a:t>
            </a:r>
            <a:endParaRPr lang="en-US" sz="2400" dirty="0">
              <a:cs typeface="Segoe UI" panose="020B0502040204020203" pitchFamily="34" charset="0"/>
            </a:endParaRPr>
          </a:p>
        </p:txBody>
      </p:sp>
      <p:sp>
        <p:nvSpPr>
          <p:cNvPr id="8" name="Rectangle 7">
            <a:extLst>
              <a:ext uri="{FF2B5EF4-FFF2-40B4-BE49-F238E27FC236}">
                <a16:creationId xmlns:a16="http://schemas.microsoft.com/office/drawing/2014/main" id="{7AE4B919-B696-40E9-95B2-82E9DD5731DA}"/>
              </a:ext>
            </a:extLst>
          </p:cNvPr>
          <p:cNvSpPr/>
          <p:nvPr/>
        </p:nvSpPr>
        <p:spPr>
          <a:xfrm>
            <a:off x="694767" y="4051771"/>
            <a:ext cx="10659034" cy="1066800"/>
          </a:xfrm>
          <a:prstGeom prst="rect">
            <a:avLst/>
          </a:prstGeom>
          <a:solidFill>
            <a:srgbClr val="012456"/>
          </a:solidFill>
        </p:spPr>
        <p:txBody>
          <a:bodyPr wrap="square">
            <a:noAutofit/>
          </a:bodyPr>
          <a:lstStyle/>
          <a:p>
            <a:r>
              <a:rPr lang="en-US" sz="2000" dirty="0">
                <a:solidFill>
                  <a:srgbClr val="F2F2F2"/>
                </a:solidFill>
                <a:latin typeface="Lucida Console" panose="020B0609040504020204" pitchFamily="49" charset="0"/>
              </a:rPr>
              <a:t>PS C:\&gt;</a:t>
            </a:r>
            <a:r>
              <a:rPr lang="en-US" sz="2000" dirty="0"/>
              <a:t>    </a:t>
            </a:r>
            <a:r>
              <a:rPr lang="en-US" sz="2000" dirty="0">
                <a:solidFill>
                  <a:srgbClr val="FF4500"/>
                </a:solidFill>
                <a:latin typeface="Lucida Console" panose="020B0609040504020204" pitchFamily="49" charset="0"/>
              </a:rPr>
              <a:t>$ISS</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err="1">
                <a:solidFill>
                  <a:srgbClr val="8FBC8F"/>
                </a:solidFill>
                <a:latin typeface="Lucida Console" panose="020B0609040504020204" pitchFamily="49" charset="0"/>
              </a:rPr>
              <a:t>System.Management.Automation.Runspaces.InitialSessionState</a:t>
            </a:r>
            <a:r>
              <a:rPr lang="en-US" sz="2000" dirty="0">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CreateFromSessionConfigurationFile</a:t>
            </a:r>
            <a:r>
              <a:rPr lang="en-US" sz="2000" dirty="0">
                <a:solidFill>
                  <a:srgbClr val="F5F5F5"/>
                </a:solidFill>
                <a:latin typeface="Lucida Console" panose="020B0609040504020204" pitchFamily="49" charset="0"/>
              </a:rPr>
              <a:t>(</a:t>
            </a:r>
            <a:r>
              <a:rPr lang="en-US" sz="2000" dirty="0">
                <a:solidFill>
                  <a:srgbClr val="DB7093"/>
                </a:solidFill>
                <a:latin typeface="Lucida Console" panose="020B0609040504020204" pitchFamily="49" charset="0"/>
              </a:rPr>
              <a:t>"C:\psscconfig.pssc"</a:t>
            </a:r>
            <a:r>
              <a:rPr lang="en-US" sz="2000" dirty="0">
                <a:solidFill>
                  <a:srgbClr val="F5F5F5"/>
                </a:solidFill>
                <a:latin typeface="Lucida Console" panose="020B0609040504020204" pitchFamily="49" charset="0"/>
              </a:rPr>
              <a:t>)</a:t>
            </a:r>
          </a:p>
        </p:txBody>
      </p:sp>
      <p:sp>
        <p:nvSpPr>
          <p:cNvPr id="10" name="Rectangle 9">
            <a:extLst>
              <a:ext uri="{FF2B5EF4-FFF2-40B4-BE49-F238E27FC236}">
                <a16:creationId xmlns:a16="http://schemas.microsoft.com/office/drawing/2014/main" id="{954603C4-8456-4D26-8B91-0B2A05CE708C}"/>
              </a:ext>
            </a:extLst>
          </p:cNvPr>
          <p:cNvSpPr/>
          <p:nvPr/>
        </p:nvSpPr>
        <p:spPr>
          <a:xfrm>
            <a:off x="655636" y="5823722"/>
            <a:ext cx="10880725" cy="461665"/>
          </a:xfrm>
          <a:prstGeom prst="rect">
            <a:avLst/>
          </a:prstGeom>
          <a:solidFill>
            <a:srgbClr val="012456"/>
          </a:solidFill>
        </p:spPr>
        <p:txBody>
          <a:bodyPr wrap="square">
            <a:noAutofit/>
          </a:bodyPr>
          <a:lstStyle/>
          <a:p>
            <a:r>
              <a:rPr lang="en-US" sz="2000" dirty="0">
                <a:solidFill>
                  <a:srgbClr val="F2F2F2"/>
                </a:solidFill>
                <a:latin typeface="Lucida Console" panose="020B0609040504020204" pitchFamily="49" charset="0"/>
              </a:rPr>
              <a:t>PS C:\&gt;</a:t>
            </a:r>
            <a:r>
              <a:rPr lang="en-US" sz="2000" dirty="0"/>
              <a:t>  </a:t>
            </a:r>
            <a:r>
              <a:rPr lang="en-US" sz="2000" dirty="0">
                <a:solidFill>
                  <a:srgbClr val="FF4500"/>
                </a:solidFill>
                <a:latin typeface="Lucida Console" panose="020B0609040504020204" pitchFamily="49" charset="0"/>
              </a:rPr>
              <a:t>$PowerShell</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err="1">
                <a:solidFill>
                  <a:srgbClr val="8FBC8F"/>
                </a:solidFill>
                <a:latin typeface="Lucida Console" panose="020B0609040504020204" pitchFamily="49" charset="0"/>
              </a:rPr>
              <a:t>powershell</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Create(</a:t>
            </a:r>
            <a:r>
              <a:rPr lang="en-US" sz="2000" dirty="0">
                <a:solidFill>
                  <a:srgbClr val="FF4500"/>
                </a:solidFill>
                <a:latin typeface="Lucida Console" panose="020B0609040504020204" pitchFamily="49" charset="0"/>
              </a:rPr>
              <a:t>$ISS</a:t>
            </a:r>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solidFill>
                  <a:srgbClr val="F2F2F2"/>
                </a:solidFill>
                <a:latin typeface="Lucida Console" panose="020B0609040504020204" pitchFamily="49" charset="0"/>
              </a:rPr>
              <a:t> </a:t>
            </a:r>
            <a:endParaRPr lang="en-US" sz="2000" dirty="0">
              <a:solidFill>
                <a:srgbClr val="F5F5F5"/>
              </a:solidFill>
              <a:latin typeface="Lucida Console" panose="020B0609040504020204" pitchFamily="49" charset="0"/>
            </a:endParaRPr>
          </a:p>
          <a:p>
            <a:endParaRPr lang="en-US" sz="2000" dirty="0">
              <a:solidFill>
                <a:srgbClr val="FFE4B5"/>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2560904402"/>
      </p:ext>
    </p:extLst>
  </p:cSld>
  <p:clrMapOvr>
    <a:masterClrMapping/>
  </p:clrMapOvr>
  <p:transition spd="slow"/>
</p:sld>
</file>

<file path=ppt/slides/slide2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8D7C31-296B-4818-ABE0-7DB93AE42D50}"/>
              </a:ext>
            </a:extLst>
          </p:cNvPr>
          <p:cNvSpPr>
            <a:spLocks noGrp="1"/>
          </p:cNvSpPr>
          <p:nvPr>
            <p:ph type="title"/>
          </p:nvPr>
        </p:nvSpPr>
        <p:spPr/>
        <p:txBody>
          <a:bodyPr/>
          <a:lstStyle/>
          <a:p>
            <a:r>
              <a:rPr lang="en-US" dirty="0"/>
              <a:t>PowerShell Session Configuration Sample File</a:t>
            </a:r>
          </a:p>
        </p:txBody>
      </p:sp>
      <p:pic>
        <p:nvPicPr>
          <p:cNvPr id="6" name="Picture 5">
            <a:extLst>
              <a:ext uri="{FF2B5EF4-FFF2-40B4-BE49-F238E27FC236}">
                <a16:creationId xmlns:a16="http://schemas.microsoft.com/office/drawing/2014/main" id="{9FA2AD46-3DAF-440E-852C-C074E7DCABDD}"/>
              </a:ext>
            </a:extLst>
          </p:cNvPr>
          <p:cNvPicPr>
            <a:picLocks noChangeAspect="1"/>
          </p:cNvPicPr>
          <p:nvPr/>
        </p:nvPicPr>
        <p:blipFill>
          <a:blip r:embed="rId4"/>
          <a:stretch>
            <a:fillRect/>
          </a:stretch>
        </p:blipFill>
        <p:spPr>
          <a:xfrm>
            <a:off x="457200" y="1143000"/>
            <a:ext cx="11528124" cy="5584397"/>
          </a:xfrm>
          <a:prstGeom prst="rect">
            <a:avLst/>
          </a:prstGeom>
        </p:spPr>
      </p:pic>
    </p:spTree>
    <p:custDataLst>
      <p:tags r:id="rId1"/>
    </p:custDataLst>
    <p:extLst>
      <p:ext uri="{BB962C8B-B14F-4D97-AF65-F5344CB8AC3E}">
        <p14:creationId xmlns:p14="http://schemas.microsoft.com/office/powerpoint/2010/main" val="1516316918"/>
      </p:ext>
    </p:extLst>
  </p:cSld>
  <p:clrMapOvr>
    <a:masterClrMapping/>
  </p:clrMapOvr>
  <p:transition spd="slow"/>
</p:sld>
</file>

<file path=ppt/slides/slide2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err="1"/>
              <a:t>Runspace</a:t>
            </a:r>
            <a:r>
              <a:rPr lang="en-US" dirty="0"/>
              <a:t> Session States</a:t>
            </a:r>
          </a:p>
        </p:txBody>
      </p:sp>
      <p:pic>
        <p:nvPicPr>
          <p:cNvPr id="5" name="Demo 01" descr="A person standing in front of a screen.">
            <a:extLst>
              <a:ext uri="{FF2B5EF4-FFF2-40B4-BE49-F238E27FC236}">
                <a16:creationId xmlns:a16="http://schemas.microsoft.com/office/drawing/2014/main" id="{5B00A5C1-9FA6-4339-A188-9262C2A8175C}"/>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1952305060"/>
      </p:ext>
    </p:extLst>
  </p:cSld>
  <p:clrMapOvr>
    <a:masterClrMapping/>
  </p:clrMapOvr>
  <p:transition spd="slow"/>
</p:sld>
</file>

<file path=ppt/slides/slide2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220483071"/>
      </p:ext>
    </p:extLst>
  </p:cSld>
  <p:clrMapOvr>
    <a:masterClrMapping/>
  </p:clrMapOvr>
  <p:transition spd="slow"/>
</p:sld>
</file>

<file path=ppt/slides/slide2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81A8D-E360-4FD7-882D-C612F24E6FC1}"/>
              </a:ext>
            </a:extLst>
          </p:cNvPr>
          <p:cNvSpPr>
            <a:spLocks noGrp="1"/>
          </p:cNvSpPr>
          <p:nvPr>
            <p:ph type="title"/>
          </p:nvPr>
        </p:nvSpPr>
        <p:spPr/>
        <p:txBody>
          <a:bodyPr/>
          <a:lstStyle/>
          <a:p>
            <a:r>
              <a:rPr lang="en-US" dirty="0"/>
              <a:t>Invoking </a:t>
            </a:r>
            <a:r>
              <a:rPr lang="en-US" dirty="0" err="1"/>
              <a:t>Runspace</a:t>
            </a:r>
            <a:r>
              <a:rPr lang="en-US" dirty="0"/>
              <a:t> Async and Sync</a:t>
            </a:r>
          </a:p>
        </p:txBody>
      </p:sp>
    </p:spTree>
    <p:custDataLst>
      <p:tags r:id="rId1"/>
    </p:custDataLst>
    <p:extLst>
      <p:ext uri="{BB962C8B-B14F-4D97-AF65-F5344CB8AC3E}">
        <p14:creationId xmlns:p14="http://schemas.microsoft.com/office/powerpoint/2010/main" val="3509830097"/>
      </p:ext>
    </p:extLst>
  </p:cSld>
  <p:clrMapOvr>
    <a:masterClrMapping/>
  </p:clrMapOvr>
  <p:transition spd="slow"/>
</p:sld>
</file>

<file path=ppt/slides/slide27.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4122F8D7-FFBC-4FCD-A65C-28AF4C190266}"/>
              </a:ext>
            </a:extLst>
          </p:cNvPr>
          <p:cNvSpPr/>
          <p:nvPr/>
        </p:nvSpPr>
        <p:spPr bwMode="auto">
          <a:xfrm>
            <a:off x="5418304" y="2646350"/>
            <a:ext cx="1371600" cy="1084850"/>
          </a:xfrm>
          <a:prstGeom prst="roundRect">
            <a:avLst/>
          </a:prstGeom>
          <a:gradFill flip="none" rotWithShape="1">
            <a:gsLst>
              <a:gs pos="0">
                <a:srgbClr val="FF9349"/>
              </a:gs>
              <a:gs pos="50000">
                <a:srgbClr val="FF9349"/>
              </a:gs>
              <a:gs pos="100000">
                <a:srgbClr val="FF9349"/>
              </a:gs>
            </a:gsLst>
            <a:lin ang="5400000" scaled="0"/>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Rounded Corners 21">
            <a:extLst>
              <a:ext uri="{FF2B5EF4-FFF2-40B4-BE49-F238E27FC236}">
                <a16:creationId xmlns:a16="http://schemas.microsoft.com/office/drawing/2014/main" id="{9AECCE47-EE1E-40F1-8A53-FF1BD1336661}"/>
              </a:ext>
            </a:extLst>
          </p:cNvPr>
          <p:cNvSpPr/>
          <p:nvPr/>
        </p:nvSpPr>
        <p:spPr bwMode="auto">
          <a:xfrm>
            <a:off x="8030155" y="2630623"/>
            <a:ext cx="1371600" cy="108485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Rounded Corners 1">
            <a:extLst>
              <a:ext uri="{FF2B5EF4-FFF2-40B4-BE49-F238E27FC236}">
                <a16:creationId xmlns:a16="http://schemas.microsoft.com/office/drawing/2014/main" id="{7190AF4C-5DEF-4CC8-89FC-CA18328D989E}"/>
              </a:ext>
            </a:extLst>
          </p:cNvPr>
          <p:cNvSpPr/>
          <p:nvPr/>
        </p:nvSpPr>
        <p:spPr bwMode="auto">
          <a:xfrm>
            <a:off x="2899347" y="2614767"/>
            <a:ext cx="1371600" cy="108485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CCE6E2F1-F3DF-4FC6-B49A-4269B404C70D}"/>
              </a:ext>
            </a:extLst>
          </p:cNvPr>
          <p:cNvSpPr>
            <a:spLocks noGrp="1"/>
          </p:cNvSpPr>
          <p:nvPr>
            <p:ph type="title"/>
          </p:nvPr>
        </p:nvSpPr>
        <p:spPr/>
        <p:txBody>
          <a:bodyPr/>
          <a:lstStyle/>
          <a:p>
            <a:r>
              <a:rPr lang="en-US" dirty="0"/>
              <a:t>Synchronous Processing</a:t>
            </a:r>
          </a:p>
        </p:txBody>
      </p:sp>
      <p:sp>
        <p:nvSpPr>
          <p:cNvPr id="10" name="Subtitle 9">
            <a:extLst>
              <a:ext uri="{FF2B5EF4-FFF2-40B4-BE49-F238E27FC236}">
                <a16:creationId xmlns:a16="http://schemas.microsoft.com/office/drawing/2014/main" id="{564A2DA4-AEAF-4BF6-BEB8-9B8F951C1FE1}"/>
              </a:ext>
            </a:extLst>
          </p:cNvPr>
          <p:cNvSpPr>
            <a:spLocks noGrp="1"/>
          </p:cNvSpPr>
          <p:nvPr>
            <p:ph type="subTitle" idx="1"/>
          </p:nvPr>
        </p:nvSpPr>
        <p:spPr/>
        <p:txBody>
          <a:bodyPr/>
          <a:lstStyle/>
          <a:p>
            <a:r>
              <a:rPr lang="en-US" dirty="0"/>
              <a:t>Only 1 thread gets processed at a time</a:t>
            </a:r>
          </a:p>
          <a:p>
            <a:endParaRPr lang="en-US" dirty="0"/>
          </a:p>
        </p:txBody>
      </p:sp>
      <p:sp>
        <p:nvSpPr>
          <p:cNvPr id="7" name="gears" title="Icon of two interlocked gears">
            <a:extLst>
              <a:ext uri="{FF2B5EF4-FFF2-40B4-BE49-F238E27FC236}">
                <a16:creationId xmlns:a16="http://schemas.microsoft.com/office/drawing/2014/main" id="{A5291EEC-1887-44E7-A772-B70B9B044468}"/>
              </a:ext>
            </a:extLst>
          </p:cNvPr>
          <p:cNvSpPr>
            <a:spLocks noChangeAspect="1" noEditPoints="1"/>
          </p:cNvSpPr>
          <p:nvPr>
            <p:custDataLst>
              <p:tags r:id="rId2"/>
            </p:custDataLst>
          </p:nvPr>
        </p:nvSpPr>
        <p:spPr bwMode="auto">
          <a:xfrm>
            <a:off x="5671886" y="2819400"/>
            <a:ext cx="848228" cy="73875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5" name="Right arrow" descr="Right arrow">
            <a:extLst>
              <a:ext uri="{FF2B5EF4-FFF2-40B4-BE49-F238E27FC236}">
                <a16:creationId xmlns:a16="http://schemas.microsoft.com/office/drawing/2014/main" id="{7D46BD44-ADCC-4757-8C0A-34D0E155D3DC}"/>
              </a:ext>
            </a:extLst>
          </p:cNvPr>
          <p:cNvPicPr>
            <a:picLocks noChangeAspect="1"/>
          </p:cNvPicPr>
          <p:nvPr>
            <p:custDataLst>
              <p:tags r:id="rId3"/>
            </p:custDataLst>
          </p:nvPr>
        </p:nvPicPr>
        <p:blipFill>
          <a:blip r:embed="rId8"/>
          <a:stretch>
            <a:fillRect/>
          </a:stretch>
        </p:blipFill>
        <p:spPr>
          <a:xfrm>
            <a:off x="4344717" y="2614767"/>
            <a:ext cx="1084850" cy="1084850"/>
          </a:xfrm>
          <a:prstGeom prst="rect">
            <a:avLst/>
          </a:prstGeom>
        </p:spPr>
      </p:pic>
      <p:sp>
        <p:nvSpPr>
          <p:cNvPr id="18" name="Browser window" title="Icon of a browser window">
            <a:extLst>
              <a:ext uri="{FF2B5EF4-FFF2-40B4-BE49-F238E27FC236}">
                <a16:creationId xmlns:a16="http://schemas.microsoft.com/office/drawing/2014/main" id="{CC24946F-95CE-4B87-8547-B0626CB7716C}"/>
              </a:ext>
            </a:extLst>
          </p:cNvPr>
          <p:cNvSpPr>
            <a:spLocks noChangeAspect="1" noEditPoints="1"/>
          </p:cNvSpPr>
          <p:nvPr>
            <p:custDataLst>
              <p:tags r:id="rId4"/>
            </p:custDataLst>
          </p:nvPr>
        </p:nvSpPr>
        <p:spPr bwMode="auto">
          <a:xfrm>
            <a:off x="3102708" y="2788272"/>
            <a:ext cx="921938" cy="737841"/>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9" name="Right arrow" descr="Right arrow">
            <a:extLst>
              <a:ext uri="{FF2B5EF4-FFF2-40B4-BE49-F238E27FC236}">
                <a16:creationId xmlns:a16="http://schemas.microsoft.com/office/drawing/2014/main" id="{559485F1-E59A-4A5C-8F3B-F827BFAC3DC2}"/>
              </a:ext>
            </a:extLst>
          </p:cNvPr>
          <p:cNvPicPr>
            <a:picLocks noChangeAspect="1"/>
          </p:cNvPicPr>
          <p:nvPr>
            <p:custDataLst>
              <p:tags r:id="rId5"/>
            </p:custDataLst>
          </p:nvPr>
        </p:nvPicPr>
        <p:blipFill>
          <a:blip r:embed="rId8"/>
          <a:stretch>
            <a:fillRect/>
          </a:stretch>
        </p:blipFill>
        <p:spPr>
          <a:xfrm>
            <a:off x="6902511" y="2646350"/>
            <a:ext cx="1084850" cy="1084850"/>
          </a:xfrm>
          <a:prstGeom prst="rect">
            <a:avLst/>
          </a:prstGeom>
        </p:spPr>
      </p:pic>
      <p:sp>
        <p:nvSpPr>
          <p:cNvPr id="20" name="Browser window" title="Icon of a browser window">
            <a:extLst>
              <a:ext uri="{FF2B5EF4-FFF2-40B4-BE49-F238E27FC236}">
                <a16:creationId xmlns:a16="http://schemas.microsoft.com/office/drawing/2014/main" id="{83D20F17-E2F3-42AD-BD04-3D0314D985BE}"/>
              </a:ext>
            </a:extLst>
          </p:cNvPr>
          <p:cNvSpPr>
            <a:spLocks noChangeAspect="1" noEditPoints="1"/>
          </p:cNvSpPr>
          <p:nvPr>
            <p:custDataLst>
              <p:tags r:id="rId6"/>
            </p:custDataLst>
          </p:nvPr>
        </p:nvSpPr>
        <p:spPr bwMode="auto">
          <a:xfrm>
            <a:off x="8276461" y="2788272"/>
            <a:ext cx="921938" cy="737841"/>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Rounded Corners 42">
            <a:extLst>
              <a:ext uri="{FF2B5EF4-FFF2-40B4-BE49-F238E27FC236}">
                <a16:creationId xmlns:a16="http://schemas.microsoft.com/office/drawing/2014/main" id="{EF91F168-E8BC-4DA0-873B-51A0DDE87141}"/>
              </a:ext>
            </a:extLst>
          </p:cNvPr>
          <p:cNvSpPr/>
          <p:nvPr/>
        </p:nvSpPr>
        <p:spPr bwMode="auto">
          <a:xfrm>
            <a:off x="264204" y="6302510"/>
            <a:ext cx="1908065" cy="23545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Rounded Corners 43">
            <a:extLst>
              <a:ext uri="{FF2B5EF4-FFF2-40B4-BE49-F238E27FC236}">
                <a16:creationId xmlns:a16="http://schemas.microsoft.com/office/drawing/2014/main" id="{F6F47AA9-AEEF-4492-914A-295CF6B58138}"/>
              </a:ext>
            </a:extLst>
          </p:cNvPr>
          <p:cNvSpPr/>
          <p:nvPr/>
        </p:nvSpPr>
        <p:spPr bwMode="auto">
          <a:xfrm>
            <a:off x="264202" y="5917294"/>
            <a:ext cx="1908066" cy="271614"/>
          </a:xfrm>
          <a:prstGeom prst="roundRect">
            <a:avLst/>
          </a:prstGeom>
          <a:gradFill flip="none" rotWithShape="1">
            <a:gsLst>
              <a:gs pos="0">
                <a:srgbClr val="FF9349"/>
              </a:gs>
              <a:gs pos="50000">
                <a:srgbClr val="FF9349"/>
              </a:gs>
              <a:gs pos="100000">
                <a:srgbClr val="FF9349"/>
              </a:gs>
            </a:gsLst>
            <a:lin ang="5400000" scaled="0"/>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TextBox 44">
            <a:extLst>
              <a:ext uri="{FF2B5EF4-FFF2-40B4-BE49-F238E27FC236}">
                <a16:creationId xmlns:a16="http://schemas.microsoft.com/office/drawing/2014/main" id="{1495275E-5F5A-4EC6-A022-459CA808CFB7}"/>
              </a:ext>
            </a:extLst>
          </p:cNvPr>
          <p:cNvSpPr txBox="1"/>
          <p:nvPr/>
        </p:nvSpPr>
        <p:spPr>
          <a:xfrm>
            <a:off x="675715" y="5881131"/>
            <a:ext cx="1085041" cy="307777"/>
          </a:xfrm>
          <a:prstGeom prst="rect">
            <a:avLst/>
          </a:prstGeom>
          <a:noFill/>
        </p:spPr>
        <p:txBody>
          <a:bodyPr wrap="none" lIns="0" tIns="0" rIns="0" bIns="0" rtlCol="0">
            <a:spAutoFit/>
          </a:bodyPr>
          <a:lstStyle/>
          <a:p>
            <a:pPr algn="l"/>
            <a:r>
              <a:rPr lang="en-US" sz="2000" dirty="0" err="1">
                <a:gradFill>
                  <a:gsLst>
                    <a:gs pos="2917">
                      <a:schemeClr val="tx1"/>
                    </a:gs>
                    <a:gs pos="30000">
                      <a:schemeClr val="tx1"/>
                    </a:gs>
                  </a:gsLst>
                  <a:lin ang="5400000" scaled="0"/>
                </a:gradFill>
              </a:rPr>
              <a:t>Runspace</a:t>
            </a:r>
            <a:endParaRPr lang="en-US" sz="2000" dirty="0">
              <a:gradFill>
                <a:gsLst>
                  <a:gs pos="2917">
                    <a:schemeClr val="tx1"/>
                  </a:gs>
                  <a:gs pos="30000">
                    <a:schemeClr val="tx1"/>
                  </a:gs>
                </a:gsLst>
                <a:lin ang="5400000" scaled="0"/>
              </a:gradFill>
            </a:endParaRPr>
          </a:p>
        </p:txBody>
      </p:sp>
      <p:sp>
        <p:nvSpPr>
          <p:cNvPr id="46" name="TextBox 45">
            <a:extLst>
              <a:ext uri="{FF2B5EF4-FFF2-40B4-BE49-F238E27FC236}">
                <a16:creationId xmlns:a16="http://schemas.microsoft.com/office/drawing/2014/main" id="{72B52358-ACC0-4549-ACFC-8F50C691672C}"/>
              </a:ext>
            </a:extLst>
          </p:cNvPr>
          <p:cNvSpPr txBox="1"/>
          <p:nvPr/>
        </p:nvSpPr>
        <p:spPr>
          <a:xfrm>
            <a:off x="675715" y="6266345"/>
            <a:ext cx="103393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GUI Shell</a:t>
            </a:r>
          </a:p>
        </p:txBody>
      </p:sp>
    </p:spTree>
    <p:custDataLst>
      <p:tags r:id="rId1"/>
    </p:custDataLst>
    <p:extLst>
      <p:ext uri="{BB962C8B-B14F-4D97-AF65-F5344CB8AC3E}">
        <p14:creationId xmlns:p14="http://schemas.microsoft.com/office/powerpoint/2010/main" val="4006747091"/>
      </p:ext>
    </p:extLst>
  </p:cSld>
  <p:clrMapOvr>
    <a:masterClrMapping/>
  </p:clrMapOvr>
  <p:transition spd="slow"/>
</p:sld>
</file>

<file path=ppt/slides/slide2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lstStyle/>
          <a:p>
            <a:r>
              <a:rPr lang="en-US" dirty="0"/>
              <a:t>Synchronous Processing – Example</a:t>
            </a:r>
          </a:p>
        </p:txBody>
      </p:sp>
      <p:sp>
        <p:nvSpPr>
          <p:cNvPr id="3" name="Content Placeholder 2">
            <a:extLst>
              <a:ext uri="{FF2B5EF4-FFF2-40B4-BE49-F238E27FC236}">
                <a16:creationId xmlns:a16="http://schemas.microsoft.com/office/drawing/2014/main" id="{64F84F87-5B96-4313-B125-D6E0D30E09EF}"/>
              </a:ext>
            </a:extLst>
          </p:cNvPr>
          <p:cNvSpPr>
            <a:spLocks noGrp="1"/>
          </p:cNvSpPr>
          <p:nvPr>
            <p:ph sz="quarter" idx="13"/>
          </p:nvPr>
        </p:nvSpPr>
        <p:spPr/>
        <p:txBody>
          <a:bodyPr>
            <a:normAutofit/>
          </a:bodyPr>
          <a:lstStyle/>
          <a:p>
            <a:r>
              <a:rPr lang="en-US" dirty="0"/>
              <a:t>Create a default </a:t>
            </a:r>
            <a:r>
              <a:rPr lang="en-US" dirty="0" err="1"/>
              <a:t>runspace</a:t>
            </a:r>
            <a:endParaRPr lang="en-US" dirty="0"/>
          </a:p>
          <a:p>
            <a:endParaRPr lang="en-US" dirty="0"/>
          </a:p>
          <a:p>
            <a:endParaRPr lang="en-US" dirty="0"/>
          </a:p>
          <a:p>
            <a:r>
              <a:rPr lang="en-US" dirty="0"/>
              <a:t>Add a PowerShell script block</a:t>
            </a:r>
          </a:p>
          <a:p>
            <a:endParaRPr lang="en-US" dirty="0"/>
          </a:p>
          <a:p>
            <a:endParaRPr lang="en-US" dirty="0"/>
          </a:p>
          <a:p>
            <a:r>
              <a:rPr lang="en-US" dirty="0"/>
              <a:t>Start the script block in </a:t>
            </a:r>
            <a:r>
              <a:rPr lang="en-US" b="1" dirty="0"/>
              <a:t>Synchronous</a:t>
            </a:r>
            <a:r>
              <a:rPr lang="en-US" dirty="0"/>
              <a:t> mode</a:t>
            </a:r>
          </a:p>
          <a:p>
            <a:endParaRPr lang="en-US" dirty="0"/>
          </a:p>
          <a:p>
            <a:endParaRPr lang="en-US" dirty="0"/>
          </a:p>
          <a:p>
            <a:r>
              <a:rPr lang="en-US" dirty="0"/>
              <a:t>Shell is frozen during compute but displays results</a:t>
            </a:r>
          </a:p>
          <a:p>
            <a:endParaRPr lang="en-US" dirty="0"/>
          </a:p>
          <a:p>
            <a:endParaRPr lang="en-US" dirty="0"/>
          </a:p>
          <a:p>
            <a:endParaRPr lang="en-US" dirty="0"/>
          </a:p>
          <a:p>
            <a:endParaRPr lang="en-US" dirty="0"/>
          </a:p>
          <a:p>
            <a:endParaRPr lang="en-US" dirty="0"/>
          </a:p>
          <a:p>
            <a:endParaRPr lang="en-US" dirty="0"/>
          </a:p>
        </p:txBody>
      </p:sp>
      <p:sp>
        <p:nvSpPr>
          <p:cNvPr id="7" name="Rectangle 6">
            <a:extLst>
              <a:ext uri="{FF2B5EF4-FFF2-40B4-BE49-F238E27FC236}">
                <a16:creationId xmlns:a16="http://schemas.microsoft.com/office/drawing/2014/main" id="{7EED4A23-3A8C-4BC3-8F9A-581E35E656EC}"/>
              </a:ext>
            </a:extLst>
          </p:cNvPr>
          <p:cNvSpPr/>
          <p:nvPr>
            <p:custDataLst>
              <p:tags r:id="rId2"/>
            </p:custDataLst>
          </p:nvPr>
        </p:nvSpPr>
        <p:spPr>
          <a:xfrm>
            <a:off x="655638" y="1869690"/>
            <a:ext cx="10880725" cy="461665"/>
          </a:xfrm>
          <a:prstGeom prst="rect">
            <a:avLst/>
          </a:prstGeom>
          <a:solidFill>
            <a:srgbClr val="012456"/>
          </a:solidFill>
        </p:spPr>
        <p:txBody>
          <a:bodyPr wrap="square">
            <a:no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lvl="0" indent="0" defTabSz="914460">
              <a:buClrTx/>
              <a:buSzTx/>
              <a:buNone/>
            </a:pPr>
            <a:r>
              <a:rPr lang="en-US" sz="2000" dirty="0">
                <a:solidFill>
                  <a:srgbClr val="F2F2F2"/>
                </a:solidFill>
                <a:latin typeface="Lucida Console" panose="020B0609040504020204" pitchFamily="49" charset="0"/>
              </a:rPr>
              <a:t>PS C:\&gt;</a:t>
            </a:r>
            <a:r>
              <a:rPr lang="en-US" sz="2000" dirty="0">
                <a:solidFill>
                  <a:srgbClr val="FF4500"/>
                </a:solidFill>
                <a:latin typeface="Lucida Console" panose="020B0609040504020204" pitchFamily="49" charset="0"/>
              </a:rPr>
              <a:t>$Powershell</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PowerShell</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Create()</a:t>
            </a:r>
            <a:r>
              <a:rPr lang="en-US" sz="2000" dirty="0">
                <a:solidFill>
                  <a:srgbClr val="F2F2F2"/>
                </a:solidFill>
                <a:latin typeface="Lucida Console" panose="020B0609040504020204" pitchFamily="49" charset="0"/>
              </a:rPr>
              <a:t> </a:t>
            </a:r>
            <a:endParaRPr lang="en-US" sz="2400" dirty="0">
              <a:cs typeface="Segoe UI" panose="020B0502040204020203" pitchFamily="34" charset="0"/>
            </a:endParaRPr>
          </a:p>
        </p:txBody>
      </p:sp>
      <p:sp>
        <p:nvSpPr>
          <p:cNvPr id="8" name="Rectangle 7">
            <a:extLst>
              <a:ext uri="{FF2B5EF4-FFF2-40B4-BE49-F238E27FC236}">
                <a16:creationId xmlns:a16="http://schemas.microsoft.com/office/drawing/2014/main" id="{7AE4B919-B696-40E9-95B2-82E9DD5731DA}"/>
              </a:ext>
            </a:extLst>
          </p:cNvPr>
          <p:cNvSpPr/>
          <p:nvPr/>
        </p:nvSpPr>
        <p:spPr>
          <a:xfrm>
            <a:off x="666381" y="3196024"/>
            <a:ext cx="10880725" cy="461665"/>
          </a:xfrm>
          <a:prstGeom prst="rect">
            <a:avLst/>
          </a:prstGeom>
          <a:solidFill>
            <a:srgbClr val="012456"/>
          </a:solidFill>
        </p:spPr>
        <p:txBody>
          <a:bodyPr wrap="square">
            <a:noAutofit/>
          </a:bodyPr>
          <a:lstStyle/>
          <a:p>
            <a:pPr lvl="0"/>
            <a:r>
              <a:rPr lang="en-US" sz="2000" dirty="0">
                <a:solidFill>
                  <a:srgbClr val="F2F2F2"/>
                </a:solidFill>
                <a:latin typeface="Lucida Console" panose="020B0609040504020204" pitchFamily="49" charset="0"/>
              </a:rPr>
              <a:t>PS C:\&gt;</a:t>
            </a:r>
            <a:r>
              <a:rPr lang="en-US" sz="2000" dirty="0">
                <a:solidFill>
                  <a:srgbClr val="FF4500"/>
                </a:solidFill>
                <a:latin typeface="Lucida Console" panose="020B0609040504020204" pitchFamily="49" charset="0"/>
              </a:rPr>
              <a:t>$PowerShell</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AddScript({</a:t>
            </a:r>
            <a:r>
              <a:rPr lang="en-US" sz="2000" dirty="0">
                <a:solidFill>
                  <a:srgbClr val="E0FFFF"/>
                </a:solidFill>
                <a:latin typeface="Lucida Console" panose="020B0609040504020204" pitchFamily="49" charset="0"/>
              </a:rPr>
              <a:t>Start-Sleep</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-Seconds</a:t>
            </a:r>
            <a:r>
              <a:rPr lang="en-US" sz="2000" dirty="0">
                <a:solidFill>
                  <a:srgbClr val="F5F5F5"/>
                </a:solidFill>
                <a:latin typeface="Lucida Console" panose="020B0609040504020204" pitchFamily="49" charset="0"/>
              </a:rPr>
              <a:t> </a:t>
            </a:r>
            <a:r>
              <a:rPr lang="en-US" sz="2000" dirty="0">
                <a:solidFill>
                  <a:srgbClr val="FFE4C4"/>
                </a:solidFill>
                <a:latin typeface="Lucida Console" panose="020B0609040504020204" pitchFamily="49" charset="0"/>
              </a:rPr>
              <a:t>5</a:t>
            </a:r>
            <a:r>
              <a:rPr lang="en-US" sz="2000" dirty="0">
                <a:solidFill>
                  <a:srgbClr val="F5F5F5"/>
                </a:solidFill>
                <a:latin typeface="Lucida Console" panose="020B0609040504020204" pitchFamily="49" charset="0"/>
              </a:rPr>
              <a:t>;</a:t>
            </a:r>
            <a:r>
              <a:rPr lang="en-US" sz="2000" dirty="0">
                <a:solidFill>
                  <a:srgbClr val="DB7093"/>
                </a:solidFill>
                <a:latin typeface="Lucida Console" panose="020B0609040504020204" pitchFamily="49" charset="0"/>
              </a:rPr>
              <a:t>'Done'</a:t>
            </a:r>
            <a:r>
              <a:rPr lang="en-US" sz="2000" dirty="0">
                <a:solidFill>
                  <a:srgbClr val="F5F5F5"/>
                </a:solidFill>
                <a:latin typeface="Lucida Console" panose="020B0609040504020204" pitchFamily="49" charset="0"/>
              </a:rPr>
              <a:t>})</a:t>
            </a:r>
          </a:p>
          <a:p>
            <a:r>
              <a:rPr lang="en-US" sz="2000" dirty="0">
                <a:solidFill>
                  <a:srgbClr val="F2F2F2"/>
                </a:solidFill>
                <a:latin typeface="Lucida Console" panose="020B0609040504020204" pitchFamily="49" charset="0"/>
              </a:rPr>
              <a:t>  </a:t>
            </a:r>
            <a:endParaRPr lang="en-US" sz="2000" dirty="0">
              <a:solidFill>
                <a:srgbClr val="DB7093"/>
              </a:solidFill>
              <a:latin typeface="Lucida Console" panose="020B0609040504020204" pitchFamily="49" charset="0"/>
            </a:endParaRPr>
          </a:p>
        </p:txBody>
      </p:sp>
      <p:sp>
        <p:nvSpPr>
          <p:cNvPr id="10" name="Rectangle 9">
            <a:extLst>
              <a:ext uri="{FF2B5EF4-FFF2-40B4-BE49-F238E27FC236}">
                <a16:creationId xmlns:a16="http://schemas.microsoft.com/office/drawing/2014/main" id="{954603C4-8456-4D26-8B91-0B2A05CE708C}"/>
              </a:ext>
            </a:extLst>
          </p:cNvPr>
          <p:cNvSpPr/>
          <p:nvPr/>
        </p:nvSpPr>
        <p:spPr>
          <a:xfrm>
            <a:off x="655636" y="4514841"/>
            <a:ext cx="10880725" cy="461665"/>
          </a:xfrm>
          <a:prstGeom prst="rect">
            <a:avLst/>
          </a:prstGeom>
          <a:solidFill>
            <a:srgbClr val="012456"/>
          </a:solidFill>
        </p:spPr>
        <p:txBody>
          <a:bodyPr wrap="square">
            <a:noAutofit/>
          </a:bodyPr>
          <a:lstStyle/>
          <a:p>
            <a:pPr lvl="0"/>
            <a:r>
              <a:rPr lang="en-US" sz="2000" dirty="0">
                <a:solidFill>
                  <a:srgbClr val="F2F2F2"/>
                </a:solidFill>
                <a:latin typeface="Lucida Console" panose="020B0609040504020204" pitchFamily="49" charset="0"/>
              </a:rPr>
              <a:t>PS C:\&gt;</a:t>
            </a:r>
            <a:r>
              <a:rPr lang="en-US" sz="2000" dirty="0">
                <a:solidFill>
                  <a:srgbClr val="FF4500"/>
                </a:solidFill>
                <a:latin typeface="Lucida Console" panose="020B0609040504020204" pitchFamily="49" charset="0"/>
              </a:rPr>
              <a:t>$PowerShell</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Invoke() </a:t>
            </a:r>
          </a:p>
          <a:p>
            <a:endParaRPr lang="en-US" sz="2000" dirty="0">
              <a:solidFill>
                <a:srgbClr val="F5F5F5"/>
              </a:solidFill>
              <a:latin typeface="Lucida Console" panose="020B0609040504020204" pitchFamily="49" charset="0"/>
            </a:endParaRPr>
          </a:p>
          <a:p>
            <a:r>
              <a:rPr lang="en-US" sz="2000" dirty="0">
                <a:solidFill>
                  <a:srgbClr val="F2F2F2"/>
                </a:solidFill>
                <a:latin typeface="Lucida Console" panose="020B0609040504020204" pitchFamily="49" charset="0"/>
              </a:rPr>
              <a:t> </a:t>
            </a:r>
            <a:endParaRPr lang="en-US" sz="2000" dirty="0">
              <a:solidFill>
                <a:srgbClr val="F5F5F5"/>
              </a:solidFill>
              <a:latin typeface="Lucida Console" panose="020B0609040504020204" pitchFamily="49" charset="0"/>
            </a:endParaRPr>
          </a:p>
          <a:p>
            <a:endParaRPr lang="en-US" sz="2000" dirty="0">
              <a:solidFill>
                <a:srgbClr val="FFE4B5"/>
              </a:solidFill>
              <a:latin typeface="Lucida Console" panose="020B0609040504020204" pitchFamily="49" charset="0"/>
            </a:endParaRPr>
          </a:p>
        </p:txBody>
      </p:sp>
      <p:sp>
        <p:nvSpPr>
          <p:cNvPr id="9" name="Rectangle 8">
            <a:extLst>
              <a:ext uri="{FF2B5EF4-FFF2-40B4-BE49-F238E27FC236}">
                <a16:creationId xmlns:a16="http://schemas.microsoft.com/office/drawing/2014/main" id="{97D92ABF-9698-45AE-860D-F906F883907C}"/>
              </a:ext>
            </a:extLst>
          </p:cNvPr>
          <p:cNvSpPr/>
          <p:nvPr/>
        </p:nvSpPr>
        <p:spPr>
          <a:xfrm>
            <a:off x="666381" y="5833658"/>
            <a:ext cx="10880725" cy="461665"/>
          </a:xfrm>
          <a:prstGeom prst="rect">
            <a:avLst/>
          </a:prstGeom>
          <a:solidFill>
            <a:srgbClr val="012456"/>
          </a:solidFill>
        </p:spPr>
        <p:txBody>
          <a:bodyPr wrap="square">
            <a:noAutofit/>
          </a:bodyPr>
          <a:lstStyle/>
          <a:p>
            <a:pPr lvl="0"/>
            <a:r>
              <a:rPr lang="en-US" sz="2000" dirty="0">
                <a:solidFill>
                  <a:srgbClr val="F5F5F5"/>
                </a:solidFill>
                <a:latin typeface="Lucida Console" panose="020B0609040504020204" pitchFamily="49" charset="0"/>
              </a:rPr>
              <a:t>Done </a:t>
            </a:r>
          </a:p>
          <a:p>
            <a:endParaRPr lang="en-US" sz="2000" dirty="0">
              <a:solidFill>
                <a:srgbClr val="F5F5F5"/>
              </a:solidFill>
              <a:latin typeface="Lucida Console" panose="020B0609040504020204" pitchFamily="49" charset="0"/>
            </a:endParaRPr>
          </a:p>
          <a:p>
            <a:r>
              <a:rPr lang="en-US" sz="2000" dirty="0">
                <a:solidFill>
                  <a:srgbClr val="F2F2F2"/>
                </a:solidFill>
                <a:latin typeface="Lucida Console" panose="020B0609040504020204" pitchFamily="49" charset="0"/>
              </a:rPr>
              <a:t> </a:t>
            </a:r>
            <a:endParaRPr lang="en-US" sz="2000" dirty="0">
              <a:solidFill>
                <a:srgbClr val="F5F5F5"/>
              </a:solidFill>
              <a:latin typeface="Lucida Console" panose="020B0609040504020204" pitchFamily="49" charset="0"/>
            </a:endParaRPr>
          </a:p>
          <a:p>
            <a:endParaRPr lang="en-US" sz="2000" dirty="0">
              <a:solidFill>
                <a:srgbClr val="FFE4B5"/>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1716101870"/>
      </p:ext>
    </p:extLst>
  </p:cSld>
  <p:clrMapOvr>
    <a:masterClrMapping/>
  </p:clrMapOvr>
  <p:transition spd="slow"/>
</p:sld>
</file>

<file path=ppt/slides/slide2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44421EF6-FFE4-485A-8AA0-0EDF9AD623ED}"/>
              </a:ext>
            </a:extLst>
          </p:cNvPr>
          <p:cNvSpPr/>
          <p:nvPr/>
        </p:nvSpPr>
        <p:spPr bwMode="auto">
          <a:xfrm>
            <a:off x="5413308" y="3129200"/>
            <a:ext cx="3934880" cy="1084850"/>
          </a:xfrm>
          <a:prstGeom prst="roundRect">
            <a:avLst/>
          </a:prstGeom>
          <a:gradFill flip="none" rotWithShape="1">
            <a:gsLst>
              <a:gs pos="0">
                <a:srgbClr val="FF9349"/>
              </a:gs>
              <a:gs pos="50000">
                <a:srgbClr val="FF9349"/>
              </a:gs>
              <a:gs pos="100000">
                <a:srgbClr val="FF9349"/>
              </a:gs>
            </a:gsLst>
            <a:lin ang="5400000" scaled="0"/>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Rounded Corners 26">
            <a:extLst>
              <a:ext uri="{FF2B5EF4-FFF2-40B4-BE49-F238E27FC236}">
                <a16:creationId xmlns:a16="http://schemas.microsoft.com/office/drawing/2014/main" id="{49CA54A3-E924-4E52-B5F8-4250C2B89531}"/>
              </a:ext>
            </a:extLst>
          </p:cNvPr>
          <p:cNvSpPr/>
          <p:nvPr/>
        </p:nvSpPr>
        <p:spPr bwMode="auto">
          <a:xfrm>
            <a:off x="2828553" y="1913872"/>
            <a:ext cx="3934880" cy="1084850"/>
          </a:xfrm>
          <a:prstGeom prst="roundRect">
            <a:avLst/>
          </a:prstGeom>
          <a:gradFill flip="none" rotWithShape="1">
            <a:gsLst>
              <a:gs pos="0">
                <a:srgbClr val="FF9349"/>
              </a:gs>
              <a:gs pos="50000">
                <a:srgbClr val="FF9349"/>
              </a:gs>
              <a:gs pos="100000">
                <a:srgbClr val="FF9349"/>
              </a:gs>
            </a:gsLst>
            <a:lin ang="5400000" scaled="0"/>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Rounded Corners 24">
            <a:extLst>
              <a:ext uri="{FF2B5EF4-FFF2-40B4-BE49-F238E27FC236}">
                <a16:creationId xmlns:a16="http://schemas.microsoft.com/office/drawing/2014/main" id="{4A46B467-4DE8-4F4E-B1B4-50FAB29556E7}"/>
              </a:ext>
            </a:extLst>
          </p:cNvPr>
          <p:cNvSpPr/>
          <p:nvPr/>
        </p:nvSpPr>
        <p:spPr bwMode="auto">
          <a:xfrm>
            <a:off x="264204" y="2532994"/>
            <a:ext cx="1371600" cy="108485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F001EBA1-701D-4810-B69E-7D123E653F6D}"/>
              </a:ext>
            </a:extLst>
          </p:cNvPr>
          <p:cNvSpPr/>
          <p:nvPr/>
        </p:nvSpPr>
        <p:spPr bwMode="auto">
          <a:xfrm>
            <a:off x="5394989" y="4910912"/>
            <a:ext cx="1371600" cy="108485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2CD10530-4EF1-443F-8CB5-6CCBD5806141}"/>
              </a:ext>
            </a:extLst>
          </p:cNvPr>
          <p:cNvSpPr/>
          <p:nvPr/>
        </p:nvSpPr>
        <p:spPr bwMode="auto">
          <a:xfrm>
            <a:off x="2892408" y="3740897"/>
            <a:ext cx="1371600" cy="108485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CCE6E2F1-F3DF-4FC6-B49A-4269B404C70D}"/>
              </a:ext>
            </a:extLst>
          </p:cNvPr>
          <p:cNvSpPr>
            <a:spLocks noGrp="1"/>
          </p:cNvSpPr>
          <p:nvPr>
            <p:ph type="title"/>
          </p:nvPr>
        </p:nvSpPr>
        <p:spPr/>
        <p:txBody>
          <a:bodyPr/>
          <a:lstStyle/>
          <a:p>
            <a:r>
              <a:rPr lang="en-US" dirty="0"/>
              <a:t>Asynchronous Processing</a:t>
            </a:r>
          </a:p>
        </p:txBody>
      </p:sp>
      <p:sp>
        <p:nvSpPr>
          <p:cNvPr id="9" name="Subtitle 8">
            <a:extLst>
              <a:ext uri="{FF2B5EF4-FFF2-40B4-BE49-F238E27FC236}">
                <a16:creationId xmlns:a16="http://schemas.microsoft.com/office/drawing/2014/main" id="{C30CE2CF-B046-4A12-ABF6-2A1A347E508A}"/>
              </a:ext>
            </a:extLst>
          </p:cNvPr>
          <p:cNvSpPr>
            <a:spLocks noGrp="1"/>
          </p:cNvSpPr>
          <p:nvPr>
            <p:ph type="subTitle" idx="1"/>
          </p:nvPr>
        </p:nvSpPr>
        <p:spPr/>
        <p:txBody>
          <a:bodyPr/>
          <a:lstStyle/>
          <a:p>
            <a:r>
              <a:rPr lang="en-US" dirty="0"/>
              <a:t>All </a:t>
            </a:r>
            <a:r>
              <a:rPr lang="en-US" dirty="0" err="1"/>
              <a:t>runspaces</a:t>
            </a:r>
            <a:r>
              <a:rPr lang="en-US" dirty="0"/>
              <a:t> process at the same time</a:t>
            </a:r>
          </a:p>
          <a:p>
            <a:endParaRPr lang="en-US" dirty="0"/>
          </a:p>
        </p:txBody>
      </p:sp>
      <p:pic>
        <p:nvPicPr>
          <p:cNvPr id="17" name="Right and up" descr="Right and up arrow">
            <a:extLst>
              <a:ext uri="{FF2B5EF4-FFF2-40B4-BE49-F238E27FC236}">
                <a16:creationId xmlns:a16="http://schemas.microsoft.com/office/drawing/2014/main" id="{FEBD7B24-7031-414C-A2AE-7B11F0E61804}"/>
              </a:ext>
            </a:extLst>
          </p:cNvPr>
          <p:cNvPicPr>
            <a:picLocks noChangeAspect="1"/>
          </p:cNvPicPr>
          <p:nvPr>
            <p:custDataLst>
              <p:tags r:id="rId2"/>
            </p:custDataLst>
          </p:nvPr>
        </p:nvPicPr>
        <p:blipFill>
          <a:blip r:embed="rId23"/>
          <a:stretch>
            <a:fillRect/>
          </a:stretch>
        </p:blipFill>
        <p:spPr>
          <a:xfrm>
            <a:off x="1738439" y="2194066"/>
            <a:ext cx="1020762" cy="1020762"/>
          </a:xfrm>
          <a:prstGeom prst="rect">
            <a:avLst/>
          </a:prstGeom>
        </p:spPr>
      </p:pic>
      <p:sp>
        <p:nvSpPr>
          <p:cNvPr id="21" name="Browser window" title="Icon of a browser window">
            <a:extLst>
              <a:ext uri="{FF2B5EF4-FFF2-40B4-BE49-F238E27FC236}">
                <a16:creationId xmlns:a16="http://schemas.microsoft.com/office/drawing/2014/main" id="{FE552608-D211-4E67-8237-C95B393D7422}"/>
              </a:ext>
            </a:extLst>
          </p:cNvPr>
          <p:cNvSpPr>
            <a:spLocks noChangeAspect="1" noEditPoints="1"/>
          </p:cNvSpPr>
          <p:nvPr>
            <p:custDataLst>
              <p:tags r:id="rId3"/>
            </p:custDataLst>
          </p:nvPr>
        </p:nvSpPr>
        <p:spPr bwMode="auto">
          <a:xfrm>
            <a:off x="481241" y="2706499"/>
            <a:ext cx="921938" cy="737841"/>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9" name="Right and up" descr="Right and up arrow">
            <a:extLst>
              <a:ext uri="{FF2B5EF4-FFF2-40B4-BE49-F238E27FC236}">
                <a16:creationId xmlns:a16="http://schemas.microsoft.com/office/drawing/2014/main" id="{D89DF690-DD2B-41C2-AF48-B418C5B37498}"/>
              </a:ext>
            </a:extLst>
          </p:cNvPr>
          <p:cNvPicPr>
            <a:picLocks noChangeAspect="1"/>
          </p:cNvPicPr>
          <p:nvPr>
            <p:custDataLst>
              <p:tags r:id="rId4"/>
            </p:custDataLst>
          </p:nvPr>
        </p:nvPicPr>
        <p:blipFill>
          <a:blip r:embed="rId23"/>
          <a:stretch>
            <a:fillRect/>
          </a:stretch>
        </p:blipFill>
        <p:spPr>
          <a:xfrm flipV="1">
            <a:off x="1730645" y="2899446"/>
            <a:ext cx="1020762" cy="1020762"/>
          </a:xfrm>
          <a:prstGeom prst="rect">
            <a:avLst/>
          </a:prstGeom>
        </p:spPr>
      </p:pic>
      <p:sp>
        <p:nvSpPr>
          <p:cNvPr id="30" name="gears" title="Icon of two interlocked gears">
            <a:extLst>
              <a:ext uri="{FF2B5EF4-FFF2-40B4-BE49-F238E27FC236}">
                <a16:creationId xmlns:a16="http://schemas.microsoft.com/office/drawing/2014/main" id="{6C0A6F9E-74BA-41F1-9565-9D5D3A8793C2}"/>
              </a:ext>
            </a:extLst>
          </p:cNvPr>
          <p:cNvSpPr>
            <a:spLocks noChangeAspect="1" noEditPoints="1"/>
          </p:cNvSpPr>
          <p:nvPr>
            <p:custDataLst>
              <p:tags r:id="rId5"/>
            </p:custDataLst>
          </p:nvPr>
        </p:nvSpPr>
        <p:spPr bwMode="auto">
          <a:xfrm>
            <a:off x="3037311" y="2137000"/>
            <a:ext cx="848228" cy="73875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Browser window" title="Icon of a browser window">
            <a:extLst>
              <a:ext uri="{FF2B5EF4-FFF2-40B4-BE49-F238E27FC236}">
                <a16:creationId xmlns:a16="http://schemas.microsoft.com/office/drawing/2014/main" id="{A6E86CDF-E3E7-4518-A3AE-06EEA9A9ED11}"/>
              </a:ext>
            </a:extLst>
          </p:cNvPr>
          <p:cNvSpPr>
            <a:spLocks noChangeAspect="1" noEditPoints="1"/>
          </p:cNvSpPr>
          <p:nvPr>
            <p:custDataLst>
              <p:tags r:id="rId6"/>
            </p:custDataLst>
          </p:nvPr>
        </p:nvSpPr>
        <p:spPr bwMode="auto">
          <a:xfrm>
            <a:off x="3078873" y="3914402"/>
            <a:ext cx="921938" cy="737841"/>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2" name="Right arrow" descr="Right arrow">
            <a:extLst>
              <a:ext uri="{FF2B5EF4-FFF2-40B4-BE49-F238E27FC236}">
                <a16:creationId xmlns:a16="http://schemas.microsoft.com/office/drawing/2014/main" id="{2799554F-A181-4591-AE6C-199FF6FB09D6}"/>
              </a:ext>
            </a:extLst>
          </p:cNvPr>
          <p:cNvPicPr>
            <a:picLocks noChangeAspect="1"/>
          </p:cNvPicPr>
          <p:nvPr>
            <p:custDataLst>
              <p:tags r:id="rId7"/>
            </p:custDataLst>
          </p:nvPr>
        </p:nvPicPr>
        <p:blipFill>
          <a:blip r:embed="rId24"/>
          <a:stretch>
            <a:fillRect/>
          </a:stretch>
        </p:blipFill>
        <p:spPr>
          <a:xfrm>
            <a:off x="4264189" y="1963150"/>
            <a:ext cx="1084850" cy="1084850"/>
          </a:xfrm>
          <a:prstGeom prst="rect">
            <a:avLst/>
          </a:prstGeom>
        </p:spPr>
      </p:pic>
      <p:sp>
        <p:nvSpPr>
          <p:cNvPr id="33" name="Time" title="Icon of a clock with an arrow around it pointing clockwise">
            <a:extLst>
              <a:ext uri="{FF2B5EF4-FFF2-40B4-BE49-F238E27FC236}">
                <a16:creationId xmlns:a16="http://schemas.microsoft.com/office/drawing/2014/main" id="{B7D196AE-F323-49B6-A4B3-92929BC8E11F}"/>
              </a:ext>
            </a:extLst>
          </p:cNvPr>
          <p:cNvSpPr>
            <a:spLocks noChangeAspect="1" noEditPoints="1"/>
          </p:cNvSpPr>
          <p:nvPr>
            <p:custDataLst>
              <p:tags r:id="rId8"/>
            </p:custDataLst>
          </p:nvPr>
        </p:nvSpPr>
        <p:spPr bwMode="auto">
          <a:xfrm>
            <a:off x="5674994" y="2102838"/>
            <a:ext cx="805279" cy="805474"/>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pic>
        <p:nvPicPr>
          <p:cNvPr id="34" name="Right and up" descr="Right and up arrow">
            <a:extLst>
              <a:ext uri="{FF2B5EF4-FFF2-40B4-BE49-F238E27FC236}">
                <a16:creationId xmlns:a16="http://schemas.microsoft.com/office/drawing/2014/main" id="{B63EE770-3006-457F-ADE0-5953DEE6B287}"/>
              </a:ext>
            </a:extLst>
          </p:cNvPr>
          <p:cNvPicPr>
            <a:picLocks noChangeAspect="1"/>
          </p:cNvPicPr>
          <p:nvPr>
            <p:custDataLst>
              <p:tags r:id="rId9"/>
            </p:custDataLst>
          </p:nvPr>
        </p:nvPicPr>
        <p:blipFill>
          <a:blip r:embed="rId23"/>
          <a:stretch>
            <a:fillRect/>
          </a:stretch>
        </p:blipFill>
        <p:spPr>
          <a:xfrm>
            <a:off x="4328277" y="3404458"/>
            <a:ext cx="1020762" cy="1020762"/>
          </a:xfrm>
          <a:prstGeom prst="rect">
            <a:avLst/>
          </a:prstGeom>
        </p:spPr>
      </p:pic>
      <p:pic>
        <p:nvPicPr>
          <p:cNvPr id="35" name="Right and up" descr="Right and up arrow">
            <a:extLst>
              <a:ext uri="{FF2B5EF4-FFF2-40B4-BE49-F238E27FC236}">
                <a16:creationId xmlns:a16="http://schemas.microsoft.com/office/drawing/2014/main" id="{7822F6B1-F395-46A8-B613-1B802DACF140}"/>
              </a:ext>
            </a:extLst>
          </p:cNvPr>
          <p:cNvPicPr>
            <a:picLocks noChangeAspect="1"/>
          </p:cNvPicPr>
          <p:nvPr>
            <p:custDataLst>
              <p:tags r:id="rId10"/>
            </p:custDataLst>
          </p:nvPr>
        </p:nvPicPr>
        <p:blipFill>
          <a:blip r:embed="rId23"/>
          <a:stretch>
            <a:fillRect/>
          </a:stretch>
        </p:blipFill>
        <p:spPr>
          <a:xfrm flipV="1">
            <a:off x="4328277" y="4131547"/>
            <a:ext cx="1020762" cy="1020762"/>
          </a:xfrm>
          <a:prstGeom prst="rect">
            <a:avLst/>
          </a:prstGeom>
        </p:spPr>
      </p:pic>
      <p:sp>
        <p:nvSpPr>
          <p:cNvPr id="36" name="Browser window" title="Icon of a browser window">
            <a:extLst>
              <a:ext uri="{FF2B5EF4-FFF2-40B4-BE49-F238E27FC236}">
                <a16:creationId xmlns:a16="http://schemas.microsoft.com/office/drawing/2014/main" id="{F6FB5F08-2E99-46B9-8614-5ECC469247E0}"/>
              </a:ext>
            </a:extLst>
          </p:cNvPr>
          <p:cNvSpPr>
            <a:spLocks noChangeAspect="1" noEditPoints="1"/>
          </p:cNvSpPr>
          <p:nvPr>
            <p:custDataLst>
              <p:tags r:id="rId11"/>
            </p:custDataLst>
          </p:nvPr>
        </p:nvSpPr>
        <p:spPr bwMode="auto">
          <a:xfrm>
            <a:off x="5658186" y="5084417"/>
            <a:ext cx="921938" cy="737841"/>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gears" title="Icon of two interlocked gears">
            <a:extLst>
              <a:ext uri="{FF2B5EF4-FFF2-40B4-BE49-F238E27FC236}">
                <a16:creationId xmlns:a16="http://schemas.microsoft.com/office/drawing/2014/main" id="{FA790E09-C0AB-4EAC-8DF6-8A58DDB0AABF}"/>
              </a:ext>
            </a:extLst>
          </p:cNvPr>
          <p:cNvSpPr>
            <a:spLocks noChangeAspect="1" noEditPoints="1"/>
          </p:cNvSpPr>
          <p:nvPr>
            <p:custDataLst>
              <p:tags r:id="rId12"/>
            </p:custDataLst>
          </p:nvPr>
        </p:nvSpPr>
        <p:spPr bwMode="auto">
          <a:xfrm>
            <a:off x="5674994" y="3306775"/>
            <a:ext cx="848228" cy="73875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8" name="Right arrow" descr="Right arrow">
            <a:extLst>
              <a:ext uri="{FF2B5EF4-FFF2-40B4-BE49-F238E27FC236}">
                <a16:creationId xmlns:a16="http://schemas.microsoft.com/office/drawing/2014/main" id="{A43B09E1-F297-4A10-AC0B-7F445CF2C6C8}"/>
              </a:ext>
            </a:extLst>
          </p:cNvPr>
          <p:cNvPicPr>
            <a:picLocks noChangeAspect="1"/>
          </p:cNvPicPr>
          <p:nvPr>
            <p:custDataLst>
              <p:tags r:id="rId13"/>
            </p:custDataLst>
          </p:nvPr>
        </p:nvPicPr>
        <p:blipFill>
          <a:blip r:embed="rId24"/>
          <a:stretch>
            <a:fillRect/>
          </a:stretch>
        </p:blipFill>
        <p:spPr>
          <a:xfrm>
            <a:off x="6925909" y="3133725"/>
            <a:ext cx="1084850" cy="1084850"/>
          </a:xfrm>
          <a:prstGeom prst="rect">
            <a:avLst/>
          </a:prstGeom>
        </p:spPr>
      </p:pic>
      <p:sp>
        <p:nvSpPr>
          <p:cNvPr id="39" name="Time" title="Icon of a clock with an arrow around it pointing clockwise">
            <a:extLst>
              <a:ext uri="{FF2B5EF4-FFF2-40B4-BE49-F238E27FC236}">
                <a16:creationId xmlns:a16="http://schemas.microsoft.com/office/drawing/2014/main" id="{CE8D783E-B651-4EAE-AA94-4FDF116388D2}"/>
              </a:ext>
            </a:extLst>
          </p:cNvPr>
          <p:cNvSpPr>
            <a:spLocks noChangeAspect="1" noEditPoints="1"/>
          </p:cNvSpPr>
          <p:nvPr>
            <p:custDataLst>
              <p:tags r:id="rId14"/>
            </p:custDataLst>
          </p:nvPr>
        </p:nvSpPr>
        <p:spPr bwMode="auto">
          <a:xfrm>
            <a:off x="8338225" y="3273413"/>
            <a:ext cx="805279" cy="805474"/>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40" name="Rectangle: Rounded Corners 39">
            <a:extLst>
              <a:ext uri="{FF2B5EF4-FFF2-40B4-BE49-F238E27FC236}">
                <a16:creationId xmlns:a16="http://schemas.microsoft.com/office/drawing/2014/main" id="{9DF1EED7-D67A-4B71-8DC6-60401DEA0EED}"/>
              </a:ext>
            </a:extLst>
          </p:cNvPr>
          <p:cNvSpPr/>
          <p:nvPr/>
        </p:nvSpPr>
        <p:spPr bwMode="auto">
          <a:xfrm>
            <a:off x="264204" y="6302510"/>
            <a:ext cx="1908065" cy="23545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Rounded Corners 40">
            <a:extLst>
              <a:ext uri="{FF2B5EF4-FFF2-40B4-BE49-F238E27FC236}">
                <a16:creationId xmlns:a16="http://schemas.microsoft.com/office/drawing/2014/main" id="{87EB0FD1-DB4D-4524-BBA5-CDA977ADA4F2}"/>
              </a:ext>
            </a:extLst>
          </p:cNvPr>
          <p:cNvSpPr/>
          <p:nvPr/>
        </p:nvSpPr>
        <p:spPr bwMode="auto">
          <a:xfrm>
            <a:off x="264202" y="5917294"/>
            <a:ext cx="1908066" cy="271614"/>
          </a:xfrm>
          <a:prstGeom prst="roundRect">
            <a:avLst/>
          </a:prstGeom>
          <a:gradFill flip="none" rotWithShape="1">
            <a:gsLst>
              <a:gs pos="0">
                <a:srgbClr val="FF9349"/>
              </a:gs>
              <a:gs pos="50000">
                <a:srgbClr val="FF9349"/>
              </a:gs>
              <a:gs pos="100000">
                <a:srgbClr val="FF9349"/>
              </a:gs>
            </a:gsLst>
            <a:lin ang="5400000" scaled="0"/>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a:extLst>
              <a:ext uri="{FF2B5EF4-FFF2-40B4-BE49-F238E27FC236}">
                <a16:creationId xmlns:a16="http://schemas.microsoft.com/office/drawing/2014/main" id="{D2021FDA-DFC3-438E-BCB2-204131D79745}"/>
              </a:ext>
            </a:extLst>
          </p:cNvPr>
          <p:cNvSpPr txBox="1"/>
          <p:nvPr/>
        </p:nvSpPr>
        <p:spPr>
          <a:xfrm>
            <a:off x="675715" y="5881131"/>
            <a:ext cx="1085041" cy="307777"/>
          </a:xfrm>
          <a:prstGeom prst="rect">
            <a:avLst/>
          </a:prstGeom>
          <a:noFill/>
        </p:spPr>
        <p:txBody>
          <a:bodyPr wrap="none" lIns="0" tIns="0" rIns="0" bIns="0" rtlCol="0">
            <a:spAutoFit/>
          </a:bodyPr>
          <a:lstStyle/>
          <a:p>
            <a:pPr algn="l"/>
            <a:r>
              <a:rPr lang="en-US" sz="2000" dirty="0" err="1">
                <a:gradFill>
                  <a:gsLst>
                    <a:gs pos="2917">
                      <a:schemeClr val="tx1"/>
                    </a:gs>
                    <a:gs pos="30000">
                      <a:schemeClr val="tx1"/>
                    </a:gs>
                  </a:gsLst>
                  <a:lin ang="5400000" scaled="0"/>
                </a:gradFill>
              </a:rPr>
              <a:t>Runspace</a:t>
            </a:r>
            <a:endParaRPr lang="en-US" sz="2000" dirty="0">
              <a:gradFill>
                <a:gsLst>
                  <a:gs pos="2917">
                    <a:schemeClr val="tx1"/>
                  </a:gs>
                  <a:gs pos="30000">
                    <a:schemeClr val="tx1"/>
                  </a:gs>
                </a:gsLst>
                <a:lin ang="5400000" scaled="0"/>
              </a:gradFill>
            </a:endParaRPr>
          </a:p>
        </p:txBody>
      </p:sp>
      <p:sp>
        <p:nvSpPr>
          <p:cNvPr id="43" name="TextBox 42">
            <a:extLst>
              <a:ext uri="{FF2B5EF4-FFF2-40B4-BE49-F238E27FC236}">
                <a16:creationId xmlns:a16="http://schemas.microsoft.com/office/drawing/2014/main" id="{7E8785EF-9008-4F94-B457-8EA397751523}"/>
              </a:ext>
            </a:extLst>
          </p:cNvPr>
          <p:cNvSpPr txBox="1"/>
          <p:nvPr/>
        </p:nvSpPr>
        <p:spPr>
          <a:xfrm>
            <a:off x="675715" y="6266345"/>
            <a:ext cx="103393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GUI Shell</a:t>
            </a:r>
          </a:p>
        </p:txBody>
      </p:sp>
      <p:sp>
        <p:nvSpPr>
          <p:cNvPr id="44" name="Rectangle: Rounded Corners 43">
            <a:extLst>
              <a:ext uri="{FF2B5EF4-FFF2-40B4-BE49-F238E27FC236}">
                <a16:creationId xmlns:a16="http://schemas.microsoft.com/office/drawing/2014/main" id="{5CC9A0B8-79F7-44BC-B615-B357B0DF30E0}"/>
              </a:ext>
            </a:extLst>
          </p:cNvPr>
          <p:cNvSpPr/>
          <p:nvPr/>
        </p:nvSpPr>
        <p:spPr bwMode="auto">
          <a:xfrm>
            <a:off x="8042603" y="4344528"/>
            <a:ext cx="3934880" cy="1084850"/>
          </a:xfrm>
          <a:prstGeom prst="roundRect">
            <a:avLst/>
          </a:prstGeom>
          <a:gradFill flip="none" rotWithShape="1">
            <a:gsLst>
              <a:gs pos="0">
                <a:srgbClr val="FF9349"/>
              </a:gs>
              <a:gs pos="50000">
                <a:srgbClr val="FF9349"/>
              </a:gs>
              <a:gs pos="100000">
                <a:srgbClr val="FF9349"/>
              </a:gs>
            </a:gsLst>
            <a:lin ang="5400000" scaled="0"/>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Rounded Corners 44">
            <a:extLst>
              <a:ext uri="{FF2B5EF4-FFF2-40B4-BE49-F238E27FC236}">
                <a16:creationId xmlns:a16="http://schemas.microsoft.com/office/drawing/2014/main" id="{A288F93B-ACF0-423F-AC32-F81B5FC607E8}"/>
              </a:ext>
            </a:extLst>
          </p:cNvPr>
          <p:cNvSpPr/>
          <p:nvPr/>
        </p:nvSpPr>
        <p:spPr bwMode="auto">
          <a:xfrm>
            <a:off x="8042603" y="5626614"/>
            <a:ext cx="1371600" cy="1084850"/>
          </a:xfrm>
          <a:prstGeom prst="roundRect">
            <a:avLst/>
          </a:prstGeom>
          <a:gradFill flip="none" rotWithShape="1">
            <a:gsLst>
              <a:gs pos="0">
                <a:srgbClr val="6089B4"/>
              </a:gs>
              <a:gs pos="50000">
                <a:srgbClr val="6089B4"/>
              </a:gs>
              <a:gs pos="100000">
                <a:srgbClr val="6089B4"/>
              </a:gs>
            </a:gsLst>
            <a:lin ang="5400000" scaled="0"/>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Right and up" descr="Right and up arrow">
            <a:extLst>
              <a:ext uri="{FF2B5EF4-FFF2-40B4-BE49-F238E27FC236}">
                <a16:creationId xmlns:a16="http://schemas.microsoft.com/office/drawing/2014/main" id="{B4836BC7-5D6F-48DF-82A6-EE0686480C3D}"/>
              </a:ext>
            </a:extLst>
          </p:cNvPr>
          <p:cNvPicPr>
            <a:picLocks noChangeAspect="1"/>
          </p:cNvPicPr>
          <p:nvPr>
            <p:custDataLst>
              <p:tags r:id="rId15"/>
            </p:custDataLst>
          </p:nvPr>
        </p:nvPicPr>
        <p:blipFill>
          <a:blip r:embed="rId23"/>
          <a:stretch>
            <a:fillRect/>
          </a:stretch>
        </p:blipFill>
        <p:spPr>
          <a:xfrm>
            <a:off x="6956061" y="4653527"/>
            <a:ext cx="1020762" cy="1020762"/>
          </a:xfrm>
          <a:prstGeom prst="rect">
            <a:avLst/>
          </a:prstGeom>
        </p:spPr>
      </p:pic>
      <p:pic>
        <p:nvPicPr>
          <p:cNvPr id="47" name="Right and up" descr="Right and up arrow">
            <a:extLst>
              <a:ext uri="{FF2B5EF4-FFF2-40B4-BE49-F238E27FC236}">
                <a16:creationId xmlns:a16="http://schemas.microsoft.com/office/drawing/2014/main" id="{89D9EB6E-01E5-4014-91C5-B64513920B06}"/>
              </a:ext>
            </a:extLst>
          </p:cNvPr>
          <p:cNvPicPr>
            <a:picLocks noChangeAspect="1"/>
          </p:cNvPicPr>
          <p:nvPr>
            <p:custDataLst>
              <p:tags r:id="rId16"/>
            </p:custDataLst>
          </p:nvPr>
        </p:nvPicPr>
        <p:blipFill>
          <a:blip r:embed="rId23"/>
          <a:stretch>
            <a:fillRect/>
          </a:stretch>
        </p:blipFill>
        <p:spPr>
          <a:xfrm flipV="1">
            <a:off x="6956061" y="5380616"/>
            <a:ext cx="1020762" cy="1020762"/>
          </a:xfrm>
          <a:prstGeom prst="rect">
            <a:avLst/>
          </a:prstGeom>
        </p:spPr>
      </p:pic>
      <p:sp>
        <p:nvSpPr>
          <p:cNvPr id="48" name="Browser window" title="Icon of a browser window">
            <a:extLst>
              <a:ext uri="{FF2B5EF4-FFF2-40B4-BE49-F238E27FC236}">
                <a16:creationId xmlns:a16="http://schemas.microsoft.com/office/drawing/2014/main" id="{650C334E-A4E9-4A13-8F6A-F9A413EB33CB}"/>
              </a:ext>
            </a:extLst>
          </p:cNvPr>
          <p:cNvSpPr>
            <a:spLocks noChangeAspect="1" noEditPoints="1"/>
          </p:cNvSpPr>
          <p:nvPr>
            <p:custDataLst>
              <p:tags r:id="rId17"/>
            </p:custDataLst>
          </p:nvPr>
        </p:nvSpPr>
        <p:spPr bwMode="auto">
          <a:xfrm>
            <a:off x="8305800" y="5800119"/>
            <a:ext cx="921938" cy="737841"/>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gears" title="Icon of two interlocked gears">
            <a:extLst>
              <a:ext uri="{FF2B5EF4-FFF2-40B4-BE49-F238E27FC236}">
                <a16:creationId xmlns:a16="http://schemas.microsoft.com/office/drawing/2014/main" id="{448401F6-2ECE-444C-B700-DC344F159D1A}"/>
              </a:ext>
            </a:extLst>
          </p:cNvPr>
          <p:cNvSpPr>
            <a:spLocks noChangeAspect="1" noEditPoints="1"/>
          </p:cNvSpPr>
          <p:nvPr>
            <p:custDataLst>
              <p:tags r:id="rId18"/>
            </p:custDataLst>
          </p:nvPr>
        </p:nvSpPr>
        <p:spPr bwMode="auto">
          <a:xfrm>
            <a:off x="8304289" y="4516450"/>
            <a:ext cx="848228" cy="73875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50" name="Right arrow" descr="Right arrow">
            <a:extLst>
              <a:ext uri="{FF2B5EF4-FFF2-40B4-BE49-F238E27FC236}">
                <a16:creationId xmlns:a16="http://schemas.microsoft.com/office/drawing/2014/main" id="{827670BF-02F4-4290-B241-F460B2F36187}"/>
              </a:ext>
            </a:extLst>
          </p:cNvPr>
          <p:cNvPicPr>
            <a:picLocks noChangeAspect="1"/>
          </p:cNvPicPr>
          <p:nvPr>
            <p:custDataLst>
              <p:tags r:id="rId19"/>
            </p:custDataLst>
          </p:nvPr>
        </p:nvPicPr>
        <p:blipFill>
          <a:blip r:embed="rId24"/>
          <a:stretch>
            <a:fillRect/>
          </a:stretch>
        </p:blipFill>
        <p:spPr>
          <a:xfrm>
            <a:off x="9555204" y="4343400"/>
            <a:ext cx="1084850" cy="1084850"/>
          </a:xfrm>
          <a:prstGeom prst="rect">
            <a:avLst/>
          </a:prstGeom>
        </p:spPr>
      </p:pic>
      <p:sp>
        <p:nvSpPr>
          <p:cNvPr id="51" name="Time" title="Icon of a clock with an arrow around it pointing clockwise">
            <a:extLst>
              <a:ext uri="{FF2B5EF4-FFF2-40B4-BE49-F238E27FC236}">
                <a16:creationId xmlns:a16="http://schemas.microsoft.com/office/drawing/2014/main" id="{8C095A0F-AEBD-40EE-8D06-23B667751E1D}"/>
              </a:ext>
            </a:extLst>
          </p:cNvPr>
          <p:cNvSpPr>
            <a:spLocks noChangeAspect="1" noEditPoints="1"/>
          </p:cNvSpPr>
          <p:nvPr>
            <p:custDataLst>
              <p:tags r:id="rId20"/>
            </p:custDataLst>
          </p:nvPr>
        </p:nvSpPr>
        <p:spPr bwMode="auto">
          <a:xfrm>
            <a:off x="10967520" y="4483088"/>
            <a:ext cx="805279" cy="805474"/>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52" name="Content Placeholder 3">
            <a:extLst>
              <a:ext uri="{FF2B5EF4-FFF2-40B4-BE49-F238E27FC236}">
                <a16:creationId xmlns:a16="http://schemas.microsoft.com/office/drawing/2014/main" id="{4CF70BEF-5164-493A-8DC2-FDD27749B716}"/>
              </a:ext>
            </a:extLst>
          </p:cNvPr>
          <p:cNvSpPr txBox="1">
            <a:spLocks/>
          </p:cNvSpPr>
          <p:nvPr/>
        </p:nvSpPr>
        <p:spPr>
          <a:xfrm>
            <a:off x="655638" y="1183711"/>
            <a:ext cx="10880725" cy="5044052"/>
          </a:xfrm>
          <a:prstGeom prst="rect">
            <a:avLst/>
          </a:prstGeom>
        </p:spPr>
        <p:txBody>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endParaRPr lang="en-US" dirty="0"/>
          </a:p>
        </p:txBody>
      </p:sp>
    </p:spTree>
    <p:custDataLst>
      <p:tags r:id="rId1"/>
    </p:custDataLst>
    <p:extLst>
      <p:ext uri="{BB962C8B-B14F-4D97-AF65-F5344CB8AC3E}">
        <p14:creationId xmlns:p14="http://schemas.microsoft.com/office/powerpoint/2010/main" val="831991195"/>
      </p:ext>
    </p:extLst>
  </p:cSld>
  <p:clrMapOvr>
    <a:masterClrMapping/>
  </p:clrMapOvr>
  <p:transition spd="slow"/>
</p:sld>
</file>

<file path=ppt/slides/slide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err="1"/>
              <a:t>Runspace</a:t>
            </a:r>
            <a:r>
              <a:rPr lang="en-US" dirty="0"/>
              <a:t> overview</a:t>
            </a:r>
          </a:p>
        </p:txBody>
      </p:sp>
    </p:spTree>
    <p:custDataLst>
      <p:tags r:id="rId1"/>
    </p:custDataLst>
    <p:extLst>
      <p:ext uri="{BB962C8B-B14F-4D97-AF65-F5344CB8AC3E}">
        <p14:creationId xmlns:p14="http://schemas.microsoft.com/office/powerpoint/2010/main" val="3948870281"/>
      </p:ext>
    </p:extLst>
  </p:cSld>
  <p:clrMapOvr>
    <a:masterClrMapping/>
  </p:clrMapOvr>
  <p:transition spd="slow"/>
</p:sld>
</file>

<file path=ppt/slides/slide3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lstStyle/>
          <a:p>
            <a:r>
              <a:rPr lang="en-US" dirty="0" err="1"/>
              <a:t>ASynchronous</a:t>
            </a:r>
            <a:r>
              <a:rPr lang="en-US" dirty="0"/>
              <a:t> Processing – Example</a:t>
            </a:r>
          </a:p>
        </p:txBody>
      </p:sp>
      <p:sp>
        <p:nvSpPr>
          <p:cNvPr id="3" name="Content Placeholder 2">
            <a:extLst>
              <a:ext uri="{FF2B5EF4-FFF2-40B4-BE49-F238E27FC236}">
                <a16:creationId xmlns:a16="http://schemas.microsoft.com/office/drawing/2014/main" id="{64F84F87-5B96-4313-B125-D6E0D30E09EF}"/>
              </a:ext>
            </a:extLst>
          </p:cNvPr>
          <p:cNvSpPr>
            <a:spLocks noGrp="1"/>
          </p:cNvSpPr>
          <p:nvPr>
            <p:ph sz="quarter" idx="13"/>
          </p:nvPr>
        </p:nvSpPr>
        <p:spPr/>
        <p:txBody>
          <a:bodyPr>
            <a:normAutofit/>
          </a:bodyPr>
          <a:lstStyle/>
          <a:p>
            <a:r>
              <a:rPr lang="en-US" dirty="0"/>
              <a:t>Create a default </a:t>
            </a:r>
            <a:r>
              <a:rPr lang="en-US" dirty="0" err="1"/>
              <a:t>runspace</a:t>
            </a:r>
            <a:r>
              <a:rPr lang="en-US" dirty="0"/>
              <a:t> and Add Script block</a:t>
            </a:r>
          </a:p>
          <a:p>
            <a:endParaRPr lang="en-US" sz="1600" dirty="0"/>
          </a:p>
          <a:p>
            <a:endParaRPr lang="en-US" dirty="0"/>
          </a:p>
          <a:p>
            <a:r>
              <a:rPr lang="en-US" dirty="0"/>
              <a:t>Start the script block in </a:t>
            </a:r>
            <a:r>
              <a:rPr lang="en-US" b="1" dirty="0" err="1"/>
              <a:t>ASynchronous</a:t>
            </a:r>
            <a:r>
              <a:rPr lang="en-US" dirty="0"/>
              <a:t> mode </a:t>
            </a:r>
          </a:p>
          <a:p>
            <a:endParaRPr lang="en-US" sz="1600" dirty="0"/>
          </a:p>
          <a:p>
            <a:endParaRPr lang="en-US" sz="1600" dirty="0"/>
          </a:p>
          <a:p>
            <a:r>
              <a:rPr lang="en-US" dirty="0"/>
              <a:t>Wait till complete</a:t>
            </a:r>
          </a:p>
          <a:p>
            <a:endParaRPr lang="en-US" dirty="0"/>
          </a:p>
          <a:p>
            <a:endParaRPr lang="en-US" dirty="0"/>
          </a:p>
          <a:p>
            <a:endParaRPr lang="en-US" dirty="0"/>
          </a:p>
          <a:p>
            <a:r>
              <a:rPr lang="en-US" dirty="0"/>
              <a:t>Retrieve the output from the </a:t>
            </a:r>
            <a:r>
              <a:rPr lang="en-US" dirty="0" err="1"/>
              <a:t>runspace</a:t>
            </a:r>
            <a:endParaRPr lang="en-US" dirty="0"/>
          </a:p>
          <a:p>
            <a:endParaRPr lang="en-US" dirty="0"/>
          </a:p>
          <a:p>
            <a:endParaRPr lang="en-US" dirty="0"/>
          </a:p>
          <a:p>
            <a:endParaRPr lang="en-US" dirty="0"/>
          </a:p>
          <a:p>
            <a:endParaRPr lang="en-US" dirty="0"/>
          </a:p>
          <a:p>
            <a:endParaRPr lang="en-US" dirty="0"/>
          </a:p>
        </p:txBody>
      </p:sp>
      <p:sp>
        <p:nvSpPr>
          <p:cNvPr id="7" name="Rectangle 6">
            <a:extLst>
              <a:ext uri="{FF2B5EF4-FFF2-40B4-BE49-F238E27FC236}">
                <a16:creationId xmlns:a16="http://schemas.microsoft.com/office/drawing/2014/main" id="{7EED4A23-3A8C-4BC3-8F9A-581E35E656EC}"/>
              </a:ext>
            </a:extLst>
          </p:cNvPr>
          <p:cNvSpPr/>
          <p:nvPr>
            <p:custDataLst>
              <p:tags r:id="rId2"/>
            </p:custDataLst>
          </p:nvPr>
        </p:nvSpPr>
        <p:spPr>
          <a:xfrm>
            <a:off x="655636" y="1771329"/>
            <a:ext cx="10880725" cy="699925"/>
          </a:xfrm>
          <a:prstGeom prst="rect">
            <a:avLst/>
          </a:prstGeom>
          <a:solidFill>
            <a:srgbClr val="012456"/>
          </a:solidFill>
        </p:spPr>
        <p:txBody>
          <a:bodyPr wrap="square">
            <a:no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indent="0" defTabSz="914460">
              <a:buClrTx/>
              <a:buSzTx/>
              <a:buNone/>
            </a:pPr>
            <a:r>
              <a:rPr lang="en-US" sz="2000" dirty="0">
                <a:solidFill>
                  <a:srgbClr val="F2F2F2"/>
                </a:solidFill>
                <a:latin typeface="Lucida Console" panose="020B0609040504020204" pitchFamily="49" charset="0"/>
              </a:rPr>
              <a:t>PS C:\&gt;</a:t>
            </a:r>
            <a:r>
              <a:rPr lang="en-US" sz="2000" dirty="0">
                <a:solidFill>
                  <a:srgbClr val="FF4500"/>
                </a:solidFill>
                <a:latin typeface="Lucida Console" panose="020B0609040504020204" pitchFamily="49" charset="0"/>
              </a:rPr>
              <a:t>$Powershell</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PowerShell</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Create()</a:t>
            </a:r>
            <a:r>
              <a:rPr lang="en-US" sz="2000" dirty="0">
                <a:solidFill>
                  <a:srgbClr val="F2F2F2"/>
                </a:solidFill>
                <a:latin typeface="Lucida Console" panose="020B0609040504020204" pitchFamily="49" charset="0"/>
              </a:rPr>
              <a:t> </a:t>
            </a:r>
            <a:br>
              <a:rPr lang="en-US" sz="2000" dirty="0">
                <a:solidFill>
                  <a:srgbClr val="F2F2F2"/>
                </a:solidFill>
                <a:latin typeface="Lucida Console" panose="020B0609040504020204" pitchFamily="49" charset="0"/>
              </a:rPr>
            </a:br>
            <a:r>
              <a:rPr lang="en-US" sz="2000" dirty="0">
                <a:solidFill>
                  <a:srgbClr val="F2F2F2"/>
                </a:solidFill>
                <a:latin typeface="Lucida Console" panose="020B0609040504020204" pitchFamily="49" charset="0"/>
              </a:rPr>
              <a:t>PS C:\&gt;</a:t>
            </a:r>
            <a:r>
              <a:rPr lang="en-US" sz="2000" dirty="0">
                <a:solidFill>
                  <a:srgbClr val="FF4500"/>
                </a:solidFill>
                <a:latin typeface="Lucida Console" panose="020B0609040504020204" pitchFamily="49" charset="0"/>
              </a:rPr>
              <a:t>$PowerShell</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AddScript({</a:t>
            </a:r>
            <a:r>
              <a:rPr lang="en-US" sz="2000" dirty="0">
                <a:solidFill>
                  <a:srgbClr val="E0FFFF"/>
                </a:solidFill>
                <a:latin typeface="Lucida Console" panose="020B0609040504020204" pitchFamily="49" charset="0"/>
              </a:rPr>
              <a:t>Start-Sleep</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-Seconds</a:t>
            </a:r>
            <a:r>
              <a:rPr lang="en-US" sz="2000" dirty="0">
                <a:solidFill>
                  <a:srgbClr val="F5F5F5"/>
                </a:solidFill>
                <a:latin typeface="Lucida Console" panose="020B0609040504020204" pitchFamily="49" charset="0"/>
              </a:rPr>
              <a:t> </a:t>
            </a:r>
            <a:r>
              <a:rPr lang="en-US" sz="2000" dirty="0">
                <a:solidFill>
                  <a:srgbClr val="FFE4C4"/>
                </a:solidFill>
                <a:latin typeface="Lucida Console" panose="020B0609040504020204" pitchFamily="49" charset="0"/>
              </a:rPr>
              <a:t>5</a:t>
            </a:r>
            <a:r>
              <a:rPr lang="en-US" sz="2000" dirty="0">
                <a:solidFill>
                  <a:srgbClr val="F5F5F5"/>
                </a:solidFill>
                <a:latin typeface="Lucida Console" panose="020B0609040504020204" pitchFamily="49" charset="0"/>
              </a:rPr>
              <a:t>;</a:t>
            </a:r>
            <a:r>
              <a:rPr lang="en-US" sz="2000" dirty="0">
                <a:solidFill>
                  <a:srgbClr val="DB7093"/>
                </a:solidFill>
                <a:latin typeface="Lucida Console" panose="020B0609040504020204" pitchFamily="49" charset="0"/>
              </a:rPr>
              <a:t>'Done'</a:t>
            </a:r>
            <a:r>
              <a:rPr lang="en-US" sz="2000" dirty="0">
                <a:solidFill>
                  <a:srgbClr val="F5F5F5"/>
                </a:solidFill>
                <a:latin typeface="Lucida Console" panose="020B0609040504020204" pitchFamily="49" charset="0"/>
              </a:rPr>
              <a:t>})</a:t>
            </a:r>
          </a:p>
          <a:p>
            <a:pPr marL="0" lvl="0" indent="0" defTabSz="914460">
              <a:buClrTx/>
              <a:buSzTx/>
              <a:buNone/>
            </a:pPr>
            <a:endParaRPr lang="en-US" sz="2400" dirty="0">
              <a:cs typeface="Segoe UI" panose="020B0502040204020203" pitchFamily="34" charset="0"/>
            </a:endParaRPr>
          </a:p>
        </p:txBody>
      </p:sp>
      <p:sp>
        <p:nvSpPr>
          <p:cNvPr id="8" name="Rectangle 7">
            <a:extLst>
              <a:ext uri="{FF2B5EF4-FFF2-40B4-BE49-F238E27FC236}">
                <a16:creationId xmlns:a16="http://schemas.microsoft.com/office/drawing/2014/main" id="{7AE4B919-B696-40E9-95B2-82E9DD5731DA}"/>
              </a:ext>
            </a:extLst>
          </p:cNvPr>
          <p:cNvSpPr/>
          <p:nvPr/>
        </p:nvSpPr>
        <p:spPr>
          <a:xfrm>
            <a:off x="685453" y="3035776"/>
            <a:ext cx="10880725" cy="461665"/>
          </a:xfrm>
          <a:prstGeom prst="rect">
            <a:avLst/>
          </a:prstGeom>
          <a:solidFill>
            <a:srgbClr val="012456"/>
          </a:solidFill>
        </p:spPr>
        <p:txBody>
          <a:bodyPr wrap="square">
            <a:noAutofit/>
          </a:bodyPr>
          <a:lstStyle/>
          <a:p>
            <a:r>
              <a:rPr lang="en-US" sz="2000" dirty="0">
                <a:solidFill>
                  <a:srgbClr val="F2F2F2"/>
                </a:solidFill>
                <a:latin typeface="Lucida Console" panose="020B0609040504020204" pitchFamily="49" charset="0"/>
              </a:rPr>
              <a:t>PS C:\&gt;</a:t>
            </a:r>
            <a:r>
              <a:rPr lang="en-US" sz="2000" dirty="0">
                <a:solidFill>
                  <a:srgbClr val="FF4500"/>
                </a:solidFill>
                <a:latin typeface="Lucida Console" panose="020B0609040504020204" pitchFamily="49" charset="0"/>
              </a:rPr>
              <a:t>$Async </a:t>
            </a:r>
            <a:r>
              <a:rPr lang="en-US" sz="2000" dirty="0">
                <a:solidFill>
                  <a:srgbClr val="D3D3D3"/>
                </a:solidFill>
                <a:latin typeface="Lucida Console" panose="020B0609040504020204" pitchFamily="49" charset="0"/>
              </a:rPr>
              <a:t>=</a:t>
            </a:r>
            <a:r>
              <a:rPr lang="en-US" sz="2000" dirty="0">
                <a:solidFill>
                  <a:srgbClr val="FF4500"/>
                </a:solidFill>
                <a:latin typeface="Lucida Console" panose="020B0609040504020204" pitchFamily="49" charset="0"/>
              </a:rPr>
              <a:t> $</a:t>
            </a:r>
            <a:r>
              <a:rPr lang="en-US" sz="2000" dirty="0" err="1">
                <a:solidFill>
                  <a:srgbClr val="FF4500"/>
                </a:solidFill>
                <a:latin typeface="Lucida Console" panose="020B0609040504020204" pitchFamily="49" charset="0"/>
              </a:rPr>
              <a:t>PowerShell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BeginInvoke</a:t>
            </a:r>
            <a:r>
              <a:rPr lang="en-US" sz="2000" dirty="0">
                <a:solidFill>
                  <a:srgbClr val="F5F5F5"/>
                </a:solidFill>
                <a:latin typeface="Lucida Console" panose="020B0609040504020204" pitchFamily="49" charset="0"/>
              </a:rPr>
              <a:t>() </a:t>
            </a:r>
          </a:p>
          <a:p>
            <a:pPr lvl="0"/>
            <a:endParaRPr lang="en-US" sz="2000" dirty="0">
              <a:solidFill>
                <a:srgbClr val="DB7093"/>
              </a:solidFill>
              <a:latin typeface="Lucida Console" panose="020B0609040504020204" pitchFamily="49" charset="0"/>
            </a:endParaRPr>
          </a:p>
        </p:txBody>
      </p:sp>
      <p:sp>
        <p:nvSpPr>
          <p:cNvPr id="10" name="Rectangle 9">
            <a:extLst>
              <a:ext uri="{FF2B5EF4-FFF2-40B4-BE49-F238E27FC236}">
                <a16:creationId xmlns:a16="http://schemas.microsoft.com/office/drawing/2014/main" id="{954603C4-8456-4D26-8B91-0B2A05CE708C}"/>
              </a:ext>
            </a:extLst>
          </p:cNvPr>
          <p:cNvSpPr/>
          <p:nvPr/>
        </p:nvSpPr>
        <p:spPr>
          <a:xfrm>
            <a:off x="685452" y="4123850"/>
            <a:ext cx="10880725" cy="1326036"/>
          </a:xfrm>
          <a:prstGeom prst="rect">
            <a:avLst/>
          </a:prstGeom>
          <a:solidFill>
            <a:srgbClr val="012456"/>
          </a:solidFill>
        </p:spPr>
        <p:txBody>
          <a:bodyPr wrap="square">
            <a:noAutofit/>
          </a:bodyPr>
          <a:lstStyle/>
          <a:p>
            <a:pPr lvl="0"/>
            <a:r>
              <a:rPr lang="en-US" sz="2000" dirty="0">
                <a:solidFill>
                  <a:srgbClr val="F2F2F2"/>
                </a:solidFill>
                <a:latin typeface="Lucida Console" panose="020B0609040504020204" pitchFamily="49" charset="0"/>
              </a:rPr>
              <a:t>PS C:\&gt;</a:t>
            </a:r>
            <a:r>
              <a:rPr lang="en-US" sz="2000" dirty="0">
                <a:solidFill>
                  <a:srgbClr val="FF4500"/>
                </a:solidFill>
                <a:latin typeface="Lucida Console" panose="020B0609040504020204" pitchFamily="49" charset="0"/>
              </a:rPr>
              <a:t>$Async</a:t>
            </a:r>
          </a:p>
          <a:p>
            <a:pPr lvl="0"/>
            <a:r>
              <a:rPr lang="en-US" sz="2000" dirty="0" err="1">
                <a:solidFill>
                  <a:srgbClr val="F5F5F5"/>
                </a:solidFill>
                <a:latin typeface="Lucida Console" panose="020B0609040504020204" pitchFamily="49" charset="0"/>
              </a:rPr>
              <a:t>CompletedSynchronously</a:t>
            </a:r>
            <a:r>
              <a:rPr lang="en-US" sz="2000" dirty="0">
                <a:solidFill>
                  <a:srgbClr val="F5F5F5"/>
                </a:solidFill>
                <a:latin typeface="Lucida Console" panose="020B0609040504020204" pitchFamily="49" charset="0"/>
              </a:rPr>
              <a:t> </a:t>
            </a:r>
            <a:r>
              <a:rPr lang="en-US" sz="2000" dirty="0" err="1">
                <a:solidFill>
                  <a:srgbClr val="F5F5F5"/>
                </a:solidFill>
                <a:latin typeface="Lucida Console" panose="020B0609040504020204" pitchFamily="49" charset="0"/>
              </a:rPr>
              <a:t>IsCompleted</a:t>
            </a:r>
            <a:r>
              <a:rPr lang="en-US" sz="2000" dirty="0">
                <a:solidFill>
                  <a:srgbClr val="F5F5F5"/>
                </a:solidFill>
                <a:latin typeface="Lucida Console" panose="020B0609040504020204" pitchFamily="49" charset="0"/>
              </a:rPr>
              <a:t> </a:t>
            </a:r>
            <a:r>
              <a:rPr lang="en-US" sz="2000" dirty="0" err="1">
                <a:solidFill>
                  <a:srgbClr val="F5F5F5"/>
                </a:solidFill>
                <a:latin typeface="Lucida Console" panose="020B0609040504020204" pitchFamily="49" charset="0"/>
              </a:rPr>
              <a:t>AsyncState</a:t>
            </a:r>
            <a:r>
              <a:rPr lang="en-US" sz="2000" dirty="0">
                <a:solidFill>
                  <a:srgbClr val="F5F5F5"/>
                </a:solidFill>
                <a:latin typeface="Lucida Console" panose="020B0609040504020204" pitchFamily="49" charset="0"/>
              </a:rPr>
              <a:t> </a:t>
            </a:r>
            <a:r>
              <a:rPr lang="en-US" sz="2000" dirty="0" err="1">
                <a:solidFill>
                  <a:srgbClr val="F5F5F5"/>
                </a:solidFill>
                <a:latin typeface="Lucida Console" panose="020B0609040504020204" pitchFamily="49" charset="0"/>
              </a:rPr>
              <a:t>AsyncWaitHandle</a:t>
            </a:r>
            <a:endParaRPr lang="en-US" sz="2000" dirty="0">
              <a:solidFill>
                <a:srgbClr val="F5F5F5"/>
              </a:solidFill>
              <a:latin typeface="Lucida Console" panose="020B0609040504020204" pitchFamily="49" charset="0"/>
            </a:endParaRPr>
          </a:p>
          <a:p>
            <a:pPr lvl="0"/>
            <a:r>
              <a:rPr lang="en-US" sz="2000" dirty="0">
                <a:solidFill>
                  <a:srgbClr val="F5F5F5"/>
                </a:solidFill>
                <a:latin typeface="Lucida Console" panose="020B0609040504020204" pitchFamily="49" charset="0"/>
              </a:rPr>
              <a:t>---------------------- ----------- ---------- ---------------</a:t>
            </a:r>
          </a:p>
          <a:p>
            <a:pPr lvl="0"/>
            <a:r>
              <a:rPr lang="en-US" sz="2000" dirty="0">
                <a:solidFill>
                  <a:srgbClr val="F5F5F5"/>
                </a:solidFill>
                <a:latin typeface="Lucida Console" panose="020B0609040504020204" pitchFamily="49" charset="0"/>
              </a:rPr>
              <a:t>                 False        </a:t>
            </a:r>
            <a:r>
              <a:rPr lang="en-US" sz="2000" dirty="0">
                <a:solidFill>
                  <a:srgbClr val="F5F5F5"/>
                </a:solidFill>
                <a:highlight>
                  <a:srgbClr val="008000"/>
                </a:highlight>
                <a:latin typeface="Lucida Console" panose="020B0609040504020204" pitchFamily="49" charset="0"/>
              </a:rPr>
              <a:t>True</a:t>
            </a:r>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solidFill>
                  <a:srgbClr val="F2F2F2"/>
                </a:solidFill>
                <a:latin typeface="Lucida Console" panose="020B0609040504020204" pitchFamily="49" charset="0"/>
              </a:rPr>
              <a:t> </a:t>
            </a:r>
            <a:endParaRPr lang="en-US" sz="2000" dirty="0">
              <a:solidFill>
                <a:srgbClr val="F5F5F5"/>
              </a:solidFill>
              <a:latin typeface="Lucida Console" panose="020B0609040504020204" pitchFamily="49" charset="0"/>
            </a:endParaRPr>
          </a:p>
          <a:p>
            <a:endParaRPr lang="en-US" sz="2000" dirty="0">
              <a:solidFill>
                <a:srgbClr val="FFE4B5"/>
              </a:solidFill>
              <a:latin typeface="Lucida Console" panose="020B0609040504020204" pitchFamily="49" charset="0"/>
            </a:endParaRPr>
          </a:p>
        </p:txBody>
      </p:sp>
      <p:sp>
        <p:nvSpPr>
          <p:cNvPr id="9" name="Rectangle 8">
            <a:extLst>
              <a:ext uri="{FF2B5EF4-FFF2-40B4-BE49-F238E27FC236}">
                <a16:creationId xmlns:a16="http://schemas.microsoft.com/office/drawing/2014/main" id="{97D92ABF-9698-45AE-860D-F906F883907C}"/>
              </a:ext>
            </a:extLst>
          </p:cNvPr>
          <p:cNvSpPr/>
          <p:nvPr/>
        </p:nvSpPr>
        <p:spPr>
          <a:xfrm>
            <a:off x="670545" y="5949790"/>
            <a:ext cx="10880725" cy="704302"/>
          </a:xfrm>
          <a:prstGeom prst="rect">
            <a:avLst/>
          </a:prstGeom>
          <a:solidFill>
            <a:srgbClr val="012456"/>
          </a:solidFill>
        </p:spPr>
        <p:txBody>
          <a:bodyPr wrap="square">
            <a:noAutofit/>
          </a:bodyPr>
          <a:lstStyle/>
          <a:p>
            <a:r>
              <a:rPr lang="en-US" sz="2000" dirty="0"/>
              <a:t> </a:t>
            </a:r>
            <a:r>
              <a:rPr lang="en-US" sz="2000" dirty="0">
                <a:solidFill>
                  <a:srgbClr val="F2F2F2"/>
                </a:solidFill>
                <a:latin typeface="Lucida Console" panose="020B0609040504020204" pitchFamily="49" charset="0"/>
              </a:rPr>
              <a:t>PS C:\&gt;</a:t>
            </a:r>
            <a:r>
              <a:rPr lang="en-US" sz="2000" dirty="0">
                <a:solidFill>
                  <a:srgbClr val="FF4500"/>
                </a:solidFill>
                <a:latin typeface="Lucida Console" panose="020B0609040504020204" pitchFamily="49" charset="0"/>
              </a:rPr>
              <a:t>$PowerShell</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EndInvoke(</a:t>
            </a:r>
            <a:r>
              <a:rPr lang="en-US" sz="2000" dirty="0">
                <a:solidFill>
                  <a:srgbClr val="FF4500"/>
                </a:solidFill>
                <a:latin typeface="Lucida Console" panose="020B0609040504020204" pitchFamily="49" charset="0"/>
              </a:rPr>
              <a:t>$Async</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Done </a:t>
            </a:r>
          </a:p>
          <a:p>
            <a:pPr lvl="0"/>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solidFill>
                  <a:srgbClr val="F2F2F2"/>
                </a:solidFill>
                <a:latin typeface="Lucida Console" panose="020B0609040504020204" pitchFamily="49" charset="0"/>
              </a:rPr>
              <a:t> </a:t>
            </a:r>
            <a:endParaRPr lang="en-US" sz="2000" dirty="0">
              <a:solidFill>
                <a:srgbClr val="F5F5F5"/>
              </a:solidFill>
              <a:latin typeface="Lucida Console" panose="020B0609040504020204" pitchFamily="49" charset="0"/>
            </a:endParaRPr>
          </a:p>
          <a:p>
            <a:endParaRPr lang="en-US" sz="2000" dirty="0">
              <a:solidFill>
                <a:srgbClr val="FFE4B5"/>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2044090223"/>
      </p:ext>
    </p:extLst>
  </p:cSld>
  <p:clrMapOvr>
    <a:masterClrMapping/>
  </p:clrMapOvr>
  <p:transition spd="slow"/>
</p:sld>
</file>

<file path=ppt/slides/slide3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BF1E06-5152-419F-9D46-9460804DD2D4}"/>
              </a:ext>
            </a:extLst>
          </p:cNvPr>
          <p:cNvSpPr>
            <a:spLocks noGrp="1"/>
          </p:cNvSpPr>
          <p:nvPr>
            <p:ph type="title"/>
          </p:nvPr>
        </p:nvSpPr>
        <p:spPr/>
        <p:txBody>
          <a:bodyPr/>
          <a:lstStyle/>
          <a:p>
            <a:r>
              <a:rPr lang="en-US" dirty="0"/>
              <a:t>Thread Safe Processing</a:t>
            </a:r>
          </a:p>
        </p:txBody>
      </p:sp>
      <p:sp>
        <p:nvSpPr>
          <p:cNvPr id="4" name="Text Placeholder 3">
            <a:extLst>
              <a:ext uri="{FF2B5EF4-FFF2-40B4-BE49-F238E27FC236}">
                <a16:creationId xmlns:a16="http://schemas.microsoft.com/office/drawing/2014/main" id="{94FAEF72-DDC5-4E5A-BAF4-D6B035B18C72}"/>
              </a:ext>
            </a:extLst>
          </p:cNvPr>
          <p:cNvSpPr>
            <a:spLocks noGrp="1"/>
          </p:cNvSpPr>
          <p:nvPr>
            <p:ph type="body" sz="quarter" idx="16"/>
          </p:nvPr>
        </p:nvSpPr>
        <p:spPr>
          <a:xfrm>
            <a:off x="634503" y="4191000"/>
            <a:ext cx="5294504" cy="2133600"/>
          </a:xfrm>
        </p:spPr>
        <p:txBody>
          <a:bodyPr/>
          <a:lstStyle/>
          <a:p>
            <a:r>
              <a:rPr lang="en-US" dirty="0"/>
              <a:t>Thread Safe</a:t>
            </a:r>
          </a:p>
          <a:p>
            <a:endParaRPr lang="en-US" dirty="0"/>
          </a:p>
          <a:p>
            <a:endParaRPr lang="en-US" dirty="0"/>
          </a:p>
          <a:p>
            <a:pPr marL="342900" indent="-342900" algn="l">
              <a:buFont typeface="Arial" panose="020B0604020202020204" pitchFamily="34" charset="0"/>
              <a:buChar char="•"/>
            </a:pPr>
            <a:r>
              <a:rPr lang="en-US" dirty="0"/>
              <a:t>Reading a log file</a:t>
            </a:r>
          </a:p>
          <a:p>
            <a:pPr marL="342900" indent="-342900" algn="l">
              <a:buFont typeface="Arial" panose="020B0604020202020204" pitchFamily="34" charset="0"/>
              <a:buChar char="•"/>
            </a:pPr>
            <a:r>
              <a:rPr lang="en-US" dirty="0"/>
              <a:t>Write to SQL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
        <p:nvSpPr>
          <p:cNvPr id="5" name="Text Placeholder 4">
            <a:extLst>
              <a:ext uri="{FF2B5EF4-FFF2-40B4-BE49-F238E27FC236}">
                <a16:creationId xmlns:a16="http://schemas.microsoft.com/office/drawing/2014/main" id="{76AF9394-3F2B-4155-BC8C-C3A6DB3B6633}"/>
              </a:ext>
            </a:extLst>
          </p:cNvPr>
          <p:cNvSpPr>
            <a:spLocks noGrp="1"/>
          </p:cNvSpPr>
          <p:nvPr>
            <p:ph type="body" sz="quarter" idx="18"/>
          </p:nvPr>
        </p:nvSpPr>
        <p:spPr>
          <a:xfrm>
            <a:off x="6262994" y="4191000"/>
            <a:ext cx="5294505" cy="2346960"/>
          </a:xfrm>
        </p:spPr>
        <p:txBody>
          <a:bodyPr/>
          <a:lstStyle/>
          <a:p>
            <a:r>
              <a:rPr lang="en-US" dirty="0"/>
              <a:t>NOT Thread Safe</a:t>
            </a:r>
          </a:p>
          <a:p>
            <a:endParaRPr lang="en-US" dirty="0"/>
          </a:p>
          <a:p>
            <a:endParaRPr lang="en-US" dirty="0"/>
          </a:p>
          <a:p>
            <a:pPr marL="342900" indent="-342900" algn="l">
              <a:buFont typeface="Arial" panose="020B0604020202020204" pitchFamily="34" charset="0"/>
              <a:buChar char="•"/>
            </a:pPr>
            <a:r>
              <a:rPr lang="en-US" dirty="0"/>
              <a:t>Writing into the same log file</a:t>
            </a:r>
          </a:p>
          <a:p>
            <a:pPr marL="964692" lvl="1" indent="-342900">
              <a:buFont typeface="Arial" panose="020B0604020202020204" pitchFamily="34" charset="0"/>
              <a:buChar char="•"/>
            </a:pPr>
            <a:r>
              <a:rPr lang="en-US" dirty="0"/>
              <a:t>Issue: File locks</a:t>
            </a:r>
          </a:p>
          <a:p>
            <a:pPr marL="964692" lvl="1" indent="-342900">
              <a:buFont typeface="Arial" panose="020B0604020202020204" pitchFamily="34" charset="0"/>
              <a:buChar char="•"/>
            </a:pPr>
            <a:r>
              <a:rPr lang="en-US" dirty="0"/>
              <a:t>Solution: 1 log per </a:t>
            </a:r>
            <a:r>
              <a:rPr lang="en-US" dirty="0" err="1"/>
              <a:t>RunSpace</a:t>
            </a:r>
            <a:r>
              <a:rPr lang="en-US" dirty="0"/>
              <a:t> </a:t>
            </a:r>
          </a:p>
          <a:p>
            <a:pPr lvl="1" indent="0">
              <a:buNone/>
            </a:pPr>
            <a:br>
              <a:rPr lang="en-US" dirty="0"/>
            </a:br>
            <a:r>
              <a:rPr lang="en-US" dirty="0"/>
              <a:t>               </a:t>
            </a:r>
          </a:p>
        </p:txBody>
      </p:sp>
      <p:sp>
        <p:nvSpPr>
          <p:cNvPr id="8" name="Text Placeholder 3">
            <a:extLst>
              <a:ext uri="{FF2B5EF4-FFF2-40B4-BE49-F238E27FC236}">
                <a16:creationId xmlns:a16="http://schemas.microsoft.com/office/drawing/2014/main" id="{93A1C91A-D067-476A-896D-47CC2FDBB3C9}"/>
              </a:ext>
            </a:extLst>
          </p:cNvPr>
          <p:cNvSpPr txBox="1">
            <a:spLocks/>
          </p:cNvSpPr>
          <p:nvPr/>
        </p:nvSpPr>
        <p:spPr>
          <a:xfrm>
            <a:off x="655321" y="1066801"/>
            <a:ext cx="10891966" cy="881062"/>
          </a:xfrm>
          <a:prstGeom prst="rect">
            <a:avLst/>
          </a:prstGeom>
        </p:spPr>
        <p:txBody>
          <a:bodyPr vert="horz" lIns="0" tIns="0" rIns="0" bIns="0" rtlCol="0">
            <a:noAutofit/>
          </a:bodyPr>
          <a:lstStyle>
            <a:lvl1pPr marL="0" indent="0" algn="ctr" defTabSz="932688" rtl="0" eaLnBrk="1" latinLnBrk="0" hangingPunct="1">
              <a:lnSpc>
                <a:spcPct val="100000"/>
              </a:lnSpc>
              <a:spcBef>
                <a:spcPts val="0"/>
              </a:spcBef>
              <a:buClr>
                <a:schemeClr val="tx1"/>
              </a:buClr>
              <a:buSzPct val="90000"/>
              <a:buFont typeface="Wingdings" panose="05000000000000000000" pitchFamily="2" charset="2"/>
              <a:buNone/>
              <a:defRPr lang="en-US" sz="20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342900" indent="-342900" algn="l">
              <a:buFont typeface="Arial" panose="020B0604020202020204" pitchFamily="34" charset="0"/>
              <a:buChar char="•"/>
            </a:pPr>
            <a:r>
              <a:rPr lang="en-US" dirty="0"/>
              <a:t>Making sure a </a:t>
            </a:r>
            <a:r>
              <a:rPr lang="en-US" dirty="0" err="1"/>
              <a:t>Runspace</a:t>
            </a:r>
            <a:r>
              <a:rPr lang="en-US" dirty="0"/>
              <a:t> does not interfere with another </a:t>
            </a:r>
            <a:r>
              <a:rPr lang="en-US" dirty="0" err="1"/>
              <a:t>Runspace</a:t>
            </a:r>
            <a:endParaRPr lang="en-US" dirty="0"/>
          </a:p>
          <a:p>
            <a:pPr marL="342900" indent="-342900" algn="l">
              <a:buFont typeface="Arial" panose="020B0604020202020204" pitchFamily="34" charset="0"/>
              <a:buChar char="•"/>
            </a:pPr>
            <a:r>
              <a:rPr lang="en-US" dirty="0"/>
              <a:t>COM objects use </a:t>
            </a:r>
            <a:r>
              <a:rPr lang="en-US" dirty="0" err="1"/>
              <a:t>ApartmentState</a:t>
            </a:r>
            <a:r>
              <a:rPr lang="en-US" dirty="0"/>
              <a:t>:  Multi Threaded Apartment / Single Threaded Apartment</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1034" name="Picture 10">
            <a:extLst>
              <a:ext uri="{FF2B5EF4-FFF2-40B4-BE49-F238E27FC236}">
                <a16:creationId xmlns:a16="http://schemas.microsoft.com/office/drawing/2014/main" id="{78C1D0D9-88EB-4EBF-8B10-DC20B58D00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273" y="2633663"/>
            <a:ext cx="1158597" cy="125253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19D21150-AA0A-41FD-8BFF-434724855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7242" y="2890838"/>
            <a:ext cx="933152" cy="99536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46809196"/>
      </p:ext>
    </p:extLst>
  </p:cSld>
  <p:clrMapOvr>
    <a:masterClrMapping/>
  </p:clrMapOvr>
  <p:transition spd="slow"/>
</p:sld>
</file>

<file path=ppt/slides/slide3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err="1"/>
              <a:t>Runspace</a:t>
            </a:r>
            <a:r>
              <a:rPr lang="en-US" dirty="0"/>
              <a:t> Session States</a:t>
            </a:r>
          </a:p>
        </p:txBody>
      </p:sp>
      <p:pic>
        <p:nvPicPr>
          <p:cNvPr id="5" name="Demo 01" descr="A person standing in front of a screen.">
            <a:extLst>
              <a:ext uri="{FF2B5EF4-FFF2-40B4-BE49-F238E27FC236}">
                <a16:creationId xmlns:a16="http://schemas.microsoft.com/office/drawing/2014/main" id="{5B00A5C1-9FA6-4339-A188-9262C2A8175C}"/>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1769811973"/>
      </p:ext>
    </p:extLst>
  </p:cSld>
  <p:clrMapOvr>
    <a:masterClrMapping/>
  </p:clrMapOvr>
  <p:transition spd="slow"/>
</p:sld>
</file>

<file path=ppt/slides/slide3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906455918"/>
      </p:ext>
    </p:extLst>
  </p:cSld>
  <p:clrMapOvr>
    <a:masterClrMapping/>
  </p:clrMapOvr>
  <p:transition spd="slow"/>
</p:sld>
</file>

<file path=ppt/slides/slide3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93655-E460-4A04-A2AB-7E852CD0E996}"/>
              </a:ext>
            </a:extLst>
          </p:cNvPr>
          <p:cNvSpPr>
            <a:spLocks noGrp="1"/>
          </p:cNvSpPr>
          <p:nvPr>
            <p:ph type="title"/>
          </p:nvPr>
        </p:nvSpPr>
        <p:spPr/>
        <p:txBody>
          <a:bodyPr/>
          <a:lstStyle/>
          <a:p>
            <a:r>
              <a:rPr lang="en-US" dirty="0" err="1"/>
              <a:t>Runspace</a:t>
            </a:r>
            <a:r>
              <a:rPr lang="en-US" dirty="0"/>
              <a:t> pools</a:t>
            </a:r>
          </a:p>
        </p:txBody>
      </p:sp>
    </p:spTree>
    <p:custDataLst>
      <p:tags r:id="rId1"/>
    </p:custDataLst>
    <p:extLst>
      <p:ext uri="{BB962C8B-B14F-4D97-AF65-F5344CB8AC3E}">
        <p14:creationId xmlns:p14="http://schemas.microsoft.com/office/powerpoint/2010/main" val="3821137439"/>
      </p:ext>
    </p:extLst>
  </p:cSld>
  <p:clrMapOvr>
    <a:masterClrMapping/>
  </p:clrMapOvr>
  <p:transition spd="slow"/>
</p:sld>
</file>

<file path=ppt/slides/slide35.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9A3F-EC1A-455A-BDAA-971FA00C74C0}"/>
              </a:ext>
            </a:extLst>
          </p:cNvPr>
          <p:cNvSpPr>
            <a:spLocks noGrp="1"/>
          </p:cNvSpPr>
          <p:nvPr>
            <p:ph type="title"/>
          </p:nvPr>
        </p:nvSpPr>
        <p:spPr>
          <a:prstGeom prst="rect">
            <a:avLst/>
          </a:prstGeom>
          <a:solidFill>
            <a:schemeClr val="bg1"/>
          </a:solidFill>
          <a:ln>
            <a:noFill/>
          </a:ln>
        </p:spPr>
        <p:txBody>
          <a:bodyPr wrap="square" anchor="t">
            <a:normAutofit/>
          </a:bodyPr>
          <a:lstStyle/>
          <a:p>
            <a:r>
              <a:rPr lang="en-US" dirty="0"/>
              <a:t>Types of </a:t>
            </a:r>
            <a:r>
              <a:rPr lang="en-US" dirty="0" err="1"/>
              <a:t>Runspaces</a:t>
            </a:r>
            <a:endParaRPr lang="en-US" dirty="0"/>
          </a:p>
        </p:txBody>
      </p:sp>
      <p:graphicFrame>
        <p:nvGraphicFramePr>
          <p:cNvPr id="5" name="Content Placeholder 2">
            <a:extLst>
              <a:ext uri="{FF2B5EF4-FFF2-40B4-BE49-F238E27FC236}">
                <a16:creationId xmlns:a16="http://schemas.microsoft.com/office/drawing/2014/main" id="{95CBE424-4417-4823-A4E6-23C89087CE83}"/>
              </a:ext>
            </a:extLst>
          </p:cNvPr>
          <p:cNvGraphicFramePr>
            <a:graphicFrameLocks noGrp="1"/>
          </p:cNvGraphicFramePr>
          <p:nvPr>
            <p:ph sz="quarter" idx="13"/>
            <p:extLst>
              <p:ext uri="{D42A27DB-BD31-4B8C-83A1-F6EECF244321}">
                <p14:modId xmlns:p14="http://schemas.microsoft.com/office/powerpoint/2010/main" val="602287631"/>
              </p:ext>
            </p:extLst>
          </p:nvPr>
        </p:nvGraphicFramePr>
        <p:xfrm>
          <a:off x="655638" y="1408114"/>
          <a:ext cx="11231562" cy="48402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382930145"/>
      </p:ext>
    </p:extLst>
  </p:cSld>
  <p:clrMapOvr>
    <a:masterClrMapping/>
  </p:clrMapOvr>
  <p:transition spd="slow"/>
</p:sld>
</file>

<file path=ppt/slides/slide3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Rounded Corners 75">
            <a:extLst>
              <a:ext uri="{FF2B5EF4-FFF2-40B4-BE49-F238E27FC236}">
                <a16:creationId xmlns:a16="http://schemas.microsoft.com/office/drawing/2014/main" id="{1B197E48-824B-4957-8A94-D313F4E9679D}"/>
              </a:ext>
            </a:extLst>
          </p:cNvPr>
          <p:cNvSpPr/>
          <p:nvPr/>
        </p:nvSpPr>
        <p:spPr bwMode="auto">
          <a:xfrm>
            <a:off x="6477000" y="1134592"/>
            <a:ext cx="3539795" cy="5202700"/>
          </a:xfrm>
          <a:prstGeom prst="roundRect">
            <a:avLst/>
          </a:prstGeom>
          <a:solidFill>
            <a:srgbClr val="98FB98"/>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8EECE39B-3D94-4D1A-9355-5CEBC809CFEE}"/>
              </a:ext>
            </a:extLst>
          </p:cNvPr>
          <p:cNvSpPr>
            <a:spLocks noGrp="1"/>
          </p:cNvSpPr>
          <p:nvPr>
            <p:ph type="title"/>
          </p:nvPr>
        </p:nvSpPr>
        <p:spPr/>
        <p:txBody>
          <a:bodyPr/>
          <a:lstStyle/>
          <a:p>
            <a:r>
              <a:rPr lang="en-US" dirty="0" err="1"/>
              <a:t>Runspace</a:t>
            </a:r>
            <a:r>
              <a:rPr lang="en-US" dirty="0"/>
              <a:t> Pools</a:t>
            </a:r>
          </a:p>
        </p:txBody>
      </p:sp>
      <p:grpSp>
        <p:nvGrpSpPr>
          <p:cNvPr id="9" name="Group 8">
            <a:extLst>
              <a:ext uri="{FF2B5EF4-FFF2-40B4-BE49-F238E27FC236}">
                <a16:creationId xmlns:a16="http://schemas.microsoft.com/office/drawing/2014/main" id="{20B9D8B3-68DA-4269-8E79-4D0275B60FDC}"/>
              </a:ext>
            </a:extLst>
          </p:cNvPr>
          <p:cNvGrpSpPr/>
          <p:nvPr/>
        </p:nvGrpSpPr>
        <p:grpSpPr>
          <a:xfrm>
            <a:off x="6629400" y="2618731"/>
            <a:ext cx="3234997" cy="891892"/>
            <a:chOff x="7937705" y="4637001"/>
            <a:chExt cx="3234997" cy="891892"/>
          </a:xfrm>
        </p:grpSpPr>
        <p:sp>
          <p:nvSpPr>
            <p:cNvPr id="5" name="Rectangle: Rounded Corners 4">
              <a:extLst>
                <a:ext uri="{FF2B5EF4-FFF2-40B4-BE49-F238E27FC236}">
                  <a16:creationId xmlns:a16="http://schemas.microsoft.com/office/drawing/2014/main" id="{8F53F3A8-CD78-4B09-940A-6E6D1089203D}"/>
                </a:ext>
              </a:extLst>
            </p:cNvPr>
            <p:cNvSpPr/>
            <p:nvPr/>
          </p:nvSpPr>
          <p:spPr bwMode="auto">
            <a:xfrm>
              <a:off x="7937705" y="4763380"/>
              <a:ext cx="3234997" cy="692862"/>
            </a:xfrm>
            <a:prstGeom prst="roundRect">
              <a:avLst/>
            </a:prstGeom>
            <a:gradFill flip="none" rotWithShape="1">
              <a:gsLst>
                <a:gs pos="0">
                  <a:srgbClr val="FF9349"/>
                </a:gs>
                <a:gs pos="50000">
                  <a:srgbClr val="FF9349"/>
                </a:gs>
                <a:gs pos="100000">
                  <a:srgbClr val="FF9349"/>
                </a:gs>
              </a:gsLst>
              <a:lin ang="5400000" scaled="0"/>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gears" title="Icon of two interlocked gears">
              <a:extLst>
                <a:ext uri="{FF2B5EF4-FFF2-40B4-BE49-F238E27FC236}">
                  <a16:creationId xmlns:a16="http://schemas.microsoft.com/office/drawing/2014/main" id="{8C132A8C-0C5E-4CED-817B-9DEB92F1A199}"/>
                </a:ext>
              </a:extLst>
            </p:cNvPr>
            <p:cNvSpPr>
              <a:spLocks noChangeAspect="1" noEditPoints="1"/>
            </p:cNvSpPr>
            <p:nvPr>
              <p:custDataLst>
                <p:tags r:id="rId123"/>
              </p:custDataLst>
            </p:nvPr>
          </p:nvSpPr>
          <p:spPr bwMode="auto">
            <a:xfrm>
              <a:off x="8168415" y="4820899"/>
              <a:ext cx="654177" cy="569744"/>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Right arrow" descr="Right arrow">
              <a:extLst>
                <a:ext uri="{FF2B5EF4-FFF2-40B4-BE49-F238E27FC236}">
                  <a16:creationId xmlns:a16="http://schemas.microsoft.com/office/drawing/2014/main" id="{FFB65452-D587-4800-A333-188963482B01}"/>
                </a:ext>
              </a:extLst>
            </p:cNvPr>
            <p:cNvPicPr>
              <a:picLocks noChangeAspect="1"/>
            </p:cNvPicPr>
            <p:nvPr>
              <p:custDataLst>
                <p:tags r:id="rId124"/>
              </p:custDataLst>
            </p:nvPr>
          </p:nvPicPr>
          <p:blipFill>
            <a:blip r:embed="rId128"/>
            <a:stretch>
              <a:fillRect/>
            </a:stretch>
          </p:blipFill>
          <p:spPr>
            <a:xfrm>
              <a:off x="9109258" y="4637001"/>
              <a:ext cx="891892" cy="891892"/>
            </a:xfrm>
            <a:prstGeom prst="rect">
              <a:avLst/>
            </a:prstGeom>
          </p:spPr>
        </p:pic>
        <p:sp>
          <p:nvSpPr>
            <p:cNvPr id="8" name="Time" title="Icon of a clock with an arrow around it pointing clockwise">
              <a:extLst>
                <a:ext uri="{FF2B5EF4-FFF2-40B4-BE49-F238E27FC236}">
                  <a16:creationId xmlns:a16="http://schemas.microsoft.com/office/drawing/2014/main" id="{591A7451-52E2-4B56-B09E-DCE39E5D3262}"/>
                </a:ext>
              </a:extLst>
            </p:cNvPr>
            <p:cNvSpPr>
              <a:spLocks noChangeAspect="1" noEditPoints="1"/>
            </p:cNvSpPr>
            <p:nvPr>
              <p:custDataLst>
                <p:tags r:id="rId125"/>
              </p:custDataLst>
            </p:nvPr>
          </p:nvSpPr>
          <p:spPr bwMode="auto">
            <a:xfrm>
              <a:off x="10308351" y="4820899"/>
              <a:ext cx="577685" cy="577824"/>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10" name="Group 9">
            <a:extLst>
              <a:ext uri="{FF2B5EF4-FFF2-40B4-BE49-F238E27FC236}">
                <a16:creationId xmlns:a16="http://schemas.microsoft.com/office/drawing/2014/main" id="{EBB8C4AA-5BA4-45B9-AE25-E01A3E804C94}"/>
              </a:ext>
            </a:extLst>
          </p:cNvPr>
          <p:cNvGrpSpPr/>
          <p:nvPr/>
        </p:nvGrpSpPr>
        <p:grpSpPr>
          <a:xfrm>
            <a:off x="6629399" y="3404708"/>
            <a:ext cx="3234997" cy="891892"/>
            <a:chOff x="7937705" y="4637001"/>
            <a:chExt cx="3234997" cy="891892"/>
          </a:xfrm>
        </p:grpSpPr>
        <p:sp>
          <p:nvSpPr>
            <p:cNvPr id="11" name="Rectangle: Rounded Corners 10">
              <a:extLst>
                <a:ext uri="{FF2B5EF4-FFF2-40B4-BE49-F238E27FC236}">
                  <a16:creationId xmlns:a16="http://schemas.microsoft.com/office/drawing/2014/main" id="{CA1E5AE1-ABA8-4665-A3F5-E168EC4576C2}"/>
                </a:ext>
              </a:extLst>
            </p:cNvPr>
            <p:cNvSpPr/>
            <p:nvPr/>
          </p:nvSpPr>
          <p:spPr bwMode="auto">
            <a:xfrm>
              <a:off x="7937705" y="4763380"/>
              <a:ext cx="3234997" cy="692862"/>
            </a:xfrm>
            <a:prstGeom prst="roundRect">
              <a:avLst/>
            </a:prstGeom>
            <a:gradFill flip="none" rotWithShape="1">
              <a:gsLst>
                <a:gs pos="0">
                  <a:srgbClr val="FF9349"/>
                </a:gs>
                <a:gs pos="50000">
                  <a:srgbClr val="FF9349"/>
                </a:gs>
                <a:gs pos="100000">
                  <a:srgbClr val="FF9349"/>
                </a:gs>
              </a:gsLst>
              <a:lin ang="5400000" scaled="0"/>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gears" title="Icon of two interlocked gears">
              <a:extLst>
                <a:ext uri="{FF2B5EF4-FFF2-40B4-BE49-F238E27FC236}">
                  <a16:creationId xmlns:a16="http://schemas.microsoft.com/office/drawing/2014/main" id="{A72AD516-6E84-487E-ABB9-620BA8A5DFF3}"/>
                </a:ext>
              </a:extLst>
            </p:cNvPr>
            <p:cNvSpPr>
              <a:spLocks noChangeAspect="1" noEditPoints="1"/>
            </p:cNvSpPr>
            <p:nvPr>
              <p:custDataLst>
                <p:tags r:id="rId120"/>
              </p:custDataLst>
            </p:nvPr>
          </p:nvSpPr>
          <p:spPr bwMode="auto">
            <a:xfrm>
              <a:off x="8168415" y="4820899"/>
              <a:ext cx="654177" cy="569744"/>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3" name="Right arrow" descr="Right arrow">
              <a:extLst>
                <a:ext uri="{FF2B5EF4-FFF2-40B4-BE49-F238E27FC236}">
                  <a16:creationId xmlns:a16="http://schemas.microsoft.com/office/drawing/2014/main" id="{D2BE5AFF-35F3-4CE1-A756-9280AE9E04F3}"/>
                </a:ext>
              </a:extLst>
            </p:cNvPr>
            <p:cNvPicPr>
              <a:picLocks noChangeAspect="1"/>
            </p:cNvPicPr>
            <p:nvPr>
              <p:custDataLst>
                <p:tags r:id="rId121"/>
              </p:custDataLst>
            </p:nvPr>
          </p:nvPicPr>
          <p:blipFill>
            <a:blip r:embed="rId128"/>
            <a:stretch>
              <a:fillRect/>
            </a:stretch>
          </p:blipFill>
          <p:spPr>
            <a:xfrm>
              <a:off x="9109258" y="4637001"/>
              <a:ext cx="891892" cy="891892"/>
            </a:xfrm>
            <a:prstGeom prst="rect">
              <a:avLst/>
            </a:prstGeom>
          </p:spPr>
        </p:pic>
        <p:sp>
          <p:nvSpPr>
            <p:cNvPr id="14" name="Time" title="Icon of a clock with an arrow around it pointing clockwise">
              <a:extLst>
                <a:ext uri="{FF2B5EF4-FFF2-40B4-BE49-F238E27FC236}">
                  <a16:creationId xmlns:a16="http://schemas.microsoft.com/office/drawing/2014/main" id="{FD29DAF9-D7B5-4C1D-BC46-74F78977087C}"/>
                </a:ext>
              </a:extLst>
            </p:cNvPr>
            <p:cNvSpPr>
              <a:spLocks noChangeAspect="1" noEditPoints="1"/>
            </p:cNvSpPr>
            <p:nvPr>
              <p:custDataLst>
                <p:tags r:id="rId122"/>
              </p:custDataLst>
            </p:nvPr>
          </p:nvSpPr>
          <p:spPr bwMode="auto">
            <a:xfrm>
              <a:off x="10308351" y="4820899"/>
              <a:ext cx="577685" cy="577824"/>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sp>
        <p:nvSpPr>
          <p:cNvPr id="16" name="Rectangle: Rounded Corners 15">
            <a:extLst>
              <a:ext uri="{FF2B5EF4-FFF2-40B4-BE49-F238E27FC236}">
                <a16:creationId xmlns:a16="http://schemas.microsoft.com/office/drawing/2014/main" id="{48690E1F-C660-43EF-8E3A-7914493A9AED}"/>
              </a:ext>
            </a:extLst>
          </p:cNvPr>
          <p:cNvSpPr/>
          <p:nvPr/>
        </p:nvSpPr>
        <p:spPr bwMode="auto">
          <a:xfrm>
            <a:off x="6629398" y="4316000"/>
            <a:ext cx="3234997" cy="692862"/>
          </a:xfrm>
          <a:prstGeom prst="roundRect">
            <a:avLst/>
          </a:prstGeom>
          <a:gradFill flip="none" rotWithShape="1">
            <a:gsLst>
              <a:gs pos="0">
                <a:srgbClr val="FF9349"/>
              </a:gs>
              <a:gs pos="50000">
                <a:srgbClr val="FF9349"/>
              </a:gs>
              <a:gs pos="100000">
                <a:srgbClr val="FF9349"/>
              </a:gs>
            </a:gsLst>
            <a:lin ang="5400000" scaled="0"/>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Rounded Corners 72">
            <a:extLst>
              <a:ext uri="{FF2B5EF4-FFF2-40B4-BE49-F238E27FC236}">
                <a16:creationId xmlns:a16="http://schemas.microsoft.com/office/drawing/2014/main" id="{C5242160-1C5A-4B3C-81A6-FA52BA6DDF29}"/>
              </a:ext>
            </a:extLst>
          </p:cNvPr>
          <p:cNvSpPr/>
          <p:nvPr/>
        </p:nvSpPr>
        <p:spPr bwMode="auto">
          <a:xfrm>
            <a:off x="6629397" y="4311233"/>
            <a:ext cx="3234997" cy="692862"/>
          </a:xfrm>
          <a:prstGeom prst="roundRect">
            <a:avLst/>
          </a:prstGeom>
          <a:gradFill flip="none" rotWithShape="1">
            <a:gsLst>
              <a:gs pos="0">
                <a:srgbClr val="00B294"/>
              </a:gs>
              <a:gs pos="50000">
                <a:srgbClr val="00B294"/>
              </a:gs>
              <a:gs pos="100000">
                <a:srgbClr val="00B294"/>
              </a:gs>
            </a:gsLst>
            <a:lin ang="5400000" scaled="0"/>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gears" title="Icon of two interlocked gears">
            <a:extLst>
              <a:ext uri="{FF2B5EF4-FFF2-40B4-BE49-F238E27FC236}">
                <a16:creationId xmlns:a16="http://schemas.microsoft.com/office/drawing/2014/main" id="{0EDE2212-75C0-4E19-87FB-58D375420B5E}"/>
              </a:ext>
            </a:extLst>
          </p:cNvPr>
          <p:cNvSpPr>
            <a:spLocks noChangeAspect="1" noEditPoints="1"/>
          </p:cNvSpPr>
          <p:nvPr>
            <p:custDataLst>
              <p:tags r:id="rId2"/>
            </p:custDataLst>
          </p:nvPr>
        </p:nvSpPr>
        <p:spPr bwMode="auto">
          <a:xfrm>
            <a:off x="6860108" y="4373519"/>
            <a:ext cx="654177" cy="569744"/>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8" name="Right arrow" descr="Right arrow">
            <a:extLst>
              <a:ext uri="{FF2B5EF4-FFF2-40B4-BE49-F238E27FC236}">
                <a16:creationId xmlns:a16="http://schemas.microsoft.com/office/drawing/2014/main" id="{D5FD8923-A3AF-4874-852B-F8C503CF9E52}"/>
              </a:ext>
            </a:extLst>
          </p:cNvPr>
          <p:cNvPicPr>
            <a:picLocks noChangeAspect="1"/>
          </p:cNvPicPr>
          <p:nvPr>
            <p:custDataLst>
              <p:tags r:id="rId3"/>
            </p:custDataLst>
          </p:nvPr>
        </p:nvPicPr>
        <p:blipFill>
          <a:blip r:embed="rId128"/>
          <a:stretch>
            <a:fillRect/>
          </a:stretch>
        </p:blipFill>
        <p:spPr>
          <a:xfrm>
            <a:off x="7800951" y="4189621"/>
            <a:ext cx="891892" cy="891892"/>
          </a:xfrm>
          <a:prstGeom prst="rect">
            <a:avLst/>
          </a:prstGeom>
        </p:spPr>
      </p:pic>
      <p:sp>
        <p:nvSpPr>
          <p:cNvPr id="19" name="Time" title="Icon of a clock with an arrow around it pointing clockwise">
            <a:extLst>
              <a:ext uri="{FF2B5EF4-FFF2-40B4-BE49-F238E27FC236}">
                <a16:creationId xmlns:a16="http://schemas.microsoft.com/office/drawing/2014/main" id="{523DCE40-9818-4F7C-B1CA-E6D9FA5F8C37}"/>
              </a:ext>
            </a:extLst>
          </p:cNvPr>
          <p:cNvSpPr>
            <a:spLocks noChangeAspect="1" noEditPoints="1"/>
          </p:cNvSpPr>
          <p:nvPr>
            <p:custDataLst>
              <p:tags r:id="rId4"/>
            </p:custDataLst>
          </p:nvPr>
        </p:nvSpPr>
        <p:spPr bwMode="auto">
          <a:xfrm>
            <a:off x="9000044" y="4373519"/>
            <a:ext cx="577685" cy="577824"/>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nvGrpSpPr>
          <p:cNvPr id="20" name="Group 19">
            <a:extLst>
              <a:ext uri="{FF2B5EF4-FFF2-40B4-BE49-F238E27FC236}">
                <a16:creationId xmlns:a16="http://schemas.microsoft.com/office/drawing/2014/main" id="{AE5566A6-A20C-48ED-BCB1-FBE6B740ED57}"/>
              </a:ext>
            </a:extLst>
          </p:cNvPr>
          <p:cNvGrpSpPr/>
          <p:nvPr/>
        </p:nvGrpSpPr>
        <p:grpSpPr>
          <a:xfrm>
            <a:off x="6629398" y="4969767"/>
            <a:ext cx="3234997" cy="891892"/>
            <a:chOff x="7937705" y="4637001"/>
            <a:chExt cx="3234997" cy="891892"/>
          </a:xfrm>
        </p:grpSpPr>
        <p:sp>
          <p:nvSpPr>
            <p:cNvPr id="21" name="Rectangle: Rounded Corners 20">
              <a:extLst>
                <a:ext uri="{FF2B5EF4-FFF2-40B4-BE49-F238E27FC236}">
                  <a16:creationId xmlns:a16="http://schemas.microsoft.com/office/drawing/2014/main" id="{DD2A9565-8D05-442D-811F-D5AA608326DB}"/>
                </a:ext>
              </a:extLst>
            </p:cNvPr>
            <p:cNvSpPr/>
            <p:nvPr/>
          </p:nvSpPr>
          <p:spPr bwMode="auto">
            <a:xfrm>
              <a:off x="7937705" y="4763380"/>
              <a:ext cx="3234997" cy="692862"/>
            </a:xfrm>
            <a:prstGeom prst="roundRect">
              <a:avLst/>
            </a:prstGeom>
            <a:gradFill flip="none" rotWithShape="1">
              <a:gsLst>
                <a:gs pos="0">
                  <a:srgbClr val="FF9349"/>
                </a:gs>
                <a:gs pos="50000">
                  <a:srgbClr val="FF9349"/>
                </a:gs>
                <a:gs pos="100000">
                  <a:srgbClr val="FF9349"/>
                </a:gs>
              </a:gsLst>
              <a:lin ang="5400000" scaled="0"/>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gears" title="Icon of two interlocked gears">
              <a:extLst>
                <a:ext uri="{FF2B5EF4-FFF2-40B4-BE49-F238E27FC236}">
                  <a16:creationId xmlns:a16="http://schemas.microsoft.com/office/drawing/2014/main" id="{641BA511-0A6B-48F7-BC09-B9D026BC75A7}"/>
                </a:ext>
              </a:extLst>
            </p:cNvPr>
            <p:cNvSpPr>
              <a:spLocks noChangeAspect="1" noEditPoints="1"/>
            </p:cNvSpPr>
            <p:nvPr>
              <p:custDataLst>
                <p:tags r:id="rId117"/>
              </p:custDataLst>
            </p:nvPr>
          </p:nvSpPr>
          <p:spPr bwMode="auto">
            <a:xfrm>
              <a:off x="8168415" y="4820899"/>
              <a:ext cx="654177" cy="569744"/>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3" name="Right arrow" descr="Right arrow">
              <a:extLst>
                <a:ext uri="{FF2B5EF4-FFF2-40B4-BE49-F238E27FC236}">
                  <a16:creationId xmlns:a16="http://schemas.microsoft.com/office/drawing/2014/main" id="{F19BB02F-1B8C-4D95-8C2B-55C8BB195ABE}"/>
                </a:ext>
              </a:extLst>
            </p:cNvPr>
            <p:cNvPicPr>
              <a:picLocks noChangeAspect="1"/>
            </p:cNvPicPr>
            <p:nvPr>
              <p:custDataLst>
                <p:tags r:id="rId118"/>
              </p:custDataLst>
            </p:nvPr>
          </p:nvPicPr>
          <p:blipFill>
            <a:blip r:embed="rId128"/>
            <a:stretch>
              <a:fillRect/>
            </a:stretch>
          </p:blipFill>
          <p:spPr>
            <a:xfrm>
              <a:off x="9109258" y="4637001"/>
              <a:ext cx="891892" cy="891892"/>
            </a:xfrm>
            <a:prstGeom prst="rect">
              <a:avLst/>
            </a:prstGeom>
          </p:spPr>
        </p:pic>
        <p:sp>
          <p:nvSpPr>
            <p:cNvPr id="24" name="Time" title="Icon of a clock with an arrow around it pointing clockwise">
              <a:extLst>
                <a:ext uri="{FF2B5EF4-FFF2-40B4-BE49-F238E27FC236}">
                  <a16:creationId xmlns:a16="http://schemas.microsoft.com/office/drawing/2014/main" id="{830995A0-107C-4041-946D-46AD77334395}"/>
                </a:ext>
              </a:extLst>
            </p:cNvPr>
            <p:cNvSpPr>
              <a:spLocks noChangeAspect="1" noEditPoints="1"/>
            </p:cNvSpPr>
            <p:nvPr>
              <p:custDataLst>
                <p:tags r:id="rId119"/>
              </p:custDataLst>
            </p:nvPr>
          </p:nvSpPr>
          <p:spPr bwMode="auto">
            <a:xfrm>
              <a:off x="10308351" y="4820899"/>
              <a:ext cx="577685" cy="577824"/>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5" name="Group 4">
            <a:extLst>
              <a:ext uri="{FF2B5EF4-FFF2-40B4-BE49-F238E27FC236}">
                <a16:creationId xmlns:a16="http://schemas.microsoft.com/office/drawing/2014/main" id="{DE099EAF-06D5-45EB-9411-58A78B2F0C8E}"/>
              </a:ext>
            </a:extLst>
          </p:cNvPr>
          <p:cNvGrpSpPr>
            <a:grpSpLocks noChangeAspect="1"/>
          </p:cNvGrpSpPr>
          <p:nvPr/>
        </p:nvGrpSpPr>
        <p:grpSpPr bwMode="auto">
          <a:xfrm>
            <a:off x="2237376" y="2498731"/>
            <a:ext cx="1041400" cy="1041400"/>
            <a:chOff x="1040" y="2387"/>
            <a:chExt cx="656" cy="656"/>
          </a:xfrm>
        </p:grpSpPr>
        <p:sp>
          <p:nvSpPr>
            <p:cNvPr id="26" name="AutoShape 3">
              <a:extLst>
                <a:ext uri="{FF2B5EF4-FFF2-40B4-BE49-F238E27FC236}">
                  <a16:creationId xmlns:a16="http://schemas.microsoft.com/office/drawing/2014/main" id="{71CA2B26-9743-4CAD-9483-8B7CECB70A37}"/>
                </a:ext>
              </a:extLst>
            </p:cNvPr>
            <p:cNvSpPr>
              <a:spLocks noChangeAspect="1" noChangeArrowheads="1" noTextEdit="1"/>
            </p:cNvSpPr>
            <p:nvPr/>
          </p:nvSpPr>
          <p:spPr bwMode="auto">
            <a:xfrm>
              <a:off x="1040" y="2387"/>
              <a:ext cx="656"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id="{D4955D2F-2FBC-4308-8F91-CBCFECEC68B7}"/>
                </a:ext>
              </a:extLst>
            </p:cNvPr>
            <p:cNvSpPr>
              <a:spLocks/>
            </p:cNvSpPr>
            <p:nvPr/>
          </p:nvSpPr>
          <p:spPr bwMode="auto">
            <a:xfrm>
              <a:off x="1406" y="2621"/>
              <a:ext cx="243" cy="121"/>
            </a:xfrm>
            <a:custGeom>
              <a:avLst/>
              <a:gdLst>
                <a:gd name="T0" fmla="*/ 76 w 153"/>
                <a:gd name="T1" fmla="*/ 0 h 76"/>
                <a:gd name="T2" fmla="*/ 76 w 153"/>
                <a:gd name="T3" fmla="*/ 0 h 76"/>
                <a:gd name="T4" fmla="*/ 0 w 153"/>
                <a:gd name="T5" fmla="*/ 38 h 76"/>
                <a:gd name="T6" fmla="*/ 76 w 153"/>
                <a:gd name="T7" fmla="*/ 76 h 76"/>
                <a:gd name="T8" fmla="*/ 153 w 153"/>
                <a:gd name="T9" fmla="*/ 38 h 76"/>
                <a:gd name="T10" fmla="*/ 76 w 153"/>
                <a:gd name="T11" fmla="*/ 0 h 76"/>
              </a:gdLst>
              <a:ahLst/>
              <a:cxnLst>
                <a:cxn ang="0">
                  <a:pos x="T0" y="T1"/>
                </a:cxn>
                <a:cxn ang="0">
                  <a:pos x="T2" y="T3"/>
                </a:cxn>
                <a:cxn ang="0">
                  <a:pos x="T4" y="T5"/>
                </a:cxn>
                <a:cxn ang="0">
                  <a:pos x="T6" y="T7"/>
                </a:cxn>
                <a:cxn ang="0">
                  <a:pos x="T8" y="T9"/>
                </a:cxn>
                <a:cxn ang="0">
                  <a:pos x="T10" y="T11"/>
                </a:cxn>
              </a:cxnLst>
              <a:rect l="0" t="0" r="r" b="b"/>
              <a:pathLst>
                <a:path w="153" h="76">
                  <a:moveTo>
                    <a:pt x="76" y="0"/>
                  </a:moveTo>
                  <a:lnTo>
                    <a:pt x="76" y="0"/>
                  </a:lnTo>
                  <a:lnTo>
                    <a:pt x="0" y="38"/>
                  </a:lnTo>
                  <a:lnTo>
                    <a:pt x="76" y="76"/>
                  </a:lnTo>
                  <a:lnTo>
                    <a:pt x="153" y="38"/>
                  </a:lnTo>
                  <a:lnTo>
                    <a:pt x="76" y="0"/>
                  </a:lnTo>
                  <a:close/>
                </a:path>
              </a:pathLst>
            </a:custGeom>
            <a:solidFill>
              <a:srgbClr val="0078D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a16="http://schemas.microsoft.com/office/drawing/2014/main" id="{BF2D604E-6B03-4415-B7BE-C5648D5A7FEE}"/>
                </a:ext>
              </a:extLst>
            </p:cNvPr>
            <p:cNvSpPr>
              <a:spLocks/>
            </p:cNvSpPr>
            <p:nvPr/>
          </p:nvSpPr>
          <p:spPr bwMode="auto">
            <a:xfrm>
              <a:off x="1549" y="2715"/>
              <a:ext cx="126" cy="249"/>
            </a:xfrm>
            <a:custGeom>
              <a:avLst/>
              <a:gdLst>
                <a:gd name="T0" fmla="*/ 0 w 79"/>
                <a:gd name="T1" fmla="*/ 157 h 157"/>
                <a:gd name="T2" fmla="*/ 0 w 79"/>
                <a:gd name="T3" fmla="*/ 157 h 157"/>
                <a:gd name="T4" fmla="*/ 79 w 79"/>
                <a:gd name="T5" fmla="*/ 117 h 157"/>
                <a:gd name="T6" fmla="*/ 79 w 79"/>
                <a:gd name="T7" fmla="*/ 0 h 157"/>
                <a:gd name="T8" fmla="*/ 0 w 79"/>
                <a:gd name="T9" fmla="*/ 40 h 157"/>
                <a:gd name="T10" fmla="*/ 0 w 79"/>
                <a:gd name="T11" fmla="*/ 157 h 157"/>
              </a:gdLst>
              <a:ahLst/>
              <a:cxnLst>
                <a:cxn ang="0">
                  <a:pos x="T0" y="T1"/>
                </a:cxn>
                <a:cxn ang="0">
                  <a:pos x="T2" y="T3"/>
                </a:cxn>
                <a:cxn ang="0">
                  <a:pos x="T4" y="T5"/>
                </a:cxn>
                <a:cxn ang="0">
                  <a:pos x="T6" y="T7"/>
                </a:cxn>
                <a:cxn ang="0">
                  <a:pos x="T8" y="T9"/>
                </a:cxn>
                <a:cxn ang="0">
                  <a:pos x="T10" y="T11"/>
                </a:cxn>
              </a:cxnLst>
              <a:rect l="0" t="0" r="r" b="b"/>
              <a:pathLst>
                <a:path w="79" h="157">
                  <a:moveTo>
                    <a:pt x="0" y="157"/>
                  </a:moveTo>
                  <a:lnTo>
                    <a:pt x="0" y="157"/>
                  </a:lnTo>
                  <a:lnTo>
                    <a:pt x="79" y="117"/>
                  </a:lnTo>
                  <a:lnTo>
                    <a:pt x="79" y="0"/>
                  </a:lnTo>
                  <a:lnTo>
                    <a:pt x="0" y="40"/>
                  </a:lnTo>
                  <a:lnTo>
                    <a:pt x="0" y="157"/>
                  </a:lnTo>
                  <a:close/>
                </a:path>
              </a:pathLst>
            </a:custGeom>
            <a:solidFill>
              <a:schemeClr val="accent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56DBA858-B773-4A98-A1A6-3D6BDE368F0D}"/>
                </a:ext>
              </a:extLst>
            </p:cNvPr>
            <p:cNvSpPr>
              <a:spLocks/>
            </p:cNvSpPr>
            <p:nvPr/>
          </p:nvSpPr>
          <p:spPr bwMode="auto">
            <a:xfrm>
              <a:off x="1252" y="2567"/>
              <a:ext cx="127" cy="250"/>
            </a:xfrm>
            <a:custGeom>
              <a:avLst/>
              <a:gdLst>
                <a:gd name="T0" fmla="*/ 80 w 80"/>
                <a:gd name="T1" fmla="*/ 0 h 157"/>
                <a:gd name="T2" fmla="*/ 80 w 80"/>
                <a:gd name="T3" fmla="*/ 0 h 157"/>
                <a:gd name="T4" fmla="*/ 0 w 80"/>
                <a:gd name="T5" fmla="*/ 40 h 157"/>
                <a:gd name="T6" fmla="*/ 0 w 80"/>
                <a:gd name="T7" fmla="*/ 157 h 157"/>
                <a:gd name="T8" fmla="*/ 53 w 80"/>
                <a:gd name="T9" fmla="*/ 130 h 157"/>
                <a:gd name="T10" fmla="*/ 53 w 80"/>
                <a:gd name="T11" fmla="*/ 64 h 157"/>
                <a:gd name="T12" fmla="*/ 80 w 80"/>
                <a:gd name="T13" fmla="*/ 50 h 157"/>
                <a:gd name="T14" fmla="*/ 80 w 80"/>
                <a:gd name="T15" fmla="*/ 0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57">
                  <a:moveTo>
                    <a:pt x="80" y="0"/>
                  </a:moveTo>
                  <a:lnTo>
                    <a:pt x="80" y="0"/>
                  </a:lnTo>
                  <a:lnTo>
                    <a:pt x="0" y="40"/>
                  </a:lnTo>
                  <a:lnTo>
                    <a:pt x="0" y="157"/>
                  </a:lnTo>
                  <a:lnTo>
                    <a:pt x="53" y="130"/>
                  </a:lnTo>
                  <a:lnTo>
                    <a:pt x="53" y="64"/>
                  </a:lnTo>
                  <a:lnTo>
                    <a:pt x="80" y="50"/>
                  </a:lnTo>
                  <a:lnTo>
                    <a:pt x="80" y="0"/>
                  </a:lnTo>
                  <a:close/>
                </a:path>
              </a:pathLst>
            </a:custGeom>
            <a:solidFill>
              <a:srgbClr val="D3D3D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a16="http://schemas.microsoft.com/office/drawing/2014/main" id="{A7DC6429-AB5D-4A36-B1D3-B14CBEA09CF1}"/>
                </a:ext>
              </a:extLst>
            </p:cNvPr>
            <p:cNvSpPr>
              <a:spLocks/>
            </p:cNvSpPr>
            <p:nvPr/>
          </p:nvSpPr>
          <p:spPr bwMode="auto">
            <a:xfrm>
              <a:off x="1379" y="2715"/>
              <a:ext cx="127" cy="249"/>
            </a:xfrm>
            <a:custGeom>
              <a:avLst/>
              <a:gdLst>
                <a:gd name="T0" fmla="*/ 0 w 80"/>
                <a:gd name="T1" fmla="*/ 117 h 157"/>
                <a:gd name="T2" fmla="*/ 0 w 80"/>
                <a:gd name="T3" fmla="*/ 117 h 157"/>
                <a:gd name="T4" fmla="*/ 80 w 80"/>
                <a:gd name="T5" fmla="*/ 157 h 157"/>
                <a:gd name="T6" fmla="*/ 80 w 80"/>
                <a:gd name="T7" fmla="*/ 40 h 157"/>
                <a:gd name="T8" fmla="*/ 0 w 80"/>
                <a:gd name="T9" fmla="*/ 0 h 157"/>
                <a:gd name="T10" fmla="*/ 0 w 80"/>
                <a:gd name="T11" fmla="*/ 117 h 157"/>
              </a:gdLst>
              <a:ahLst/>
              <a:cxnLst>
                <a:cxn ang="0">
                  <a:pos x="T0" y="T1"/>
                </a:cxn>
                <a:cxn ang="0">
                  <a:pos x="T2" y="T3"/>
                </a:cxn>
                <a:cxn ang="0">
                  <a:pos x="T4" y="T5"/>
                </a:cxn>
                <a:cxn ang="0">
                  <a:pos x="T6" y="T7"/>
                </a:cxn>
                <a:cxn ang="0">
                  <a:pos x="T8" y="T9"/>
                </a:cxn>
                <a:cxn ang="0">
                  <a:pos x="T10" y="T11"/>
                </a:cxn>
              </a:cxnLst>
              <a:rect l="0" t="0" r="r" b="b"/>
              <a:pathLst>
                <a:path w="80" h="157">
                  <a:moveTo>
                    <a:pt x="0" y="117"/>
                  </a:moveTo>
                  <a:lnTo>
                    <a:pt x="0" y="117"/>
                  </a:lnTo>
                  <a:lnTo>
                    <a:pt x="80" y="157"/>
                  </a:lnTo>
                  <a:lnTo>
                    <a:pt x="80" y="40"/>
                  </a:lnTo>
                  <a:lnTo>
                    <a:pt x="0" y="0"/>
                  </a:lnTo>
                  <a:lnTo>
                    <a:pt x="0" y="117"/>
                  </a:lnTo>
                  <a:close/>
                </a:path>
              </a:pathLst>
            </a:custGeom>
            <a:solidFill>
              <a:schemeClr val="accent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9">
              <a:extLst>
                <a:ext uri="{FF2B5EF4-FFF2-40B4-BE49-F238E27FC236}">
                  <a16:creationId xmlns:a16="http://schemas.microsoft.com/office/drawing/2014/main" id="{4C2FE991-524B-4CDF-AAA0-35B7228620F7}"/>
                </a:ext>
              </a:extLst>
            </p:cNvPr>
            <p:cNvSpPr>
              <a:spLocks/>
            </p:cNvSpPr>
            <p:nvPr/>
          </p:nvSpPr>
          <p:spPr bwMode="auto">
            <a:xfrm>
              <a:off x="1081" y="2567"/>
              <a:ext cx="128" cy="250"/>
            </a:xfrm>
            <a:custGeom>
              <a:avLst/>
              <a:gdLst>
                <a:gd name="T0" fmla="*/ 0 w 80"/>
                <a:gd name="T1" fmla="*/ 117 h 157"/>
                <a:gd name="T2" fmla="*/ 0 w 80"/>
                <a:gd name="T3" fmla="*/ 117 h 157"/>
                <a:gd name="T4" fmla="*/ 80 w 80"/>
                <a:gd name="T5" fmla="*/ 157 h 157"/>
                <a:gd name="T6" fmla="*/ 80 w 80"/>
                <a:gd name="T7" fmla="*/ 40 h 157"/>
                <a:gd name="T8" fmla="*/ 0 w 80"/>
                <a:gd name="T9" fmla="*/ 0 h 157"/>
                <a:gd name="T10" fmla="*/ 0 w 80"/>
                <a:gd name="T11" fmla="*/ 117 h 157"/>
              </a:gdLst>
              <a:ahLst/>
              <a:cxnLst>
                <a:cxn ang="0">
                  <a:pos x="T0" y="T1"/>
                </a:cxn>
                <a:cxn ang="0">
                  <a:pos x="T2" y="T3"/>
                </a:cxn>
                <a:cxn ang="0">
                  <a:pos x="T4" y="T5"/>
                </a:cxn>
                <a:cxn ang="0">
                  <a:pos x="T6" y="T7"/>
                </a:cxn>
                <a:cxn ang="0">
                  <a:pos x="T8" y="T9"/>
                </a:cxn>
                <a:cxn ang="0">
                  <a:pos x="T10" y="T11"/>
                </a:cxn>
              </a:cxnLst>
              <a:rect l="0" t="0" r="r" b="b"/>
              <a:pathLst>
                <a:path w="80" h="157">
                  <a:moveTo>
                    <a:pt x="0" y="117"/>
                  </a:moveTo>
                  <a:lnTo>
                    <a:pt x="0" y="117"/>
                  </a:lnTo>
                  <a:lnTo>
                    <a:pt x="80" y="157"/>
                  </a:lnTo>
                  <a:lnTo>
                    <a:pt x="80" y="40"/>
                  </a:lnTo>
                  <a:lnTo>
                    <a:pt x="0" y="0"/>
                  </a:lnTo>
                  <a:lnTo>
                    <a:pt x="0" y="117"/>
                  </a:lnTo>
                  <a:close/>
                </a:path>
              </a:pathLst>
            </a:custGeom>
            <a:solidFill>
              <a:schemeClr val="accent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0">
              <a:extLst>
                <a:ext uri="{FF2B5EF4-FFF2-40B4-BE49-F238E27FC236}">
                  <a16:creationId xmlns:a16="http://schemas.microsoft.com/office/drawing/2014/main" id="{888DD2EB-A485-435A-817E-847850E40CE3}"/>
                </a:ext>
              </a:extLst>
            </p:cNvPr>
            <p:cNvSpPr>
              <a:spLocks/>
            </p:cNvSpPr>
            <p:nvPr/>
          </p:nvSpPr>
          <p:spPr bwMode="auto">
            <a:xfrm>
              <a:off x="1108" y="2471"/>
              <a:ext cx="244" cy="123"/>
            </a:xfrm>
            <a:custGeom>
              <a:avLst/>
              <a:gdLst>
                <a:gd name="T0" fmla="*/ 77 w 153"/>
                <a:gd name="T1" fmla="*/ 0 h 77"/>
                <a:gd name="T2" fmla="*/ 77 w 153"/>
                <a:gd name="T3" fmla="*/ 0 h 77"/>
                <a:gd name="T4" fmla="*/ 0 w 153"/>
                <a:gd name="T5" fmla="*/ 38 h 77"/>
                <a:gd name="T6" fmla="*/ 77 w 153"/>
                <a:gd name="T7" fmla="*/ 77 h 77"/>
                <a:gd name="T8" fmla="*/ 153 w 153"/>
                <a:gd name="T9" fmla="*/ 38 h 77"/>
                <a:gd name="T10" fmla="*/ 77 w 153"/>
                <a:gd name="T11" fmla="*/ 0 h 77"/>
              </a:gdLst>
              <a:ahLst/>
              <a:cxnLst>
                <a:cxn ang="0">
                  <a:pos x="T0" y="T1"/>
                </a:cxn>
                <a:cxn ang="0">
                  <a:pos x="T2" y="T3"/>
                </a:cxn>
                <a:cxn ang="0">
                  <a:pos x="T4" y="T5"/>
                </a:cxn>
                <a:cxn ang="0">
                  <a:pos x="T6" y="T7"/>
                </a:cxn>
                <a:cxn ang="0">
                  <a:pos x="T8" y="T9"/>
                </a:cxn>
                <a:cxn ang="0">
                  <a:pos x="T10" y="T11"/>
                </a:cxn>
              </a:cxnLst>
              <a:rect l="0" t="0" r="r" b="b"/>
              <a:pathLst>
                <a:path w="153" h="77">
                  <a:moveTo>
                    <a:pt x="77" y="0"/>
                  </a:moveTo>
                  <a:lnTo>
                    <a:pt x="77" y="0"/>
                  </a:lnTo>
                  <a:lnTo>
                    <a:pt x="0" y="38"/>
                  </a:lnTo>
                  <a:lnTo>
                    <a:pt x="77" y="77"/>
                  </a:lnTo>
                  <a:lnTo>
                    <a:pt x="153" y="38"/>
                  </a:lnTo>
                  <a:lnTo>
                    <a:pt x="77" y="0"/>
                  </a:lnTo>
                  <a:close/>
                </a:path>
              </a:pathLst>
            </a:custGeom>
            <a:solidFill>
              <a:srgbClr val="2F2F2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4">
            <a:extLst>
              <a:ext uri="{FF2B5EF4-FFF2-40B4-BE49-F238E27FC236}">
                <a16:creationId xmlns:a16="http://schemas.microsoft.com/office/drawing/2014/main" id="{3EBB4F71-F54D-467C-9AFF-348CA0458A26}"/>
              </a:ext>
            </a:extLst>
          </p:cNvPr>
          <p:cNvGrpSpPr>
            <a:grpSpLocks noChangeAspect="1"/>
          </p:cNvGrpSpPr>
          <p:nvPr/>
        </p:nvGrpSpPr>
        <p:grpSpPr bwMode="auto">
          <a:xfrm>
            <a:off x="2237376" y="3129337"/>
            <a:ext cx="1041400" cy="1041400"/>
            <a:chOff x="1040" y="2387"/>
            <a:chExt cx="656" cy="656"/>
          </a:xfrm>
        </p:grpSpPr>
        <p:sp>
          <p:nvSpPr>
            <p:cNvPr id="34" name="AutoShape 3">
              <a:extLst>
                <a:ext uri="{FF2B5EF4-FFF2-40B4-BE49-F238E27FC236}">
                  <a16:creationId xmlns:a16="http://schemas.microsoft.com/office/drawing/2014/main" id="{2F76380B-9805-4C9E-A320-C05D5BA73DC8}"/>
                </a:ext>
              </a:extLst>
            </p:cNvPr>
            <p:cNvSpPr>
              <a:spLocks noChangeAspect="1" noChangeArrowheads="1" noTextEdit="1"/>
            </p:cNvSpPr>
            <p:nvPr/>
          </p:nvSpPr>
          <p:spPr bwMode="auto">
            <a:xfrm>
              <a:off x="1040" y="2387"/>
              <a:ext cx="656"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
              <a:extLst>
                <a:ext uri="{FF2B5EF4-FFF2-40B4-BE49-F238E27FC236}">
                  <a16:creationId xmlns:a16="http://schemas.microsoft.com/office/drawing/2014/main" id="{E3BF6A6E-4021-435F-B986-C61E62AA78DA}"/>
                </a:ext>
              </a:extLst>
            </p:cNvPr>
            <p:cNvSpPr>
              <a:spLocks/>
            </p:cNvSpPr>
            <p:nvPr/>
          </p:nvSpPr>
          <p:spPr bwMode="auto">
            <a:xfrm>
              <a:off x="1406" y="2621"/>
              <a:ext cx="243" cy="121"/>
            </a:xfrm>
            <a:custGeom>
              <a:avLst/>
              <a:gdLst>
                <a:gd name="T0" fmla="*/ 76 w 153"/>
                <a:gd name="T1" fmla="*/ 0 h 76"/>
                <a:gd name="T2" fmla="*/ 76 w 153"/>
                <a:gd name="T3" fmla="*/ 0 h 76"/>
                <a:gd name="T4" fmla="*/ 0 w 153"/>
                <a:gd name="T5" fmla="*/ 38 h 76"/>
                <a:gd name="T6" fmla="*/ 76 w 153"/>
                <a:gd name="T7" fmla="*/ 76 h 76"/>
                <a:gd name="T8" fmla="*/ 153 w 153"/>
                <a:gd name="T9" fmla="*/ 38 h 76"/>
                <a:gd name="T10" fmla="*/ 76 w 153"/>
                <a:gd name="T11" fmla="*/ 0 h 76"/>
              </a:gdLst>
              <a:ahLst/>
              <a:cxnLst>
                <a:cxn ang="0">
                  <a:pos x="T0" y="T1"/>
                </a:cxn>
                <a:cxn ang="0">
                  <a:pos x="T2" y="T3"/>
                </a:cxn>
                <a:cxn ang="0">
                  <a:pos x="T4" y="T5"/>
                </a:cxn>
                <a:cxn ang="0">
                  <a:pos x="T6" y="T7"/>
                </a:cxn>
                <a:cxn ang="0">
                  <a:pos x="T8" y="T9"/>
                </a:cxn>
                <a:cxn ang="0">
                  <a:pos x="T10" y="T11"/>
                </a:cxn>
              </a:cxnLst>
              <a:rect l="0" t="0" r="r" b="b"/>
              <a:pathLst>
                <a:path w="153" h="76">
                  <a:moveTo>
                    <a:pt x="76" y="0"/>
                  </a:moveTo>
                  <a:lnTo>
                    <a:pt x="76" y="0"/>
                  </a:lnTo>
                  <a:lnTo>
                    <a:pt x="0" y="38"/>
                  </a:lnTo>
                  <a:lnTo>
                    <a:pt x="76" y="76"/>
                  </a:lnTo>
                  <a:lnTo>
                    <a:pt x="153" y="38"/>
                  </a:lnTo>
                  <a:lnTo>
                    <a:pt x="76" y="0"/>
                  </a:lnTo>
                  <a:close/>
                </a:path>
              </a:pathLst>
            </a:custGeom>
            <a:solidFill>
              <a:srgbClr val="0078D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6">
              <a:extLst>
                <a:ext uri="{FF2B5EF4-FFF2-40B4-BE49-F238E27FC236}">
                  <a16:creationId xmlns:a16="http://schemas.microsoft.com/office/drawing/2014/main" id="{5B44D5A8-AC39-4EC7-873B-E2D5C562FF51}"/>
                </a:ext>
              </a:extLst>
            </p:cNvPr>
            <p:cNvSpPr>
              <a:spLocks/>
            </p:cNvSpPr>
            <p:nvPr/>
          </p:nvSpPr>
          <p:spPr bwMode="auto">
            <a:xfrm>
              <a:off x="1549" y="2715"/>
              <a:ext cx="126" cy="249"/>
            </a:xfrm>
            <a:custGeom>
              <a:avLst/>
              <a:gdLst>
                <a:gd name="T0" fmla="*/ 0 w 79"/>
                <a:gd name="T1" fmla="*/ 157 h 157"/>
                <a:gd name="T2" fmla="*/ 0 w 79"/>
                <a:gd name="T3" fmla="*/ 157 h 157"/>
                <a:gd name="T4" fmla="*/ 79 w 79"/>
                <a:gd name="T5" fmla="*/ 117 h 157"/>
                <a:gd name="T6" fmla="*/ 79 w 79"/>
                <a:gd name="T7" fmla="*/ 0 h 157"/>
                <a:gd name="T8" fmla="*/ 0 w 79"/>
                <a:gd name="T9" fmla="*/ 40 h 157"/>
                <a:gd name="T10" fmla="*/ 0 w 79"/>
                <a:gd name="T11" fmla="*/ 157 h 157"/>
              </a:gdLst>
              <a:ahLst/>
              <a:cxnLst>
                <a:cxn ang="0">
                  <a:pos x="T0" y="T1"/>
                </a:cxn>
                <a:cxn ang="0">
                  <a:pos x="T2" y="T3"/>
                </a:cxn>
                <a:cxn ang="0">
                  <a:pos x="T4" y="T5"/>
                </a:cxn>
                <a:cxn ang="0">
                  <a:pos x="T6" y="T7"/>
                </a:cxn>
                <a:cxn ang="0">
                  <a:pos x="T8" y="T9"/>
                </a:cxn>
                <a:cxn ang="0">
                  <a:pos x="T10" y="T11"/>
                </a:cxn>
              </a:cxnLst>
              <a:rect l="0" t="0" r="r" b="b"/>
              <a:pathLst>
                <a:path w="79" h="157">
                  <a:moveTo>
                    <a:pt x="0" y="157"/>
                  </a:moveTo>
                  <a:lnTo>
                    <a:pt x="0" y="157"/>
                  </a:lnTo>
                  <a:lnTo>
                    <a:pt x="79" y="117"/>
                  </a:lnTo>
                  <a:lnTo>
                    <a:pt x="79" y="0"/>
                  </a:lnTo>
                  <a:lnTo>
                    <a:pt x="0" y="40"/>
                  </a:lnTo>
                  <a:lnTo>
                    <a:pt x="0" y="157"/>
                  </a:lnTo>
                  <a:close/>
                </a:path>
              </a:pathLst>
            </a:custGeom>
            <a:solidFill>
              <a:schemeClr val="accent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7">
              <a:extLst>
                <a:ext uri="{FF2B5EF4-FFF2-40B4-BE49-F238E27FC236}">
                  <a16:creationId xmlns:a16="http://schemas.microsoft.com/office/drawing/2014/main" id="{EFD768A9-FDCC-426D-8780-28BC7E680D20}"/>
                </a:ext>
              </a:extLst>
            </p:cNvPr>
            <p:cNvSpPr>
              <a:spLocks/>
            </p:cNvSpPr>
            <p:nvPr/>
          </p:nvSpPr>
          <p:spPr bwMode="auto">
            <a:xfrm>
              <a:off x="1252" y="2567"/>
              <a:ext cx="127" cy="250"/>
            </a:xfrm>
            <a:custGeom>
              <a:avLst/>
              <a:gdLst>
                <a:gd name="T0" fmla="*/ 80 w 80"/>
                <a:gd name="T1" fmla="*/ 0 h 157"/>
                <a:gd name="T2" fmla="*/ 80 w 80"/>
                <a:gd name="T3" fmla="*/ 0 h 157"/>
                <a:gd name="T4" fmla="*/ 0 w 80"/>
                <a:gd name="T5" fmla="*/ 40 h 157"/>
                <a:gd name="T6" fmla="*/ 0 w 80"/>
                <a:gd name="T7" fmla="*/ 157 h 157"/>
                <a:gd name="T8" fmla="*/ 53 w 80"/>
                <a:gd name="T9" fmla="*/ 130 h 157"/>
                <a:gd name="T10" fmla="*/ 53 w 80"/>
                <a:gd name="T11" fmla="*/ 64 h 157"/>
                <a:gd name="T12" fmla="*/ 80 w 80"/>
                <a:gd name="T13" fmla="*/ 50 h 157"/>
                <a:gd name="T14" fmla="*/ 80 w 80"/>
                <a:gd name="T15" fmla="*/ 0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57">
                  <a:moveTo>
                    <a:pt x="80" y="0"/>
                  </a:moveTo>
                  <a:lnTo>
                    <a:pt x="80" y="0"/>
                  </a:lnTo>
                  <a:lnTo>
                    <a:pt x="0" y="40"/>
                  </a:lnTo>
                  <a:lnTo>
                    <a:pt x="0" y="157"/>
                  </a:lnTo>
                  <a:lnTo>
                    <a:pt x="53" y="130"/>
                  </a:lnTo>
                  <a:lnTo>
                    <a:pt x="53" y="64"/>
                  </a:lnTo>
                  <a:lnTo>
                    <a:pt x="80" y="50"/>
                  </a:lnTo>
                  <a:lnTo>
                    <a:pt x="80" y="0"/>
                  </a:lnTo>
                  <a:close/>
                </a:path>
              </a:pathLst>
            </a:custGeom>
            <a:solidFill>
              <a:srgbClr val="D3D3D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8">
              <a:extLst>
                <a:ext uri="{FF2B5EF4-FFF2-40B4-BE49-F238E27FC236}">
                  <a16:creationId xmlns:a16="http://schemas.microsoft.com/office/drawing/2014/main" id="{7E580D40-9FCE-4F36-B834-F1C74C735EDC}"/>
                </a:ext>
              </a:extLst>
            </p:cNvPr>
            <p:cNvSpPr>
              <a:spLocks/>
            </p:cNvSpPr>
            <p:nvPr/>
          </p:nvSpPr>
          <p:spPr bwMode="auto">
            <a:xfrm>
              <a:off x="1379" y="2715"/>
              <a:ext cx="127" cy="249"/>
            </a:xfrm>
            <a:custGeom>
              <a:avLst/>
              <a:gdLst>
                <a:gd name="T0" fmla="*/ 0 w 80"/>
                <a:gd name="T1" fmla="*/ 117 h 157"/>
                <a:gd name="T2" fmla="*/ 0 w 80"/>
                <a:gd name="T3" fmla="*/ 117 h 157"/>
                <a:gd name="T4" fmla="*/ 80 w 80"/>
                <a:gd name="T5" fmla="*/ 157 h 157"/>
                <a:gd name="T6" fmla="*/ 80 w 80"/>
                <a:gd name="T7" fmla="*/ 40 h 157"/>
                <a:gd name="T8" fmla="*/ 0 w 80"/>
                <a:gd name="T9" fmla="*/ 0 h 157"/>
                <a:gd name="T10" fmla="*/ 0 w 80"/>
                <a:gd name="T11" fmla="*/ 117 h 157"/>
              </a:gdLst>
              <a:ahLst/>
              <a:cxnLst>
                <a:cxn ang="0">
                  <a:pos x="T0" y="T1"/>
                </a:cxn>
                <a:cxn ang="0">
                  <a:pos x="T2" y="T3"/>
                </a:cxn>
                <a:cxn ang="0">
                  <a:pos x="T4" y="T5"/>
                </a:cxn>
                <a:cxn ang="0">
                  <a:pos x="T6" y="T7"/>
                </a:cxn>
                <a:cxn ang="0">
                  <a:pos x="T8" y="T9"/>
                </a:cxn>
                <a:cxn ang="0">
                  <a:pos x="T10" y="T11"/>
                </a:cxn>
              </a:cxnLst>
              <a:rect l="0" t="0" r="r" b="b"/>
              <a:pathLst>
                <a:path w="80" h="157">
                  <a:moveTo>
                    <a:pt x="0" y="117"/>
                  </a:moveTo>
                  <a:lnTo>
                    <a:pt x="0" y="117"/>
                  </a:lnTo>
                  <a:lnTo>
                    <a:pt x="80" y="157"/>
                  </a:lnTo>
                  <a:lnTo>
                    <a:pt x="80" y="40"/>
                  </a:lnTo>
                  <a:lnTo>
                    <a:pt x="0" y="0"/>
                  </a:lnTo>
                  <a:lnTo>
                    <a:pt x="0" y="117"/>
                  </a:lnTo>
                  <a:close/>
                </a:path>
              </a:pathLst>
            </a:custGeom>
            <a:solidFill>
              <a:schemeClr val="accent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C4883BD6-3110-4630-AB3F-944844730717}"/>
                </a:ext>
              </a:extLst>
            </p:cNvPr>
            <p:cNvSpPr>
              <a:spLocks/>
            </p:cNvSpPr>
            <p:nvPr/>
          </p:nvSpPr>
          <p:spPr bwMode="auto">
            <a:xfrm>
              <a:off x="1081" y="2567"/>
              <a:ext cx="128" cy="250"/>
            </a:xfrm>
            <a:custGeom>
              <a:avLst/>
              <a:gdLst>
                <a:gd name="T0" fmla="*/ 0 w 80"/>
                <a:gd name="T1" fmla="*/ 117 h 157"/>
                <a:gd name="T2" fmla="*/ 0 w 80"/>
                <a:gd name="T3" fmla="*/ 117 h 157"/>
                <a:gd name="T4" fmla="*/ 80 w 80"/>
                <a:gd name="T5" fmla="*/ 157 h 157"/>
                <a:gd name="T6" fmla="*/ 80 w 80"/>
                <a:gd name="T7" fmla="*/ 40 h 157"/>
                <a:gd name="T8" fmla="*/ 0 w 80"/>
                <a:gd name="T9" fmla="*/ 0 h 157"/>
                <a:gd name="T10" fmla="*/ 0 w 80"/>
                <a:gd name="T11" fmla="*/ 117 h 157"/>
              </a:gdLst>
              <a:ahLst/>
              <a:cxnLst>
                <a:cxn ang="0">
                  <a:pos x="T0" y="T1"/>
                </a:cxn>
                <a:cxn ang="0">
                  <a:pos x="T2" y="T3"/>
                </a:cxn>
                <a:cxn ang="0">
                  <a:pos x="T4" y="T5"/>
                </a:cxn>
                <a:cxn ang="0">
                  <a:pos x="T6" y="T7"/>
                </a:cxn>
                <a:cxn ang="0">
                  <a:pos x="T8" y="T9"/>
                </a:cxn>
                <a:cxn ang="0">
                  <a:pos x="T10" y="T11"/>
                </a:cxn>
              </a:cxnLst>
              <a:rect l="0" t="0" r="r" b="b"/>
              <a:pathLst>
                <a:path w="80" h="157">
                  <a:moveTo>
                    <a:pt x="0" y="117"/>
                  </a:moveTo>
                  <a:lnTo>
                    <a:pt x="0" y="117"/>
                  </a:lnTo>
                  <a:lnTo>
                    <a:pt x="80" y="157"/>
                  </a:lnTo>
                  <a:lnTo>
                    <a:pt x="80" y="40"/>
                  </a:lnTo>
                  <a:lnTo>
                    <a:pt x="0" y="0"/>
                  </a:lnTo>
                  <a:lnTo>
                    <a:pt x="0" y="117"/>
                  </a:lnTo>
                  <a:close/>
                </a:path>
              </a:pathLst>
            </a:custGeom>
            <a:solidFill>
              <a:schemeClr val="accent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0">
              <a:extLst>
                <a:ext uri="{FF2B5EF4-FFF2-40B4-BE49-F238E27FC236}">
                  <a16:creationId xmlns:a16="http://schemas.microsoft.com/office/drawing/2014/main" id="{76D831E3-C1B8-48A5-AA36-A6B3B20D79CF}"/>
                </a:ext>
              </a:extLst>
            </p:cNvPr>
            <p:cNvSpPr>
              <a:spLocks/>
            </p:cNvSpPr>
            <p:nvPr/>
          </p:nvSpPr>
          <p:spPr bwMode="auto">
            <a:xfrm>
              <a:off x="1108" y="2471"/>
              <a:ext cx="244" cy="123"/>
            </a:xfrm>
            <a:custGeom>
              <a:avLst/>
              <a:gdLst>
                <a:gd name="T0" fmla="*/ 77 w 153"/>
                <a:gd name="T1" fmla="*/ 0 h 77"/>
                <a:gd name="T2" fmla="*/ 77 w 153"/>
                <a:gd name="T3" fmla="*/ 0 h 77"/>
                <a:gd name="T4" fmla="*/ 0 w 153"/>
                <a:gd name="T5" fmla="*/ 38 h 77"/>
                <a:gd name="T6" fmla="*/ 77 w 153"/>
                <a:gd name="T7" fmla="*/ 77 h 77"/>
                <a:gd name="T8" fmla="*/ 153 w 153"/>
                <a:gd name="T9" fmla="*/ 38 h 77"/>
                <a:gd name="T10" fmla="*/ 77 w 153"/>
                <a:gd name="T11" fmla="*/ 0 h 77"/>
              </a:gdLst>
              <a:ahLst/>
              <a:cxnLst>
                <a:cxn ang="0">
                  <a:pos x="T0" y="T1"/>
                </a:cxn>
                <a:cxn ang="0">
                  <a:pos x="T2" y="T3"/>
                </a:cxn>
                <a:cxn ang="0">
                  <a:pos x="T4" y="T5"/>
                </a:cxn>
                <a:cxn ang="0">
                  <a:pos x="T6" y="T7"/>
                </a:cxn>
                <a:cxn ang="0">
                  <a:pos x="T8" y="T9"/>
                </a:cxn>
                <a:cxn ang="0">
                  <a:pos x="T10" y="T11"/>
                </a:cxn>
              </a:cxnLst>
              <a:rect l="0" t="0" r="r" b="b"/>
              <a:pathLst>
                <a:path w="153" h="77">
                  <a:moveTo>
                    <a:pt x="77" y="0"/>
                  </a:moveTo>
                  <a:lnTo>
                    <a:pt x="77" y="0"/>
                  </a:lnTo>
                  <a:lnTo>
                    <a:pt x="0" y="38"/>
                  </a:lnTo>
                  <a:lnTo>
                    <a:pt x="77" y="77"/>
                  </a:lnTo>
                  <a:lnTo>
                    <a:pt x="153" y="38"/>
                  </a:lnTo>
                  <a:lnTo>
                    <a:pt x="77" y="0"/>
                  </a:lnTo>
                  <a:close/>
                </a:path>
              </a:pathLst>
            </a:custGeom>
            <a:solidFill>
              <a:srgbClr val="2F2F2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1" name="Group 4">
            <a:extLst>
              <a:ext uri="{FF2B5EF4-FFF2-40B4-BE49-F238E27FC236}">
                <a16:creationId xmlns:a16="http://schemas.microsoft.com/office/drawing/2014/main" id="{E8EE86F5-E8DC-42AE-B8CE-0AE85273B493}"/>
              </a:ext>
            </a:extLst>
          </p:cNvPr>
          <p:cNvGrpSpPr>
            <a:grpSpLocks noChangeAspect="1"/>
          </p:cNvGrpSpPr>
          <p:nvPr/>
        </p:nvGrpSpPr>
        <p:grpSpPr bwMode="auto">
          <a:xfrm>
            <a:off x="2237376" y="3759943"/>
            <a:ext cx="1041400" cy="1041400"/>
            <a:chOff x="1040" y="2387"/>
            <a:chExt cx="656" cy="656"/>
          </a:xfrm>
        </p:grpSpPr>
        <p:sp>
          <p:nvSpPr>
            <p:cNvPr id="42" name="AutoShape 3">
              <a:extLst>
                <a:ext uri="{FF2B5EF4-FFF2-40B4-BE49-F238E27FC236}">
                  <a16:creationId xmlns:a16="http://schemas.microsoft.com/office/drawing/2014/main" id="{B27DE612-F10A-4594-BEBA-AE92E70FC51A}"/>
                </a:ext>
              </a:extLst>
            </p:cNvPr>
            <p:cNvSpPr>
              <a:spLocks noChangeAspect="1" noChangeArrowheads="1" noTextEdit="1"/>
            </p:cNvSpPr>
            <p:nvPr/>
          </p:nvSpPr>
          <p:spPr bwMode="auto">
            <a:xfrm>
              <a:off x="1040" y="2387"/>
              <a:ext cx="656"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
              <a:extLst>
                <a:ext uri="{FF2B5EF4-FFF2-40B4-BE49-F238E27FC236}">
                  <a16:creationId xmlns:a16="http://schemas.microsoft.com/office/drawing/2014/main" id="{DF8215FF-0B36-441F-9856-09C68C012ED9}"/>
                </a:ext>
              </a:extLst>
            </p:cNvPr>
            <p:cNvSpPr>
              <a:spLocks/>
            </p:cNvSpPr>
            <p:nvPr/>
          </p:nvSpPr>
          <p:spPr bwMode="auto">
            <a:xfrm>
              <a:off x="1406" y="2621"/>
              <a:ext cx="243" cy="121"/>
            </a:xfrm>
            <a:custGeom>
              <a:avLst/>
              <a:gdLst>
                <a:gd name="T0" fmla="*/ 76 w 153"/>
                <a:gd name="T1" fmla="*/ 0 h 76"/>
                <a:gd name="T2" fmla="*/ 76 w 153"/>
                <a:gd name="T3" fmla="*/ 0 h 76"/>
                <a:gd name="T4" fmla="*/ 0 w 153"/>
                <a:gd name="T5" fmla="*/ 38 h 76"/>
                <a:gd name="T6" fmla="*/ 76 w 153"/>
                <a:gd name="T7" fmla="*/ 76 h 76"/>
                <a:gd name="T8" fmla="*/ 153 w 153"/>
                <a:gd name="T9" fmla="*/ 38 h 76"/>
                <a:gd name="T10" fmla="*/ 76 w 153"/>
                <a:gd name="T11" fmla="*/ 0 h 76"/>
              </a:gdLst>
              <a:ahLst/>
              <a:cxnLst>
                <a:cxn ang="0">
                  <a:pos x="T0" y="T1"/>
                </a:cxn>
                <a:cxn ang="0">
                  <a:pos x="T2" y="T3"/>
                </a:cxn>
                <a:cxn ang="0">
                  <a:pos x="T4" y="T5"/>
                </a:cxn>
                <a:cxn ang="0">
                  <a:pos x="T6" y="T7"/>
                </a:cxn>
                <a:cxn ang="0">
                  <a:pos x="T8" y="T9"/>
                </a:cxn>
                <a:cxn ang="0">
                  <a:pos x="T10" y="T11"/>
                </a:cxn>
              </a:cxnLst>
              <a:rect l="0" t="0" r="r" b="b"/>
              <a:pathLst>
                <a:path w="153" h="76">
                  <a:moveTo>
                    <a:pt x="76" y="0"/>
                  </a:moveTo>
                  <a:lnTo>
                    <a:pt x="76" y="0"/>
                  </a:lnTo>
                  <a:lnTo>
                    <a:pt x="0" y="38"/>
                  </a:lnTo>
                  <a:lnTo>
                    <a:pt x="76" y="76"/>
                  </a:lnTo>
                  <a:lnTo>
                    <a:pt x="153" y="38"/>
                  </a:lnTo>
                  <a:lnTo>
                    <a:pt x="76" y="0"/>
                  </a:lnTo>
                  <a:close/>
                </a:path>
              </a:pathLst>
            </a:custGeom>
            <a:solidFill>
              <a:srgbClr val="0078D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C6E48B20-48FD-4E88-A0FD-48E89EFAAAD6}"/>
                </a:ext>
              </a:extLst>
            </p:cNvPr>
            <p:cNvSpPr>
              <a:spLocks/>
            </p:cNvSpPr>
            <p:nvPr/>
          </p:nvSpPr>
          <p:spPr bwMode="auto">
            <a:xfrm>
              <a:off x="1549" y="2715"/>
              <a:ext cx="126" cy="249"/>
            </a:xfrm>
            <a:custGeom>
              <a:avLst/>
              <a:gdLst>
                <a:gd name="T0" fmla="*/ 0 w 79"/>
                <a:gd name="T1" fmla="*/ 157 h 157"/>
                <a:gd name="T2" fmla="*/ 0 w 79"/>
                <a:gd name="T3" fmla="*/ 157 h 157"/>
                <a:gd name="T4" fmla="*/ 79 w 79"/>
                <a:gd name="T5" fmla="*/ 117 h 157"/>
                <a:gd name="T6" fmla="*/ 79 w 79"/>
                <a:gd name="T7" fmla="*/ 0 h 157"/>
                <a:gd name="T8" fmla="*/ 0 w 79"/>
                <a:gd name="T9" fmla="*/ 40 h 157"/>
                <a:gd name="T10" fmla="*/ 0 w 79"/>
                <a:gd name="T11" fmla="*/ 157 h 157"/>
              </a:gdLst>
              <a:ahLst/>
              <a:cxnLst>
                <a:cxn ang="0">
                  <a:pos x="T0" y="T1"/>
                </a:cxn>
                <a:cxn ang="0">
                  <a:pos x="T2" y="T3"/>
                </a:cxn>
                <a:cxn ang="0">
                  <a:pos x="T4" y="T5"/>
                </a:cxn>
                <a:cxn ang="0">
                  <a:pos x="T6" y="T7"/>
                </a:cxn>
                <a:cxn ang="0">
                  <a:pos x="T8" y="T9"/>
                </a:cxn>
                <a:cxn ang="0">
                  <a:pos x="T10" y="T11"/>
                </a:cxn>
              </a:cxnLst>
              <a:rect l="0" t="0" r="r" b="b"/>
              <a:pathLst>
                <a:path w="79" h="157">
                  <a:moveTo>
                    <a:pt x="0" y="157"/>
                  </a:moveTo>
                  <a:lnTo>
                    <a:pt x="0" y="157"/>
                  </a:lnTo>
                  <a:lnTo>
                    <a:pt x="79" y="117"/>
                  </a:lnTo>
                  <a:lnTo>
                    <a:pt x="79" y="0"/>
                  </a:lnTo>
                  <a:lnTo>
                    <a:pt x="0" y="40"/>
                  </a:lnTo>
                  <a:lnTo>
                    <a:pt x="0" y="157"/>
                  </a:lnTo>
                  <a:close/>
                </a:path>
              </a:pathLst>
            </a:custGeom>
            <a:solidFill>
              <a:schemeClr val="accent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BC694DFF-4214-4EAF-A443-3D234E1DD0FC}"/>
                </a:ext>
              </a:extLst>
            </p:cNvPr>
            <p:cNvSpPr>
              <a:spLocks/>
            </p:cNvSpPr>
            <p:nvPr/>
          </p:nvSpPr>
          <p:spPr bwMode="auto">
            <a:xfrm>
              <a:off x="1252" y="2567"/>
              <a:ext cx="127" cy="250"/>
            </a:xfrm>
            <a:custGeom>
              <a:avLst/>
              <a:gdLst>
                <a:gd name="T0" fmla="*/ 80 w 80"/>
                <a:gd name="T1" fmla="*/ 0 h 157"/>
                <a:gd name="T2" fmla="*/ 80 w 80"/>
                <a:gd name="T3" fmla="*/ 0 h 157"/>
                <a:gd name="T4" fmla="*/ 0 w 80"/>
                <a:gd name="T5" fmla="*/ 40 h 157"/>
                <a:gd name="T6" fmla="*/ 0 w 80"/>
                <a:gd name="T7" fmla="*/ 157 h 157"/>
                <a:gd name="T8" fmla="*/ 53 w 80"/>
                <a:gd name="T9" fmla="*/ 130 h 157"/>
                <a:gd name="T10" fmla="*/ 53 w 80"/>
                <a:gd name="T11" fmla="*/ 64 h 157"/>
                <a:gd name="T12" fmla="*/ 80 w 80"/>
                <a:gd name="T13" fmla="*/ 50 h 157"/>
                <a:gd name="T14" fmla="*/ 80 w 80"/>
                <a:gd name="T15" fmla="*/ 0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57">
                  <a:moveTo>
                    <a:pt x="80" y="0"/>
                  </a:moveTo>
                  <a:lnTo>
                    <a:pt x="80" y="0"/>
                  </a:lnTo>
                  <a:lnTo>
                    <a:pt x="0" y="40"/>
                  </a:lnTo>
                  <a:lnTo>
                    <a:pt x="0" y="157"/>
                  </a:lnTo>
                  <a:lnTo>
                    <a:pt x="53" y="130"/>
                  </a:lnTo>
                  <a:lnTo>
                    <a:pt x="53" y="64"/>
                  </a:lnTo>
                  <a:lnTo>
                    <a:pt x="80" y="50"/>
                  </a:lnTo>
                  <a:lnTo>
                    <a:pt x="80" y="0"/>
                  </a:lnTo>
                  <a:close/>
                </a:path>
              </a:pathLst>
            </a:custGeom>
            <a:solidFill>
              <a:srgbClr val="D3D3D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FC32284C-8043-4A11-B9E1-240E3C7745DB}"/>
                </a:ext>
              </a:extLst>
            </p:cNvPr>
            <p:cNvSpPr>
              <a:spLocks/>
            </p:cNvSpPr>
            <p:nvPr/>
          </p:nvSpPr>
          <p:spPr bwMode="auto">
            <a:xfrm>
              <a:off x="1379" y="2715"/>
              <a:ext cx="127" cy="249"/>
            </a:xfrm>
            <a:custGeom>
              <a:avLst/>
              <a:gdLst>
                <a:gd name="T0" fmla="*/ 0 w 80"/>
                <a:gd name="T1" fmla="*/ 117 h 157"/>
                <a:gd name="T2" fmla="*/ 0 w 80"/>
                <a:gd name="T3" fmla="*/ 117 h 157"/>
                <a:gd name="T4" fmla="*/ 80 w 80"/>
                <a:gd name="T5" fmla="*/ 157 h 157"/>
                <a:gd name="T6" fmla="*/ 80 w 80"/>
                <a:gd name="T7" fmla="*/ 40 h 157"/>
                <a:gd name="T8" fmla="*/ 0 w 80"/>
                <a:gd name="T9" fmla="*/ 0 h 157"/>
                <a:gd name="T10" fmla="*/ 0 w 80"/>
                <a:gd name="T11" fmla="*/ 117 h 157"/>
              </a:gdLst>
              <a:ahLst/>
              <a:cxnLst>
                <a:cxn ang="0">
                  <a:pos x="T0" y="T1"/>
                </a:cxn>
                <a:cxn ang="0">
                  <a:pos x="T2" y="T3"/>
                </a:cxn>
                <a:cxn ang="0">
                  <a:pos x="T4" y="T5"/>
                </a:cxn>
                <a:cxn ang="0">
                  <a:pos x="T6" y="T7"/>
                </a:cxn>
                <a:cxn ang="0">
                  <a:pos x="T8" y="T9"/>
                </a:cxn>
                <a:cxn ang="0">
                  <a:pos x="T10" y="T11"/>
                </a:cxn>
              </a:cxnLst>
              <a:rect l="0" t="0" r="r" b="b"/>
              <a:pathLst>
                <a:path w="80" h="157">
                  <a:moveTo>
                    <a:pt x="0" y="117"/>
                  </a:moveTo>
                  <a:lnTo>
                    <a:pt x="0" y="117"/>
                  </a:lnTo>
                  <a:lnTo>
                    <a:pt x="80" y="157"/>
                  </a:lnTo>
                  <a:lnTo>
                    <a:pt x="80" y="40"/>
                  </a:lnTo>
                  <a:lnTo>
                    <a:pt x="0" y="0"/>
                  </a:lnTo>
                  <a:lnTo>
                    <a:pt x="0" y="117"/>
                  </a:lnTo>
                  <a:close/>
                </a:path>
              </a:pathLst>
            </a:custGeom>
            <a:solidFill>
              <a:schemeClr val="accent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24F762FB-B7A3-4047-8C2E-407FCDB8024E}"/>
                </a:ext>
              </a:extLst>
            </p:cNvPr>
            <p:cNvSpPr>
              <a:spLocks/>
            </p:cNvSpPr>
            <p:nvPr/>
          </p:nvSpPr>
          <p:spPr bwMode="auto">
            <a:xfrm>
              <a:off x="1081" y="2567"/>
              <a:ext cx="128" cy="250"/>
            </a:xfrm>
            <a:custGeom>
              <a:avLst/>
              <a:gdLst>
                <a:gd name="T0" fmla="*/ 0 w 80"/>
                <a:gd name="T1" fmla="*/ 117 h 157"/>
                <a:gd name="T2" fmla="*/ 0 w 80"/>
                <a:gd name="T3" fmla="*/ 117 h 157"/>
                <a:gd name="T4" fmla="*/ 80 w 80"/>
                <a:gd name="T5" fmla="*/ 157 h 157"/>
                <a:gd name="T6" fmla="*/ 80 w 80"/>
                <a:gd name="T7" fmla="*/ 40 h 157"/>
                <a:gd name="T8" fmla="*/ 0 w 80"/>
                <a:gd name="T9" fmla="*/ 0 h 157"/>
                <a:gd name="T10" fmla="*/ 0 w 80"/>
                <a:gd name="T11" fmla="*/ 117 h 157"/>
              </a:gdLst>
              <a:ahLst/>
              <a:cxnLst>
                <a:cxn ang="0">
                  <a:pos x="T0" y="T1"/>
                </a:cxn>
                <a:cxn ang="0">
                  <a:pos x="T2" y="T3"/>
                </a:cxn>
                <a:cxn ang="0">
                  <a:pos x="T4" y="T5"/>
                </a:cxn>
                <a:cxn ang="0">
                  <a:pos x="T6" y="T7"/>
                </a:cxn>
                <a:cxn ang="0">
                  <a:pos x="T8" y="T9"/>
                </a:cxn>
                <a:cxn ang="0">
                  <a:pos x="T10" y="T11"/>
                </a:cxn>
              </a:cxnLst>
              <a:rect l="0" t="0" r="r" b="b"/>
              <a:pathLst>
                <a:path w="80" h="157">
                  <a:moveTo>
                    <a:pt x="0" y="117"/>
                  </a:moveTo>
                  <a:lnTo>
                    <a:pt x="0" y="117"/>
                  </a:lnTo>
                  <a:lnTo>
                    <a:pt x="80" y="157"/>
                  </a:lnTo>
                  <a:lnTo>
                    <a:pt x="80" y="40"/>
                  </a:lnTo>
                  <a:lnTo>
                    <a:pt x="0" y="0"/>
                  </a:lnTo>
                  <a:lnTo>
                    <a:pt x="0" y="117"/>
                  </a:lnTo>
                  <a:close/>
                </a:path>
              </a:pathLst>
            </a:custGeom>
            <a:solidFill>
              <a:schemeClr val="accent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CCAF74C1-314F-4357-887E-B366B206D091}"/>
                </a:ext>
              </a:extLst>
            </p:cNvPr>
            <p:cNvSpPr>
              <a:spLocks/>
            </p:cNvSpPr>
            <p:nvPr/>
          </p:nvSpPr>
          <p:spPr bwMode="auto">
            <a:xfrm>
              <a:off x="1108" y="2471"/>
              <a:ext cx="244" cy="123"/>
            </a:xfrm>
            <a:custGeom>
              <a:avLst/>
              <a:gdLst>
                <a:gd name="T0" fmla="*/ 77 w 153"/>
                <a:gd name="T1" fmla="*/ 0 h 77"/>
                <a:gd name="T2" fmla="*/ 77 w 153"/>
                <a:gd name="T3" fmla="*/ 0 h 77"/>
                <a:gd name="T4" fmla="*/ 0 w 153"/>
                <a:gd name="T5" fmla="*/ 38 h 77"/>
                <a:gd name="T6" fmla="*/ 77 w 153"/>
                <a:gd name="T7" fmla="*/ 77 h 77"/>
                <a:gd name="T8" fmla="*/ 153 w 153"/>
                <a:gd name="T9" fmla="*/ 38 h 77"/>
                <a:gd name="T10" fmla="*/ 77 w 153"/>
                <a:gd name="T11" fmla="*/ 0 h 77"/>
              </a:gdLst>
              <a:ahLst/>
              <a:cxnLst>
                <a:cxn ang="0">
                  <a:pos x="T0" y="T1"/>
                </a:cxn>
                <a:cxn ang="0">
                  <a:pos x="T2" y="T3"/>
                </a:cxn>
                <a:cxn ang="0">
                  <a:pos x="T4" y="T5"/>
                </a:cxn>
                <a:cxn ang="0">
                  <a:pos x="T6" y="T7"/>
                </a:cxn>
                <a:cxn ang="0">
                  <a:pos x="T8" y="T9"/>
                </a:cxn>
                <a:cxn ang="0">
                  <a:pos x="T10" y="T11"/>
                </a:cxn>
              </a:cxnLst>
              <a:rect l="0" t="0" r="r" b="b"/>
              <a:pathLst>
                <a:path w="153" h="77">
                  <a:moveTo>
                    <a:pt x="77" y="0"/>
                  </a:moveTo>
                  <a:lnTo>
                    <a:pt x="77" y="0"/>
                  </a:lnTo>
                  <a:lnTo>
                    <a:pt x="0" y="38"/>
                  </a:lnTo>
                  <a:lnTo>
                    <a:pt x="77" y="77"/>
                  </a:lnTo>
                  <a:lnTo>
                    <a:pt x="153" y="38"/>
                  </a:lnTo>
                  <a:lnTo>
                    <a:pt x="77" y="0"/>
                  </a:lnTo>
                  <a:close/>
                </a:path>
              </a:pathLst>
            </a:custGeom>
            <a:solidFill>
              <a:srgbClr val="2F2F2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9" name="Group 4">
            <a:extLst>
              <a:ext uri="{FF2B5EF4-FFF2-40B4-BE49-F238E27FC236}">
                <a16:creationId xmlns:a16="http://schemas.microsoft.com/office/drawing/2014/main" id="{9B904915-F930-4CC5-8E90-41DFE085AFDE}"/>
              </a:ext>
            </a:extLst>
          </p:cNvPr>
          <p:cNvGrpSpPr>
            <a:grpSpLocks noChangeAspect="1"/>
          </p:cNvGrpSpPr>
          <p:nvPr/>
        </p:nvGrpSpPr>
        <p:grpSpPr bwMode="auto">
          <a:xfrm>
            <a:off x="2237376" y="4390549"/>
            <a:ext cx="1041400" cy="1041400"/>
            <a:chOff x="1040" y="2387"/>
            <a:chExt cx="656" cy="656"/>
          </a:xfrm>
        </p:grpSpPr>
        <p:sp>
          <p:nvSpPr>
            <p:cNvPr id="50" name="AutoShape 3">
              <a:extLst>
                <a:ext uri="{FF2B5EF4-FFF2-40B4-BE49-F238E27FC236}">
                  <a16:creationId xmlns:a16="http://schemas.microsoft.com/office/drawing/2014/main" id="{2A444778-6EB3-4A83-8878-2CEABC252EA9}"/>
                </a:ext>
              </a:extLst>
            </p:cNvPr>
            <p:cNvSpPr>
              <a:spLocks noChangeAspect="1" noChangeArrowheads="1" noTextEdit="1"/>
            </p:cNvSpPr>
            <p:nvPr/>
          </p:nvSpPr>
          <p:spPr bwMode="auto">
            <a:xfrm>
              <a:off x="1040" y="2387"/>
              <a:ext cx="656"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
              <a:extLst>
                <a:ext uri="{FF2B5EF4-FFF2-40B4-BE49-F238E27FC236}">
                  <a16:creationId xmlns:a16="http://schemas.microsoft.com/office/drawing/2014/main" id="{421F2342-6286-4719-9EC6-27214EFFA153}"/>
                </a:ext>
              </a:extLst>
            </p:cNvPr>
            <p:cNvSpPr>
              <a:spLocks/>
            </p:cNvSpPr>
            <p:nvPr/>
          </p:nvSpPr>
          <p:spPr bwMode="auto">
            <a:xfrm>
              <a:off x="1406" y="2621"/>
              <a:ext cx="243" cy="121"/>
            </a:xfrm>
            <a:custGeom>
              <a:avLst/>
              <a:gdLst>
                <a:gd name="T0" fmla="*/ 76 w 153"/>
                <a:gd name="T1" fmla="*/ 0 h 76"/>
                <a:gd name="T2" fmla="*/ 76 w 153"/>
                <a:gd name="T3" fmla="*/ 0 h 76"/>
                <a:gd name="T4" fmla="*/ 0 w 153"/>
                <a:gd name="T5" fmla="*/ 38 h 76"/>
                <a:gd name="T6" fmla="*/ 76 w 153"/>
                <a:gd name="T7" fmla="*/ 76 h 76"/>
                <a:gd name="T8" fmla="*/ 153 w 153"/>
                <a:gd name="T9" fmla="*/ 38 h 76"/>
                <a:gd name="T10" fmla="*/ 76 w 153"/>
                <a:gd name="T11" fmla="*/ 0 h 76"/>
              </a:gdLst>
              <a:ahLst/>
              <a:cxnLst>
                <a:cxn ang="0">
                  <a:pos x="T0" y="T1"/>
                </a:cxn>
                <a:cxn ang="0">
                  <a:pos x="T2" y="T3"/>
                </a:cxn>
                <a:cxn ang="0">
                  <a:pos x="T4" y="T5"/>
                </a:cxn>
                <a:cxn ang="0">
                  <a:pos x="T6" y="T7"/>
                </a:cxn>
                <a:cxn ang="0">
                  <a:pos x="T8" y="T9"/>
                </a:cxn>
                <a:cxn ang="0">
                  <a:pos x="T10" y="T11"/>
                </a:cxn>
              </a:cxnLst>
              <a:rect l="0" t="0" r="r" b="b"/>
              <a:pathLst>
                <a:path w="153" h="76">
                  <a:moveTo>
                    <a:pt x="76" y="0"/>
                  </a:moveTo>
                  <a:lnTo>
                    <a:pt x="76" y="0"/>
                  </a:lnTo>
                  <a:lnTo>
                    <a:pt x="0" y="38"/>
                  </a:lnTo>
                  <a:lnTo>
                    <a:pt x="76" y="76"/>
                  </a:lnTo>
                  <a:lnTo>
                    <a:pt x="153" y="38"/>
                  </a:lnTo>
                  <a:lnTo>
                    <a:pt x="76" y="0"/>
                  </a:lnTo>
                  <a:close/>
                </a:path>
              </a:pathLst>
            </a:custGeom>
            <a:solidFill>
              <a:srgbClr val="0078D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6">
              <a:extLst>
                <a:ext uri="{FF2B5EF4-FFF2-40B4-BE49-F238E27FC236}">
                  <a16:creationId xmlns:a16="http://schemas.microsoft.com/office/drawing/2014/main" id="{674BFE21-22D3-4251-B9E3-D464570ACBA4}"/>
                </a:ext>
              </a:extLst>
            </p:cNvPr>
            <p:cNvSpPr>
              <a:spLocks/>
            </p:cNvSpPr>
            <p:nvPr/>
          </p:nvSpPr>
          <p:spPr bwMode="auto">
            <a:xfrm>
              <a:off x="1549" y="2715"/>
              <a:ext cx="126" cy="249"/>
            </a:xfrm>
            <a:custGeom>
              <a:avLst/>
              <a:gdLst>
                <a:gd name="T0" fmla="*/ 0 w 79"/>
                <a:gd name="T1" fmla="*/ 157 h 157"/>
                <a:gd name="T2" fmla="*/ 0 w 79"/>
                <a:gd name="T3" fmla="*/ 157 h 157"/>
                <a:gd name="T4" fmla="*/ 79 w 79"/>
                <a:gd name="T5" fmla="*/ 117 h 157"/>
                <a:gd name="T6" fmla="*/ 79 w 79"/>
                <a:gd name="T7" fmla="*/ 0 h 157"/>
                <a:gd name="T8" fmla="*/ 0 w 79"/>
                <a:gd name="T9" fmla="*/ 40 h 157"/>
                <a:gd name="T10" fmla="*/ 0 w 79"/>
                <a:gd name="T11" fmla="*/ 157 h 157"/>
              </a:gdLst>
              <a:ahLst/>
              <a:cxnLst>
                <a:cxn ang="0">
                  <a:pos x="T0" y="T1"/>
                </a:cxn>
                <a:cxn ang="0">
                  <a:pos x="T2" y="T3"/>
                </a:cxn>
                <a:cxn ang="0">
                  <a:pos x="T4" y="T5"/>
                </a:cxn>
                <a:cxn ang="0">
                  <a:pos x="T6" y="T7"/>
                </a:cxn>
                <a:cxn ang="0">
                  <a:pos x="T8" y="T9"/>
                </a:cxn>
                <a:cxn ang="0">
                  <a:pos x="T10" y="T11"/>
                </a:cxn>
              </a:cxnLst>
              <a:rect l="0" t="0" r="r" b="b"/>
              <a:pathLst>
                <a:path w="79" h="157">
                  <a:moveTo>
                    <a:pt x="0" y="157"/>
                  </a:moveTo>
                  <a:lnTo>
                    <a:pt x="0" y="157"/>
                  </a:lnTo>
                  <a:lnTo>
                    <a:pt x="79" y="117"/>
                  </a:lnTo>
                  <a:lnTo>
                    <a:pt x="79" y="0"/>
                  </a:lnTo>
                  <a:lnTo>
                    <a:pt x="0" y="40"/>
                  </a:lnTo>
                  <a:lnTo>
                    <a:pt x="0" y="157"/>
                  </a:lnTo>
                  <a:close/>
                </a:path>
              </a:pathLst>
            </a:custGeom>
            <a:solidFill>
              <a:schemeClr val="accent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7">
              <a:extLst>
                <a:ext uri="{FF2B5EF4-FFF2-40B4-BE49-F238E27FC236}">
                  <a16:creationId xmlns:a16="http://schemas.microsoft.com/office/drawing/2014/main" id="{AE91FFB2-528B-42D8-9AE1-6223B3E2C400}"/>
                </a:ext>
              </a:extLst>
            </p:cNvPr>
            <p:cNvSpPr>
              <a:spLocks/>
            </p:cNvSpPr>
            <p:nvPr/>
          </p:nvSpPr>
          <p:spPr bwMode="auto">
            <a:xfrm>
              <a:off x="1252" y="2567"/>
              <a:ext cx="127" cy="250"/>
            </a:xfrm>
            <a:custGeom>
              <a:avLst/>
              <a:gdLst>
                <a:gd name="T0" fmla="*/ 80 w 80"/>
                <a:gd name="T1" fmla="*/ 0 h 157"/>
                <a:gd name="T2" fmla="*/ 80 w 80"/>
                <a:gd name="T3" fmla="*/ 0 h 157"/>
                <a:gd name="T4" fmla="*/ 0 w 80"/>
                <a:gd name="T5" fmla="*/ 40 h 157"/>
                <a:gd name="T6" fmla="*/ 0 w 80"/>
                <a:gd name="T7" fmla="*/ 157 h 157"/>
                <a:gd name="T8" fmla="*/ 53 w 80"/>
                <a:gd name="T9" fmla="*/ 130 h 157"/>
                <a:gd name="T10" fmla="*/ 53 w 80"/>
                <a:gd name="T11" fmla="*/ 64 h 157"/>
                <a:gd name="T12" fmla="*/ 80 w 80"/>
                <a:gd name="T13" fmla="*/ 50 h 157"/>
                <a:gd name="T14" fmla="*/ 80 w 80"/>
                <a:gd name="T15" fmla="*/ 0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57">
                  <a:moveTo>
                    <a:pt x="80" y="0"/>
                  </a:moveTo>
                  <a:lnTo>
                    <a:pt x="80" y="0"/>
                  </a:lnTo>
                  <a:lnTo>
                    <a:pt x="0" y="40"/>
                  </a:lnTo>
                  <a:lnTo>
                    <a:pt x="0" y="157"/>
                  </a:lnTo>
                  <a:lnTo>
                    <a:pt x="53" y="130"/>
                  </a:lnTo>
                  <a:lnTo>
                    <a:pt x="53" y="64"/>
                  </a:lnTo>
                  <a:lnTo>
                    <a:pt x="80" y="50"/>
                  </a:lnTo>
                  <a:lnTo>
                    <a:pt x="80" y="0"/>
                  </a:lnTo>
                  <a:close/>
                </a:path>
              </a:pathLst>
            </a:custGeom>
            <a:solidFill>
              <a:srgbClr val="D3D3D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8">
              <a:extLst>
                <a:ext uri="{FF2B5EF4-FFF2-40B4-BE49-F238E27FC236}">
                  <a16:creationId xmlns:a16="http://schemas.microsoft.com/office/drawing/2014/main" id="{65C77169-55A2-4E3D-AA5F-67E1A9F1DFC3}"/>
                </a:ext>
              </a:extLst>
            </p:cNvPr>
            <p:cNvSpPr>
              <a:spLocks/>
            </p:cNvSpPr>
            <p:nvPr/>
          </p:nvSpPr>
          <p:spPr bwMode="auto">
            <a:xfrm>
              <a:off x="1379" y="2715"/>
              <a:ext cx="127" cy="249"/>
            </a:xfrm>
            <a:custGeom>
              <a:avLst/>
              <a:gdLst>
                <a:gd name="T0" fmla="*/ 0 w 80"/>
                <a:gd name="T1" fmla="*/ 117 h 157"/>
                <a:gd name="T2" fmla="*/ 0 w 80"/>
                <a:gd name="T3" fmla="*/ 117 h 157"/>
                <a:gd name="T4" fmla="*/ 80 w 80"/>
                <a:gd name="T5" fmla="*/ 157 h 157"/>
                <a:gd name="T6" fmla="*/ 80 w 80"/>
                <a:gd name="T7" fmla="*/ 40 h 157"/>
                <a:gd name="T8" fmla="*/ 0 w 80"/>
                <a:gd name="T9" fmla="*/ 0 h 157"/>
                <a:gd name="T10" fmla="*/ 0 w 80"/>
                <a:gd name="T11" fmla="*/ 117 h 157"/>
              </a:gdLst>
              <a:ahLst/>
              <a:cxnLst>
                <a:cxn ang="0">
                  <a:pos x="T0" y="T1"/>
                </a:cxn>
                <a:cxn ang="0">
                  <a:pos x="T2" y="T3"/>
                </a:cxn>
                <a:cxn ang="0">
                  <a:pos x="T4" y="T5"/>
                </a:cxn>
                <a:cxn ang="0">
                  <a:pos x="T6" y="T7"/>
                </a:cxn>
                <a:cxn ang="0">
                  <a:pos x="T8" y="T9"/>
                </a:cxn>
                <a:cxn ang="0">
                  <a:pos x="T10" y="T11"/>
                </a:cxn>
              </a:cxnLst>
              <a:rect l="0" t="0" r="r" b="b"/>
              <a:pathLst>
                <a:path w="80" h="157">
                  <a:moveTo>
                    <a:pt x="0" y="117"/>
                  </a:moveTo>
                  <a:lnTo>
                    <a:pt x="0" y="117"/>
                  </a:lnTo>
                  <a:lnTo>
                    <a:pt x="80" y="157"/>
                  </a:lnTo>
                  <a:lnTo>
                    <a:pt x="80" y="40"/>
                  </a:lnTo>
                  <a:lnTo>
                    <a:pt x="0" y="0"/>
                  </a:lnTo>
                  <a:lnTo>
                    <a:pt x="0" y="117"/>
                  </a:lnTo>
                  <a:close/>
                </a:path>
              </a:pathLst>
            </a:custGeom>
            <a:solidFill>
              <a:schemeClr val="accent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9">
              <a:extLst>
                <a:ext uri="{FF2B5EF4-FFF2-40B4-BE49-F238E27FC236}">
                  <a16:creationId xmlns:a16="http://schemas.microsoft.com/office/drawing/2014/main" id="{BE702481-6C24-4D69-8FC6-647EE6E01228}"/>
                </a:ext>
              </a:extLst>
            </p:cNvPr>
            <p:cNvSpPr>
              <a:spLocks/>
            </p:cNvSpPr>
            <p:nvPr/>
          </p:nvSpPr>
          <p:spPr bwMode="auto">
            <a:xfrm>
              <a:off x="1081" y="2567"/>
              <a:ext cx="128" cy="250"/>
            </a:xfrm>
            <a:custGeom>
              <a:avLst/>
              <a:gdLst>
                <a:gd name="T0" fmla="*/ 0 w 80"/>
                <a:gd name="T1" fmla="*/ 117 h 157"/>
                <a:gd name="T2" fmla="*/ 0 w 80"/>
                <a:gd name="T3" fmla="*/ 117 h 157"/>
                <a:gd name="T4" fmla="*/ 80 w 80"/>
                <a:gd name="T5" fmla="*/ 157 h 157"/>
                <a:gd name="T6" fmla="*/ 80 w 80"/>
                <a:gd name="T7" fmla="*/ 40 h 157"/>
                <a:gd name="T8" fmla="*/ 0 w 80"/>
                <a:gd name="T9" fmla="*/ 0 h 157"/>
                <a:gd name="T10" fmla="*/ 0 w 80"/>
                <a:gd name="T11" fmla="*/ 117 h 157"/>
              </a:gdLst>
              <a:ahLst/>
              <a:cxnLst>
                <a:cxn ang="0">
                  <a:pos x="T0" y="T1"/>
                </a:cxn>
                <a:cxn ang="0">
                  <a:pos x="T2" y="T3"/>
                </a:cxn>
                <a:cxn ang="0">
                  <a:pos x="T4" y="T5"/>
                </a:cxn>
                <a:cxn ang="0">
                  <a:pos x="T6" y="T7"/>
                </a:cxn>
                <a:cxn ang="0">
                  <a:pos x="T8" y="T9"/>
                </a:cxn>
                <a:cxn ang="0">
                  <a:pos x="T10" y="T11"/>
                </a:cxn>
              </a:cxnLst>
              <a:rect l="0" t="0" r="r" b="b"/>
              <a:pathLst>
                <a:path w="80" h="157">
                  <a:moveTo>
                    <a:pt x="0" y="117"/>
                  </a:moveTo>
                  <a:lnTo>
                    <a:pt x="0" y="117"/>
                  </a:lnTo>
                  <a:lnTo>
                    <a:pt x="80" y="157"/>
                  </a:lnTo>
                  <a:lnTo>
                    <a:pt x="80" y="40"/>
                  </a:lnTo>
                  <a:lnTo>
                    <a:pt x="0" y="0"/>
                  </a:lnTo>
                  <a:lnTo>
                    <a:pt x="0" y="117"/>
                  </a:lnTo>
                  <a:close/>
                </a:path>
              </a:pathLst>
            </a:custGeom>
            <a:solidFill>
              <a:schemeClr val="accent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0">
              <a:extLst>
                <a:ext uri="{FF2B5EF4-FFF2-40B4-BE49-F238E27FC236}">
                  <a16:creationId xmlns:a16="http://schemas.microsoft.com/office/drawing/2014/main" id="{09ABBA40-2BE5-4379-8009-5C472181C21B}"/>
                </a:ext>
              </a:extLst>
            </p:cNvPr>
            <p:cNvSpPr>
              <a:spLocks/>
            </p:cNvSpPr>
            <p:nvPr/>
          </p:nvSpPr>
          <p:spPr bwMode="auto">
            <a:xfrm>
              <a:off x="1108" y="2471"/>
              <a:ext cx="244" cy="123"/>
            </a:xfrm>
            <a:custGeom>
              <a:avLst/>
              <a:gdLst>
                <a:gd name="T0" fmla="*/ 77 w 153"/>
                <a:gd name="T1" fmla="*/ 0 h 77"/>
                <a:gd name="T2" fmla="*/ 77 w 153"/>
                <a:gd name="T3" fmla="*/ 0 h 77"/>
                <a:gd name="T4" fmla="*/ 0 w 153"/>
                <a:gd name="T5" fmla="*/ 38 h 77"/>
                <a:gd name="T6" fmla="*/ 77 w 153"/>
                <a:gd name="T7" fmla="*/ 77 h 77"/>
                <a:gd name="T8" fmla="*/ 153 w 153"/>
                <a:gd name="T9" fmla="*/ 38 h 77"/>
                <a:gd name="T10" fmla="*/ 77 w 153"/>
                <a:gd name="T11" fmla="*/ 0 h 77"/>
              </a:gdLst>
              <a:ahLst/>
              <a:cxnLst>
                <a:cxn ang="0">
                  <a:pos x="T0" y="T1"/>
                </a:cxn>
                <a:cxn ang="0">
                  <a:pos x="T2" y="T3"/>
                </a:cxn>
                <a:cxn ang="0">
                  <a:pos x="T4" y="T5"/>
                </a:cxn>
                <a:cxn ang="0">
                  <a:pos x="T6" y="T7"/>
                </a:cxn>
                <a:cxn ang="0">
                  <a:pos x="T8" y="T9"/>
                </a:cxn>
                <a:cxn ang="0">
                  <a:pos x="T10" y="T11"/>
                </a:cxn>
              </a:cxnLst>
              <a:rect l="0" t="0" r="r" b="b"/>
              <a:pathLst>
                <a:path w="153" h="77">
                  <a:moveTo>
                    <a:pt x="77" y="0"/>
                  </a:moveTo>
                  <a:lnTo>
                    <a:pt x="77" y="0"/>
                  </a:lnTo>
                  <a:lnTo>
                    <a:pt x="0" y="38"/>
                  </a:lnTo>
                  <a:lnTo>
                    <a:pt x="77" y="77"/>
                  </a:lnTo>
                  <a:lnTo>
                    <a:pt x="153" y="38"/>
                  </a:lnTo>
                  <a:lnTo>
                    <a:pt x="77" y="0"/>
                  </a:lnTo>
                  <a:close/>
                </a:path>
              </a:pathLst>
            </a:custGeom>
            <a:solidFill>
              <a:srgbClr val="2F2F2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7" name="Group 4">
            <a:extLst>
              <a:ext uri="{FF2B5EF4-FFF2-40B4-BE49-F238E27FC236}">
                <a16:creationId xmlns:a16="http://schemas.microsoft.com/office/drawing/2014/main" id="{B866A8B1-E2A5-4421-B3A0-9C008710AFD0}"/>
              </a:ext>
            </a:extLst>
          </p:cNvPr>
          <p:cNvGrpSpPr>
            <a:grpSpLocks noChangeAspect="1"/>
          </p:cNvGrpSpPr>
          <p:nvPr/>
        </p:nvGrpSpPr>
        <p:grpSpPr bwMode="auto">
          <a:xfrm>
            <a:off x="2237376" y="5021155"/>
            <a:ext cx="1041400" cy="1041400"/>
            <a:chOff x="1040" y="2387"/>
            <a:chExt cx="656" cy="656"/>
          </a:xfrm>
        </p:grpSpPr>
        <p:sp>
          <p:nvSpPr>
            <p:cNvPr id="58" name="AutoShape 3">
              <a:extLst>
                <a:ext uri="{FF2B5EF4-FFF2-40B4-BE49-F238E27FC236}">
                  <a16:creationId xmlns:a16="http://schemas.microsoft.com/office/drawing/2014/main" id="{BCD77A73-D841-453C-B3F2-390B488DC137}"/>
                </a:ext>
              </a:extLst>
            </p:cNvPr>
            <p:cNvSpPr>
              <a:spLocks noChangeAspect="1" noChangeArrowheads="1" noTextEdit="1"/>
            </p:cNvSpPr>
            <p:nvPr/>
          </p:nvSpPr>
          <p:spPr bwMode="auto">
            <a:xfrm>
              <a:off x="1040" y="2387"/>
              <a:ext cx="656"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
              <a:extLst>
                <a:ext uri="{FF2B5EF4-FFF2-40B4-BE49-F238E27FC236}">
                  <a16:creationId xmlns:a16="http://schemas.microsoft.com/office/drawing/2014/main" id="{50791D7F-5CA2-4FF2-887D-CC8C7139C917}"/>
                </a:ext>
              </a:extLst>
            </p:cNvPr>
            <p:cNvSpPr>
              <a:spLocks/>
            </p:cNvSpPr>
            <p:nvPr/>
          </p:nvSpPr>
          <p:spPr bwMode="auto">
            <a:xfrm>
              <a:off x="1406" y="2621"/>
              <a:ext cx="243" cy="121"/>
            </a:xfrm>
            <a:custGeom>
              <a:avLst/>
              <a:gdLst>
                <a:gd name="T0" fmla="*/ 76 w 153"/>
                <a:gd name="T1" fmla="*/ 0 h 76"/>
                <a:gd name="T2" fmla="*/ 76 w 153"/>
                <a:gd name="T3" fmla="*/ 0 h 76"/>
                <a:gd name="T4" fmla="*/ 0 w 153"/>
                <a:gd name="T5" fmla="*/ 38 h 76"/>
                <a:gd name="T6" fmla="*/ 76 w 153"/>
                <a:gd name="T7" fmla="*/ 76 h 76"/>
                <a:gd name="T8" fmla="*/ 153 w 153"/>
                <a:gd name="T9" fmla="*/ 38 h 76"/>
                <a:gd name="T10" fmla="*/ 76 w 153"/>
                <a:gd name="T11" fmla="*/ 0 h 76"/>
              </a:gdLst>
              <a:ahLst/>
              <a:cxnLst>
                <a:cxn ang="0">
                  <a:pos x="T0" y="T1"/>
                </a:cxn>
                <a:cxn ang="0">
                  <a:pos x="T2" y="T3"/>
                </a:cxn>
                <a:cxn ang="0">
                  <a:pos x="T4" y="T5"/>
                </a:cxn>
                <a:cxn ang="0">
                  <a:pos x="T6" y="T7"/>
                </a:cxn>
                <a:cxn ang="0">
                  <a:pos x="T8" y="T9"/>
                </a:cxn>
                <a:cxn ang="0">
                  <a:pos x="T10" y="T11"/>
                </a:cxn>
              </a:cxnLst>
              <a:rect l="0" t="0" r="r" b="b"/>
              <a:pathLst>
                <a:path w="153" h="76">
                  <a:moveTo>
                    <a:pt x="76" y="0"/>
                  </a:moveTo>
                  <a:lnTo>
                    <a:pt x="76" y="0"/>
                  </a:lnTo>
                  <a:lnTo>
                    <a:pt x="0" y="38"/>
                  </a:lnTo>
                  <a:lnTo>
                    <a:pt x="76" y="76"/>
                  </a:lnTo>
                  <a:lnTo>
                    <a:pt x="153" y="38"/>
                  </a:lnTo>
                  <a:lnTo>
                    <a:pt x="76" y="0"/>
                  </a:lnTo>
                  <a:close/>
                </a:path>
              </a:pathLst>
            </a:custGeom>
            <a:solidFill>
              <a:srgbClr val="0078D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6">
              <a:extLst>
                <a:ext uri="{FF2B5EF4-FFF2-40B4-BE49-F238E27FC236}">
                  <a16:creationId xmlns:a16="http://schemas.microsoft.com/office/drawing/2014/main" id="{53E17C64-B21D-47C7-BAFE-9303E6FE87F3}"/>
                </a:ext>
              </a:extLst>
            </p:cNvPr>
            <p:cNvSpPr>
              <a:spLocks/>
            </p:cNvSpPr>
            <p:nvPr/>
          </p:nvSpPr>
          <p:spPr bwMode="auto">
            <a:xfrm>
              <a:off x="1549" y="2715"/>
              <a:ext cx="126" cy="249"/>
            </a:xfrm>
            <a:custGeom>
              <a:avLst/>
              <a:gdLst>
                <a:gd name="T0" fmla="*/ 0 w 79"/>
                <a:gd name="T1" fmla="*/ 157 h 157"/>
                <a:gd name="T2" fmla="*/ 0 w 79"/>
                <a:gd name="T3" fmla="*/ 157 h 157"/>
                <a:gd name="T4" fmla="*/ 79 w 79"/>
                <a:gd name="T5" fmla="*/ 117 h 157"/>
                <a:gd name="T6" fmla="*/ 79 w 79"/>
                <a:gd name="T7" fmla="*/ 0 h 157"/>
                <a:gd name="T8" fmla="*/ 0 w 79"/>
                <a:gd name="T9" fmla="*/ 40 h 157"/>
                <a:gd name="T10" fmla="*/ 0 w 79"/>
                <a:gd name="T11" fmla="*/ 157 h 157"/>
              </a:gdLst>
              <a:ahLst/>
              <a:cxnLst>
                <a:cxn ang="0">
                  <a:pos x="T0" y="T1"/>
                </a:cxn>
                <a:cxn ang="0">
                  <a:pos x="T2" y="T3"/>
                </a:cxn>
                <a:cxn ang="0">
                  <a:pos x="T4" y="T5"/>
                </a:cxn>
                <a:cxn ang="0">
                  <a:pos x="T6" y="T7"/>
                </a:cxn>
                <a:cxn ang="0">
                  <a:pos x="T8" y="T9"/>
                </a:cxn>
                <a:cxn ang="0">
                  <a:pos x="T10" y="T11"/>
                </a:cxn>
              </a:cxnLst>
              <a:rect l="0" t="0" r="r" b="b"/>
              <a:pathLst>
                <a:path w="79" h="157">
                  <a:moveTo>
                    <a:pt x="0" y="157"/>
                  </a:moveTo>
                  <a:lnTo>
                    <a:pt x="0" y="157"/>
                  </a:lnTo>
                  <a:lnTo>
                    <a:pt x="79" y="117"/>
                  </a:lnTo>
                  <a:lnTo>
                    <a:pt x="79" y="0"/>
                  </a:lnTo>
                  <a:lnTo>
                    <a:pt x="0" y="40"/>
                  </a:lnTo>
                  <a:lnTo>
                    <a:pt x="0" y="157"/>
                  </a:lnTo>
                  <a:close/>
                </a:path>
              </a:pathLst>
            </a:custGeom>
            <a:solidFill>
              <a:schemeClr val="accent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7">
              <a:extLst>
                <a:ext uri="{FF2B5EF4-FFF2-40B4-BE49-F238E27FC236}">
                  <a16:creationId xmlns:a16="http://schemas.microsoft.com/office/drawing/2014/main" id="{4A317A26-582F-4C0A-B727-9C72761C047F}"/>
                </a:ext>
              </a:extLst>
            </p:cNvPr>
            <p:cNvSpPr>
              <a:spLocks/>
            </p:cNvSpPr>
            <p:nvPr/>
          </p:nvSpPr>
          <p:spPr bwMode="auto">
            <a:xfrm>
              <a:off x="1252" y="2567"/>
              <a:ext cx="127" cy="250"/>
            </a:xfrm>
            <a:custGeom>
              <a:avLst/>
              <a:gdLst>
                <a:gd name="T0" fmla="*/ 80 w 80"/>
                <a:gd name="T1" fmla="*/ 0 h 157"/>
                <a:gd name="T2" fmla="*/ 80 w 80"/>
                <a:gd name="T3" fmla="*/ 0 h 157"/>
                <a:gd name="T4" fmla="*/ 0 w 80"/>
                <a:gd name="T5" fmla="*/ 40 h 157"/>
                <a:gd name="T6" fmla="*/ 0 w 80"/>
                <a:gd name="T7" fmla="*/ 157 h 157"/>
                <a:gd name="T8" fmla="*/ 53 w 80"/>
                <a:gd name="T9" fmla="*/ 130 h 157"/>
                <a:gd name="T10" fmla="*/ 53 w 80"/>
                <a:gd name="T11" fmla="*/ 64 h 157"/>
                <a:gd name="T12" fmla="*/ 80 w 80"/>
                <a:gd name="T13" fmla="*/ 50 h 157"/>
                <a:gd name="T14" fmla="*/ 80 w 80"/>
                <a:gd name="T15" fmla="*/ 0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57">
                  <a:moveTo>
                    <a:pt x="80" y="0"/>
                  </a:moveTo>
                  <a:lnTo>
                    <a:pt x="80" y="0"/>
                  </a:lnTo>
                  <a:lnTo>
                    <a:pt x="0" y="40"/>
                  </a:lnTo>
                  <a:lnTo>
                    <a:pt x="0" y="157"/>
                  </a:lnTo>
                  <a:lnTo>
                    <a:pt x="53" y="130"/>
                  </a:lnTo>
                  <a:lnTo>
                    <a:pt x="53" y="64"/>
                  </a:lnTo>
                  <a:lnTo>
                    <a:pt x="80" y="50"/>
                  </a:lnTo>
                  <a:lnTo>
                    <a:pt x="80" y="0"/>
                  </a:lnTo>
                  <a:close/>
                </a:path>
              </a:pathLst>
            </a:custGeom>
            <a:solidFill>
              <a:srgbClr val="D3D3D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8">
              <a:extLst>
                <a:ext uri="{FF2B5EF4-FFF2-40B4-BE49-F238E27FC236}">
                  <a16:creationId xmlns:a16="http://schemas.microsoft.com/office/drawing/2014/main" id="{3643EAC4-7611-474C-95FC-A23812C9B19A}"/>
                </a:ext>
              </a:extLst>
            </p:cNvPr>
            <p:cNvSpPr>
              <a:spLocks/>
            </p:cNvSpPr>
            <p:nvPr/>
          </p:nvSpPr>
          <p:spPr bwMode="auto">
            <a:xfrm>
              <a:off x="1379" y="2715"/>
              <a:ext cx="127" cy="249"/>
            </a:xfrm>
            <a:custGeom>
              <a:avLst/>
              <a:gdLst>
                <a:gd name="T0" fmla="*/ 0 w 80"/>
                <a:gd name="T1" fmla="*/ 117 h 157"/>
                <a:gd name="T2" fmla="*/ 0 w 80"/>
                <a:gd name="T3" fmla="*/ 117 h 157"/>
                <a:gd name="T4" fmla="*/ 80 w 80"/>
                <a:gd name="T5" fmla="*/ 157 h 157"/>
                <a:gd name="T6" fmla="*/ 80 w 80"/>
                <a:gd name="T7" fmla="*/ 40 h 157"/>
                <a:gd name="T8" fmla="*/ 0 w 80"/>
                <a:gd name="T9" fmla="*/ 0 h 157"/>
                <a:gd name="T10" fmla="*/ 0 w 80"/>
                <a:gd name="T11" fmla="*/ 117 h 157"/>
              </a:gdLst>
              <a:ahLst/>
              <a:cxnLst>
                <a:cxn ang="0">
                  <a:pos x="T0" y="T1"/>
                </a:cxn>
                <a:cxn ang="0">
                  <a:pos x="T2" y="T3"/>
                </a:cxn>
                <a:cxn ang="0">
                  <a:pos x="T4" y="T5"/>
                </a:cxn>
                <a:cxn ang="0">
                  <a:pos x="T6" y="T7"/>
                </a:cxn>
                <a:cxn ang="0">
                  <a:pos x="T8" y="T9"/>
                </a:cxn>
                <a:cxn ang="0">
                  <a:pos x="T10" y="T11"/>
                </a:cxn>
              </a:cxnLst>
              <a:rect l="0" t="0" r="r" b="b"/>
              <a:pathLst>
                <a:path w="80" h="157">
                  <a:moveTo>
                    <a:pt x="0" y="117"/>
                  </a:moveTo>
                  <a:lnTo>
                    <a:pt x="0" y="117"/>
                  </a:lnTo>
                  <a:lnTo>
                    <a:pt x="80" y="157"/>
                  </a:lnTo>
                  <a:lnTo>
                    <a:pt x="80" y="40"/>
                  </a:lnTo>
                  <a:lnTo>
                    <a:pt x="0" y="0"/>
                  </a:lnTo>
                  <a:lnTo>
                    <a:pt x="0" y="117"/>
                  </a:lnTo>
                  <a:close/>
                </a:path>
              </a:pathLst>
            </a:custGeom>
            <a:solidFill>
              <a:schemeClr val="accent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9">
              <a:extLst>
                <a:ext uri="{FF2B5EF4-FFF2-40B4-BE49-F238E27FC236}">
                  <a16:creationId xmlns:a16="http://schemas.microsoft.com/office/drawing/2014/main" id="{D3E35CE0-CB41-4F94-9DF1-012C34EF00D5}"/>
                </a:ext>
              </a:extLst>
            </p:cNvPr>
            <p:cNvSpPr>
              <a:spLocks/>
            </p:cNvSpPr>
            <p:nvPr/>
          </p:nvSpPr>
          <p:spPr bwMode="auto">
            <a:xfrm>
              <a:off x="1081" y="2567"/>
              <a:ext cx="128" cy="250"/>
            </a:xfrm>
            <a:custGeom>
              <a:avLst/>
              <a:gdLst>
                <a:gd name="T0" fmla="*/ 0 w 80"/>
                <a:gd name="T1" fmla="*/ 117 h 157"/>
                <a:gd name="T2" fmla="*/ 0 w 80"/>
                <a:gd name="T3" fmla="*/ 117 h 157"/>
                <a:gd name="T4" fmla="*/ 80 w 80"/>
                <a:gd name="T5" fmla="*/ 157 h 157"/>
                <a:gd name="T6" fmla="*/ 80 w 80"/>
                <a:gd name="T7" fmla="*/ 40 h 157"/>
                <a:gd name="T8" fmla="*/ 0 w 80"/>
                <a:gd name="T9" fmla="*/ 0 h 157"/>
                <a:gd name="T10" fmla="*/ 0 w 80"/>
                <a:gd name="T11" fmla="*/ 117 h 157"/>
              </a:gdLst>
              <a:ahLst/>
              <a:cxnLst>
                <a:cxn ang="0">
                  <a:pos x="T0" y="T1"/>
                </a:cxn>
                <a:cxn ang="0">
                  <a:pos x="T2" y="T3"/>
                </a:cxn>
                <a:cxn ang="0">
                  <a:pos x="T4" y="T5"/>
                </a:cxn>
                <a:cxn ang="0">
                  <a:pos x="T6" y="T7"/>
                </a:cxn>
                <a:cxn ang="0">
                  <a:pos x="T8" y="T9"/>
                </a:cxn>
                <a:cxn ang="0">
                  <a:pos x="T10" y="T11"/>
                </a:cxn>
              </a:cxnLst>
              <a:rect l="0" t="0" r="r" b="b"/>
              <a:pathLst>
                <a:path w="80" h="157">
                  <a:moveTo>
                    <a:pt x="0" y="117"/>
                  </a:moveTo>
                  <a:lnTo>
                    <a:pt x="0" y="117"/>
                  </a:lnTo>
                  <a:lnTo>
                    <a:pt x="80" y="157"/>
                  </a:lnTo>
                  <a:lnTo>
                    <a:pt x="80" y="40"/>
                  </a:lnTo>
                  <a:lnTo>
                    <a:pt x="0" y="0"/>
                  </a:lnTo>
                  <a:lnTo>
                    <a:pt x="0" y="117"/>
                  </a:lnTo>
                  <a:close/>
                </a:path>
              </a:pathLst>
            </a:custGeom>
            <a:solidFill>
              <a:schemeClr val="accent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0">
              <a:extLst>
                <a:ext uri="{FF2B5EF4-FFF2-40B4-BE49-F238E27FC236}">
                  <a16:creationId xmlns:a16="http://schemas.microsoft.com/office/drawing/2014/main" id="{87F78270-5916-4FB9-B07F-7857D45609A7}"/>
                </a:ext>
              </a:extLst>
            </p:cNvPr>
            <p:cNvSpPr>
              <a:spLocks/>
            </p:cNvSpPr>
            <p:nvPr/>
          </p:nvSpPr>
          <p:spPr bwMode="auto">
            <a:xfrm>
              <a:off x="1108" y="2471"/>
              <a:ext cx="244" cy="123"/>
            </a:xfrm>
            <a:custGeom>
              <a:avLst/>
              <a:gdLst>
                <a:gd name="T0" fmla="*/ 77 w 153"/>
                <a:gd name="T1" fmla="*/ 0 h 77"/>
                <a:gd name="T2" fmla="*/ 77 w 153"/>
                <a:gd name="T3" fmla="*/ 0 h 77"/>
                <a:gd name="T4" fmla="*/ 0 w 153"/>
                <a:gd name="T5" fmla="*/ 38 h 77"/>
                <a:gd name="T6" fmla="*/ 77 w 153"/>
                <a:gd name="T7" fmla="*/ 77 h 77"/>
                <a:gd name="T8" fmla="*/ 153 w 153"/>
                <a:gd name="T9" fmla="*/ 38 h 77"/>
                <a:gd name="T10" fmla="*/ 77 w 153"/>
                <a:gd name="T11" fmla="*/ 0 h 77"/>
              </a:gdLst>
              <a:ahLst/>
              <a:cxnLst>
                <a:cxn ang="0">
                  <a:pos x="T0" y="T1"/>
                </a:cxn>
                <a:cxn ang="0">
                  <a:pos x="T2" y="T3"/>
                </a:cxn>
                <a:cxn ang="0">
                  <a:pos x="T4" y="T5"/>
                </a:cxn>
                <a:cxn ang="0">
                  <a:pos x="T6" y="T7"/>
                </a:cxn>
                <a:cxn ang="0">
                  <a:pos x="T8" y="T9"/>
                </a:cxn>
                <a:cxn ang="0">
                  <a:pos x="T10" y="T11"/>
                </a:cxn>
              </a:cxnLst>
              <a:rect l="0" t="0" r="r" b="b"/>
              <a:pathLst>
                <a:path w="153" h="77">
                  <a:moveTo>
                    <a:pt x="77" y="0"/>
                  </a:moveTo>
                  <a:lnTo>
                    <a:pt x="77" y="0"/>
                  </a:lnTo>
                  <a:lnTo>
                    <a:pt x="0" y="38"/>
                  </a:lnTo>
                  <a:lnTo>
                    <a:pt x="77" y="77"/>
                  </a:lnTo>
                  <a:lnTo>
                    <a:pt x="153" y="38"/>
                  </a:lnTo>
                  <a:lnTo>
                    <a:pt x="77" y="0"/>
                  </a:lnTo>
                  <a:close/>
                </a:path>
              </a:pathLst>
            </a:custGeom>
            <a:solidFill>
              <a:srgbClr val="2F2F2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6" name="AutoShape 3">
            <a:extLst>
              <a:ext uri="{FF2B5EF4-FFF2-40B4-BE49-F238E27FC236}">
                <a16:creationId xmlns:a16="http://schemas.microsoft.com/office/drawing/2014/main" id="{84BB7BD7-1646-4C6E-BEE6-E95A0EF9F826}"/>
              </a:ext>
            </a:extLst>
          </p:cNvPr>
          <p:cNvSpPr>
            <a:spLocks noChangeAspect="1" noChangeArrowheads="1" noTextEdit="1"/>
          </p:cNvSpPr>
          <p:nvPr/>
        </p:nvSpPr>
        <p:spPr bwMode="auto">
          <a:xfrm>
            <a:off x="2237376" y="1868125"/>
            <a:ext cx="10414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7">
            <a:extLst>
              <a:ext uri="{FF2B5EF4-FFF2-40B4-BE49-F238E27FC236}">
                <a16:creationId xmlns:a16="http://schemas.microsoft.com/office/drawing/2014/main" id="{2535A480-A030-4A67-BE00-8A2EDB115D18}"/>
              </a:ext>
            </a:extLst>
          </p:cNvPr>
          <p:cNvSpPr>
            <a:spLocks/>
          </p:cNvSpPr>
          <p:nvPr/>
        </p:nvSpPr>
        <p:spPr bwMode="auto">
          <a:xfrm>
            <a:off x="2573926" y="2153875"/>
            <a:ext cx="201613" cy="396875"/>
          </a:xfrm>
          <a:custGeom>
            <a:avLst/>
            <a:gdLst>
              <a:gd name="T0" fmla="*/ 80 w 80"/>
              <a:gd name="T1" fmla="*/ 0 h 157"/>
              <a:gd name="T2" fmla="*/ 80 w 80"/>
              <a:gd name="T3" fmla="*/ 0 h 157"/>
              <a:gd name="T4" fmla="*/ 0 w 80"/>
              <a:gd name="T5" fmla="*/ 40 h 157"/>
              <a:gd name="T6" fmla="*/ 0 w 80"/>
              <a:gd name="T7" fmla="*/ 157 h 157"/>
              <a:gd name="T8" fmla="*/ 53 w 80"/>
              <a:gd name="T9" fmla="*/ 130 h 157"/>
              <a:gd name="T10" fmla="*/ 53 w 80"/>
              <a:gd name="T11" fmla="*/ 64 h 157"/>
              <a:gd name="T12" fmla="*/ 80 w 80"/>
              <a:gd name="T13" fmla="*/ 50 h 157"/>
              <a:gd name="T14" fmla="*/ 80 w 80"/>
              <a:gd name="T15" fmla="*/ 0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57">
                <a:moveTo>
                  <a:pt x="80" y="0"/>
                </a:moveTo>
                <a:lnTo>
                  <a:pt x="80" y="0"/>
                </a:lnTo>
                <a:lnTo>
                  <a:pt x="0" y="40"/>
                </a:lnTo>
                <a:lnTo>
                  <a:pt x="0" y="157"/>
                </a:lnTo>
                <a:lnTo>
                  <a:pt x="53" y="130"/>
                </a:lnTo>
                <a:lnTo>
                  <a:pt x="53" y="64"/>
                </a:lnTo>
                <a:lnTo>
                  <a:pt x="80" y="50"/>
                </a:lnTo>
                <a:lnTo>
                  <a:pt x="80" y="0"/>
                </a:lnTo>
                <a:close/>
              </a:path>
            </a:pathLst>
          </a:custGeom>
          <a:solidFill>
            <a:srgbClr val="D3D3D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74" name="Group 73">
            <a:extLst>
              <a:ext uri="{FF2B5EF4-FFF2-40B4-BE49-F238E27FC236}">
                <a16:creationId xmlns:a16="http://schemas.microsoft.com/office/drawing/2014/main" id="{544FACFD-F7A3-4501-9E2E-00E9803B5F60}"/>
              </a:ext>
            </a:extLst>
          </p:cNvPr>
          <p:cNvGrpSpPr/>
          <p:nvPr/>
        </p:nvGrpSpPr>
        <p:grpSpPr>
          <a:xfrm>
            <a:off x="2775539" y="2239600"/>
            <a:ext cx="469900" cy="544513"/>
            <a:chOff x="1099139" y="2440269"/>
            <a:chExt cx="469900" cy="544513"/>
          </a:xfrm>
        </p:grpSpPr>
        <p:sp>
          <p:nvSpPr>
            <p:cNvPr id="67" name="Freeform 5">
              <a:extLst>
                <a:ext uri="{FF2B5EF4-FFF2-40B4-BE49-F238E27FC236}">
                  <a16:creationId xmlns:a16="http://schemas.microsoft.com/office/drawing/2014/main" id="{C21CCF24-C718-4E9B-9B0D-31AF1CE201C7}"/>
                </a:ext>
              </a:extLst>
            </p:cNvPr>
            <p:cNvSpPr>
              <a:spLocks/>
            </p:cNvSpPr>
            <p:nvPr/>
          </p:nvSpPr>
          <p:spPr bwMode="auto">
            <a:xfrm>
              <a:off x="1142001" y="2440269"/>
              <a:ext cx="385763" cy="192088"/>
            </a:xfrm>
            <a:custGeom>
              <a:avLst/>
              <a:gdLst>
                <a:gd name="T0" fmla="*/ 76 w 153"/>
                <a:gd name="T1" fmla="*/ 0 h 76"/>
                <a:gd name="T2" fmla="*/ 76 w 153"/>
                <a:gd name="T3" fmla="*/ 0 h 76"/>
                <a:gd name="T4" fmla="*/ 0 w 153"/>
                <a:gd name="T5" fmla="*/ 38 h 76"/>
                <a:gd name="T6" fmla="*/ 76 w 153"/>
                <a:gd name="T7" fmla="*/ 76 h 76"/>
                <a:gd name="T8" fmla="*/ 153 w 153"/>
                <a:gd name="T9" fmla="*/ 38 h 76"/>
                <a:gd name="T10" fmla="*/ 76 w 153"/>
                <a:gd name="T11" fmla="*/ 0 h 76"/>
              </a:gdLst>
              <a:ahLst/>
              <a:cxnLst>
                <a:cxn ang="0">
                  <a:pos x="T0" y="T1"/>
                </a:cxn>
                <a:cxn ang="0">
                  <a:pos x="T2" y="T3"/>
                </a:cxn>
                <a:cxn ang="0">
                  <a:pos x="T4" y="T5"/>
                </a:cxn>
                <a:cxn ang="0">
                  <a:pos x="T6" y="T7"/>
                </a:cxn>
                <a:cxn ang="0">
                  <a:pos x="T8" y="T9"/>
                </a:cxn>
                <a:cxn ang="0">
                  <a:pos x="T10" y="T11"/>
                </a:cxn>
              </a:cxnLst>
              <a:rect l="0" t="0" r="r" b="b"/>
              <a:pathLst>
                <a:path w="153" h="76">
                  <a:moveTo>
                    <a:pt x="76" y="0"/>
                  </a:moveTo>
                  <a:lnTo>
                    <a:pt x="76" y="0"/>
                  </a:lnTo>
                  <a:lnTo>
                    <a:pt x="0" y="38"/>
                  </a:lnTo>
                  <a:lnTo>
                    <a:pt x="76" y="76"/>
                  </a:lnTo>
                  <a:lnTo>
                    <a:pt x="153" y="38"/>
                  </a:lnTo>
                  <a:lnTo>
                    <a:pt x="76" y="0"/>
                  </a:lnTo>
                  <a:close/>
                </a:path>
              </a:pathLst>
            </a:custGeom>
            <a:solidFill>
              <a:srgbClr val="0078D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A07DD84A-D6A3-4FC2-9CEB-F6D9936ABD60}"/>
                </a:ext>
              </a:extLst>
            </p:cNvPr>
            <p:cNvSpPr>
              <a:spLocks/>
            </p:cNvSpPr>
            <p:nvPr/>
          </p:nvSpPr>
          <p:spPr bwMode="auto">
            <a:xfrm>
              <a:off x="1369014" y="2589494"/>
              <a:ext cx="200025" cy="395288"/>
            </a:xfrm>
            <a:custGeom>
              <a:avLst/>
              <a:gdLst>
                <a:gd name="T0" fmla="*/ 0 w 79"/>
                <a:gd name="T1" fmla="*/ 157 h 157"/>
                <a:gd name="T2" fmla="*/ 0 w 79"/>
                <a:gd name="T3" fmla="*/ 157 h 157"/>
                <a:gd name="T4" fmla="*/ 79 w 79"/>
                <a:gd name="T5" fmla="*/ 117 h 157"/>
                <a:gd name="T6" fmla="*/ 79 w 79"/>
                <a:gd name="T7" fmla="*/ 0 h 157"/>
                <a:gd name="T8" fmla="*/ 0 w 79"/>
                <a:gd name="T9" fmla="*/ 40 h 157"/>
                <a:gd name="T10" fmla="*/ 0 w 79"/>
                <a:gd name="T11" fmla="*/ 157 h 157"/>
              </a:gdLst>
              <a:ahLst/>
              <a:cxnLst>
                <a:cxn ang="0">
                  <a:pos x="T0" y="T1"/>
                </a:cxn>
                <a:cxn ang="0">
                  <a:pos x="T2" y="T3"/>
                </a:cxn>
                <a:cxn ang="0">
                  <a:pos x="T4" y="T5"/>
                </a:cxn>
                <a:cxn ang="0">
                  <a:pos x="T6" y="T7"/>
                </a:cxn>
                <a:cxn ang="0">
                  <a:pos x="T8" y="T9"/>
                </a:cxn>
                <a:cxn ang="0">
                  <a:pos x="T10" y="T11"/>
                </a:cxn>
              </a:cxnLst>
              <a:rect l="0" t="0" r="r" b="b"/>
              <a:pathLst>
                <a:path w="79" h="157">
                  <a:moveTo>
                    <a:pt x="0" y="157"/>
                  </a:moveTo>
                  <a:lnTo>
                    <a:pt x="0" y="157"/>
                  </a:lnTo>
                  <a:lnTo>
                    <a:pt x="79" y="117"/>
                  </a:lnTo>
                  <a:lnTo>
                    <a:pt x="79" y="0"/>
                  </a:lnTo>
                  <a:lnTo>
                    <a:pt x="0" y="40"/>
                  </a:lnTo>
                  <a:lnTo>
                    <a:pt x="0" y="157"/>
                  </a:lnTo>
                  <a:close/>
                </a:path>
              </a:pathLst>
            </a:custGeom>
            <a:solidFill>
              <a:schemeClr val="accent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8">
              <a:extLst>
                <a:ext uri="{FF2B5EF4-FFF2-40B4-BE49-F238E27FC236}">
                  <a16:creationId xmlns:a16="http://schemas.microsoft.com/office/drawing/2014/main" id="{B248C00E-65AA-4784-8C45-7CB1A8ED8EB0}"/>
                </a:ext>
              </a:extLst>
            </p:cNvPr>
            <p:cNvSpPr>
              <a:spLocks/>
            </p:cNvSpPr>
            <p:nvPr/>
          </p:nvSpPr>
          <p:spPr bwMode="auto">
            <a:xfrm>
              <a:off x="1099139" y="2589494"/>
              <a:ext cx="201613" cy="395288"/>
            </a:xfrm>
            <a:custGeom>
              <a:avLst/>
              <a:gdLst>
                <a:gd name="T0" fmla="*/ 0 w 80"/>
                <a:gd name="T1" fmla="*/ 117 h 157"/>
                <a:gd name="T2" fmla="*/ 0 w 80"/>
                <a:gd name="T3" fmla="*/ 117 h 157"/>
                <a:gd name="T4" fmla="*/ 80 w 80"/>
                <a:gd name="T5" fmla="*/ 157 h 157"/>
                <a:gd name="T6" fmla="*/ 80 w 80"/>
                <a:gd name="T7" fmla="*/ 40 h 157"/>
                <a:gd name="T8" fmla="*/ 0 w 80"/>
                <a:gd name="T9" fmla="*/ 0 h 157"/>
                <a:gd name="T10" fmla="*/ 0 w 80"/>
                <a:gd name="T11" fmla="*/ 117 h 157"/>
              </a:gdLst>
              <a:ahLst/>
              <a:cxnLst>
                <a:cxn ang="0">
                  <a:pos x="T0" y="T1"/>
                </a:cxn>
                <a:cxn ang="0">
                  <a:pos x="T2" y="T3"/>
                </a:cxn>
                <a:cxn ang="0">
                  <a:pos x="T4" y="T5"/>
                </a:cxn>
                <a:cxn ang="0">
                  <a:pos x="T6" y="T7"/>
                </a:cxn>
                <a:cxn ang="0">
                  <a:pos x="T8" y="T9"/>
                </a:cxn>
                <a:cxn ang="0">
                  <a:pos x="T10" y="T11"/>
                </a:cxn>
              </a:cxnLst>
              <a:rect l="0" t="0" r="r" b="b"/>
              <a:pathLst>
                <a:path w="80" h="157">
                  <a:moveTo>
                    <a:pt x="0" y="117"/>
                  </a:moveTo>
                  <a:lnTo>
                    <a:pt x="0" y="117"/>
                  </a:lnTo>
                  <a:lnTo>
                    <a:pt x="80" y="157"/>
                  </a:lnTo>
                  <a:lnTo>
                    <a:pt x="80" y="40"/>
                  </a:lnTo>
                  <a:lnTo>
                    <a:pt x="0" y="0"/>
                  </a:lnTo>
                  <a:lnTo>
                    <a:pt x="0" y="117"/>
                  </a:lnTo>
                  <a:close/>
                </a:path>
              </a:pathLst>
            </a:custGeom>
            <a:solidFill>
              <a:schemeClr val="accent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1" name="Freeform 9">
            <a:extLst>
              <a:ext uri="{FF2B5EF4-FFF2-40B4-BE49-F238E27FC236}">
                <a16:creationId xmlns:a16="http://schemas.microsoft.com/office/drawing/2014/main" id="{BF685A91-AAA6-4A18-86E3-4CDAB186FDA8}"/>
              </a:ext>
            </a:extLst>
          </p:cNvPr>
          <p:cNvSpPr>
            <a:spLocks/>
          </p:cNvSpPr>
          <p:nvPr/>
        </p:nvSpPr>
        <p:spPr bwMode="auto">
          <a:xfrm>
            <a:off x="2302464" y="2153875"/>
            <a:ext cx="203200" cy="396875"/>
          </a:xfrm>
          <a:custGeom>
            <a:avLst/>
            <a:gdLst>
              <a:gd name="T0" fmla="*/ 0 w 80"/>
              <a:gd name="T1" fmla="*/ 117 h 157"/>
              <a:gd name="T2" fmla="*/ 0 w 80"/>
              <a:gd name="T3" fmla="*/ 117 h 157"/>
              <a:gd name="T4" fmla="*/ 80 w 80"/>
              <a:gd name="T5" fmla="*/ 157 h 157"/>
              <a:gd name="T6" fmla="*/ 80 w 80"/>
              <a:gd name="T7" fmla="*/ 40 h 157"/>
              <a:gd name="T8" fmla="*/ 0 w 80"/>
              <a:gd name="T9" fmla="*/ 0 h 157"/>
              <a:gd name="T10" fmla="*/ 0 w 80"/>
              <a:gd name="T11" fmla="*/ 117 h 157"/>
            </a:gdLst>
            <a:ahLst/>
            <a:cxnLst>
              <a:cxn ang="0">
                <a:pos x="T0" y="T1"/>
              </a:cxn>
              <a:cxn ang="0">
                <a:pos x="T2" y="T3"/>
              </a:cxn>
              <a:cxn ang="0">
                <a:pos x="T4" y="T5"/>
              </a:cxn>
              <a:cxn ang="0">
                <a:pos x="T6" y="T7"/>
              </a:cxn>
              <a:cxn ang="0">
                <a:pos x="T8" y="T9"/>
              </a:cxn>
              <a:cxn ang="0">
                <a:pos x="T10" y="T11"/>
              </a:cxn>
            </a:cxnLst>
            <a:rect l="0" t="0" r="r" b="b"/>
            <a:pathLst>
              <a:path w="80" h="157">
                <a:moveTo>
                  <a:pt x="0" y="117"/>
                </a:moveTo>
                <a:lnTo>
                  <a:pt x="0" y="117"/>
                </a:lnTo>
                <a:lnTo>
                  <a:pt x="80" y="157"/>
                </a:lnTo>
                <a:lnTo>
                  <a:pt x="80" y="40"/>
                </a:lnTo>
                <a:lnTo>
                  <a:pt x="0" y="0"/>
                </a:lnTo>
                <a:lnTo>
                  <a:pt x="0" y="117"/>
                </a:lnTo>
                <a:close/>
              </a:path>
            </a:pathLst>
          </a:custGeom>
          <a:solidFill>
            <a:schemeClr val="accent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0">
            <a:extLst>
              <a:ext uri="{FF2B5EF4-FFF2-40B4-BE49-F238E27FC236}">
                <a16:creationId xmlns:a16="http://schemas.microsoft.com/office/drawing/2014/main" id="{F0461B4B-07BC-4FF9-BE3E-E8E5510CBFC4}"/>
              </a:ext>
            </a:extLst>
          </p:cNvPr>
          <p:cNvSpPr>
            <a:spLocks/>
          </p:cNvSpPr>
          <p:nvPr/>
        </p:nvSpPr>
        <p:spPr bwMode="auto">
          <a:xfrm>
            <a:off x="2345326" y="2001475"/>
            <a:ext cx="387350" cy="195263"/>
          </a:xfrm>
          <a:custGeom>
            <a:avLst/>
            <a:gdLst>
              <a:gd name="T0" fmla="*/ 77 w 153"/>
              <a:gd name="T1" fmla="*/ 0 h 77"/>
              <a:gd name="T2" fmla="*/ 77 w 153"/>
              <a:gd name="T3" fmla="*/ 0 h 77"/>
              <a:gd name="T4" fmla="*/ 0 w 153"/>
              <a:gd name="T5" fmla="*/ 38 h 77"/>
              <a:gd name="T6" fmla="*/ 77 w 153"/>
              <a:gd name="T7" fmla="*/ 77 h 77"/>
              <a:gd name="T8" fmla="*/ 153 w 153"/>
              <a:gd name="T9" fmla="*/ 38 h 77"/>
              <a:gd name="T10" fmla="*/ 77 w 153"/>
              <a:gd name="T11" fmla="*/ 0 h 77"/>
            </a:gdLst>
            <a:ahLst/>
            <a:cxnLst>
              <a:cxn ang="0">
                <a:pos x="T0" y="T1"/>
              </a:cxn>
              <a:cxn ang="0">
                <a:pos x="T2" y="T3"/>
              </a:cxn>
              <a:cxn ang="0">
                <a:pos x="T4" y="T5"/>
              </a:cxn>
              <a:cxn ang="0">
                <a:pos x="T6" y="T7"/>
              </a:cxn>
              <a:cxn ang="0">
                <a:pos x="T8" y="T9"/>
              </a:cxn>
              <a:cxn ang="0">
                <a:pos x="T10" y="T11"/>
              </a:cxn>
            </a:cxnLst>
            <a:rect l="0" t="0" r="r" b="b"/>
            <a:pathLst>
              <a:path w="153" h="77">
                <a:moveTo>
                  <a:pt x="77" y="0"/>
                </a:moveTo>
                <a:lnTo>
                  <a:pt x="77" y="0"/>
                </a:lnTo>
                <a:lnTo>
                  <a:pt x="0" y="38"/>
                </a:lnTo>
                <a:lnTo>
                  <a:pt x="77" y="77"/>
                </a:lnTo>
                <a:lnTo>
                  <a:pt x="153" y="38"/>
                </a:lnTo>
                <a:lnTo>
                  <a:pt x="77" y="0"/>
                </a:lnTo>
                <a:close/>
              </a:path>
            </a:pathLst>
          </a:custGeom>
          <a:solidFill>
            <a:srgbClr val="2F2F2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92" name="factory / plant / manufacturing (2)">
            <a:extLst>
              <a:ext uri="{FF2B5EF4-FFF2-40B4-BE49-F238E27FC236}">
                <a16:creationId xmlns:a16="http://schemas.microsoft.com/office/drawing/2014/main" id="{090FF879-160E-4C80-B04E-109FE6EA769B}"/>
              </a:ext>
            </a:extLst>
          </p:cNvPr>
          <p:cNvGrpSpPr/>
          <p:nvPr>
            <p:custDataLst>
              <p:tags r:id="rId5"/>
            </p:custDataLst>
          </p:nvPr>
        </p:nvGrpSpPr>
        <p:grpSpPr>
          <a:xfrm>
            <a:off x="6746010" y="1341617"/>
            <a:ext cx="3001770" cy="1000591"/>
            <a:chOff x="2254426" y="1557041"/>
            <a:chExt cx="3001770" cy="1000591"/>
          </a:xfrm>
        </p:grpSpPr>
        <p:sp>
          <p:nvSpPr>
            <p:cNvPr id="81" name="AutoShape 3">
              <a:extLst>
                <a:ext uri="{FF2B5EF4-FFF2-40B4-BE49-F238E27FC236}">
                  <a16:creationId xmlns:a16="http://schemas.microsoft.com/office/drawing/2014/main" id="{A14547EF-6F70-47A4-8C5B-23786C9EFFAD}"/>
                </a:ext>
              </a:extLst>
            </p:cNvPr>
            <p:cNvSpPr>
              <a:spLocks noChangeAspect="1" noChangeArrowheads="1" noTextEdit="1"/>
            </p:cNvSpPr>
            <p:nvPr>
              <p:custDataLst>
                <p:tags r:id="rId6"/>
              </p:custDataLst>
            </p:nvPr>
          </p:nvSpPr>
          <p:spPr bwMode="auto">
            <a:xfrm>
              <a:off x="2257769" y="1557041"/>
              <a:ext cx="2998427" cy="99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5">
              <a:extLst>
                <a:ext uri="{FF2B5EF4-FFF2-40B4-BE49-F238E27FC236}">
                  <a16:creationId xmlns:a16="http://schemas.microsoft.com/office/drawing/2014/main" id="{449B734C-B0C3-4835-8E99-ABAB9CE26CC9}"/>
                </a:ext>
              </a:extLst>
            </p:cNvPr>
            <p:cNvSpPr>
              <a:spLocks/>
            </p:cNvSpPr>
            <p:nvPr>
              <p:custDataLst>
                <p:tags r:id="rId7"/>
              </p:custDataLst>
            </p:nvPr>
          </p:nvSpPr>
          <p:spPr bwMode="auto">
            <a:xfrm>
              <a:off x="3710741" y="1557041"/>
              <a:ext cx="1295864" cy="608377"/>
            </a:xfrm>
            <a:custGeom>
              <a:avLst/>
              <a:gdLst>
                <a:gd name="T0" fmla="*/ 1083 w 1163"/>
                <a:gd name="T1" fmla="*/ 176 h 546"/>
                <a:gd name="T2" fmla="*/ 1083 w 1163"/>
                <a:gd name="T3" fmla="*/ 0 h 546"/>
                <a:gd name="T4" fmla="*/ 911 w 1163"/>
                <a:gd name="T5" fmla="*/ 176 h 546"/>
                <a:gd name="T6" fmla="*/ 811 w 1163"/>
                <a:gd name="T7" fmla="*/ 176 h 546"/>
                <a:gd name="T8" fmla="*/ 811 w 1163"/>
                <a:gd name="T9" fmla="*/ 0 h 546"/>
                <a:gd name="T10" fmla="*/ 637 w 1163"/>
                <a:gd name="T11" fmla="*/ 176 h 546"/>
                <a:gd name="T12" fmla="*/ 537 w 1163"/>
                <a:gd name="T13" fmla="*/ 176 h 546"/>
                <a:gd name="T14" fmla="*/ 537 w 1163"/>
                <a:gd name="T15" fmla="*/ 0 h 546"/>
                <a:gd name="T16" fmla="*/ 363 w 1163"/>
                <a:gd name="T17" fmla="*/ 176 h 546"/>
                <a:gd name="T18" fmla="*/ 263 w 1163"/>
                <a:gd name="T19" fmla="*/ 176 h 546"/>
                <a:gd name="T20" fmla="*/ 263 w 1163"/>
                <a:gd name="T21" fmla="*/ 0 h 546"/>
                <a:gd name="T22" fmla="*/ 91 w 1163"/>
                <a:gd name="T23" fmla="*/ 176 h 546"/>
                <a:gd name="T24" fmla="*/ 0 w 1163"/>
                <a:gd name="T25" fmla="*/ 176 h 546"/>
                <a:gd name="T26" fmla="*/ 0 w 1163"/>
                <a:gd name="T27" fmla="*/ 546 h 546"/>
                <a:gd name="T28" fmla="*/ 1163 w 1163"/>
                <a:gd name="T29" fmla="*/ 546 h 546"/>
                <a:gd name="T30" fmla="*/ 1163 w 1163"/>
                <a:gd name="T31" fmla="*/ 176 h 546"/>
                <a:gd name="T32" fmla="*/ 1083 w 1163"/>
                <a:gd name="T33" fmla="*/ 17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3" h="546">
                  <a:moveTo>
                    <a:pt x="1083" y="176"/>
                  </a:moveTo>
                  <a:lnTo>
                    <a:pt x="1083" y="0"/>
                  </a:lnTo>
                  <a:lnTo>
                    <a:pt x="911" y="176"/>
                  </a:lnTo>
                  <a:lnTo>
                    <a:pt x="811" y="176"/>
                  </a:lnTo>
                  <a:lnTo>
                    <a:pt x="811" y="0"/>
                  </a:lnTo>
                  <a:lnTo>
                    <a:pt x="637" y="176"/>
                  </a:lnTo>
                  <a:lnTo>
                    <a:pt x="537" y="176"/>
                  </a:lnTo>
                  <a:lnTo>
                    <a:pt x="537" y="0"/>
                  </a:lnTo>
                  <a:lnTo>
                    <a:pt x="363" y="176"/>
                  </a:lnTo>
                  <a:lnTo>
                    <a:pt x="263" y="176"/>
                  </a:lnTo>
                  <a:lnTo>
                    <a:pt x="263" y="0"/>
                  </a:lnTo>
                  <a:lnTo>
                    <a:pt x="91" y="176"/>
                  </a:lnTo>
                  <a:lnTo>
                    <a:pt x="0" y="176"/>
                  </a:lnTo>
                  <a:lnTo>
                    <a:pt x="0" y="546"/>
                  </a:lnTo>
                  <a:lnTo>
                    <a:pt x="1163" y="546"/>
                  </a:lnTo>
                  <a:lnTo>
                    <a:pt x="1163" y="176"/>
                  </a:lnTo>
                  <a:lnTo>
                    <a:pt x="1083" y="176"/>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6">
              <a:extLst>
                <a:ext uri="{FF2B5EF4-FFF2-40B4-BE49-F238E27FC236}">
                  <a16:creationId xmlns:a16="http://schemas.microsoft.com/office/drawing/2014/main" id="{38911016-226A-41ED-86C6-72C23037E737}"/>
                </a:ext>
              </a:extLst>
            </p:cNvPr>
            <p:cNvSpPr>
              <a:spLocks/>
            </p:cNvSpPr>
            <p:nvPr>
              <p:custDataLst>
                <p:tags r:id="rId8"/>
              </p:custDataLst>
            </p:nvPr>
          </p:nvSpPr>
          <p:spPr bwMode="auto">
            <a:xfrm>
              <a:off x="2798177" y="1557041"/>
              <a:ext cx="1294750" cy="608377"/>
            </a:xfrm>
            <a:custGeom>
              <a:avLst/>
              <a:gdLst>
                <a:gd name="T0" fmla="*/ 1082 w 1162"/>
                <a:gd name="T1" fmla="*/ 176 h 546"/>
                <a:gd name="T2" fmla="*/ 1082 w 1162"/>
                <a:gd name="T3" fmla="*/ 0 h 546"/>
                <a:gd name="T4" fmla="*/ 910 w 1162"/>
                <a:gd name="T5" fmla="*/ 176 h 546"/>
                <a:gd name="T6" fmla="*/ 808 w 1162"/>
                <a:gd name="T7" fmla="*/ 176 h 546"/>
                <a:gd name="T8" fmla="*/ 808 w 1162"/>
                <a:gd name="T9" fmla="*/ 0 h 546"/>
                <a:gd name="T10" fmla="*/ 636 w 1162"/>
                <a:gd name="T11" fmla="*/ 176 h 546"/>
                <a:gd name="T12" fmla="*/ 534 w 1162"/>
                <a:gd name="T13" fmla="*/ 176 h 546"/>
                <a:gd name="T14" fmla="*/ 534 w 1162"/>
                <a:gd name="T15" fmla="*/ 0 h 546"/>
                <a:gd name="T16" fmla="*/ 362 w 1162"/>
                <a:gd name="T17" fmla="*/ 176 h 546"/>
                <a:gd name="T18" fmla="*/ 263 w 1162"/>
                <a:gd name="T19" fmla="*/ 176 h 546"/>
                <a:gd name="T20" fmla="*/ 263 w 1162"/>
                <a:gd name="T21" fmla="*/ 0 h 546"/>
                <a:gd name="T22" fmla="*/ 88 w 1162"/>
                <a:gd name="T23" fmla="*/ 176 h 546"/>
                <a:gd name="T24" fmla="*/ 0 w 1162"/>
                <a:gd name="T25" fmla="*/ 176 h 546"/>
                <a:gd name="T26" fmla="*/ 0 w 1162"/>
                <a:gd name="T27" fmla="*/ 546 h 546"/>
                <a:gd name="T28" fmla="*/ 1162 w 1162"/>
                <a:gd name="T29" fmla="*/ 546 h 546"/>
                <a:gd name="T30" fmla="*/ 1162 w 1162"/>
                <a:gd name="T31" fmla="*/ 176 h 546"/>
                <a:gd name="T32" fmla="*/ 1082 w 1162"/>
                <a:gd name="T33" fmla="*/ 17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 h="546">
                  <a:moveTo>
                    <a:pt x="1082" y="176"/>
                  </a:moveTo>
                  <a:lnTo>
                    <a:pt x="1082" y="0"/>
                  </a:lnTo>
                  <a:lnTo>
                    <a:pt x="910" y="176"/>
                  </a:lnTo>
                  <a:lnTo>
                    <a:pt x="808" y="176"/>
                  </a:lnTo>
                  <a:lnTo>
                    <a:pt x="808" y="0"/>
                  </a:lnTo>
                  <a:lnTo>
                    <a:pt x="636" y="176"/>
                  </a:lnTo>
                  <a:lnTo>
                    <a:pt x="534" y="176"/>
                  </a:lnTo>
                  <a:lnTo>
                    <a:pt x="534" y="0"/>
                  </a:lnTo>
                  <a:lnTo>
                    <a:pt x="362" y="176"/>
                  </a:lnTo>
                  <a:lnTo>
                    <a:pt x="263" y="176"/>
                  </a:lnTo>
                  <a:lnTo>
                    <a:pt x="263" y="0"/>
                  </a:lnTo>
                  <a:lnTo>
                    <a:pt x="88" y="176"/>
                  </a:lnTo>
                  <a:lnTo>
                    <a:pt x="0" y="176"/>
                  </a:lnTo>
                  <a:lnTo>
                    <a:pt x="0" y="546"/>
                  </a:lnTo>
                  <a:lnTo>
                    <a:pt x="1162" y="546"/>
                  </a:lnTo>
                  <a:lnTo>
                    <a:pt x="1162" y="176"/>
                  </a:lnTo>
                  <a:lnTo>
                    <a:pt x="1082" y="176"/>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Rectangle 83">
              <a:extLst>
                <a:ext uri="{FF2B5EF4-FFF2-40B4-BE49-F238E27FC236}">
                  <a16:creationId xmlns:a16="http://schemas.microsoft.com/office/drawing/2014/main" id="{F579CA3B-92E0-44D9-845A-5DC1456B4B36}"/>
                </a:ext>
              </a:extLst>
            </p:cNvPr>
            <p:cNvSpPr>
              <a:spLocks noChangeArrowheads="1"/>
            </p:cNvSpPr>
            <p:nvPr>
              <p:custDataLst>
                <p:tags r:id="rId9"/>
              </p:custDataLst>
            </p:nvPr>
          </p:nvSpPr>
          <p:spPr bwMode="auto">
            <a:xfrm>
              <a:off x="3719655" y="1833373"/>
              <a:ext cx="355443" cy="11811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Rectangle 84">
              <a:extLst>
                <a:ext uri="{FF2B5EF4-FFF2-40B4-BE49-F238E27FC236}">
                  <a16:creationId xmlns:a16="http://schemas.microsoft.com/office/drawing/2014/main" id="{1C483E05-A98F-4FD9-A3BA-E09F396B5884}"/>
                </a:ext>
              </a:extLst>
            </p:cNvPr>
            <p:cNvSpPr>
              <a:spLocks noChangeArrowheads="1"/>
            </p:cNvSpPr>
            <p:nvPr>
              <p:custDataLst>
                <p:tags r:id="rId10"/>
              </p:custDataLst>
            </p:nvPr>
          </p:nvSpPr>
          <p:spPr bwMode="auto">
            <a:xfrm>
              <a:off x="3717427" y="1889086"/>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Rectangle 85">
              <a:extLst>
                <a:ext uri="{FF2B5EF4-FFF2-40B4-BE49-F238E27FC236}">
                  <a16:creationId xmlns:a16="http://schemas.microsoft.com/office/drawing/2014/main" id="{3E07DA18-66D1-47F7-A7F8-A5D4FAE1841E}"/>
                </a:ext>
              </a:extLst>
            </p:cNvPr>
            <p:cNvSpPr>
              <a:spLocks noChangeArrowheads="1"/>
            </p:cNvSpPr>
            <p:nvPr>
              <p:custDataLst>
                <p:tags r:id="rId11"/>
              </p:custDataLst>
            </p:nvPr>
          </p:nvSpPr>
          <p:spPr bwMode="auto">
            <a:xfrm>
              <a:off x="3717427" y="1857887"/>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Rectangle 86">
              <a:extLst>
                <a:ext uri="{FF2B5EF4-FFF2-40B4-BE49-F238E27FC236}">
                  <a16:creationId xmlns:a16="http://schemas.microsoft.com/office/drawing/2014/main" id="{D51A4DE5-6505-456F-9E17-9DCD20A4729E}"/>
                </a:ext>
              </a:extLst>
            </p:cNvPr>
            <p:cNvSpPr>
              <a:spLocks noChangeArrowheads="1"/>
            </p:cNvSpPr>
            <p:nvPr>
              <p:custDataLst>
                <p:tags r:id="rId12"/>
              </p:custDataLst>
            </p:nvPr>
          </p:nvSpPr>
          <p:spPr bwMode="auto">
            <a:xfrm>
              <a:off x="3717427" y="1920284"/>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87">
              <a:extLst>
                <a:ext uri="{FF2B5EF4-FFF2-40B4-BE49-F238E27FC236}">
                  <a16:creationId xmlns:a16="http://schemas.microsoft.com/office/drawing/2014/main" id="{B5E3A7DC-6C72-4DC3-A8A8-3C4F214DE6CF}"/>
                </a:ext>
              </a:extLst>
            </p:cNvPr>
            <p:cNvSpPr>
              <a:spLocks noChangeArrowheads="1"/>
            </p:cNvSpPr>
            <p:nvPr>
              <p:custDataLst>
                <p:tags r:id="rId13"/>
              </p:custDataLst>
            </p:nvPr>
          </p:nvSpPr>
          <p:spPr bwMode="auto">
            <a:xfrm>
              <a:off x="3772025"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Rectangle 88">
              <a:extLst>
                <a:ext uri="{FF2B5EF4-FFF2-40B4-BE49-F238E27FC236}">
                  <a16:creationId xmlns:a16="http://schemas.microsoft.com/office/drawing/2014/main" id="{55D5770D-FDEB-4524-B40B-6CAC6C89F90B}"/>
                </a:ext>
              </a:extLst>
            </p:cNvPr>
            <p:cNvSpPr>
              <a:spLocks noChangeArrowheads="1"/>
            </p:cNvSpPr>
            <p:nvPr>
              <p:custDataLst>
                <p:tags r:id="rId14"/>
              </p:custDataLst>
            </p:nvPr>
          </p:nvSpPr>
          <p:spPr bwMode="auto">
            <a:xfrm>
              <a:off x="3799881" y="1817774"/>
              <a:ext cx="10028"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89">
              <a:extLst>
                <a:ext uri="{FF2B5EF4-FFF2-40B4-BE49-F238E27FC236}">
                  <a16:creationId xmlns:a16="http://schemas.microsoft.com/office/drawing/2014/main" id="{131273B6-BBEC-48A0-BE10-B694731C1F5E}"/>
                </a:ext>
              </a:extLst>
            </p:cNvPr>
            <p:cNvSpPr>
              <a:spLocks noChangeArrowheads="1"/>
            </p:cNvSpPr>
            <p:nvPr>
              <p:custDataLst>
                <p:tags r:id="rId15"/>
              </p:custDataLst>
            </p:nvPr>
          </p:nvSpPr>
          <p:spPr bwMode="auto">
            <a:xfrm>
              <a:off x="3741940"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90">
              <a:extLst>
                <a:ext uri="{FF2B5EF4-FFF2-40B4-BE49-F238E27FC236}">
                  <a16:creationId xmlns:a16="http://schemas.microsoft.com/office/drawing/2014/main" id="{54EDBDDB-B5AF-4EE7-9E40-BC8C54341F32}"/>
                </a:ext>
              </a:extLst>
            </p:cNvPr>
            <p:cNvSpPr>
              <a:spLocks noChangeArrowheads="1"/>
            </p:cNvSpPr>
            <p:nvPr>
              <p:custDataLst>
                <p:tags r:id="rId16"/>
              </p:custDataLst>
            </p:nvPr>
          </p:nvSpPr>
          <p:spPr bwMode="auto">
            <a:xfrm>
              <a:off x="3862278"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Rectangle 91">
              <a:extLst>
                <a:ext uri="{FF2B5EF4-FFF2-40B4-BE49-F238E27FC236}">
                  <a16:creationId xmlns:a16="http://schemas.microsoft.com/office/drawing/2014/main" id="{907CE8D3-190D-4B90-8EF5-27424A426DFD}"/>
                </a:ext>
              </a:extLst>
            </p:cNvPr>
            <p:cNvSpPr>
              <a:spLocks noChangeArrowheads="1"/>
            </p:cNvSpPr>
            <p:nvPr>
              <p:custDataLst>
                <p:tags r:id="rId17"/>
              </p:custDataLst>
            </p:nvPr>
          </p:nvSpPr>
          <p:spPr bwMode="auto">
            <a:xfrm>
              <a:off x="3892363" y="1817774"/>
              <a:ext cx="10028"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Rectangle 92">
              <a:extLst>
                <a:ext uri="{FF2B5EF4-FFF2-40B4-BE49-F238E27FC236}">
                  <a16:creationId xmlns:a16="http://schemas.microsoft.com/office/drawing/2014/main" id="{7F52252C-58A6-42EE-B6B0-12C3E03A4A43}"/>
                </a:ext>
              </a:extLst>
            </p:cNvPr>
            <p:cNvSpPr>
              <a:spLocks noChangeArrowheads="1"/>
            </p:cNvSpPr>
            <p:nvPr>
              <p:custDataLst>
                <p:tags r:id="rId18"/>
              </p:custDataLst>
            </p:nvPr>
          </p:nvSpPr>
          <p:spPr bwMode="auto">
            <a:xfrm>
              <a:off x="3831080"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Rectangle 93">
              <a:extLst>
                <a:ext uri="{FF2B5EF4-FFF2-40B4-BE49-F238E27FC236}">
                  <a16:creationId xmlns:a16="http://schemas.microsoft.com/office/drawing/2014/main" id="{C24D23D1-9FE1-4ABE-99AC-124914F959DD}"/>
                </a:ext>
              </a:extLst>
            </p:cNvPr>
            <p:cNvSpPr>
              <a:spLocks noChangeArrowheads="1"/>
            </p:cNvSpPr>
            <p:nvPr>
              <p:custDataLst>
                <p:tags r:id="rId19"/>
              </p:custDataLst>
            </p:nvPr>
          </p:nvSpPr>
          <p:spPr bwMode="auto">
            <a:xfrm>
              <a:off x="3954761"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94">
              <a:extLst>
                <a:ext uri="{FF2B5EF4-FFF2-40B4-BE49-F238E27FC236}">
                  <a16:creationId xmlns:a16="http://schemas.microsoft.com/office/drawing/2014/main" id="{24F07136-C907-476B-81BD-2F8448C90E51}"/>
                </a:ext>
              </a:extLst>
            </p:cNvPr>
            <p:cNvSpPr>
              <a:spLocks noChangeArrowheads="1"/>
            </p:cNvSpPr>
            <p:nvPr>
              <p:custDataLst>
                <p:tags r:id="rId20"/>
              </p:custDataLst>
            </p:nvPr>
          </p:nvSpPr>
          <p:spPr bwMode="auto">
            <a:xfrm>
              <a:off x="3984845"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Rectangle 95">
              <a:extLst>
                <a:ext uri="{FF2B5EF4-FFF2-40B4-BE49-F238E27FC236}">
                  <a16:creationId xmlns:a16="http://schemas.microsoft.com/office/drawing/2014/main" id="{8057C578-A1B6-422E-AD44-99621A0B23B7}"/>
                </a:ext>
              </a:extLst>
            </p:cNvPr>
            <p:cNvSpPr>
              <a:spLocks noChangeArrowheads="1"/>
            </p:cNvSpPr>
            <p:nvPr>
              <p:custDataLst>
                <p:tags r:id="rId21"/>
              </p:custDataLst>
            </p:nvPr>
          </p:nvSpPr>
          <p:spPr bwMode="auto">
            <a:xfrm>
              <a:off x="3923562"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Rectangle 96">
              <a:extLst>
                <a:ext uri="{FF2B5EF4-FFF2-40B4-BE49-F238E27FC236}">
                  <a16:creationId xmlns:a16="http://schemas.microsoft.com/office/drawing/2014/main" id="{A5687694-E02E-48EF-B450-CF0DA0D4A5F4}"/>
                </a:ext>
              </a:extLst>
            </p:cNvPr>
            <p:cNvSpPr>
              <a:spLocks noChangeArrowheads="1"/>
            </p:cNvSpPr>
            <p:nvPr>
              <p:custDataLst>
                <p:tags r:id="rId22"/>
              </p:custDataLst>
            </p:nvPr>
          </p:nvSpPr>
          <p:spPr bwMode="auto">
            <a:xfrm>
              <a:off x="4043900"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Rectangle 97">
              <a:extLst>
                <a:ext uri="{FF2B5EF4-FFF2-40B4-BE49-F238E27FC236}">
                  <a16:creationId xmlns:a16="http://schemas.microsoft.com/office/drawing/2014/main" id="{C20C0C4B-690A-4E63-A14D-184FB7C0F6D1}"/>
                </a:ext>
              </a:extLst>
            </p:cNvPr>
            <p:cNvSpPr>
              <a:spLocks noChangeArrowheads="1"/>
            </p:cNvSpPr>
            <p:nvPr>
              <p:custDataLst>
                <p:tags r:id="rId23"/>
              </p:custDataLst>
            </p:nvPr>
          </p:nvSpPr>
          <p:spPr bwMode="auto">
            <a:xfrm>
              <a:off x="4016044"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Rectangle 98">
              <a:extLst>
                <a:ext uri="{FF2B5EF4-FFF2-40B4-BE49-F238E27FC236}">
                  <a16:creationId xmlns:a16="http://schemas.microsoft.com/office/drawing/2014/main" id="{CA1C9DB8-35B1-4D38-971C-150F3F668D0D}"/>
                </a:ext>
              </a:extLst>
            </p:cNvPr>
            <p:cNvSpPr>
              <a:spLocks noChangeArrowheads="1"/>
            </p:cNvSpPr>
            <p:nvPr>
              <p:custDataLst>
                <p:tags r:id="rId24"/>
              </p:custDataLst>
            </p:nvPr>
          </p:nvSpPr>
          <p:spPr bwMode="auto">
            <a:xfrm>
              <a:off x="4136382" y="1833373"/>
              <a:ext cx="357672" cy="11811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Rectangle 99">
              <a:extLst>
                <a:ext uri="{FF2B5EF4-FFF2-40B4-BE49-F238E27FC236}">
                  <a16:creationId xmlns:a16="http://schemas.microsoft.com/office/drawing/2014/main" id="{320E2183-27A7-4166-90EF-1CF06110EDDF}"/>
                </a:ext>
              </a:extLst>
            </p:cNvPr>
            <p:cNvSpPr>
              <a:spLocks noChangeArrowheads="1"/>
            </p:cNvSpPr>
            <p:nvPr>
              <p:custDataLst>
                <p:tags r:id="rId25"/>
              </p:custDataLst>
            </p:nvPr>
          </p:nvSpPr>
          <p:spPr bwMode="auto">
            <a:xfrm>
              <a:off x="4136382" y="1889086"/>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Rectangle 100">
              <a:extLst>
                <a:ext uri="{FF2B5EF4-FFF2-40B4-BE49-F238E27FC236}">
                  <a16:creationId xmlns:a16="http://schemas.microsoft.com/office/drawing/2014/main" id="{C69B0A0F-BF7E-409E-872D-41858096E8E6}"/>
                </a:ext>
              </a:extLst>
            </p:cNvPr>
            <p:cNvSpPr>
              <a:spLocks noChangeArrowheads="1"/>
            </p:cNvSpPr>
            <p:nvPr>
              <p:custDataLst>
                <p:tags r:id="rId26"/>
              </p:custDataLst>
            </p:nvPr>
          </p:nvSpPr>
          <p:spPr bwMode="auto">
            <a:xfrm>
              <a:off x="4136382" y="1857887"/>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Rectangle 101">
              <a:extLst>
                <a:ext uri="{FF2B5EF4-FFF2-40B4-BE49-F238E27FC236}">
                  <a16:creationId xmlns:a16="http://schemas.microsoft.com/office/drawing/2014/main" id="{FCC50CF5-D2DF-46FD-9EFC-581CE4739838}"/>
                </a:ext>
              </a:extLst>
            </p:cNvPr>
            <p:cNvSpPr>
              <a:spLocks noChangeArrowheads="1"/>
            </p:cNvSpPr>
            <p:nvPr>
              <p:custDataLst>
                <p:tags r:id="rId27"/>
              </p:custDataLst>
            </p:nvPr>
          </p:nvSpPr>
          <p:spPr bwMode="auto">
            <a:xfrm>
              <a:off x="4136382" y="1920284"/>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Rectangle 102">
              <a:extLst>
                <a:ext uri="{FF2B5EF4-FFF2-40B4-BE49-F238E27FC236}">
                  <a16:creationId xmlns:a16="http://schemas.microsoft.com/office/drawing/2014/main" id="{6529170E-2E04-46F9-A32E-D46D78784D21}"/>
                </a:ext>
              </a:extLst>
            </p:cNvPr>
            <p:cNvSpPr>
              <a:spLocks noChangeArrowheads="1"/>
            </p:cNvSpPr>
            <p:nvPr>
              <p:custDataLst>
                <p:tags r:id="rId28"/>
              </p:custDataLst>
            </p:nvPr>
          </p:nvSpPr>
          <p:spPr bwMode="auto">
            <a:xfrm>
              <a:off x="4188752"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Rectangle 103">
              <a:extLst>
                <a:ext uri="{FF2B5EF4-FFF2-40B4-BE49-F238E27FC236}">
                  <a16:creationId xmlns:a16="http://schemas.microsoft.com/office/drawing/2014/main" id="{AFB78A29-F5A3-49F2-934B-AEFE8A40C516}"/>
                </a:ext>
              </a:extLst>
            </p:cNvPr>
            <p:cNvSpPr>
              <a:spLocks noChangeArrowheads="1"/>
            </p:cNvSpPr>
            <p:nvPr>
              <p:custDataLst>
                <p:tags r:id="rId29"/>
              </p:custDataLst>
            </p:nvPr>
          </p:nvSpPr>
          <p:spPr bwMode="auto">
            <a:xfrm>
              <a:off x="4219950"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Rectangle 104">
              <a:extLst>
                <a:ext uri="{FF2B5EF4-FFF2-40B4-BE49-F238E27FC236}">
                  <a16:creationId xmlns:a16="http://schemas.microsoft.com/office/drawing/2014/main" id="{F6A248BE-D5B9-41C8-94A6-DC53263C9D53}"/>
                </a:ext>
              </a:extLst>
            </p:cNvPr>
            <p:cNvSpPr>
              <a:spLocks noChangeArrowheads="1"/>
            </p:cNvSpPr>
            <p:nvPr>
              <p:custDataLst>
                <p:tags r:id="rId30"/>
              </p:custDataLst>
            </p:nvPr>
          </p:nvSpPr>
          <p:spPr bwMode="auto">
            <a:xfrm>
              <a:off x="4157553" y="1817774"/>
              <a:ext cx="10028"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Rectangle 105">
              <a:extLst>
                <a:ext uri="{FF2B5EF4-FFF2-40B4-BE49-F238E27FC236}">
                  <a16:creationId xmlns:a16="http://schemas.microsoft.com/office/drawing/2014/main" id="{302B555E-4877-4689-A2B9-1622E8599CC0}"/>
                </a:ext>
              </a:extLst>
            </p:cNvPr>
            <p:cNvSpPr>
              <a:spLocks noChangeArrowheads="1"/>
            </p:cNvSpPr>
            <p:nvPr>
              <p:custDataLst>
                <p:tags r:id="rId31"/>
              </p:custDataLst>
            </p:nvPr>
          </p:nvSpPr>
          <p:spPr bwMode="auto">
            <a:xfrm>
              <a:off x="4281234"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Rectangle 106">
              <a:extLst>
                <a:ext uri="{FF2B5EF4-FFF2-40B4-BE49-F238E27FC236}">
                  <a16:creationId xmlns:a16="http://schemas.microsoft.com/office/drawing/2014/main" id="{9AAB785C-84B1-4872-8729-AC35691CCA76}"/>
                </a:ext>
              </a:extLst>
            </p:cNvPr>
            <p:cNvSpPr>
              <a:spLocks noChangeArrowheads="1"/>
            </p:cNvSpPr>
            <p:nvPr>
              <p:custDataLst>
                <p:tags r:id="rId32"/>
              </p:custDataLst>
            </p:nvPr>
          </p:nvSpPr>
          <p:spPr bwMode="auto">
            <a:xfrm>
              <a:off x="4312432"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107">
              <a:extLst>
                <a:ext uri="{FF2B5EF4-FFF2-40B4-BE49-F238E27FC236}">
                  <a16:creationId xmlns:a16="http://schemas.microsoft.com/office/drawing/2014/main" id="{1221C14C-29B0-419B-A092-F39C15318855}"/>
                </a:ext>
              </a:extLst>
            </p:cNvPr>
            <p:cNvSpPr>
              <a:spLocks noChangeArrowheads="1"/>
            </p:cNvSpPr>
            <p:nvPr>
              <p:custDataLst>
                <p:tags r:id="rId33"/>
              </p:custDataLst>
            </p:nvPr>
          </p:nvSpPr>
          <p:spPr bwMode="auto">
            <a:xfrm>
              <a:off x="4251149"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108">
              <a:extLst>
                <a:ext uri="{FF2B5EF4-FFF2-40B4-BE49-F238E27FC236}">
                  <a16:creationId xmlns:a16="http://schemas.microsoft.com/office/drawing/2014/main" id="{E2F98247-BD61-41F3-ADA0-CB91FAF77ABD}"/>
                </a:ext>
              </a:extLst>
            </p:cNvPr>
            <p:cNvSpPr>
              <a:spLocks noChangeArrowheads="1"/>
            </p:cNvSpPr>
            <p:nvPr>
              <p:custDataLst>
                <p:tags r:id="rId34"/>
              </p:custDataLst>
            </p:nvPr>
          </p:nvSpPr>
          <p:spPr bwMode="auto">
            <a:xfrm>
              <a:off x="4373716"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109">
              <a:extLst>
                <a:ext uri="{FF2B5EF4-FFF2-40B4-BE49-F238E27FC236}">
                  <a16:creationId xmlns:a16="http://schemas.microsoft.com/office/drawing/2014/main" id="{F87DEFE3-D39B-45CA-A17E-4CA48BBC4043}"/>
                </a:ext>
              </a:extLst>
            </p:cNvPr>
            <p:cNvSpPr>
              <a:spLocks noChangeArrowheads="1"/>
            </p:cNvSpPr>
            <p:nvPr>
              <p:custDataLst>
                <p:tags r:id="rId35"/>
              </p:custDataLst>
            </p:nvPr>
          </p:nvSpPr>
          <p:spPr bwMode="auto">
            <a:xfrm>
              <a:off x="4404915"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110">
              <a:extLst>
                <a:ext uri="{FF2B5EF4-FFF2-40B4-BE49-F238E27FC236}">
                  <a16:creationId xmlns:a16="http://schemas.microsoft.com/office/drawing/2014/main" id="{BED20C05-0C9D-44EB-8E73-F83686005DB9}"/>
                </a:ext>
              </a:extLst>
            </p:cNvPr>
            <p:cNvSpPr>
              <a:spLocks noChangeArrowheads="1"/>
            </p:cNvSpPr>
            <p:nvPr>
              <p:custDataLst>
                <p:tags r:id="rId36"/>
              </p:custDataLst>
            </p:nvPr>
          </p:nvSpPr>
          <p:spPr bwMode="auto">
            <a:xfrm>
              <a:off x="4343631"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111">
              <a:extLst>
                <a:ext uri="{FF2B5EF4-FFF2-40B4-BE49-F238E27FC236}">
                  <a16:creationId xmlns:a16="http://schemas.microsoft.com/office/drawing/2014/main" id="{8C52F914-7C5C-4BC9-921B-EE21591C6D4E}"/>
                </a:ext>
              </a:extLst>
            </p:cNvPr>
            <p:cNvSpPr>
              <a:spLocks noChangeArrowheads="1"/>
            </p:cNvSpPr>
            <p:nvPr>
              <p:custDataLst>
                <p:tags r:id="rId37"/>
              </p:custDataLst>
            </p:nvPr>
          </p:nvSpPr>
          <p:spPr bwMode="auto">
            <a:xfrm>
              <a:off x="4463969"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Rectangle 112">
              <a:extLst>
                <a:ext uri="{FF2B5EF4-FFF2-40B4-BE49-F238E27FC236}">
                  <a16:creationId xmlns:a16="http://schemas.microsoft.com/office/drawing/2014/main" id="{B0151B3D-62A5-4B96-86FA-716838FA4956}"/>
                </a:ext>
              </a:extLst>
            </p:cNvPr>
            <p:cNvSpPr>
              <a:spLocks noChangeArrowheads="1"/>
            </p:cNvSpPr>
            <p:nvPr>
              <p:custDataLst>
                <p:tags r:id="rId38"/>
              </p:custDataLst>
            </p:nvPr>
          </p:nvSpPr>
          <p:spPr bwMode="auto">
            <a:xfrm>
              <a:off x="4432771"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Rectangle 113">
              <a:extLst>
                <a:ext uri="{FF2B5EF4-FFF2-40B4-BE49-F238E27FC236}">
                  <a16:creationId xmlns:a16="http://schemas.microsoft.com/office/drawing/2014/main" id="{94E23ED0-671F-44C4-A087-BCB368812BC5}"/>
                </a:ext>
              </a:extLst>
            </p:cNvPr>
            <p:cNvSpPr>
              <a:spLocks noChangeArrowheads="1"/>
            </p:cNvSpPr>
            <p:nvPr>
              <p:custDataLst>
                <p:tags r:id="rId39"/>
              </p:custDataLst>
            </p:nvPr>
          </p:nvSpPr>
          <p:spPr bwMode="auto">
            <a:xfrm>
              <a:off x="4556452" y="1833373"/>
              <a:ext cx="357672" cy="11811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Rectangle 114">
              <a:extLst>
                <a:ext uri="{FF2B5EF4-FFF2-40B4-BE49-F238E27FC236}">
                  <a16:creationId xmlns:a16="http://schemas.microsoft.com/office/drawing/2014/main" id="{BFE20C85-4EC8-4139-A87E-DB937482394E}"/>
                </a:ext>
              </a:extLst>
            </p:cNvPr>
            <p:cNvSpPr>
              <a:spLocks noChangeArrowheads="1"/>
            </p:cNvSpPr>
            <p:nvPr>
              <p:custDataLst>
                <p:tags r:id="rId40"/>
              </p:custDataLst>
            </p:nvPr>
          </p:nvSpPr>
          <p:spPr bwMode="auto">
            <a:xfrm>
              <a:off x="4556452" y="1889086"/>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Rectangle 115">
              <a:extLst>
                <a:ext uri="{FF2B5EF4-FFF2-40B4-BE49-F238E27FC236}">
                  <a16:creationId xmlns:a16="http://schemas.microsoft.com/office/drawing/2014/main" id="{F176BBB3-0A06-4663-A778-A86C6654C5BF}"/>
                </a:ext>
              </a:extLst>
            </p:cNvPr>
            <p:cNvSpPr>
              <a:spLocks noChangeArrowheads="1"/>
            </p:cNvSpPr>
            <p:nvPr>
              <p:custDataLst>
                <p:tags r:id="rId41"/>
              </p:custDataLst>
            </p:nvPr>
          </p:nvSpPr>
          <p:spPr bwMode="auto">
            <a:xfrm>
              <a:off x="4556452" y="1857887"/>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Rectangle 116">
              <a:extLst>
                <a:ext uri="{FF2B5EF4-FFF2-40B4-BE49-F238E27FC236}">
                  <a16:creationId xmlns:a16="http://schemas.microsoft.com/office/drawing/2014/main" id="{36866A0D-62E9-4B01-871E-2378E7C3A5BB}"/>
                </a:ext>
              </a:extLst>
            </p:cNvPr>
            <p:cNvSpPr>
              <a:spLocks noChangeArrowheads="1"/>
            </p:cNvSpPr>
            <p:nvPr>
              <p:custDataLst>
                <p:tags r:id="rId42"/>
              </p:custDataLst>
            </p:nvPr>
          </p:nvSpPr>
          <p:spPr bwMode="auto">
            <a:xfrm>
              <a:off x="4556452" y="1920284"/>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Rectangle 117">
              <a:extLst>
                <a:ext uri="{FF2B5EF4-FFF2-40B4-BE49-F238E27FC236}">
                  <a16:creationId xmlns:a16="http://schemas.microsoft.com/office/drawing/2014/main" id="{CACCB66E-F649-4847-A77F-1E67AC55BC8A}"/>
                </a:ext>
              </a:extLst>
            </p:cNvPr>
            <p:cNvSpPr>
              <a:spLocks noChangeArrowheads="1"/>
            </p:cNvSpPr>
            <p:nvPr>
              <p:custDataLst>
                <p:tags r:id="rId43"/>
              </p:custDataLst>
            </p:nvPr>
          </p:nvSpPr>
          <p:spPr bwMode="auto">
            <a:xfrm>
              <a:off x="4608821"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Rectangle 118">
              <a:extLst>
                <a:ext uri="{FF2B5EF4-FFF2-40B4-BE49-F238E27FC236}">
                  <a16:creationId xmlns:a16="http://schemas.microsoft.com/office/drawing/2014/main" id="{356B7181-16C4-4CEB-A1D5-749CC1A7E293}"/>
                </a:ext>
              </a:extLst>
            </p:cNvPr>
            <p:cNvSpPr>
              <a:spLocks noChangeArrowheads="1"/>
            </p:cNvSpPr>
            <p:nvPr>
              <p:custDataLst>
                <p:tags r:id="rId44"/>
              </p:custDataLst>
            </p:nvPr>
          </p:nvSpPr>
          <p:spPr bwMode="auto">
            <a:xfrm>
              <a:off x="4638906" y="1817774"/>
              <a:ext cx="10028"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Rectangle 119">
              <a:extLst>
                <a:ext uri="{FF2B5EF4-FFF2-40B4-BE49-F238E27FC236}">
                  <a16:creationId xmlns:a16="http://schemas.microsoft.com/office/drawing/2014/main" id="{2466BE62-61BC-405E-B850-E6373CE0678D}"/>
                </a:ext>
              </a:extLst>
            </p:cNvPr>
            <p:cNvSpPr>
              <a:spLocks noChangeArrowheads="1"/>
            </p:cNvSpPr>
            <p:nvPr>
              <p:custDataLst>
                <p:tags r:id="rId45"/>
              </p:custDataLst>
            </p:nvPr>
          </p:nvSpPr>
          <p:spPr bwMode="auto">
            <a:xfrm>
              <a:off x="4577622"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Rectangle 120">
              <a:extLst>
                <a:ext uri="{FF2B5EF4-FFF2-40B4-BE49-F238E27FC236}">
                  <a16:creationId xmlns:a16="http://schemas.microsoft.com/office/drawing/2014/main" id="{75091AE4-396E-4927-B19C-AC1CAD01FEBA}"/>
                </a:ext>
              </a:extLst>
            </p:cNvPr>
            <p:cNvSpPr>
              <a:spLocks noChangeArrowheads="1"/>
            </p:cNvSpPr>
            <p:nvPr>
              <p:custDataLst>
                <p:tags r:id="rId46"/>
              </p:custDataLst>
            </p:nvPr>
          </p:nvSpPr>
          <p:spPr bwMode="auto">
            <a:xfrm>
              <a:off x="4701303"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Rectangle 121">
              <a:extLst>
                <a:ext uri="{FF2B5EF4-FFF2-40B4-BE49-F238E27FC236}">
                  <a16:creationId xmlns:a16="http://schemas.microsoft.com/office/drawing/2014/main" id="{4E780F90-CE9B-4860-AB14-5CDF2E5E4170}"/>
                </a:ext>
              </a:extLst>
            </p:cNvPr>
            <p:cNvSpPr>
              <a:spLocks noChangeArrowheads="1"/>
            </p:cNvSpPr>
            <p:nvPr>
              <p:custDataLst>
                <p:tags r:id="rId47"/>
              </p:custDataLst>
            </p:nvPr>
          </p:nvSpPr>
          <p:spPr bwMode="auto">
            <a:xfrm>
              <a:off x="4731388"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Rectangle 122">
              <a:extLst>
                <a:ext uri="{FF2B5EF4-FFF2-40B4-BE49-F238E27FC236}">
                  <a16:creationId xmlns:a16="http://schemas.microsoft.com/office/drawing/2014/main" id="{589EA7E1-E2D8-47BB-80F4-368FDAE77423}"/>
                </a:ext>
              </a:extLst>
            </p:cNvPr>
            <p:cNvSpPr>
              <a:spLocks noChangeArrowheads="1"/>
            </p:cNvSpPr>
            <p:nvPr>
              <p:custDataLst>
                <p:tags r:id="rId48"/>
              </p:custDataLst>
            </p:nvPr>
          </p:nvSpPr>
          <p:spPr bwMode="auto">
            <a:xfrm>
              <a:off x="4670104"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Rectangle 123">
              <a:extLst>
                <a:ext uri="{FF2B5EF4-FFF2-40B4-BE49-F238E27FC236}">
                  <a16:creationId xmlns:a16="http://schemas.microsoft.com/office/drawing/2014/main" id="{DAC281B2-A83E-4C14-87A7-A677E60553FC}"/>
                </a:ext>
              </a:extLst>
            </p:cNvPr>
            <p:cNvSpPr>
              <a:spLocks noChangeArrowheads="1"/>
            </p:cNvSpPr>
            <p:nvPr>
              <p:custDataLst>
                <p:tags r:id="rId49"/>
              </p:custDataLst>
            </p:nvPr>
          </p:nvSpPr>
          <p:spPr bwMode="auto">
            <a:xfrm>
              <a:off x="4790443"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Rectangle 124">
              <a:extLst>
                <a:ext uri="{FF2B5EF4-FFF2-40B4-BE49-F238E27FC236}">
                  <a16:creationId xmlns:a16="http://schemas.microsoft.com/office/drawing/2014/main" id="{5FF9BB02-85F2-4C19-81D0-0E3D7A5433AD}"/>
                </a:ext>
              </a:extLst>
            </p:cNvPr>
            <p:cNvSpPr>
              <a:spLocks noChangeArrowheads="1"/>
            </p:cNvSpPr>
            <p:nvPr>
              <p:custDataLst>
                <p:tags r:id="rId50"/>
              </p:custDataLst>
            </p:nvPr>
          </p:nvSpPr>
          <p:spPr bwMode="auto">
            <a:xfrm>
              <a:off x="4821641"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Rectangle 125">
              <a:extLst>
                <a:ext uri="{FF2B5EF4-FFF2-40B4-BE49-F238E27FC236}">
                  <a16:creationId xmlns:a16="http://schemas.microsoft.com/office/drawing/2014/main" id="{37675EBC-1E07-43D9-9B6C-CD7FE697405B}"/>
                </a:ext>
              </a:extLst>
            </p:cNvPr>
            <p:cNvSpPr>
              <a:spLocks noChangeArrowheads="1"/>
            </p:cNvSpPr>
            <p:nvPr>
              <p:custDataLst>
                <p:tags r:id="rId51"/>
              </p:custDataLst>
            </p:nvPr>
          </p:nvSpPr>
          <p:spPr bwMode="auto">
            <a:xfrm>
              <a:off x="4762587"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Rectangle 126">
              <a:extLst>
                <a:ext uri="{FF2B5EF4-FFF2-40B4-BE49-F238E27FC236}">
                  <a16:creationId xmlns:a16="http://schemas.microsoft.com/office/drawing/2014/main" id="{A877A9C5-C3BC-4DD8-BD0F-25AAFDEA4399}"/>
                </a:ext>
              </a:extLst>
            </p:cNvPr>
            <p:cNvSpPr>
              <a:spLocks noChangeArrowheads="1"/>
            </p:cNvSpPr>
            <p:nvPr>
              <p:custDataLst>
                <p:tags r:id="rId52"/>
              </p:custDataLst>
            </p:nvPr>
          </p:nvSpPr>
          <p:spPr bwMode="auto">
            <a:xfrm>
              <a:off x="4882925"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Rectangle 127">
              <a:extLst>
                <a:ext uri="{FF2B5EF4-FFF2-40B4-BE49-F238E27FC236}">
                  <a16:creationId xmlns:a16="http://schemas.microsoft.com/office/drawing/2014/main" id="{FD537155-9DA9-4FF8-AC98-2800FEF006F3}"/>
                </a:ext>
              </a:extLst>
            </p:cNvPr>
            <p:cNvSpPr>
              <a:spLocks noChangeArrowheads="1"/>
            </p:cNvSpPr>
            <p:nvPr>
              <p:custDataLst>
                <p:tags r:id="rId53"/>
              </p:custDataLst>
            </p:nvPr>
          </p:nvSpPr>
          <p:spPr bwMode="auto">
            <a:xfrm>
              <a:off x="4851726" y="1817774"/>
              <a:ext cx="10028"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Rectangle 128">
              <a:extLst>
                <a:ext uri="{FF2B5EF4-FFF2-40B4-BE49-F238E27FC236}">
                  <a16:creationId xmlns:a16="http://schemas.microsoft.com/office/drawing/2014/main" id="{A91242BA-20D3-4812-911C-86DDE8C3B52B}"/>
                </a:ext>
              </a:extLst>
            </p:cNvPr>
            <p:cNvSpPr>
              <a:spLocks noChangeArrowheads="1"/>
            </p:cNvSpPr>
            <p:nvPr>
              <p:custDataLst>
                <p:tags r:id="rId54"/>
              </p:custDataLst>
            </p:nvPr>
          </p:nvSpPr>
          <p:spPr bwMode="auto">
            <a:xfrm>
              <a:off x="2883973" y="1833373"/>
              <a:ext cx="357672" cy="11811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Rectangle 129">
              <a:extLst>
                <a:ext uri="{FF2B5EF4-FFF2-40B4-BE49-F238E27FC236}">
                  <a16:creationId xmlns:a16="http://schemas.microsoft.com/office/drawing/2014/main" id="{ADD3C4CA-DAD6-4606-A55E-AB514E2E3957}"/>
                </a:ext>
              </a:extLst>
            </p:cNvPr>
            <p:cNvSpPr>
              <a:spLocks noChangeArrowheads="1"/>
            </p:cNvSpPr>
            <p:nvPr>
              <p:custDataLst>
                <p:tags r:id="rId55"/>
              </p:custDataLst>
            </p:nvPr>
          </p:nvSpPr>
          <p:spPr bwMode="auto">
            <a:xfrm>
              <a:off x="2883973" y="1889086"/>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Rectangle 130">
              <a:extLst>
                <a:ext uri="{FF2B5EF4-FFF2-40B4-BE49-F238E27FC236}">
                  <a16:creationId xmlns:a16="http://schemas.microsoft.com/office/drawing/2014/main" id="{4E055FF1-669E-46CF-AF3F-C2D2539EC511}"/>
                </a:ext>
              </a:extLst>
            </p:cNvPr>
            <p:cNvSpPr>
              <a:spLocks noChangeArrowheads="1"/>
            </p:cNvSpPr>
            <p:nvPr>
              <p:custDataLst>
                <p:tags r:id="rId56"/>
              </p:custDataLst>
            </p:nvPr>
          </p:nvSpPr>
          <p:spPr bwMode="auto">
            <a:xfrm>
              <a:off x="2883973" y="1857887"/>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Rectangle 131">
              <a:extLst>
                <a:ext uri="{FF2B5EF4-FFF2-40B4-BE49-F238E27FC236}">
                  <a16:creationId xmlns:a16="http://schemas.microsoft.com/office/drawing/2014/main" id="{7C961403-0433-40BE-84ED-3EC13D0C3D1B}"/>
                </a:ext>
              </a:extLst>
            </p:cNvPr>
            <p:cNvSpPr>
              <a:spLocks noChangeArrowheads="1"/>
            </p:cNvSpPr>
            <p:nvPr>
              <p:custDataLst>
                <p:tags r:id="rId57"/>
              </p:custDataLst>
            </p:nvPr>
          </p:nvSpPr>
          <p:spPr bwMode="auto">
            <a:xfrm>
              <a:off x="2883973" y="1920284"/>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Rectangle 132">
              <a:extLst>
                <a:ext uri="{FF2B5EF4-FFF2-40B4-BE49-F238E27FC236}">
                  <a16:creationId xmlns:a16="http://schemas.microsoft.com/office/drawing/2014/main" id="{E8EEA535-2739-4C9B-B242-D8CF2B5F9797}"/>
                </a:ext>
              </a:extLst>
            </p:cNvPr>
            <p:cNvSpPr>
              <a:spLocks noChangeArrowheads="1"/>
            </p:cNvSpPr>
            <p:nvPr>
              <p:custDataLst>
                <p:tags r:id="rId58"/>
              </p:custDataLst>
            </p:nvPr>
          </p:nvSpPr>
          <p:spPr bwMode="auto">
            <a:xfrm>
              <a:off x="2936343"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Rectangle 133">
              <a:extLst>
                <a:ext uri="{FF2B5EF4-FFF2-40B4-BE49-F238E27FC236}">
                  <a16:creationId xmlns:a16="http://schemas.microsoft.com/office/drawing/2014/main" id="{0C5492F1-38FD-4624-AE85-FB90809FA9B2}"/>
                </a:ext>
              </a:extLst>
            </p:cNvPr>
            <p:cNvSpPr>
              <a:spLocks noChangeArrowheads="1"/>
            </p:cNvSpPr>
            <p:nvPr>
              <p:custDataLst>
                <p:tags r:id="rId59"/>
              </p:custDataLst>
            </p:nvPr>
          </p:nvSpPr>
          <p:spPr bwMode="auto">
            <a:xfrm>
              <a:off x="2967542"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Rectangle 134">
              <a:extLst>
                <a:ext uri="{FF2B5EF4-FFF2-40B4-BE49-F238E27FC236}">
                  <a16:creationId xmlns:a16="http://schemas.microsoft.com/office/drawing/2014/main" id="{EE3B51EE-CE94-421F-8D49-5C34EE435E59}"/>
                </a:ext>
              </a:extLst>
            </p:cNvPr>
            <p:cNvSpPr>
              <a:spLocks noChangeArrowheads="1"/>
            </p:cNvSpPr>
            <p:nvPr>
              <p:custDataLst>
                <p:tags r:id="rId60"/>
              </p:custDataLst>
            </p:nvPr>
          </p:nvSpPr>
          <p:spPr bwMode="auto">
            <a:xfrm>
              <a:off x="2905144" y="1817774"/>
              <a:ext cx="10028"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Rectangle 135">
              <a:extLst>
                <a:ext uri="{FF2B5EF4-FFF2-40B4-BE49-F238E27FC236}">
                  <a16:creationId xmlns:a16="http://schemas.microsoft.com/office/drawing/2014/main" id="{E5CD1F94-58BD-4B0C-AB5E-F2E188790893}"/>
                </a:ext>
              </a:extLst>
            </p:cNvPr>
            <p:cNvSpPr>
              <a:spLocks noChangeArrowheads="1"/>
            </p:cNvSpPr>
            <p:nvPr>
              <p:custDataLst>
                <p:tags r:id="rId61"/>
              </p:custDataLst>
            </p:nvPr>
          </p:nvSpPr>
          <p:spPr bwMode="auto">
            <a:xfrm>
              <a:off x="3028825"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Rectangle 136">
              <a:extLst>
                <a:ext uri="{FF2B5EF4-FFF2-40B4-BE49-F238E27FC236}">
                  <a16:creationId xmlns:a16="http://schemas.microsoft.com/office/drawing/2014/main" id="{099CA1CD-0F61-40DC-B0BC-204F3321960D}"/>
                </a:ext>
              </a:extLst>
            </p:cNvPr>
            <p:cNvSpPr>
              <a:spLocks noChangeArrowheads="1"/>
            </p:cNvSpPr>
            <p:nvPr>
              <p:custDataLst>
                <p:tags r:id="rId62"/>
              </p:custDataLst>
            </p:nvPr>
          </p:nvSpPr>
          <p:spPr bwMode="auto">
            <a:xfrm>
              <a:off x="3060024"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Rectangle 137">
              <a:extLst>
                <a:ext uri="{FF2B5EF4-FFF2-40B4-BE49-F238E27FC236}">
                  <a16:creationId xmlns:a16="http://schemas.microsoft.com/office/drawing/2014/main" id="{E695AFE4-B37A-4BC2-AEA2-D3682BBFFAA4}"/>
                </a:ext>
              </a:extLst>
            </p:cNvPr>
            <p:cNvSpPr>
              <a:spLocks noChangeArrowheads="1"/>
            </p:cNvSpPr>
            <p:nvPr>
              <p:custDataLst>
                <p:tags r:id="rId63"/>
              </p:custDataLst>
            </p:nvPr>
          </p:nvSpPr>
          <p:spPr bwMode="auto">
            <a:xfrm>
              <a:off x="2998740"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Rectangle 138">
              <a:extLst>
                <a:ext uri="{FF2B5EF4-FFF2-40B4-BE49-F238E27FC236}">
                  <a16:creationId xmlns:a16="http://schemas.microsoft.com/office/drawing/2014/main" id="{70FD9BB3-845A-48D2-9AF0-31E0A06C0D5D}"/>
                </a:ext>
              </a:extLst>
            </p:cNvPr>
            <p:cNvSpPr>
              <a:spLocks noChangeArrowheads="1"/>
            </p:cNvSpPr>
            <p:nvPr>
              <p:custDataLst>
                <p:tags r:id="rId64"/>
              </p:custDataLst>
            </p:nvPr>
          </p:nvSpPr>
          <p:spPr bwMode="auto">
            <a:xfrm>
              <a:off x="3119079"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Rectangle 139">
              <a:extLst>
                <a:ext uri="{FF2B5EF4-FFF2-40B4-BE49-F238E27FC236}">
                  <a16:creationId xmlns:a16="http://schemas.microsoft.com/office/drawing/2014/main" id="{67B73A0D-5428-4668-9B9E-D8F799EABD69}"/>
                </a:ext>
              </a:extLst>
            </p:cNvPr>
            <p:cNvSpPr>
              <a:spLocks noChangeArrowheads="1"/>
            </p:cNvSpPr>
            <p:nvPr>
              <p:custDataLst>
                <p:tags r:id="rId65"/>
              </p:custDataLst>
            </p:nvPr>
          </p:nvSpPr>
          <p:spPr bwMode="auto">
            <a:xfrm>
              <a:off x="3149163" y="1817774"/>
              <a:ext cx="10028"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Rectangle 140">
              <a:extLst>
                <a:ext uri="{FF2B5EF4-FFF2-40B4-BE49-F238E27FC236}">
                  <a16:creationId xmlns:a16="http://schemas.microsoft.com/office/drawing/2014/main" id="{443FDA47-7886-4A7E-93F5-2A2E6E15F665}"/>
                </a:ext>
              </a:extLst>
            </p:cNvPr>
            <p:cNvSpPr>
              <a:spLocks noChangeArrowheads="1"/>
            </p:cNvSpPr>
            <p:nvPr>
              <p:custDataLst>
                <p:tags r:id="rId66"/>
              </p:custDataLst>
            </p:nvPr>
          </p:nvSpPr>
          <p:spPr bwMode="auto">
            <a:xfrm>
              <a:off x="3091223"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Rectangle 141">
              <a:extLst>
                <a:ext uri="{FF2B5EF4-FFF2-40B4-BE49-F238E27FC236}">
                  <a16:creationId xmlns:a16="http://schemas.microsoft.com/office/drawing/2014/main" id="{B10224D5-6FDC-4B23-9193-4A0C2A66B580}"/>
                </a:ext>
              </a:extLst>
            </p:cNvPr>
            <p:cNvSpPr>
              <a:spLocks noChangeArrowheads="1"/>
            </p:cNvSpPr>
            <p:nvPr>
              <p:custDataLst>
                <p:tags r:id="rId67"/>
              </p:custDataLst>
            </p:nvPr>
          </p:nvSpPr>
          <p:spPr bwMode="auto">
            <a:xfrm>
              <a:off x="3211561"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Rectangle 142">
              <a:extLst>
                <a:ext uri="{FF2B5EF4-FFF2-40B4-BE49-F238E27FC236}">
                  <a16:creationId xmlns:a16="http://schemas.microsoft.com/office/drawing/2014/main" id="{0EE23DE6-346D-40D6-99F5-FD7E0F87ABB8}"/>
                </a:ext>
              </a:extLst>
            </p:cNvPr>
            <p:cNvSpPr>
              <a:spLocks noChangeArrowheads="1"/>
            </p:cNvSpPr>
            <p:nvPr>
              <p:custDataLst>
                <p:tags r:id="rId68"/>
              </p:custDataLst>
            </p:nvPr>
          </p:nvSpPr>
          <p:spPr bwMode="auto">
            <a:xfrm>
              <a:off x="3180362"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Rectangle 143">
              <a:extLst>
                <a:ext uri="{FF2B5EF4-FFF2-40B4-BE49-F238E27FC236}">
                  <a16:creationId xmlns:a16="http://schemas.microsoft.com/office/drawing/2014/main" id="{A2ECE94E-BC82-4361-81AE-D46D6B49FDA2}"/>
                </a:ext>
              </a:extLst>
            </p:cNvPr>
            <p:cNvSpPr>
              <a:spLocks noChangeArrowheads="1"/>
            </p:cNvSpPr>
            <p:nvPr>
              <p:custDataLst>
                <p:tags r:id="rId69"/>
              </p:custDataLst>
            </p:nvPr>
          </p:nvSpPr>
          <p:spPr bwMode="auto">
            <a:xfrm>
              <a:off x="3304043" y="1833373"/>
              <a:ext cx="354329" cy="11811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Rectangle 144">
              <a:extLst>
                <a:ext uri="{FF2B5EF4-FFF2-40B4-BE49-F238E27FC236}">
                  <a16:creationId xmlns:a16="http://schemas.microsoft.com/office/drawing/2014/main" id="{B038E277-008A-4C31-8791-1ADEA9CBC96F}"/>
                </a:ext>
              </a:extLst>
            </p:cNvPr>
            <p:cNvSpPr>
              <a:spLocks noChangeArrowheads="1"/>
            </p:cNvSpPr>
            <p:nvPr>
              <p:custDataLst>
                <p:tags r:id="rId70"/>
              </p:custDataLst>
            </p:nvPr>
          </p:nvSpPr>
          <p:spPr bwMode="auto">
            <a:xfrm>
              <a:off x="3304043" y="1889086"/>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Rectangle 145">
              <a:extLst>
                <a:ext uri="{FF2B5EF4-FFF2-40B4-BE49-F238E27FC236}">
                  <a16:creationId xmlns:a16="http://schemas.microsoft.com/office/drawing/2014/main" id="{62AF20CC-C6C6-4E01-B59E-FDE11F050C0A}"/>
                </a:ext>
              </a:extLst>
            </p:cNvPr>
            <p:cNvSpPr>
              <a:spLocks noChangeArrowheads="1"/>
            </p:cNvSpPr>
            <p:nvPr>
              <p:custDataLst>
                <p:tags r:id="rId71"/>
              </p:custDataLst>
            </p:nvPr>
          </p:nvSpPr>
          <p:spPr bwMode="auto">
            <a:xfrm>
              <a:off x="3304043" y="1857887"/>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Rectangle 146">
              <a:extLst>
                <a:ext uri="{FF2B5EF4-FFF2-40B4-BE49-F238E27FC236}">
                  <a16:creationId xmlns:a16="http://schemas.microsoft.com/office/drawing/2014/main" id="{B72F0487-620B-4B92-9DB0-5BBB62622767}"/>
                </a:ext>
              </a:extLst>
            </p:cNvPr>
            <p:cNvSpPr>
              <a:spLocks noChangeArrowheads="1"/>
            </p:cNvSpPr>
            <p:nvPr>
              <p:custDataLst>
                <p:tags r:id="rId72"/>
              </p:custDataLst>
            </p:nvPr>
          </p:nvSpPr>
          <p:spPr bwMode="auto">
            <a:xfrm>
              <a:off x="3304043" y="1920284"/>
              <a:ext cx="373271" cy="668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10268BAE-4B75-4389-B9E8-F33CE95BB830}"/>
                </a:ext>
              </a:extLst>
            </p:cNvPr>
            <p:cNvSpPr>
              <a:spLocks noChangeArrowheads="1"/>
            </p:cNvSpPr>
            <p:nvPr>
              <p:custDataLst>
                <p:tags r:id="rId73"/>
              </p:custDataLst>
            </p:nvPr>
          </p:nvSpPr>
          <p:spPr bwMode="auto">
            <a:xfrm>
              <a:off x="3356412"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Rectangle 148">
              <a:extLst>
                <a:ext uri="{FF2B5EF4-FFF2-40B4-BE49-F238E27FC236}">
                  <a16:creationId xmlns:a16="http://schemas.microsoft.com/office/drawing/2014/main" id="{A101AB9A-8029-4027-9B25-085F8BCABF0A}"/>
                </a:ext>
              </a:extLst>
            </p:cNvPr>
            <p:cNvSpPr>
              <a:spLocks noChangeArrowheads="1"/>
            </p:cNvSpPr>
            <p:nvPr>
              <p:custDataLst>
                <p:tags r:id="rId74"/>
              </p:custDataLst>
            </p:nvPr>
          </p:nvSpPr>
          <p:spPr bwMode="auto">
            <a:xfrm>
              <a:off x="3386497"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Rectangle 149">
              <a:extLst>
                <a:ext uri="{FF2B5EF4-FFF2-40B4-BE49-F238E27FC236}">
                  <a16:creationId xmlns:a16="http://schemas.microsoft.com/office/drawing/2014/main" id="{C11DF259-7D29-4B1D-97D1-845FF317174B}"/>
                </a:ext>
              </a:extLst>
            </p:cNvPr>
            <p:cNvSpPr>
              <a:spLocks noChangeArrowheads="1"/>
            </p:cNvSpPr>
            <p:nvPr>
              <p:custDataLst>
                <p:tags r:id="rId75"/>
              </p:custDataLst>
            </p:nvPr>
          </p:nvSpPr>
          <p:spPr bwMode="auto">
            <a:xfrm>
              <a:off x="3325213"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Rectangle 150">
              <a:extLst>
                <a:ext uri="{FF2B5EF4-FFF2-40B4-BE49-F238E27FC236}">
                  <a16:creationId xmlns:a16="http://schemas.microsoft.com/office/drawing/2014/main" id="{37029672-95F3-4A7D-9737-CAC051A299A2}"/>
                </a:ext>
              </a:extLst>
            </p:cNvPr>
            <p:cNvSpPr>
              <a:spLocks noChangeArrowheads="1"/>
            </p:cNvSpPr>
            <p:nvPr>
              <p:custDataLst>
                <p:tags r:id="rId76"/>
              </p:custDataLst>
            </p:nvPr>
          </p:nvSpPr>
          <p:spPr bwMode="auto">
            <a:xfrm>
              <a:off x="3448894" y="1817774"/>
              <a:ext cx="5571"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Rectangle 151">
              <a:extLst>
                <a:ext uri="{FF2B5EF4-FFF2-40B4-BE49-F238E27FC236}">
                  <a16:creationId xmlns:a16="http://schemas.microsoft.com/office/drawing/2014/main" id="{676A5302-46DC-45E9-A2C8-6023A3794931}"/>
                </a:ext>
              </a:extLst>
            </p:cNvPr>
            <p:cNvSpPr>
              <a:spLocks noChangeArrowheads="1"/>
            </p:cNvSpPr>
            <p:nvPr>
              <p:custDataLst>
                <p:tags r:id="rId77"/>
              </p:custDataLst>
            </p:nvPr>
          </p:nvSpPr>
          <p:spPr bwMode="auto">
            <a:xfrm>
              <a:off x="3478979"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Rectangle 152">
              <a:extLst>
                <a:ext uri="{FF2B5EF4-FFF2-40B4-BE49-F238E27FC236}">
                  <a16:creationId xmlns:a16="http://schemas.microsoft.com/office/drawing/2014/main" id="{D4667607-C40E-4C2A-AACC-497B54EEA2D9}"/>
                </a:ext>
              </a:extLst>
            </p:cNvPr>
            <p:cNvSpPr>
              <a:spLocks noChangeArrowheads="1"/>
            </p:cNvSpPr>
            <p:nvPr>
              <p:custDataLst>
                <p:tags r:id="rId78"/>
              </p:custDataLst>
            </p:nvPr>
          </p:nvSpPr>
          <p:spPr bwMode="auto">
            <a:xfrm>
              <a:off x="3417696"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Rectangle 153">
              <a:extLst>
                <a:ext uri="{FF2B5EF4-FFF2-40B4-BE49-F238E27FC236}">
                  <a16:creationId xmlns:a16="http://schemas.microsoft.com/office/drawing/2014/main" id="{6BF94097-149B-4C13-AB57-CFA56A2AA822}"/>
                </a:ext>
              </a:extLst>
            </p:cNvPr>
            <p:cNvSpPr>
              <a:spLocks noChangeArrowheads="1"/>
            </p:cNvSpPr>
            <p:nvPr>
              <p:custDataLst>
                <p:tags r:id="rId79"/>
              </p:custDataLst>
            </p:nvPr>
          </p:nvSpPr>
          <p:spPr bwMode="auto">
            <a:xfrm>
              <a:off x="3538034"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Rectangle 154">
              <a:extLst>
                <a:ext uri="{FF2B5EF4-FFF2-40B4-BE49-F238E27FC236}">
                  <a16:creationId xmlns:a16="http://schemas.microsoft.com/office/drawing/2014/main" id="{F75F9510-22F0-4E97-8423-C557B8FF5E82}"/>
                </a:ext>
              </a:extLst>
            </p:cNvPr>
            <p:cNvSpPr>
              <a:spLocks noChangeArrowheads="1"/>
            </p:cNvSpPr>
            <p:nvPr>
              <p:custDataLst>
                <p:tags r:id="rId80"/>
              </p:custDataLst>
            </p:nvPr>
          </p:nvSpPr>
          <p:spPr bwMode="auto">
            <a:xfrm>
              <a:off x="3569233" y="1817774"/>
              <a:ext cx="8914"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Rectangle 155">
              <a:extLst>
                <a:ext uri="{FF2B5EF4-FFF2-40B4-BE49-F238E27FC236}">
                  <a16:creationId xmlns:a16="http://schemas.microsoft.com/office/drawing/2014/main" id="{79ACADAE-BC3E-4016-A413-BF53908B4422}"/>
                </a:ext>
              </a:extLst>
            </p:cNvPr>
            <p:cNvSpPr>
              <a:spLocks noChangeArrowheads="1"/>
            </p:cNvSpPr>
            <p:nvPr>
              <p:custDataLst>
                <p:tags r:id="rId81"/>
              </p:custDataLst>
            </p:nvPr>
          </p:nvSpPr>
          <p:spPr bwMode="auto">
            <a:xfrm>
              <a:off x="3506835" y="1817774"/>
              <a:ext cx="10028"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Rectangle 156">
              <a:extLst>
                <a:ext uri="{FF2B5EF4-FFF2-40B4-BE49-F238E27FC236}">
                  <a16:creationId xmlns:a16="http://schemas.microsoft.com/office/drawing/2014/main" id="{3B72047D-D95B-4B39-80C4-7E003C8ECCA4}"/>
                </a:ext>
              </a:extLst>
            </p:cNvPr>
            <p:cNvSpPr>
              <a:spLocks noChangeArrowheads="1"/>
            </p:cNvSpPr>
            <p:nvPr>
              <p:custDataLst>
                <p:tags r:id="rId82"/>
              </p:custDataLst>
            </p:nvPr>
          </p:nvSpPr>
          <p:spPr bwMode="auto">
            <a:xfrm>
              <a:off x="3630516"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Rectangle 157">
              <a:extLst>
                <a:ext uri="{FF2B5EF4-FFF2-40B4-BE49-F238E27FC236}">
                  <a16:creationId xmlns:a16="http://schemas.microsoft.com/office/drawing/2014/main" id="{BD044CF1-94A6-47B1-942E-7D08C0A14926}"/>
                </a:ext>
              </a:extLst>
            </p:cNvPr>
            <p:cNvSpPr>
              <a:spLocks noChangeArrowheads="1"/>
            </p:cNvSpPr>
            <p:nvPr>
              <p:custDataLst>
                <p:tags r:id="rId83"/>
              </p:custDataLst>
            </p:nvPr>
          </p:nvSpPr>
          <p:spPr bwMode="auto">
            <a:xfrm>
              <a:off x="3599317" y="1817774"/>
              <a:ext cx="6685" cy="1493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Rectangle 158">
              <a:extLst>
                <a:ext uri="{FF2B5EF4-FFF2-40B4-BE49-F238E27FC236}">
                  <a16:creationId xmlns:a16="http://schemas.microsoft.com/office/drawing/2014/main" id="{04747B0E-FAFF-4568-9F50-68E1DDE34E85}"/>
                </a:ext>
              </a:extLst>
            </p:cNvPr>
            <p:cNvSpPr>
              <a:spLocks noChangeArrowheads="1"/>
            </p:cNvSpPr>
            <p:nvPr>
              <p:custDataLst>
                <p:tags r:id="rId84"/>
              </p:custDataLst>
            </p:nvPr>
          </p:nvSpPr>
          <p:spPr bwMode="auto">
            <a:xfrm>
              <a:off x="4490711" y="1991596"/>
              <a:ext cx="762142" cy="20279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Rectangle 159">
              <a:extLst>
                <a:ext uri="{FF2B5EF4-FFF2-40B4-BE49-F238E27FC236}">
                  <a16:creationId xmlns:a16="http://schemas.microsoft.com/office/drawing/2014/main" id="{D215B889-6EFF-4884-B9DB-5D30749C23D2}"/>
                </a:ext>
              </a:extLst>
            </p:cNvPr>
            <p:cNvSpPr>
              <a:spLocks noChangeArrowheads="1"/>
            </p:cNvSpPr>
            <p:nvPr>
              <p:custDataLst>
                <p:tags r:id="rId85"/>
              </p:custDataLst>
            </p:nvPr>
          </p:nvSpPr>
          <p:spPr bwMode="auto">
            <a:xfrm>
              <a:off x="5080146" y="1920284"/>
              <a:ext cx="92482" cy="112539"/>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84">
              <a:extLst>
                <a:ext uri="{FF2B5EF4-FFF2-40B4-BE49-F238E27FC236}">
                  <a16:creationId xmlns:a16="http://schemas.microsoft.com/office/drawing/2014/main" id="{F6097015-21AB-44B9-A379-8DC4C16F10D1}"/>
                </a:ext>
              </a:extLst>
            </p:cNvPr>
            <p:cNvSpPr>
              <a:spLocks/>
            </p:cNvSpPr>
            <p:nvPr>
              <p:custDataLst>
                <p:tags r:id="rId86"/>
              </p:custDataLst>
            </p:nvPr>
          </p:nvSpPr>
          <p:spPr bwMode="auto">
            <a:xfrm>
              <a:off x="3263930" y="2255672"/>
              <a:ext cx="215049" cy="301960"/>
            </a:xfrm>
            <a:custGeom>
              <a:avLst/>
              <a:gdLst>
                <a:gd name="T0" fmla="*/ 193 w 193"/>
                <a:gd name="T1" fmla="*/ 271 h 271"/>
                <a:gd name="T2" fmla="*/ 0 w 193"/>
                <a:gd name="T3" fmla="*/ 271 h 271"/>
                <a:gd name="T4" fmla="*/ 97 w 193"/>
                <a:gd name="T5" fmla="*/ 0 h 271"/>
                <a:gd name="T6" fmla="*/ 193 w 193"/>
                <a:gd name="T7" fmla="*/ 271 h 271"/>
              </a:gdLst>
              <a:ahLst/>
              <a:cxnLst>
                <a:cxn ang="0">
                  <a:pos x="T0" y="T1"/>
                </a:cxn>
                <a:cxn ang="0">
                  <a:pos x="T2" y="T3"/>
                </a:cxn>
                <a:cxn ang="0">
                  <a:pos x="T4" y="T5"/>
                </a:cxn>
                <a:cxn ang="0">
                  <a:pos x="T6" y="T7"/>
                </a:cxn>
              </a:cxnLst>
              <a:rect l="0" t="0" r="r" b="b"/>
              <a:pathLst>
                <a:path w="193" h="271">
                  <a:moveTo>
                    <a:pt x="193" y="271"/>
                  </a:moveTo>
                  <a:lnTo>
                    <a:pt x="0" y="271"/>
                  </a:lnTo>
                  <a:lnTo>
                    <a:pt x="97" y="0"/>
                  </a:lnTo>
                  <a:lnTo>
                    <a:pt x="193" y="2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85">
              <a:extLst>
                <a:ext uri="{FF2B5EF4-FFF2-40B4-BE49-F238E27FC236}">
                  <a16:creationId xmlns:a16="http://schemas.microsoft.com/office/drawing/2014/main" id="{8C9AA08E-BF27-4936-931A-8C9CF3F920AC}"/>
                </a:ext>
              </a:extLst>
            </p:cNvPr>
            <p:cNvSpPr>
              <a:spLocks/>
            </p:cNvSpPr>
            <p:nvPr>
              <p:custDataLst>
                <p:tags r:id="rId87"/>
              </p:custDataLst>
            </p:nvPr>
          </p:nvSpPr>
          <p:spPr bwMode="auto">
            <a:xfrm>
              <a:off x="4861754" y="2150933"/>
              <a:ext cx="80225" cy="114767"/>
            </a:xfrm>
            <a:custGeom>
              <a:avLst/>
              <a:gdLst>
                <a:gd name="T0" fmla="*/ 72 w 72"/>
                <a:gd name="T1" fmla="*/ 103 h 103"/>
                <a:gd name="T2" fmla="*/ 0 w 72"/>
                <a:gd name="T3" fmla="*/ 103 h 103"/>
                <a:gd name="T4" fmla="*/ 36 w 72"/>
                <a:gd name="T5" fmla="*/ 0 h 103"/>
                <a:gd name="T6" fmla="*/ 72 w 72"/>
                <a:gd name="T7" fmla="*/ 103 h 103"/>
              </a:gdLst>
              <a:ahLst/>
              <a:cxnLst>
                <a:cxn ang="0">
                  <a:pos x="T0" y="T1"/>
                </a:cxn>
                <a:cxn ang="0">
                  <a:pos x="T2" y="T3"/>
                </a:cxn>
                <a:cxn ang="0">
                  <a:pos x="T4" y="T5"/>
                </a:cxn>
                <a:cxn ang="0">
                  <a:pos x="T6" y="T7"/>
                </a:cxn>
              </a:cxnLst>
              <a:rect l="0" t="0" r="r" b="b"/>
              <a:pathLst>
                <a:path w="72" h="103">
                  <a:moveTo>
                    <a:pt x="72" y="103"/>
                  </a:moveTo>
                  <a:lnTo>
                    <a:pt x="0" y="103"/>
                  </a:lnTo>
                  <a:lnTo>
                    <a:pt x="36" y="0"/>
                  </a:lnTo>
                  <a:lnTo>
                    <a:pt x="72" y="103"/>
                  </a:lnTo>
                  <a:close/>
                </a:path>
              </a:pathLst>
            </a:custGeom>
            <a:solidFill>
              <a:schemeClr val="l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86">
              <a:extLst>
                <a:ext uri="{FF2B5EF4-FFF2-40B4-BE49-F238E27FC236}">
                  <a16:creationId xmlns:a16="http://schemas.microsoft.com/office/drawing/2014/main" id="{4336ED74-3D44-4E8D-BD7E-93C02CE161DD}"/>
                </a:ext>
              </a:extLst>
            </p:cNvPr>
            <p:cNvSpPr>
              <a:spLocks/>
            </p:cNvSpPr>
            <p:nvPr>
              <p:custDataLst>
                <p:tags r:id="rId88"/>
              </p:custDataLst>
            </p:nvPr>
          </p:nvSpPr>
          <p:spPr bwMode="auto">
            <a:xfrm>
              <a:off x="4034986" y="2091878"/>
              <a:ext cx="148194" cy="205021"/>
            </a:xfrm>
            <a:custGeom>
              <a:avLst/>
              <a:gdLst>
                <a:gd name="T0" fmla="*/ 133 w 133"/>
                <a:gd name="T1" fmla="*/ 184 h 184"/>
                <a:gd name="T2" fmla="*/ 0 w 133"/>
                <a:gd name="T3" fmla="*/ 184 h 184"/>
                <a:gd name="T4" fmla="*/ 66 w 133"/>
                <a:gd name="T5" fmla="*/ 0 h 184"/>
                <a:gd name="T6" fmla="*/ 133 w 133"/>
                <a:gd name="T7" fmla="*/ 184 h 184"/>
              </a:gdLst>
              <a:ahLst/>
              <a:cxnLst>
                <a:cxn ang="0">
                  <a:pos x="T0" y="T1"/>
                </a:cxn>
                <a:cxn ang="0">
                  <a:pos x="T2" y="T3"/>
                </a:cxn>
                <a:cxn ang="0">
                  <a:pos x="T4" y="T5"/>
                </a:cxn>
                <a:cxn ang="0">
                  <a:pos x="T6" y="T7"/>
                </a:cxn>
              </a:cxnLst>
              <a:rect l="0" t="0" r="r" b="b"/>
              <a:pathLst>
                <a:path w="133" h="184">
                  <a:moveTo>
                    <a:pt x="133" y="184"/>
                  </a:moveTo>
                  <a:lnTo>
                    <a:pt x="0" y="184"/>
                  </a:lnTo>
                  <a:lnTo>
                    <a:pt x="66" y="0"/>
                  </a:lnTo>
                  <a:lnTo>
                    <a:pt x="133" y="184"/>
                  </a:lnTo>
                  <a:close/>
                </a:path>
              </a:pathLst>
            </a:custGeom>
            <a:solidFill>
              <a:srgbClr val="FF4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Rectangle 163">
              <a:extLst>
                <a:ext uri="{FF2B5EF4-FFF2-40B4-BE49-F238E27FC236}">
                  <a16:creationId xmlns:a16="http://schemas.microsoft.com/office/drawing/2014/main" id="{20B0F6AF-CA3D-4D7B-807C-3F19017A1195}"/>
                </a:ext>
              </a:extLst>
            </p:cNvPr>
            <p:cNvSpPr>
              <a:spLocks noChangeArrowheads="1"/>
            </p:cNvSpPr>
            <p:nvPr>
              <p:custDataLst>
                <p:tags r:id="rId89"/>
              </p:custDataLst>
            </p:nvPr>
          </p:nvSpPr>
          <p:spPr bwMode="auto">
            <a:xfrm>
              <a:off x="2883973" y="2066250"/>
              <a:ext cx="55712" cy="9916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Rectangle 164">
              <a:extLst>
                <a:ext uri="{FF2B5EF4-FFF2-40B4-BE49-F238E27FC236}">
                  <a16:creationId xmlns:a16="http://schemas.microsoft.com/office/drawing/2014/main" id="{985CBA2D-F612-4A12-AF22-B8E812A1AD57}"/>
                </a:ext>
              </a:extLst>
            </p:cNvPr>
            <p:cNvSpPr>
              <a:spLocks noChangeArrowheads="1"/>
            </p:cNvSpPr>
            <p:nvPr>
              <p:custDataLst>
                <p:tags r:id="rId90"/>
              </p:custDataLst>
            </p:nvPr>
          </p:nvSpPr>
          <p:spPr bwMode="auto">
            <a:xfrm>
              <a:off x="5126944" y="2094106"/>
              <a:ext cx="55712" cy="100282"/>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Rectangle 165">
              <a:extLst>
                <a:ext uri="{FF2B5EF4-FFF2-40B4-BE49-F238E27FC236}">
                  <a16:creationId xmlns:a16="http://schemas.microsoft.com/office/drawing/2014/main" id="{0E7E803B-3745-482A-B3E3-E07E3293F4D8}"/>
                </a:ext>
              </a:extLst>
            </p:cNvPr>
            <p:cNvSpPr>
              <a:spLocks noChangeArrowheads="1"/>
            </p:cNvSpPr>
            <p:nvPr>
              <p:custDataLst>
                <p:tags r:id="rId91"/>
              </p:custDataLst>
            </p:nvPr>
          </p:nvSpPr>
          <p:spPr bwMode="auto">
            <a:xfrm>
              <a:off x="4534167" y="2091878"/>
              <a:ext cx="169365" cy="590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Rectangle 166">
              <a:extLst>
                <a:ext uri="{FF2B5EF4-FFF2-40B4-BE49-F238E27FC236}">
                  <a16:creationId xmlns:a16="http://schemas.microsoft.com/office/drawing/2014/main" id="{22C494A2-C8D7-46E1-9351-4A5253248341}"/>
                </a:ext>
              </a:extLst>
            </p:cNvPr>
            <p:cNvSpPr>
              <a:spLocks noChangeArrowheads="1"/>
            </p:cNvSpPr>
            <p:nvPr>
              <p:custDataLst>
                <p:tags r:id="rId92"/>
              </p:custDataLst>
            </p:nvPr>
          </p:nvSpPr>
          <p:spPr bwMode="auto">
            <a:xfrm>
              <a:off x="4722474" y="2091878"/>
              <a:ext cx="172708" cy="590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Rectangle 167">
              <a:extLst>
                <a:ext uri="{FF2B5EF4-FFF2-40B4-BE49-F238E27FC236}">
                  <a16:creationId xmlns:a16="http://schemas.microsoft.com/office/drawing/2014/main" id="{71BA5519-3A3E-482C-B13C-94FE6CBAE3A6}"/>
                </a:ext>
              </a:extLst>
            </p:cNvPr>
            <p:cNvSpPr>
              <a:spLocks noChangeArrowheads="1"/>
            </p:cNvSpPr>
            <p:nvPr>
              <p:custDataLst>
                <p:tags r:id="rId93"/>
              </p:custDataLst>
            </p:nvPr>
          </p:nvSpPr>
          <p:spPr bwMode="auto">
            <a:xfrm>
              <a:off x="4914124" y="2091878"/>
              <a:ext cx="169365" cy="590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Rectangle 168">
              <a:extLst>
                <a:ext uri="{FF2B5EF4-FFF2-40B4-BE49-F238E27FC236}">
                  <a16:creationId xmlns:a16="http://schemas.microsoft.com/office/drawing/2014/main" id="{9C6F78E8-73C5-4F9B-84CC-1664E6FE9619}"/>
                </a:ext>
              </a:extLst>
            </p:cNvPr>
            <p:cNvSpPr>
              <a:spLocks noChangeArrowheads="1"/>
            </p:cNvSpPr>
            <p:nvPr>
              <p:custDataLst>
                <p:tags r:id="rId94"/>
              </p:custDataLst>
            </p:nvPr>
          </p:nvSpPr>
          <p:spPr bwMode="auto">
            <a:xfrm>
              <a:off x="4914124" y="2091878"/>
              <a:ext cx="169365" cy="590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Rectangle 169">
              <a:extLst>
                <a:ext uri="{FF2B5EF4-FFF2-40B4-BE49-F238E27FC236}">
                  <a16:creationId xmlns:a16="http://schemas.microsoft.com/office/drawing/2014/main" id="{BC3F001A-154B-4F5A-8BCC-3D2BEB717779}"/>
                </a:ext>
              </a:extLst>
            </p:cNvPr>
            <p:cNvSpPr>
              <a:spLocks noChangeArrowheads="1"/>
            </p:cNvSpPr>
            <p:nvPr>
              <p:custDataLst>
                <p:tags r:id="rId95"/>
              </p:custDataLst>
            </p:nvPr>
          </p:nvSpPr>
          <p:spPr bwMode="auto">
            <a:xfrm>
              <a:off x="2535215" y="2091878"/>
              <a:ext cx="18942" cy="114767"/>
            </a:xfrm>
            <a:prstGeom prst="rect">
              <a:avLst/>
            </a:prstGeom>
            <a:solidFill>
              <a:srgbClr val="FF4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Oval 170">
              <a:extLst>
                <a:ext uri="{FF2B5EF4-FFF2-40B4-BE49-F238E27FC236}">
                  <a16:creationId xmlns:a16="http://schemas.microsoft.com/office/drawing/2014/main" id="{469B4E7B-4BE1-4D0F-9F84-25D3C1781E05}"/>
                </a:ext>
              </a:extLst>
            </p:cNvPr>
            <p:cNvSpPr>
              <a:spLocks noChangeArrowheads="1"/>
            </p:cNvSpPr>
            <p:nvPr>
              <p:custDataLst>
                <p:tags r:id="rId96"/>
              </p:custDataLst>
            </p:nvPr>
          </p:nvSpPr>
          <p:spPr bwMode="auto">
            <a:xfrm>
              <a:off x="2482846" y="2017224"/>
              <a:ext cx="127024" cy="127024"/>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Rectangle 171">
              <a:extLst>
                <a:ext uri="{FF2B5EF4-FFF2-40B4-BE49-F238E27FC236}">
                  <a16:creationId xmlns:a16="http://schemas.microsoft.com/office/drawing/2014/main" id="{971DAC78-901C-40A9-BCE2-556BEDAA49C1}"/>
                </a:ext>
              </a:extLst>
            </p:cNvPr>
            <p:cNvSpPr>
              <a:spLocks noChangeArrowheads="1"/>
            </p:cNvSpPr>
            <p:nvPr>
              <p:custDataLst>
                <p:tags r:id="rId97"/>
              </p:custDataLst>
            </p:nvPr>
          </p:nvSpPr>
          <p:spPr bwMode="auto">
            <a:xfrm>
              <a:off x="2306796" y="2091878"/>
              <a:ext cx="18942" cy="114767"/>
            </a:xfrm>
            <a:prstGeom prst="rect">
              <a:avLst/>
            </a:prstGeom>
            <a:solidFill>
              <a:srgbClr val="FF4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172">
              <a:extLst>
                <a:ext uri="{FF2B5EF4-FFF2-40B4-BE49-F238E27FC236}">
                  <a16:creationId xmlns:a16="http://schemas.microsoft.com/office/drawing/2014/main" id="{53C58E30-44D0-4657-820B-2452873FC89C}"/>
                </a:ext>
              </a:extLst>
            </p:cNvPr>
            <p:cNvSpPr>
              <a:spLocks noChangeArrowheads="1"/>
            </p:cNvSpPr>
            <p:nvPr>
              <p:custDataLst>
                <p:tags r:id="rId98"/>
              </p:custDataLst>
            </p:nvPr>
          </p:nvSpPr>
          <p:spPr bwMode="auto">
            <a:xfrm>
              <a:off x="2254426" y="2017224"/>
              <a:ext cx="127024" cy="127024"/>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Rectangle 173">
              <a:extLst>
                <a:ext uri="{FF2B5EF4-FFF2-40B4-BE49-F238E27FC236}">
                  <a16:creationId xmlns:a16="http://schemas.microsoft.com/office/drawing/2014/main" id="{D7FA8BA8-1F92-43A4-8C87-F356CC4B297A}"/>
                </a:ext>
              </a:extLst>
            </p:cNvPr>
            <p:cNvSpPr>
              <a:spLocks noChangeArrowheads="1"/>
            </p:cNvSpPr>
            <p:nvPr>
              <p:custDataLst>
                <p:tags r:id="rId99"/>
              </p:custDataLst>
            </p:nvPr>
          </p:nvSpPr>
          <p:spPr bwMode="auto">
            <a:xfrm>
              <a:off x="2763635" y="2091878"/>
              <a:ext cx="18942" cy="114767"/>
            </a:xfrm>
            <a:prstGeom prst="rect">
              <a:avLst/>
            </a:prstGeom>
            <a:solidFill>
              <a:srgbClr val="FF4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Oval 174">
              <a:extLst>
                <a:ext uri="{FF2B5EF4-FFF2-40B4-BE49-F238E27FC236}">
                  <a16:creationId xmlns:a16="http://schemas.microsoft.com/office/drawing/2014/main" id="{388EE9B0-0A45-46C5-8714-A011B85A261D}"/>
                </a:ext>
              </a:extLst>
            </p:cNvPr>
            <p:cNvSpPr>
              <a:spLocks noChangeArrowheads="1"/>
            </p:cNvSpPr>
            <p:nvPr>
              <p:custDataLst>
                <p:tags r:id="rId100"/>
              </p:custDataLst>
            </p:nvPr>
          </p:nvSpPr>
          <p:spPr bwMode="auto">
            <a:xfrm>
              <a:off x="2711266" y="2017224"/>
              <a:ext cx="127024" cy="127024"/>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Rectangle 175">
              <a:extLst>
                <a:ext uri="{FF2B5EF4-FFF2-40B4-BE49-F238E27FC236}">
                  <a16:creationId xmlns:a16="http://schemas.microsoft.com/office/drawing/2014/main" id="{D61C9B75-EC03-4987-AAF6-00B85DAE60F7}"/>
                </a:ext>
              </a:extLst>
            </p:cNvPr>
            <p:cNvSpPr>
              <a:spLocks noChangeArrowheads="1"/>
            </p:cNvSpPr>
            <p:nvPr>
              <p:custDataLst>
                <p:tags r:id="rId101"/>
              </p:custDataLst>
            </p:nvPr>
          </p:nvSpPr>
          <p:spPr bwMode="auto">
            <a:xfrm>
              <a:off x="3266159" y="2091878"/>
              <a:ext cx="18942" cy="114767"/>
            </a:xfrm>
            <a:prstGeom prst="rect">
              <a:avLst/>
            </a:prstGeom>
            <a:solidFill>
              <a:srgbClr val="FF4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176">
              <a:extLst>
                <a:ext uri="{FF2B5EF4-FFF2-40B4-BE49-F238E27FC236}">
                  <a16:creationId xmlns:a16="http://schemas.microsoft.com/office/drawing/2014/main" id="{E470A2D5-EB35-426B-BBDC-D7942CE00735}"/>
                </a:ext>
              </a:extLst>
            </p:cNvPr>
            <p:cNvSpPr>
              <a:spLocks noChangeArrowheads="1"/>
            </p:cNvSpPr>
            <p:nvPr>
              <p:custDataLst>
                <p:tags r:id="rId102"/>
              </p:custDataLst>
            </p:nvPr>
          </p:nvSpPr>
          <p:spPr bwMode="auto">
            <a:xfrm>
              <a:off x="3211561" y="2017224"/>
              <a:ext cx="125909" cy="127024"/>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Rectangle 177">
              <a:extLst>
                <a:ext uri="{FF2B5EF4-FFF2-40B4-BE49-F238E27FC236}">
                  <a16:creationId xmlns:a16="http://schemas.microsoft.com/office/drawing/2014/main" id="{736B678C-0AE8-4B67-8280-8612978FE93F}"/>
                </a:ext>
              </a:extLst>
            </p:cNvPr>
            <p:cNvSpPr>
              <a:spLocks noChangeArrowheads="1"/>
            </p:cNvSpPr>
            <p:nvPr>
              <p:custDataLst>
                <p:tags r:id="rId103"/>
              </p:custDataLst>
            </p:nvPr>
          </p:nvSpPr>
          <p:spPr bwMode="auto">
            <a:xfrm>
              <a:off x="3038853" y="2091878"/>
              <a:ext cx="17828" cy="114767"/>
            </a:xfrm>
            <a:prstGeom prst="rect">
              <a:avLst/>
            </a:prstGeom>
            <a:solidFill>
              <a:srgbClr val="FF4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Oval 178">
              <a:extLst>
                <a:ext uri="{FF2B5EF4-FFF2-40B4-BE49-F238E27FC236}">
                  <a16:creationId xmlns:a16="http://schemas.microsoft.com/office/drawing/2014/main" id="{38A8E7D3-4387-4DBA-B04D-5E3501376DF3}"/>
                </a:ext>
              </a:extLst>
            </p:cNvPr>
            <p:cNvSpPr>
              <a:spLocks noChangeArrowheads="1"/>
            </p:cNvSpPr>
            <p:nvPr>
              <p:custDataLst>
                <p:tags r:id="rId104"/>
              </p:custDataLst>
            </p:nvPr>
          </p:nvSpPr>
          <p:spPr bwMode="auto">
            <a:xfrm>
              <a:off x="2983141" y="2017224"/>
              <a:ext cx="125909" cy="127024"/>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Rectangle 179">
              <a:extLst>
                <a:ext uri="{FF2B5EF4-FFF2-40B4-BE49-F238E27FC236}">
                  <a16:creationId xmlns:a16="http://schemas.microsoft.com/office/drawing/2014/main" id="{2B2B78BE-4F21-4FDB-AA8D-3596E52D7251}"/>
                </a:ext>
              </a:extLst>
            </p:cNvPr>
            <p:cNvSpPr>
              <a:spLocks noChangeArrowheads="1"/>
            </p:cNvSpPr>
            <p:nvPr>
              <p:custDataLst>
                <p:tags r:id="rId105"/>
              </p:custDataLst>
            </p:nvPr>
          </p:nvSpPr>
          <p:spPr bwMode="auto">
            <a:xfrm>
              <a:off x="3494578" y="2091878"/>
              <a:ext cx="18942" cy="114767"/>
            </a:xfrm>
            <a:prstGeom prst="rect">
              <a:avLst/>
            </a:prstGeom>
            <a:solidFill>
              <a:srgbClr val="FF4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Oval 180">
              <a:extLst>
                <a:ext uri="{FF2B5EF4-FFF2-40B4-BE49-F238E27FC236}">
                  <a16:creationId xmlns:a16="http://schemas.microsoft.com/office/drawing/2014/main" id="{BA0BB630-987C-4378-AD0B-FEADA05614FF}"/>
                </a:ext>
              </a:extLst>
            </p:cNvPr>
            <p:cNvSpPr>
              <a:spLocks noChangeArrowheads="1"/>
            </p:cNvSpPr>
            <p:nvPr>
              <p:custDataLst>
                <p:tags r:id="rId106"/>
              </p:custDataLst>
            </p:nvPr>
          </p:nvSpPr>
          <p:spPr bwMode="auto">
            <a:xfrm>
              <a:off x="3438866" y="2017224"/>
              <a:ext cx="127024" cy="127024"/>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105">
              <a:extLst>
                <a:ext uri="{FF2B5EF4-FFF2-40B4-BE49-F238E27FC236}">
                  <a16:creationId xmlns:a16="http://schemas.microsoft.com/office/drawing/2014/main" id="{0F4B525C-47F2-44A1-8EF1-3CCF1B3BA504}"/>
                </a:ext>
              </a:extLst>
            </p:cNvPr>
            <p:cNvSpPr>
              <a:spLocks/>
            </p:cNvSpPr>
            <p:nvPr>
              <p:custDataLst>
                <p:tags r:id="rId107"/>
              </p:custDataLst>
            </p:nvPr>
          </p:nvSpPr>
          <p:spPr bwMode="auto">
            <a:xfrm>
              <a:off x="4265634" y="2218902"/>
              <a:ext cx="142623" cy="34542"/>
            </a:xfrm>
            <a:custGeom>
              <a:avLst/>
              <a:gdLst>
                <a:gd name="T0" fmla="*/ 40 w 46"/>
                <a:gd name="T1" fmla="*/ 0 h 11"/>
                <a:gd name="T2" fmla="*/ 6 w 46"/>
                <a:gd name="T3" fmla="*/ 0 h 11"/>
                <a:gd name="T4" fmla="*/ 0 w 46"/>
                <a:gd name="T5" fmla="*/ 6 h 11"/>
                <a:gd name="T6" fmla="*/ 0 w 46"/>
                <a:gd name="T7" fmla="*/ 11 h 11"/>
                <a:gd name="T8" fmla="*/ 46 w 46"/>
                <a:gd name="T9" fmla="*/ 11 h 11"/>
                <a:gd name="T10" fmla="*/ 46 w 46"/>
                <a:gd name="T11" fmla="*/ 6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3"/>
                    <a:pt x="0" y="6"/>
                  </a:cubicBezTo>
                  <a:cubicBezTo>
                    <a:pt x="0" y="11"/>
                    <a:pt x="0" y="11"/>
                    <a:pt x="0" y="11"/>
                  </a:cubicBezTo>
                  <a:cubicBezTo>
                    <a:pt x="46" y="11"/>
                    <a:pt x="46" y="11"/>
                    <a:pt x="46" y="11"/>
                  </a:cubicBezTo>
                  <a:cubicBezTo>
                    <a:pt x="46" y="6"/>
                    <a:pt x="46" y="6"/>
                    <a:pt x="46" y="6"/>
                  </a:cubicBezTo>
                  <a:cubicBezTo>
                    <a:pt x="46" y="3"/>
                    <a:pt x="43" y="0"/>
                    <a:pt x="4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106">
              <a:extLst>
                <a:ext uri="{FF2B5EF4-FFF2-40B4-BE49-F238E27FC236}">
                  <a16:creationId xmlns:a16="http://schemas.microsoft.com/office/drawing/2014/main" id="{4DB2F09B-0255-448E-8936-90B5B3D1D2F9}"/>
                </a:ext>
              </a:extLst>
            </p:cNvPr>
            <p:cNvSpPr>
              <a:spLocks/>
            </p:cNvSpPr>
            <p:nvPr>
              <p:custDataLst>
                <p:tags r:id="rId108"/>
              </p:custDataLst>
            </p:nvPr>
          </p:nvSpPr>
          <p:spPr bwMode="auto">
            <a:xfrm>
              <a:off x="4312432" y="2194388"/>
              <a:ext cx="61283" cy="30085"/>
            </a:xfrm>
            <a:custGeom>
              <a:avLst/>
              <a:gdLst>
                <a:gd name="T0" fmla="*/ 14 w 20"/>
                <a:gd name="T1" fmla="*/ 0 h 10"/>
                <a:gd name="T2" fmla="*/ 6 w 20"/>
                <a:gd name="T3" fmla="*/ 0 h 10"/>
                <a:gd name="T4" fmla="*/ 0 w 20"/>
                <a:gd name="T5" fmla="*/ 6 h 10"/>
                <a:gd name="T6" fmla="*/ 0 w 20"/>
                <a:gd name="T7" fmla="*/ 10 h 10"/>
                <a:gd name="T8" fmla="*/ 20 w 20"/>
                <a:gd name="T9" fmla="*/ 10 h 10"/>
                <a:gd name="T10" fmla="*/ 20 w 20"/>
                <a:gd name="T11" fmla="*/ 6 h 10"/>
                <a:gd name="T12" fmla="*/ 14 w 2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0" h="10">
                  <a:moveTo>
                    <a:pt x="14" y="0"/>
                  </a:moveTo>
                  <a:cubicBezTo>
                    <a:pt x="6" y="0"/>
                    <a:pt x="6" y="0"/>
                    <a:pt x="6" y="0"/>
                  </a:cubicBezTo>
                  <a:cubicBezTo>
                    <a:pt x="3" y="0"/>
                    <a:pt x="0" y="2"/>
                    <a:pt x="0" y="6"/>
                  </a:cubicBezTo>
                  <a:cubicBezTo>
                    <a:pt x="0" y="10"/>
                    <a:pt x="0" y="10"/>
                    <a:pt x="0" y="10"/>
                  </a:cubicBezTo>
                  <a:cubicBezTo>
                    <a:pt x="20" y="10"/>
                    <a:pt x="20" y="10"/>
                    <a:pt x="20" y="10"/>
                  </a:cubicBezTo>
                  <a:cubicBezTo>
                    <a:pt x="20" y="6"/>
                    <a:pt x="20" y="6"/>
                    <a:pt x="20" y="6"/>
                  </a:cubicBezTo>
                  <a:cubicBezTo>
                    <a:pt x="20" y="2"/>
                    <a:pt x="17" y="0"/>
                    <a:pt x="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Oval 183">
              <a:extLst>
                <a:ext uri="{FF2B5EF4-FFF2-40B4-BE49-F238E27FC236}">
                  <a16:creationId xmlns:a16="http://schemas.microsoft.com/office/drawing/2014/main" id="{0E7D6F0C-A2B5-4F6C-9483-7A1A0D89CE77}"/>
                </a:ext>
              </a:extLst>
            </p:cNvPr>
            <p:cNvSpPr>
              <a:spLocks noChangeArrowheads="1"/>
            </p:cNvSpPr>
            <p:nvPr>
              <p:custDataLst>
                <p:tags r:id="rId109"/>
              </p:custDataLst>
            </p:nvPr>
          </p:nvSpPr>
          <p:spPr bwMode="auto">
            <a:xfrm>
              <a:off x="4284576" y="2237844"/>
              <a:ext cx="27856" cy="27856"/>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5" name="Oval 184">
              <a:extLst>
                <a:ext uri="{FF2B5EF4-FFF2-40B4-BE49-F238E27FC236}">
                  <a16:creationId xmlns:a16="http://schemas.microsoft.com/office/drawing/2014/main" id="{BF7770C1-B7AF-49DB-927C-09FC67300E91}"/>
                </a:ext>
              </a:extLst>
            </p:cNvPr>
            <p:cNvSpPr>
              <a:spLocks noChangeArrowheads="1"/>
            </p:cNvSpPr>
            <p:nvPr>
              <p:custDataLst>
                <p:tags r:id="rId110"/>
              </p:custDataLst>
            </p:nvPr>
          </p:nvSpPr>
          <p:spPr bwMode="auto">
            <a:xfrm>
              <a:off x="4368145" y="2237844"/>
              <a:ext cx="27856" cy="27856"/>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Freeform 109">
              <a:extLst>
                <a:ext uri="{FF2B5EF4-FFF2-40B4-BE49-F238E27FC236}">
                  <a16:creationId xmlns:a16="http://schemas.microsoft.com/office/drawing/2014/main" id="{FB417302-0E3A-4066-89EB-C5D07144024D}"/>
                </a:ext>
              </a:extLst>
            </p:cNvPr>
            <p:cNvSpPr>
              <a:spLocks/>
            </p:cNvSpPr>
            <p:nvPr>
              <p:custDataLst>
                <p:tags r:id="rId111"/>
              </p:custDataLst>
            </p:nvPr>
          </p:nvSpPr>
          <p:spPr bwMode="auto">
            <a:xfrm>
              <a:off x="3852250" y="2255672"/>
              <a:ext cx="130366" cy="74654"/>
            </a:xfrm>
            <a:custGeom>
              <a:avLst/>
              <a:gdLst>
                <a:gd name="T0" fmla="*/ 20 w 42"/>
                <a:gd name="T1" fmla="*/ 19 h 24"/>
                <a:gd name="T2" fmla="*/ 20 w 42"/>
                <a:gd name="T3" fmla="*/ 0 h 24"/>
                <a:gd name="T4" fmla="*/ 29 w 42"/>
                <a:gd name="T5" fmla="*/ 0 h 24"/>
                <a:gd name="T6" fmla="*/ 35 w 42"/>
                <a:gd name="T7" fmla="*/ 6 h 24"/>
                <a:gd name="T8" fmla="*/ 35 w 42"/>
                <a:gd name="T9" fmla="*/ 14 h 24"/>
                <a:gd name="T10" fmla="*/ 36 w 42"/>
                <a:gd name="T11" fmla="*/ 14 h 24"/>
                <a:gd name="T12" fmla="*/ 42 w 42"/>
                <a:gd name="T13" fmla="*/ 20 h 24"/>
                <a:gd name="T14" fmla="*/ 42 w 42"/>
                <a:gd name="T15" fmla="*/ 24 h 24"/>
                <a:gd name="T16" fmla="*/ 0 w 42"/>
                <a:gd name="T17" fmla="*/ 24 h 24"/>
                <a:gd name="T18" fmla="*/ 0 w 42"/>
                <a:gd name="T19" fmla="*/ 19 h 24"/>
                <a:gd name="T20" fmla="*/ 20 w 42"/>
                <a:gd name="T21"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24">
                  <a:moveTo>
                    <a:pt x="20" y="19"/>
                  </a:moveTo>
                  <a:cubicBezTo>
                    <a:pt x="20" y="0"/>
                    <a:pt x="20" y="0"/>
                    <a:pt x="20" y="0"/>
                  </a:cubicBezTo>
                  <a:cubicBezTo>
                    <a:pt x="29" y="0"/>
                    <a:pt x="29" y="0"/>
                    <a:pt x="29" y="0"/>
                  </a:cubicBezTo>
                  <a:cubicBezTo>
                    <a:pt x="33" y="0"/>
                    <a:pt x="35" y="3"/>
                    <a:pt x="35" y="6"/>
                  </a:cubicBezTo>
                  <a:cubicBezTo>
                    <a:pt x="35" y="14"/>
                    <a:pt x="35" y="14"/>
                    <a:pt x="35" y="14"/>
                  </a:cubicBezTo>
                  <a:cubicBezTo>
                    <a:pt x="36" y="14"/>
                    <a:pt x="36" y="14"/>
                    <a:pt x="36" y="14"/>
                  </a:cubicBezTo>
                  <a:cubicBezTo>
                    <a:pt x="40" y="14"/>
                    <a:pt x="42" y="16"/>
                    <a:pt x="42" y="20"/>
                  </a:cubicBezTo>
                  <a:cubicBezTo>
                    <a:pt x="42" y="24"/>
                    <a:pt x="42" y="24"/>
                    <a:pt x="42" y="24"/>
                  </a:cubicBezTo>
                  <a:cubicBezTo>
                    <a:pt x="0" y="24"/>
                    <a:pt x="0" y="24"/>
                    <a:pt x="0" y="24"/>
                  </a:cubicBezTo>
                  <a:cubicBezTo>
                    <a:pt x="0" y="19"/>
                    <a:pt x="0" y="19"/>
                    <a:pt x="0" y="19"/>
                  </a:cubicBezTo>
                  <a:lnTo>
                    <a:pt x="20" y="1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Oval 186">
              <a:extLst>
                <a:ext uri="{FF2B5EF4-FFF2-40B4-BE49-F238E27FC236}">
                  <a16:creationId xmlns:a16="http://schemas.microsoft.com/office/drawing/2014/main" id="{E6EE4DDF-1BA8-4701-B79E-CFB6BA3CE44D}"/>
                </a:ext>
              </a:extLst>
            </p:cNvPr>
            <p:cNvSpPr>
              <a:spLocks noChangeArrowheads="1"/>
            </p:cNvSpPr>
            <p:nvPr>
              <p:custDataLst>
                <p:tags r:id="rId112"/>
              </p:custDataLst>
            </p:nvPr>
          </p:nvSpPr>
          <p:spPr bwMode="auto">
            <a:xfrm>
              <a:off x="3939161" y="2318069"/>
              <a:ext cx="27856" cy="27856"/>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8" name="Oval 187">
              <a:extLst>
                <a:ext uri="{FF2B5EF4-FFF2-40B4-BE49-F238E27FC236}">
                  <a16:creationId xmlns:a16="http://schemas.microsoft.com/office/drawing/2014/main" id="{E96F3E95-3CCA-462E-80D2-70C84DE2D46B}"/>
                </a:ext>
              </a:extLst>
            </p:cNvPr>
            <p:cNvSpPr>
              <a:spLocks noChangeArrowheads="1"/>
            </p:cNvSpPr>
            <p:nvPr>
              <p:custDataLst>
                <p:tags r:id="rId113"/>
              </p:custDataLst>
            </p:nvPr>
          </p:nvSpPr>
          <p:spPr bwMode="auto">
            <a:xfrm>
              <a:off x="3864507" y="2318069"/>
              <a:ext cx="27856" cy="27856"/>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9" name="Rectangle 188">
              <a:extLst>
                <a:ext uri="{FF2B5EF4-FFF2-40B4-BE49-F238E27FC236}">
                  <a16:creationId xmlns:a16="http://schemas.microsoft.com/office/drawing/2014/main" id="{022D7A3D-DF25-47C1-B2EA-3BE6A5763D95}"/>
                </a:ext>
              </a:extLst>
            </p:cNvPr>
            <p:cNvSpPr>
              <a:spLocks noChangeArrowheads="1"/>
            </p:cNvSpPr>
            <p:nvPr>
              <p:custDataLst>
                <p:tags r:id="rId114"/>
              </p:custDataLst>
            </p:nvPr>
          </p:nvSpPr>
          <p:spPr bwMode="auto">
            <a:xfrm>
              <a:off x="3602660" y="2243415"/>
              <a:ext cx="311988" cy="71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0" name="Oval 189">
              <a:extLst>
                <a:ext uri="{FF2B5EF4-FFF2-40B4-BE49-F238E27FC236}">
                  <a16:creationId xmlns:a16="http://schemas.microsoft.com/office/drawing/2014/main" id="{39DD6F94-0009-455F-A268-3F03AEE8027B}"/>
                </a:ext>
              </a:extLst>
            </p:cNvPr>
            <p:cNvSpPr>
              <a:spLocks noChangeArrowheads="1"/>
            </p:cNvSpPr>
            <p:nvPr>
              <p:custDataLst>
                <p:tags r:id="rId115"/>
              </p:custDataLst>
            </p:nvPr>
          </p:nvSpPr>
          <p:spPr bwMode="auto">
            <a:xfrm>
              <a:off x="3602660" y="2318069"/>
              <a:ext cx="27856" cy="27856"/>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Oval 190">
              <a:extLst>
                <a:ext uri="{FF2B5EF4-FFF2-40B4-BE49-F238E27FC236}">
                  <a16:creationId xmlns:a16="http://schemas.microsoft.com/office/drawing/2014/main" id="{94A48FF4-18F2-40B0-B53A-A8187DF5C6D0}"/>
                </a:ext>
              </a:extLst>
            </p:cNvPr>
            <p:cNvSpPr>
              <a:spLocks noChangeArrowheads="1"/>
            </p:cNvSpPr>
            <p:nvPr>
              <p:custDataLst>
                <p:tags r:id="rId116"/>
              </p:custDataLst>
            </p:nvPr>
          </p:nvSpPr>
          <p:spPr bwMode="auto">
            <a:xfrm>
              <a:off x="3637201" y="2318069"/>
              <a:ext cx="26742" cy="27856"/>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93" name="TextBox 192">
            <a:extLst>
              <a:ext uri="{FF2B5EF4-FFF2-40B4-BE49-F238E27FC236}">
                <a16:creationId xmlns:a16="http://schemas.microsoft.com/office/drawing/2014/main" id="{59005996-9B5F-4D2F-AF9D-F975AE9ACF9E}"/>
              </a:ext>
            </a:extLst>
          </p:cNvPr>
          <p:cNvSpPr txBox="1"/>
          <p:nvPr/>
        </p:nvSpPr>
        <p:spPr>
          <a:xfrm>
            <a:off x="1677964" y="1263033"/>
            <a:ext cx="2109424"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Work Queue items</a:t>
            </a:r>
            <a:br>
              <a:rPr lang="en-US" sz="2000" dirty="0">
                <a:gradFill>
                  <a:gsLst>
                    <a:gs pos="2917">
                      <a:schemeClr val="tx1"/>
                    </a:gs>
                    <a:gs pos="30000">
                      <a:schemeClr val="tx1"/>
                    </a:gs>
                  </a:gsLst>
                  <a:lin ang="5400000" scaled="0"/>
                </a:gradFill>
              </a:rPr>
            </a:br>
            <a:r>
              <a:rPr lang="en-US" sz="2000" dirty="0">
                <a:gradFill>
                  <a:gsLst>
                    <a:gs pos="2917">
                      <a:schemeClr val="tx1"/>
                    </a:gs>
                    <a:gs pos="30000">
                      <a:schemeClr val="tx1"/>
                    </a:gs>
                  </a:gsLst>
                  <a:lin ang="5400000" scaled="0"/>
                </a:gradFill>
              </a:rPr>
              <a:t> (PS Script blocks)</a:t>
            </a:r>
          </a:p>
        </p:txBody>
      </p:sp>
      <p:sp>
        <p:nvSpPr>
          <p:cNvPr id="194" name="TextBox 193">
            <a:extLst>
              <a:ext uri="{FF2B5EF4-FFF2-40B4-BE49-F238E27FC236}">
                <a16:creationId xmlns:a16="http://schemas.microsoft.com/office/drawing/2014/main" id="{FA29C264-00C8-4A06-9E56-09497FC61C53}"/>
              </a:ext>
            </a:extLst>
          </p:cNvPr>
          <p:cNvSpPr txBox="1"/>
          <p:nvPr/>
        </p:nvSpPr>
        <p:spPr>
          <a:xfrm>
            <a:off x="7278185" y="2370968"/>
            <a:ext cx="1978298" cy="307777"/>
          </a:xfrm>
          <a:prstGeom prst="rect">
            <a:avLst/>
          </a:prstGeom>
          <a:noFill/>
        </p:spPr>
        <p:txBody>
          <a:bodyPr wrap="none" lIns="0" tIns="0" rIns="0" bIns="0" rtlCol="0">
            <a:spAutoFit/>
          </a:bodyPr>
          <a:lstStyle/>
          <a:p>
            <a:pPr algn="l"/>
            <a:r>
              <a:rPr lang="en-US" sz="2000" dirty="0" err="1">
                <a:gradFill>
                  <a:gsLst>
                    <a:gs pos="2917">
                      <a:schemeClr val="tx1"/>
                    </a:gs>
                    <a:gs pos="30000">
                      <a:schemeClr val="tx1"/>
                    </a:gs>
                  </a:gsLst>
                  <a:lin ang="5400000" scaled="0"/>
                </a:gradFill>
              </a:rPr>
              <a:t>Runspace</a:t>
            </a:r>
            <a:r>
              <a:rPr lang="en-US" sz="2000" dirty="0">
                <a:gradFill>
                  <a:gsLst>
                    <a:gs pos="2917">
                      <a:schemeClr val="tx1"/>
                    </a:gs>
                    <a:gs pos="30000">
                      <a:schemeClr val="tx1"/>
                    </a:gs>
                  </a:gsLst>
                  <a:lin ang="5400000" scaled="0"/>
                </a:gradFill>
              </a:rPr>
              <a:t> Factory</a:t>
            </a:r>
          </a:p>
        </p:txBody>
      </p:sp>
    </p:spTree>
    <p:custDataLst>
      <p:tags r:id="rId1"/>
    </p:custDataLst>
    <p:extLst>
      <p:ext uri="{BB962C8B-B14F-4D97-AF65-F5344CB8AC3E}">
        <p14:creationId xmlns:p14="http://schemas.microsoft.com/office/powerpoint/2010/main" val="43860222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7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4"/>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5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9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0" presetClass="entr" presetSubtype="0" fill="hold" nodeType="withEffect">
                                  <p:stCondLst>
                                    <p:cond delay="0"/>
                                  </p:stCondLst>
                                  <p:childTnLst>
                                    <p:set>
                                      <p:cBhvr>
                                        <p:cTn id="40" dur="1" fill="hold">
                                          <p:stCondLst>
                                            <p:cond delay="0"/>
                                          </p:stCondLst>
                                        </p:cTn>
                                        <p:tgtEl>
                                          <p:spTgt spid="192"/>
                                        </p:tgtEl>
                                        <p:attrNameLst>
                                          <p:attrName>style.visibility</p:attrName>
                                        </p:attrNameLst>
                                      </p:cBhvr>
                                      <p:to>
                                        <p:strVal val="visible"/>
                                      </p:to>
                                    </p:set>
                                    <p:animEffect transition="in" filter="fade">
                                      <p:cBhvr>
                                        <p:cTn id="41" dur="500"/>
                                        <p:tgtEl>
                                          <p:spTgt spid="19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fill="hold"/>
                                        <p:tgtEl>
                                          <p:spTgt spid="9"/>
                                        </p:tgtEl>
                                        <p:attrNameLst>
                                          <p:attrName>ppt_x</p:attrName>
                                        </p:attrNameLst>
                                      </p:cBhvr>
                                      <p:tavLst>
                                        <p:tav tm="0">
                                          <p:val>
                                            <p:strVal val="#ppt_x"/>
                                          </p:val>
                                        </p:tav>
                                        <p:tav tm="100000">
                                          <p:val>
                                            <p:strVal val="#ppt_x"/>
                                          </p:val>
                                        </p:tav>
                                      </p:tavLst>
                                    </p:anim>
                                    <p:anim calcmode="lin" valueType="num">
                                      <p:cBhvr additive="base">
                                        <p:cTn id="47" dur="500" fill="hold"/>
                                        <p:tgtEl>
                                          <p:spTgt spid="9"/>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ppt_x"/>
                                          </p:val>
                                        </p:tav>
                                        <p:tav tm="100000">
                                          <p:val>
                                            <p:strVal val="#ppt_x"/>
                                          </p:val>
                                        </p:tav>
                                      </p:tavLst>
                                    </p:anim>
                                    <p:anim calcmode="lin" valueType="num">
                                      <p:cBhvr additive="base">
                                        <p:cTn id="55" dur="500" fill="hold"/>
                                        <p:tgtEl>
                                          <p:spTgt spid="16"/>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additive="base">
                                        <p:cTn id="62" dur="500" fill="hold"/>
                                        <p:tgtEl>
                                          <p:spTgt spid="19"/>
                                        </p:tgtEl>
                                        <p:attrNameLst>
                                          <p:attrName>ppt_x</p:attrName>
                                        </p:attrNameLst>
                                      </p:cBhvr>
                                      <p:tavLst>
                                        <p:tav tm="0">
                                          <p:val>
                                            <p:strVal val="#ppt_x"/>
                                          </p:val>
                                        </p:tav>
                                        <p:tav tm="100000">
                                          <p:val>
                                            <p:strVal val="#ppt_x"/>
                                          </p:val>
                                        </p:tav>
                                      </p:tavLst>
                                    </p:anim>
                                    <p:anim calcmode="lin" valueType="num">
                                      <p:cBhvr additive="base">
                                        <p:cTn id="63" dur="500" fill="hold"/>
                                        <p:tgtEl>
                                          <p:spTgt spid="19"/>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additive="base">
                                        <p:cTn id="66" dur="500" fill="hold"/>
                                        <p:tgtEl>
                                          <p:spTgt spid="18"/>
                                        </p:tgtEl>
                                        <p:attrNameLst>
                                          <p:attrName>ppt_x</p:attrName>
                                        </p:attrNameLst>
                                      </p:cBhvr>
                                      <p:tavLst>
                                        <p:tav tm="0">
                                          <p:val>
                                            <p:strVal val="#ppt_x"/>
                                          </p:val>
                                        </p:tav>
                                        <p:tav tm="100000">
                                          <p:val>
                                            <p:strVal val="#ppt_x"/>
                                          </p:val>
                                        </p:tav>
                                      </p:tavLst>
                                    </p:anim>
                                    <p:anim calcmode="lin" valueType="num">
                                      <p:cBhvr additive="base">
                                        <p:cTn id="67" dur="500" fill="hold"/>
                                        <p:tgtEl>
                                          <p:spTgt spid="18"/>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500" fill="hold"/>
                                        <p:tgtEl>
                                          <p:spTgt spid="17"/>
                                        </p:tgtEl>
                                        <p:attrNameLst>
                                          <p:attrName>ppt_x</p:attrName>
                                        </p:attrNameLst>
                                      </p:cBhvr>
                                      <p:tavLst>
                                        <p:tav tm="0">
                                          <p:val>
                                            <p:strVal val="#ppt_x"/>
                                          </p:val>
                                        </p:tav>
                                        <p:tav tm="100000">
                                          <p:val>
                                            <p:strVal val="#ppt_x"/>
                                          </p:val>
                                        </p:tav>
                                      </p:tavLst>
                                    </p:anim>
                                    <p:anim calcmode="lin" valueType="num">
                                      <p:cBhvr additive="base">
                                        <p:cTn id="7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fade">
                                      <p:cBhvr>
                                        <p:cTn id="76" dur="500"/>
                                        <p:tgtEl>
                                          <p:spTgt spid="73"/>
                                        </p:tgtEl>
                                      </p:cBhvr>
                                    </p:animEffect>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nodeType="clickEffect">
                                  <p:stCondLst>
                                    <p:cond delay="0"/>
                                  </p:stCondLst>
                                  <p:childTnLst>
                                    <p:animMotion origin="layout" path="M 5E-6 -0.00509 L 0.27019 -0.00509 L 0.27019 -0.0037 L 0.27019 0.30602 " pathEditMode="relative" rAng="0" ptsTypes="AAAA">
                                      <p:cBhvr>
                                        <p:cTn id="80" dur="2000" fill="hold"/>
                                        <p:tgtEl>
                                          <p:spTgt spid="74"/>
                                        </p:tgtEl>
                                        <p:attrNameLst>
                                          <p:attrName>ppt_x</p:attrName>
                                          <p:attrName>ppt_y</p:attrName>
                                        </p:attrNameLst>
                                      </p:cBhvr>
                                      <p:rCtr x="13503" y="15556"/>
                                    </p:animMotion>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73"/>
                                        </p:tgtEl>
                                      </p:cBhvr>
                                    </p:animEffect>
                                    <p:set>
                                      <p:cBhvr>
                                        <p:cTn id="85" dur="1" fill="hold">
                                          <p:stCondLst>
                                            <p:cond delay="499"/>
                                          </p:stCondLst>
                                        </p:cTn>
                                        <p:tgtEl>
                                          <p:spTgt spid="73"/>
                                        </p:tgtEl>
                                        <p:attrNameLst>
                                          <p:attrName>style.visibility</p:attrName>
                                        </p:attrNameLst>
                                      </p:cBhvr>
                                      <p:to>
                                        <p:strVal val="hidden"/>
                                      </p:to>
                                    </p:set>
                                  </p:childTnLst>
                                </p:cTn>
                              </p:par>
                              <p:par>
                                <p:cTn id="86" presetID="14" presetClass="exit" presetSubtype="10" fill="hold" nodeType="withEffect">
                                  <p:stCondLst>
                                    <p:cond delay="0"/>
                                  </p:stCondLst>
                                  <p:childTnLst>
                                    <p:animEffect transition="out" filter="randombar(horizontal)">
                                      <p:cBhvr>
                                        <p:cTn id="87" dur="500"/>
                                        <p:tgtEl>
                                          <p:spTgt spid="74"/>
                                        </p:tgtEl>
                                      </p:cBhvr>
                                    </p:animEffect>
                                    <p:set>
                                      <p:cBhvr>
                                        <p:cTn id="88"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73" grpId="0" animBg="1"/>
      <p:bldP spid="73" grpId="1" animBg="1"/>
      <p:bldP spid="17" grpId="0" animBg="1"/>
      <p:bldP spid="19" grpId="0" animBg="1"/>
      <p:bldP spid="69" grpId="0" animBg="1"/>
      <p:bldP spid="71" grpId="0" animBg="1"/>
      <p:bldP spid="72" grpId="0" animBg="1"/>
      <p:bldP spid="193" grpId="0"/>
      <p:bldP spid="194" grpId="0"/>
    </p:bldLst>
  </p:timing>
</p:sld>
</file>

<file path=ppt/slides/slide3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lstStyle/>
          <a:p>
            <a:r>
              <a:rPr lang="en-US" dirty="0"/>
              <a:t>Creating and Initializing a </a:t>
            </a:r>
            <a:r>
              <a:rPr lang="en-US" dirty="0" err="1"/>
              <a:t>Runspace</a:t>
            </a:r>
            <a:r>
              <a:rPr lang="en-US" dirty="0"/>
              <a:t> Factory With RS Pools</a:t>
            </a:r>
          </a:p>
        </p:txBody>
      </p:sp>
      <p:sp>
        <p:nvSpPr>
          <p:cNvPr id="3" name="Content Placeholder 2">
            <a:extLst>
              <a:ext uri="{FF2B5EF4-FFF2-40B4-BE49-F238E27FC236}">
                <a16:creationId xmlns:a16="http://schemas.microsoft.com/office/drawing/2014/main" id="{64F84F87-5B96-4313-B125-D6E0D30E09EF}"/>
              </a:ext>
            </a:extLst>
          </p:cNvPr>
          <p:cNvSpPr>
            <a:spLocks noGrp="1"/>
          </p:cNvSpPr>
          <p:nvPr>
            <p:ph sz="quarter" idx="13"/>
          </p:nvPr>
        </p:nvSpPr>
        <p:spPr/>
        <p:txBody>
          <a:bodyPr/>
          <a:lstStyle/>
          <a:p>
            <a:r>
              <a:rPr lang="en-US" dirty="0"/>
              <a:t>Creating a </a:t>
            </a:r>
            <a:r>
              <a:rPr lang="en-US" dirty="0" err="1"/>
              <a:t>RunspaceFactory</a:t>
            </a:r>
            <a:r>
              <a:rPr lang="en-US" dirty="0"/>
              <a:t> with </a:t>
            </a:r>
            <a:r>
              <a:rPr lang="en-US" dirty="0" err="1"/>
              <a:t>Runspace</a:t>
            </a:r>
            <a:r>
              <a:rPr lang="en-US" dirty="0"/>
              <a:t> Pools (Minimum 1 , Maximum 5)</a:t>
            </a:r>
          </a:p>
          <a:p>
            <a:endParaRPr lang="en-US" dirty="0"/>
          </a:p>
          <a:p>
            <a:endParaRPr lang="en-US" dirty="0"/>
          </a:p>
          <a:p>
            <a:r>
              <a:rPr lang="en-US" dirty="0"/>
              <a:t>Open the </a:t>
            </a:r>
            <a:r>
              <a:rPr lang="en-US" dirty="0" err="1"/>
              <a:t>Runspace</a:t>
            </a:r>
            <a:r>
              <a:rPr lang="en-US" dirty="0"/>
              <a:t> when all configuration is done</a:t>
            </a:r>
          </a:p>
          <a:p>
            <a:endParaRPr lang="en-US" dirty="0"/>
          </a:p>
          <a:p>
            <a:endParaRPr lang="en-US" dirty="0"/>
          </a:p>
          <a:p>
            <a:r>
              <a:rPr lang="en-US" dirty="0"/>
              <a:t>After opening the </a:t>
            </a:r>
            <a:r>
              <a:rPr lang="en-US" dirty="0" err="1"/>
              <a:t>Runspace</a:t>
            </a:r>
            <a:r>
              <a:rPr lang="en-US" dirty="0"/>
              <a:t> pool you can check availability</a:t>
            </a:r>
          </a:p>
          <a:p>
            <a:endParaRPr lang="en-US" dirty="0"/>
          </a:p>
          <a:p>
            <a:endParaRPr lang="en-US" dirty="0"/>
          </a:p>
          <a:p>
            <a:r>
              <a:rPr lang="en-US" b="1" dirty="0"/>
              <a:t>Optional</a:t>
            </a:r>
            <a:r>
              <a:rPr lang="en-US" dirty="0"/>
              <a:t>: Create a list object to track </a:t>
            </a:r>
            <a:r>
              <a:rPr lang="en-US" dirty="0" err="1"/>
              <a:t>runspaces</a:t>
            </a:r>
            <a:endParaRPr lang="en-US" dirty="0"/>
          </a:p>
          <a:p>
            <a:endParaRPr lang="en-US" dirty="0"/>
          </a:p>
          <a:p>
            <a:endParaRPr lang="en-US" dirty="0"/>
          </a:p>
        </p:txBody>
      </p:sp>
      <p:sp>
        <p:nvSpPr>
          <p:cNvPr id="8" name="Rectangle 7">
            <a:extLst>
              <a:ext uri="{FF2B5EF4-FFF2-40B4-BE49-F238E27FC236}">
                <a16:creationId xmlns:a16="http://schemas.microsoft.com/office/drawing/2014/main" id="{7AE4B919-B696-40E9-95B2-82E9DD5731DA}"/>
              </a:ext>
            </a:extLst>
          </p:cNvPr>
          <p:cNvSpPr/>
          <p:nvPr/>
        </p:nvSpPr>
        <p:spPr>
          <a:xfrm>
            <a:off x="651516" y="1828800"/>
            <a:ext cx="10880725" cy="461665"/>
          </a:xfrm>
          <a:prstGeom prst="rect">
            <a:avLst/>
          </a:prstGeom>
          <a:solidFill>
            <a:srgbClr val="012456"/>
          </a:solidFill>
        </p:spPr>
        <p:txBody>
          <a:bodyPr wrap="square">
            <a:noAutofit/>
          </a:bodyPr>
          <a:lstStyle/>
          <a:p>
            <a:r>
              <a:rPr lang="en-US" sz="2000" dirty="0">
                <a:solidFill>
                  <a:srgbClr val="F2F2F2"/>
                </a:solidFill>
                <a:latin typeface="Lucida Console" panose="020B0609040504020204" pitchFamily="49" charset="0"/>
              </a:rPr>
              <a:t>PS C:\&gt;</a:t>
            </a:r>
            <a:r>
              <a:rPr lang="en-US" sz="2000" dirty="0"/>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RunspacePool</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err="1">
                <a:solidFill>
                  <a:srgbClr val="8FBC8F"/>
                </a:solidFill>
                <a:latin typeface="Lucida Console" panose="020B0609040504020204" pitchFamily="49" charset="0"/>
              </a:rPr>
              <a:t>runspacefactory</a:t>
            </a:r>
            <a:r>
              <a:rPr lang="en-US" sz="2000" dirty="0">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CreateRunspacePool</a:t>
            </a:r>
            <a:r>
              <a:rPr lang="en-US" sz="2000" dirty="0">
                <a:solidFill>
                  <a:srgbClr val="F5F5F5"/>
                </a:solidFill>
                <a:latin typeface="Lucida Console" panose="020B0609040504020204" pitchFamily="49" charset="0"/>
              </a:rPr>
              <a:t>(</a:t>
            </a:r>
            <a:r>
              <a:rPr lang="en-US" sz="2000" dirty="0">
                <a:solidFill>
                  <a:srgbClr val="FFE4C4"/>
                </a:solidFill>
                <a:latin typeface="Lucida Console" panose="020B0609040504020204" pitchFamily="49" charset="0"/>
              </a:rPr>
              <a:t>1</a:t>
            </a:r>
            <a:r>
              <a:rPr lang="en-US" sz="2000" dirty="0">
                <a:solidFill>
                  <a:srgbClr val="D3D3D3"/>
                </a:solidFill>
                <a:latin typeface="Lucida Console" panose="020B0609040504020204" pitchFamily="49" charset="0"/>
              </a:rPr>
              <a:t>,</a:t>
            </a:r>
            <a:r>
              <a:rPr lang="en-US" sz="2000" dirty="0">
                <a:solidFill>
                  <a:srgbClr val="FFE4C4"/>
                </a:solidFill>
                <a:latin typeface="Lucida Console" panose="020B0609040504020204" pitchFamily="49" charset="0"/>
              </a:rPr>
              <a:t>5</a:t>
            </a:r>
            <a:r>
              <a:rPr lang="en-US" sz="2000" dirty="0">
                <a:solidFill>
                  <a:srgbClr val="F5F5F5"/>
                </a:solidFill>
                <a:latin typeface="Lucida Console" panose="020B0609040504020204" pitchFamily="49" charset="0"/>
              </a:rPr>
              <a:t>)</a:t>
            </a:r>
            <a:r>
              <a:rPr lang="en-US" sz="2000" dirty="0">
                <a:solidFill>
                  <a:srgbClr val="F2F2F2"/>
                </a:solidFill>
                <a:latin typeface="Lucida Console" panose="020B0609040504020204" pitchFamily="49" charset="0"/>
              </a:rPr>
              <a:t>  </a:t>
            </a:r>
            <a:endParaRPr lang="en-US" sz="2000" dirty="0">
              <a:solidFill>
                <a:srgbClr val="DB7093"/>
              </a:solidFill>
              <a:latin typeface="Lucida Console" panose="020B0609040504020204" pitchFamily="49" charset="0"/>
            </a:endParaRPr>
          </a:p>
        </p:txBody>
      </p:sp>
      <p:sp>
        <p:nvSpPr>
          <p:cNvPr id="10" name="Rectangle 9">
            <a:extLst>
              <a:ext uri="{FF2B5EF4-FFF2-40B4-BE49-F238E27FC236}">
                <a16:creationId xmlns:a16="http://schemas.microsoft.com/office/drawing/2014/main" id="{954603C4-8456-4D26-8B91-0B2A05CE708C}"/>
              </a:ext>
            </a:extLst>
          </p:cNvPr>
          <p:cNvSpPr/>
          <p:nvPr/>
        </p:nvSpPr>
        <p:spPr>
          <a:xfrm>
            <a:off x="635416" y="4567534"/>
            <a:ext cx="10880725" cy="461665"/>
          </a:xfrm>
          <a:prstGeom prst="rect">
            <a:avLst/>
          </a:prstGeom>
          <a:solidFill>
            <a:srgbClr val="012456"/>
          </a:solidFill>
        </p:spPr>
        <p:txBody>
          <a:bodyPr wrap="square">
            <a:noAutofit/>
          </a:bodyPr>
          <a:lstStyle/>
          <a:p>
            <a:r>
              <a:rPr lang="en-US" sz="2000" dirty="0">
                <a:solidFill>
                  <a:srgbClr val="F2F2F2"/>
                </a:solidFill>
                <a:latin typeface="Lucida Console" panose="020B0609040504020204" pitchFamily="49" charset="0"/>
              </a:rPr>
              <a:t>PS C:\&gt;</a:t>
            </a:r>
            <a:r>
              <a:rPr lang="en-US" sz="2000" dirty="0"/>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RunspacePool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GetAvailableRunspaces</a:t>
            </a:r>
            <a:r>
              <a:rPr lang="en-US" sz="2000" dirty="0">
                <a:solidFill>
                  <a:srgbClr val="F5F5F5"/>
                </a:solidFill>
                <a:latin typeface="Lucida Console" panose="020B0609040504020204" pitchFamily="49" charset="0"/>
              </a:rPr>
              <a:t>() </a:t>
            </a:r>
          </a:p>
          <a:p>
            <a:r>
              <a:rPr lang="en-US" sz="2000" dirty="0">
                <a:solidFill>
                  <a:srgbClr val="F2F2F2"/>
                </a:solidFill>
                <a:latin typeface="Lucida Console" panose="020B0609040504020204" pitchFamily="49" charset="0"/>
              </a:rPr>
              <a:t> </a:t>
            </a:r>
            <a:endParaRPr lang="en-US" sz="2000" dirty="0">
              <a:solidFill>
                <a:srgbClr val="F5F5F5"/>
              </a:solidFill>
              <a:latin typeface="Lucida Console" panose="020B0609040504020204" pitchFamily="49" charset="0"/>
            </a:endParaRPr>
          </a:p>
          <a:p>
            <a:endParaRPr lang="en-US" sz="2000" dirty="0">
              <a:solidFill>
                <a:srgbClr val="FFE4B5"/>
              </a:solidFill>
              <a:latin typeface="Lucida Console" panose="020B0609040504020204" pitchFamily="49" charset="0"/>
            </a:endParaRPr>
          </a:p>
        </p:txBody>
      </p:sp>
      <p:sp>
        <p:nvSpPr>
          <p:cNvPr id="9" name="Rectangle 8">
            <a:extLst>
              <a:ext uri="{FF2B5EF4-FFF2-40B4-BE49-F238E27FC236}">
                <a16:creationId xmlns:a16="http://schemas.microsoft.com/office/drawing/2014/main" id="{F702E46D-EEAA-4A74-A2E4-4C7614C6C6F2}"/>
              </a:ext>
            </a:extLst>
          </p:cNvPr>
          <p:cNvSpPr/>
          <p:nvPr/>
        </p:nvSpPr>
        <p:spPr>
          <a:xfrm>
            <a:off x="651515" y="3198167"/>
            <a:ext cx="10880725" cy="461665"/>
          </a:xfrm>
          <a:prstGeom prst="rect">
            <a:avLst/>
          </a:prstGeom>
          <a:solidFill>
            <a:srgbClr val="012456"/>
          </a:solidFill>
        </p:spPr>
        <p:txBody>
          <a:bodyPr wrap="square">
            <a:noAutofit/>
          </a:bodyPr>
          <a:lstStyle/>
          <a:p>
            <a:r>
              <a:rPr lang="en-US" sz="2000" dirty="0">
                <a:solidFill>
                  <a:srgbClr val="F2F2F2"/>
                </a:solidFill>
                <a:latin typeface="Lucida Console" panose="020B0609040504020204" pitchFamily="49" charset="0"/>
              </a:rPr>
              <a:t>PS C:\&gt;</a:t>
            </a:r>
            <a:r>
              <a:rPr lang="en-US" sz="2000" dirty="0"/>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RunspacePool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Open</a:t>
            </a:r>
            <a:r>
              <a:rPr lang="en-US" sz="2000" dirty="0">
                <a:solidFill>
                  <a:srgbClr val="F5F5F5"/>
                </a:solidFill>
                <a:latin typeface="Lucida Console" panose="020B0609040504020204" pitchFamily="49" charset="0"/>
              </a:rPr>
              <a:t>() </a:t>
            </a:r>
          </a:p>
          <a:p>
            <a:r>
              <a:rPr lang="en-US" sz="2000" dirty="0">
                <a:solidFill>
                  <a:srgbClr val="F2F2F2"/>
                </a:solidFill>
                <a:latin typeface="Lucida Console" panose="020B0609040504020204" pitchFamily="49" charset="0"/>
              </a:rPr>
              <a:t> </a:t>
            </a:r>
            <a:endParaRPr lang="en-US" sz="2000" dirty="0">
              <a:solidFill>
                <a:srgbClr val="F5F5F5"/>
              </a:solidFill>
              <a:latin typeface="Lucida Console" panose="020B0609040504020204" pitchFamily="49" charset="0"/>
            </a:endParaRPr>
          </a:p>
          <a:p>
            <a:endParaRPr lang="en-US" sz="2000" dirty="0">
              <a:solidFill>
                <a:srgbClr val="FFE4B5"/>
              </a:solidFill>
              <a:latin typeface="Lucida Console" panose="020B0609040504020204" pitchFamily="49" charset="0"/>
            </a:endParaRPr>
          </a:p>
        </p:txBody>
      </p:sp>
      <p:sp>
        <p:nvSpPr>
          <p:cNvPr id="11" name="Rectangle 10">
            <a:extLst>
              <a:ext uri="{FF2B5EF4-FFF2-40B4-BE49-F238E27FC236}">
                <a16:creationId xmlns:a16="http://schemas.microsoft.com/office/drawing/2014/main" id="{48372564-DCCA-4A27-9E62-0EEE5E68B02F}"/>
              </a:ext>
            </a:extLst>
          </p:cNvPr>
          <p:cNvSpPr/>
          <p:nvPr/>
        </p:nvSpPr>
        <p:spPr>
          <a:xfrm>
            <a:off x="622537" y="5891824"/>
            <a:ext cx="10880725" cy="461665"/>
          </a:xfrm>
          <a:prstGeom prst="rect">
            <a:avLst/>
          </a:prstGeom>
          <a:solidFill>
            <a:srgbClr val="012456"/>
          </a:solidFill>
        </p:spPr>
        <p:txBody>
          <a:bodyPr wrap="square">
            <a:noAutofit/>
          </a:bodyPr>
          <a:lstStyle/>
          <a:p>
            <a:r>
              <a:rPr lang="en-US" sz="2000" dirty="0">
                <a:solidFill>
                  <a:srgbClr val="F2F2F2"/>
                </a:solidFill>
                <a:latin typeface="Lucida Console" panose="020B0609040504020204" pitchFamily="49" charset="0"/>
              </a:rPr>
              <a:t>PS C:\&gt;</a:t>
            </a:r>
            <a:r>
              <a:rPr lang="en-US" sz="2000" dirty="0"/>
              <a:t> </a:t>
            </a:r>
            <a:r>
              <a:rPr lang="en-US" sz="2000" dirty="0">
                <a:solidFill>
                  <a:srgbClr val="D3D3D3"/>
                </a:solidFill>
                <a:latin typeface="Lucida Console" panose="020B0609040504020204" pitchFamily="49" charset="0"/>
              </a:rPr>
              <a:t>[</a:t>
            </a:r>
            <a:r>
              <a:rPr lang="en-US" sz="2000" dirty="0" err="1">
                <a:solidFill>
                  <a:srgbClr val="8FBC8F"/>
                </a:solidFill>
                <a:latin typeface="Lucida Console" panose="020B0609040504020204" pitchFamily="49" charset="0"/>
              </a:rPr>
              <a:t>System.Collections.ArrayList</a:t>
            </a:r>
            <a:r>
              <a:rPr lang="en-US" sz="2000" dirty="0">
                <a:solidFill>
                  <a:srgbClr val="D3D3D3"/>
                </a:solidFill>
                <a:latin typeface="Lucida Console" panose="020B0609040504020204" pitchFamily="49" charset="0"/>
              </a:rPr>
              <a:t>]</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RunspaceList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 </a:t>
            </a:r>
          </a:p>
          <a:p>
            <a:r>
              <a:rPr lang="en-US" sz="2000" dirty="0">
                <a:solidFill>
                  <a:srgbClr val="F2F2F2"/>
                </a:solidFill>
                <a:latin typeface="Lucida Console" panose="020B0609040504020204" pitchFamily="49" charset="0"/>
              </a:rPr>
              <a:t> </a:t>
            </a:r>
            <a:endParaRPr lang="en-US" sz="2000" dirty="0">
              <a:solidFill>
                <a:srgbClr val="F5F5F5"/>
              </a:solidFill>
              <a:latin typeface="Lucida Console" panose="020B0609040504020204" pitchFamily="49" charset="0"/>
            </a:endParaRPr>
          </a:p>
          <a:p>
            <a:endParaRPr lang="en-US" sz="2000" dirty="0">
              <a:solidFill>
                <a:srgbClr val="FFE4B5"/>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1622126243"/>
      </p:ext>
    </p:extLst>
  </p:cSld>
  <p:clrMapOvr>
    <a:masterClrMapping/>
  </p:clrMapOvr>
  <p:transition spd="slow"/>
</p:sld>
</file>

<file path=ppt/slides/slide3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Assigning Script Blocks to the </a:t>
            </a:r>
            <a:r>
              <a:rPr lang="en-US" dirty="0" err="1"/>
              <a:t>Runspace</a:t>
            </a:r>
            <a:r>
              <a:rPr lang="en-US" dirty="0"/>
              <a:t> factory</a:t>
            </a:r>
          </a:p>
        </p:txBody>
      </p:sp>
      <p:sp>
        <p:nvSpPr>
          <p:cNvPr id="6" name="Rectangle 5">
            <a:extLst>
              <a:ext uri="{FF2B5EF4-FFF2-40B4-BE49-F238E27FC236}">
                <a16:creationId xmlns:a16="http://schemas.microsoft.com/office/drawing/2014/main" id="{2EB2F7E4-F774-411D-B960-8B3E488C3507}"/>
              </a:ext>
            </a:extLst>
          </p:cNvPr>
          <p:cNvSpPr/>
          <p:nvPr/>
        </p:nvSpPr>
        <p:spPr>
          <a:xfrm>
            <a:off x="655637" y="990600"/>
            <a:ext cx="10880725" cy="5663089"/>
          </a:xfrm>
          <a:prstGeom prst="rect">
            <a:avLst/>
          </a:prstGeom>
          <a:solidFill>
            <a:srgbClr val="012456"/>
          </a:solidFill>
        </p:spPr>
        <p:txBody>
          <a:bodyPr wrap="square">
            <a:spAutoFit/>
          </a:bodyPr>
          <a:lstStyle/>
          <a:p>
            <a:r>
              <a:rPr lang="en-US" sz="2000" dirty="0"/>
              <a:t> </a:t>
            </a:r>
            <a:r>
              <a:rPr lang="en-US" sz="1900" dirty="0">
                <a:solidFill>
                  <a:srgbClr val="E0FFFF"/>
                </a:solidFill>
                <a:latin typeface="Lucida Console" panose="020B0609040504020204" pitchFamily="49" charset="0"/>
              </a:rPr>
              <a:t>foreach</a:t>
            </a:r>
            <a:r>
              <a:rPr lang="en-US" sz="1900" dirty="0">
                <a:solidFill>
                  <a:srgbClr val="F5F5F5"/>
                </a:solidFill>
                <a:latin typeface="Lucida Console" panose="020B0609040504020204" pitchFamily="49" charset="0"/>
              </a:rPr>
              <a:t>(</a:t>
            </a:r>
            <a:r>
              <a:rPr lang="en-US" sz="1900" dirty="0">
                <a:solidFill>
                  <a:srgbClr val="FF4500"/>
                </a:solidFill>
                <a:latin typeface="Lucida Console" panose="020B0609040504020204" pitchFamily="49" charset="0"/>
              </a:rPr>
              <a:t>$</a:t>
            </a:r>
            <a:r>
              <a:rPr lang="en-US" sz="1900" dirty="0" err="1">
                <a:solidFill>
                  <a:srgbClr val="FF4500"/>
                </a:solidFill>
                <a:latin typeface="Lucida Console" panose="020B0609040504020204" pitchFamily="49" charset="0"/>
              </a:rPr>
              <a:t>RunspaceInstance</a:t>
            </a:r>
            <a:r>
              <a:rPr lang="en-US" sz="1900" dirty="0">
                <a:solidFill>
                  <a:srgbClr val="F5F5F5"/>
                </a:solidFill>
                <a:latin typeface="Lucida Console" panose="020B0609040504020204" pitchFamily="49" charset="0"/>
              </a:rPr>
              <a:t> </a:t>
            </a:r>
            <a:r>
              <a:rPr lang="en-US" sz="1900" dirty="0">
                <a:solidFill>
                  <a:srgbClr val="E0FFFF"/>
                </a:solidFill>
                <a:latin typeface="Lucida Console" panose="020B0609040504020204" pitchFamily="49" charset="0"/>
              </a:rPr>
              <a:t>in</a:t>
            </a:r>
            <a:r>
              <a:rPr lang="en-US" sz="1900" dirty="0">
                <a:solidFill>
                  <a:srgbClr val="F5F5F5"/>
                </a:solidFill>
                <a:latin typeface="Lucida Console" panose="020B0609040504020204" pitchFamily="49" charset="0"/>
              </a:rPr>
              <a:t> </a:t>
            </a:r>
            <a:r>
              <a:rPr lang="en-US" sz="1900" dirty="0">
                <a:solidFill>
                  <a:srgbClr val="FFE4C4"/>
                </a:solidFill>
                <a:latin typeface="Lucida Console" panose="020B0609040504020204" pitchFamily="49" charset="0"/>
              </a:rPr>
              <a:t>1</a:t>
            </a:r>
            <a:r>
              <a:rPr lang="en-US" sz="1900" dirty="0">
                <a:solidFill>
                  <a:srgbClr val="D3D3D3"/>
                </a:solidFill>
                <a:latin typeface="Lucida Console" panose="020B0609040504020204" pitchFamily="49" charset="0"/>
              </a:rPr>
              <a:t>..</a:t>
            </a:r>
            <a:r>
              <a:rPr lang="en-US" sz="1900" dirty="0">
                <a:solidFill>
                  <a:srgbClr val="FFE4C4"/>
                </a:solidFill>
                <a:latin typeface="Lucida Console" panose="020B0609040504020204" pitchFamily="49" charset="0"/>
              </a:rPr>
              <a:t>20</a:t>
            </a:r>
            <a:r>
              <a:rPr lang="en-US" sz="1900" dirty="0">
                <a:solidFill>
                  <a:srgbClr val="F5F5F5"/>
                </a:solidFill>
                <a:latin typeface="Lucida Console" panose="020B0609040504020204" pitchFamily="49" charset="0"/>
              </a:rPr>
              <a:t>)</a:t>
            </a:r>
          </a:p>
          <a:p>
            <a:r>
              <a:rPr lang="en-US" sz="1900" dirty="0">
                <a:solidFill>
                  <a:srgbClr val="F5F5F5"/>
                </a:solidFill>
                <a:latin typeface="Lucida Console" panose="020B0609040504020204" pitchFamily="49" charset="0"/>
              </a:rPr>
              <a:t>{</a:t>
            </a:r>
          </a:p>
          <a:p>
            <a:r>
              <a:rPr lang="en-US" sz="1900" dirty="0">
                <a:solidFill>
                  <a:srgbClr val="F5F5F5"/>
                </a:solidFill>
                <a:latin typeface="Lucida Console" panose="020B0609040504020204" pitchFamily="49" charset="0"/>
              </a:rPr>
              <a:t>    </a:t>
            </a:r>
            <a:r>
              <a:rPr lang="en-US" sz="1900" dirty="0">
                <a:solidFill>
                  <a:srgbClr val="006400"/>
                </a:solidFill>
                <a:latin typeface="Lucida Console" panose="020B0609040504020204" pitchFamily="49" charset="0"/>
              </a:rPr>
              <a:t>#Create a </a:t>
            </a:r>
            <a:r>
              <a:rPr lang="en-US" sz="1900" dirty="0" err="1">
                <a:solidFill>
                  <a:srgbClr val="006400"/>
                </a:solidFill>
                <a:latin typeface="Lucida Console" panose="020B0609040504020204" pitchFamily="49" charset="0"/>
              </a:rPr>
              <a:t>runspace</a:t>
            </a:r>
            <a:r>
              <a:rPr lang="en-US" sz="1900" dirty="0">
                <a:solidFill>
                  <a:srgbClr val="006400"/>
                </a:solidFill>
                <a:latin typeface="Lucida Console" panose="020B0609040504020204" pitchFamily="49" charset="0"/>
              </a:rPr>
              <a:t> instance and assign it to the pool</a:t>
            </a:r>
          </a:p>
          <a:p>
            <a:r>
              <a:rPr lang="en-US" sz="1900" dirty="0">
                <a:solidFill>
                  <a:srgbClr val="F5F5F5"/>
                </a:solidFill>
                <a:latin typeface="Lucida Console" panose="020B0609040504020204" pitchFamily="49" charset="0"/>
              </a:rPr>
              <a:t>    </a:t>
            </a:r>
            <a:r>
              <a:rPr lang="en-US" sz="1900" dirty="0">
                <a:solidFill>
                  <a:srgbClr val="FF4500"/>
                </a:solidFill>
                <a:latin typeface="Lucida Console" panose="020B0609040504020204" pitchFamily="49" charset="0"/>
              </a:rPr>
              <a:t>$</a:t>
            </a:r>
            <a:r>
              <a:rPr lang="en-US" sz="1900" dirty="0" err="1">
                <a:solidFill>
                  <a:srgbClr val="FF4500"/>
                </a:solidFill>
                <a:latin typeface="Lucida Console" panose="020B0609040504020204" pitchFamily="49" charset="0"/>
              </a:rPr>
              <a:t>PowerShellInstance</a:t>
            </a:r>
            <a:r>
              <a:rPr lang="en-US" sz="1900" dirty="0">
                <a:solidFill>
                  <a:srgbClr val="F5F5F5"/>
                </a:solidFill>
                <a:latin typeface="Lucida Console" panose="020B0609040504020204" pitchFamily="49" charset="0"/>
              </a:rPr>
              <a:t> </a:t>
            </a:r>
            <a:r>
              <a:rPr lang="en-US" sz="1900" dirty="0">
                <a:solidFill>
                  <a:srgbClr val="D3D3D3"/>
                </a:solidFill>
                <a:latin typeface="Lucida Console" panose="020B0609040504020204" pitchFamily="49" charset="0"/>
              </a:rPr>
              <a:t>=</a:t>
            </a:r>
            <a:r>
              <a:rPr lang="en-US" sz="1900" dirty="0">
                <a:solidFill>
                  <a:srgbClr val="F5F5F5"/>
                </a:solidFill>
                <a:latin typeface="Lucida Console" panose="020B0609040504020204" pitchFamily="49" charset="0"/>
              </a:rPr>
              <a:t> </a:t>
            </a:r>
            <a:r>
              <a:rPr lang="en-US" sz="1900" dirty="0">
                <a:solidFill>
                  <a:srgbClr val="D3D3D3"/>
                </a:solidFill>
                <a:latin typeface="Lucida Console" panose="020B0609040504020204" pitchFamily="49" charset="0"/>
              </a:rPr>
              <a:t>[</a:t>
            </a:r>
            <a:r>
              <a:rPr lang="en-US" sz="1900" dirty="0" err="1">
                <a:solidFill>
                  <a:srgbClr val="8FBC8F"/>
                </a:solidFill>
                <a:latin typeface="Lucida Console" panose="020B0609040504020204" pitchFamily="49" charset="0"/>
              </a:rPr>
              <a:t>powershell</a:t>
            </a:r>
            <a:r>
              <a:rPr lang="en-US" sz="1900" dirty="0">
                <a:solidFill>
                  <a:srgbClr val="D3D3D3"/>
                </a:solidFill>
                <a:latin typeface="Lucida Console" panose="020B0609040504020204" pitchFamily="49" charset="0"/>
              </a:rPr>
              <a:t>]::</a:t>
            </a:r>
            <a:r>
              <a:rPr lang="en-US" sz="1900" dirty="0">
                <a:solidFill>
                  <a:srgbClr val="F5F5F5"/>
                </a:solidFill>
                <a:latin typeface="Lucida Console" panose="020B0609040504020204" pitchFamily="49" charset="0"/>
              </a:rPr>
              <a:t>Create()</a:t>
            </a:r>
          </a:p>
          <a:p>
            <a:r>
              <a:rPr lang="en-US" sz="1900" dirty="0">
                <a:solidFill>
                  <a:srgbClr val="F5F5F5"/>
                </a:solidFill>
                <a:latin typeface="Lucida Console" panose="020B0609040504020204" pitchFamily="49" charset="0"/>
              </a:rPr>
              <a:t>    </a:t>
            </a:r>
            <a:r>
              <a:rPr lang="en-US" sz="1900" dirty="0">
                <a:solidFill>
                  <a:srgbClr val="FF4500"/>
                </a:solidFill>
                <a:latin typeface="Lucida Console" panose="020B0609040504020204" pitchFamily="49" charset="0"/>
              </a:rPr>
              <a:t>$</a:t>
            </a:r>
            <a:r>
              <a:rPr lang="en-US" sz="1900" dirty="0" err="1">
                <a:solidFill>
                  <a:srgbClr val="FF4500"/>
                </a:solidFill>
                <a:latin typeface="Lucida Console" panose="020B0609040504020204" pitchFamily="49" charset="0"/>
              </a:rPr>
              <a:t>PowerShellInstance</a:t>
            </a:r>
            <a:r>
              <a:rPr lang="en-US" sz="1900" dirty="0" err="1">
                <a:solidFill>
                  <a:srgbClr val="D3D3D3"/>
                </a:solidFill>
                <a:latin typeface="Lucida Console" panose="020B0609040504020204" pitchFamily="49" charset="0"/>
              </a:rPr>
              <a:t>.</a:t>
            </a:r>
            <a:r>
              <a:rPr lang="en-US" sz="1900" dirty="0" err="1">
                <a:solidFill>
                  <a:srgbClr val="F5F5F5"/>
                </a:solidFill>
                <a:latin typeface="Lucida Console" panose="020B0609040504020204" pitchFamily="49" charset="0"/>
              </a:rPr>
              <a:t>RunspacePool</a:t>
            </a:r>
            <a:r>
              <a:rPr lang="en-US" sz="1900" dirty="0">
                <a:solidFill>
                  <a:srgbClr val="F5F5F5"/>
                </a:solidFill>
                <a:latin typeface="Lucida Console" panose="020B0609040504020204" pitchFamily="49" charset="0"/>
              </a:rPr>
              <a:t> </a:t>
            </a:r>
            <a:r>
              <a:rPr lang="en-US" sz="1900" dirty="0">
                <a:solidFill>
                  <a:srgbClr val="D3D3D3"/>
                </a:solidFill>
                <a:latin typeface="Lucida Console" panose="020B0609040504020204" pitchFamily="49" charset="0"/>
              </a:rPr>
              <a:t>=</a:t>
            </a:r>
            <a:r>
              <a:rPr lang="en-US" sz="1900" dirty="0">
                <a:solidFill>
                  <a:srgbClr val="F5F5F5"/>
                </a:solidFill>
                <a:latin typeface="Lucida Console" panose="020B0609040504020204" pitchFamily="49" charset="0"/>
              </a:rPr>
              <a:t> </a:t>
            </a:r>
            <a:r>
              <a:rPr lang="en-US" sz="1900" dirty="0">
                <a:solidFill>
                  <a:srgbClr val="FF4500"/>
                </a:solidFill>
                <a:latin typeface="Lucida Console" panose="020B0609040504020204" pitchFamily="49" charset="0"/>
              </a:rPr>
              <a:t>$</a:t>
            </a:r>
            <a:r>
              <a:rPr lang="en-US" sz="1900" dirty="0" err="1">
                <a:solidFill>
                  <a:srgbClr val="FF4500"/>
                </a:solidFill>
                <a:latin typeface="Lucida Console" panose="020B0609040504020204" pitchFamily="49" charset="0"/>
              </a:rPr>
              <a:t>RunspacePool</a:t>
            </a:r>
            <a:endParaRPr lang="en-US" sz="1900" dirty="0">
              <a:solidFill>
                <a:srgbClr val="F5F5F5"/>
              </a:solidFill>
              <a:latin typeface="Lucida Console" panose="020B0609040504020204" pitchFamily="49" charset="0"/>
            </a:endParaRPr>
          </a:p>
          <a:p>
            <a:r>
              <a:rPr lang="en-US" sz="1900" dirty="0">
                <a:solidFill>
                  <a:srgbClr val="006400"/>
                </a:solidFill>
                <a:latin typeface="Lucida Console" panose="020B0609040504020204" pitchFamily="49" charset="0"/>
              </a:rPr>
              <a:t>    </a:t>
            </a:r>
          </a:p>
          <a:p>
            <a:r>
              <a:rPr lang="en-US" sz="1900" dirty="0">
                <a:solidFill>
                  <a:srgbClr val="006400"/>
                </a:solidFill>
                <a:latin typeface="Lucida Console" panose="020B0609040504020204" pitchFamily="49" charset="0"/>
              </a:rPr>
              <a:t>    #Add the script to the </a:t>
            </a:r>
            <a:r>
              <a:rPr lang="en-US" sz="1900" dirty="0" err="1">
                <a:solidFill>
                  <a:srgbClr val="006400"/>
                </a:solidFill>
                <a:latin typeface="Lucida Console" panose="020B0609040504020204" pitchFamily="49" charset="0"/>
              </a:rPr>
              <a:t>runspace</a:t>
            </a:r>
            <a:endParaRPr lang="en-US" sz="1900" dirty="0">
              <a:solidFill>
                <a:srgbClr val="F5F5F5"/>
              </a:solidFill>
              <a:latin typeface="Lucida Console" panose="020B0609040504020204" pitchFamily="49" charset="0"/>
            </a:endParaRPr>
          </a:p>
          <a:p>
            <a:r>
              <a:rPr lang="en-US" sz="1900" dirty="0">
                <a:solidFill>
                  <a:srgbClr val="F5F5F5"/>
                </a:solidFill>
                <a:latin typeface="Lucida Console" panose="020B0609040504020204" pitchFamily="49" charset="0"/>
              </a:rPr>
              <a:t>    </a:t>
            </a:r>
            <a:r>
              <a:rPr lang="en-US" sz="1900" dirty="0">
                <a:solidFill>
                  <a:srgbClr val="D3D3D3"/>
                </a:solidFill>
                <a:latin typeface="Lucida Console" panose="020B0609040504020204" pitchFamily="49" charset="0"/>
              </a:rPr>
              <a:t>[</a:t>
            </a:r>
            <a:r>
              <a:rPr lang="en-US" sz="1900" dirty="0">
                <a:solidFill>
                  <a:srgbClr val="8FBC8F"/>
                </a:solidFill>
                <a:latin typeface="Lucida Console" panose="020B0609040504020204" pitchFamily="49" charset="0"/>
              </a:rPr>
              <a:t>void</a:t>
            </a:r>
            <a:r>
              <a:rPr lang="en-US" sz="1900" dirty="0">
                <a:solidFill>
                  <a:srgbClr val="D3D3D3"/>
                </a:solidFill>
                <a:latin typeface="Lucida Console" panose="020B0609040504020204" pitchFamily="49" charset="0"/>
              </a:rPr>
              <a:t>]</a:t>
            </a:r>
            <a:r>
              <a:rPr lang="en-US" sz="1900" dirty="0">
                <a:solidFill>
                  <a:srgbClr val="FF4500"/>
                </a:solidFill>
                <a:latin typeface="Lucida Console" panose="020B0609040504020204" pitchFamily="49" charset="0"/>
              </a:rPr>
              <a:t>$</a:t>
            </a:r>
            <a:r>
              <a:rPr lang="en-US" sz="1900" dirty="0" err="1">
                <a:solidFill>
                  <a:srgbClr val="FF4500"/>
                </a:solidFill>
                <a:latin typeface="Lucida Console" panose="020B0609040504020204" pitchFamily="49" charset="0"/>
              </a:rPr>
              <a:t>PowerShellInstance</a:t>
            </a:r>
            <a:r>
              <a:rPr lang="en-US" sz="1900" dirty="0" err="1">
                <a:solidFill>
                  <a:srgbClr val="D3D3D3"/>
                </a:solidFill>
                <a:latin typeface="Lucida Console" panose="020B0609040504020204" pitchFamily="49" charset="0"/>
              </a:rPr>
              <a:t>.</a:t>
            </a:r>
            <a:r>
              <a:rPr lang="en-US" sz="1900" dirty="0" err="1">
                <a:solidFill>
                  <a:srgbClr val="F5F5F5"/>
                </a:solidFill>
                <a:latin typeface="Lucida Console" panose="020B0609040504020204" pitchFamily="49" charset="0"/>
              </a:rPr>
              <a:t>AddScript</a:t>
            </a:r>
            <a:r>
              <a:rPr lang="en-US" sz="1900" dirty="0">
                <a:solidFill>
                  <a:srgbClr val="F5F5F5"/>
                </a:solidFill>
                <a:latin typeface="Lucida Console" panose="020B0609040504020204" pitchFamily="49" charset="0"/>
              </a:rPr>
              <a:t>(</a:t>
            </a:r>
          </a:p>
          <a:p>
            <a:r>
              <a:rPr lang="en-US" sz="1900" dirty="0">
                <a:solidFill>
                  <a:srgbClr val="F5F5F5"/>
                </a:solidFill>
                <a:latin typeface="Lucida Console" panose="020B0609040504020204" pitchFamily="49" charset="0"/>
              </a:rPr>
              <a:t>    {</a:t>
            </a:r>
          </a:p>
          <a:p>
            <a:r>
              <a:rPr lang="en-US" sz="1900" dirty="0">
                <a:solidFill>
                  <a:srgbClr val="F5F5F5"/>
                </a:solidFill>
                <a:latin typeface="Lucida Console" panose="020B0609040504020204" pitchFamily="49" charset="0"/>
              </a:rPr>
              <a:t>        </a:t>
            </a:r>
            <a:r>
              <a:rPr lang="en-US" sz="1900" dirty="0">
                <a:solidFill>
                  <a:srgbClr val="E0FFFF"/>
                </a:solidFill>
                <a:latin typeface="Lucida Console" panose="020B0609040504020204" pitchFamily="49" charset="0"/>
              </a:rPr>
              <a:t>Get-</a:t>
            </a:r>
            <a:r>
              <a:rPr lang="en-US" sz="1900" dirty="0" err="1">
                <a:solidFill>
                  <a:srgbClr val="E0FFFF"/>
                </a:solidFill>
                <a:latin typeface="Lucida Console" panose="020B0609040504020204" pitchFamily="49" charset="0"/>
              </a:rPr>
              <a:t>ChildItem</a:t>
            </a:r>
            <a:r>
              <a:rPr lang="en-US" sz="1900" dirty="0">
                <a:solidFill>
                  <a:srgbClr val="F5F5F5"/>
                </a:solidFill>
                <a:latin typeface="Lucida Console" panose="020B0609040504020204" pitchFamily="49" charset="0"/>
              </a:rPr>
              <a:t> </a:t>
            </a:r>
            <a:r>
              <a:rPr lang="en-US" sz="1900" dirty="0">
                <a:solidFill>
                  <a:srgbClr val="FFE4B5"/>
                </a:solidFill>
                <a:latin typeface="Lucida Console" panose="020B0609040504020204" pitchFamily="49" charset="0"/>
              </a:rPr>
              <a:t>-Path</a:t>
            </a:r>
            <a:r>
              <a:rPr lang="en-US" sz="1900" dirty="0">
                <a:solidFill>
                  <a:srgbClr val="F5F5F5"/>
                </a:solidFill>
                <a:latin typeface="Lucida Console" panose="020B0609040504020204" pitchFamily="49" charset="0"/>
              </a:rPr>
              <a:t> </a:t>
            </a:r>
            <a:r>
              <a:rPr lang="en-US" sz="1900" dirty="0">
                <a:solidFill>
                  <a:srgbClr val="EE82EE"/>
                </a:solidFill>
                <a:latin typeface="Lucida Console" panose="020B0609040504020204" pitchFamily="49" charset="0"/>
              </a:rPr>
              <a:t>C:\Windows</a:t>
            </a:r>
            <a:r>
              <a:rPr lang="en-US" sz="1900" dirty="0">
                <a:solidFill>
                  <a:srgbClr val="F5F5F5"/>
                </a:solidFill>
                <a:latin typeface="Lucida Console" panose="020B0609040504020204" pitchFamily="49" charset="0"/>
              </a:rPr>
              <a:t> </a:t>
            </a:r>
            <a:r>
              <a:rPr lang="en-US" sz="1900" dirty="0">
                <a:solidFill>
                  <a:srgbClr val="FFE4B5"/>
                </a:solidFill>
                <a:latin typeface="Lucida Console" panose="020B0609040504020204" pitchFamily="49" charset="0"/>
              </a:rPr>
              <a:t>-Recurse</a:t>
            </a:r>
            <a:endParaRPr lang="en-US" sz="1900" dirty="0">
              <a:solidFill>
                <a:srgbClr val="F5F5F5"/>
              </a:solidFill>
              <a:latin typeface="Lucida Console" panose="020B0609040504020204" pitchFamily="49" charset="0"/>
            </a:endParaRPr>
          </a:p>
          <a:p>
            <a:r>
              <a:rPr lang="en-US" sz="1900" dirty="0">
                <a:solidFill>
                  <a:srgbClr val="F5F5F5"/>
                </a:solidFill>
                <a:latin typeface="Lucida Console" panose="020B0609040504020204" pitchFamily="49" charset="0"/>
              </a:rPr>
              <a:t>    })</a:t>
            </a:r>
          </a:p>
          <a:p>
            <a:r>
              <a:rPr lang="en-US" sz="1900" dirty="0">
                <a:solidFill>
                  <a:srgbClr val="F5F5F5"/>
                </a:solidFill>
                <a:latin typeface="Lucida Console" panose="020B0609040504020204" pitchFamily="49" charset="0"/>
              </a:rPr>
              <a:t>    </a:t>
            </a:r>
          </a:p>
          <a:p>
            <a:r>
              <a:rPr lang="en-US" sz="1900" dirty="0">
                <a:solidFill>
                  <a:srgbClr val="006400"/>
                </a:solidFill>
                <a:latin typeface="Lucida Console" panose="020B0609040504020204" pitchFamily="49" charset="0"/>
              </a:rPr>
              <a:t>    #Optional: Add all the data into a results table</a:t>
            </a:r>
            <a:endParaRPr lang="en-US" sz="1900" dirty="0">
              <a:solidFill>
                <a:srgbClr val="F5F5F5"/>
              </a:solidFill>
              <a:latin typeface="Lucida Console" panose="020B0609040504020204" pitchFamily="49" charset="0"/>
            </a:endParaRPr>
          </a:p>
          <a:p>
            <a:r>
              <a:rPr lang="en-US" sz="1900" dirty="0">
                <a:solidFill>
                  <a:srgbClr val="F5F5F5"/>
                </a:solidFill>
                <a:latin typeface="Lucida Console" panose="020B0609040504020204" pitchFamily="49" charset="0"/>
              </a:rPr>
              <a:t>    </a:t>
            </a:r>
            <a:r>
              <a:rPr lang="en-US" sz="1900" dirty="0">
                <a:solidFill>
                  <a:srgbClr val="FF4500"/>
                </a:solidFill>
                <a:latin typeface="Lucida Console" panose="020B0609040504020204" pitchFamily="49" charset="0"/>
              </a:rPr>
              <a:t>$</a:t>
            </a:r>
            <a:r>
              <a:rPr lang="en-US" sz="1900" dirty="0" err="1">
                <a:solidFill>
                  <a:srgbClr val="FF4500"/>
                </a:solidFill>
                <a:latin typeface="Lucida Console" panose="020B0609040504020204" pitchFamily="49" charset="0"/>
              </a:rPr>
              <a:t>RunspaceList</a:t>
            </a:r>
            <a:r>
              <a:rPr lang="en-US" sz="1900" dirty="0" err="1">
                <a:solidFill>
                  <a:srgbClr val="D3D3D3"/>
                </a:solidFill>
                <a:latin typeface="Lucida Console" panose="020B0609040504020204" pitchFamily="49" charset="0"/>
              </a:rPr>
              <a:t>.</a:t>
            </a:r>
            <a:r>
              <a:rPr lang="en-US" sz="1900" dirty="0" err="1">
                <a:solidFill>
                  <a:srgbClr val="F5F5F5"/>
                </a:solidFill>
                <a:latin typeface="Lucida Console" panose="020B0609040504020204" pitchFamily="49" charset="0"/>
              </a:rPr>
              <a:t>Add</a:t>
            </a:r>
            <a:r>
              <a:rPr lang="en-US" sz="1900" dirty="0">
                <a:solidFill>
                  <a:srgbClr val="F5F5F5"/>
                </a:solidFill>
                <a:latin typeface="Lucida Console" panose="020B0609040504020204" pitchFamily="49" charset="0"/>
              </a:rPr>
              <a:t>(</a:t>
            </a:r>
            <a:r>
              <a:rPr lang="en-US" sz="1900" dirty="0">
                <a:solidFill>
                  <a:srgbClr val="D3D3D3"/>
                </a:solidFill>
                <a:latin typeface="Lucida Console" panose="020B0609040504020204" pitchFamily="49" charset="0"/>
              </a:rPr>
              <a:t>[</a:t>
            </a:r>
            <a:r>
              <a:rPr lang="en-US" sz="1900" dirty="0" err="1">
                <a:solidFill>
                  <a:srgbClr val="8FBC8F"/>
                </a:solidFill>
                <a:latin typeface="Lucida Console" panose="020B0609040504020204" pitchFamily="49" charset="0"/>
              </a:rPr>
              <a:t>pscustomobject</a:t>
            </a:r>
            <a:r>
              <a:rPr lang="en-US" sz="1900" dirty="0">
                <a:solidFill>
                  <a:srgbClr val="D3D3D3"/>
                </a:solidFill>
                <a:latin typeface="Lucida Console" panose="020B0609040504020204" pitchFamily="49" charset="0"/>
              </a:rPr>
              <a:t>]</a:t>
            </a:r>
            <a:r>
              <a:rPr lang="en-US" sz="1900" dirty="0">
                <a:solidFill>
                  <a:srgbClr val="F5F5F5"/>
                </a:solidFill>
                <a:latin typeface="Lucida Console" panose="020B0609040504020204" pitchFamily="49" charset="0"/>
              </a:rPr>
              <a:t>@{</a:t>
            </a:r>
          </a:p>
          <a:p>
            <a:r>
              <a:rPr lang="en-US" sz="1900" dirty="0">
                <a:solidFill>
                  <a:srgbClr val="F5F5F5"/>
                </a:solidFill>
                <a:latin typeface="Lucida Console" panose="020B0609040504020204" pitchFamily="49" charset="0"/>
              </a:rPr>
              <a:t>        </a:t>
            </a:r>
            <a:r>
              <a:rPr lang="en-US" sz="1900" dirty="0" err="1">
                <a:solidFill>
                  <a:srgbClr val="F5F5F5"/>
                </a:solidFill>
                <a:latin typeface="Lucida Console" panose="020B0609040504020204" pitchFamily="49" charset="0"/>
              </a:rPr>
              <a:t>RunspaceInstance</a:t>
            </a:r>
            <a:r>
              <a:rPr lang="en-US" sz="1900" dirty="0">
                <a:solidFill>
                  <a:srgbClr val="F5F5F5"/>
                </a:solidFill>
                <a:latin typeface="Lucida Console" panose="020B0609040504020204" pitchFamily="49" charset="0"/>
              </a:rPr>
              <a:t> </a:t>
            </a:r>
            <a:r>
              <a:rPr lang="en-US" sz="1900" dirty="0">
                <a:solidFill>
                  <a:srgbClr val="D3D3D3"/>
                </a:solidFill>
                <a:latin typeface="Lucida Console" panose="020B0609040504020204" pitchFamily="49" charset="0"/>
              </a:rPr>
              <a:t>=</a:t>
            </a:r>
            <a:r>
              <a:rPr lang="en-US" sz="1900" dirty="0">
                <a:solidFill>
                  <a:srgbClr val="F5F5F5"/>
                </a:solidFill>
                <a:latin typeface="Lucida Console" panose="020B0609040504020204" pitchFamily="49" charset="0"/>
              </a:rPr>
              <a:t> </a:t>
            </a:r>
            <a:r>
              <a:rPr lang="en-US" sz="1900" dirty="0">
                <a:solidFill>
                  <a:srgbClr val="FF4500"/>
                </a:solidFill>
                <a:latin typeface="Lucida Console" panose="020B0609040504020204" pitchFamily="49" charset="0"/>
              </a:rPr>
              <a:t>$</a:t>
            </a:r>
            <a:r>
              <a:rPr lang="en-US" sz="1900" dirty="0" err="1">
                <a:solidFill>
                  <a:srgbClr val="FF4500"/>
                </a:solidFill>
                <a:latin typeface="Lucida Console" panose="020B0609040504020204" pitchFamily="49" charset="0"/>
              </a:rPr>
              <a:t>RunspaceInstance</a:t>
            </a:r>
            <a:endParaRPr lang="en-US" sz="1900" dirty="0">
              <a:solidFill>
                <a:srgbClr val="F5F5F5"/>
              </a:solidFill>
              <a:latin typeface="Lucida Console" panose="020B0609040504020204" pitchFamily="49" charset="0"/>
            </a:endParaRPr>
          </a:p>
          <a:p>
            <a:r>
              <a:rPr lang="en-US" sz="1900" dirty="0">
                <a:solidFill>
                  <a:srgbClr val="F5F5F5"/>
                </a:solidFill>
                <a:latin typeface="Lucida Console" panose="020B0609040504020204" pitchFamily="49" charset="0"/>
              </a:rPr>
              <a:t>        PowerShell       </a:t>
            </a:r>
            <a:r>
              <a:rPr lang="en-US" sz="1900" dirty="0">
                <a:solidFill>
                  <a:srgbClr val="D3D3D3"/>
                </a:solidFill>
                <a:latin typeface="Lucida Console" panose="020B0609040504020204" pitchFamily="49" charset="0"/>
              </a:rPr>
              <a:t>=</a:t>
            </a:r>
            <a:r>
              <a:rPr lang="en-US" sz="1900" dirty="0">
                <a:solidFill>
                  <a:srgbClr val="F5F5F5"/>
                </a:solidFill>
                <a:latin typeface="Lucida Console" panose="020B0609040504020204" pitchFamily="49" charset="0"/>
              </a:rPr>
              <a:t> </a:t>
            </a:r>
            <a:r>
              <a:rPr lang="en-US" sz="1900" dirty="0">
                <a:solidFill>
                  <a:srgbClr val="FF4500"/>
                </a:solidFill>
                <a:latin typeface="Lucida Console" panose="020B0609040504020204" pitchFamily="49" charset="0"/>
              </a:rPr>
              <a:t>$</a:t>
            </a:r>
            <a:r>
              <a:rPr lang="en-US" sz="1900" dirty="0" err="1">
                <a:solidFill>
                  <a:srgbClr val="FF4500"/>
                </a:solidFill>
                <a:latin typeface="Lucida Console" panose="020B0609040504020204" pitchFamily="49" charset="0"/>
              </a:rPr>
              <a:t>PowerShellInstance</a:t>
            </a:r>
            <a:endParaRPr lang="en-US" sz="1900" dirty="0">
              <a:solidFill>
                <a:srgbClr val="F5F5F5"/>
              </a:solidFill>
              <a:latin typeface="Lucida Console" panose="020B0609040504020204" pitchFamily="49" charset="0"/>
            </a:endParaRPr>
          </a:p>
          <a:p>
            <a:r>
              <a:rPr lang="en-US" sz="1900" dirty="0">
                <a:solidFill>
                  <a:srgbClr val="F5F5F5"/>
                </a:solidFill>
                <a:latin typeface="Lucida Console" panose="020B0609040504020204" pitchFamily="49" charset="0"/>
              </a:rPr>
              <a:t>        </a:t>
            </a:r>
            <a:r>
              <a:rPr lang="en-US" sz="1900" dirty="0" err="1">
                <a:solidFill>
                  <a:srgbClr val="F5F5F5"/>
                </a:solidFill>
                <a:latin typeface="Lucida Console" panose="020B0609040504020204" pitchFamily="49" charset="0"/>
              </a:rPr>
              <a:t>AsyncResult</a:t>
            </a:r>
            <a:r>
              <a:rPr lang="en-US" sz="1900" dirty="0">
                <a:solidFill>
                  <a:srgbClr val="F5F5F5"/>
                </a:solidFill>
                <a:latin typeface="Lucida Console" panose="020B0609040504020204" pitchFamily="49" charset="0"/>
              </a:rPr>
              <a:t>      </a:t>
            </a:r>
            <a:r>
              <a:rPr lang="en-US" sz="1900" dirty="0">
                <a:solidFill>
                  <a:srgbClr val="D3D3D3"/>
                </a:solidFill>
                <a:latin typeface="Lucida Console" panose="020B0609040504020204" pitchFamily="49" charset="0"/>
              </a:rPr>
              <a:t>=</a:t>
            </a:r>
            <a:r>
              <a:rPr lang="en-US" sz="1900" dirty="0">
                <a:solidFill>
                  <a:srgbClr val="F5F5F5"/>
                </a:solidFill>
                <a:latin typeface="Lucida Console" panose="020B0609040504020204" pitchFamily="49" charset="0"/>
              </a:rPr>
              <a:t> </a:t>
            </a:r>
            <a:r>
              <a:rPr lang="en-US" sz="1900" dirty="0">
                <a:solidFill>
                  <a:srgbClr val="FF4500"/>
                </a:solidFill>
                <a:latin typeface="Lucida Console" panose="020B0609040504020204" pitchFamily="49" charset="0"/>
              </a:rPr>
              <a:t>$</a:t>
            </a:r>
            <a:r>
              <a:rPr lang="en-US" sz="1900" dirty="0" err="1">
                <a:solidFill>
                  <a:srgbClr val="FF4500"/>
                </a:solidFill>
                <a:latin typeface="Lucida Console" panose="020B0609040504020204" pitchFamily="49" charset="0"/>
              </a:rPr>
              <a:t>PowerShellInstance</a:t>
            </a:r>
            <a:r>
              <a:rPr lang="en-US" sz="1900" dirty="0" err="1">
                <a:solidFill>
                  <a:srgbClr val="D3D3D3"/>
                </a:solidFill>
                <a:latin typeface="Lucida Console" panose="020B0609040504020204" pitchFamily="49" charset="0"/>
              </a:rPr>
              <a:t>.</a:t>
            </a:r>
            <a:r>
              <a:rPr lang="en-US" sz="1900" dirty="0" err="1">
                <a:solidFill>
                  <a:srgbClr val="F5F5F5"/>
                </a:solidFill>
                <a:latin typeface="Lucida Console" panose="020B0609040504020204" pitchFamily="49" charset="0"/>
              </a:rPr>
              <a:t>BeginInvoke</a:t>
            </a:r>
            <a:r>
              <a:rPr lang="en-US" sz="1900" dirty="0">
                <a:solidFill>
                  <a:srgbClr val="F5F5F5"/>
                </a:solidFill>
                <a:latin typeface="Lucida Console" panose="020B0609040504020204" pitchFamily="49" charset="0"/>
              </a:rPr>
              <a:t>()</a:t>
            </a:r>
          </a:p>
          <a:p>
            <a:r>
              <a:rPr lang="en-US" sz="1900" dirty="0">
                <a:solidFill>
                  <a:srgbClr val="F5F5F5"/>
                </a:solidFill>
                <a:latin typeface="Lucida Console" panose="020B0609040504020204" pitchFamily="49" charset="0"/>
              </a:rPr>
              <a:t>    })</a:t>
            </a:r>
          </a:p>
          <a:p>
            <a:r>
              <a:rPr lang="en-US" sz="1900" dirty="0">
                <a:solidFill>
                  <a:srgbClr val="F5F5F5"/>
                </a:solidFill>
                <a:latin typeface="Lucida Console" panose="020B0609040504020204" pitchFamily="49" charset="0"/>
              </a:rPr>
              <a:t>}</a:t>
            </a:r>
          </a:p>
        </p:txBody>
      </p:sp>
    </p:spTree>
    <p:custDataLst>
      <p:tags r:id="rId1"/>
    </p:custDataLst>
    <p:extLst>
      <p:ext uri="{BB962C8B-B14F-4D97-AF65-F5344CB8AC3E}">
        <p14:creationId xmlns:p14="http://schemas.microsoft.com/office/powerpoint/2010/main" val="493418752"/>
      </p:ext>
    </p:extLst>
  </p:cSld>
  <p:clrMapOvr>
    <a:masterClrMapping/>
  </p:clrMapOvr>
  <p:transition spd="slow"/>
</p:sld>
</file>

<file path=ppt/slides/slide3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lstStyle/>
          <a:p>
            <a:r>
              <a:rPr lang="en-US" dirty="0"/>
              <a:t>Viewing </a:t>
            </a:r>
            <a:r>
              <a:rPr lang="en-US" dirty="0" err="1"/>
              <a:t>Runspace</a:t>
            </a:r>
            <a:r>
              <a:rPr lang="en-US" dirty="0"/>
              <a:t> Progress, Stop Processing</a:t>
            </a:r>
          </a:p>
        </p:txBody>
      </p:sp>
      <p:sp>
        <p:nvSpPr>
          <p:cNvPr id="3" name="Content Placeholder 2">
            <a:extLst>
              <a:ext uri="{FF2B5EF4-FFF2-40B4-BE49-F238E27FC236}">
                <a16:creationId xmlns:a16="http://schemas.microsoft.com/office/drawing/2014/main" id="{64F84F87-5B96-4313-B125-D6E0D30E09EF}"/>
              </a:ext>
            </a:extLst>
          </p:cNvPr>
          <p:cNvSpPr>
            <a:spLocks noGrp="1"/>
          </p:cNvSpPr>
          <p:nvPr>
            <p:ph sz="quarter" idx="13"/>
          </p:nvPr>
        </p:nvSpPr>
        <p:spPr/>
        <p:txBody>
          <a:bodyPr/>
          <a:lstStyle/>
          <a:p>
            <a:r>
              <a:rPr lang="en-US" dirty="0"/>
              <a:t>Using the optional list object to view progress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Stopping / aborting all </a:t>
            </a:r>
            <a:r>
              <a:rPr lang="en-US" dirty="0" err="1"/>
              <a:t>runspaces</a:t>
            </a:r>
            <a:endParaRPr lang="en-US" dirty="0"/>
          </a:p>
        </p:txBody>
      </p:sp>
      <p:sp>
        <p:nvSpPr>
          <p:cNvPr id="8" name="Rectangle 7">
            <a:extLst>
              <a:ext uri="{FF2B5EF4-FFF2-40B4-BE49-F238E27FC236}">
                <a16:creationId xmlns:a16="http://schemas.microsoft.com/office/drawing/2014/main" id="{7AE4B919-B696-40E9-95B2-82E9DD5731DA}"/>
              </a:ext>
            </a:extLst>
          </p:cNvPr>
          <p:cNvSpPr/>
          <p:nvPr/>
        </p:nvSpPr>
        <p:spPr>
          <a:xfrm>
            <a:off x="600002" y="5962304"/>
            <a:ext cx="10880725" cy="461665"/>
          </a:xfrm>
          <a:prstGeom prst="rect">
            <a:avLst/>
          </a:prstGeom>
          <a:solidFill>
            <a:srgbClr val="012456"/>
          </a:solidFill>
        </p:spPr>
        <p:txBody>
          <a:bodyPr wrap="square">
            <a:noAutofit/>
          </a:bodyPr>
          <a:lstStyle/>
          <a:p>
            <a:r>
              <a:rPr lang="en-US" sz="2000" dirty="0">
                <a:solidFill>
                  <a:srgbClr val="F2F2F2"/>
                </a:solidFill>
                <a:latin typeface="Lucida Console" panose="020B0609040504020204" pitchFamily="49" charset="0"/>
              </a:rPr>
              <a:t>PS C:\&gt;</a:t>
            </a:r>
            <a:r>
              <a:rPr lang="en-US" sz="2000" dirty="0"/>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RunspaceList</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PowerShell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Stop</a:t>
            </a:r>
            <a:r>
              <a:rPr lang="en-US" sz="2000" dirty="0">
                <a:solidFill>
                  <a:srgbClr val="F5F5F5"/>
                </a:solidFill>
                <a:latin typeface="Lucida Console" panose="020B0609040504020204" pitchFamily="49" charset="0"/>
              </a:rPr>
              <a:t>() </a:t>
            </a:r>
            <a:r>
              <a:rPr lang="en-US" sz="2000" dirty="0">
                <a:solidFill>
                  <a:srgbClr val="F2F2F2"/>
                </a:solidFill>
                <a:latin typeface="Lucida Console" panose="020B0609040504020204" pitchFamily="49" charset="0"/>
              </a:rPr>
              <a:t>  </a:t>
            </a:r>
            <a:endParaRPr lang="en-US" sz="2000" dirty="0">
              <a:solidFill>
                <a:srgbClr val="DB7093"/>
              </a:solidFill>
              <a:latin typeface="Lucida Console" panose="020B0609040504020204" pitchFamily="49" charset="0"/>
            </a:endParaRPr>
          </a:p>
        </p:txBody>
      </p:sp>
      <p:sp>
        <p:nvSpPr>
          <p:cNvPr id="10" name="Rectangle 9">
            <a:extLst>
              <a:ext uri="{FF2B5EF4-FFF2-40B4-BE49-F238E27FC236}">
                <a16:creationId xmlns:a16="http://schemas.microsoft.com/office/drawing/2014/main" id="{954603C4-8456-4D26-8B91-0B2A05CE708C}"/>
              </a:ext>
            </a:extLst>
          </p:cNvPr>
          <p:cNvSpPr/>
          <p:nvPr/>
        </p:nvSpPr>
        <p:spPr>
          <a:xfrm>
            <a:off x="607515" y="1871674"/>
            <a:ext cx="10880725" cy="3462326"/>
          </a:xfrm>
          <a:prstGeom prst="rect">
            <a:avLst/>
          </a:prstGeom>
          <a:solidFill>
            <a:srgbClr val="012456"/>
          </a:solidFill>
        </p:spPr>
        <p:txBody>
          <a:bodyPr wrap="square">
            <a:noAutofit/>
          </a:bodyPr>
          <a:lstStyle/>
          <a:p>
            <a:r>
              <a:rPr lang="en-US" sz="2000" dirty="0">
                <a:solidFill>
                  <a:srgbClr val="F2F2F2"/>
                </a:solidFill>
                <a:latin typeface="Lucida Console" panose="020B0609040504020204" pitchFamily="49" charset="0"/>
              </a:rPr>
              <a:t>PS C:\&gt;</a:t>
            </a:r>
            <a:r>
              <a:rPr lang="en-US" sz="2000" dirty="0"/>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RunspaceList</a:t>
            </a:r>
            <a:endParaRPr lang="en-US" sz="2000" dirty="0">
              <a:solidFill>
                <a:srgbClr val="FF4500"/>
              </a:solidFill>
              <a:latin typeface="Lucida Console" panose="020B0609040504020204" pitchFamily="49" charset="0"/>
            </a:endParaRPr>
          </a:p>
          <a:p>
            <a:r>
              <a:rPr lang="en-US" sz="2000" dirty="0" err="1">
                <a:solidFill>
                  <a:srgbClr val="F5F5F5"/>
                </a:solidFill>
                <a:latin typeface="Lucida Console" panose="020B0609040504020204" pitchFamily="49" charset="0"/>
              </a:rPr>
              <a:t>RunspaceInstance</a:t>
            </a:r>
            <a:r>
              <a:rPr lang="en-US" sz="2000" dirty="0">
                <a:solidFill>
                  <a:srgbClr val="F5F5F5"/>
                </a:solidFill>
                <a:latin typeface="Lucida Console" panose="020B0609040504020204" pitchFamily="49" charset="0"/>
              </a:rPr>
              <a:t> PowerShell                   </a:t>
            </a:r>
            <a:r>
              <a:rPr lang="en-US" sz="2000" dirty="0" err="1">
                <a:solidFill>
                  <a:srgbClr val="F5F5F5"/>
                </a:solidFill>
                <a:latin typeface="Lucida Console" panose="020B0609040504020204" pitchFamily="49" charset="0"/>
              </a:rPr>
              <a:t>AsyncResult</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                   -----------</a:t>
            </a:r>
          </a:p>
          <a:p>
            <a:r>
              <a:rPr lang="en-US" sz="2000" dirty="0">
                <a:solidFill>
                  <a:srgbClr val="F5F5F5"/>
                </a:solidFill>
                <a:latin typeface="Lucida Console" panose="020B0609040504020204" pitchFamily="49" charset="0"/>
              </a:rPr>
              <a:t>               1 </a:t>
            </a:r>
            <a:r>
              <a:rPr lang="en-US" sz="2000" dirty="0" err="1">
                <a:solidFill>
                  <a:srgbClr val="F5F5F5"/>
                </a:solidFill>
                <a:latin typeface="Lucida Console" panose="020B0609040504020204" pitchFamily="49" charset="0"/>
              </a:rPr>
              <a:t>System.Management</a:t>
            </a:r>
            <a:r>
              <a:rPr lang="en-US" sz="2000" dirty="0">
                <a:solidFill>
                  <a:srgbClr val="F5F5F5"/>
                </a:solidFill>
                <a:latin typeface="Lucida Console" panose="020B0609040504020204" pitchFamily="49" charset="0"/>
              </a:rPr>
              <a:t>...         </a:t>
            </a:r>
            <a:r>
              <a:rPr lang="en-US" sz="2000" dirty="0" err="1">
                <a:solidFill>
                  <a:srgbClr val="F5F5F5"/>
                </a:solidFill>
                <a:latin typeface="Lucida Console" panose="020B0609040504020204" pitchFamily="49" charset="0"/>
              </a:rPr>
              <a:t>System.Management</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2 </a:t>
            </a:r>
            <a:r>
              <a:rPr lang="en-US" sz="2000" dirty="0" err="1">
                <a:solidFill>
                  <a:srgbClr val="F5F5F5"/>
                </a:solidFill>
                <a:latin typeface="Lucida Console" panose="020B0609040504020204" pitchFamily="49" charset="0"/>
              </a:rPr>
              <a:t>System.Management</a:t>
            </a:r>
            <a:r>
              <a:rPr lang="en-US" sz="2000" dirty="0">
                <a:solidFill>
                  <a:srgbClr val="F5F5F5"/>
                </a:solidFill>
                <a:latin typeface="Lucida Console" panose="020B0609040504020204" pitchFamily="49" charset="0"/>
              </a:rPr>
              <a:t>...         </a:t>
            </a:r>
            <a:r>
              <a:rPr lang="en-US" sz="2000" dirty="0" err="1">
                <a:solidFill>
                  <a:srgbClr val="F5F5F5"/>
                </a:solidFill>
                <a:latin typeface="Lucida Console" panose="020B0609040504020204" pitchFamily="49" charset="0"/>
              </a:rPr>
              <a:t>System.Management</a:t>
            </a:r>
            <a:r>
              <a:rPr lang="en-US" sz="2000" dirty="0">
                <a:solidFill>
                  <a:srgbClr val="F5F5F5"/>
                </a:solidFill>
                <a:latin typeface="Lucida Console" panose="020B0609040504020204" pitchFamily="49" charset="0"/>
              </a:rPr>
              <a:t>....</a:t>
            </a:r>
          </a:p>
          <a:p>
            <a:endParaRPr lang="en-US" sz="2000" dirty="0">
              <a:solidFill>
                <a:srgbClr val="F2F2F2"/>
              </a:solidFill>
              <a:latin typeface="Lucida Console" panose="020B0609040504020204" pitchFamily="49" charset="0"/>
            </a:endParaRPr>
          </a:p>
          <a:p>
            <a:r>
              <a:rPr lang="en-US" sz="2000" dirty="0">
                <a:solidFill>
                  <a:srgbClr val="F2F2F2"/>
                </a:solidFill>
                <a:latin typeface="Lucida Console" panose="020B0609040504020204" pitchFamily="49" charset="0"/>
              </a:rPr>
              <a:t>PS C:\&gt;</a:t>
            </a:r>
            <a:r>
              <a:rPr lang="en-US" sz="2000" dirty="0"/>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RunspaceList</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AsyncResult</a:t>
            </a:r>
            <a:r>
              <a:rPr lang="en-US" sz="2000" dirty="0">
                <a:solidFill>
                  <a:srgbClr val="F5F5F5"/>
                </a:solidFill>
                <a:latin typeface="Lucida Console" panose="020B0609040504020204" pitchFamily="49" charset="0"/>
              </a:rPr>
              <a:t> </a:t>
            </a:r>
          </a:p>
          <a:p>
            <a:r>
              <a:rPr lang="en-US" sz="2000" dirty="0" err="1">
                <a:solidFill>
                  <a:srgbClr val="F5F5F5"/>
                </a:solidFill>
                <a:latin typeface="Lucida Console" panose="020B0609040504020204" pitchFamily="49" charset="0"/>
              </a:rPr>
              <a:t>CompletedSynchronously</a:t>
            </a:r>
            <a:r>
              <a:rPr lang="en-US" sz="2000" dirty="0">
                <a:solidFill>
                  <a:srgbClr val="F5F5F5"/>
                </a:solidFill>
                <a:latin typeface="Lucida Console" panose="020B0609040504020204" pitchFamily="49" charset="0"/>
              </a:rPr>
              <a:t> </a:t>
            </a:r>
            <a:r>
              <a:rPr lang="en-US" sz="2000" dirty="0" err="1">
                <a:solidFill>
                  <a:srgbClr val="F5F5F5"/>
                </a:solidFill>
                <a:latin typeface="Lucida Console" panose="020B0609040504020204" pitchFamily="49" charset="0"/>
              </a:rPr>
              <a:t>IsCompleted</a:t>
            </a:r>
            <a:r>
              <a:rPr lang="en-US" sz="2000" dirty="0">
                <a:solidFill>
                  <a:srgbClr val="F5F5F5"/>
                </a:solidFill>
                <a:latin typeface="Lucida Console" panose="020B0609040504020204" pitchFamily="49" charset="0"/>
              </a:rPr>
              <a:t> </a:t>
            </a:r>
            <a:r>
              <a:rPr lang="en-US" sz="2000" dirty="0" err="1">
                <a:solidFill>
                  <a:srgbClr val="F5F5F5"/>
                </a:solidFill>
                <a:latin typeface="Lucida Console" panose="020B0609040504020204" pitchFamily="49" charset="0"/>
              </a:rPr>
              <a:t>AsyncState</a:t>
            </a:r>
            <a:r>
              <a:rPr lang="en-US" sz="2000" dirty="0">
                <a:solidFill>
                  <a:srgbClr val="F5F5F5"/>
                </a:solidFill>
                <a:latin typeface="Lucida Console" panose="020B0609040504020204" pitchFamily="49" charset="0"/>
              </a:rPr>
              <a:t> </a:t>
            </a:r>
            <a:r>
              <a:rPr lang="en-US" sz="2000" dirty="0" err="1">
                <a:solidFill>
                  <a:srgbClr val="F5F5F5"/>
                </a:solidFill>
                <a:latin typeface="Lucida Console" panose="020B0609040504020204" pitchFamily="49" charset="0"/>
              </a:rPr>
              <a:t>AsyncWaitHandle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 ---------- ---------------</a:t>
            </a:r>
          </a:p>
          <a:p>
            <a:r>
              <a:rPr lang="en-US" sz="2000" dirty="0">
                <a:solidFill>
                  <a:srgbClr val="F5F5F5"/>
                </a:solidFill>
                <a:latin typeface="Lucida Console" panose="020B0609040504020204" pitchFamily="49" charset="0"/>
              </a:rPr>
              <a:t>                 False        </a:t>
            </a:r>
            <a:r>
              <a:rPr lang="en-US" sz="2000" dirty="0">
                <a:solidFill>
                  <a:srgbClr val="F5F5F5"/>
                </a:solidFill>
                <a:highlight>
                  <a:srgbClr val="008000"/>
                </a:highlight>
                <a:latin typeface="Lucida Console" panose="020B0609040504020204" pitchFamily="49" charset="0"/>
              </a:rPr>
              <a:t>True</a:t>
            </a:r>
            <a:r>
              <a:rPr lang="en-US" sz="2000" dirty="0">
                <a:solidFill>
                  <a:srgbClr val="F5F5F5"/>
                </a:solidFill>
                <a:latin typeface="Lucida Console" panose="020B0609040504020204" pitchFamily="49" charset="0"/>
              </a:rPr>
              <a:t>            </a:t>
            </a:r>
            <a:r>
              <a:rPr lang="en-US" sz="2000" dirty="0" err="1">
                <a:solidFill>
                  <a:srgbClr val="F5F5F5"/>
                </a:solidFill>
                <a:latin typeface="Lucida Console" panose="020B0609040504020204" pitchFamily="49" charset="0"/>
              </a:rPr>
              <a:t>System.Threading</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False       </a:t>
            </a:r>
            <a:r>
              <a:rPr lang="en-US" sz="2000" dirty="0" err="1">
                <a:solidFill>
                  <a:srgbClr val="F5F5F5"/>
                </a:solidFill>
                <a:highlight>
                  <a:srgbClr val="800000"/>
                </a:highlight>
                <a:latin typeface="Lucida Console" panose="020B0609040504020204" pitchFamily="49" charset="0"/>
              </a:rPr>
              <a:t>False</a:t>
            </a:r>
            <a:r>
              <a:rPr lang="en-US" sz="2000" dirty="0">
                <a:solidFill>
                  <a:srgbClr val="F5F5F5"/>
                </a:solidFill>
                <a:latin typeface="Lucida Console" panose="020B0609040504020204" pitchFamily="49" charset="0"/>
              </a:rPr>
              <a:t>            </a:t>
            </a:r>
            <a:r>
              <a:rPr lang="en-US" sz="2000" dirty="0" err="1">
                <a:solidFill>
                  <a:srgbClr val="F5F5F5"/>
                </a:solidFill>
                <a:latin typeface="Lucida Console" panose="020B0609040504020204" pitchFamily="49" charset="0"/>
              </a:rPr>
              <a:t>System.Threading</a:t>
            </a:r>
            <a:r>
              <a:rPr lang="en-US" sz="2000" dirty="0">
                <a:solidFill>
                  <a:srgbClr val="F5F5F5"/>
                </a:solidFill>
                <a:latin typeface="Lucida Console" panose="020B0609040504020204" pitchFamily="49" charset="0"/>
              </a:rPr>
              <a:t>...</a:t>
            </a:r>
          </a:p>
          <a:p>
            <a:endParaRPr lang="en-US" sz="2000" dirty="0">
              <a:solidFill>
                <a:srgbClr val="FFE4B5"/>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207329102"/>
      </p:ext>
    </p:extLst>
  </p:cSld>
  <p:clrMapOvr>
    <a:masterClrMapping/>
  </p:clrMapOvr>
  <p:transition spd="slow"/>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FDDE9-4831-410A-866F-B4DFF992F6A9}"/>
              </a:ext>
            </a:extLst>
          </p:cNvPr>
          <p:cNvSpPr>
            <a:spLocks noGrp="1"/>
          </p:cNvSpPr>
          <p:nvPr>
            <p:ph type="title"/>
          </p:nvPr>
        </p:nvSpPr>
        <p:spPr>
          <a:prstGeom prst="rect">
            <a:avLst/>
          </a:prstGeom>
          <a:ln>
            <a:noFill/>
          </a:ln>
        </p:spPr>
        <p:txBody>
          <a:bodyPr wrap="square" anchor="t">
            <a:normAutofit/>
          </a:bodyPr>
          <a:lstStyle/>
          <a:p>
            <a:r>
              <a:rPr lang="en-US" dirty="0"/>
              <a:t>What is a PowerShell </a:t>
            </a:r>
            <a:r>
              <a:rPr lang="en-US" dirty="0" err="1"/>
              <a:t>Runspace</a:t>
            </a:r>
            <a:endParaRPr lang="en-US" dirty="0"/>
          </a:p>
        </p:txBody>
      </p:sp>
      <p:sp>
        <p:nvSpPr>
          <p:cNvPr id="10" name="Subtitle 2">
            <a:extLst>
              <a:ext uri="{FF2B5EF4-FFF2-40B4-BE49-F238E27FC236}">
                <a16:creationId xmlns:a16="http://schemas.microsoft.com/office/drawing/2014/main" id="{2ED9E94E-A25C-42E5-BF4C-64C0662CF0C0}"/>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67AEAEA8-F10F-44D7-BE98-6B895328C23B}"/>
              </a:ext>
            </a:extLst>
          </p:cNvPr>
          <p:cNvSpPr>
            <a:spLocks noGrp="1"/>
          </p:cNvSpPr>
          <p:nvPr>
            <p:ph sz="quarter" idx="13"/>
            <p:custDataLst>
              <p:tags r:id="rId2"/>
            </p:custDataLst>
          </p:nvPr>
        </p:nvSpPr>
        <p:spPr>
          <a:prstGeom prst="rect">
            <a:avLst/>
          </a:prstGeom>
        </p:spPr>
        <p:txBody>
          <a:bodyPr>
            <a:norm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r>
              <a:rPr lang="en-US" dirty="0"/>
              <a:t>An abstraction of the Windows PowerShell runtime used to simplify a user session</a:t>
            </a:r>
          </a:p>
          <a:p>
            <a:endParaRPr lang="en-US" dirty="0"/>
          </a:p>
          <a:p>
            <a:r>
              <a:rPr lang="en-US" dirty="0"/>
              <a:t>Holds configuration information</a:t>
            </a:r>
          </a:p>
          <a:p>
            <a:pPr lvl="1"/>
            <a:r>
              <a:rPr lang="en-US" dirty="0"/>
              <a:t>Data about commands and PowerShell providers that the hosting application supports</a:t>
            </a:r>
          </a:p>
          <a:p>
            <a:pPr lvl="1"/>
            <a:r>
              <a:rPr lang="en-US" dirty="0"/>
              <a:t>Startup scripts for the </a:t>
            </a:r>
            <a:r>
              <a:rPr lang="en-US" dirty="0" err="1"/>
              <a:t>runspace</a:t>
            </a:r>
            <a:endParaRPr lang="en-US" dirty="0"/>
          </a:p>
          <a:p>
            <a:endParaRPr lang="en-US" dirty="0"/>
          </a:p>
          <a:p>
            <a:r>
              <a:rPr lang="en-US" dirty="0"/>
              <a:t>The Interface between the Host application and the user session</a:t>
            </a:r>
          </a:p>
          <a:p>
            <a:pPr>
              <a:buNone/>
            </a:pPr>
            <a:endParaRPr lang="en-US" dirty="0"/>
          </a:p>
        </p:txBody>
      </p:sp>
      <p:pic>
        <p:nvPicPr>
          <p:cNvPr id="3" name="Picture Placeholder 2">
            <a:extLst>
              <a:ext uri="{FF2B5EF4-FFF2-40B4-BE49-F238E27FC236}">
                <a16:creationId xmlns:a16="http://schemas.microsoft.com/office/drawing/2014/main" id="{0D5A1DA2-D518-44F8-9C05-5F506201B80C}"/>
              </a:ext>
            </a:extLst>
          </p:cNvPr>
          <p:cNvPicPr>
            <a:picLocks noGrp="1" noChangeAspect="1"/>
          </p:cNvPicPr>
          <p:nvPr>
            <p:ph sz="quarter" idx="14"/>
          </p:nvPr>
        </p:nvPicPr>
        <p:blipFill rotWithShape="1">
          <a:blip r:embed="rId5"/>
          <a:stretch/>
        </p:blipFill>
        <p:spPr>
          <a:xfrm>
            <a:off x="7127081" y="2093913"/>
            <a:ext cx="3533775" cy="3448050"/>
          </a:xfrm>
          <a:prstGeom prst="rect">
            <a:avLst/>
          </a:prstGeom>
          <a:noFill/>
        </p:spPr>
      </p:pic>
    </p:spTree>
    <p:custDataLst>
      <p:tags r:id="rId1"/>
    </p:custDataLst>
    <p:extLst>
      <p:ext uri="{BB962C8B-B14F-4D97-AF65-F5344CB8AC3E}">
        <p14:creationId xmlns:p14="http://schemas.microsoft.com/office/powerpoint/2010/main" val="1433859546"/>
      </p:ext>
    </p:extLst>
  </p:cSld>
  <p:clrMapOvr>
    <a:masterClrMapping/>
  </p:clrMapOvr>
  <p:transition spd="slow"/>
</p:sld>
</file>

<file path=ppt/slides/slide40.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err="1"/>
              <a:t>Runspace</a:t>
            </a:r>
            <a:r>
              <a:rPr lang="en-US" dirty="0"/>
              <a:t> Pools</a:t>
            </a:r>
          </a:p>
        </p:txBody>
      </p:sp>
      <p:pic>
        <p:nvPicPr>
          <p:cNvPr id="5" name="Demo 01" descr="A person standing in front of a screen.">
            <a:extLst>
              <a:ext uri="{FF2B5EF4-FFF2-40B4-BE49-F238E27FC236}">
                <a16:creationId xmlns:a16="http://schemas.microsoft.com/office/drawing/2014/main" id="{5B00A5C1-9FA6-4339-A188-9262C2A8175C}"/>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2944622369"/>
      </p:ext>
    </p:extLst>
  </p:cSld>
  <p:clrMapOvr>
    <a:masterClrMapping/>
  </p:clrMapOvr>
  <p:transition spd="slow"/>
</p:sld>
</file>

<file path=ppt/slides/slide4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221687943"/>
      </p:ext>
    </p:extLst>
  </p:cSld>
  <p:clrMapOvr>
    <a:masterClrMapping/>
  </p:clrMapOvr>
  <p:transition spd="slow"/>
</p:sld>
</file>

<file path=ppt/slides/slide4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A7E51D-0E1F-450D-8F91-A40AEFACF573}"/>
              </a:ext>
            </a:extLst>
          </p:cNvPr>
          <p:cNvSpPr>
            <a:spLocks noGrp="1"/>
          </p:cNvSpPr>
          <p:nvPr>
            <p:ph type="title"/>
          </p:nvPr>
        </p:nvSpPr>
        <p:spPr/>
        <p:txBody>
          <a:bodyPr/>
          <a:lstStyle/>
          <a:p>
            <a:r>
              <a:rPr lang="en-US" dirty="0"/>
              <a:t>Debugging </a:t>
            </a:r>
            <a:r>
              <a:rPr lang="en-US" dirty="0" err="1"/>
              <a:t>Runspaces</a:t>
            </a:r>
            <a:endParaRPr lang="en-US" dirty="0"/>
          </a:p>
        </p:txBody>
      </p:sp>
    </p:spTree>
    <p:custDataLst>
      <p:tags r:id="rId1"/>
    </p:custDataLst>
    <p:extLst>
      <p:ext uri="{BB962C8B-B14F-4D97-AF65-F5344CB8AC3E}">
        <p14:creationId xmlns:p14="http://schemas.microsoft.com/office/powerpoint/2010/main" val="3928437710"/>
      </p:ext>
    </p:extLst>
  </p:cSld>
  <p:clrMapOvr>
    <a:masterClrMapping/>
  </p:clrMapOvr>
  <p:transition spd="slow"/>
</p:sld>
</file>

<file path=ppt/slides/slide4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0917B7-F733-45B5-BB7D-180DE85A3208}"/>
              </a:ext>
            </a:extLst>
          </p:cNvPr>
          <p:cNvSpPr>
            <a:spLocks noGrp="1"/>
          </p:cNvSpPr>
          <p:nvPr>
            <p:ph type="title"/>
          </p:nvPr>
        </p:nvSpPr>
        <p:spPr/>
        <p:txBody>
          <a:bodyPr/>
          <a:lstStyle/>
          <a:p>
            <a:r>
              <a:rPr lang="en-US" dirty="0"/>
              <a:t>Debugging a </a:t>
            </a:r>
            <a:r>
              <a:rPr lang="en-US" dirty="0" err="1"/>
              <a:t>Runspace</a:t>
            </a:r>
            <a:endParaRPr lang="en-US" dirty="0"/>
          </a:p>
        </p:txBody>
      </p:sp>
      <p:sp>
        <p:nvSpPr>
          <p:cNvPr id="4" name="Content Placeholder 3">
            <a:extLst>
              <a:ext uri="{FF2B5EF4-FFF2-40B4-BE49-F238E27FC236}">
                <a16:creationId xmlns:a16="http://schemas.microsoft.com/office/drawing/2014/main" id="{18994F00-D3DF-489A-BB1A-31E609770605}"/>
              </a:ext>
            </a:extLst>
          </p:cNvPr>
          <p:cNvSpPr>
            <a:spLocks noGrp="1"/>
          </p:cNvSpPr>
          <p:nvPr>
            <p:ph type="body" sz="quarter" idx="16"/>
          </p:nvPr>
        </p:nvSpPr>
        <p:spPr>
          <a:xfrm>
            <a:off x="655320" y="1408113"/>
            <a:ext cx="6286833" cy="4819650"/>
          </a:xfrm>
        </p:spPr>
        <p:txBody>
          <a:bodyPr>
            <a:normAutofit/>
          </a:bodyPr>
          <a:lstStyle/>
          <a:p>
            <a:pPr marL="0" indent="0">
              <a:buNone/>
            </a:pPr>
            <a:r>
              <a:rPr lang="en-US" dirty="0"/>
              <a:t>Local debugging:</a:t>
            </a:r>
          </a:p>
          <a:p>
            <a:pPr marL="342900" indent="-342900">
              <a:buFont typeface="Arial" panose="020B0604020202020204" pitchFamily="34" charset="0"/>
              <a:buChar char="•"/>
            </a:pPr>
            <a:r>
              <a:rPr lang="en-US" dirty="0" err="1"/>
              <a:t>Runspace</a:t>
            </a:r>
            <a:r>
              <a:rPr lang="en-US" dirty="0"/>
              <a:t> uses the same debugger as scripts</a:t>
            </a:r>
          </a:p>
          <a:p>
            <a:pPr marL="342900" indent="-342900">
              <a:buFont typeface="Arial" panose="020B0604020202020204" pitchFamily="34" charset="0"/>
              <a:buChar char="•"/>
            </a:pPr>
            <a:r>
              <a:rPr lang="en-US" dirty="0"/>
              <a:t>Available in ISE and Shell</a:t>
            </a:r>
          </a:p>
          <a:p>
            <a:pPr marL="342900" indent="-342900">
              <a:buFont typeface="Arial" panose="020B0604020202020204" pitchFamily="34" charset="0"/>
              <a:buChar char="•"/>
            </a:pPr>
            <a:r>
              <a:rPr lang="en-US" b="1" dirty="0"/>
              <a:t>Debug-</a:t>
            </a:r>
            <a:r>
              <a:rPr lang="en-US" b="1" dirty="0" err="1"/>
              <a:t>Runspace</a:t>
            </a:r>
            <a:r>
              <a:rPr lang="en-US" dirty="0"/>
              <a:t> cmdlet starts debug session with local or remote </a:t>
            </a:r>
            <a:r>
              <a:rPr lang="en-US" dirty="0" err="1"/>
              <a:t>runspace</a:t>
            </a:r>
            <a:endParaRPr lang="en-US" dirty="0"/>
          </a:p>
          <a:p>
            <a:pPr marL="342900" indent="-342900">
              <a:buFont typeface="Arial" panose="020B0604020202020204" pitchFamily="34" charset="0"/>
              <a:buChar char="•"/>
            </a:pPr>
            <a:r>
              <a:rPr lang="en-US" dirty="0"/>
              <a:t>Debugger needs to be attached to the </a:t>
            </a:r>
            <a:r>
              <a:rPr lang="en-US" dirty="0" err="1"/>
              <a:t>runspace</a:t>
            </a:r>
            <a:endParaRPr lang="en-US" dirty="0"/>
          </a:p>
          <a:p>
            <a:pPr marL="342900" indent="-342900">
              <a:buFont typeface="Arial" panose="020B0604020202020204" pitchFamily="34" charset="0"/>
              <a:buChar char="•"/>
            </a:pPr>
            <a:r>
              <a:rPr lang="en-US" dirty="0"/>
              <a:t>Use </a:t>
            </a:r>
            <a:r>
              <a:rPr lang="en-US" b="1" dirty="0"/>
              <a:t>Get-</a:t>
            </a:r>
            <a:r>
              <a:rPr lang="en-US" b="1" dirty="0" err="1"/>
              <a:t>Runspace</a:t>
            </a:r>
            <a:r>
              <a:rPr lang="en-US" dirty="0"/>
              <a:t> to list </a:t>
            </a:r>
            <a:r>
              <a:rPr lang="en-US" dirty="0" err="1"/>
              <a:t>runspaces</a:t>
            </a:r>
            <a:r>
              <a:rPr lang="en-US" dirty="0"/>
              <a:t> within the current PowerShell hosts</a:t>
            </a:r>
            <a:endParaRPr lang="en-US" sz="2000" dirty="0"/>
          </a:p>
        </p:txBody>
      </p:sp>
      <p:sp>
        <p:nvSpPr>
          <p:cNvPr id="2" name="Picture Placeholder 1">
            <a:extLst>
              <a:ext uri="{FF2B5EF4-FFF2-40B4-BE49-F238E27FC236}">
                <a16:creationId xmlns:a16="http://schemas.microsoft.com/office/drawing/2014/main" id="{B537FB20-86C1-45B6-8624-0FF373531BCE}"/>
              </a:ext>
            </a:extLst>
          </p:cNvPr>
          <p:cNvSpPr>
            <a:spLocks noGrp="1"/>
          </p:cNvSpPr>
          <p:nvPr>
            <p:ph type="pic" sz="quarter" idx="15"/>
          </p:nvPr>
        </p:nvSpPr>
        <p:spPr>
          <a:xfrm>
            <a:off x="7239000" y="0"/>
            <a:ext cx="4952682" cy="6858000"/>
          </a:xfrm>
        </p:spPr>
      </p:sp>
      <p:pic>
        <p:nvPicPr>
          <p:cNvPr id="1026" name="Picture 2">
            <a:extLst>
              <a:ext uri="{FF2B5EF4-FFF2-40B4-BE49-F238E27FC236}">
                <a16:creationId xmlns:a16="http://schemas.microsoft.com/office/drawing/2014/main" id="{41D2470B-81D7-4231-8117-13101BAB5B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6159" y="2768039"/>
            <a:ext cx="3037420" cy="2209723"/>
          </a:xfrm>
          <a:prstGeom prst="rect">
            <a:avLst/>
          </a:prstGeom>
          <a:noFill/>
          <a:extLst>
            <a:ext uri="{909E8E84-426E-40DD-AFC4-6F175D3DCCD1}">
              <a14:hiddenFill xmlns:a14="http://schemas.microsoft.com/office/drawing/2010/main">
                <a:solidFill>
                  <a:srgbClr val="FFFFFF"/>
                </a:solidFill>
              </a14:hiddenFill>
            </a:ext>
          </a:extLst>
        </p:spPr>
      </p:pic>
      <p:pic>
        <p:nvPicPr>
          <p:cNvPr id="5" name="search (transparent glass)" descr="Search (transparent glass)">
            <a:extLst>
              <a:ext uri="{FF2B5EF4-FFF2-40B4-BE49-F238E27FC236}">
                <a16:creationId xmlns:a16="http://schemas.microsoft.com/office/drawing/2014/main" id="{B9172A32-9D4F-4406-BF47-CF81A1DB493C}"/>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rot="20825775">
            <a:off x="8468581" y="3025896"/>
            <a:ext cx="2196673" cy="3071175"/>
          </a:xfrm>
          <a:prstGeom prst="rect">
            <a:avLst/>
          </a:prstGeom>
        </p:spPr>
      </p:pic>
      <p:sp>
        <p:nvSpPr>
          <p:cNvPr id="6" name="Browser window" title="Icon of a browser window">
            <a:extLst>
              <a:ext uri="{FF2B5EF4-FFF2-40B4-BE49-F238E27FC236}">
                <a16:creationId xmlns:a16="http://schemas.microsoft.com/office/drawing/2014/main" id="{DA59BE7E-A119-46F4-A91F-C9B71894914F}"/>
              </a:ext>
            </a:extLst>
          </p:cNvPr>
          <p:cNvSpPr>
            <a:spLocks noChangeAspect="1" noEditPoints="1"/>
          </p:cNvSpPr>
          <p:nvPr>
            <p:custDataLst>
              <p:tags r:id="rId3"/>
            </p:custDataLst>
          </p:nvPr>
        </p:nvSpPr>
        <p:spPr bwMode="auto">
          <a:xfrm>
            <a:off x="8072752" y="1941982"/>
            <a:ext cx="3694599" cy="2956843"/>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2444116169"/>
      </p:ext>
    </p:extLst>
  </p:cSld>
  <p:clrMapOvr>
    <a:masterClrMapping/>
  </p:clrMapOvr>
  <p:transition spd="slow"/>
</p:sld>
</file>

<file path=ppt/slides/slide4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0917B7-F733-45B5-BB7D-180DE85A3208}"/>
              </a:ext>
            </a:extLst>
          </p:cNvPr>
          <p:cNvSpPr>
            <a:spLocks noGrp="1"/>
          </p:cNvSpPr>
          <p:nvPr>
            <p:ph type="title"/>
          </p:nvPr>
        </p:nvSpPr>
        <p:spPr>
          <a:xfrm>
            <a:off x="655637" y="320040"/>
            <a:ext cx="4352926" cy="461665"/>
          </a:xfrm>
        </p:spPr>
        <p:txBody>
          <a:bodyPr lIns="0" tIns="0" rIns="0" bIns="0" anchor="t"/>
          <a:lstStyle/>
          <a:p>
            <a:r>
              <a:rPr lang="en-US" dirty="0">
                <a:solidFill>
                  <a:srgbClr val="000000"/>
                </a:solidFill>
                <a:latin typeface="Segoe UI Semibold" panose="020B0702040204020203" pitchFamily="34" charset="0"/>
              </a:rPr>
              <a:t>Debugging a </a:t>
            </a:r>
            <a:r>
              <a:rPr lang="en-US" dirty="0" err="1">
                <a:solidFill>
                  <a:srgbClr val="000000"/>
                </a:solidFill>
                <a:latin typeface="Segoe UI Semibold" panose="020B0702040204020203" pitchFamily="34" charset="0"/>
              </a:rPr>
              <a:t>Runspace</a:t>
            </a:r>
            <a:r>
              <a:rPr lang="en-US" dirty="0">
                <a:solidFill>
                  <a:srgbClr val="000000"/>
                </a:solidFill>
                <a:latin typeface="Segoe UI Semibold" panose="020B0702040204020203" pitchFamily="34" charset="0"/>
              </a:rPr>
              <a:t> </a:t>
            </a:r>
            <a:r>
              <a:rPr lang="en-NL" dirty="0">
                <a:solidFill>
                  <a:srgbClr val="000000"/>
                </a:solidFill>
                <a:latin typeface="Segoe UI Semibold" panose="020B0702040204020203" pitchFamily="34" charset="0"/>
              </a:rPr>
              <a:t>c</a:t>
            </a:r>
            <a:r>
              <a:rPr lang="nl-NL" dirty="0">
                <a:solidFill>
                  <a:srgbClr val="000000"/>
                </a:solidFill>
                <a:latin typeface="Segoe UI Semibold" panose="020B0702040204020203" pitchFamily="34" charset="0"/>
              </a:rPr>
              <a:t>o</a:t>
            </a:r>
            <a:r>
              <a:rPr lang="en-NL" dirty="0">
                <a:solidFill>
                  <a:srgbClr val="000000"/>
                </a:solidFill>
                <a:latin typeface="Segoe UI Semibold" panose="020B0702040204020203" pitchFamily="34" charset="0"/>
              </a:rPr>
              <a:t>n</a:t>
            </a:r>
            <a:r>
              <a:rPr lang="nl-NL" dirty="0">
                <a:solidFill>
                  <a:srgbClr val="000000"/>
                </a:solidFill>
                <a:latin typeface="Segoe UI Semibold" panose="020B0702040204020203" pitchFamily="34" charset="0"/>
              </a:rPr>
              <a:t>t</a:t>
            </a:r>
            <a:r>
              <a:rPr lang="en-NL" dirty="0" err="1">
                <a:solidFill>
                  <a:srgbClr val="000000"/>
                </a:solidFill>
                <a:latin typeface="Segoe UI Semibold" panose="020B0702040204020203" pitchFamily="34" charset="0"/>
              </a:rPr>
              <a:t>i</a:t>
            </a:r>
            <a:r>
              <a:rPr lang="nl-NL" dirty="0">
                <a:solidFill>
                  <a:srgbClr val="000000"/>
                </a:solidFill>
                <a:latin typeface="Segoe UI Semibold" panose="020B0702040204020203" pitchFamily="34" charset="0"/>
              </a:rPr>
              <a:t>n</a:t>
            </a:r>
            <a:r>
              <a:rPr lang="en-NL" dirty="0">
                <a:solidFill>
                  <a:srgbClr val="000000"/>
                </a:solidFill>
                <a:latin typeface="Segoe UI Semibold" panose="020B0702040204020203" pitchFamily="34" charset="0"/>
              </a:rPr>
              <a:t>u</a:t>
            </a:r>
            <a:r>
              <a:rPr lang="nl-NL" dirty="0">
                <a:solidFill>
                  <a:srgbClr val="000000"/>
                </a:solidFill>
                <a:latin typeface="Segoe UI Semibold" panose="020B0702040204020203" pitchFamily="34" charset="0"/>
              </a:rPr>
              <a:t>e</a:t>
            </a:r>
            <a:r>
              <a:rPr lang="en-NL" dirty="0">
                <a:solidFill>
                  <a:srgbClr val="000000"/>
                </a:solidFill>
                <a:latin typeface="Segoe UI Semibold" panose="020B0702040204020203" pitchFamily="34" charset="0"/>
              </a:rPr>
              <a:t>d</a:t>
            </a:r>
            <a:endParaRPr lang="en-US" dirty="0">
              <a:solidFill>
                <a:srgbClr val="000000"/>
              </a:solidFill>
              <a:latin typeface="Segoe UI Semibold" panose="020B0702040204020203" pitchFamily="34" charset="0"/>
            </a:endParaRPr>
          </a:p>
        </p:txBody>
      </p:sp>
      <p:sp>
        <p:nvSpPr>
          <p:cNvPr id="4" name="Content Placeholder 3">
            <a:extLst>
              <a:ext uri="{FF2B5EF4-FFF2-40B4-BE49-F238E27FC236}">
                <a16:creationId xmlns:a16="http://schemas.microsoft.com/office/drawing/2014/main" id="{18994F00-D3DF-489A-BB1A-31E609770605}"/>
              </a:ext>
            </a:extLst>
          </p:cNvPr>
          <p:cNvSpPr>
            <a:spLocks noGrp="1"/>
          </p:cNvSpPr>
          <p:nvPr>
            <p:ph type="body" sz="quarter" idx="16"/>
          </p:nvPr>
        </p:nvSpPr>
        <p:spPr>
          <a:xfrm>
            <a:off x="655320" y="1408113"/>
            <a:ext cx="6286833" cy="4819650"/>
          </a:xfrm>
        </p:spPr>
        <p:txBody>
          <a:bodyPr>
            <a:normAutofit/>
          </a:bodyPr>
          <a:lstStyle/>
          <a:p>
            <a:endParaRPr lang="en-US" sz="2400" dirty="0"/>
          </a:p>
          <a:p>
            <a:r>
              <a:rPr lang="en-US" sz="2400" dirty="0"/>
              <a:t>Remote debugging:</a:t>
            </a:r>
          </a:p>
          <a:p>
            <a:endParaRPr lang="en-US" sz="2400" dirty="0"/>
          </a:p>
          <a:p>
            <a:pPr marL="342900" indent="-342900">
              <a:buFont typeface="Arial" panose="020B0604020202020204" pitchFamily="34" charset="0"/>
              <a:buChar char="•"/>
            </a:pPr>
            <a:r>
              <a:rPr lang="en-US" dirty="0"/>
              <a:t>Need administrator access by default for remoting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Debug </a:t>
            </a:r>
            <a:r>
              <a:rPr lang="en-US" dirty="0" err="1"/>
              <a:t>runspace</a:t>
            </a:r>
            <a:r>
              <a:rPr lang="en-US" dirty="0"/>
              <a:t> scripts, in the same way remote session scripts are debugged</a:t>
            </a:r>
          </a:p>
        </p:txBody>
      </p:sp>
      <p:sp>
        <p:nvSpPr>
          <p:cNvPr id="2" name="Picture Placeholder 1">
            <a:extLst>
              <a:ext uri="{FF2B5EF4-FFF2-40B4-BE49-F238E27FC236}">
                <a16:creationId xmlns:a16="http://schemas.microsoft.com/office/drawing/2014/main" id="{B537FB20-86C1-45B6-8624-0FF373531BCE}"/>
              </a:ext>
            </a:extLst>
          </p:cNvPr>
          <p:cNvSpPr>
            <a:spLocks noGrp="1"/>
          </p:cNvSpPr>
          <p:nvPr>
            <p:ph type="pic" sz="quarter" idx="15"/>
          </p:nvPr>
        </p:nvSpPr>
        <p:spPr>
          <a:xfrm>
            <a:off x="7239000" y="0"/>
            <a:ext cx="4952682" cy="6858000"/>
          </a:xfrm>
        </p:spPr>
      </p:sp>
      <p:pic>
        <p:nvPicPr>
          <p:cNvPr id="1026" name="Picture 2">
            <a:extLst>
              <a:ext uri="{FF2B5EF4-FFF2-40B4-BE49-F238E27FC236}">
                <a16:creationId xmlns:a16="http://schemas.microsoft.com/office/drawing/2014/main" id="{41D2470B-81D7-4231-8117-13101BAB5B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6159" y="2768039"/>
            <a:ext cx="3037420" cy="2209723"/>
          </a:xfrm>
          <a:prstGeom prst="rect">
            <a:avLst/>
          </a:prstGeom>
          <a:noFill/>
          <a:extLst>
            <a:ext uri="{909E8E84-426E-40DD-AFC4-6F175D3DCCD1}">
              <a14:hiddenFill xmlns:a14="http://schemas.microsoft.com/office/drawing/2010/main">
                <a:solidFill>
                  <a:srgbClr val="FFFFFF"/>
                </a:solidFill>
              </a14:hiddenFill>
            </a:ext>
          </a:extLst>
        </p:spPr>
      </p:pic>
      <p:pic>
        <p:nvPicPr>
          <p:cNvPr id="5" name="search (transparent glass)" descr="Search (transparent glass)">
            <a:extLst>
              <a:ext uri="{FF2B5EF4-FFF2-40B4-BE49-F238E27FC236}">
                <a16:creationId xmlns:a16="http://schemas.microsoft.com/office/drawing/2014/main" id="{B9172A32-9D4F-4406-BF47-CF81A1DB493C}"/>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rot="20825775">
            <a:off x="8468581" y="3025896"/>
            <a:ext cx="2196673" cy="3071175"/>
          </a:xfrm>
          <a:prstGeom prst="rect">
            <a:avLst/>
          </a:prstGeom>
        </p:spPr>
      </p:pic>
      <p:sp>
        <p:nvSpPr>
          <p:cNvPr id="6" name="Browser window" title="Icon of a browser window">
            <a:extLst>
              <a:ext uri="{FF2B5EF4-FFF2-40B4-BE49-F238E27FC236}">
                <a16:creationId xmlns:a16="http://schemas.microsoft.com/office/drawing/2014/main" id="{DA59BE7E-A119-46F4-A91F-C9B71894914F}"/>
              </a:ext>
            </a:extLst>
          </p:cNvPr>
          <p:cNvSpPr>
            <a:spLocks noChangeAspect="1" noEditPoints="1"/>
          </p:cNvSpPr>
          <p:nvPr>
            <p:custDataLst>
              <p:tags r:id="rId3"/>
            </p:custDataLst>
          </p:nvPr>
        </p:nvSpPr>
        <p:spPr bwMode="auto">
          <a:xfrm>
            <a:off x="8072752" y="1941982"/>
            <a:ext cx="3694599" cy="2956843"/>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2755690315"/>
      </p:ext>
    </p:extLst>
  </p:cSld>
  <p:clrMapOvr>
    <a:masterClrMapping/>
  </p:clrMapOvr>
  <p:transition spd="slow"/>
</p:sld>
</file>

<file path=ppt/slides/slide4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lstStyle/>
          <a:p>
            <a:r>
              <a:rPr lang="en-US" dirty="0"/>
              <a:t>Debugging example</a:t>
            </a:r>
          </a:p>
        </p:txBody>
      </p:sp>
      <p:sp>
        <p:nvSpPr>
          <p:cNvPr id="3" name="Content Placeholder 2">
            <a:extLst>
              <a:ext uri="{FF2B5EF4-FFF2-40B4-BE49-F238E27FC236}">
                <a16:creationId xmlns:a16="http://schemas.microsoft.com/office/drawing/2014/main" id="{64F84F87-5B96-4313-B125-D6E0D30E09EF}"/>
              </a:ext>
            </a:extLst>
          </p:cNvPr>
          <p:cNvSpPr>
            <a:spLocks noGrp="1"/>
          </p:cNvSpPr>
          <p:nvPr>
            <p:ph sz="quarter" idx="13"/>
          </p:nvPr>
        </p:nvSpPr>
        <p:spPr>
          <a:xfrm>
            <a:off x="655638" y="914400"/>
            <a:ext cx="10880726" cy="5623560"/>
          </a:xfrm>
        </p:spPr>
        <p:txBody>
          <a:bodyPr/>
          <a:lstStyle/>
          <a:p>
            <a:r>
              <a:rPr lang="en-US" dirty="0"/>
              <a:t>Create a </a:t>
            </a:r>
            <a:r>
              <a:rPr lang="en-US" dirty="0" err="1"/>
              <a:t>Runspace</a:t>
            </a:r>
            <a:r>
              <a:rPr lang="en-US" dirty="0"/>
              <a:t> and name it (easy to attach debugger per name)</a:t>
            </a:r>
          </a:p>
          <a:p>
            <a:endParaRPr lang="en-US" sz="1600" dirty="0"/>
          </a:p>
          <a:p>
            <a:endParaRPr lang="en-US" sz="1600" dirty="0"/>
          </a:p>
          <a:p>
            <a:r>
              <a:rPr lang="en-US" dirty="0"/>
              <a:t>Add a script and invoke the </a:t>
            </a:r>
            <a:r>
              <a:rPr lang="en-US" dirty="0" err="1"/>
              <a:t>runspace</a:t>
            </a:r>
            <a:r>
              <a:rPr lang="en-US" dirty="0"/>
              <a:t> async</a:t>
            </a:r>
          </a:p>
          <a:p>
            <a:endParaRPr lang="en-US" sz="1600" dirty="0"/>
          </a:p>
          <a:p>
            <a:endParaRPr lang="en-US" sz="1600" dirty="0"/>
          </a:p>
          <a:p>
            <a:r>
              <a:rPr lang="en-US" dirty="0"/>
              <a:t>Attach the debugger to the </a:t>
            </a:r>
            <a:r>
              <a:rPr lang="en-US" dirty="0" err="1"/>
              <a:t>runspace</a:t>
            </a:r>
            <a:endParaRPr lang="en-US" dirty="0"/>
          </a:p>
          <a:p>
            <a:endParaRPr lang="en-US" dirty="0"/>
          </a:p>
          <a:p>
            <a:r>
              <a:rPr lang="en-US" dirty="0"/>
              <a:t>Debug</a:t>
            </a:r>
          </a:p>
          <a:p>
            <a:endParaRPr lang="en-US" dirty="0"/>
          </a:p>
          <a:p>
            <a:endParaRPr lang="en-US" dirty="0"/>
          </a:p>
        </p:txBody>
      </p:sp>
      <p:sp>
        <p:nvSpPr>
          <p:cNvPr id="8" name="Rectangle 7">
            <a:extLst>
              <a:ext uri="{FF2B5EF4-FFF2-40B4-BE49-F238E27FC236}">
                <a16:creationId xmlns:a16="http://schemas.microsoft.com/office/drawing/2014/main" id="{7AE4B919-B696-40E9-95B2-82E9DD5731DA}"/>
              </a:ext>
            </a:extLst>
          </p:cNvPr>
          <p:cNvSpPr/>
          <p:nvPr/>
        </p:nvSpPr>
        <p:spPr>
          <a:xfrm>
            <a:off x="651516" y="1295400"/>
            <a:ext cx="10880725" cy="675416"/>
          </a:xfrm>
          <a:prstGeom prst="rect">
            <a:avLst/>
          </a:prstGeom>
          <a:solidFill>
            <a:srgbClr val="012456"/>
          </a:solidFill>
        </p:spPr>
        <p:txBody>
          <a:bodyPr wrap="square">
            <a:noAutofit/>
          </a:bodyPr>
          <a:lstStyle/>
          <a:p>
            <a:r>
              <a:rPr lang="en-US" sz="2000" dirty="0">
                <a:solidFill>
                  <a:srgbClr val="F2F2F2"/>
                </a:solidFill>
                <a:latin typeface="Lucida Console" panose="020B0609040504020204" pitchFamily="49" charset="0"/>
              </a:rPr>
              <a:t>PS C:\&gt;</a:t>
            </a:r>
            <a:r>
              <a:rPr lang="en-US" sz="2000" dirty="0"/>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ps</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err="1">
                <a:solidFill>
                  <a:srgbClr val="8FBC8F"/>
                </a:solidFill>
                <a:latin typeface="Lucida Console" panose="020B0609040504020204" pitchFamily="49" charset="0"/>
              </a:rPr>
              <a:t>powershell</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Create()</a:t>
            </a:r>
          </a:p>
          <a:p>
            <a:r>
              <a:rPr lang="en-US" sz="2000" dirty="0">
                <a:solidFill>
                  <a:srgbClr val="F2F2F2"/>
                </a:solidFill>
                <a:latin typeface="Lucida Console" panose="020B0609040504020204" pitchFamily="49" charset="0"/>
              </a:rPr>
              <a:t>PS C:\&gt;</a:t>
            </a:r>
            <a:r>
              <a:rPr lang="en-US" sz="2000" dirty="0"/>
              <a:t> </a:t>
            </a:r>
            <a:r>
              <a:rPr lang="en-US" sz="2000" dirty="0">
                <a:solidFill>
                  <a:srgbClr val="FF4500"/>
                </a:solidFill>
                <a:latin typeface="Lucida Console" panose="020B0609040504020204" pitchFamily="49" charset="0"/>
              </a:rPr>
              <a:t>$ps</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Runspace</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name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a:t>
            </a:r>
            <a:r>
              <a:rPr lang="en-US" sz="2000" dirty="0" err="1">
                <a:solidFill>
                  <a:srgbClr val="DB7093"/>
                </a:solidFill>
                <a:latin typeface="Lucida Console" panose="020B0609040504020204" pitchFamily="49" charset="0"/>
              </a:rPr>
              <a:t>debugtest</a:t>
            </a:r>
            <a:r>
              <a:rPr lang="en-US" sz="2000" dirty="0">
                <a:solidFill>
                  <a:srgbClr val="DB7093"/>
                </a:solidFill>
                <a:latin typeface="Lucida Console" panose="020B0609040504020204" pitchFamily="49" charset="0"/>
              </a:rPr>
              <a:t>"</a:t>
            </a:r>
          </a:p>
        </p:txBody>
      </p:sp>
      <p:sp>
        <p:nvSpPr>
          <p:cNvPr id="10" name="Rectangle 9">
            <a:extLst>
              <a:ext uri="{FF2B5EF4-FFF2-40B4-BE49-F238E27FC236}">
                <a16:creationId xmlns:a16="http://schemas.microsoft.com/office/drawing/2014/main" id="{954603C4-8456-4D26-8B91-0B2A05CE708C}"/>
              </a:ext>
            </a:extLst>
          </p:cNvPr>
          <p:cNvSpPr/>
          <p:nvPr/>
        </p:nvSpPr>
        <p:spPr>
          <a:xfrm>
            <a:off x="659761" y="3505685"/>
            <a:ext cx="10880725" cy="461665"/>
          </a:xfrm>
          <a:prstGeom prst="rect">
            <a:avLst/>
          </a:prstGeom>
          <a:solidFill>
            <a:srgbClr val="012456"/>
          </a:solidFill>
        </p:spPr>
        <p:txBody>
          <a:bodyPr wrap="square">
            <a:noAutofit/>
          </a:bodyPr>
          <a:lstStyle/>
          <a:p>
            <a:r>
              <a:rPr lang="en-US" sz="2000" dirty="0">
                <a:solidFill>
                  <a:srgbClr val="F2F2F2"/>
                </a:solidFill>
                <a:latin typeface="Lucida Console" panose="020B0609040504020204" pitchFamily="49" charset="0"/>
              </a:rPr>
              <a:t>PS C:\&gt;</a:t>
            </a:r>
            <a:r>
              <a:rPr lang="en-US" sz="2000" dirty="0"/>
              <a:t> </a:t>
            </a:r>
            <a:r>
              <a:rPr lang="en-US" sz="2000" dirty="0">
                <a:solidFill>
                  <a:srgbClr val="E0FFFF"/>
                </a:solidFill>
                <a:latin typeface="Lucida Console" panose="020B0609040504020204" pitchFamily="49" charset="0"/>
              </a:rPr>
              <a:t>Debug-</a:t>
            </a:r>
            <a:r>
              <a:rPr lang="en-US" sz="2000" dirty="0" err="1">
                <a:solidFill>
                  <a:srgbClr val="E0FFFF"/>
                </a:solidFill>
                <a:latin typeface="Lucida Console" panose="020B0609040504020204" pitchFamily="49" charset="0"/>
              </a:rPr>
              <a:t>Runspace</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-Name</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a:t>
            </a:r>
            <a:r>
              <a:rPr lang="en-US" sz="2000" dirty="0" err="1">
                <a:solidFill>
                  <a:srgbClr val="DB7093"/>
                </a:solidFill>
                <a:latin typeface="Lucida Console" panose="020B0609040504020204" pitchFamily="49" charset="0"/>
              </a:rPr>
              <a:t>debugtest</a:t>
            </a:r>
            <a:r>
              <a:rPr lang="en-US" sz="2000" dirty="0">
                <a:solidFill>
                  <a:srgbClr val="DB7093"/>
                </a:solidFill>
                <a:latin typeface="Lucida Console" panose="020B0609040504020204" pitchFamily="49" charset="0"/>
              </a:rPr>
              <a:t>"</a:t>
            </a:r>
            <a:endParaRPr lang="en-US" sz="2000" dirty="0">
              <a:solidFill>
                <a:srgbClr val="F5F5F5"/>
              </a:solidFill>
              <a:latin typeface="Lucida Console" panose="020B0609040504020204" pitchFamily="49" charset="0"/>
            </a:endParaRPr>
          </a:p>
        </p:txBody>
      </p:sp>
      <p:sp>
        <p:nvSpPr>
          <p:cNvPr id="9" name="Rectangle 8">
            <a:extLst>
              <a:ext uri="{FF2B5EF4-FFF2-40B4-BE49-F238E27FC236}">
                <a16:creationId xmlns:a16="http://schemas.microsoft.com/office/drawing/2014/main" id="{F702E46D-EEAA-4A74-A2E4-4C7614C6C6F2}"/>
              </a:ext>
            </a:extLst>
          </p:cNvPr>
          <p:cNvSpPr/>
          <p:nvPr/>
        </p:nvSpPr>
        <p:spPr>
          <a:xfrm>
            <a:off x="651515" y="2393074"/>
            <a:ext cx="10880725" cy="654926"/>
          </a:xfrm>
          <a:prstGeom prst="rect">
            <a:avLst/>
          </a:prstGeom>
          <a:solidFill>
            <a:srgbClr val="012456"/>
          </a:solidFill>
        </p:spPr>
        <p:txBody>
          <a:bodyPr wrap="square">
            <a:noAutofit/>
          </a:bodyPr>
          <a:lstStyle/>
          <a:p>
            <a:r>
              <a:rPr lang="en-US" sz="2000" dirty="0">
                <a:solidFill>
                  <a:srgbClr val="F2F2F2"/>
                </a:solidFill>
                <a:latin typeface="Lucida Console" panose="020B0609040504020204" pitchFamily="49" charset="0"/>
              </a:rPr>
              <a:t>PS C:\&gt;</a:t>
            </a:r>
            <a:r>
              <a:rPr lang="en-US" sz="2000" dirty="0"/>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AddScript</a:t>
            </a:r>
            <a:r>
              <a:rPr lang="en-US" sz="2000" dirty="0">
                <a:solidFill>
                  <a:srgbClr val="F5F5F5"/>
                </a:solidFill>
                <a:latin typeface="Lucida Console" panose="020B0609040504020204" pitchFamily="49" charset="0"/>
              </a:rPr>
              <a:t>({</a:t>
            </a:r>
            <a:r>
              <a:rPr lang="en-US" sz="2000" dirty="0">
                <a:solidFill>
                  <a:srgbClr val="E0FFFF"/>
                </a:solidFill>
                <a:latin typeface="Lucida Console" panose="020B0609040504020204" pitchFamily="49" charset="0"/>
              </a:rPr>
              <a:t>do</a:t>
            </a:r>
            <a:r>
              <a:rPr lang="en-US" sz="2000" dirty="0">
                <a:solidFill>
                  <a:srgbClr val="F5F5F5"/>
                </a:solidFill>
                <a:latin typeface="Lucida Console" panose="020B0609040504020204" pitchFamily="49" charset="0"/>
              </a:rPr>
              <a:t>{</a:t>
            </a:r>
            <a:r>
              <a:rPr lang="en-US" sz="2000" dirty="0">
                <a:solidFill>
                  <a:srgbClr val="FF4500"/>
                </a:solidFill>
                <a:latin typeface="Lucida Console" panose="020B0609040504020204" pitchFamily="49" charset="0"/>
              </a:rPr>
              <a:t>$2 </a:t>
            </a:r>
            <a:r>
              <a:rPr lang="en-US" sz="2000" dirty="0">
                <a:solidFill>
                  <a:srgbClr val="D3D3D3"/>
                </a:solidFill>
                <a:latin typeface="Lucida Console" panose="020B0609040504020204" pitchFamily="49" charset="0"/>
              </a:rPr>
              <a:t>= </a:t>
            </a:r>
            <a:r>
              <a:rPr lang="en-US" sz="2000" dirty="0">
                <a:solidFill>
                  <a:srgbClr val="FFE4C4"/>
                </a:solidFill>
                <a:latin typeface="Lucida Console" panose="020B0609040504020204" pitchFamily="49" charset="0"/>
              </a:rPr>
              <a:t>1 </a:t>
            </a:r>
            <a:r>
              <a:rPr lang="en-US" sz="2000" dirty="0">
                <a:solidFill>
                  <a:srgbClr val="D3D3D3"/>
                </a:solidFill>
                <a:latin typeface="Lucida Console" panose="020B0609040504020204" pitchFamily="49" charset="0"/>
              </a:rPr>
              <a:t>+ </a:t>
            </a:r>
            <a:r>
              <a:rPr lang="en-US" sz="2000" dirty="0">
                <a:solidFill>
                  <a:srgbClr val="FF4500"/>
                </a:solidFill>
                <a:latin typeface="Lucida Console" panose="020B0609040504020204" pitchFamily="49" charset="0"/>
              </a:rPr>
              <a:t>$2 </a:t>
            </a:r>
            <a:r>
              <a:rPr lang="en-US" sz="2000" dirty="0">
                <a:solidFill>
                  <a:srgbClr val="F5F5F5"/>
                </a:solidFill>
                <a:latin typeface="Lucida Console" panose="020B0609040504020204" pitchFamily="49" charset="0"/>
              </a:rPr>
              <a:t>;</a:t>
            </a:r>
            <a:r>
              <a:rPr lang="en-US" sz="2000" dirty="0">
                <a:solidFill>
                  <a:srgbClr val="E0FFFF"/>
                </a:solidFill>
                <a:latin typeface="Lucida Console" panose="020B0609040504020204" pitchFamily="49" charset="0"/>
              </a:rPr>
              <a:t>Start-Sleep</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-S</a:t>
            </a:r>
            <a:r>
              <a:rPr lang="en-US" sz="2000" dirty="0">
                <a:solidFill>
                  <a:srgbClr val="F5F5F5"/>
                </a:solidFill>
                <a:latin typeface="Lucida Console" panose="020B0609040504020204" pitchFamily="49" charset="0"/>
              </a:rPr>
              <a:t> </a:t>
            </a:r>
            <a:r>
              <a:rPr lang="en-US" sz="2000" dirty="0">
                <a:solidFill>
                  <a:srgbClr val="FFE4C4"/>
                </a:solidFill>
                <a:latin typeface="Lucida Console" panose="020B0609040504020204" pitchFamily="49" charset="0"/>
              </a:rPr>
              <a:t>5</a:t>
            </a:r>
            <a:r>
              <a:rPr lang="en-US" sz="2000" dirty="0">
                <a:solidFill>
                  <a:srgbClr val="F5F5F5"/>
                </a:solidFill>
                <a:latin typeface="Lucida Console" panose="020B0609040504020204" pitchFamily="49" charset="0"/>
              </a:rPr>
              <a:t>}</a:t>
            </a:r>
            <a:r>
              <a:rPr lang="en-US" sz="2000" dirty="0">
                <a:solidFill>
                  <a:srgbClr val="E0FFFF"/>
                </a:solidFill>
                <a:latin typeface="Lucida Console" panose="020B0609040504020204" pitchFamily="49" charset="0"/>
              </a:rPr>
              <a:t>while</a:t>
            </a:r>
            <a:r>
              <a:rPr lang="en-US" sz="2000" dirty="0">
                <a:solidFill>
                  <a:srgbClr val="F5F5F5"/>
                </a:solidFill>
                <a:latin typeface="Lucida Console" panose="020B0609040504020204" pitchFamily="49" charset="0"/>
              </a:rPr>
              <a:t>(</a:t>
            </a:r>
            <a:r>
              <a:rPr lang="en-US" sz="2000" dirty="0">
                <a:solidFill>
                  <a:srgbClr val="FF4500"/>
                </a:solidFill>
                <a:latin typeface="Lucida Console" panose="020B0609040504020204" pitchFamily="49" charset="0"/>
              </a:rPr>
              <a:t>$true</a:t>
            </a:r>
            <a:r>
              <a:rPr lang="en-US" sz="2000" dirty="0">
                <a:solidFill>
                  <a:srgbClr val="F5F5F5"/>
                </a:solidFill>
                <a:latin typeface="Lucida Console" panose="020B0609040504020204" pitchFamily="49" charset="0"/>
              </a:rPr>
              <a:t>)})</a:t>
            </a:r>
          </a:p>
          <a:p>
            <a:r>
              <a:rPr lang="en-US" sz="2000" dirty="0">
                <a:solidFill>
                  <a:srgbClr val="F2F2F2"/>
                </a:solidFill>
                <a:latin typeface="Lucida Console" panose="020B0609040504020204" pitchFamily="49" charset="0"/>
              </a:rPr>
              <a:t>PS C:\&gt;</a:t>
            </a:r>
            <a:r>
              <a:rPr lang="en-US" sz="2000" dirty="0"/>
              <a:t> </a:t>
            </a:r>
            <a:r>
              <a:rPr lang="en-US" sz="2000" dirty="0">
                <a:solidFill>
                  <a:srgbClr val="FF4500"/>
                </a:solidFill>
                <a:latin typeface="Lucida Console" panose="020B0609040504020204" pitchFamily="49" charset="0"/>
              </a:rPr>
              <a:t>$async</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BeginInvoke</a:t>
            </a:r>
            <a:r>
              <a:rPr lang="en-US" sz="2000" dirty="0">
                <a:solidFill>
                  <a:srgbClr val="F5F5F5"/>
                </a:solidFill>
                <a:latin typeface="Lucida Console" panose="020B0609040504020204" pitchFamily="49" charset="0"/>
              </a:rPr>
              <a:t>()</a:t>
            </a:r>
          </a:p>
        </p:txBody>
      </p:sp>
      <p:sp>
        <p:nvSpPr>
          <p:cNvPr id="11" name="Rectangle 10">
            <a:extLst>
              <a:ext uri="{FF2B5EF4-FFF2-40B4-BE49-F238E27FC236}">
                <a16:creationId xmlns:a16="http://schemas.microsoft.com/office/drawing/2014/main" id="{48372564-DCCA-4A27-9E62-0EEE5E68B02F}"/>
              </a:ext>
            </a:extLst>
          </p:cNvPr>
          <p:cNvSpPr/>
          <p:nvPr/>
        </p:nvSpPr>
        <p:spPr>
          <a:xfrm>
            <a:off x="626633" y="4447896"/>
            <a:ext cx="10880725" cy="2222759"/>
          </a:xfrm>
          <a:prstGeom prst="rect">
            <a:avLst/>
          </a:prstGeom>
          <a:solidFill>
            <a:srgbClr val="012456"/>
          </a:solidFill>
        </p:spPr>
        <p:txBody>
          <a:bodyPr wrap="square">
            <a:noAutofit/>
          </a:bodyPr>
          <a:lstStyle/>
          <a:p>
            <a:r>
              <a:rPr lang="en-US" sz="2000" dirty="0">
                <a:solidFill>
                  <a:srgbClr val="FEF000"/>
                </a:solidFill>
                <a:latin typeface="Lucida Console" panose="020B0609040504020204" pitchFamily="49" charset="0"/>
              </a:rPr>
              <a:t>Debugging </a:t>
            </a:r>
            <a:r>
              <a:rPr lang="en-US" sz="2000" dirty="0" err="1">
                <a:solidFill>
                  <a:srgbClr val="FEF000"/>
                </a:solidFill>
                <a:latin typeface="Lucida Console" panose="020B0609040504020204" pitchFamily="49" charset="0"/>
              </a:rPr>
              <a:t>Runspace</a:t>
            </a:r>
            <a:r>
              <a:rPr lang="en-US" sz="2000" dirty="0">
                <a:solidFill>
                  <a:srgbClr val="FEF000"/>
                </a:solidFill>
                <a:latin typeface="Lucida Console" panose="020B0609040504020204" pitchFamily="49" charset="0"/>
              </a:rPr>
              <a:t>: </a:t>
            </a:r>
            <a:r>
              <a:rPr lang="en-US" sz="2000" dirty="0" err="1">
                <a:solidFill>
                  <a:srgbClr val="FEF000"/>
                </a:solidFill>
                <a:latin typeface="Lucida Console" panose="020B0609040504020204" pitchFamily="49" charset="0"/>
              </a:rPr>
              <a:t>debugtest</a:t>
            </a:r>
            <a:endParaRPr lang="en-US" sz="2000" dirty="0">
              <a:solidFill>
                <a:srgbClr val="FEF000"/>
              </a:solidFill>
              <a:latin typeface="Lucida Console" panose="020B0609040504020204" pitchFamily="49" charset="0"/>
            </a:endParaRPr>
          </a:p>
          <a:p>
            <a:r>
              <a:rPr lang="en-US" sz="2000" dirty="0">
                <a:solidFill>
                  <a:srgbClr val="FEF000"/>
                </a:solidFill>
                <a:latin typeface="Lucida Console" panose="020B0609040504020204" pitchFamily="49" charset="0"/>
              </a:rPr>
              <a:t>To end the debugging session type the 'Detach' command at the debugger prompt, or type '</a:t>
            </a:r>
            <a:r>
              <a:rPr lang="en-US" sz="2000" dirty="0" err="1">
                <a:solidFill>
                  <a:srgbClr val="FEF000"/>
                </a:solidFill>
                <a:latin typeface="Lucida Console" panose="020B0609040504020204" pitchFamily="49" charset="0"/>
              </a:rPr>
              <a:t>Ctrl+C</a:t>
            </a:r>
            <a:r>
              <a:rPr lang="en-US" sz="2000" dirty="0">
                <a:solidFill>
                  <a:srgbClr val="FEF000"/>
                </a:solidFill>
                <a:latin typeface="Lucida Console" panose="020B0609040504020204" pitchFamily="49" charset="0"/>
              </a:rPr>
              <a:t>' otherwise.</a:t>
            </a:r>
          </a:p>
          <a:p>
            <a:r>
              <a:rPr lang="en-US" sz="2000" dirty="0">
                <a:solidFill>
                  <a:srgbClr val="50E6FF"/>
                </a:solidFill>
                <a:latin typeface="Lucida Console" panose="020B0609040504020204" pitchFamily="49" charset="0"/>
              </a:rPr>
              <a:t>Stopped at: do {$2 = 1 + $2 ; Start-Sleep -Seconds 5}while($true )</a:t>
            </a:r>
          </a:p>
          <a:p>
            <a:r>
              <a:rPr lang="en-US" sz="2000" dirty="0">
                <a:solidFill>
                  <a:srgbClr val="F5F5F5"/>
                </a:solidFill>
                <a:latin typeface="Lucida Console" panose="020B0609040504020204" pitchFamily="49" charset="0"/>
              </a:rPr>
              <a:t>[DBG]: [Process:34644]: [</a:t>
            </a:r>
            <a:r>
              <a:rPr lang="en-US" sz="2000" dirty="0" err="1">
                <a:solidFill>
                  <a:srgbClr val="F5F5F5"/>
                </a:solidFill>
                <a:latin typeface="Lucida Console" panose="020B0609040504020204" pitchFamily="49" charset="0"/>
              </a:rPr>
              <a:t>debugtest</a:t>
            </a:r>
            <a:r>
              <a:rPr lang="en-US" sz="2000" dirty="0">
                <a:solidFill>
                  <a:srgbClr val="F5F5F5"/>
                </a:solidFill>
                <a:latin typeface="Lucida Console" panose="020B0609040504020204" pitchFamily="49" charset="0"/>
              </a:rPr>
              <a:t>]: PS C:\WINDOWS\system32&gt;&gt; </a:t>
            </a:r>
            <a:r>
              <a:rPr lang="en-US" sz="2000" dirty="0">
                <a:solidFill>
                  <a:srgbClr val="F5F5F5"/>
                </a:solidFill>
                <a:highlight>
                  <a:srgbClr val="800000"/>
                </a:highlight>
                <a:latin typeface="Lucida Console" panose="020B0609040504020204" pitchFamily="49" charset="0"/>
              </a:rPr>
              <a:t>L</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1:* do {$2 = 1 + $2 ; Start-Sleep -Seconds 5}while($true ) </a:t>
            </a:r>
          </a:p>
          <a:p>
            <a:endParaRPr lang="en-US" sz="2000" dirty="0">
              <a:solidFill>
                <a:srgbClr val="FFE4B5"/>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783209601"/>
      </p:ext>
    </p:extLst>
  </p:cSld>
  <p:clrMapOvr>
    <a:masterClrMapping/>
  </p:clrMapOvr>
  <p:transition spd="slow"/>
</p:sld>
</file>

<file path=ppt/slides/slide4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2225-DB4E-4F65-86EF-B6A9CEF22E35}"/>
              </a:ext>
            </a:extLst>
          </p:cNvPr>
          <p:cNvSpPr>
            <a:spLocks noGrp="1"/>
          </p:cNvSpPr>
          <p:nvPr>
            <p:ph type="title"/>
          </p:nvPr>
        </p:nvSpPr>
        <p:spPr/>
        <p:txBody>
          <a:bodyPr/>
          <a:lstStyle/>
          <a:p>
            <a:r>
              <a:rPr lang="en-US" dirty="0" err="1"/>
              <a:t>Runspace</a:t>
            </a:r>
            <a:r>
              <a:rPr lang="en-US" dirty="0"/>
              <a:t> streams</a:t>
            </a:r>
          </a:p>
        </p:txBody>
      </p:sp>
      <p:sp>
        <p:nvSpPr>
          <p:cNvPr id="7" name="Text Placeholder 6">
            <a:extLst>
              <a:ext uri="{FF2B5EF4-FFF2-40B4-BE49-F238E27FC236}">
                <a16:creationId xmlns:a16="http://schemas.microsoft.com/office/drawing/2014/main" id="{55ED5A2C-E5C7-4FDD-873A-36E453663DEE}"/>
              </a:ext>
            </a:extLst>
          </p:cNvPr>
          <p:cNvSpPr>
            <a:spLocks noGrp="1"/>
          </p:cNvSpPr>
          <p:nvPr>
            <p:ph type="body" sz="quarter" idx="16"/>
          </p:nvPr>
        </p:nvSpPr>
        <p:spPr>
          <a:xfrm>
            <a:off x="655320" y="1408113"/>
            <a:ext cx="5440680" cy="4819650"/>
          </a:xfrm>
        </p:spPr>
        <p:txBody>
          <a:bodyPr/>
          <a:lstStyle/>
          <a:p>
            <a:pPr marL="342900" indent="-342900">
              <a:buFont typeface="Arial" panose="020B0604020202020204" pitchFamily="34" charset="0"/>
              <a:buChar char="•"/>
            </a:pPr>
            <a:r>
              <a:rPr lang="en-US" dirty="0"/>
              <a:t>All streams are available in the </a:t>
            </a:r>
            <a:r>
              <a:rPr lang="en-US" dirty="0" err="1"/>
              <a:t>runspace</a:t>
            </a:r>
            <a:endParaRPr lang="en-US" dirty="0"/>
          </a:p>
          <a:p>
            <a:pPr marL="342900" indent="-342900">
              <a:buFont typeface="Arial" panose="020B0604020202020204" pitchFamily="34" charset="0"/>
              <a:buChar char="•"/>
            </a:pPr>
            <a:r>
              <a:rPr lang="en-US" dirty="0"/>
              <a:t>View them via the </a:t>
            </a:r>
            <a:r>
              <a:rPr lang="en-US" dirty="0" err="1"/>
              <a:t>runspace</a:t>
            </a:r>
            <a:r>
              <a:rPr lang="en-US" dirty="0"/>
              <a:t> object</a:t>
            </a:r>
          </a:p>
        </p:txBody>
      </p:sp>
      <p:sp>
        <p:nvSpPr>
          <p:cNvPr id="6" name="Picture Placeholder 5">
            <a:extLst>
              <a:ext uri="{FF2B5EF4-FFF2-40B4-BE49-F238E27FC236}">
                <a16:creationId xmlns:a16="http://schemas.microsoft.com/office/drawing/2014/main" id="{5B75C776-1C74-44C0-9119-9834FEB8265A}"/>
              </a:ext>
            </a:extLst>
          </p:cNvPr>
          <p:cNvSpPr>
            <a:spLocks noGrp="1"/>
          </p:cNvSpPr>
          <p:nvPr>
            <p:ph type="pic" sz="quarter" idx="15"/>
          </p:nvPr>
        </p:nvSpPr>
        <p:spPr>
          <a:xfrm>
            <a:off x="7391400" y="0"/>
            <a:ext cx="4800282" cy="6858000"/>
          </a:xfrm>
        </p:spPr>
      </p:sp>
      <p:sp>
        <p:nvSpPr>
          <p:cNvPr id="5" name="Subtitle 4">
            <a:extLst>
              <a:ext uri="{FF2B5EF4-FFF2-40B4-BE49-F238E27FC236}">
                <a16:creationId xmlns:a16="http://schemas.microsoft.com/office/drawing/2014/main" id="{7C344D53-5D62-4B2A-9061-BFBB0F3F9E3D}"/>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710B1577-3781-422B-962D-C29A37FDABB5}"/>
              </a:ext>
            </a:extLst>
          </p:cNvPr>
          <p:cNvPicPr>
            <a:picLocks noChangeAspect="1"/>
          </p:cNvPicPr>
          <p:nvPr/>
        </p:nvPicPr>
        <p:blipFill>
          <a:blip r:embed="rId4"/>
          <a:stretch>
            <a:fillRect/>
          </a:stretch>
        </p:blipFill>
        <p:spPr>
          <a:xfrm>
            <a:off x="7513320" y="2486606"/>
            <a:ext cx="4545665" cy="1884788"/>
          </a:xfrm>
          <a:prstGeom prst="rect">
            <a:avLst/>
          </a:prstGeom>
        </p:spPr>
      </p:pic>
      <p:sp>
        <p:nvSpPr>
          <p:cNvPr id="9" name="Rectangle 8">
            <a:extLst>
              <a:ext uri="{FF2B5EF4-FFF2-40B4-BE49-F238E27FC236}">
                <a16:creationId xmlns:a16="http://schemas.microsoft.com/office/drawing/2014/main" id="{18C65A1C-E6D1-4560-951D-B35C72DF4407}"/>
              </a:ext>
            </a:extLst>
          </p:cNvPr>
          <p:cNvSpPr/>
          <p:nvPr/>
        </p:nvSpPr>
        <p:spPr>
          <a:xfrm>
            <a:off x="304800" y="2960914"/>
            <a:ext cx="6858000" cy="3566160"/>
          </a:xfrm>
          <a:prstGeom prst="rect">
            <a:avLst/>
          </a:prstGeom>
          <a:solidFill>
            <a:srgbClr val="012456"/>
          </a:solidFill>
        </p:spPr>
        <p:txBody>
          <a:bodyPr wrap="square">
            <a:noAutofit/>
          </a:bodyPr>
          <a:lstStyle/>
          <a:p>
            <a:r>
              <a:rPr lang="en-US" sz="2000" dirty="0">
                <a:solidFill>
                  <a:srgbClr val="F2F2F2"/>
                </a:solidFill>
                <a:latin typeface="Lucida Console" panose="020B0609040504020204" pitchFamily="49" charset="0"/>
              </a:rPr>
              <a:t>PS C:\&gt;</a:t>
            </a:r>
            <a:r>
              <a:rPr lang="en-US" sz="2000" dirty="0"/>
              <a:t> </a:t>
            </a:r>
            <a:r>
              <a:rPr lang="en-US" sz="2000" dirty="0">
                <a:solidFill>
                  <a:srgbClr val="FF4500"/>
                </a:solidFill>
                <a:latin typeface="Lucida Console" panose="020B0609040504020204" pitchFamily="49" charset="0"/>
              </a:rPr>
              <a:t>$PowerShell</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PowerShell</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Create()</a:t>
            </a:r>
          </a:p>
          <a:p>
            <a:r>
              <a:rPr lang="en-US" sz="2000" dirty="0">
                <a:solidFill>
                  <a:srgbClr val="F2F2F2"/>
                </a:solidFill>
                <a:latin typeface="Lucida Console" panose="020B0609040504020204" pitchFamily="49" charset="0"/>
              </a:rPr>
              <a:t>PS C:\&gt;</a:t>
            </a:r>
            <a:r>
              <a:rPr lang="en-US" sz="2000" dirty="0"/>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powershell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AddScript</a:t>
            </a:r>
            <a:r>
              <a:rPr lang="en-US" sz="2000" dirty="0">
                <a:solidFill>
                  <a:srgbClr val="F5F5F5"/>
                </a:solidFill>
                <a:latin typeface="Lucida Console" panose="020B0609040504020204" pitchFamily="49" charset="0"/>
              </a:rPr>
              <a:t>({</a:t>
            </a:r>
            <a:r>
              <a:rPr lang="en-US" sz="2000" dirty="0">
                <a:solidFill>
                  <a:srgbClr val="FFE4C4"/>
                </a:solidFill>
                <a:latin typeface="Lucida Console" panose="020B0609040504020204" pitchFamily="49" charset="0"/>
              </a:rPr>
              <a:t>1</a:t>
            </a:r>
            <a:r>
              <a:rPr lang="en-US" sz="2000" dirty="0">
                <a:solidFill>
                  <a:srgbClr val="D3D3D3"/>
                </a:solidFill>
                <a:latin typeface="Lucida Console" panose="020B0609040504020204" pitchFamily="49" charset="0"/>
              </a:rPr>
              <a:t>/</a:t>
            </a:r>
            <a:r>
              <a:rPr lang="en-US" sz="2000" dirty="0">
                <a:solidFill>
                  <a:srgbClr val="FFE4C4"/>
                </a:solidFill>
                <a:latin typeface="Lucida Console" panose="020B0609040504020204" pitchFamily="49" charset="0"/>
              </a:rPr>
              <a:t>0</a:t>
            </a:r>
            <a:r>
              <a:rPr lang="en-US" sz="2000" dirty="0">
                <a:solidFill>
                  <a:srgbClr val="F5F5F5"/>
                </a:solidFill>
                <a:latin typeface="Lucida Console" panose="020B0609040504020204" pitchFamily="49" charset="0"/>
              </a:rPr>
              <a:t>})</a:t>
            </a:r>
          </a:p>
          <a:p>
            <a:r>
              <a:rPr lang="en-US" sz="2000" dirty="0">
                <a:solidFill>
                  <a:srgbClr val="F2F2F2"/>
                </a:solidFill>
                <a:latin typeface="Lucida Console" panose="020B0609040504020204" pitchFamily="49" charset="0"/>
              </a:rPr>
              <a:t>PS C:\&gt;</a:t>
            </a:r>
            <a:r>
              <a:rPr lang="en-US" sz="2000" dirty="0"/>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PowerShell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Invoke</a:t>
            </a:r>
            <a:r>
              <a:rPr lang="en-US" sz="2000" dirty="0">
                <a:solidFill>
                  <a:srgbClr val="F5F5F5"/>
                </a:solidFill>
                <a:latin typeface="Lucida Console" panose="020B0609040504020204" pitchFamily="49" charset="0"/>
              </a:rPr>
              <a:t>() </a:t>
            </a:r>
          </a:p>
          <a:p>
            <a:r>
              <a:rPr lang="en-US" sz="2000" dirty="0">
                <a:solidFill>
                  <a:srgbClr val="F2F2F2"/>
                </a:solidFill>
                <a:latin typeface="Lucida Console" panose="020B0609040504020204" pitchFamily="49" charset="0"/>
              </a:rPr>
              <a:t>PS C:\&gt;</a:t>
            </a:r>
            <a:r>
              <a:rPr lang="en-US" sz="2000" dirty="0"/>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PowerShell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Streams</a:t>
            </a:r>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Error    : {Attempted to divide by zero.}</a:t>
            </a:r>
          </a:p>
          <a:p>
            <a:r>
              <a:rPr lang="en-US" sz="2000" dirty="0">
                <a:solidFill>
                  <a:srgbClr val="F5F5F5"/>
                </a:solidFill>
                <a:latin typeface="Lucida Console" panose="020B0609040504020204" pitchFamily="49" charset="0"/>
              </a:rPr>
              <a:t>Progress : {}</a:t>
            </a:r>
          </a:p>
          <a:p>
            <a:r>
              <a:rPr lang="en-US" sz="2000" dirty="0">
                <a:solidFill>
                  <a:srgbClr val="F5F5F5"/>
                </a:solidFill>
                <a:latin typeface="Lucida Console" panose="020B0609040504020204" pitchFamily="49" charset="0"/>
              </a:rPr>
              <a:t>Verbose  : {}</a:t>
            </a:r>
          </a:p>
          <a:p>
            <a:r>
              <a:rPr lang="en-US" sz="2000" dirty="0">
                <a:solidFill>
                  <a:srgbClr val="F5F5F5"/>
                </a:solidFill>
                <a:latin typeface="Lucida Console" panose="020B0609040504020204" pitchFamily="49" charset="0"/>
              </a:rPr>
              <a:t>Debug    : {}</a:t>
            </a:r>
          </a:p>
          <a:p>
            <a:r>
              <a:rPr lang="en-US" sz="2000" dirty="0">
                <a:solidFill>
                  <a:srgbClr val="F5F5F5"/>
                </a:solidFill>
                <a:latin typeface="Lucida Console" panose="020B0609040504020204" pitchFamily="49" charset="0"/>
              </a:rPr>
              <a:t>Warning  : {}</a:t>
            </a:r>
          </a:p>
          <a:p>
            <a:r>
              <a:rPr lang="en-US" sz="2000" dirty="0">
                <a:solidFill>
                  <a:srgbClr val="F5F5F5"/>
                </a:solidFill>
                <a:latin typeface="Lucida Console" panose="020B0609040504020204" pitchFamily="49" charset="0"/>
              </a:rPr>
              <a:t>Information : {}</a:t>
            </a:r>
          </a:p>
        </p:txBody>
      </p:sp>
    </p:spTree>
    <p:custDataLst>
      <p:tags r:id="rId1"/>
    </p:custDataLst>
    <p:extLst>
      <p:ext uri="{BB962C8B-B14F-4D97-AF65-F5344CB8AC3E}">
        <p14:creationId xmlns:p14="http://schemas.microsoft.com/office/powerpoint/2010/main" val="1286182504"/>
      </p:ext>
    </p:extLst>
  </p:cSld>
  <p:clrMapOvr>
    <a:masterClrMapping/>
  </p:clrMapOvr>
  <p:transition spd="slow"/>
</p:sld>
</file>

<file path=ppt/slides/slide47.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err="1"/>
              <a:t>Runspace</a:t>
            </a:r>
            <a:r>
              <a:rPr lang="en-US" dirty="0"/>
              <a:t> Debugging</a:t>
            </a:r>
          </a:p>
        </p:txBody>
      </p:sp>
      <p:pic>
        <p:nvPicPr>
          <p:cNvPr id="5" name="Demo 01" descr="A person standing in front of a screen.">
            <a:extLst>
              <a:ext uri="{FF2B5EF4-FFF2-40B4-BE49-F238E27FC236}">
                <a16:creationId xmlns:a16="http://schemas.microsoft.com/office/drawing/2014/main" id="{5B00A5C1-9FA6-4339-A188-9262C2A8175C}"/>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1957511597"/>
      </p:ext>
    </p:extLst>
  </p:cSld>
  <p:clrMapOvr>
    <a:masterClrMapping/>
  </p:clrMapOvr>
  <p:transition spd="slow"/>
</p:sld>
</file>

<file path=ppt/slides/slide4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250602996"/>
      </p:ext>
    </p:extLst>
  </p:cSld>
  <p:clrMapOvr>
    <a:masterClrMapping/>
  </p:clrMapOvr>
  <p:transition spd="slow"/>
</p:sld>
</file>

<file path=ppt/slides/slide4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dirty="0" err="1"/>
              <a:t>Runspaces</a:t>
            </a:r>
            <a:endParaRPr lang="en-US" sz="2800" dirty="0"/>
          </a:p>
        </p:txBody>
      </p:sp>
      <p:sp>
        <p:nvSpPr>
          <p:cNvPr id="9" name="Text Placeholder 8">
            <a:extLst>
              <a:ext uri="{FF2B5EF4-FFF2-40B4-BE49-F238E27FC236}">
                <a16:creationId xmlns:a16="http://schemas.microsoft.com/office/drawing/2014/main" id="{8A5A0421-2A84-4A4A-868E-9AF5B6DC72EB}"/>
              </a:ext>
            </a:extLst>
          </p:cNvPr>
          <p:cNvSpPr>
            <a:spLocks noGrp="1"/>
          </p:cNvSpPr>
          <p:nvPr>
            <p:ph type="body" sz="quarter" idx="10"/>
          </p:nvPr>
        </p:nvSpPr>
        <p:spPr/>
        <p:txBody>
          <a:bodyPr/>
          <a:lstStyle/>
          <a:p>
            <a:pPr algn="ctr"/>
            <a:r>
              <a:rPr lang="en-US" dirty="0"/>
              <a:t>6</a:t>
            </a:r>
            <a:r>
              <a:rPr lang="en-US" sz="2400"/>
              <a:t>0 </a:t>
            </a:r>
            <a:r>
              <a:rPr lang="en-US" sz="2400" dirty="0"/>
              <a:t>minutes</a:t>
            </a:r>
            <a:endParaRPr lang="en-US" dirty="0"/>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498628492"/>
      </p:ext>
    </p:extLst>
  </p:cSld>
  <p:clrMapOvr>
    <a:masterClrMapping/>
  </p:clrMapOvr>
  <p:transition spd="slow"/>
</p:sld>
</file>

<file path=ppt/slides/slide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FDDE9-4831-410A-866F-B4DFF992F6A9}"/>
              </a:ext>
            </a:extLst>
          </p:cNvPr>
          <p:cNvSpPr>
            <a:spLocks noGrp="1"/>
          </p:cNvSpPr>
          <p:nvPr>
            <p:ph type="title"/>
          </p:nvPr>
        </p:nvSpPr>
        <p:spPr/>
        <p:txBody>
          <a:bodyPr/>
          <a:lstStyle/>
          <a:p>
            <a:r>
              <a:rPr lang="en-US" dirty="0" err="1"/>
              <a:t>Runspace</a:t>
            </a:r>
            <a:r>
              <a:rPr lang="en-US" dirty="0"/>
              <a:t> Use Cases</a:t>
            </a:r>
          </a:p>
        </p:txBody>
      </p:sp>
      <p:sp>
        <p:nvSpPr>
          <p:cNvPr id="5" name="Text Placeholder 4">
            <a:extLst>
              <a:ext uri="{FF2B5EF4-FFF2-40B4-BE49-F238E27FC236}">
                <a16:creationId xmlns:a16="http://schemas.microsoft.com/office/drawing/2014/main" id="{67AEAEA8-F10F-44D7-BE98-6B895328C23B}"/>
              </a:ext>
            </a:extLst>
          </p:cNvPr>
          <p:cNvSpPr>
            <a:spLocks noGrp="1"/>
          </p:cNvSpPr>
          <p:nvPr>
            <p:ph type="body" sz="quarter" idx="16"/>
          </p:nvPr>
        </p:nvSpPr>
        <p:spPr>
          <a:xfrm>
            <a:off x="646574" y="4082480"/>
            <a:ext cx="2487613" cy="1555750"/>
          </a:xfrm>
        </p:spPr>
        <p:txBody>
          <a:bodyPr/>
          <a:lstStyle/>
          <a:p>
            <a:r>
              <a:rPr lang="en-US" dirty="0"/>
              <a:t>Running background task without locking the current </a:t>
            </a:r>
            <a:r>
              <a:rPr lang="en-US" dirty="0" err="1"/>
              <a:t>runspace</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Text Placeholder 1">
            <a:extLst>
              <a:ext uri="{FF2B5EF4-FFF2-40B4-BE49-F238E27FC236}">
                <a16:creationId xmlns:a16="http://schemas.microsoft.com/office/drawing/2014/main" id="{353A654D-DB75-4C44-B2CD-8E1919DE7902}"/>
              </a:ext>
            </a:extLst>
          </p:cNvPr>
          <p:cNvSpPr>
            <a:spLocks noGrp="1"/>
          </p:cNvSpPr>
          <p:nvPr>
            <p:ph type="body" sz="quarter" idx="17"/>
          </p:nvPr>
        </p:nvSpPr>
        <p:spPr>
          <a:xfrm>
            <a:off x="3443876" y="4082480"/>
            <a:ext cx="2487612" cy="1555750"/>
          </a:xfrm>
        </p:spPr>
        <p:txBody>
          <a:bodyPr/>
          <a:lstStyle/>
          <a:p>
            <a:r>
              <a:rPr lang="en-US" dirty="0"/>
              <a:t>Running background task but keeping the option to communicate with it</a:t>
            </a:r>
          </a:p>
          <a:p>
            <a:endParaRPr lang="en-US" dirty="0"/>
          </a:p>
          <a:p>
            <a:endParaRPr lang="en-US" dirty="0"/>
          </a:p>
        </p:txBody>
      </p:sp>
      <p:sp>
        <p:nvSpPr>
          <p:cNvPr id="3" name="Text Placeholder 2">
            <a:extLst>
              <a:ext uri="{FF2B5EF4-FFF2-40B4-BE49-F238E27FC236}">
                <a16:creationId xmlns:a16="http://schemas.microsoft.com/office/drawing/2014/main" id="{2E6F245D-7BE6-4768-91BC-B25833D92D46}"/>
              </a:ext>
            </a:extLst>
          </p:cNvPr>
          <p:cNvSpPr>
            <a:spLocks noGrp="1"/>
          </p:cNvSpPr>
          <p:nvPr>
            <p:ph type="body" sz="quarter" idx="18"/>
          </p:nvPr>
        </p:nvSpPr>
        <p:spPr>
          <a:xfrm>
            <a:off x="6242384" y="4083050"/>
            <a:ext cx="2487613" cy="1555750"/>
          </a:xfrm>
        </p:spPr>
        <p:txBody>
          <a:bodyPr/>
          <a:lstStyle/>
          <a:p>
            <a:r>
              <a:rPr lang="en-US" dirty="0"/>
              <a:t>Remove the penalty of creating additional PowerShell processes with their own overhead</a:t>
            </a:r>
          </a:p>
          <a:p>
            <a:endParaRPr lang="en-US" dirty="0"/>
          </a:p>
        </p:txBody>
      </p:sp>
      <p:sp>
        <p:nvSpPr>
          <p:cNvPr id="6" name="Text Placeholder 5">
            <a:extLst>
              <a:ext uri="{FF2B5EF4-FFF2-40B4-BE49-F238E27FC236}">
                <a16:creationId xmlns:a16="http://schemas.microsoft.com/office/drawing/2014/main" id="{AC855A19-949C-4304-9611-0D6D178F45A5}"/>
              </a:ext>
            </a:extLst>
          </p:cNvPr>
          <p:cNvSpPr>
            <a:spLocks noGrp="1"/>
          </p:cNvSpPr>
          <p:nvPr>
            <p:ph type="body" sz="quarter" idx="20"/>
          </p:nvPr>
        </p:nvSpPr>
        <p:spPr>
          <a:xfrm>
            <a:off x="9040448" y="4083050"/>
            <a:ext cx="2487613" cy="1555750"/>
          </a:xfrm>
        </p:spPr>
        <p:txBody>
          <a:bodyPr/>
          <a:lstStyle/>
          <a:p>
            <a:r>
              <a:rPr lang="en-US" dirty="0"/>
              <a:t>Ability to orchestrate resource consumption in parallel running </a:t>
            </a:r>
            <a:r>
              <a:rPr lang="en-US" dirty="0" err="1"/>
              <a:t>runspaces</a:t>
            </a:r>
            <a:r>
              <a:rPr lang="en-US" dirty="0"/>
              <a:t> </a:t>
            </a:r>
          </a:p>
          <a:p>
            <a:endParaRPr lang="en-US" dirty="0"/>
          </a:p>
        </p:txBody>
      </p:sp>
      <p:sp>
        <p:nvSpPr>
          <p:cNvPr id="12" name="Broadcasting" title="Icon of a communication dish with signal lines">
            <a:extLst>
              <a:ext uri="{FF2B5EF4-FFF2-40B4-BE49-F238E27FC236}">
                <a16:creationId xmlns:a16="http://schemas.microsoft.com/office/drawing/2014/main" id="{DBC04740-9698-45C4-B5ED-449F0B2CA6F5}"/>
              </a:ext>
            </a:extLst>
          </p:cNvPr>
          <p:cNvSpPr>
            <a:spLocks noGrp="1" noChangeAspect="1" noEditPoints="1"/>
          </p:cNvSpPr>
          <p:nvPr>
            <p:ph type="pic" sz="quarter" idx="24"/>
            <p:custDataLst>
              <p:tags r:id="rId2"/>
            </p:custDataLst>
          </p:nvPr>
        </p:nvSpPr>
        <p:spPr bwMode="auto">
          <a:xfrm>
            <a:off x="4191000" y="2121471"/>
            <a:ext cx="1052512" cy="1053855"/>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Binary" title="Icon of binary code, ones and zeros">
            <a:extLst>
              <a:ext uri="{FF2B5EF4-FFF2-40B4-BE49-F238E27FC236}">
                <a16:creationId xmlns:a16="http://schemas.microsoft.com/office/drawing/2014/main" id="{7B2595AF-E8DF-4951-98FA-742D9399043E}"/>
              </a:ext>
            </a:extLst>
          </p:cNvPr>
          <p:cNvSpPr>
            <a:spLocks noChangeAspect="1" noEditPoints="1"/>
          </p:cNvSpPr>
          <p:nvPr>
            <p:custDataLst>
              <p:tags r:id="rId3"/>
            </p:custDataLst>
          </p:nvPr>
        </p:nvSpPr>
        <p:spPr bwMode="auto">
          <a:xfrm>
            <a:off x="6948490" y="2117355"/>
            <a:ext cx="1225216" cy="105797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lock" title="Icon of a padlock">
            <a:extLst>
              <a:ext uri="{FF2B5EF4-FFF2-40B4-BE49-F238E27FC236}">
                <a16:creationId xmlns:a16="http://schemas.microsoft.com/office/drawing/2014/main" id="{28EA7D3D-EF55-46B1-B805-FDBE2189DF0A}"/>
              </a:ext>
            </a:extLst>
          </p:cNvPr>
          <p:cNvSpPr>
            <a:spLocks noChangeAspect="1" noEditPoints="1"/>
          </p:cNvSpPr>
          <p:nvPr>
            <p:custDataLst>
              <p:tags r:id="rId4"/>
            </p:custDataLst>
          </p:nvPr>
        </p:nvSpPr>
        <p:spPr bwMode="auto">
          <a:xfrm>
            <a:off x="1530732" y="2130851"/>
            <a:ext cx="719295" cy="1005321"/>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Repair" title="Icon of a gear with a wrench">
            <a:extLst>
              <a:ext uri="{FF2B5EF4-FFF2-40B4-BE49-F238E27FC236}">
                <a16:creationId xmlns:a16="http://schemas.microsoft.com/office/drawing/2014/main" id="{A0C9E6D9-DCB2-4EC2-A885-91537B7FB38C}"/>
              </a:ext>
            </a:extLst>
          </p:cNvPr>
          <p:cNvSpPr>
            <a:spLocks noChangeAspect="1" noEditPoints="1"/>
          </p:cNvSpPr>
          <p:nvPr>
            <p:custDataLst>
              <p:tags r:id="rId5"/>
            </p:custDataLst>
          </p:nvPr>
        </p:nvSpPr>
        <p:spPr bwMode="auto">
          <a:xfrm>
            <a:off x="9677400" y="2118780"/>
            <a:ext cx="1143000" cy="1052429"/>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custDataLst>
      <p:tags r:id="rId1"/>
    </p:custDataLst>
    <p:extLst>
      <p:ext uri="{BB962C8B-B14F-4D97-AF65-F5344CB8AC3E}">
        <p14:creationId xmlns:p14="http://schemas.microsoft.com/office/powerpoint/2010/main" val="3620871623"/>
      </p:ext>
    </p:extLst>
  </p:cSld>
  <p:clrMapOvr>
    <a:masterClrMapping/>
  </p:clrMapOvr>
  <p:transition spd="slow"/>
</p:sld>
</file>

<file path=ppt/slides/slide50.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924529914"/>
      </p:ext>
    </p:extLst>
  </p:cSld>
  <p:clrMapOvr>
    <a:masterClrMapping/>
  </p:clrMapOvr>
  <p:transition spd="slow"/>
</p:sld>
</file>

<file path=ppt/slides/slide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65A47F-C229-4F5F-BF88-CE4AF373431D}"/>
              </a:ext>
            </a:extLst>
          </p:cNvPr>
          <p:cNvSpPr>
            <a:spLocks noGrp="1"/>
          </p:cNvSpPr>
          <p:nvPr>
            <p:ph type="title"/>
          </p:nvPr>
        </p:nvSpPr>
        <p:spPr/>
        <p:txBody>
          <a:bodyPr/>
          <a:lstStyle/>
          <a:p>
            <a:r>
              <a:rPr lang="en-US" dirty="0" err="1"/>
              <a:t>Runspace</a:t>
            </a:r>
            <a:r>
              <a:rPr lang="en-US" dirty="0"/>
              <a:t> VS PowerShell Jobs</a:t>
            </a:r>
          </a:p>
        </p:txBody>
      </p:sp>
      <p:sp>
        <p:nvSpPr>
          <p:cNvPr id="5" name="Subtitle 4">
            <a:extLst>
              <a:ext uri="{FF2B5EF4-FFF2-40B4-BE49-F238E27FC236}">
                <a16:creationId xmlns:a16="http://schemas.microsoft.com/office/drawing/2014/main" id="{390CF2D2-D621-4399-B4EF-1DA53FB566EB}"/>
              </a:ext>
            </a:extLst>
          </p:cNvPr>
          <p:cNvSpPr>
            <a:spLocks noGrp="1"/>
          </p:cNvSpPr>
          <p:nvPr>
            <p:ph type="subTitle" idx="1"/>
          </p:nvPr>
        </p:nvSpPr>
        <p:spPr/>
        <p:txBody>
          <a:bodyPr/>
          <a:lstStyle/>
          <a:p>
            <a:endParaRPr lang="en-US"/>
          </a:p>
        </p:txBody>
      </p:sp>
      <p:sp>
        <p:nvSpPr>
          <p:cNvPr id="6" name="Content Placeholder 5">
            <a:extLst>
              <a:ext uri="{FF2B5EF4-FFF2-40B4-BE49-F238E27FC236}">
                <a16:creationId xmlns:a16="http://schemas.microsoft.com/office/drawing/2014/main" id="{8B3172E9-4382-4CC2-888A-A7F2A5DCEB76}"/>
              </a:ext>
            </a:extLst>
          </p:cNvPr>
          <p:cNvSpPr>
            <a:spLocks noGrp="1"/>
          </p:cNvSpPr>
          <p:nvPr>
            <p:ph sz="quarter" idx="13"/>
            <p:custDataLst>
              <p:tags r:id="rId2"/>
            </p:custDataLst>
          </p:nvPr>
        </p:nvSpPr>
        <p:spPr>
          <a:xfrm>
            <a:off x="655638" y="3206177"/>
            <a:ext cx="5284787" cy="3270823"/>
          </a:xfrm>
        </p:spPr>
        <p:txBody>
          <a:bodyPr>
            <a:no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r>
              <a:rPr lang="en-US" dirty="0"/>
              <a:t>Light weight - Less resources consumed</a:t>
            </a:r>
          </a:p>
          <a:p>
            <a:r>
              <a:rPr lang="en-US" dirty="0"/>
              <a:t>More control on initialization of environment </a:t>
            </a:r>
          </a:p>
          <a:p>
            <a:r>
              <a:rPr lang="en-US" dirty="0"/>
              <a:t>More work to manage - Monitoring Completion, Disposing</a:t>
            </a:r>
          </a:p>
          <a:p>
            <a:r>
              <a:rPr lang="en-US" dirty="0"/>
              <a:t>Additional thread in same process</a:t>
            </a:r>
          </a:p>
          <a:p>
            <a:r>
              <a:rPr lang="en-US" dirty="0"/>
              <a:t>Call dispose method manually</a:t>
            </a:r>
          </a:p>
          <a:p>
            <a:endParaRPr lang="en-US" dirty="0"/>
          </a:p>
          <a:p>
            <a:pPr>
              <a:buNone/>
            </a:pPr>
            <a:endParaRPr lang="en-US" dirty="0"/>
          </a:p>
        </p:txBody>
      </p:sp>
      <p:sp>
        <p:nvSpPr>
          <p:cNvPr id="7" name="Content Placeholder 6">
            <a:extLst>
              <a:ext uri="{FF2B5EF4-FFF2-40B4-BE49-F238E27FC236}">
                <a16:creationId xmlns:a16="http://schemas.microsoft.com/office/drawing/2014/main" id="{96A2D393-FF23-40EF-A793-0D50936360B5}"/>
              </a:ext>
            </a:extLst>
          </p:cNvPr>
          <p:cNvSpPr>
            <a:spLocks noGrp="1"/>
          </p:cNvSpPr>
          <p:nvPr>
            <p:ph sz="quarter" idx="14"/>
            <p:custDataLst>
              <p:tags r:id="rId3"/>
            </p:custDataLst>
          </p:nvPr>
        </p:nvSpPr>
        <p:spPr>
          <a:xfrm>
            <a:off x="6172200" y="3206177"/>
            <a:ext cx="5284785" cy="3270823"/>
          </a:xfrm>
        </p:spPr>
        <p:txBody>
          <a:bodyPr>
            <a:no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r>
              <a:rPr lang="en-US" dirty="0"/>
              <a:t>Much overhead - Resource intense</a:t>
            </a:r>
            <a:br>
              <a:rPr lang="en-US" dirty="0"/>
            </a:br>
            <a:endParaRPr lang="en-US" dirty="0"/>
          </a:p>
          <a:p>
            <a:r>
              <a:rPr lang="en-US" dirty="0"/>
              <a:t>Less control over what is loaded on initialization</a:t>
            </a:r>
          </a:p>
          <a:p>
            <a:r>
              <a:rPr lang="en-US" dirty="0"/>
              <a:t>Job Manager - Stop, Start, Suspend, Resume</a:t>
            </a:r>
          </a:p>
          <a:p>
            <a:r>
              <a:rPr lang="en-US" dirty="0"/>
              <a:t>Start a new process host</a:t>
            </a:r>
          </a:p>
          <a:p>
            <a:r>
              <a:rPr lang="en-US" dirty="0"/>
              <a:t>Cmdlet Remove-Job</a:t>
            </a:r>
          </a:p>
        </p:txBody>
      </p:sp>
      <p:sp>
        <p:nvSpPr>
          <p:cNvPr id="3" name="Rectangle 2">
            <a:extLst>
              <a:ext uri="{FF2B5EF4-FFF2-40B4-BE49-F238E27FC236}">
                <a16:creationId xmlns:a16="http://schemas.microsoft.com/office/drawing/2014/main" id="{8547B726-B743-4350-84FC-614EF65F90EF}"/>
              </a:ext>
            </a:extLst>
          </p:cNvPr>
          <p:cNvSpPr/>
          <p:nvPr/>
        </p:nvSpPr>
        <p:spPr>
          <a:xfrm>
            <a:off x="8244467" y="2591838"/>
            <a:ext cx="650819" cy="369332"/>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defTabSz="914400" eaLnBrk="0" fontAlgn="base" hangingPunct="0">
              <a:spcBef>
                <a:spcPct val="35000"/>
              </a:spcBef>
              <a:spcAft>
                <a:spcPct val="15000"/>
              </a:spcAft>
              <a:buClr>
                <a:schemeClr val="tx2"/>
              </a:buClr>
            </a:pPr>
            <a:r>
              <a:rPr lang="en-US" sz="2400" b="1" dirty="0"/>
              <a:t>Jobs</a:t>
            </a:r>
          </a:p>
        </p:txBody>
      </p:sp>
      <p:sp>
        <p:nvSpPr>
          <p:cNvPr id="9" name="Plain textbox">
            <a:extLst>
              <a:ext uri="{FF2B5EF4-FFF2-40B4-BE49-F238E27FC236}">
                <a16:creationId xmlns:a16="http://schemas.microsoft.com/office/drawing/2014/main" id="{05FAF3CE-8C52-4C10-BEB3-7691C72A5B8A}"/>
              </a:ext>
            </a:extLst>
          </p:cNvPr>
          <p:cNvSpPr txBox="1"/>
          <p:nvPr>
            <p:custDataLst>
              <p:tags r:id="rId4"/>
            </p:custDataLst>
          </p:nvPr>
        </p:nvSpPr>
        <p:spPr bwMode="auto">
          <a:xfrm>
            <a:off x="2209800" y="2591838"/>
            <a:ext cx="1373966" cy="369332"/>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defTabSz="914400" eaLnBrk="0" fontAlgn="base" hangingPunct="0">
              <a:spcBef>
                <a:spcPct val="35000"/>
              </a:spcBef>
              <a:spcAft>
                <a:spcPct val="15000"/>
              </a:spcAft>
              <a:buClr>
                <a:schemeClr val="tx2"/>
              </a:buClr>
            </a:pPr>
            <a:r>
              <a:rPr lang="en-US" sz="2400" b="1" dirty="0" err="1"/>
              <a:t>Runspace</a:t>
            </a:r>
            <a:endParaRPr kumimoji="0" lang="en-US" sz="2400" b="1" i="0" u="none" strike="noStrike" kern="0" cap="none" spc="0" normalizeH="0" baseline="0" noProof="0" dirty="0">
              <a:ln>
                <a:noFill/>
              </a:ln>
              <a:effectLst/>
              <a:uLnTx/>
              <a:uFillTx/>
              <a:latin typeface="Segoe UI Semibold" panose="020B0702040204020203" pitchFamily="34" charset="0"/>
              <a:ea typeface="+mn-ea"/>
              <a:cs typeface="+mn-cs"/>
            </a:endParaRPr>
          </a:p>
        </p:txBody>
      </p:sp>
      <p:sp>
        <p:nvSpPr>
          <p:cNvPr id="10" name="Browser window" title="Icon of a browser window">
            <a:extLst>
              <a:ext uri="{FF2B5EF4-FFF2-40B4-BE49-F238E27FC236}">
                <a16:creationId xmlns:a16="http://schemas.microsoft.com/office/drawing/2014/main" id="{F7E3761B-84B6-44E0-B7EB-677F13C5B6FA}"/>
              </a:ext>
            </a:extLst>
          </p:cNvPr>
          <p:cNvSpPr>
            <a:spLocks noChangeAspect="1" noEditPoints="1"/>
          </p:cNvSpPr>
          <p:nvPr>
            <p:custDataLst>
              <p:tags r:id="rId5"/>
            </p:custDataLst>
          </p:nvPr>
        </p:nvSpPr>
        <p:spPr bwMode="auto">
          <a:xfrm>
            <a:off x="2362200" y="1524000"/>
            <a:ext cx="1066800" cy="853776"/>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briefcase" title="Icon of a briefcase">
            <a:extLst>
              <a:ext uri="{FF2B5EF4-FFF2-40B4-BE49-F238E27FC236}">
                <a16:creationId xmlns:a16="http://schemas.microsoft.com/office/drawing/2014/main" id="{0599B2CC-356F-4869-ADB5-A9E3D1574664}"/>
              </a:ext>
            </a:extLst>
          </p:cNvPr>
          <p:cNvSpPr>
            <a:spLocks noChangeAspect="1" noEditPoints="1"/>
          </p:cNvSpPr>
          <p:nvPr>
            <p:custDataLst>
              <p:tags r:id="rId6"/>
            </p:custDataLst>
          </p:nvPr>
        </p:nvSpPr>
        <p:spPr bwMode="auto">
          <a:xfrm>
            <a:off x="7986464" y="1493055"/>
            <a:ext cx="1166824" cy="853776"/>
          </a:xfrm>
          <a:custGeom>
            <a:avLst/>
            <a:gdLst>
              <a:gd name="T0" fmla="*/ 339 w 339"/>
              <a:gd name="T1" fmla="*/ 247 h 247"/>
              <a:gd name="T2" fmla="*/ 0 w 339"/>
              <a:gd name="T3" fmla="*/ 247 h 247"/>
              <a:gd name="T4" fmla="*/ 0 w 339"/>
              <a:gd name="T5" fmla="*/ 45 h 247"/>
              <a:gd name="T6" fmla="*/ 339 w 339"/>
              <a:gd name="T7" fmla="*/ 45 h 247"/>
              <a:gd name="T8" fmla="*/ 339 w 339"/>
              <a:gd name="T9" fmla="*/ 247 h 247"/>
              <a:gd name="T10" fmla="*/ 203 w 339"/>
              <a:gd name="T11" fmla="*/ 133 h 247"/>
              <a:gd name="T12" fmla="*/ 136 w 339"/>
              <a:gd name="T13" fmla="*/ 133 h 247"/>
              <a:gd name="T14" fmla="*/ 136 w 339"/>
              <a:gd name="T15" fmla="*/ 178 h 247"/>
              <a:gd name="T16" fmla="*/ 203 w 339"/>
              <a:gd name="T17" fmla="*/ 178 h 247"/>
              <a:gd name="T18" fmla="*/ 203 w 339"/>
              <a:gd name="T19" fmla="*/ 133 h 247"/>
              <a:gd name="T20" fmla="*/ 136 w 339"/>
              <a:gd name="T21" fmla="*/ 161 h 247"/>
              <a:gd name="T22" fmla="*/ 0 w 339"/>
              <a:gd name="T23" fmla="*/ 90 h 247"/>
              <a:gd name="T24" fmla="*/ 203 w 339"/>
              <a:gd name="T25" fmla="*/ 161 h 247"/>
              <a:gd name="T26" fmla="*/ 339 w 339"/>
              <a:gd name="T27" fmla="*/ 90 h 247"/>
              <a:gd name="T28" fmla="*/ 228 w 339"/>
              <a:gd name="T29" fmla="*/ 45 h 247"/>
              <a:gd name="T30" fmla="*/ 228 w 339"/>
              <a:gd name="T31" fmla="*/ 17 h 247"/>
              <a:gd name="T32" fmla="*/ 211 w 339"/>
              <a:gd name="T33" fmla="*/ 0 h 247"/>
              <a:gd name="T34" fmla="*/ 129 w 339"/>
              <a:gd name="T35" fmla="*/ 0 h 247"/>
              <a:gd name="T36" fmla="*/ 112 w 339"/>
              <a:gd name="T37" fmla="*/ 17 h 247"/>
              <a:gd name="T38" fmla="*/ 112 w 339"/>
              <a:gd name="T39" fmla="*/ 4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247">
                <a:moveTo>
                  <a:pt x="339" y="247"/>
                </a:moveTo>
                <a:cubicBezTo>
                  <a:pt x="0" y="247"/>
                  <a:pt x="0" y="247"/>
                  <a:pt x="0" y="247"/>
                </a:cubicBezTo>
                <a:cubicBezTo>
                  <a:pt x="0" y="45"/>
                  <a:pt x="0" y="45"/>
                  <a:pt x="0" y="45"/>
                </a:cubicBezTo>
                <a:cubicBezTo>
                  <a:pt x="339" y="45"/>
                  <a:pt x="339" y="45"/>
                  <a:pt x="339" y="45"/>
                </a:cubicBezTo>
                <a:lnTo>
                  <a:pt x="339" y="247"/>
                </a:lnTo>
                <a:close/>
                <a:moveTo>
                  <a:pt x="203" y="133"/>
                </a:moveTo>
                <a:cubicBezTo>
                  <a:pt x="136" y="133"/>
                  <a:pt x="136" y="133"/>
                  <a:pt x="136" y="133"/>
                </a:cubicBezTo>
                <a:cubicBezTo>
                  <a:pt x="136" y="178"/>
                  <a:pt x="136" y="178"/>
                  <a:pt x="136" y="178"/>
                </a:cubicBezTo>
                <a:cubicBezTo>
                  <a:pt x="203" y="178"/>
                  <a:pt x="203" y="178"/>
                  <a:pt x="203" y="178"/>
                </a:cubicBezTo>
                <a:lnTo>
                  <a:pt x="203" y="133"/>
                </a:lnTo>
                <a:close/>
                <a:moveTo>
                  <a:pt x="136" y="161"/>
                </a:moveTo>
                <a:cubicBezTo>
                  <a:pt x="0" y="90"/>
                  <a:pt x="0" y="90"/>
                  <a:pt x="0" y="90"/>
                </a:cubicBezTo>
                <a:moveTo>
                  <a:pt x="203" y="161"/>
                </a:moveTo>
                <a:cubicBezTo>
                  <a:pt x="339" y="90"/>
                  <a:pt x="339" y="90"/>
                  <a:pt x="339" y="90"/>
                </a:cubicBezTo>
                <a:moveTo>
                  <a:pt x="228" y="45"/>
                </a:moveTo>
                <a:cubicBezTo>
                  <a:pt x="228" y="17"/>
                  <a:pt x="228" y="17"/>
                  <a:pt x="228" y="17"/>
                </a:cubicBezTo>
                <a:cubicBezTo>
                  <a:pt x="228" y="7"/>
                  <a:pt x="220" y="0"/>
                  <a:pt x="211" y="0"/>
                </a:cubicBezTo>
                <a:cubicBezTo>
                  <a:pt x="129" y="0"/>
                  <a:pt x="129" y="0"/>
                  <a:pt x="129" y="0"/>
                </a:cubicBezTo>
                <a:cubicBezTo>
                  <a:pt x="119" y="0"/>
                  <a:pt x="112" y="7"/>
                  <a:pt x="112" y="17"/>
                </a:cubicBezTo>
                <a:cubicBezTo>
                  <a:pt x="112" y="45"/>
                  <a:pt x="112" y="45"/>
                  <a:pt x="112" y="4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Tree>
    <p:custDataLst>
      <p:tags r:id="rId1"/>
    </p:custDataLst>
    <p:extLst>
      <p:ext uri="{BB962C8B-B14F-4D97-AF65-F5344CB8AC3E}">
        <p14:creationId xmlns:p14="http://schemas.microsoft.com/office/powerpoint/2010/main" val="3151734356"/>
      </p:ext>
    </p:extLst>
  </p:cSld>
  <p:clrMapOvr>
    <a:masterClrMapping/>
  </p:clrMapOvr>
  <p:transition spd="slow"/>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lstStyle/>
          <a:p>
            <a:r>
              <a:rPr lang="en-US" dirty="0"/>
              <a:t>Creating a Simple </a:t>
            </a:r>
            <a:r>
              <a:rPr lang="en-US" dirty="0" err="1"/>
              <a:t>Runspace</a:t>
            </a:r>
            <a:endParaRPr lang="en-US" dirty="0"/>
          </a:p>
        </p:txBody>
      </p:sp>
      <p:sp>
        <p:nvSpPr>
          <p:cNvPr id="3" name="Content Placeholder 2">
            <a:extLst>
              <a:ext uri="{FF2B5EF4-FFF2-40B4-BE49-F238E27FC236}">
                <a16:creationId xmlns:a16="http://schemas.microsoft.com/office/drawing/2014/main" id="{64F84F87-5B96-4313-B125-D6E0D30E09EF}"/>
              </a:ext>
            </a:extLst>
          </p:cNvPr>
          <p:cNvSpPr>
            <a:spLocks noGrp="1"/>
          </p:cNvSpPr>
          <p:nvPr>
            <p:ph type="subTitle" idx="1"/>
          </p:nvPr>
        </p:nvSpPr>
        <p:spPr/>
        <p:txBody>
          <a:bodyPr/>
          <a:lstStyle/>
          <a:p>
            <a:r>
              <a:rPr lang="en-US" b="1" dirty="0"/>
              <a:t>A PowerShell </a:t>
            </a:r>
            <a:r>
              <a:rPr lang="en-US" b="1" dirty="0" err="1"/>
              <a:t>Runspace</a:t>
            </a:r>
            <a:r>
              <a:rPr lang="en-US" b="1" dirty="0"/>
              <a:t> class creates a new </a:t>
            </a:r>
            <a:r>
              <a:rPr lang="en-US" b="1" dirty="0" err="1"/>
              <a:t>Runspace</a:t>
            </a:r>
            <a:r>
              <a:rPr lang="en-US" b="1" dirty="0"/>
              <a:t> with all defaults</a:t>
            </a:r>
          </a:p>
          <a:p>
            <a:endParaRPr lang="en-US" b="1" dirty="0"/>
          </a:p>
          <a:p>
            <a:endParaRPr lang="en-US" b="1" dirty="0"/>
          </a:p>
          <a:p>
            <a:endParaRPr lang="en-US" b="1" dirty="0"/>
          </a:p>
          <a:p>
            <a:endParaRPr lang="en-US" b="1" dirty="0"/>
          </a:p>
        </p:txBody>
      </p:sp>
      <p:sp>
        <p:nvSpPr>
          <p:cNvPr id="4" name="Content Placeholder 3">
            <a:extLst>
              <a:ext uri="{FF2B5EF4-FFF2-40B4-BE49-F238E27FC236}">
                <a16:creationId xmlns:a16="http://schemas.microsoft.com/office/drawing/2014/main" id="{F83DB1B2-261D-43E1-A9F2-9061A04716A4}"/>
              </a:ext>
            </a:extLst>
          </p:cNvPr>
          <p:cNvSpPr>
            <a:spLocks noGrp="1"/>
          </p:cNvSpPr>
          <p:nvPr>
            <p:ph sz="quarter" idx="13"/>
          </p:nvPr>
        </p:nvSpPr>
        <p:spPr/>
        <p:txBody>
          <a:bodyPr/>
          <a:lstStyle/>
          <a:p>
            <a:endParaRPr lang="en-US" dirty="0"/>
          </a:p>
          <a:p>
            <a:r>
              <a:rPr lang="en-US" dirty="0"/>
              <a:t>Using the Type Accelerator </a:t>
            </a:r>
            <a:r>
              <a:rPr lang="en-US" b="1" dirty="0"/>
              <a:t>[PowerShell]</a:t>
            </a:r>
          </a:p>
          <a:p>
            <a:endParaRPr lang="en-US" b="1" dirty="0"/>
          </a:p>
          <a:p>
            <a:endParaRPr lang="en-US" b="1" dirty="0"/>
          </a:p>
          <a:p>
            <a:endParaRPr lang="en-US" b="1" dirty="0"/>
          </a:p>
          <a:p>
            <a:endParaRPr lang="en-US" b="1" dirty="0"/>
          </a:p>
          <a:p>
            <a:r>
              <a:rPr lang="en-US" dirty="0"/>
              <a:t>Checking the state after creation will show: Opened</a:t>
            </a:r>
          </a:p>
        </p:txBody>
      </p:sp>
      <p:sp>
        <p:nvSpPr>
          <p:cNvPr id="7" name="Rectangle 6">
            <a:extLst>
              <a:ext uri="{FF2B5EF4-FFF2-40B4-BE49-F238E27FC236}">
                <a16:creationId xmlns:a16="http://schemas.microsoft.com/office/drawing/2014/main" id="{7EED4A23-3A8C-4BC3-8F9A-581E35E656EC}"/>
              </a:ext>
            </a:extLst>
          </p:cNvPr>
          <p:cNvSpPr/>
          <p:nvPr/>
        </p:nvSpPr>
        <p:spPr>
          <a:xfrm>
            <a:off x="655637" y="2286000"/>
            <a:ext cx="10880725" cy="1025910"/>
          </a:xfrm>
          <a:prstGeom prst="rect">
            <a:avLst/>
          </a:prstGeom>
          <a:solidFill>
            <a:srgbClr val="012456"/>
          </a:solidFill>
        </p:spPr>
        <p:txBody>
          <a:bodyPr wrap="square">
            <a:noAutofit/>
          </a:bodyPr>
          <a:lstStyle/>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Powershell</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PowerShell</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Create()</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PowerShell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AddScript</a:t>
            </a:r>
            <a:r>
              <a:rPr lang="en-US" sz="2000" dirty="0">
                <a:solidFill>
                  <a:srgbClr val="F5F5F5"/>
                </a:solidFill>
                <a:latin typeface="Lucida Console" panose="020B0609040504020204" pitchFamily="49" charset="0"/>
              </a:rPr>
              <a:t>({</a:t>
            </a:r>
            <a:r>
              <a:rPr lang="en-US" sz="2000" dirty="0">
                <a:solidFill>
                  <a:srgbClr val="E0FFFF"/>
                </a:solidFill>
                <a:latin typeface="Lucida Console" panose="020B0609040504020204" pitchFamily="49" charset="0"/>
              </a:rPr>
              <a:t>Start-Sleep</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-Seconds</a:t>
            </a:r>
            <a:r>
              <a:rPr lang="en-US" sz="2000" dirty="0">
                <a:solidFill>
                  <a:srgbClr val="F5F5F5"/>
                </a:solidFill>
                <a:latin typeface="Lucida Console" panose="020B0609040504020204" pitchFamily="49" charset="0"/>
              </a:rPr>
              <a:t> </a:t>
            </a:r>
            <a:r>
              <a:rPr lang="en-US" sz="2000" dirty="0">
                <a:solidFill>
                  <a:srgbClr val="FFE4C4"/>
                </a:solidFill>
                <a:latin typeface="Lucida Console" panose="020B0609040504020204" pitchFamily="49" charset="0"/>
              </a:rPr>
              <a:t>5</a:t>
            </a:r>
            <a:r>
              <a:rPr lang="en-US" sz="2000" dirty="0">
                <a:solidFill>
                  <a:srgbClr val="F5F5F5"/>
                </a:solidFill>
                <a:latin typeface="Lucida Console" panose="020B0609040504020204" pitchFamily="49" charset="0"/>
              </a:rPr>
              <a:t>;</a:t>
            </a:r>
            <a:r>
              <a:rPr lang="en-US" sz="2000" dirty="0">
                <a:solidFill>
                  <a:srgbClr val="DB7093"/>
                </a:solidFill>
                <a:latin typeface="Lucida Console" panose="020B0609040504020204" pitchFamily="49" charset="0"/>
              </a:rPr>
              <a:t>'Done'</a:t>
            </a:r>
            <a:r>
              <a:rPr lang="en-US" sz="2000" dirty="0">
                <a:solidFill>
                  <a:srgbClr val="F5F5F5"/>
                </a:solidFill>
                <a:latin typeface="Lucida Console" panose="020B0609040504020204" pitchFamily="49" charset="0"/>
              </a:rPr>
              <a:t>})</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PowerShell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Invoke</a:t>
            </a:r>
            <a:r>
              <a:rPr lang="en-US" sz="2000" dirty="0">
                <a:solidFill>
                  <a:srgbClr val="F5F5F5"/>
                </a:solidFill>
                <a:latin typeface="Lucida Console" panose="020B0609040504020204" pitchFamily="49" charset="0"/>
              </a:rPr>
              <a:t>() </a:t>
            </a:r>
          </a:p>
        </p:txBody>
      </p:sp>
      <p:sp>
        <p:nvSpPr>
          <p:cNvPr id="6" name="Rectangle 5">
            <a:extLst>
              <a:ext uri="{FF2B5EF4-FFF2-40B4-BE49-F238E27FC236}">
                <a16:creationId xmlns:a16="http://schemas.microsoft.com/office/drawing/2014/main" id="{766C8162-384D-42CC-8DED-9EA8D99812B2}"/>
              </a:ext>
            </a:extLst>
          </p:cNvPr>
          <p:cNvSpPr/>
          <p:nvPr/>
        </p:nvSpPr>
        <p:spPr>
          <a:xfrm>
            <a:off x="655636" y="4572000"/>
            <a:ext cx="10880725" cy="1655764"/>
          </a:xfrm>
          <a:prstGeom prst="rect">
            <a:avLst/>
          </a:prstGeom>
          <a:solidFill>
            <a:srgbClr val="012456"/>
          </a:solidFill>
        </p:spPr>
        <p:txBody>
          <a:bodyPr wrap="square">
            <a:noAutofit/>
          </a:bodyPr>
          <a:lstStyle/>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Powershell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Runspace</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RunspaceStateInfo</a:t>
            </a:r>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State Reason</a:t>
            </a:r>
          </a:p>
          <a:p>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Opened</a:t>
            </a:r>
          </a:p>
        </p:txBody>
      </p:sp>
    </p:spTree>
    <p:custDataLst>
      <p:tags r:id="rId1"/>
    </p:custDataLst>
    <p:extLst>
      <p:ext uri="{BB962C8B-B14F-4D97-AF65-F5344CB8AC3E}">
        <p14:creationId xmlns:p14="http://schemas.microsoft.com/office/powerpoint/2010/main" val="280804128"/>
      </p:ext>
    </p:extLst>
  </p:cSld>
  <p:clrMapOvr>
    <a:masterClrMapping/>
  </p:clrMapOvr>
  <p:transition spd="slow"/>
</p:sld>
</file>

<file path=ppt/slides/slide8.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9A3F-EC1A-455A-BDAA-971FA00C74C0}"/>
              </a:ext>
            </a:extLst>
          </p:cNvPr>
          <p:cNvSpPr>
            <a:spLocks noGrp="1"/>
          </p:cNvSpPr>
          <p:nvPr>
            <p:ph type="title"/>
          </p:nvPr>
        </p:nvSpPr>
        <p:spPr>
          <a:prstGeom prst="rect">
            <a:avLst/>
          </a:prstGeom>
          <a:solidFill>
            <a:schemeClr val="bg1"/>
          </a:solidFill>
          <a:ln>
            <a:noFill/>
          </a:ln>
        </p:spPr>
        <p:txBody>
          <a:bodyPr wrap="square" anchor="t">
            <a:normAutofit/>
          </a:bodyPr>
          <a:lstStyle/>
          <a:p>
            <a:r>
              <a:rPr lang="en-US" dirty="0"/>
              <a:t>Cleaning Up </a:t>
            </a:r>
            <a:r>
              <a:rPr lang="en-US" dirty="0" err="1"/>
              <a:t>Runspace</a:t>
            </a:r>
            <a:r>
              <a:rPr lang="en-US" dirty="0"/>
              <a:t> resources</a:t>
            </a:r>
          </a:p>
        </p:txBody>
      </p:sp>
      <p:graphicFrame>
        <p:nvGraphicFramePr>
          <p:cNvPr id="5" name="Content Placeholder 2">
            <a:extLst>
              <a:ext uri="{FF2B5EF4-FFF2-40B4-BE49-F238E27FC236}">
                <a16:creationId xmlns:a16="http://schemas.microsoft.com/office/drawing/2014/main" id="{95CBE424-4417-4823-A4E6-23C89087CE83}"/>
              </a:ext>
            </a:extLst>
          </p:cNvPr>
          <p:cNvGraphicFramePr>
            <a:graphicFrameLocks noGrp="1"/>
          </p:cNvGraphicFramePr>
          <p:nvPr>
            <p:ph sz="quarter" idx="13"/>
            <p:extLst>
              <p:ext uri="{D42A27DB-BD31-4B8C-83A1-F6EECF244321}">
                <p14:modId xmlns:p14="http://schemas.microsoft.com/office/powerpoint/2010/main" val="1176569728"/>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130195131"/>
      </p:ext>
    </p:extLst>
  </p:cSld>
  <p:clrMapOvr>
    <a:masterClrMapping/>
  </p:clrMapOvr>
  <p:transition spd="slow"/>
</p:sld>
</file>

<file path=ppt/slides/slide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lstStyle/>
          <a:p>
            <a:r>
              <a:rPr lang="en-US" dirty="0"/>
              <a:t>Cleaning Up </a:t>
            </a:r>
            <a:r>
              <a:rPr lang="en-US" dirty="0" err="1"/>
              <a:t>Runspace</a:t>
            </a:r>
            <a:r>
              <a:rPr lang="en-US" dirty="0"/>
              <a:t> resources - Example</a:t>
            </a:r>
          </a:p>
        </p:txBody>
      </p:sp>
      <p:sp>
        <p:nvSpPr>
          <p:cNvPr id="3" name="Content Placeholder 2">
            <a:extLst>
              <a:ext uri="{FF2B5EF4-FFF2-40B4-BE49-F238E27FC236}">
                <a16:creationId xmlns:a16="http://schemas.microsoft.com/office/drawing/2014/main" id="{64F84F87-5B96-4313-B125-D6E0D30E09EF}"/>
              </a:ext>
            </a:extLst>
          </p:cNvPr>
          <p:cNvSpPr>
            <a:spLocks noGrp="1"/>
          </p:cNvSpPr>
          <p:nvPr>
            <p:ph sz="quarter" idx="13"/>
          </p:nvPr>
        </p:nvSpPr>
        <p:spPr/>
        <p:txBody>
          <a:bodyPr/>
          <a:lstStyle/>
          <a:p>
            <a:endParaRPr lang="en-US" dirty="0"/>
          </a:p>
          <a:p>
            <a:r>
              <a:rPr lang="en-US" dirty="0"/>
              <a:t>Starting the </a:t>
            </a:r>
            <a:r>
              <a:rPr lang="en-US" dirty="0" err="1"/>
              <a:t>runspace</a:t>
            </a:r>
            <a:endParaRPr lang="en-US" dirty="0"/>
          </a:p>
          <a:p>
            <a:endParaRPr lang="en-US" b="1" dirty="0"/>
          </a:p>
          <a:p>
            <a:endParaRPr lang="en-US" b="1" dirty="0"/>
          </a:p>
          <a:p>
            <a:endParaRPr lang="en-US" b="1" dirty="0"/>
          </a:p>
          <a:p>
            <a:r>
              <a:rPr lang="en-US" dirty="0"/>
              <a:t>Disposing the </a:t>
            </a:r>
            <a:r>
              <a:rPr lang="en-US" dirty="0" err="1"/>
              <a:t>runspace</a:t>
            </a:r>
            <a:r>
              <a:rPr lang="en-US" dirty="0"/>
              <a:t> </a:t>
            </a:r>
          </a:p>
          <a:p>
            <a:endParaRPr lang="en-US" dirty="0"/>
          </a:p>
          <a:p>
            <a:endParaRPr lang="en-US" dirty="0"/>
          </a:p>
          <a:p>
            <a:r>
              <a:rPr lang="en-US" dirty="0"/>
              <a:t>Removing the references to the variable </a:t>
            </a:r>
          </a:p>
          <a:p>
            <a:endParaRPr lang="en-US" b="1" dirty="0"/>
          </a:p>
          <a:p>
            <a:endParaRPr lang="en-US" b="1" dirty="0"/>
          </a:p>
          <a:p>
            <a:endParaRPr lang="en-US" b="1" dirty="0"/>
          </a:p>
          <a:p>
            <a:endParaRPr lang="en-US" b="1" dirty="0"/>
          </a:p>
          <a:p>
            <a:endParaRPr lang="en-US" b="1" dirty="0"/>
          </a:p>
          <a:p>
            <a:endParaRPr lang="en-US" b="1" dirty="0"/>
          </a:p>
          <a:p>
            <a:endParaRPr lang="en-US" b="1" dirty="0"/>
          </a:p>
        </p:txBody>
      </p:sp>
      <p:sp>
        <p:nvSpPr>
          <p:cNvPr id="7" name="Rectangle 6">
            <a:extLst>
              <a:ext uri="{FF2B5EF4-FFF2-40B4-BE49-F238E27FC236}">
                <a16:creationId xmlns:a16="http://schemas.microsoft.com/office/drawing/2014/main" id="{7EED4A23-3A8C-4BC3-8F9A-581E35E656EC}"/>
              </a:ext>
            </a:extLst>
          </p:cNvPr>
          <p:cNvSpPr/>
          <p:nvPr/>
        </p:nvSpPr>
        <p:spPr>
          <a:xfrm>
            <a:off x="655636" y="2286000"/>
            <a:ext cx="10880725" cy="1025910"/>
          </a:xfrm>
          <a:prstGeom prst="rect">
            <a:avLst/>
          </a:prstGeom>
          <a:solidFill>
            <a:srgbClr val="012456"/>
          </a:solidFill>
        </p:spPr>
        <p:txBody>
          <a:bodyPr wrap="square">
            <a:noAutofit/>
          </a:bodyPr>
          <a:lstStyle/>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Powershell</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PowerShell</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Create()</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PowerShell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AddScript</a:t>
            </a:r>
            <a:r>
              <a:rPr lang="en-US" sz="2000" dirty="0">
                <a:solidFill>
                  <a:srgbClr val="F5F5F5"/>
                </a:solidFill>
                <a:latin typeface="Lucida Console" panose="020B0609040504020204" pitchFamily="49" charset="0"/>
              </a:rPr>
              <a:t>({</a:t>
            </a:r>
            <a:r>
              <a:rPr lang="en-US" sz="2000" dirty="0">
                <a:solidFill>
                  <a:srgbClr val="E0FFFF"/>
                </a:solidFill>
                <a:latin typeface="Lucida Console" panose="020B0609040504020204" pitchFamily="49" charset="0"/>
              </a:rPr>
              <a:t>Start-Sleep</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-Seconds</a:t>
            </a:r>
            <a:r>
              <a:rPr lang="en-US" sz="2000" dirty="0">
                <a:solidFill>
                  <a:srgbClr val="F5F5F5"/>
                </a:solidFill>
                <a:latin typeface="Lucida Console" panose="020B0609040504020204" pitchFamily="49" charset="0"/>
              </a:rPr>
              <a:t> </a:t>
            </a:r>
            <a:r>
              <a:rPr lang="en-US" sz="2000" dirty="0">
                <a:solidFill>
                  <a:srgbClr val="FFE4C4"/>
                </a:solidFill>
                <a:latin typeface="Lucida Console" panose="020B0609040504020204" pitchFamily="49" charset="0"/>
              </a:rPr>
              <a:t>5</a:t>
            </a:r>
            <a:r>
              <a:rPr lang="en-US" sz="2000" dirty="0">
                <a:solidFill>
                  <a:srgbClr val="F5F5F5"/>
                </a:solidFill>
                <a:latin typeface="Lucida Console" panose="020B0609040504020204" pitchFamily="49" charset="0"/>
              </a:rPr>
              <a:t>;</a:t>
            </a:r>
            <a:r>
              <a:rPr lang="en-US" sz="2000" dirty="0">
                <a:solidFill>
                  <a:srgbClr val="DB7093"/>
                </a:solidFill>
                <a:latin typeface="Lucida Console" panose="020B0609040504020204" pitchFamily="49" charset="0"/>
              </a:rPr>
              <a:t>'Done'</a:t>
            </a:r>
            <a:r>
              <a:rPr lang="en-US" sz="2000" dirty="0">
                <a:solidFill>
                  <a:srgbClr val="F5F5F5"/>
                </a:solidFill>
                <a:latin typeface="Lucida Console" panose="020B0609040504020204" pitchFamily="49" charset="0"/>
              </a:rPr>
              <a:t>})</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PowerShell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Invoke</a:t>
            </a:r>
            <a:r>
              <a:rPr lang="en-US" sz="2000" dirty="0">
                <a:solidFill>
                  <a:srgbClr val="F5F5F5"/>
                </a:solidFill>
                <a:latin typeface="Lucida Console" panose="020B0609040504020204" pitchFamily="49" charset="0"/>
              </a:rPr>
              <a:t>() </a:t>
            </a:r>
          </a:p>
        </p:txBody>
      </p:sp>
      <p:sp>
        <p:nvSpPr>
          <p:cNvPr id="5" name="Rectangle 4">
            <a:extLst>
              <a:ext uri="{FF2B5EF4-FFF2-40B4-BE49-F238E27FC236}">
                <a16:creationId xmlns:a16="http://schemas.microsoft.com/office/drawing/2014/main" id="{3A72E4EC-C426-4207-9CD1-59DE547312EA}"/>
              </a:ext>
            </a:extLst>
          </p:cNvPr>
          <p:cNvSpPr/>
          <p:nvPr/>
        </p:nvSpPr>
        <p:spPr>
          <a:xfrm>
            <a:off x="655636" y="4189796"/>
            <a:ext cx="10880725" cy="461665"/>
          </a:xfrm>
          <a:prstGeom prst="rect">
            <a:avLst/>
          </a:prstGeom>
          <a:solidFill>
            <a:srgbClr val="012456"/>
          </a:solidFill>
        </p:spPr>
        <p:txBody>
          <a:bodyPr wrap="square">
            <a:noAutofit/>
          </a:bodyPr>
          <a:lstStyle/>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PowerShell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Dispose</a:t>
            </a:r>
            <a:r>
              <a:rPr lang="en-US" sz="2000" dirty="0">
                <a:solidFill>
                  <a:srgbClr val="F5F5F5"/>
                </a:solidFill>
                <a:latin typeface="Lucida Console" panose="020B0609040504020204" pitchFamily="49" charset="0"/>
              </a:rPr>
              <a:t>()</a:t>
            </a:r>
          </a:p>
        </p:txBody>
      </p:sp>
      <p:sp>
        <p:nvSpPr>
          <p:cNvPr id="6" name="Rectangle 5">
            <a:extLst>
              <a:ext uri="{FF2B5EF4-FFF2-40B4-BE49-F238E27FC236}">
                <a16:creationId xmlns:a16="http://schemas.microsoft.com/office/drawing/2014/main" id="{65B342ED-ADBD-40C2-B37F-3106B0AA0485}"/>
              </a:ext>
            </a:extLst>
          </p:cNvPr>
          <p:cNvSpPr/>
          <p:nvPr/>
        </p:nvSpPr>
        <p:spPr>
          <a:xfrm>
            <a:off x="655636" y="5449886"/>
            <a:ext cx="10880725" cy="461665"/>
          </a:xfrm>
          <a:prstGeom prst="rect">
            <a:avLst/>
          </a:prstGeom>
          <a:solidFill>
            <a:srgbClr val="012456"/>
          </a:solidFill>
        </p:spPr>
        <p:txBody>
          <a:bodyPr wrap="square">
            <a:noAutofit/>
          </a:bodyPr>
          <a:lstStyle/>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PowerShell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Dispose</a:t>
            </a:r>
            <a:r>
              <a:rPr lang="en-US" sz="2000" dirty="0">
                <a:solidFill>
                  <a:srgbClr val="F5F5F5"/>
                </a:solidFill>
                <a:latin typeface="Lucida Console" panose="020B0609040504020204" pitchFamily="49" charset="0"/>
              </a:rPr>
              <a:t>()</a:t>
            </a:r>
          </a:p>
        </p:txBody>
      </p:sp>
    </p:spTree>
    <p:custDataLst>
      <p:tags r:id="rId1"/>
    </p:custDataLst>
    <p:extLst>
      <p:ext uri="{BB962C8B-B14F-4D97-AF65-F5344CB8AC3E}">
        <p14:creationId xmlns:p14="http://schemas.microsoft.com/office/powerpoint/2010/main" val="770805888"/>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_V2" val="﻿&lt;?xml version=&quot;1.0&quot; encoding=&quot;utf-8&quot;?&gt;&lt;ArrayOfNativeSection xmlns:xsi=&quot;http://www.w3.org/2001/XMLSchema-instance&quot; xmlns:xsd=&quot;http://www.w3.org/2001/XMLSchema&quot;&gt;&lt;NativeSection&gt;&lt;SectionId&gt;{E96BA73C-2B1E-49C7-A94F-F556435972F9}&lt;/SectionId&gt;&lt;Name&gt;WorkshopPLUS - Windows PowerShell: Tool Building&lt;/Name&gt;&lt;SlidesCount&gt;2&lt;/SlidesCount&gt;&lt;SlideGuids /&gt;&lt;/NativeSection&gt;&lt;NativeSection&gt;&lt;SectionId&gt;{12791C04-E27E-43A6-9BBD-470DA53A6FD4}&lt;/SectionId&gt;&lt;Name&gt;Runspace - Overview&lt;/Name&gt;&lt;SlidesCount&gt;9&lt;/SlidesCount&gt;&lt;SlideGuids /&gt;&lt;/NativeSection&gt;&lt;NativeSection&gt;&lt;SectionId&gt;{AC53F3A5-9216-44BA-A814-B605A4728994}&lt;/SectionId&gt;&lt;Name&gt;Runspace - commands&lt;/Name&gt;&lt;SlidesCount&gt;7&lt;/SlidesCount&gt;&lt;SlideGuids /&gt;&lt;/NativeSection&gt;&lt;NativeSection&gt;&lt;SectionId&gt;{0B399792-08FE-40C4-90E5-5D8A7A0D3497}&lt;/SectionId&gt;&lt;Name&gt;Creating and Initializing Runspaces&lt;/Name&gt;&lt;SlidesCount&gt;7&lt;/SlidesCount&gt;&lt;SlideGuids /&gt;&lt;/NativeSection&gt;&lt;NativeSection&gt;&lt;SectionId&gt;{9EE8E326-2B32-4045-A7F7-4E171837FC05}&lt;/SectionId&gt;&lt;Name&gt;Invoke async/sync&lt;/Name&gt;&lt;SlidesCount&gt;8&lt;/SlidesCount&gt;&lt;SlideGuids /&gt;&lt;/NativeSection&gt;&lt;NativeSection&gt;&lt;SectionId&gt;{E4C63C6D-57AF-4055-B1AD-520E9290E391}&lt;/SectionId&gt;&lt;Name&gt;runspace pools&lt;/Name&gt;&lt;SlidesCount&gt;8&lt;/SlidesCount&gt;&lt;SlideGuids /&gt;&lt;/NativeSection&gt;&lt;NativeSection&gt;&lt;SectionId&gt;{CEAEA662-60BC-4B49-9488-2439D34D4E64}&lt;/SectionId&gt;&lt;Name&gt;Debug&lt;/Name&gt;&lt;SlidesCount&gt;7&lt;/SlidesCount&gt;&lt;SlideGuids /&gt;&lt;/NativeSection&gt;&lt;NativeSection&gt;&lt;SectionId&gt;{7982EC6B-C205-444E-A306-B3E90FF5EF6A}&lt;/SectionId&gt;&lt;Name&gt;Runspace - lab&lt;/Name&gt;&lt;SlidesCount&gt;2&lt;/SlidesCount&gt;&lt;SlideGuids /&gt;&lt;/NativeSection&gt;&lt;/ArrayOfNativeSection&gt;"/>
  <p:tag name="MIO_EKGUID" val="d1a8cf00-0961-4cdd-a13a-0621b7ff91e3"/>
  <p:tag name="MIO_UPDATE" val="True"/>
  <p:tag name="MIO_VERSION" val="02.03.2020 12:25:42"/>
  <p:tag name="MIO_DBID" val="12B0C59E-2253-4124-A5E9-470ADF4CB168"/>
  <p:tag name="MIO_LASTDOWNLOADED" val="02.03.2020 13:54:26"/>
  <p:tag name="MIO_OBJECTNAME" val="M09 Runspaces"/>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100.xml><?xml version="1.0" encoding="utf-8"?>
<p:tagLst xmlns:a="http://schemas.openxmlformats.org/drawingml/2006/main" xmlns:r="http://schemas.openxmlformats.org/officeDocument/2006/relationships" xmlns:p="http://schemas.openxmlformats.org/presentationml/2006/main">
  <p:tag name="MIO_GUID" val="32fee791-e0de-421b-894b-2146b91dc9d8"/>
</p:tagLst>
</file>

<file path=ppt/tags/tag101.xml><?xml version="1.0" encoding="utf-8"?>
<p:tagLst xmlns:a="http://schemas.openxmlformats.org/drawingml/2006/main" xmlns:r="http://schemas.openxmlformats.org/officeDocument/2006/relationships" xmlns:p="http://schemas.openxmlformats.org/presentationml/2006/main">
  <p:tag name="MIO_GUID" val="e1ef7f6a-8361-469a-b347-8830ca481df5"/>
</p:tagLst>
</file>

<file path=ppt/tags/tag102.xml><?xml version="1.0" encoding="utf-8"?>
<p:tagLst xmlns:a="http://schemas.openxmlformats.org/drawingml/2006/main" xmlns:r="http://schemas.openxmlformats.org/officeDocument/2006/relationships" xmlns:p="http://schemas.openxmlformats.org/presentationml/2006/main">
  <p:tag name="MIO_GUID" val="7447ca49-467f-440b-ad9c-ea075060aa95"/>
</p:tagLst>
</file>

<file path=ppt/tags/tag103.xml><?xml version="1.0" encoding="utf-8"?>
<p:tagLst xmlns:a="http://schemas.openxmlformats.org/drawingml/2006/main" xmlns:r="http://schemas.openxmlformats.org/officeDocument/2006/relationships" xmlns:p="http://schemas.openxmlformats.org/presentationml/2006/main">
  <p:tag name="MIO_GUID" val="92f72b39-31ee-4d60-a6ca-6da7f7a782ad"/>
</p:tagLst>
</file>

<file path=ppt/tags/tag104.xml><?xml version="1.0" encoding="utf-8"?>
<p:tagLst xmlns:a="http://schemas.openxmlformats.org/drawingml/2006/main" xmlns:r="http://schemas.openxmlformats.org/officeDocument/2006/relationships" xmlns:p="http://schemas.openxmlformats.org/presentationml/2006/main">
  <p:tag name="MIO_GUID" val="b8341a9d-f96a-4633-a09c-cfbe87cd9547"/>
</p:tagLst>
</file>

<file path=ppt/tags/tag105.xml><?xml version="1.0" encoding="utf-8"?>
<p:tagLst xmlns:a="http://schemas.openxmlformats.org/drawingml/2006/main" xmlns:r="http://schemas.openxmlformats.org/officeDocument/2006/relationships" xmlns:p="http://schemas.openxmlformats.org/presentationml/2006/main">
  <p:tag name="MIO_GUID" val="be6f9602-525e-42d7-bc00-339da398c0f5"/>
</p:tagLst>
</file>

<file path=ppt/tags/tag106.xml><?xml version="1.0" encoding="utf-8"?>
<p:tagLst xmlns:a="http://schemas.openxmlformats.org/drawingml/2006/main" xmlns:r="http://schemas.openxmlformats.org/officeDocument/2006/relationships" xmlns:p="http://schemas.openxmlformats.org/presentationml/2006/main">
  <p:tag name="MIO_GUID" val="935a3480-477e-42fa-ab49-b3bcdf71b93f"/>
</p:tagLst>
</file>

<file path=ppt/tags/tag107.xml><?xml version="1.0" encoding="utf-8"?>
<p:tagLst xmlns:a="http://schemas.openxmlformats.org/drawingml/2006/main" xmlns:r="http://schemas.openxmlformats.org/officeDocument/2006/relationships" xmlns:p="http://schemas.openxmlformats.org/presentationml/2006/main">
  <p:tag name="MIO_GUID" val="c2b13963-c543-462e-a1f3-119569546353"/>
</p:tagLst>
</file>

<file path=ppt/tags/tag108.xml><?xml version="1.0" encoding="utf-8"?>
<p:tagLst xmlns:a="http://schemas.openxmlformats.org/drawingml/2006/main" xmlns:r="http://schemas.openxmlformats.org/officeDocument/2006/relationships" xmlns:p="http://schemas.openxmlformats.org/presentationml/2006/main">
  <p:tag name="MIO_GUID" val="5289e229-dfc8-46cd-8ffa-6e2a3a3de96b"/>
</p:tagLst>
</file>

<file path=ppt/tags/tag109.xml><?xml version="1.0" encoding="utf-8"?>
<p:tagLst xmlns:a="http://schemas.openxmlformats.org/drawingml/2006/main" xmlns:r="http://schemas.openxmlformats.org/officeDocument/2006/relationships" xmlns:p="http://schemas.openxmlformats.org/presentationml/2006/main">
  <p:tag name="MIO_GUID" val="223b3bb6-b8a3-4cb1-8da9-949918d4fc19"/>
</p:tagLst>
</file>

<file path=ppt/tags/tag11.xml><?xml version="1.0" encoding="utf-8"?>
<p:tagLst xmlns:a="http://schemas.openxmlformats.org/drawingml/2006/main" xmlns:r="http://schemas.openxmlformats.org/officeDocument/2006/relationships" xmlns:p="http://schemas.openxmlformats.org/presentationml/2006/main">
  <p:tag name="MIO_GUID" val="e6cf0aca-f7ef-4d3e-bd72-185e969936f2"/>
  <p:tag name="MIO_EKGUID" val="ad54bc9c-b291-49af-881e-c3f317a352c0"/>
  <p:tag name="MIO_UPDATE" val="True"/>
  <p:tag name="MIO_VERSION" val="02.03.2020 12:25:37"/>
  <p:tag name="MIO_DBID" val="12b0c59e-2253-4124-a5e9-470adf4cb168"/>
  <p:tag name="MIO_LASTDOWNLOADED" val="02.03.2020 12:54:14"/>
  <p:tag name="MIO_OBJECTNAME" val="Runspace Use Cases"/>
  <p:tag name="MIO_LASTEDITORNAME" val="Devid Treuling"/>
</p:tagLst>
</file>

<file path=ppt/tags/tag110.xml><?xml version="1.0" encoding="utf-8"?>
<p:tagLst xmlns:a="http://schemas.openxmlformats.org/drawingml/2006/main" xmlns:r="http://schemas.openxmlformats.org/officeDocument/2006/relationships" xmlns:p="http://schemas.openxmlformats.org/presentationml/2006/main">
  <p:tag name="MIO_GUID" val="0de36f33-b4da-420e-8685-25f848027500"/>
</p:tagLst>
</file>

<file path=ppt/tags/tag111.xml><?xml version="1.0" encoding="utf-8"?>
<p:tagLst xmlns:a="http://schemas.openxmlformats.org/drawingml/2006/main" xmlns:r="http://schemas.openxmlformats.org/officeDocument/2006/relationships" xmlns:p="http://schemas.openxmlformats.org/presentationml/2006/main">
  <p:tag name="MIO_GUID" val="36e78396-5fec-4113-ba58-741a31231c3b"/>
</p:tagLst>
</file>

<file path=ppt/tags/tag112.xml><?xml version="1.0" encoding="utf-8"?>
<p:tagLst xmlns:a="http://schemas.openxmlformats.org/drawingml/2006/main" xmlns:r="http://schemas.openxmlformats.org/officeDocument/2006/relationships" xmlns:p="http://schemas.openxmlformats.org/presentationml/2006/main">
  <p:tag name="MIO_GUID" val="f70affd7-08f1-42dc-83b5-3ed19e37ecab"/>
</p:tagLst>
</file>

<file path=ppt/tags/tag113.xml><?xml version="1.0" encoding="utf-8"?>
<p:tagLst xmlns:a="http://schemas.openxmlformats.org/drawingml/2006/main" xmlns:r="http://schemas.openxmlformats.org/officeDocument/2006/relationships" xmlns:p="http://schemas.openxmlformats.org/presentationml/2006/main">
  <p:tag name="MIO_GUID" val="38f98eae-9580-467c-96f9-aa4dfef9a7b8"/>
</p:tagLst>
</file>

<file path=ppt/tags/tag114.xml><?xml version="1.0" encoding="utf-8"?>
<p:tagLst xmlns:a="http://schemas.openxmlformats.org/drawingml/2006/main" xmlns:r="http://schemas.openxmlformats.org/officeDocument/2006/relationships" xmlns:p="http://schemas.openxmlformats.org/presentationml/2006/main">
  <p:tag name="MIO_GUID" val="0606ea68-1d39-452d-bb77-8a7327db9831"/>
</p:tagLst>
</file>

<file path=ppt/tags/tag115.xml><?xml version="1.0" encoding="utf-8"?>
<p:tagLst xmlns:a="http://schemas.openxmlformats.org/drawingml/2006/main" xmlns:r="http://schemas.openxmlformats.org/officeDocument/2006/relationships" xmlns:p="http://schemas.openxmlformats.org/presentationml/2006/main">
  <p:tag name="MIO_GUID" val="051a9623-f302-40a2-8f9f-8fca9d539857"/>
</p:tagLst>
</file>

<file path=ppt/tags/tag116.xml><?xml version="1.0" encoding="utf-8"?>
<p:tagLst xmlns:a="http://schemas.openxmlformats.org/drawingml/2006/main" xmlns:r="http://schemas.openxmlformats.org/officeDocument/2006/relationships" xmlns:p="http://schemas.openxmlformats.org/presentationml/2006/main">
  <p:tag name="MIO_GUID" val="d715b8d0-dda4-417b-a4ec-5bc119c1b5bc"/>
</p:tagLst>
</file>

<file path=ppt/tags/tag117.xml><?xml version="1.0" encoding="utf-8"?>
<p:tagLst xmlns:a="http://schemas.openxmlformats.org/drawingml/2006/main" xmlns:r="http://schemas.openxmlformats.org/officeDocument/2006/relationships" xmlns:p="http://schemas.openxmlformats.org/presentationml/2006/main">
  <p:tag name="MIO_GUID" val="f747eb0f-7abe-4a5c-a296-c7b1fd62b87f"/>
</p:tagLst>
</file>

<file path=ppt/tags/tag118.xml><?xml version="1.0" encoding="utf-8"?>
<p:tagLst xmlns:a="http://schemas.openxmlformats.org/drawingml/2006/main" xmlns:r="http://schemas.openxmlformats.org/officeDocument/2006/relationships" xmlns:p="http://schemas.openxmlformats.org/presentationml/2006/main">
  <p:tag name="MIO_GUID" val="8bea4cf5-dfc6-4b39-a23a-77a03c614407"/>
</p:tagLst>
</file>

<file path=ppt/tags/tag119.xml><?xml version="1.0" encoding="utf-8"?>
<p:tagLst xmlns:a="http://schemas.openxmlformats.org/drawingml/2006/main" xmlns:r="http://schemas.openxmlformats.org/officeDocument/2006/relationships" xmlns:p="http://schemas.openxmlformats.org/presentationml/2006/main">
  <p:tag name="MIO_GUID" val="ff3e8944-79d4-41ba-a157-63a4ae6c1125"/>
</p:tagLst>
</file>

<file path=ppt/tags/tag12.xml><?xml version="1.0" encoding="utf-8"?>
<p:tagLst xmlns:a="http://schemas.openxmlformats.org/drawingml/2006/main" xmlns:r="http://schemas.openxmlformats.org/officeDocument/2006/relationships" xmlns:p="http://schemas.openxmlformats.org/presentationml/2006/main">
  <p:tag name="MIO_GUID" val="1da70d0b-d00a-4d02-9f76-7e6dce0316b1"/>
  <p:tag name="MIO_EKGUID" val="ccf701ed-9e41-4262-bbc7-0e4d849cfd6a"/>
  <p:tag name="MIO_UPDATE" val="True"/>
  <p:tag name="MIO_VERSION" val="13.06.2019 20:45:08"/>
  <p:tag name="MIO_DBID" val="12B0C59E-2253-4124-A5E9-470ADF4CB168"/>
  <p:tag name="MIO_LASTDOWNLOADED" val="20.01.2020 17:38:06"/>
  <p:tag name="MIO_OBJECTNAME" val="Broadcasting"/>
  <p:tag name="MIO_LASTEDITORNAME" val="empower enterprise"/>
</p:tagLst>
</file>

<file path=ppt/tags/tag120.xml><?xml version="1.0" encoding="utf-8"?>
<p:tagLst xmlns:a="http://schemas.openxmlformats.org/drawingml/2006/main" xmlns:r="http://schemas.openxmlformats.org/officeDocument/2006/relationships" xmlns:p="http://schemas.openxmlformats.org/presentationml/2006/main">
  <p:tag name="MIO_GUID" val="a77e0889-f266-4340-bd6c-e13971f8bedc"/>
</p:tagLst>
</file>

<file path=ppt/tags/tag121.xml><?xml version="1.0" encoding="utf-8"?>
<p:tagLst xmlns:a="http://schemas.openxmlformats.org/drawingml/2006/main" xmlns:r="http://schemas.openxmlformats.org/officeDocument/2006/relationships" xmlns:p="http://schemas.openxmlformats.org/presentationml/2006/main">
  <p:tag name="MIO_GUID" val="00cf153c-c0c9-4758-9aa9-ea07c0dabf11"/>
</p:tagLst>
</file>

<file path=ppt/tags/tag122.xml><?xml version="1.0" encoding="utf-8"?>
<p:tagLst xmlns:a="http://schemas.openxmlformats.org/drawingml/2006/main" xmlns:r="http://schemas.openxmlformats.org/officeDocument/2006/relationships" xmlns:p="http://schemas.openxmlformats.org/presentationml/2006/main">
  <p:tag name="MIO_GUID" val="9bae6b2b-1071-44fe-a398-24a611d7f596"/>
</p:tagLst>
</file>

<file path=ppt/tags/tag123.xml><?xml version="1.0" encoding="utf-8"?>
<p:tagLst xmlns:a="http://schemas.openxmlformats.org/drawingml/2006/main" xmlns:r="http://schemas.openxmlformats.org/officeDocument/2006/relationships" xmlns:p="http://schemas.openxmlformats.org/presentationml/2006/main">
  <p:tag name="MIO_GUID" val="a8f499d0-345f-4320-bc41-134c24189044"/>
</p:tagLst>
</file>

<file path=ppt/tags/tag124.xml><?xml version="1.0" encoding="utf-8"?>
<p:tagLst xmlns:a="http://schemas.openxmlformats.org/drawingml/2006/main" xmlns:r="http://schemas.openxmlformats.org/officeDocument/2006/relationships" xmlns:p="http://schemas.openxmlformats.org/presentationml/2006/main">
  <p:tag name="MIO_GUID" val="42fd2a1d-408e-4947-9239-b9a3dda2bbf8"/>
</p:tagLst>
</file>

<file path=ppt/tags/tag125.xml><?xml version="1.0" encoding="utf-8"?>
<p:tagLst xmlns:a="http://schemas.openxmlformats.org/drawingml/2006/main" xmlns:r="http://schemas.openxmlformats.org/officeDocument/2006/relationships" xmlns:p="http://schemas.openxmlformats.org/presentationml/2006/main">
  <p:tag name="MIO_GUID" val="d650cfff-eae2-46c2-857a-ba3143438358"/>
</p:tagLst>
</file>

<file path=ppt/tags/tag126.xml><?xml version="1.0" encoding="utf-8"?>
<p:tagLst xmlns:a="http://schemas.openxmlformats.org/drawingml/2006/main" xmlns:r="http://schemas.openxmlformats.org/officeDocument/2006/relationships" xmlns:p="http://schemas.openxmlformats.org/presentationml/2006/main">
  <p:tag name="MIO_GUID" val="c8af1a1d-7328-4e81-8d4d-971a99bec783"/>
</p:tagLst>
</file>

<file path=ppt/tags/tag127.xml><?xml version="1.0" encoding="utf-8"?>
<p:tagLst xmlns:a="http://schemas.openxmlformats.org/drawingml/2006/main" xmlns:r="http://schemas.openxmlformats.org/officeDocument/2006/relationships" xmlns:p="http://schemas.openxmlformats.org/presentationml/2006/main">
  <p:tag name="MIO_GUID" val="19f184e5-0f2a-43f6-ad90-e258c0cae27a"/>
</p:tagLst>
</file>

<file path=ppt/tags/tag128.xml><?xml version="1.0" encoding="utf-8"?>
<p:tagLst xmlns:a="http://schemas.openxmlformats.org/drawingml/2006/main" xmlns:r="http://schemas.openxmlformats.org/officeDocument/2006/relationships" xmlns:p="http://schemas.openxmlformats.org/presentationml/2006/main">
  <p:tag name="MIO_GUID" val="80a8c9ba-0f29-4145-ac9e-92ec6c36fabf"/>
</p:tagLst>
</file>

<file path=ppt/tags/tag129.xml><?xml version="1.0" encoding="utf-8"?>
<p:tagLst xmlns:a="http://schemas.openxmlformats.org/drawingml/2006/main" xmlns:r="http://schemas.openxmlformats.org/officeDocument/2006/relationships" xmlns:p="http://schemas.openxmlformats.org/presentationml/2006/main">
  <p:tag name="MIO_GUID" val="ffeca5c1-06ac-4172-a55c-1926a61c1631"/>
</p:tagLst>
</file>

<file path=ppt/tags/tag13.xml><?xml version="1.0" encoding="utf-8"?>
<p:tagLst xmlns:a="http://schemas.openxmlformats.org/drawingml/2006/main" xmlns:r="http://schemas.openxmlformats.org/officeDocument/2006/relationships" xmlns:p="http://schemas.openxmlformats.org/presentationml/2006/main">
  <p:tag name="MIO_GUID" val="457028b5-d541-44c6-b9c7-de798535d2ed"/>
  <p:tag name="MIO_EKGUID" val="14030e33-9bb5-4675-beab-7e4bb6d34c92"/>
  <p:tag name="MIO_UPDATE" val="True"/>
  <p:tag name="MIO_VERSION" val="13.06.2019 20:45:20"/>
  <p:tag name="MIO_DBID" val="12B0C59E-2253-4124-A5E9-470ADF4CB168"/>
  <p:tag name="MIO_LASTDOWNLOADED" val="20.01.2020 17:42:23"/>
  <p:tag name="MIO_OBJECTNAME" val="Binary"/>
  <p:tag name="MIO_LASTEDITORNAME" val="empower enterprise"/>
</p:tagLst>
</file>

<file path=ppt/tags/tag130.xml><?xml version="1.0" encoding="utf-8"?>
<p:tagLst xmlns:a="http://schemas.openxmlformats.org/drawingml/2006/main" xmlns:r="http://schemas.openxmlformats.org/officeDocument/2006/relationships" xmlns:p="http://schemas.openxmlformats.org/presentationml/2006/main">
  <p:tag name="MIO_GUID" val="3485168d-bf6b-4187-bae0-e1173416afd8"/>
</p:tagLst>
</file>

<file path=ppt/tags/tag131.xml><?xml version="1.0" encoding="utf-8"?>
<p:tagLst xmlns:a="http://schemas.openxmlformats.org/drawingml/2006/main" xmlns:r="http://schemas.openxmlformats.org/officeDocument/2006/relationships" xmlns:p="http://schemas.openxmlformats.org/presentationml/2006/main">
  <p:tag name="MIO_GUID" val="4cf87882-f442-4338-81ba-56a3e0b89d86"/>
</p:tagLst>
</file>

<file path=ppt/tags/tag132.xml><?xml version="1.0" encoding="utf-8"?>
<p:tagLst xmlns:a="http://schemas.openxmlformats.org/drawingml/2006/main" xmlns:r="http://schemas.openxmlformats.org/officeDocument/2006/relationships" xmlns:p="http://schemas.openxmlformats.org/presentationml/2006/main">
  <p:tag name="MIO_GUID" val="8cfc2e5c-0cfd-41e8-b464-d447e2c391da"/>
</p:tagLst>
</file>

<file path=ppt/tags/tag133.xml><?xml version="1.0" encoding="utf-8"?>
<p:tagLst xmlns:a="http://schemas.openxmlformats.org/drawingml/2006/main" xmlns:r="http://schemas.openxmlformats.org/officeDocument/2006/relationships" xmlns:p="http://schemas.openxmlformats.org/presentationml/2006/main">
  <p:tag name="MIO_GUID" val="25b38d6e-59c9-4387-8679-a0db47b07e18"/>
</p:tagLst>
</file>

<file path=ppt/tags/tag134.xml><?xml version="1.0" encoding="utf-8"?>
<p:tagLst xmlns:a="http://schemas.openxmlformats.org/drawingml/2006/main" xmlns:r="http://schemas.openxmlformats.org/officeDocument/2006/relationships" xmlns:p="http://schemas.openxmlformats.org/presentationml/2006/main">
  <p:tag name="MIO_GUID" val="5a5b8021-6c97-4175-82d6-7b4ff2979ba2"/>
</p:tagLst>
</file>

<file path=ppt/tags/tag135.xml><?xml version="1.0" encoding="utf-8"?>
<p:tagLst xmlns:a="http://schemas.openxmlformats.org/drawingml/2006/main" xmlns:r="http://schemas.openxmlformats.org/officeDocument/2006/relationships" xmlns:p="http://schemas.openxmlformats.org/presentationml/2006/main">
  <p:tag name="MIO_GUID" val="54801901-ab41-434d-8789-5891c32cae4e"/>
</p:tagLst>
</file>

<file path=ppt/tags/tag136.xml><?xml version="1.0" encoding="utf-8"?>
<p:tagLst xmlns:a="http://schemas.openxmlformats.org/drawingml/2006/main" xmlns:r="http://schemas.openxmlformats.org/officeDocument/2006/relationships" xmlns:p="http://schemas.openxmlformats.org/presentationml/2006/main">
  <p:tag name="MIO_GUID" val="606eaf5d-6f69-4786-8b38-cd9e90e0d9ba"/>
</p:tagLst>
</file>

<file path=ppt/tags/tag137.xml><?xml version="1.0" encoding="utf-8"?>
<p:tagLst xmlns:a="http://schemas.openxmlformats.org/drawingml/2006/main" xmlns:r="http://schemas.openxmlformats.org/officeDocument/2006/relationships" xmlns:p="http://schemas.openxmlformats.org/presentationml/2006/main">
  <p:tag name="MIO_GUID" val="1c369bc8-51dd-4420-b904-9c210287ad30"/>
</p:tagLst>
</file>

<file path=ppt/tags/tag138.xml><?xml version="1.0" encoding="utf-8"?>
<p:tagLst xmlns:a="http://schemas.openxmlformats.org/drawingml/2006/main" xmlns:r="http://schemas.openxmlformats.org/officeDocument/2006/relationships" xmlns:p="http://schemas.openxmlformats.org/presentationml/2006/main">
  <p:tag name="MIO_GUID" val="fa1bd3d2-1520-4830-948c-229f0b416ecf"/>
</p:tagLst>
</file>

<file path=ppt/tags/tag139.xml><?xml version="1.0" encoding="utf-8"?>
<p:tagLst xmlns:a="http://schemas.openxmlformats.org/drawingml/2006/main" xmlns:r="http://schemas.openxmlformats.org/officeDocument/2006/relationships" xmlns:p="http://schemas.openxmlformats.org/presentationml/2006/main">
  <p:tag name="MIO_GUID" val="3cd492b7-f636-44b8-8b6d-550a53768a2a"/>
</p:tagLst>
</file>

<file path=ppt/tags/tag14.xml><?xml version="1.0" encoding="utf-8"?>
<p:tagLst xmlns:a="http://schemas.openxmlformats.org/drawingml/2006/main" xmlns:r="http://schemas.openxmlformats.org/officeDocument/2006/relationships" xmlns:p="http://schemas.openxmlformats.org/presentationml/2006/main">
  <p:tag name="MIO_GUID" val="b1584a79-45e9-43ce-9d84-af4444606c52"/>
  <p:tag name="MIO_EKGUID" val="f5b59fc8-3d15-4e26-9f80-cc2527ecd5e8"/>
  <p:tag name="MIO_UPDATE" val="True"/>
  <p:tag name="MIO_VERSION" val="18.06.2019 17:31:37"/>
  <p:tag name="MIO_DBID" val="12B0C59E-2253-4124-A5E9-470ADF4CB168"/>
  <p:tag name="MIO_LASTDOWNLOADED" val="20.01.2020 17:40:24"/>
  <p:tag name="MIO_OBJECTNAME" val="lock"/>
  <p:tag name="MIO_LASTEDITORNAME" val="empower enterprise"/>
</p:tagLst>
</file>

<file path=ppt/tags/tag140.xml><?xml version="1.0" encoding="utf-8"?>
<p:tagLst xmlns:a="http://schemas.openxmlformats.org/drawingml/2006/main" xmlns:r="http://schemas.openxmlformats.org/officeDocument/2006/relationships" xmlns:p="http://schemas.openxmlformats.org/presentationml/2006/main">
  <p:tag name="MIO_GUID" val="94685ac8-54cb-4a31-9fda-4f5859ef31c4"/>
</p:tagLst>
</file>

<file path=ppt/tags/tag141.xml><?xml version="1.0" encoding="utf-8"?>
<p:tagLst xmlns:a="http://schemas.openxmlformats.org/drawingml/2006/main" xmlns:r="http://schemas.openxmlformats.org/officeDocument/2006/relationships" xmlns:p="http://schemas.openxmlformats.org/presentationml/2006/main">
  <p:tag name="MIO_GUID" val="55e9f87e-6309-4f3d-924b-9a3a35ea0193"/>
</p:tagLst>
</file>

<file path=ppt/tags/tag142.xml><?xml version="1.0" encoding="utf-8"?>
<p:tagLst xmlns:a="http://schemas.openxmlformats.org/drawingml/2006/main" xmlns:r="http://schemas.openxmlformats.org/officeDocument/2006/relationships" xmlns:p="http://schemas.openxmlformats.org/presentationml/2006/main">
  <p:tag name="MIO_GUID" val="a3cfb0f9-e01b-43c1-b512-57acc69fc5c8"/>
</p:tagLst>
</file>

<file path=ppt/tags/tag143.xml><?xml version="1.0" encoding="utf-8"?>
<p:tagLst xmlns:a="http://schemas.openxmlformats.org/drawingml/2006/main" xmlns:r="http://schemas.openxmlformats.org/officeDocument/2006/relationships" xmlns:p="http://schemas.openxmlformats.org/presentationml/2006/main">
  <p:tag name="MIO_GUID" val="20ac4e87-5082-4bb7-b683-ce4d2a5f6d46"/>
</p:tagLst>
</file>

<file path=ppt/tags/tag144.xml><?xml version="1.0" encoding="utf-8"?>
<p:tagLst xmlns:a="http://schemas.openxmlformats.org/drawingml/2006/main" xmlns:r="http://schemas.openxmlformats.org/officeDocument/2006/relationships" xmlns:p="http://schemas.openxmlformats.org/presentationml/2006/main">
  <p:tag name="MIO_GUID" val="7051cb82-8352-45e3-b2af-b549b141a793"/>
</p:tagLst>
</file>

<file path=ppt/tags/tag145.xml><?xml version="1.0" encoding="utf-8"?>
<p:tagLst xmlns:a="http://schemas.openxmlformats.org/drawingml/2006/main" xmlns:r="http://schemas.openxmlformats.org/officeDocument/2006/relationships" xmlns:p="http://schemas.openxmlformats.org/presentationml/2006/main">
  <p:tag name="MIO_GUID" val="da3affd3-da81-4a35-9f3a-7edd0adccf62"/>
</p:tagLst>
</file>

<file path=ppt/tags/tag146.xml><?xml version="1.0" encoding="utf-8"?>
<p:tagLst xmlns:a="http://schemas.openxmlformats.org/drawingml/2006/main" xmlns:r="http://schemas.openxmlformats.org/officeDocument/2006/relationships" xmlns:p="http://schemas.openxmlformats.org/presentationml/2006/main">
  <p:tag name="MIO_GUID" val="a6d4623a-e249-42fd-a1cd-b2ad3f6b0214"/>
</p:tagLst>
</file>

<file path=ppt/tags/tag147.xml><?xml version="1.0" encoding="utf-8"?>
<p:tagLst xmlns:a="http://schemas.openxmlformats.org/drawingml/2006/main" xmlns:r="http://schemas.openxmlformats.org/officeDocument/2006/relationships" xmlns:p="http://schemas.openxmlformats.org/presentationml/2006/main">
  <p:tag name="MIO_GUID" val="9cc1c168-2650-4357-bd8e-5df3bb3cdff3"/>
</p:tagLst>
</file>

<file path=ppt/tags/tag148.xml><?xml version="1.0" encoding="utf-8"?>
<p:tagLst xmlns:a="http://schemas.openxmlformats.org/drawingml/2006/main" xmlns:r="http://schemas.openxmlformats.org/officeDocument/2006/relationships" xmlns:p="http://schemas.openxmlformats.org/presentationml/2006/main">
  <p:tag name="MIO_GUID" val="214d68ae-12d1-43c2-8897-cfa1a2b00d89"/>
</p:tagLst>
</file>

<file path=ppt/tags/tag149.xml><?xml version="1.0" encoding="utf-8"?>
<p:tagLst xmlns:a="http://schemas.openxmlformats.org/drawingml/2006/main" xmlns:r="http://schemas.openxmlformats.org/officeDocument/2006/relationships" xmlns:p="http://schemas.openxmlformats.org/presentationml/2006/main">
  <p:tag name="MIO_GUID" val="97685787-9ffe-4003-af1c-13ba673edcf5"/>
</p:tagLst>
</file>

<file path=ppt/tags/tag15.xml><?xml version="1.0" encoding="utf-8"?>
<p:tagLst xmlns:a="http://schemas.openxmlformats.org/drawingml/2006/main" xmlns:r="http://schemas.openxmlformats.org/officeDocument/2006/relationships" xmlns:p="http://schemas.openxmlformats.org/presentationml/2006/main">
  <p:tag name="MIO_GUID" val="821580ab-6d49-47c5-9f02-46dcd0881aa6"/>
  <p:tag name="MIO_EKGUID" val="ea1766d5-6bbe-4122-83a4-2cf8dcb7c824"/>
  <p:tag name="MIO_UPDATE" val="True"/>
  <p:tag name="MIO_VERSION" val="12.06.2019 20:15:12"/>
  <p:tag name="MIO_DBID" val="12B0C59E-2253-4124-A5E9-470ADF4CB168"/>
  <p:tag name="MIO_LASTDOWNLOADED" val="20.01.2020 17:44:23"/>
  <p:tag name="MIO_OBJECTNAME" val="Repair"/>
  <p:tag name="MIO_LASTEDITORNAME" val="empower enterprise"/>
</p:tagLst>
</file>

<file path=ppt/tags/tag150.xml><?xml version="1.0" encoding="utf-8"?>
<p:tagLst xmlns:a="http://schemas.openxmlformats.org/drawingml/2006/main" xmlns:r="http://schemas.openxmlformats.org/officeDocument/2006/relationships" xmlns:p="http://schemas.openxmlformats.org/presentationml/2006/main">
  <p:tag name="MIO_GUID" val="a6b8fb02-d88d-4049-bd28-a63283902ae1"/>
</p:tagLst>
</file>

<file path=ppt/tags/tag151.xml><?xml version="1.0" encoding="utf-8"?>
<p:tagLst xmlns:a="http://schemas.openxmlformats.org/drawingml/2006/main" xmlns:r="http://schemas.openxmlformats.org/officeDocument/2006/relationships" xmlns:p="http://schemas.openxmlformats.org/presentationml/2006/main">
  <p:tag name="MIO_GUID" val="3f7c1364-83c3-435f-9735-948a0a15e3c5"/>
</p:tagLst>
</file>

<file path=ppt/tags/tag152.xml><?xml version="1.0" encoding="utf-8"?>
<p:tagLst xmlns:a="http://schemas.openxmlformats.org/drawingml/2006/main" xmlns:r="http://schemas.openxmlformats.org/officeDocument/2006/relationships" xmlns:p="http://schemas.openxmlformats.org/presentationml/2006/main">
  <p:tag name="MIO_GUID" val="bd620383-0eb8-4c71-9d14-d66c73ecc5ff"/>
</p:tagLst>
</file>

<file path=ppt/tags/tag153.xml><?xml version="1.0" encoding="utf-8"?>
<p:tagLst xmlns:a="http://schemas.openxmlformats.org/drawingml/2006/main" xmlns:r="http://schemas.openxmlformats.org/officeDocument/2006/relationships" xmlns:p="http://schemas.openxmlformats.org/presentationml/2006/main">
  <p:tag name="MIO_GUID" val="6a52cef5-b84f-4310-9799-927678cab09b"/>
</p:tagLst>
</file>

<file path=ppt/tags/tag154.xml><?xml version="1.0" encoding="utf-8"?>
<p:tagLst xmlns:a="http://schemas.openxmlformats.org/drawingml/2006/main" xmlns:r="http://schemas.openxmlformats.org/officeDocument/2006/relationships" xmlns:p="http://schemas.openxmlformats.org/presentationml/2006/main">
  <p:tag name="MIO_GUID" val="50550bd1-19f6-4141-a29d-1cb445ab0eaf"/>
</p:tagLst>
</file>

<file path=ppt/tags/tag155.xml><?xml version="1.0" encoding="utf-8"?>
<p:tagLst xmlns:a="http://schemas.openxmlformats.org/drawingml/2006/main" xmlns:r="http://schemas.openxmlformats.org/officeDocument/2006/relationships" xmlns:p="http://schemas.openxmlformats.org/presentationml/2006/main">
  <p:tag name="MIO_GUID" val="ed54d9dc-67fd-49a3-9fcb-c7d430c1d49a"/>
</p:tagLst>
</file>

<file path=ppt/tags/tag156.xml><?xml version="1.0" encoding="utf-8"?>
<p:tagLst xmlns:a="http://schemas.openxmlformats.org/drawingml/2006/main" xmlns:r="http://schemas.openxmlformats.org/officeDocument/2006/relationships" xmlns:p="http://schemas.openxmlformats.org/presentationml/2006/main">
  <p:tag name="MIO_GUID" val="6ad0c7da-1792-420d-b429-d92c9c2c1c10"/>
</p:tagLst>
</file>

<file path=ppt/tags/tag157.xml><?xml version="1.0" encoding="utf-8"?>
<p:tagLst xmlns:a="http://schemas.openxmlformats.org/drawingml/2006/main" xmlns:r="http://schemas.openxmlformats.org/officeDocument/2006/relationships" xmlns:p="http://schemas.openxmlformats.org/presentationml/2006/main">
  <p:tag name="MIO_GUID" val="77a13e6a-d711-4c59-84e2-182c58558435"/>
</p:tagLst>
</file>

<file path=ppt/tags/tag158.xml><?xml version="1.0" encoding="utf-8"?>
<p:tagLst xmlns:a="http://schemas.openxmlformats.org/drawingml/2006/main" xmlns:r="http://schemas.openxmlformats.org/officeDocument/2006/relationships" xmlns:p="http://schemas.openxmlformats.org/presentationml/2006/main">
  <p:tag name="MIO_GUID" val="014881d7-2266-4634-b634-e5cc915af438"/>
</p:tagLst>
</file>

<file path=ppt/tags/tag159.xml><?xml version="1.0" encoding="utf-8"?>
<p:tagLst xmlns:a="http://schemas.openxmlformats.org/drawingml/2006/main" xmlns:r="http://schemas.openxmlformats.org/officeDocument/2006/relationships" xmlns:p="http://schemas.openxmlformats.org/presentationml/2006/main">
  <p:tag name="MIO_GUID" val="d3d678f7-9a21-4c7a-840c-3aff4cf52dcf"/>
</p:tagLst>
</file>

<file path=ppt/tags/tag16.xml><?xml version="1.0" encoding="utf-8"?>
<p:tagLst xmlns:a="http://schemas.openxmlformats.org/drawingml/2006/main" xmlns:r="http://schemas.openxmlformats.org/officeDocument/2006/relationships" xmlns:p="http://schemas.openxmlformats.org/presentationml/2006/main">
  <p:tag name="MIO_GUID" val="b0103d0b-758d-48bf-a591-18c1e014936a"/>
  <p:tag name="MIO_EKGUID" val="d38ad6ce-9836-4117-9463-712893b05b94"/>
  <p:tag name="MIO_UPDATE" val="True"/>
  <p:tag name="MIO_VERSION" val="02.03.2020 12:25:37"/>
  <p:tag name="MIO_DBID" val="12b0c59e-2253-4124-a5e9-470adf4cb168"/>
  <p:tag name="MIO_LASTDOWNLOADED" val="02.03.2020 12:54:14"/>
  <p:tag name="MIO_OBJECTNAME" val="Runspace VS PowerShell Jobs"/>
  <p:tag name="MIO_LASTEDITORNAME" val="Devid Treuling"/>
</p:tagLst>
</file>

<file path=ppt/tags/tag160.xml><?xml version="1.0" encoding="utf-8"?>
<p:tagLst xmlns:a="http://schemas.openxmlformats.org/drawingml/2006/main" xmlns:r="http://schemas.openxmlformats.org/officeDocument/2006/relationships" xmlns:p="http://schemas.openxmlformats.org/presentationml/2006/main">
  <p:tag name="MIO_GUID" val="5daab27e-a756-46a8-be0b-7d5153bd89d5"/>
</p:tagLst>
</file>

<file path=ppt/tags/tag161.xml><?xml version="1.0" encoding="utf-8"?>
<p:tagLst xmlns:a="http://schemas.openxmlformats.org/drawingml/2006/main" xmlns:r="http://schemas.openxmlformats.org/officeDocument/2006/relationships" xmlns:p="http://schemas.openxmlformats.org/presentationml/2006/main">
  <p:tag name="MIO_GUID" val="1a6b47a7-3ba3-4b6a-9534-f9d05ee1bc46"/>
</p:tagLst>
</file>

<file path=ppt/tags/tag162.xml><?xml version="1.0" encoding="utf-8"?>
<p:tagLst xmlns:a="http://schemas.openxmlformats.org/drawingml/2006/main" xmlns:r="http://schemas.openxmlformats.org/officeDocument/2006/relationships" xmlns:p="http://schemas.openxmlformats.org/presentationml/2006/main">
  <p:tag name="MIO_GUID" val="05df1bbc-1424-4968-9c69-ad2971527a2c"/>
</p:tagLst>
</file>

<file path=ppt/tags/tag163.xml><?xml version="1.0" encoding="utf-8"?>
<p:tagLst xmlns:a="http://schemas.openxmlformats.org/drawingml/2006/main" xmlns:r="http://schemas.openxmlformats.org/officeDocument/2006/relationships" xmlns:p="http://schemas.openxmlformats.org/presentationml/2006/main">
  <p:tag name="MIO_GUID" val="e26cecb5-cd70-4f1d-a3ac-927aada69140"/>
</p:tagLst>
</file>

<file path=ppt/tags/tag164.xml><?xml version="1.0" encoding="utf-8"?>
<p:tagLst xmlns:a="http://schemas.openxmlformats.org/drawingml/2006/main" xmlns:r="http://schemas.openxmlformats.org/officeDocument/2006/relationships" xmlns:p="http://schemas.openxmlformats.org/presentationml/2006/main">
  <p:tag name="MIO_GUID" val="456c4633-db0f-4ee9-bcb3-6c2e0b79a38a"/>
</p:tagLst>
</file>

<file path=ppt/tags/tag165.xml><?xml version="1.0" encoding="utf-8"?>
<p:tagLst xmlns:a="http://schemas.openxmlformats.org/drawingml/2006/main" xmlns:r="http://schemas.openxmlformats.org/officeDocument/2006/relationships" xmlns:p="http://schemas.openxmlformats.org/presentationml/2006/main">
  <p:tag name="MIO_GUID" val="76cb0c00-7155-4ac2-90ea-a5ef99ab3ba9"/>
</p:tagLst>
</file>

<file path=ppt/tags/tag166.xml><?xml version="1.0" encoding="utf-8"?>
<p:tagLst xmlns:a="http://schemas.openxmlformats.org/drawingml/2006/main" xmlns:r="http://schemas.openxmlformats.org/officeDocument/2006/relationships" xmlns:p="http://schemas.openxmlformats.org/presentationml/2006/main">
  <p:tag name="MIO_GUID" val="67005a7f-07a1-46cc-b0d5-3a43945836dc"/>
</p:tagLst>
</file>

<file path=ppt/tags/tag167.xml><?xml version="1.0" encoding="utf-8"?>
<p:tagLst xmlns:a="http://schemas.openxmlformats.org/drawingml/2006/main" xmlns:r="http://schemas.openxmlformats.org/officeDocument/2006/relationships" xmlns:p="http://schemas.openxmlformats.org/presentationml/2006/main">
  <p:tag name="MIO_GUID" val="e95ec944-d9f8-4aec-a0fd-d7d75237f2b6"/>
</p:tagLst>
</file>

<file path=ppt/tags/tag168.xml><?xml version="1.0" encoding="utf-8"?>
<p:tagLst xmlns:a="http://schemas.openxmlformats.org/drawingml/2006/main" xmlns:r="http://schemas.openxmlformats.org/officeDocument/2006/relationships" xmlns:p="http://schemas.openxmlformats.org/presentationml/2006/main">
  <p:tag name="MIO_GUID" val="c1312765-98cf-4173-bc16-e7b86639802c"/>
</p:tagLst>
</file>

<file path=ppt/tags/tag169.xml><?xml version="1.0" encoding="utf-8"?>
<p:tagLst xmlns:a="http://schemas.openxmlformats.org/drawingml/2006/main" xmlns:r="http://schemas.openxmlformats.org/officeDocument/2006/relationships" xmlns:p="http://schemas.openxmlformats.org/presentationml/2006/main">
  <p:tag name="MIO_GUID" val="905d8337-1cd7-4efd-8f8c-a0050104c85b"/>
</p:tagLst>
</file>

<file path=ppt/tags/tag17.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170.xml><?xml version="1.0" encoding="utf-8"?>
<p:tagLst xmlns:a="http://schemas.openxmlformats.org/drawingml/2006/main" xmlns:r="http://schemas.openxmlformats.org/officeDocument/2006/relationships" xmlns:p="http://schemas.openxmlformats.org/presentationml/2006/main">
  <p:tag name="MIO_GUID" val="26b44cb0-e0e9-4bf6-920d-31e6401f9f07"/>
</p:tagLst>
</file>

<file path=ppt/tags/tag171.xml><?xml version="1.0" encoding="utf-8"?>
<p:tagLst xmlns:a="http://schemas.openxmlformats.org/drawingml/2006/main" xmlns:r="http://schemas.openxmlformats.org/officeDocument/2006/relationships" xmlns:p="http://schemas.openxmlformats.org/presentationml/2006/main">
  <p:tag name="MIO_GUID" val="da96cc9d-9e77-40d0-b717-92bfd5973033"/>
</p:tagLst>
</file>

<file path=ppt/tags/tag172.xml><?xml version="1.0" encoding="utf-8"?>
<p:tagLst xmlns:a="http://schemas.openxmlformats.org/drawingml/2006/main" xmlns:r="http://schemas.openxmlformats.org/officeDocument/2006/relationships" xmlns:p="http://schemas.openxmlformats.org/presentationml/2006/main">
  <p:tag name="MIO_GUID" val="99c460f3-394e-4be9-bd35-2819d1cb2233"/>
</p:tagLst>
</file>

<file path=ppt/tags/tag173.xml><?xml version="1.0" encoding="utf-8"?>
<p:tagLst xmlns:a="http://schemas.openxmlformats.org/drawingml/2006/main" xmlns:r="http://schemas.openxmlformats.org/officeDocument/2006/relationships" xmlns:p="http://schemas.openxmlformats.org/presentationml/2006/main">
  <p:tag name="MIO_GUID" val="dff3b7b1-0a60-49c0-9b76-6cba4d493d80"/>
</p:tagLst>
</file>

<file path=ppt/tags/tag174.xml><?xml version="1.0" encoding="utf-8"?>
<p:tagLst xmlns:a="http://schemas.openxmlformats.org/drawingml/2006/main" xmlns:r="http://schemas.openxmlformats.org/officeDocument/2006/relationships" xmlns:p="http://schemas.openxmlformats.org/presentationml/2006/main">
  <p:tag name="MIO_GUID" val="787dd4f6-8936-458c-9084-20391215cbf9"/>
</p:tagLst>
</file>

<file path=ppt/tags/tag175.xml><?xml version="1.0" encoding="utf-8"?>
<p:tagLst xmlns:a="http://schemas.openxmlformats.org/drawingml/2006/main" xmlns:r="http://schemas.openxmlformats.org/officeDocument/2006/relationships" xmlns:p="http://schemas.openxmlformats.org/presentationml/2006/main">
  <p:tag name="MIO_GUID" val="e476a2c6-33c2-4b5c-93ee-09a644c1cbaf"/>
</p:tagLst>
</file>

<file path=ppt/tags/tag176.xml><?xml version="1.0" encoding="utf-8"?>
<p:tagLst xmlns:a="http://schemas.openxmlformats.org/drawingml/2006/main" xmlns:r="http://schemas.openxmlformats.org/officeDocument/2006/relationships" xmlns:p="http://schemas.openxmlformats.org/presentationml/2006/main">
  <p:tag name="MIO_GUID" val="84cc6247-7cbf-4daf-8640-5354a02087fe"/>
</p:tagLst>
</file>

<file path=ppt/tags/tag177.xml><?xml version="1.0" encoding="utf-8"?>
<p:tagLst xmlns:a="http://schemas.openxmlformats.org/drawingml/2006/main" xmlns:r="http://schemas.openxmlformats.org/officeDocument/2006/relationships" xmlns:p="http://schemas.openxmlformats.org/presentationml/2006/main">
  <p:tag name="MIO_GUID" val="bf8804dc-312a-4e05-9c52-8f30f5e23306"/>
</p:tagLst>
</file>

<file path=ppt/tags/tag178.xml><?xml version="1.0" encoding="utf-8"?>
<p:tagLst xmlns:a="http://schemas.openxmlformats.org/drawingml/2006/main" xmlns:r="http://schemas.openxmlformats.org/officeDocument/2006/relationships" xmlns:p="http://schemas.openxmlformats.org/presentationml/2006/main">
  <p:tag name="MIO_GUID" val="948b86d6-4da7-411b-b326-9f6fe2524d78"/>
</p:tagLst>
</file>

<file path=ppt/tags/tag179.xml><?xml version="1.0" encoding="utf-8"?>
<p:tagLst xmlns:a="http://schemas.openxmlformats.org/drawingml/2006/main" xmlns:r="http://schemas.openxmlformats.org/officeDocument/2006/relationships" xmlns:p="http://schemas.openxmlformats.org/presentationml/2006/main">
  <p:tag name="MIO_GUID" val="67c839bb-fe35-4d73-bdd4-84cd2e9f5d57"/>
</p:tagLst>
</file>

<file path=ppt/tags/tag18.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180.xml><?xml version="1.0" encoding="utf-8"?>
<p:tagLst xmlns:a="http://schemas.openxmlformats.org/drawingml/2006/main" xmlns:r="http://schemas.openxmlformats.org/officeDocument/2006/relationships" xmlns:p="http://schemas.openxmlformats.org/presentationml/2006/main">
  <p:tag name="MIO_GUID" val="4673547b-a7cc-41fa-b86b-85b9bd2205b9"/>
</p:tagLst>
</file>

<file path=ppt/tags/tag181.xml><?xml version="1.0" encoding="utf-8"?>
<p:tagLst xmlns:a="http://schemas.openxmlformats.org/drawingml/2006/main" xmlns:r="http://schemas.openxmlformats.org/officeDocument/2006/relationships" xmlns:p="http://schemas.openxmlformats.org/presentationml/2006/main">
  <p:tag name="MIO_GUID" val="02f26180-9e87-449b-aa47-7923944973af"/>
</p:tagLst>
</file>

<file path=ppt/tags/tag182.xml><?xml version="1.0" encoding="utf-8"?>
<p:tagLst xmlns:a="http://schemas.openxmlformats.org/drawingml/2006/main" xmlns:r="http://schemas.openxmlformats.org/officeDocument/2006/relationships" xmlns:p="http://schemas.openxmlformats.org/presentationml/2006/main">
  <p:tag name="MIO_GUID" val="efdd32b1-5b79-438c-a26c-d790de067633"/>
</p:tagLst>
</file>

<file path=ppt/tags/tag183.xml><?xml version="1.0" encoding="utf-8"?>
<p:tagLst xmlns:a="http://schemas.openxmlformats.org/drawingml/2006/main" xmlns:r="http://schemas.openxmlformats.org/officeDocument/2006/relationships" xmlns:p="http://schemas.openxmlformats.org/presentationml/2006/main">
  <p:tag name="MIO_GUID" val="2b21d5ee-4429-4809-8f0a-8d83e6977868"/>
</p:tagLst>
</file>

<file path=ppt/tags/tag184.xml><?xml version="1.0" encoding="utf-8"?>
<p:tagLst xmlns:a="http://schemas.openxmlformats.org/drawingml/2006/main" xmlns:r="http://schemas.openxmlformats.org/officeDocument/2006/relationships" xmlns:p="http://schemas.openxmlformats.org/presentationml/2006/main">
  <p:tag name="MIO_GUID" val="24d66fc0-6871-4681-8321-195c084578ac"/>
</p:tagLst>
</file>

<file path=ppt/tags/tag185.xml><?xml version="1.0" encoding="utf-8"?>
<p:tagLst xmlns:a="http://schemas.openxmlformats.org/drawingml/2006/main" xmlns:r="http://schemas.openxmlformats.org/officeDocument/2006/relationships" xmlns:p="http://schemas.openxmlformats.org/presentationml/2006/main">
  <p:tag name="MIO_GUID" val="d5eb9101-7f3d-4f29-a21e-496662ccbe9e"/>
</p:tagLst>
</file>

<file path=ppt/tags/tag186.xml><?xml version="1.0" encoding="utf-8"?>
<p:tagLst xmlns:a="http://schemas.openxmlformats.org/drawingml/2006/main" xmlns:r="http://schemas.openxmlformats.org/officeDocument/2006/relationships" xmlns:p="http://schemas.openxmlformats.org/presentationml/2006/main">
  <p:tag name="MIO_GUID" val="2fa9b8a9-87c2-455e-9b6e-f5d7fc41a423"/>
</p:tagLst>
</file>

<file path=ppt/tags/tag187.xml><?xml version="1.0" encoding="utf-8"?>
<p:tagLst xmlns:a="http://schemas.openxmlformats.org/drawingml/2006/main" xmlns:r="http://schemas.openxmlformats.org/officeDocument/2006/relationships" xmlns:p="http://schemas.openxmlformats.org/presentationml/2006/main">
  <p:tag name="MIO_GUID" val="d0ec378f-2d00-452d-835b-a5908feea30a"/>
</p:tagLst>
</file>

<file path=ppt/tags/tag188.xml><?xml version="1.0" encoding="utf-8"?>
<p:tagLst xmlns:a="http://schemas.openxmlformats.org/drawingml/2006/main" xmlns:r="http://schemas.openxmlformats.org/officeDocument/2006/relationships" xmlns:p="http://schemas.openxmlformats.org/presentationml/2006/main">
  <p:tag name="MIO_GUID" val="292e024c-4a2a-4b4f-98bb-b73ef460c427"/>
</p:tagLst>
</file>

<file path=ppt/tags/tag189.xml><?xml version="1.0" encoding="utf-8"?>
<p:tagLst xmlns:a="http://schemas.openxmlformats.org/drawingml/2006/main" xmlns:r="http://schemas.openxmlformats.org/officeDocument/2006/relationships" xmlns:p="http://schemas.openxmlformats.org/presentationml/2006/main">
  <p:tag name="MIO_GUID" val="00fcda1b-0a82-459c-9d2f-f6438f640502"/>
</p:tagLst>
</file>

<file path=ppt/tags/tag19.xml><?xml version="1.0" encoding="utf-8"?>
<p:tagLst xmlns:a="http://schemas.openxmlformats.org/drawingml/2006/main" xmlns:r="http://schemas.openxmlformats.org/officeDocument/2006/relationships" xmlns:p="http://schemas.openxmlformats.org/presentationml/2006/main">
  <p:tag name="MIO_GUID" val="8068e8bb-e0a1-4a61-9aa1-7209e796c62d"/>
  <p:tag name="MIO_EK" val="653"/>
  <p:tag name="MIO_EKGUID" val="6ce53475-d8bb-48c2-98db-9328a48947ab"/>
  <p:tag name="MIO_UPDATE" val="True"/>
  <p:tag name="MIO_VERSION" val="25.06.2019 18:39:53"/>
  <p:tag name="MIO_DBID" val="12B0C59E-2253-4124-A5E9-470ADF4CB168"/>
  <p:tag name="MIO_LASTDOWNLOADED" val="20.01.2020 18:03:18"/>
  <p:tag name="MIO_OBJECTNAME" val="Plain textbox"/>
  <p:tag name="MIO_LASTEDITORNAME" val="empower enterprise"/>
</p:tagLst>
</file>

<file path=ppt/tags/tag190.xml><?xml version="1.0" encoding="utf-8"?>
<p:tagLst xmlns:a="http://schemas.openxmlformats.org/drawingml/2006/main" xmlns:r="http://schemas.openxmlformats.org/officeDocument/2006/relationships" xmlns:p="http://schemas.openxmlformats.org/presentationml/2006/main">
  <p:tag name="MIO_GUID" val="af9bd159-1329-414c-9a13-48521bd2c61c"/>
</p:tagLst>
</file>

<file path=ppt/tags/tag191.xml><?xml version="1.0" encoding="utf-8"?>
<p:tagLst xmlns:a="http://schemas.openxmlformats.org/drawingml/2006/main" xmlns:r="http://schemas.openxmlformats.org/officeDocument/2006/relationships" xmlns:p="http://schemas.openxmlformats.org/presentationml/2006/main">
  <p:tag name="MIO_GUID" val="24302097-562b-4c0d-aed8-dc394d2f27c6"/>
</p:tagLst>
</file>

<file path=ppt/tags/tag192.xml><?xml version="1.0" encoding="utf-8"?>
<p:tagLst xmlns:a="http://schemas.openxmlformats.org/drawingml/2006/main" xmlns:r="http://schemas.openxmlformats.org/officeDocument/2006/relationships" xmlns:p="http://schemas.openxmlformats.org/presentationml/2006/main">
  <p:tag name="MIO_GUID" val="fc0dacf4-1e62-464a-8d1a-7c5859050d2b"/>
</p:tagLst>
</file>

<file path=ppt/tags/tag193.xml><?xml version="1.0" encoding="utf-8"?>
<p:tagLst xmlns:a="http://schemas.openxmlformats.org/drawingml/2006/main" xmlns:r="http://schemas.openxmlformats.org/officeDocument/2006/relationships" xmlns:p="http://schemas.openxmlformats.org/presentationml/2006/main">
  <p:tag name="MIO_GUID" val="257dc3e0-dc03-4f00-8678-c35600f37c50"/>
</p:tagLst>
</file>

<file path=ppt/tags/tag194.xml><?xml version="1.0" encoding="utf-8"?>
<p:tagLst xmlns:a="http://schemas.openxmlformats.org/drawingml/2006/main" xmlns:r="http://schemas.openxmlformats.org/officeDocument/2006/relationships" xmlns:p="http://schemas.openxmlformats.org/presentationml/2006/main">
  <p:tag name="MIO_GUID" val="38481256-d1aa-457e-ba7b-827e735619a5"/>
</p:tagLst>
</file>

<file path=ppt/tags/tag195.xml><?xml version="1.0" encoding="utf-8"?>
<p:tagLst xmlns:a="http://schemas.openxmlformats.org/drawingml/2006/main" xmlns:r="http://schemas.openxmlformats.org/officeDocument/2006/relationships" xmlns:p="http://schemas.openxmlformats.org/presentationml/2006/main">
  <p:tag name="MIO_GUID" val="bb55bc87-16ae-46f3-9624-ae06cb430a5d"/>
</p:tagLst>
</file>

<file path=ppt/tags/tag196.xml><?xml version="1.0" encoding="utf-8"?>
<p:tagLst xmlns:a="http://schemas.openxmlformats.org/drawingml/2006/main" xmlns:r="http://schemas.openxmlformats.org/officeDocument/2006/relationships" xmlns:p="http://schemas.openxmlformats.org/presentationml/2006/main">
  <p:tag name="MIO_GUID" val="af5778ef-5304-4734-80d6-af68604abba8"/>
</p:tagLst>
</file>

<file path=ppt/tags/tag197.xml><?xml version="1.0" encoding="utf-8"?>
<p:tagLst xmlns:a="http://schemas.openxmlformats.org/drawingml/2006/main" xmlns:r="http://schemas.openxmlformats.org/officeDocument/2006/relationships" xmlns:p="http://schemas.openxmlformats.org/presentationml/2006/main">
  <p:tag name="MIO_GUID" val="ae176dde-2db2-4367-8d65-1790189c6a2a"/>
</p:tagLst>
</file>

<file path=ppt/tags/tag198.xml><?xml version="1.0" encoding="utf-8"?>
<p:tagLst xmlns:a="http://schemas.openxmlformats.org/drawingml/2006/main" xmlns:r="http://schemas.openxmlformats.org/officeDocument/2006/relationships" xmlns:p="http://schemas.openxmlformats.org/presentationml/2006/main">
  <p:tag name="MIO_GUID" val="606ae05c-852d-475b-904c-d2deab0b10da"/>
</p:tagLst>
</file>

<file path=ppt/tags/tag199.xml><?xml version="1.0" encoding="utf-8"?>
<p:tagLst xmlns:a="http://schemas.openxmlformats.org/drawingml/2006/main" xmlns:r="http://schemas.openxmlformats.org/officeDocument/2006/relationships" xmlns:p="http://schemas.openxmlformats.org/presentationml/2006/main">
  <p:tag name="MIO_GUID" val="d203d6a8-f6a0-458a-9720-0ae17954253e"/>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29ce3bfa-f333-4cfa-92a5-55198b04cdba"/>
  <p:tag name="MIO_EKGUID" val="65c57e43-8d0a-497c-b5f0-f95ee5eacba1"/>
  <p:tag name="MIO_UPDATE" val="True"/>
  <p:tag name="MIO_VERSION" val="13.06.2019 21:15:01"/>
  <p:tag name="MIO_DBID" val="12B0C59E-2253-4124-A5E9-470ADF4CB168"/>
  <p:tag name="MIO_LASTDOWNLOADED" val="20.01.2020 18:05:33"/>
  <p:tag name="MIO_OBJECTNAME" val="Browser window"/>
  <p:tag name="MIO_LASTEDITORNAME" val="empower enterprise"/>
</p:tagLst>
</file>

<file path=ppt/tags/tag200.xml><?xml version="1.0" encoding="utf-8"?>
<p:tagLst xmlns:a="http://schemas.openxmlformats.org/drawingml/2006/main" xmlns:r="http://schemas.openxmlformats.org/officeDocument/2006/relationships" xmlns:p="http://schemas.openxmlformats.org/presentationml/2006/main">
  <p:tag name="MIO_GUID" val="5d03d54d-cd5b-42a8-94de-bfda12d9c020"/>
</p:tagLst>
</file>

<file path=ppt/tags/tag201.xml><?xml version="1.0" encoding="utf-8"?>
<p:tagLst xmlns:a="http://schemas.openxmlformats.org/drawingml/2006/main" xmlns:r="http://schemas.openxmlformats.org/officeDocument/2006/relationships" xmlns:p="http://schemas.openxmlformats.org/presentationml/2006/main">
  <p:tag name="MIO_GUID" val="b3fbc33d-52b5-4dc9-93d1-42fe8f0baf7b"/>
</p:tagLst>
</file>

<file path=ppt/tags/tag202.xml><?xml version="1.0" encoding="utf-8"?>
<p:tagLst xmlns:a="http://schemas.openxmlformats.org/drawingml/2006/main" xmlns:r="http://schemas.openxmlformats.org/officeDocument/2006/relationships" xmlns:p="http://schemas.openxmlformats.org/presentationml/2006/main">
  <p:tag name="MIO_GUID" val="c1899b3a-c7d0-4424-b055-40a986c72766"/>
</p:tagLst>
</file>

<file path=ppt/tags/tag203.xml><?xml version="1.0" encoding="utf-8"?>
<p:tagLst xmlns:a="http://schemas.openxmlformats.org/drawingml/2006/main" xmlns:r="http://schemas.openxmlformats.org/officeDocument/2006/relationships" xmlns:p="http://schemas.openxmlformats.org/presentationml/2006/main">
  <p:tag name="MIO_GUID" val="9e92ff57-374c-4ff8-a6e7-e7b829c4c038"/>
</p:tagLst>
</file>

<file path=ppt/tags/tag204.xml><?xml version="1.0" encoding="utf-8"?>
<p:tagLst xmlns:a="http://schemas.openxmlformats.org/drawingml/2006/main" xmlns:r="http://schemas.openxmlformats.org/officeDocument/2006/relationships" xmlns:p="http://schemas.openxmlformats.org/presentationml/2006/main">
  <p:tag name="MIO_GUID" val="3e4fb9f8-545e-4ade-b174-1018557e4e18"/>
</p:tagLst>
</file>

<file path=ppt/tags/tag205.xml><?xml version="1.0" encoding="utf-8"?>
<p:tagLst xmlns:a="http://schemas.openxmlformats.org/drawingml/2006/main" xmlns:r="http://schemas.openxmlformats.org/officeDocument/2006/relationships" xmlns:p="http://schemas.openxmlformats.org/presentationml/2006/main">
  <p:tag name="MIO_GUID" val="8945f431-24e5-49e3-9014-f108eb101086"/>
</p:tagLst>
</file>

<file path=ppt/tags/tag206.xml><?xml version="1.0" encoding="utf-8"?>
<p:tagLst xmlns:a="http://schemas.openxmlformats.org/drawingml/2006/main" xmlns:r="http://schemas.openxmlformats.org/officeDocument/2006/relationships" xmlns:p="http://schemas.openxmlformats.org/presentationml/2006/main">
  <p:tag name="MIO_GUID" val="27abdc39-5cf5-45ec-99ef-e60d88d64f3e"/>
</p:tagLst>
</file>

<file path=ppt/tags/tag207.xml><?xml version="1.0" encoding="utf-8"?>
<p:tagLst xmlns:a="http://schemas.openxmlformats.org/drawingml/2006/main" xmlns:r="http://schemas.openxmlformats.org/officeDocument/2006/relationships" xmlns:p="http://schemas.openxmlformats.org/presentationml/2006/main">
  <p:tag name="MIO_GUID" val="0f0d7b79-8cb4-4206-8e48-0239e1961427"/>
  <p:tag name="MIO_EKGUID" val="33c6599e-ce49-4600-98a3-920f8c90ad36"/>
  <p:tag name="MIO_UPDATE" val="True"/>
  <p:tag name="MIO_VERSION" val="18.06.2019 17:32:14"/>
  <p:tag name="MIO_DBID" val="12B0C59E-2253-4124-A5E9-470ADF4CB168"/>
  <p:tag name="MIO_LASTDOWNLOADED" val="23.01.2020 17:27:35"/>
  <p:tag name="MIO_OBJECTNAME" val="gears"/>
  <p:tag name="MIO_LASTEDITORNAME" val="empower enterprise"/>
</p:tagLst>
</file>

<file path=ppt/tags/tag208.xml><?xml version="1.0" encoding="utf-8"?>
<p:tagLst xmlns:a="http://schemas.openxmlformats.org/drawingml/2006/main" xmlns:r="http://schemas.openxmlformats.org/officeDocument/2006/relationships" xmlns:p="http://schemas.openxmlformats.org/presentationml/2006/main">
  <p:tag name="MIO_GUID" val="7a2b8e10-82ed-4f65-aeb9-7b2c18337959"/>
  <p:tag name="MIO_EKGUID" val="34c0c9d6-d796-430d-a613-040576b1a40c"/>
  <p:tag name="MIO_UPDATE" val="True"/>
  <p:tag name="MIO_VERSION" val="06.09.2019 11:29:56"/>
  <p:tag name="MIO_DBID" val="12B0C59E-2253-4124-A5E9-470ADF4CB168"/>
  <p:tag name="MIO_LASTDOWNLOADED" val="23.01.2020 17:33:57"/>
  <p:tag name="MIO_OBJECTNAME" val="Right arrow"/>
  <p:tag name="MIO_LASTEDITORNAME" val="Devid Treuling"/>
</p:tagLst>
</file>

<file path=ppt/tags/tag209.xml><?xml version="1.0" encoding="utf-8"?>
<p:tagLst xmlns:a="http://schemas.openxmlformats.org/drawingml/2006/main" xmlns:r="http://schemas.openxmlformats.org/officeDocument/2006/relationships" xmlns:p="http://schemas.openxmlformats.org/presentationml/2006/main">
  <p:tag name="MIO_GUID" val="105e4c84-d2b2-4698-91f5-fd8f0fc6233b"/>
  <p:tag name="MIO_EKGUID" val="b0402e5d-4f1b-47ab-b0e3-b34067182fda"/>
  <p:tag name="MIO_UPDATE" val="True"/>
  <p:tag name="MIO_VERSION" val="13.06.2019 18:28:46"/>
  <p:tag name="MIO_DBID" val="12B0C59E-2253-4124-A5E9-470ADF4CB168"/>
  <p:tag name="MIO_LASTDOWNLOADED" val="23.01.2020 17:40:17"/>
  <p:tag name="MIO_OBJECTNAME" val="Time"/>
  <p:tag name="MIO_LASTEDITORNAME" val="empower enterprise"/>
</p:tagLst>
</file>

<file path=ppt/tags/tag21.xml><?xml version="1.0" encoding="utf-8"?>
<p:tagLst xmlns:a="http://schemas.openxmlformats.org/drawingml/2006/main" xmlns:r="http://schemas.openxmlformats.org/officeDocument/2006/relationships" xmlns:p="http://schemas.openxmlformats.org/presentationml/2006/main">
  <p:tag name="MIO_GUID" val="f58f2da9-24ce-4d35-bd09-79e8f0082a14"/>
  <p:tag name="MIO_EKGUID" val="9de6054b-9871-4aed-a496-43813121cbbe"/>
  <p:tag name="MIO_UPDATE" val="True"/>
  <p:tag name="MIO_VERSION" val="18.06.2019 17:31:46"/>
  <p:tag name="MIO_DBID" val="12B0C59E-2253-4124-A5E9-470ADF4CB168"/>
  <p:tag name="MIO_LASTDOWNLOADED" val="20.01.2020 18:06:18"/>
  <p:tag name="MIO_OBJECTNAME" val="briefcase"/>
  <p:tag name="MIO_LASTEDITORNAME" val="empower enterprise"/>
</p:tagLst>
</file>

<file path=ppt/tags/tag210.xml><?xml version="1.0" encoding="utf-8"?>
<p:tagLst xmlns:a="http://schemas.openxmlformats.org/drawingml/2006/main" xmlns:r="http://schemas.openxmlformats.org/officeDocument/2006/relationships" xmlns:p="http://schemas.openxmlformats.org/presentationml/2006/main">
  <p:tag name="MIO_GUID" val="0f0d7b79-8cb4-4206-8e48-0239e1961427"/>
  <p:tag name="MIO_EKGUID" val="33c6599e-ce49-4600-98a3-920f8c90ad36"/>
  <p:tag name="MIO_UPDATE" val="True"/>
  <p:tag name="MIO_VERSION" val="18.06.2019 17:32:14"/>
  <p:tag name="MIO_DBID" val="12B0C59E-2253-4124-A5E9-470ADF4CB168"/>
  <p:tag name="MIO_LASTDOWNLOADED" val="23.01.2020 17:27:35"/>
  <p:tag name="MIO_OBJECTNAME" val="gears"/>
  <p:tag name="MIO_LASTEDITORNAME" val="empower enterprise"/>
</p:tagLst>
</file>

<file path=ppt/tags/tag211.xml><?xml version="1.0" encoding="utf-8"?>
<p:tagLst xmlns:a="http://schemas.openxmlformats.org/drawingml/2006/main" xmlns:r="http://schemas.openxmlformats.org/officeDocument/2006/relationships" xmlns:p="http://schemas.openxmlformats.org/presentationml/2006/main">
  <p:tag name="MIO_GUID" val="7a2b8e10-82ed-4f65-aeb9-7b2c18337959"/>
  <p:tag name="MIO_EKGUID" val="34c0c9d6-d796-430d-a613-040576b1a40c"/>
  <p:tag name="MIO_UPDATE" val="True"/>
  <p:tag name="MIO_VERSION" val="06.09.2019 11:29:56"/>
  <p:tag name="MIO_DBID" val="12B0C59E-2253-4124-A5E9-470ADF4CB168"/>
  <p:tag name="MIO_LASTDOWNLOADED" val="23.01.2020 17:33:57"/>
  <p:tag name="MIO_OBJECTNAME" val="Right arrow"/>
  <p:tag name="MIO_LASTEDITORNAME" val="Devid Treuling"/>
</p:tagLst>
</file>

<file path=ppt/tags/tag212.xml><?xml version="1.0" encoding="utf-8"?>
<p:tagLst xmlns:a="http://schemas.openxmlformats.org/drawingml/2006/main" xmlns:r="http://schemas.openxmlformats.org/officeDocument/2006/relationships" xmlns:p="http://schemas.openxmlformats.org/presentationml/2006/main">
  <p:tag name="MIO_GUID" val="105e4c84-d2b2-4698-91f5-fd8f0fc6233b"/>
  <p:tag name="MIO_EKGUID" val="b0402e5d-4f1b-47ab-b0e3-b34067182fda"/>
  <p:tag name="MIO_UPDATE" val="True"/>
  <p:tag name="MIO_VERSION" val="13.06.2019 18:28:46"/>
  <p:tag name="MIO_DBID" val="12B0C59E-2253-4124-A5E9-470ADF4CB168"/>
  <p:tag name="MIO_LASTDOWNLOADED" val="23.01.2020 17:40:17"/>
  <p:tag name="MIO_OBJECTNAME" val="Time"/>
  <p:tag name="MIO_LASTEDITORNAME" val="empower enterprise"/>
</p:tagLst>
</file>

<file path=ppt/tags/tag213.xml><?xml version="1.0" encoding="utf-8"?>
<p:tagLst xmlns:a="http://schemas.openxmlformats.org/drawingml/2006/main" xmlns:r="http://schemas.openxmlformats.org/officeDocument/2006/relationships" xmlns:p="http://schemas.openxmlformats.org/presentationml/2006/main">
  <p:tag name="MIO_GUID" val="0f0d7b79-8cb4-4206-8e48-0239e1961427"/>
  <p:tag name="MIO_EKGUID" val="33c6599e-ce49-4600-98a3-920f8c90ad36"/>
  <p:tag name="MIO_UPDATE" val="True"/>
  <p:tag name="MIO_VERSION" val="18.06.2019 17:32:14"/>
  <p:tag name="MIO_DBID" val="12B0C59E-2253-4124-A5E9-470ADF4CB168"/>
  <p:tag name="MIO_LASTDOWNLOADED" val="23.01.2020 17:27:35"/>
  <p:tag name="MIO_OBJECTNAME" val="gears"/>
  <p:tag name="MIO_LASTEDITORNAME" val="empower enterprise"/>
</p:tagLst>
</file>

<file path=ppt/tags/tag214.xml><?xml version="1.0" encoding="utf-8"?>
<p:tagLst xmlns:a="http://schemas.openxmlformats.org/drawingml/2006/main" xmlns:r="http://schemas.openxmlformats.org/officeDocument/2006/relationships" xmlns:p="http://schemas.openxmlformats.org/presentationml/2006/main">
  <p:tag name="MIO_GUID" val="7a2b8e10-82ed-4f65-aeb9-7b2c18337959"/>
  <p:tag name="MIO_EKGUID" val="34c0c9d6-d796-430d-a613-040576b1a40c"/>
  <p:tag name="MIO_UPDATE" val="True"/>
  <p:tag name="MIO_VERSION" val="06.09.2019 11:29:56"/>
  <p:tag name="MIO_DBID" val="12B0C59E-2253-4124-A5E9-470ADF4CB168"/>
  <p:tag name="MIO_LASTDOWNLOADED" val="23.01.2020 17:33:57"/>
  <p:tag name="MIO_OBJECTNAME" val="Right arrow"/>
  <p:tag name="MIO_LASTEDITORNAME" val="Devid Treuling"/>
</p:tagLst>
</file>

<file path=ppt/tags/tag215.xml><?xml version="1.0" encoding="utf-8"?>
<p:tagLst xmlns:a="http://schemas.openxmlformats.org/drawingml/2006/main" xmlns:r="http://schemas.openxmlformats.org/officeDocument/2006/relationships" xmlns:p="http://schemas.openxmlformats.org/presentationml/2006/main">
  <p:tag name="MIO_GUID" val="105e4c84-d2b2-4698-91f5-fd8f0fc6233b"/>
  <p:tag name="MIO_EKGUID" val="b0402e5d-4f1b-47ab-b0e3-b34067182fda"/>
  <p:tag name="MIO_UPDATE" val="True"/>
  <p:tag name="MIO_VERSION" val="13.06.2019 18:28:46"/>
  <p:tag name="MIO_DBID" val="12B0C59E-2253-4124-A5E9-470ADF4CB168"/>
  <p:tag name="MIO_LASTDOWNLOADED" val="23.01.2020 17:40:17"/>
  <p:tag name="MIO_OBJECTNAME" val="Time"/>
  <p:tag name="MIO_LASTEDITORNAME" val="empower enterprise"/>
</p:tagLst>
</file>

<file path=ppt/tags/tag216.xml><?xml version="1.0" encoding="utf-8"?>
<p:tagLst xmlns:a="http://schemas.openxmlformats.org/drawingml/2006/main" xmlns:r="http://schemas.openxmlformats.org/officeDocument/2006/relationships" xmlns:p="http://schemas.openxmlformats.org/presentationml/2006/main">
  <p:tag name="MIO_GUID" val="7209000d-aa96-4e20-a91c-501ebc107778"/>
  <p:tag name="MIO_EKGUID" val="907c3ff8-2cd6-4229-87d8-6e71835e6857"/>
  <p:tag name="MIO_UPDATE" val="True"/>
  <p:tag name="MIO_VERSION" val="02.03.2020 12:25:40"/>
  <p:tag name="MIO_DBID" val="12b0c59e-2253-4124-a5e9-470adf4cb168"/>
  <p:tag name="MIO_LASTDOWNLOADED" val="02.03.2020 12:54:18"/>
  <p:tag name="MIO_OBJECTNAME" val="Creating and Initializing a Runspace Factory With RS Pools"/>
  <p:tag name="MIO_LASTEDITORNAME" val="Devid Treuling"/>
</p:tagLst>
</file>

<file path=ppt/tags/tag217.xml><?xml version="1.0" encoding="utf-8"?>
<p:tagLst xmlns:a="http://schemas.openxmlformats.org/drawingml/2006/main" xmlns:r="http://schemas.openxmlformats.org/officeDocument/2006/relationships" xmlns:p="http://schemas.openxmlformats.org/presentationml/2006/main">
  <p:tag name="MIO_GUID" val="0436ff45-e08d-4e47-a283-adba992ec641"/>
  <p:tag name="MIO_EKGUID" val="9b8e0134-6dea-4d76-921b-91623a3ce11b"/>
  <p:tag name="MIO_UPDATE" val="True"/>
  <p:tag name="MIO_VERSION" val="02.03.2020 12:25:40"/>
  <p:tag name="MIO_DBID" val="12b0c59e-2253-4124-a5e9-470adf4cb168"/>
  <p:tag name="MIO_LASTDOWNLOADED" val="02.03.2020 12:54:18"/>
  <p:tag name="MIO_OBJECTNAME" val="Assigning Script Blocks to the Runspace factory"/>
  <p:tag name="MIO_LASTEDITORNAME" val="Devid Treuling"/>
</p:tagLst>
</file>

<file path=ppt/tags/tag218.xml><?xml version="1.0" encoding="utf-8"?>
<p:tagLst xmlns:a="http://schemas.openxmlformats.org/drawingml/2006/main" xmlns:r="http://schemas.openxmlformats.org/officeDocument/2006/relationships" xmlns:p="http://schemas.openxmlformats.org/presentationml/2006/main">
  <p:tag name="MIO_GUID" val="7209000d-aa96-4e20-a91c-501ebc107778"/>
  <p:tag name="MIO_EKGUID" val="05561d1f-1d3e-4f24-bfc5-0d81ef1a7cfe"/>
  <p:tag name="MIO_UPDATE" val="True"/>
  <p:tag name="MIO_VERSION" val="02.03.2020 12:25:40"/>
  <p:tag name="MIO_DBID" val="12b0c59e-2253-4124-a5e9-470adf4cb168"/>
  <p:tag name="MIO_LASTDOWNLOADED" val="02.03.2020 12:54:18"/>
  <p:tag name="MIO_OBJECTNAME" val="Viewing Runspace Progress, Stop Processing"/>
  <p:tag name="MIO_LASTEDITORNAME" val="Devid Treuling"/>
</p:tagLst>
</file>

<file path=ppt/tags/tag21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4be70bca-c3e1-48c8-9ba4-9e3a2c62cd73"/>
  <p:tag name="MIO_UPDATE" val="True"/>
  <p:tag name="MIO_VERSION" val="02.03.2020 12:25:40"/>
  <p:tag name="MIO_DBID" val="12b0c59e-2253-4124-a5e9-470adf4cb168"/>
  <p:tag name="MIO_LASTDOWNLOADED" val="02.03.2020 12:54:18"/>
  <p:tag name="MIO_OBJECTNAME" val="Demonstration (5)"/>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7209000d-aa96-4e20-a91c-501ebc107778"/>
  <p:tag name="MIO_EKGUID" val="ae8285ee-dfe2-44e1-9315-f2d2d0873662"/>
  <p:tag name="MIO_UPDATE" val="True"/>
  <p:tag name="MIO_VERSION" val="02.03.2020 12:25:37"/>
  <p:tag name="MIO_DBID" val="12b0c59e-2253-4124-a5e9-470adf4cb168"/>
  <p:tag name="MIO_LASTDOWNLOADED" val="02.03.2020 12:54:14"/>
  <p:tag name="MIO_OBJECTNAME" val="Creating a Simple Runspace"/>
  <p:tag name="MIO_LASTEDITORNAME" val="Devid Treuling"/>
</p:tagLst>
</file>

<file path=ppt/tags/tag220.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93a76f6a-6876-4b0f-b7ce-00ce9a700cc6"/>
  <p:tag name="MIO_UPDATE" val="True"/>
  <p:tag name="MIO_VERSION" val="20.09.2019 20:13:13"/>
  <p:tag name="MIO_DBID" val="12B0C59E-2253-4124-A5E9-470ADF4CB168"/>
  <p:tag name="MIO_LASTDOWNLOADED" val="13.12.2019 11:59:17"/>
  <p:tag name="MIO_OBJECTNAME" val="Demo 01"/>
  <p:tag name="MIO_LASTEDITORNAME" val="Devid Treuling"/>
</p:tagLst>
</file>

<file path=ppt/tags/tag221.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02516def-9fe9-4885-840f-c80d1b9e4d9c"/>
  <p:tag name="MIO_UPDATE" val="True"/>
  <p:tag name="MIO_VERSION" val="02.03.2020 12:25:41"/>
  <p:tag name="MIO_DBID" val="12b0c59e-2253-4124-a5e9-470adf4cb168"/>
  <p:tag name="MIO_LASTDOWNLOADED" val="02.03.2020 12:54:18"/>
  <p:tag name="MIO_OBJECTNAME" val="Questions? (5)"/>
  <p:tag name="MIO_LASTEDITORNAME" val="Devid Treuling"/>
</p:tagLst>
</file>

<file path=ppt/tags/tag22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23.xml><?xml version="1.0" encoding="utf-8"?>
<p:tagLst xmlns:a="http://schemas.openxmlformats.org/drawingml/2006/main" xmlns:r="http://schemas.openxmlformats.org/officeDocument/2006/relationships" xmlns:p="http://schemas.openxmlformats.org/presentationml/2006/main">
  <p:tag name="MIO_GUID" val="989e2a25-6f81-40cb-9386-2d4ded059b89"/>
  <p:tag name="MIO_EKGUID" val="4ae1dbb8-baa2-4212-a2cf-4513609665c1"/>
  <p:tag name="MIO_UPDATE" val="True"/>
  <p:tag name="MIO_VERSION" val="02.03.2020 12:25:41"/>
  <p:tag name="MIO_DBID" val="12b0c59e-2253-4124-a5e9-470adf4cb168"/>
  <p:tag name="MIO_LASTDOWNLOADED" val="02.03.2020 12:54:18"/>
  <p:tag name="MIO_OBJECTNAME" val="Debugging Runspaces"/>
  <p:tag name="MIO_LASTEDITORNAME" val="Devid Treuling"/>
</p:tagLst>
</file>

<file path=ppt/tags/tag224.xml><?xml version="1.0" encoding="utf-8"?>
<p:tagLst xmlns:a="http://schemas.openxmlformats.org/drawingml/2006/main" xmlns:r="http://schemas.openxmlformats.org/officeDocument/2006/relationships" xmlns:p="http://schemas.openxmlformats.org/presentationml/2006/main">
  <p:tag name="MIO_GUID" val="d8503c1a-e38d-4eba-b4a5-d33358218e08"/>
  <p:tag name="MIO_EKGUID" val="8c7d5ed2-3502-438f-9962-fb0e46aec26c"/>
  <p:tag name="MIO_UPDATE" val="True"/>
  <p:tag name="MIO_VERSION" val="02.03.2020 12:25:41"/>
  <p:tag name="MIO_DBID" val="12b0c59e-2253-4124-a5e9-470adf4cb168"/>
  <p:tag name="MIO_LASTDOWNLOADED" val="02.03.2020 12:54:18"/>
  <p:tag name="MIO_OBJECTNAME" val="Debugging a Runspace"/>
  <p:tag name="MIO_LASTEDITORNAME" val="Devid Treuling"/>
</p:tagLst>
</file>

<file path=ppt/tags/tag225.xml><?xml version="1.0" encoding="utf-8"?>
<p:tagLst xmlns:a="http://schemas.openxmlformats.org/drawingml/2006/main" xmlns:r="http://schemas.openxmlformats.org/officeDocument/2006/relationships" xmlns:p="http://schemas.openxmlformats.org/presentationml/2006/main">
  <p:tag name="MIO_GUID" val="77a6a25b-4f98-4a29-8bcd-f16a5dd334af"/>
  <p:tag name="MIO_EKGUID" val="c3718a32-9bf6-4a7f-a240-1393623ac10b"/>
  <p:tag name="MIO_UPDATE" val="True"/>
  <p:tag name="MIO_VERSION" val="31.10.2019 21:27:05"/>
  <p:tag name="MIO_DBID" val="12B0C59E-2253-4124-A5E9-470ADF4CB168"/>
  <p:tag name="MIO_LASTDOWNLOADED" val="29.01.2020 13:48:04"/>
  <p:tag name="MIO_OBJECTNAME" val="search (transparent glass)"/>
  <p:tag name="MIO_LASTEDITORNAME" val="Rachael Jones"/>
</p:tagLst>
</file>

<file path=ppt/tags/tag226.xml><?xml version="1.0" encoding="utf-8"?>
<p:tagLst xmlns:a="http://schemas.openxmlformats.org/drawingml/2006/main" xmlns:r="http://schemas.openxmlformats.org/officeDocument/2006/relationships" xmlns:p="http://schemas.openxmlformats.org/presentationml/2006/main">
  <p:tag name="MIO_GUID" val="29ce3bfa-f333-4cfa-92a5-55198b04cdba"/>
  <p:tag name="MIO_EKGUID" val="65c57e43-8d0a-497c-b5f0-f95ee5eacba1"/>
  <p:tag name="MIO_UPDATE" val="True"/>
  <p:tag name="MIO_VERSION" val="13.06.2019 21:15:01"/>
  <p:tag name="MIO_DBID" val="12B0C59E-2253-4124-A5E9-470ADF4CB168"/>
  <p:tag name="MIO_LASTDOWNLOADED" val="29.01.2020 14:11:37"/>
  <p:tag name="MIO_OBJECTNAME" val="Browser window"/>
  <p:tag name="MIO_LASTEDITORNAME" val="empower enterprise"/>
</p:tagLst>
</file>

<file path=ppt/tags/tag227.xml><?xml version="1.0" encoding="utf-8"?>
<p:tagLst xmlns:a="http://schemas.openxmlformats.org/drawingml/2006/main" xmlns:r="http://schemas.openxmlformats.org/officeDocument/2006/relationships" xmlns:p="http://schemas.openxmlformats.org/presentationml/2006/main">
  <p:tag name="MIO_GUID" val="34555bbd-a8be-442d-9955-c689d19fa57f"/>
  <p:tag name="MIO_EKGUID" val="d132f5da-b810-42f3-9396-157c9bd55097"/>
  <p:tag name="MIO_UPDATE" val="True"/>
  <p:tag name="MIO_VERSION" val="02.03.2020 12:25:41"/>
  <p:tag name="MIO_DBID" val="12b0c59e-2253-4124-a5e9-470adf4cb168"/>
  <p:tag name="MIO_LASTDOWNLOADED" val="02.03.2020 12:54:19"/>
  <p:tag name="MIO_OBJECTNAME" val="Debugging a Runspace continued"/>
  <p:tag name="MIO_LASTEDITORNAME" val="Devid Treuling"/>
</p:tagLst>
</file>

<file path=ppt/tags/tag228.xml><?xml version="1.0" encoding="utf-8"?>
<p:tagLst xmlns:a="http://schemas.openxmlformats.org/drawingml/2006/main" xmlns:r="http://schemas.openxmlformats.org/officeDocument/2006/relationships" xmlns:p="http://schemas.openxmlformats.org/presentationml/2006/main">
  <p:tag name="MIO_GUID" val="77a6a25b-4f98-4a29-8bcd-f16a5dd334af"/>
  <p:tag name="MIO_EKGUID" val="c3718a32-9bf6-4a7f-a240-1393623ac10b"/>
  <p:tag name="MIO_UPDATE" val="True"/>
  <p:tag name="MIO_VERSION" val="31.10.2019 21:27:05"/>
  <p:tag name="MIO_DBID" val="12B0C59E-2253-4124-A5E9-470ADF4CB168"/>
  <p:tag name="MIO_LASTDOWNLOADED" val="29.01.2020 13:48:04"/>
  <p:tag name="MIO_OBJECTNAME" val="search (transparent glass)"/>
  <p:tag name="MIO_LASTEDITORNAME" val="Rachael Jones"/>
</p:tagLst>
</file>

<file path=ppt/tags/tag229.xml><?xml version="1.0" encoding="utf-8"?>
<p:tagLst xmlns:a="http://schemas.openxmlformats.org/drawingml/2006/main" xmlns:r="http://schemas.openxmlformats.org/officeDocument/2006/relationships" xmlns:p="http://schemas.openxmlformats.org/presentationml/2006/main">
  <p:tag name="MIO_GUID" val="29ce3bfa-f333-4cfa-92a5-55198b04cdba"/>
  <p:tag name="MIO_EKGUID" val="65c57e43-8d0a-497c-b5f0-f95ee5eacba1"/>
  <p:tag name="MIO_UPDATE" val="True"/>
  <p:tag name="MIO_VERSION" val="13.06.2019 21:15:01"/>
  <p:tag name="MIO_DBID" val="12B0C59E-2253-4124-A5E9-470ADF4CB168"/>
  <p:tag name="MIO_LASTDOWNLOADED" val="29.01.2020 14:11:37"/>
  <p:tag name="MIO_OBJECTNAME" val="Browser window"/>
  <p:tag name="MIO_LASTEDITORNAME" val="empower enterprise"/>
</p:tagLst>
</file>

<file path=ppt/tags/tag23.xml><?xml version="1.0" encoding="utf-8"?>
<p:tagLst xmlns:a="http://schemas.openxmlformats.org/drawingml/2006/main" xmlns:r="http://schemas.openxmlformats.org/officeDocument/2006/relationships" xmlns:p="http://schemas.openxmlformats.org/presentationml/2006/main">
  <p:tag name="MIO_GUID" val="69f5acfd-559c-4168-b377-4f8de0d59c7c"/>
  <p:tag name="MIO_EKGUID" val="0619d2df-b3c3-4a86-8aae-7aa89ba25b05"/>
  <p:tag name="MIO_UPDATE" val="True"/>
  <p:tag name="MIO_VERSION" val="02.03.2020 12:25:37"/>
  <p:tag name="MIO_DBID" val="12b0c59e-2253-4124-a5e9-470adf4cb168"/>
  <p:tag name="MIO_LASTDOWNLOADED" val="02.03.2020 12:54:15"/>
  <p:tag name="MIO_OBJECTNAME" val="Cleaning Up Runspace resources"/>
  <p:tag name="MIO_LASTEDITORNAME" val="Devid Treuling"/>
</p:tagLst>
</file>

<file path=ppt/tags/tag230.xml><?xml version="1.0" encoding="utf-8"?>
<p:tagLst xmlns:a="http://schemas.openxmlformats.org/drawingml/2006/main" xmlns:r="http://schemas.openxmlformats.org/officeDocument/2006/relationships" xmlns:p="http://schemas.openxmlformats.org/presentationml/2006/main">
  <p:tag name="MIO_GUID" val="7209000d-aa96-4e20-a91c-501ebc107778"/>
  <p:tag name="MIO_EKGUID" val="3735efcc-9db2-4cfc-b5e5-5d59189678e9"/>
  <p:tag name="MIO_UPDATE" val="True"/>
  <p:tag name="MIO_VERSION" val="02.03.2020 12:25:41"/>
  <p:tag name="MIO_DBID" val="12b0c59e-2253-4124-a5e9-470adf4cb168"/>
  <p:tag name="MIO_LASTDOWNLOADED" val="02.03.2020 12:54:19"/>
  <p:tag name="MIO_OBJECTNAME" val="Debugging example"/>
  <p:tag name="MIO_LASTEDITORNAME" val="Devid Treuling"/>
</p:tagLst>
</file>

<file path=ppt/tags/tag231.xml><?xml version="1.0" encoding="utf-8"?>
<p:tagLst xmlns:a="http://schemas.openxmlformats.org/drawingml/2006/main" xmlns:r="http://schemas.openxmlformats.org/officeDocument/2006/relationships" xmlns:p="http://schemas.openxmlformats.org/presentationml/2006/main">
  <p:tag name="MIO_GUID" val="c81b9d83-97ee-4e63-9582-56a5b96f19a9"/>
  <p:tag name="MIO_EKGUID" val="916bce88-01ed-4486-871d-7feb2109007e"/>
  <p:tag name="MIO_UPDATE" val="True"/>
  <p:tag name="MIO_VERSION" val="02.03.2020 12:25:41"/>
  <p:tag name="MIO_DBID" val="12b0c59e-2253-4124-a5e9-470adf4cb168"/>
  <p:tag name="MIO_LASTDOWNLOADED" val="02.03.2020 12:54:19"/>
  <p:tag name="MIO_OBJECTNAME" val="Runspace streams"/>
  <p:tag name="MIO_LASTEDITORNAME" val="Devid Treuling"/>
</p:tagLst>
</file>

<file path=ppt/tags/tag23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950e85fe-8da0-47fd-b188-ea9c79f34d7d"/>
  <p:tag name="MIO_UPDATE" val="True"/>
  <p:tag name="MIO_VERSION" val="02.03.2020 12:25:41"/>
  <p:tag name="MIO_DBID" val="12b0c59e-2253-4124-a5e9-470adf4cb168"/>
  <p:tag name="MIO_LASTDOWNLOADED" val="02.03.2020 12:54:19"/>
  <p:tag name="MIO_OBJECTNAME" val="Demonstration (6)"/>
  <p:tag name="MIO_LASTEDITORNAME" val="Devid Treuling"/>
</p:tagLst>
</file>

<file path=ppt/tags/tag233.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93a76f6a-6876-4b0f-b7ce-00ce9a700cc6"/>
  <p:tag name="MIO_UPDATE" val="True"/>
  <p:tag name="MIO_VERSION" val="20.09.2019 20:13:13"/>
  <p:tag name="MIO_DBID" val="12B0C59E-2253-4124-A5E9-470ADF4CB168"/>
  <p:tag name="MIO_LASTDOWNLOADED" val="13.12.2019 11:59:17"/>
  <p:tag name="MIO_OBJECTNAME" val="Demo 01"/>
  <p:tag name="MIO_LASTEDITORNAME" val="Devid Treuling"/>
</p:tagLst>
</file>

<file path=ppt/tags/tag234.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dff9f261-9489-4495-afe4-b42c092fab96"/>
  <p:tag name="MIO_UPDATE" val="True"/>
  <p:tag name="MIO_VERSION" val="02.03.2020 12:25:42"/>
  <p:tag name="MIO_DBID" val="12b0c59e-2253-4124-a5e9-470adf4cb168"/>
  <p:tag name="MIO_LASTDOWNLOADED" val="02.03.2020 12:54:19"/>
  <p:tag name="MIO_OBJECTNAME" val="Questions? (6)"/>
  <p:tag name="MIO_LASTEDITORNAME" val="Devid Treuling"/>
</p:tagLst>
</file>

<file path=ppt/tags/tag235.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36.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80d3586c-e1f3-4ca7-830f-d3668e44b470"/>
  <p:tag name="MIO_UPDATE" val="True"/>
  <p:tag name="MIO_VERSION" val="02.03.2020 12:25:42"/>
  <p:tag name="MIO_DBID" val="12b0c59e-2253-4124-a5e9-470adf4cb168"/>
  <p:tag name="MIO_LASTDOWNLOADED" val="02.03.2020 12:54:19"/>
  <p:tag name="MIO_OBJECTNAME" val="Runspaces (2)"/>
  <p:tag name="MIO_LASTEDITORNAME" val="Devid Treuling"/>
</p:tagLst>
</file>

<file path=ppt/tags/tag23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VERSION" val="28.08.2019 14:31:22"/>
  <p:tag name="MIO_DBID" val="12B0C59E-2253-4124-A5E9-470ADF4CB168"/>
  <p:tag name="MIO_LASTDOWNLOADED" val="28.08.2019 16:32:58"/>
  <p:tag name="MIO_OBJECTNAME" val="Lab"/>
  <p:tag name="MIO_LASTEDITORNAME" val="Devid Treuling"/>
</p:tagLst>
</file>

<file path=ppt/tags/tag238.xml><?xml version="1.0" encoding="utf-8"?>
<p:tagLst xmlns:a="http://schemas.openxmlformats.org/drawingml/2006/main" xmlns:r="http://schemas.openxmlformats.org/officeDocument/2006/relationships" xmlns:p="http://schemas.openxmlformats.org/presentationml/2006/main">
  <p:tag name="MIO_GUID" val="441c0a46-e4a5-417b-820e-6717dae02860"/>
  <p:tag name="MIO_EKGUID" val="80389902-77a4-4883-8492-0c07349c6631"/>
  <p:tag name="MIO_UPDATE" val="True"/>
  <p:tag name="MIO_VERSION" val="02.03.2020 12:25:42"/>
  <p:tag name="MIO_DBID" val="12b0c59e-2253-4124-a5e9-470adf4cb168"/>
  <p:tag name="MIO_LASTDOWNLOADED" val="02.03.2020 12:54:19"/>
  <p:tag name="MIO_OBJECTNAME" val="Slide 50"/>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7209000d-aa96-4e20-a91c-501ebc107778"/>
  <p:tag name="MIO_EKGUID" val="9e1462e2-2182-480b-9b4a-2f0f67235488"/>
  <p:tag name="MIO_UPDATE" val="True"/>
  <p:tag name="MIO_VERSION" val="02.03.2020 12:25:37"/>
  <p:tag name="MIO_DBID" val="12b0c59e-2253-4124-a5e9-470adf4cb168"/>
  <p:tag name="MIO_LASTDOWNLOADED" val="02.03.2020 12:54:15"/>
  <p:tag name="MIO_OBJECTNAME" val="Cleaning Up Runspace resources - Example"/>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4b5c45b7-a57a-4e19-9bab-9f34b7172ba4"/>
  <p:tag name="MIO_UPDATE" val="True"/>
  <p:tag name="MIO_VERSION" val="02.03.2020 12:25:37"/>
  <p:tag name="MIO_DBID" val="12b0c59e-2253-4124-a5e9-470adf4cb168"/>
  <p:tag name="MIO_LASTDOWNLOADED" val="02.03.2020 12:54:15"/>
  <p:tag name="MIO_OBJECTNAME" val="Demonstration"/>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93a76f6a-6876-4b0f-b7ce-00ce9a700cc6"/>
  <p:tag name="MIO_UPDATE" val="True"/>
  <p:tag name="MIO_VERSION" val="20.09.2019 20:13:13"/>
  <p:tag name="MIO_DBID" val="12B0C59E-2253-4124-A5E9-470ADF4CB168"/>
  <p:tag name="MIO_LASTDOWNLOADED" val="13.12.2019 11:59:17"/>
  <p:tag name="MIO_OBJECTNAME" val="Demo 01"/>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c2bd319b-934a-4795-88df-e06bc78decae"/>
  <p:tag name="MIO_UPDATE" val="True"/>
  <p:tag name="MIO_VERSION" val="02.03.2020 12:25:37"/>
  <p:tag name="MIO_DBID" val="12b0c59e-2253-4124-a5e9-470adf4cb168"/>
  <p:tag name="MIO_LASTDOWNLOADED" val="02.03.2020 12:54:15"/>
  <p:tag name="MIO_OBJECTNAME" val="Questions?"/>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GUID" val="4d072933-1d77-4407-96ef-f581a5bc26c8"/>
  <p:tag name="MIO_EKGUID" val="eff9ec25-d14d-480c-974e-a7d34de5abb9"/>
  <p:tag name="MIO_UPDATE" val="True"/>
  <p:tag name="MIO_VERSION" val="02.03.2020 12:25:37"/>
  <p:tag name="MIO_DBID" val="12b0c59e-2253-4124-a5e9-470adf4cb168"/>
  <p:tag name="MIO_LASTDOWNLOADED" val="02.03.2020 12:54:15"/>
  <p:tag name="MIO_OBJECTNAME" val="Runspace commands"/>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aa04ec43-c604-4a73-b2eb-0ef0ee77f79c"/>
  <p:tag name="MIO_EKGUID" val="03c6d8e9-b674-4658-a489-730842dd35d3"/>
  <p:tag name="MIO_UPDATE" val="True"/>
  <p:tag name="MIO_VERSION" val="02.03.2020 12:25:37"/>
  <p:tag name="MIO_DBID" val="12b0c59e-2253-4124-a5e9-470adf4cb168"/>
  <p:tag name="MIO_LASTDOWNLOADED" val="02.03.2020 12:54:15"/>
  <p:tag name="MIO_OBJECTNAME" val="Runspace Commands"/>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32.xml><?xml version="1.0" encoding="utf-8"?>
<p:tagLst xmlns:a="http://schemas.openxmlformats.org/drawingml/2006/main" xmlns:r="http://schemas.openxmlformats.org/officeDocument/2006/relationships" xmlns:p="http://schemas.openxmlformats.org/presentationml/2006/main">
  <p:tag name="MIO_GUID" val="308cebb0-e864-41cd-8f29-854afe7c060a"/>
  <p:tag name="MIO_EKGUID" val="e05d95e2-b43d-4c9c-819b-d818d4485987"/>
  <p:tag name="MIO_UPDATE" val="True"/>
  <p:tag name="MIO_VERSION" val="02.03.2020 12:25:37"/>
  <p:tag name="MIO_DBID" val="12b0c59e-2253-4124-a5e9-470adf4cb168"/>
  <p:tag name="MIO_LASTDOWNLOADED" val="02.03.2020 12:54:15"/>
  <p:tag name="MIO_OBJECTNAME" val="PowerShell.exe Default Runspace"/>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beab6b5b-f73d-4c24-b260-8fc9ec0e8339"/>
  <p:tag name="MIO_EKGUID" val="b5e23ee2-f9c7-44dc-84cf-28516b0e4847"/>
  <p:tag name="MIO_UPDATE" val="True"/>
  <p:tag name="MIO_VERSION" val="02.03.2020 12:25:37"/>
  <p:tag name="MIO_DBID" val="12b0c59e-2253-4124-a5e9-470adf4cb168"/>
  <p:tag name="MIO_LASTDOWNLOADED" val="02.03.2020 12:54:15"/>
  <p:tag name="MIO_OBJECTNAME" val="Inspecting the PowerShell.exe Runspace"/>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GUID" val="1d7a591e-1241-4805-a69c-319dd66b0e73"/>
  <p:tag name="MIO_EKGUID" val="a9e6c297-9817-48df-9056-bfe023f2a240"/>
  <p:tag name="MIO_UPDATE" val="True"/>
  <p:tag name="MIO_VERSION" val="02.03.2020 12:25:37"/>
  <p:tag name="MIO_DBID" val="12b0c59e-2253-4124-a5e9-470adf4cb168"/>
  <p:tag name="MIO_LASTDOWNLOADED" val="02.03.2020 12:54:15"/>
  <p:tag name="MIO_OBJECTNAME" val="Inspecting the PowerShell.exe Runspace Session State"/>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1aef73-86e1-4582-adaf-55f6c1f523cf"/>
  <p:tag name="MIO_UPDATE" val="True"/>
  <p:tag name="MIO_VERSION" val="02.03.2020 12:25:38"/>
  <p:tag name="MIO_DBID" val="12b0c59e-2253-4124-a5e9-470adf4cb168"/>
  <p:tag name="MIO_LASTDOWNLOADED" val="02.03.2020 12:54:16"/>
  <p:tag name="MIO_OBJECTNAME" val="Demonstration (2)"/>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93a76f6a-6876-4b0f-b7ce-00ce9a700cc6"/>
  <p:tag name="MIO_UPDATE" val="True"/>
  <p:tag name="MIO_VERSION" val="20.09.2019 20:13:13"/>
  <p:tag name="MIO_DBID" val="12B0C59E-2253-4124-A5E9-470ADF4CB168"/>
  <p:tag name="MIO_LASTDOWNLOADED" val="13.12.2019 11:59:17"/>
  <p:tag name="MIO_OBJECTNAME" val="Demo 01"/>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86433090-693a-415c-8fb9-2021a648b9be"/>
  <p:tag name="MIO_UPDATE" val="True"/>
  <p:tag name="MIO_VERSION" val="02.03.2020 12:25:38"/>
  <p:tag name="MIO_DBID" val="12b0c59e-2253-4124-a5e9-470adf4cb168"/>
  <p:tag name="MIO_LASTDOWNLOADED" val="02.03.2020 12:54:16"/>
  <p:tag name="MIO_OBJECTNAME" val="Questions? (2)"/>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GUID" val="3704a248-28d7-4e61-8486-7952b6ed73eb"/>
  <p:tag name="MIO_EKGUID" val="956a06b7-cc17-44a0-a81e-bb0a2147380e"/>
  <p:tag name="MIO_UPDATE" val="True"/>
  <p:tag name="MIO_VERSION" val="02.03.2020 12:25:38"/>
  <p:tag name="MIO_DBID" val="12b0c59e-2253-4124-a5e9-470adf4cb168"/>
  <p:tag name="MIO_LASTDOWNLOADED" val="02.03.2020 12:54:16"/>
  <p:tag name="MIO_OBJECTNAME" val="Creating and Initializing Runspaces"/>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GUID" val="5b52b9a8-7900-4fa0-bfdd-f096069f335a"/>
  <p:tag name="MIO_EKGUID" val="4e21a6ae-e027-48ee-86ad-de1e58a80d37"/>
  <p:tag name="MIO_UPDATE" val="True"/>
  <p:tag name="MIO_VERSION" val="02.03.2020 12:25:38"/>
  <p:tag name="MIO_DBID" val="12b0c59e-2253-4124-a5e9-470adf4cb168"/>
  <p:tag name="MIO_LASTDOWNLOADED" val="02.03.2020 12:54:16"/>
  <p:tag name="MIO_OBJECTNAME" val="Creating and Initializing Custom Runspaces Flow"/>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GUID" val="470772c3-b3d9-47b0-aad4-7a1cd969c8af"/>
  <p:tag name="MIO_EKGUID" val="5830d151-6736-461f-b50c-a0fee57c5937"/>
  <p:tag name="MIO_UPDATE" val="True"/>
  <p:tag name="MIO_VERSION" val="13.06.2019 18:28:49"/>
  <p:tag name="MIO_DBID" val="12B0C59E-2253-4124-A5E9-470ADF4CB168"/>
  <p:tag name="MIO_LASTDOWNLOADED" val="28.01.2020 13:59:33"/>
  <p:tag name="MIO_OBJECTNAME" val="Creative process"/>
  <p:tag name="MIO_LASTEDITORNAME" val="empower enterprise"/>
</p:tagLst>
</file>

<file path=ppt/tags/tag42.xml><?xml version="1.0" encoding="utf-8"?>
<p:tagLst xmlns:a="http://schemas.openxmlformats.org/drawingml/2006/main" xmlns:r="http://schemas.openxmlformats.org/officeDocument/2006/relationships" xmlns:p="http://schemas.openxmlformats.org/presentationml/2006/main">
  <p:tag name="MIO_GUID" val="b81d5f98-7e71-445c-8dad-0b5f2bc1a92b"/>
  <p:tag name="MIO_EKGUID" val="55f3d7fb-6960-44ee-9ee8-c84c470207af"/>
  <p:tag name="MIO_UPDATE" val="True"/>
  <p:tag name="MIO_VERSION" val="13.06.2019 18:28:19"/>
  <p:tag name="MIO_DBID" val="12B0C59E-2253-4124-A5E9-470ADF4CB168"/>
  <p:tag name="MIO_LASTDOWNLOADED" val="28.01.2020 14:01:48"/>
  <p:tag name="MIO_OBJECTNAME" val="Insert"/>
  <p:tag name="MIO_LASTEDITORNAME" val="empower enterprise"/>
</p:tagLst>
</file>

<file path=ppt/tags/tag43.xml><?xml version="1.0" encoding="utf-8"?>
<p:tagLst xmlns:a="http://schemas.openxmlformats.org/drawingml/2006/main" xmlns:r="http://schemas.openxmlformats.org/officeDocument/2006/relationships" xmlns:p="http://schemas.openxmlformats.org/presentationml/2006/main">
  <p:tag name="MIO_GUID" val="821580ab-6d49-47c5-9f02-46dcd0881aa6"/>
  <p:tag name="MIO_EKGUID" val="ea1766d5-6bbe-4122-83a4-2cf8dcb7c824"/>
  <p:tag name="MIO_UPDATE" val="True"/>
  <p:tag name="MIO_VERSION" val="12.06.2019 20:15:12"/>
  <p:tag name="MIO_DBID" val="12B0C59E-2253-4124-A5E9-470ADF4CB168"/>
  <p:tag name="MIO_LASTDOWNLOADED" val="20.01.2020 17:44:23"/>
  <p:tag name="MIO_OBJECTNAME" val="Repair"/>
  <p:tag name="MIO_LASTEDITORNAME" val="empower enterprise"/>
</p:tagLst>
</file>

<file path=ppt/tags/tag44.xml><?xml version="1.0" encoding="utf-8"?>
<p:tagLst xmlns:a="http://schemas.openxmlformats.org/drawingml/2006/main" xmlns:r="http://schemas.openxmlformats.org/officeDocument/2006/relationships" xmlns:p="http://schemas.openxmlformats.org/presentationml/2006/main">
  <p:tag name="MIO_GUID" val="7209000d-aa96-4e20-a91c-501ebc107778"/>
  <p:tag name="MIO_EKGUID" val="072401b4-5ec1-43ff-997f-2b077bf3b259"/>
  <p:tag name="MIO_UPDATE" val="True"/>
  <p:tag name="MIO_VERSION" val="02.03.2020 12:25:38"/>
  <p:tag name="MIO_DBID" val="12b0c59e-2253-4124-a5e9-470adf4cb168"/>
  <p:tag name="MIO_LASTDOWNLOADED" val="02.03.2020 12:54:16"/>
  <p:tag name="MIO_OBJECTNAME" val="Creating and Initializing Custom Runspaces – Example 2"/>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46.xml><?xml version="1.0" encoding="utf-8"?>
<p:tagLst xmlns:a="http://schemas.openxmlformats.org/drawingml/2006/main" xmlns:r="http://schemas.openxmlformats.org/officeDocument/2006/relationships" xmlns:p="http://schemas.openxmlformats.org/presentationml/2006/main">
  <p:tag name="MIO_GUID" val="7209000d-aa96-4e20-a91c-501ebc107778"/>
  <p:tag name="MIO_EKGUID" val="c9a867a2-fb04-46c2-8b88-97584eff8ef3"/>
  <p:tag name="MIO_UPDATE" val="True"/>
  <p:tag name="MIO_VERSION" val="02.03.2020 12:25:38"/>
  <p:tag name="MIO_DBID" val="12b0c59e-2253-4124-a5e9-470adf4cb168"/>
  <p:tag name="MIO_LASTDOWNLOADED" val="02.03.2020 12:54:16"/>
  <p:tag name="MIO_OBJECTNAME" val="Creating and Initializing Custom Runspaces – Example 3"/>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48.xml><?xml version="1.0" encoding="utf-8"?>
<p:tagLst xmlns:a="http://schemas.openxmlformats.org/drawingml/2006/main" xmlns:r="http://schemas.openxmlformats.org/officeDocument/2006/relationships" xmlns:p="http://schemas.openxmlformats.org/presentationml/2006/main">
  <p:tag name="MIO_GUID" val="8432f7b3-3590-4f1e-9264-0565e33329df"/>
  <p:tag name="MIO_EKGUID" val="0f4f814a-ab82-487d-b42d-389d467bcc9f"/>
  <p:tag name="MIO_UPDATE" val="True"/>
  <p:tag name="MIO_VERSION" val="02.03.2020 12:25:38"/>
  <p:tag name="MIO_DBID" val="12b0c59e-2253-4124-a5e9-470adf4cb168"/>
  <p:tag name="MIO_LASTDOWNLOADED" val="02.03.2020 12:54:16"/>
  <p:tag name="MIO_OBJECTNAME" val="PowerShell Session Configuration Sample File"/>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407ca32-a04e-4737-9959-c575c64af08e"/>
  <p:tag name="MIO_UPDATE" val="True"/>
  <p:tag name="MIO_VERSION" val="02.03.2020 12:25:38"/>
  <p:tag name="MIO_DBID" val="12b0c59e-2253-4124-a5e9-470adf4cb168"/>
  <p:tag name="MIO_LASTDOWNLOADED" val="02.03.2020 12:54:16"/>
  <p:tag name="MIO_OBJECTNAME" val="Demonstration (3)"/>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27.02.2020 19:40:05"/>
  <p:tag name="MIO_OBJECTNAME" val="Light Grey"/>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93a76f6a-6876-4b0f-b7ce-00ce9a700cc6"/>
  <p:tag name="MIO_UPDATE" val="True"/>
  <p:tag name="MIO_VERSION" val="20.09.2019 20:13:13"/>
  <p:tag name="MIO_DBID" val="12B0C59E-2253-4124-A5E9-470ADF4CB168"/>
  <p:tag name="MIO_LASTDOWNLOADED" val="13.12.2019 11:59:17"/>
  <p:tag name="MIO_OBJECTNAME" val="Demo 01"/>
  <p:tag name="MIO_LASTEDITORNAME" val="Devid Treuling"/>
</p:tagLst>
</file>

<file path=ppt/tags/tag51.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ade442d8-d91d-4446-8144-82814f8937be"/>
  <p:tag name="MIO_UPDATE" val="True"/>
  <p:tag name="MIO_VERSION" val="02.03.2020 12:25:39"/>
  <p:tag name="MIO_DBID" val="12b0c59e-2253-4124-a5e9-470adf4cb168"/>
  <p:tag name="MIO_LASTDOWNLOADED" val="02.03.2020 12:54:16"/>
  <p:tag name="MIO_OBJECTNAME" val="Questions? (3)"/>
  <p:tag name="MIO_LASTEDITORNAME" val="Devid Treuling"/>
</p:tagLst>
</file>

<file path=ppt/tags/tag5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3.xml><?xml version="1.0" encoding="utf-8"?>
<p:tagLst xmlns:a="http://schemas.openxmlformats.org/drawingml/2006/main" xmlns:r="http://schemas.openxmlformats.org/officeDocument/2006/relationships" xmlns:p="http://schemas.openxmlformats.org/presentationml/2006/main">
  <p:tag name="MIO_GUID" val="69ee6484-e073-4818-91e4-133ec0fc529e"/>
  <p:tag name="MIO_EKGUID" val="cd74a9b8-b7ae-4137-a358-5af5d42d7d35"/>
  <p:tag name="MIO_UPDATE" val="True"/>
  <p:tag name="MIO_VERSION" val="02.03.2020 12:25:39"/>
  <p:tag name="MIO_DBID" val="12b0c59e-2253-4124-a5e9-470adf4cb168"/>
  <p:tag name="MIO_LASTDOWNLOADED" val="02.03.2020 12:54:16"/>
  <p:tag name="MIO_OBJECTNAME" val="Invoking Runspace Async and Sync"/>
  <p:tag name="MIO_LASTEDITORNAME" val="Devid Treuling"/>
</p:tagLst>
</file>

<file path=ppt/tags/tag54.xml><?xml version="1.0" encoding="utf-8"?>
<p:tagLst xmlns:a="http://schemas.openxmlformats.org/drawingml/2006/main" xmlns:r="http://schemas.openxmlformats.org/officeDocument/2006/relationships" xmlns:p="http://schemas.openxmlformats.org/presentationml/2006/main">
  <p:tag name="MIO_GUID" val="95c87484-82ce-4983-8112-7c1ec49c6935"/>
  <p:tag name="MIO_EKGUID" val="4c2e5490-948b-4931-8d11-28a56febed09"/>
  <p:tag name="MIO_UPDATE" val="True"/>
  <p:tag name="MIO_VERSION" val="02.03.2020 12:25:39"/>
  <p:tag name="MIO_DBID" val="12b0c59e-2253-4124-a5e9-470adf4cb168"/>
  <p:tag name="MIO_LASTDOWNLOADED" val="02.03.2020 12:54:17"/>
  <p:tag name="MIO_OBJECTNAME" val="Synchronous Processing"/>
  <p:tag name="MIO_LASTEDITORNAME" val="Devid Treuling"/>
</p:tagLst>
</file>

<file path=ppt/tags/tag55.xml><?xml version="1.0" encoding="utf-8"?>
<p:tagLst xmlns:a="http://schemas.openxmlformats.org/drawingml/2006/main" xmlns:r="http://schemas.openxmlformats.org/officeDocument/2006/relationships" xmlns:p="http://schemas.openxmlformats.org/presentationml/2006/main">
  <p:tag name="MIO_GUID" val="0f0d7b79-8cb4-4206-8e48-0239e1961427"/>
  <p:tag name="MIO_EKGUID" val="33c6599e-ce49-4600-98a3-920f8c90ad36"/>
  <p:tag name="MIO_UPDATE" val="True"/>
  <p:tag name="MIO_VERSION" val="18.06.2019 17:32:14"/>
  <p:tag name="MIO_DBID" val="12B0C59E-2253-4124-A5E9-470ADF4CB168"/>
  <p:tag name="MIO_LASTDOWNLOADED" val="23.01.2020 17:27:35"/>
  <p:tag name="MIO_OBJECTNAME" val="gears"/>
  <p:tag name="MIO_LASTEDITORNAME" val="empower enterprise"/>
</p:tagLst>
</file>

<file path=ppt/tags/tag56.xml><?xml version="1.0" encoding="utf-8"?>
<p:tagLst xmlns:a="http://schemas.openxmlformats.org/drawingml/2006/main" xmlns:r="http://schemas.openxmlformats.org/officeDocument/2006/relationships" xmlns:p="http://schemas.openxmlformats.org/presentationml/2006/main">
  <p:tag name="MIO_GUID" val="7a2b8e10-82ed-4f65-aeb9-7b2c18337959"/>
  <p:tag name="MIO_EKGUID" val="34c0c9d6-d796-430d-a613-040576b1a40c"/>
  <p:tag name="MIO_UPDATE" val="True"/>
  <p:tag name="MIO_VERSION" val="06.09.2019 11:29:56"/>
  <p:tag name="MIO_DBID" val="12B0C59E-2253-4124-A5E9-470ADF4CB168"/>
  <p:tag name="MIO_LASTDOWNLOADED" val="23.01.2020 17:33:57"/>
  <p:tag name="MIO_OBJECTNAME" val="Right arrow"/>
  <p:tag name="MIO_LASTEDITORNAME" val="Devid Treuling"/>
</p:tagLst>
</file>

<file path=ppt/tags/tag57.xml><?xml version="1.0" encoding="utf-8"?>
<p:tagLst xmlns:a="http://schemas.openxmlformats.org/drawingml/2006/main" xmlns:r="http://schemas.openxmlformats.org/officeDocument/2006/relationships" xmlns:p="http://schemas.openxmlformats.org/presentationml/2006/main">
  <p:tag name="MIO_GUID" val="29ce3bfa-f333-4cfa-92a5-55198b04cdba"/>
  <p:tag name="MIO_EKGUID" val="65c57e43-8d0a-497c-b5f0-f95ee5eacba1"/>
  <p:tag name="MIO_UPDATE" val="True"/>
  <p:tag name="MIO_VERSION" val="13.06.2019 21:15:01"/>
  <p:tag name="MIO_DBID" val="12B0C59E-2253-4124-A5E9-470ADF4CB168"/>
  <p:tag name="MIO_LASTDOWNLOADED" val="23.01.2020 17:34:56"/>
  <p:tag name="MIO_OBJECTNAME" val="Browser window"/>
  <p:tag name="MIO_LASTEDITORNAME" val="empower enterprise"/>
</p:tagLst>
</file>

<file path=ppt/tags/tag58.xml><?xml version="1.0" encoding="utf-8"?>
<p:tagLst xmlns:a="http://schemas.openxmlformats.org/drawingml/2006/main" xmlns:r="http://schemas.openxmlformats.org/officeDocument/2006/relationships" xmlns:p="http://schemas.openxmlformats.org/presentationml/2006/main">
  <p:tag name="MIO_GUID" val="7a2b8e10-82ed-4f65-aeb9-7b2c18337959"/>
  <p:tag name="MIO_EKGUID" val="34c0c9d6-d796-430d-a613-040576b1a40c"/>
  <p:tag name="MIO_UPDATE" val="True"/>
  <p:tag name="MIO_VERSION" val="06.09.2019 11:29:56"/>
  <p:tag name="MIO_DBID" val="12B0C59E-2253-4124-A5E9-470ADF4CB168"/>
  <p:tag name="MIO_LASTDOWNLOADED" val="23.01.2020 17:33:57"/>
  <p:tag name="MIO_OBJECTNAME" val="Right arrow"/>
  <p:tag name="MIO_LASTEDITORNAME" val="Devid Treuling"/>
</p:tagLst>
</file>

<file path=ppt/tags/tag59.xml><?xml version="1.0" encoding="utf-8"?>
<p:tagLst xmlns:a="http://schemas.openxmlformats.org/drawingml/2006/main" xmlns:r="http://schemas.openxmlformats.org/officeDocument/2006/relationships" xmlns:p="http://schemas.openxmlformats.org/presentationml/2006/main">
  <p:tag name="MIO_GUID" val="29ce3bfa-f333-4cfa-92a5-55198b04cdba"/>
  <p:tag name="MIO_EKGUID" val="65c57e43-8d0a-497c-b5f0-f95ee5eacba1"/>
  <p:tag name="MIO_UPDATE" val="True"/>
  <p:tag name="MIO_VERSION" val="13.06.2019 21:15:01"/>
  <p:tag name="MIO_DBID" val="12B0C59E-2253-4124-A5E9-470ADF4CB168"/>
  <p:tag name="MIO_LASTDOWNLOADED" val="23.01.2020 17:34:56"/>
  <p:tag name="MIO_OBJECTNAME" val="Browser window"/>
  <p:tag name="MIO_LASTEDITORNAME" val="empower enterprise"/>
</p:tagLst>
</file>

<file path=ppt/tags/tag6.xml><?xml version="1.0" encoding="utf-8"?>
<p:tagLst xmlns:a="http://schemas.openxmlformats.org/drawingml/2006/main" xmlns:r="http://schemas.openxmlformats.org/officeDocument/2006/relationships" xmlns:p="http://schemas.openxmlformats.org/presentationml/2006/main">
  <p:tag name="MIO_GUID" val="ce76e718-978b-456e-bd8e-651d302ecf1e"/>
  <p:tag name="MIO_EKGUID" val="2608f1c4-0e1a-4c5a-988a-771994f169ea"/>
  <p:tag name="MIO_UPDATE" val="True"/>
  <p:tag name="MIO_VERSION" val="02.03.2020 12:25:36"/>
  <p:tag name="MIO_DBID" val="12b0c59e-2253-4124-a5e9-470adf4cb168"/>
  <p:tag name="MIO_LASTDOWNLOADED" val="02.03.2020 12:54:14"/>
  <p:tag name="MIO_OBJECTNAME" val="Runspaces"/>
  <p:tag name="MIO_LASTEDITORNAME" val="Devid Treuling"/>
</p:tagLst>
</file>

<file path=ppt/tags/tag60.xml><?xml version="1.0" encoding="utf-8"?>
<p:tagLst xmlns:a="http://schemas.openxmlformats.org/drawingml/2006/main" xmlns:r="http://schemas.openxmlformats.org/officeDocument/2006/relationships" xmlns:p="http://schemas.openxmlformats.org/presentationml/2006/main">
  <p:tag name="MIO_GUID" val="7209000d-aa96-4e20-a91c-501ebc107778"/>
  <p:tag name="MIO_EKGUID" val="16b6970f-fcaf-4e80-9cfc-a430298ed9d1"/>
  <p:tag name="MIO_UPDATE" val="True"/>
  <p:tag name="MIO_VERSION" val="02.03.2020 12:25:39"/>
  <p:tag name="MIO_DBID" val="12b0c59e-2253-4124-a5e9-470adf4cb168"/>
  <p:tag name="MIO_LASTDOWNLOADED" val="02.03.2020 12:54:17"/>
  <p:tag name="MIO_OBJECTNAME" val="Synchronous Processing – Example"/>
  <p:tag name="MIO_LASTEDITORNAME" val="Devid Treuling"/>
</p:tagLst>
</file>

<file path=ppt/tags/tag61.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62.xml><?xml version="1.0" encoding="utf-8"?>
<p:tagLst xmlns:a="http://schemas.openxmlformats.org/drawingml/2006/main" xmlns:r="http://schemas.openxmlformats.org/officeDocument/2006/relationships" xmlns:p="http://schemas.openxmlformats.org/presentationml/2006/main">
  <p:tag name="MIO_GUID" val="f03f117e-0d67-4860-bcdf-463e627db44f"/>
  <p:tag name="MIO_EKGUID" val="16d57560-f10b-43a7-a7f6-247a011ea62f"/>
  <p:tag name="MIO_UPDATE" val="True"/>
  <p:tag name="MIO_VERSION" val="02.03.2020 12:25:39"/>
  <p:tag name="MIO_DBID" val="12b0c59e-2253-4124-a5e9-470adf4cb168"/>
  <p:tag name="MIO_LASTDOWNLOADED" val="02.03.2020 12:54:17"/>
  <p:tag name="MIO_OBJECTNAME" val="Asynchronous Processing"/>
  <p:tag name="MIO_LASTEDITORNAME" val="Devid Treuling"/>
</p:tagLst>
</file>

<file path=ppt/tags/tag63.xml><?xml version="1.0" encoding="utf-8"?>
<p:tagLst xmlns:a="http://schemas.openxmlformats.org/drawingml/2006/main" xmlns:r="http://schemas.openxmlformats.org/officeDocument/2006/relationships" xmlns:p="http://schemas.openxmlformats.org/presentationml/2006/main">
  <p:tag name="MIO_GUID" val="c9604ed5-708d-4fbe-abfd-17fec04a3291"/>
  <p:tag name="MIO_EKGUID" val="9608a9b7-5c8a-4787-8396-0ee1e4c3cb9a"/>
  <p:tag name="MIO_UPDATE" val="True"/>
  <p:tag name="MIO_VERSION" val="06.09.2019 11:30:00"/>
  <p:tag name="MIO_DBID" val="12B0C59E-2253-4124-A5E9-470ADF4CB168"/>
  <p:tag name="MIO_LASTDOWNLOADED" val="23.01.2020 17:34:26"/>
  <p:tag name="MIO_OBJECTNAME" val="Right and up"/>
  <p:tag name="MIO_LASTEDITORNAME" val="Devid Treuling"/>
</p:tagLst>
</file>

<file path=ppt/tags/tag64.xml><?xml version="1.0" encoding="utf-8"?>
<p:tagLst xmlns:a="http://schemas.openxmlformats.org/drawingml/2006/main" xmlns:r="http://schemas.openxmlformats.org/officeDocument/2006/relationships" xmlns:p="http://schemas.openxmlformats.org/presentationml/2006/main">
  <p:tag name="MIO_GUID" val="29ce3bfa-f333-4cfa-92a5-55198b04cdba"/>
  <p:tag name="MIO_EKGUID" val="65c57e43-8d0a-497c-b5f0-f95ee5eacba1"/>
  <p:tag name="MIO_UPDATE" val="True"/>
  <p:tag name="MIO_VERSION" val="13.06.2019 21:15:01"/>
  <p:tag name="MIO_DBID" val="12B0C59E-2253-4124-A5E9-470ADF4CB168"/>
  <p:tag name="MIO_LASTDOWNLOADED" val="23.01.2020 17:34:56"/>
  <p:tag name="MIO_OBJECTNAME" val="Browser window"/>
  <p:tag name="MIO_LASTEDITORNAME" val="empower enterprise"/>
</p:tagLst>
</file>

<file path=ppt/tags/tag65.xml><?xml version="1.0" encoding="utf-8"?>
<p:tagLst xmlns:a="http://schemas.openxmlformats.org/drawingml/2006/main" xmlns:r="http://schemas.openxmlformats.org/officeDocument/2006/relationships" xmlns:p="http://schemas.openxmlformats.org/presentationml/2006/main">
  <p:tag name="MIO_GUID" val="c9604ed5-708d-4fbe-abfd-17fec04a3291"/>
  <p:tag name="MIO_EKGUID" val="9608a9b7-5c8a-4787-8396-0ee1e4c3cb9a"/>
  <p:tag name="MIO_UPDATE" val="True"/>
  <p:tag name="MIO_VERSION" val="06.09.2019 11:30:00"/>
  <p:tag name="MIO_DBID" val="12B0C59E-2253-4124-A5E9-470ADF4CB168"/>
  <p:tag name="MIO_LASTDOWNLOADED" val="23.01.2020 17:34:26"/>
  <p:tag name="MIO_OBJECTNAME" val="Right and up"/>
  <p:tag name="MIO_LASTEDITORNAME" val="Devid Treuling"/>
</p:tagLst>
</file>

<file path=ppt/tags/tag66.xml><?xml version="1.0" encoding="utf-8"?>
<p:tagLst xmlns:a="http://schemas.openxmlformats.org/drawingml/2006/main" xmlns:r="http://schemas.openxmlformats.org/officeDocument/2006/relationships" xmlns:p="http://schemas.openxmlformats.org/presentationml/2006/main">
  <p:tag name="MIO_GUID" val="0f0d7b79-8cb4-4206-8e48-0239e1961427"/>
  <p:tag name="MIO_EKGUID" val="33c6599e-ce49-4600-98a3-920f8c90ad36"/>
  <p:tag name="MIO_UPDATE" val="True"/>
  <p:tag name="MIO_VERSION" val="18.06.2019 17:32:14"/>
  <p:tag name="MIO_DBID" val="12B0C59E-2253-4124-A5E9-470ADF4CB168"/>
  <p:tag name="MIO_LASTDOWNLOADED" val="23.01.2020 17:27:35"/>
  <p:tag name="MIO_OBJECTNAME" val="gears"/>
  <p:tag name="MIO_LASTEDITORNAME" val="empower enterprise"/>
</p:tagLst>
</file>

<file path=ppt/tags/tag67.xml><?xml version="1.0" encoding="utf-8"?>
<p:tagLst xmlns:a="http://schemas.openxmlformats.org/drawingml/2006/main" xmlns:r="http://schemas.openxmlformats.org/officeDocument/2006/relationships" xmlns:p="http://schemas.openxmlformats.org/presentationml/2006/main">
  <p:tag name="MIO_GUID" val="29ce3bfa-f333-4cfa-92a5-55198b04cdba"/>
  <p:tag name="MIO_EKGUID" val="65c57e43-8d0a-497c-b5f0-f95ee5eacba1"/>
  <p:tag name="MIO_UPDATE" val="True"/>
  <p:tag name="MIO_VERSION" val="13.06.2019 21:15:01"/>
  <p:tag name="MIO_DBID" val="12B0C59E-2253-4124-A5E9-470ADF4CB168"/>
  <p:tag name="MIO_LASTDOWNLOADED" val="23.01.2020 17:34:56"/>
  <p:tag name="MIO_OBJECTNAME" val="Browser window"/>
  <p:tag name="MIO_LASTEDITORNAME" val="empower enterprise"/>
</p:tagLst>
</file>

<file path=ppt/tags/tag68.xml><?xml version="1.0" encoding="utf-8"?>
<p:tagLst xmlns:a="http://schemas.openxmlformats.org/drawingml/2006/main" xmlns:r="http://schemas.openxmlformats.org/officeDocument/2006/relationships" xmlns:p="http://schemas.openxmlformats.org/presentationml/2006/main">
  <p:tag name="MIO_GUID" val="7a2b8e10-82ed-4f65-aeb9-7b2c18337959"/>
  <p:tag name="MIO_EKGUID" val="34c0c9d6-d796-430d-a613-040576b1a40c"/>
  <p:tag name="MIO_UPDATE" val="True"/>
  <p:tag name="MIO_VERSION" val="06.09.2019 11:29:56"/>
  <p:tag name="MIO_DBID" val="12B0C59E-2253-4124-A5E9-470ADF4CB168"/>
  <p:tag name="MIO_LASTDOWNLOADED" val="23.01.2020 17:33:57"/>
  <p:tag name="MIO_OBJECTNAME" val="Right arrow"/>
  <p:tag name="MIO_LASTEDITORNAME" val="Devid Treuling"/>
</p:tagLst>
</file>

<file path=ppt/tags/tag69.xml><?xml version="1.0" encoding="utf-8"?>
<p:tagLst xmlns:a="http://schemas.openxmlformats.org/drawingml/2006/main" xmlns:r="http://schemas.openxmlformats.org/officeDocument/2006/relationships" xmlns:p="http://schemas.openxmlformats.org/presentationml/2006/main">
  <p:tag name="MIO_GUID" val="105e4c84-d2b2-4698-91f5-fd8f0fc6233b"/>
  <p:tag name="MIO_EKGUID" val="b0402e5d-4f1b-47ab-b0e3-b34067182fda"/>
  <p:tag name="MIO_UPDATE" val="True"/>
  <p:tag name="MIO_VERSION" val="13.06.2019 18:28:46"/>
  <p:tag name="MIO_DBID" val="12B0C59E-2253-4124-A5E9-470ADF4CB168"/>
  <p:tag name="MIO_LASTDOWNLOADED" val="23.01.2020 17:40:17"/>
  <p:tag name="MIO_OBJECTNAME" val="Time"/>
  <p:tag name="MIO_LASTEDITORNAME" val="empower enterprise"/>
</p:tagLst>
</file>

<file path=ppt/tags/tag7.xml><?xml version="1.0" encoding="utf-8"?>
<p:tagLst xmlns:a="http://schemas.openxmlformats.org/drawingml/2006/main" xmlns:r="http://schemas.openxmlformats.org/officeDocument/2006/relationships" xmlns:p="http://schemas.openxmlformats.org/presentationml/2006/main">
  <p:tag name="MIO_GUID" val="a46e2c13-8ac9-4ee6-b7de-11a79ba4140f"/>
  <p:tag name="MIO_EKGUID" val="a2723b5c-8325-4c01-9c5f-766fab3a3586"/>
  <p:tag name="MIO_UPDATE" val="True"/>
  <p:tag name="MIO_VERSION" val="02.03.2020 12:25:36"/>
  <p:tag name="MIO_DBID" val="12b0c59e-2253-4124-a5e9-470adf4cb168"/>
  <p:tag name="MIO_LASTDOWNLOADED" val="02.03.2020 12:54:14"/>
  <p:tag name="MIO_OBJECTNAME" val="Slide 2"/>
  <p:tag name="MIO_LASTEDITORNAME" val="Devid Treuling"/>
</p:tagLst>
</file>

<file path=ppt/tags/tag70.xml><?xml version="1.0" encoding="utf-8"?>
<p:tagLst xmlns:a="http://schemas.openxmlformats.org/drawingml/2006/main" xmlns:r="http://schemas.openxmlformats.org/officeDocument/2006/relationships" xmlns:p="http://schemas.openxmlformats.org/presentationml/2006/main">
  <p:tag name="MIO_GUID" val="c9604ed5-708d-4fbe-abfd-17fec04a3291"/>
  <p:tag name="MIO_EKGUID" val="9608a9b7-5c8a-4787-8396-0ee1e4c3cb9a"/>
  <p:tag name="MIO_UPDATE" val="True"/>
  <p:tag name="MIO_VERSION" val="06.09.2019 11:30:00"/>
  <p:tag name="MIO_DBID" val="12B0C59E-2253-4124-A5E9-470ADF4CB168"/>
  <p:tag name="MIO_LASTDOWNLOADED" val="23.01.2020 17:34:26"/>
  <p:tag name="MIO_OBJECTNAME" val="Right and up"/>
  <p:tag name="MIO_LASTEDITORNAME" val="Devid Treuling"/>
</p:tagLst>
</file>

<file path=ppt/tags/tag71.xml><?xml version="1.0" encoding="utf-8"?>
<p:tagLst xmlns:a="http://schemas.openxmlformats.org/drawingml/2006/main" xmlns:r="http://schemas.openxmlformats.org/officeDocument/2006/relationships" xmlns:p="http://schemas.openxmlformats.org/presentationml/2006/main">
  <p:tag name="MIO_GUID" val="c9604ed5-708d-4fbe-abfd-17fec04a3291"/>
  <p:tag name="MIO_EKGUID" val="9608a9b7-5c8a-4787-8396-0ee1e4c3cb9a"/>
  <p:tag name="MIO_UPDATE" val="True"/>
  <p:tag name="MIO_VERSION" val="06.09.2019 11:30:00"/>
  <p:tag name="MIO_DBID" val="12B0C59E-2253-4124-A5E9-470ADF4CB168"/>
  <p:tag name="MIO_LASTDOWNLOADED" val="23.01.2020 17:34:26"/>
  <p:tag name="MIO_OBJECTNAME" val="Right and up"/>
  <p:tag name="MIO_LASTEDITORNAME" val="Devid Treuling"/>
</p:tagLst>
</file>

<file path=ppt/tags/tag72.xml><?xml version="1.0" encoding="utf-8"?>
<p:tagLst xmlns:a="http://schemas.openxmlformats.org/drawingml/2006/main" xmlns:r="http://schemas.openxmlformats.org/officeDocument/2006/relationships" xmlns:p="http://schemas.openxmlformats.org/presentationml/2006/main">
  <p:tag name="MIO_GUID" val="29ce3bfa-f333-4cfa-92a5-55198b04cdba"/>
  <p:tag name="MIO_EKGUID" val="65c57e43-8d0a-497c-b5f0-f95ee5eacba1"/>
  <p:tag name="MIO_UPDATE" val="True"/>
  <p:tag name="MIO_VERSION" val="13.06.2019 21:15:01"/>
  <p:tag name="MIO_DBID" val="12B0C59E-2253-4124-A5E9-470ADF4CB168"/>
  <p:tag name="MIO_LASTDOWNLOADED" val="23.01.2020 17:34:56"/>
  <p:tag name="MIO_OBJECTNAME" val="Browser window"/>
  <p:tag name="MIO_LASTEDITORNAME" val="empower enterprise"/>
</p:tagLst>
</file>

<file path=ppt/tags/tag73.xml><?xml version="1.0" encoding="utf-8"?>
<p:tagLst xmlns:a="http://schemas.openxmlformats.org/drawingml/2006/main" xmlns:r="http://schemas.openxmlformats.org/officeDocument/2006/relationships" xmlns:p="http://schemas.openxmlformats.org/presentationml/2006/main">
  <p:tag name="MIO_GUID" val="0f0d7b79-8cb4-4206-8e48-0239e1961427"/>
  <p:tag name="MIO_EKGUID" val="33c6599e-ce49-4600-98a3-920f8c90ad36"/>
  <p:tag name="MIO_UPDATE" val="True"/>
  <p:tag name="MIO_VERSION" val="18.06.2019 17:32:14"/>
  <p:tag name="MIO_DBID" val="12B0C59E-2253-4124-A5E9-470ADF4CB168"/>
  <p:tag name="MIO_LASTDOWNLOADED" val="23.01.2020 17:27:35"/>
  <p:tag name="MIO_OBJECTNAME" val="gears"/>
  <p:tag name="MIO_LASTEDITORNAME" val="empower enterprise"/>
</p:tagLst>
</file>

<file path=ppt/tags/tag74.xml><?xml version="1.0" encoding="utf-8"?>
<p:tagLst xmlns:a="http://schemas.openxmlformats.org/drawingml/2006/main" xmlns:r="http://schemas.openxmlformats.org/officeDocument/2006/relationships" xmlns:p="http://schemas.openxmlformats.org/presentationml/2006/main">
  <p:tag name="MIO_GUID" val="7a2b8e10-82ed-4f65-aeb9-7b2c18337959"/>
  <p:tag name="MIO_EKGUID" val="34c0c9d6-d796-430d-a613-040576b1a40c"/>
  <p:tag name="MIO_UPDATE" val="True"/>
  <p:tag name="MIO_VERSION" val="06.09.2019 11:29:56"/>
  <p:tag name="MIO_DBID" val="12B0C59E-2253-4124-A5E9-470ADF4CB168"/>
  <p:tag name="MIO_LASTDOWNLOADED" val="23.01.2020 17:33:57"/>
  <p:tag name="MIO_OBJECTNAME" val="Right arrow"/>
  <p:tag name="MIO_LASTEDITORNAME" val="Devid Treuling"/>
</p:tagLst>
</file>

<file path=ppt/tags/tag75.xml><?xml version="1.0" encoding="utf-8"?>
<p:tagLst xmlns:a="http://schemas.openxmlformats.org/drawingml/2006/main" xmlns:r="http://schemas.openxmlformats.org/officeDocument/2006/relationships" xmlns:p="http://schemas.openxmlformats.org/presentationml/2006/main">
  <p:tag name="MIO_GUID" val="105e4c84-d2b2-4698-91f5-fd8f0fc6233b"/>
  <p:tag name="MIO_EKGUID" val="b0402e5d-4f1b-47ab-b0e3-b34067182fda"/>
  <p:tag name="MIO_UPDATE" val="True"/>
  <p:tag name="MIO_VERSION" val="13.06.2019 18:28:46"/>
  <p:tag name="MIO_DBID" val="12B0C59E-2253-4124-A5E9-470ADF4CB168"/>
  <p:tag name="MIO_LASTDOWNLOADED" val="23.01.2020 17:40:17"/>
  <p:tag name="MIO_OBJECTNAME" val="Time"/>
  <p:tag name="MIO_LASTEDITORNAME" val="empower enterprise"/>
</p:tagLst>
</file>

<file path=ppt/tags/tag76.xml><?xml version="1.0" encoding="utf-8"?>
<p:tagLst xmlns:a="http://schemas.openxmlformats.org/drawingml/2006/main" xmlns:r="http://schemas.openxmlformats.org/officeDocument/2006/relationships" xmlns:p="http://schemas.openxmlformats.org/presentationml/2006/main">
  <p:tag name="MIO_GUID" val="c9604ed5-708d-4fbe-abfd-17fec04a3291"/>
  <p:tag name="MIO_EKGUID" val="9608a9b7-5c8a-4787-8396-0ee1e4c3cb9a"/>
  <p:tag name="MIO_UPDATE" val="True"/>
  <p:tag name="MIO_VERSION" val="06.09.2019 11:30:00"/>
  <p:tag name="MIO_DBID" val="12B0C59E-2253-4124-A5E9-470ADF4CB168"/>
  <p:tag name="MIO_LASTDOWNLOADED" val="23.01.2020 17:34:26"/>
  <p:tag name="MIO_OBJECTNAME" val="Right and up"/>
  <p:tag name="MIO_LASTEDITORNAME" val="Devid Treuling"/>
</p:tagLst>
</file>

<file path=ppt/tags/tag77.xml><?xml version="1.0" encoding="utf-8"?>
<p:tagLst xmlns:a="http://schemas.openxmlformats.org/drawingml/2006/main" xmlns:r="http://schemas.openxmlformats.org/officeDocument/2006/relationships" xmlns:p="http://schemas.openxmlformats.org/presentationml/2006/main">
  <p:tag name="MIO_GUID" val="c9604ed5-708d-4fbe-abfd-17fec04a3291"/>
  <p:tag name="MIO_EKGUID" val="9608a9b7-5c8a-4787-8396-0ee1e4c3cb9a"/>
  <p:tag name="MIO_UPDATE" val="True"/>
  <p:tag name="MIO_VERSION" val="06.09.2019 11:30:00"/>
  <p:tag name="MIO_DBID" val="12B0C59E-2253-4124-A5E9-470ADF4CB168"/>
  <p:tag name="MIO_LASTDOWNLOADED" val="23.01.2020 17:34:26"/>
  <p:tag name="MIO_OBJECTNAME" val="Right and up"/>
  <p:tag name="MIO_LASTEDITORNAME" val="Devid Treuling"/>
</p:tagLst>
</file>

<file path=ppt/tags/tag78.xml><?xml version="1.0" encoding="utf-8"?>
<p:tagLst xmlns:a="http://schemas.openxmlformats.org/drawingml/2006/main" xmlns:r="http://schemas.openxmlformats.org/officeDocument/2006/relationships" xmlns:p="http://schemas.openxmlformats.org/presentationml/2006/main">
  <p:tag name="MIO_GUID" val="29ce3bfa-f333-4cfa-92a5-55198b04cdba"/>
  <p:tag name="MIO_EKGUID" val="65c57e43-8d0a-497c-b5f0-f95ee5eacba1"/>
  <p:tag name="MIO_UPDATE" val="True"/>
  <p:tag name="MIO_VERSION" val="13.06.2019 21:15:01"/>
  <p:tag name="MIO_DBID" val="12B0C59E-2253-4124-A5E9-470ADF4CB168"/>
  <p:tag name="MIO_LASTDOWNLOADED" val="23.01.2020 17:34:56"/>
  <p:tag name="MIO_OBJECTNAME" val="Browser window"/>
  <p:tag name="MIO_LASTEDITORNAME" val="empower enterprise"/>
</p:tagLst>
</file>

<file path=ppt/tags/tag79.xml><?xml version="1.0" encoding="utf-8"?>
<p:tagLst xmlns:a="http://schemas.openxmlformats.org/drawingml/2006/main" xmlns:r="http://schemas.openxmlformats.org/officeDocument/2006/relationships" xmlns:p="http://schemas.openxmlformats.org/presentationml/2006/main">
  <p:tag name="MIO_GUID" val="0f0d7b79-8cb4-4206-8e48-0239e1961427"/>
  <p:tag name="MIO_EKGUID" val="33c6599e-ce49-4600-98a3-920f8c90ad36"/>
  <p:tag name="MIO_UPDATE" val="True"/>
  <p:tag name="MIO_VERSION" val="18.06.2019 17:32:14"/>
  <p:tag name="MIO_DBID" val="12B0C59E-2253-4124-A5E9-470ADF4CB168"/>
  <p:tag name="MIO_LASTDOWNLOADED" val="23.01.2020 17:27:35"/>
  <p:tag name="MIO_OBJECTNAME" val="gears"/>
  <p:tag name="MIO_LASTEDITORNAME" val="empower enterprise"/>
</p:tagLst>
</file>

<file path=ppt/tags/tag8.xml><?xml version="1.0" encoding="utf-8"?>
<p:tagLst xmlns:a="http://schemas.openxmlformats.org/drawingml/2006/main" xmlns:r="http://schemas.openxmlformats.org/officeDocument/2006/relationships" xmlns:p="http://schemas.openxmlformats.org/presentationml/2006/main">
  <p:tag name="MIO_GUID" val="73151201-8e94-4df9-9d6d-05156544fb12"/>
  <p:tag name="MIO_EKGUID" val="f1d0418e-4827-4ee1-b9d3-b0f9e1104787"/>
  <p:tag name="MIO_UPDATE" val="True"/>
  <p:tag name="MIO_VERSION" val="02.03.2020 12:25:36"/>
  <p:tag name="MIO_DBID" val="12b0c59e-2253-4124-a5e9-470adf4cb168"/>
  <p:tag name="MIO_LASTDOWNLOADED" val="02.03.2020 12:54:14"/>
  <p:tag name="MIO_OBJECTNAME" val="Runspace overview"/>
  <p:tag name="MIO_LASTEDITORNAME" val="Devid Treuling"/>
</p:tagLst>
</file>

<file path=ppt/tags/tag80.xml><?xml version="1.0" encoding="utf-8"?>
<p:tagLst xmlns:a="http://schemas.openxmlformats.org/drawingml/2006/main" xmlns:r="http://schemas.openxmlformats.org/officeDocument/2006/relationships" xmlns:p="http://schemas.openxmlformats.org/presentationml/2006/main">
  <p:tag name="MIO_GUID" val="7a2b8e10-82ed-4f65-aeb9-7b2c18337959"/>
  <p:tag name="MIO_EKGUID" val="34c0c9d6-d796-430d-a613-040576b1a40c"/>
  <p:tag name="MIO_UPDATE" val="True"/>
  <p:tag name="MIO_VERSION" val="06.09.2019 11:29:56"/>
  <p:tag name="MIO_DBID" val="12B0C59E-2253-4124-A5E9-470ADF4CB168"/>
  <p:tag name="MIO_LASTDOWNLOADED" val="23.01.2020 17:33:57"/>
  <p:tag name="MIO_OBJECTNAME" val="Right arrow"/>
  <p:tag name="MIO_LASTEDITORNAME" val="Devid Treuling"/>
</p:tagLst>
</file>

<file path=ppt/tags/tag81.xml><?xml version="1.0" encoding="utf-8"?>
<p:tagLst xmlns:a="http://schemas.openxmlformats.org/drawingml/2006/main" xmlns:r="http://schemas.openxmlformats.org/officeDocument/2006/relationships" xmlns:p="http://schemas.openxmlformats.org/presentationml/2006/main">
  <p:tag name="MIO_GUID" val="105e4c84-d2b2-4698-91f5-fd8f0fc6233b"/>
  <p:tag name="MIO_EKGUID" val="b0402e5d-4f1b-47ab-b0e3-b34067182fda"/>
  <p:tag name="MIO_UPDATE" val="True"/>
  <p:tag name="MIO_VERSION" val="13.06.2019 18:28:46"/>
  <p:tag name="MIO_DBID" val="12B0C59E-2253-4124-A5E9-470ADF4CB168"/>
  <p:tag name="MIO_LASTDOWNLOADED" val="23.01.2020 17:40:17"/>
  <p:tag name="MIO_OBJECTNAME" val="Time"/>
  <p:tag name="MIO_LASTEDITORNAME" val="empower enterprise"/>
</p:tagLst>
</file>

<file path=ppt/tags/tag82.xml><?xml version="1.0" encoding="utf-8"?>
<p:tagLst xmlns:a="http://schemas.openxmlformats.org/drawingml/2006/main" xmlns:r="http://schemas.openxmlformats.org/officeDocument/2006/relationships" xmlns:p="http://schemas.openxmlformats.org/presentationml/2006/main">
  <p:tag name="MIO_GUID" val="7209000d-aa96-4e20-a91c-501ebc107778"/>
  <p:tag name="MIO_EKGUID" val="c712f82f-8e9c-4d14-a2f2-ef4811380e58"/>
  <p:tag name="MIO_UPDATE" val="True"/>
  <p:tag name="MIO_VERSION" val="02.03.2020 12:25:39"/>
  <p:tag name="MIO_DBID" val="12b0c59e-2253-4124-a5e9-470adf4cb168"/>
  <p:tag name="MIO_LASTDOWNLOADED" val="02.03.2020 12:54:17"/>
  <p:tag name="MIO_OBJECTNAME" val="ASynchronous Processing – Example"/>
  <p:tag name="MIO_LASTEDITORNAME" val="Devid Treuling"/>
</p:tagLst>
</file>

<file path=ppt/tags/tag83.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84.xml><?xml version="1.0" encoding="utf-8"?>
<p:tagLst xmlns:a="http://schemas.openxmlformats.org/drawingml/2006/main" xmlns:r="http://schemas.openxmlformats.org/officeDocument/2006/relationships" xmlns:p="http://schemas.openxmlformats.org/presentationml/2006/main">
  <p:tag name="MIO_GUID" val="105428a7-276b-4f25-8cbb-d36679b92148"/>
  <p:tag name="MIO_EKGUID" val="f1695f0e-0a9e-4f94-86b1-355fc9703f40"/>
  <p:tag name="MIO_UPDATE" val="True"/>
  <p:tag name="MIO_VERSION" val="02.03.2020 12:25:39"/>
  <p:tag name="MIO_DBID" val="12b0c59e-2253-4124-a5e9-470adf4cb168"/>
  <p:tag name="MIO_LASTDOWNLOADED" val="02.03.2020 12:54:17"/>
  <p:tag name="MIO_OBJECTNAME" val="Thread Safe Processing"/>
  <p:tag name="MIO_LASTEDITORNAME" val="Devid Treuling"/>
</p:tagLst>
</file>

<file path=ppt/tags/tag85.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9062c458-7ae6-4770-bed9-e3fcd15192e8"/>
  <p:tag name="MIO_UPDATE" val="True"/>
  <p:tag name="MIO_VERSION" val="02.03.2020 12:25:39"/>
  <p:tag name="MIO_DBID" val="12b0c59e-2253-4124-a5e9-470adf4cb168"/>
  <p:tag name="MIO_LASTDOWNLOADED" val="02.03.2020 12:54:17"/>
  <p:tag name="MIO_OBJECTNAME" val="Demonstration (4)"/>
  <p:tag name="MIO_LASTEDITORNAME" val="Devid Treuling"/>
</p:tagLst>
</file>

<file path=ppt/tags/tag86.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93a76f6a-6876-4b0f-b7ce-00ce9a700cc6"/>
  <p:tag name="MIO_UPDATE" val="True"/>
  <p:tag name="MIO_VERSION" val="20.09.2019 20:13:13"/>
  <p:tag name="MIO_DBID" val="12B0C59E-2253-4124-A5E9-470ADF4CB168"/>
  <p:tag name="MIO_LASTDOWNLOADED" val="13.12.2019 11:59:17"/>
  <p:tag name="MIO_OBJECTNAME" val="Demo 01"/>
  <p:tag name="MIO_LASTEDITORNAME" val="Devid Treuling"/>
</p:tagLst>
</file>

<file path=ppt/tags/tag87.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1c41f915-c6d1-422b-94e2-58c6a1d00d83"/>
  <p:tag name="MIO_UPDATE" val="True"/>
  <p:tag name="MIO_VERSION" val="02.03.2020 12:25:40"/>
  <p:tag name="MIO_DBID" val="12b0c59e-2253-4124-a5e9-470adf4cb168"/>
  <p:tag name="MIO_LASTDOWNLOADED" val="02.03.2020 12:54:17"/>
  <p:tag name="MIO_OBJECTNAME" val="Questions? (4)"/>
  <p:tag name="MIO_LASTEDITORNAME" val="Devid Treuling"/>
</p:tagLst>
</file>

<file path=ppt/tags/tag8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89.xml><?xml version="1.0" encoding="utf-8"?>
<p:tagLst xmlns:a="http://schemas.openxmlformats.org/drawingml/2006/main" xmlns:r="http://schemas.openxmlformats.org/officeDocument/2006/relationships" xmlns:p="http://schemas.openxmlformats.org/presentationml/2006/main">
  <p:tag name="MIO_GUID" val="a0e7b7ca-3faa-40fd-aa08-9d2c0dcff59e"/>
  <p:tag name="MIO_EKGUID" val="b7b32bba-20d9-4084-8c76-61803ecdb9a7"/>
  <p:tag name="MIO_UPDATE" val="True"/>
  <p:tag name="MIO_VERSION" val="02.03.2020 12:25:40"/>
  <p:tag name="MIO_DBID" val="12b0c59e-2253-4124-a5e9-470adf4cb168"/>
  <p:tag name="MIO_LASTDOWNLOADED" val="02.03.2020 12:54:17"/>
  <p:tag name="MIO_OBJECTNAME" val="Runspace pools"/>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4b116e57-2e02-4c5c-a89d-831831c9fabd"/>
  <p:tag name="MIO_EKGUID" val="2135f00e-1b8c-491d-bb9f-f566a94f7163"/>
  <p:tag name="MIO_UPDATE" val="True"/>
  <p:tag name="MIO_VERSION" val="02.03.2020 12:25:37"/>
  <p:tag name="MIO_DBID" val="12b0c59e-2253-4124-a5e9-470adf4cb168"/>
  <p:tag name="MIO_LASTDOWNLOADED" val="02.03.2020 12:54:14"/>
  <p:tag name="MIO_OBJECTNAME" val="What is a PowerShell Runspace"/>
  <p:tag name="MIO_LASTEDITORNAME" val="Devid Treuling"/>
</p:tagLst>
</file>

<file path=ppt/tags/tag90.xml><?xml version="1.0" encoding="utf-8"?>
<p:tagLst xmlns:a="http://schemas.openxmlformats.org/drawingml/2006/main" xmlns:r="http://schemas.openxmlformats.org/officeDocument/2006/relationships" xmlns:p="http://schemas.openxmlformats.org/presentationml/2006/main">
  <p:tag name="MIO_GUID" val="85808ecc-c7a6-4ac6-8c6b-5d1ea670732c"/>
  <p:tag name="MIO_EKGUID" val="37330930-e3d5-4bb1-9680-d6f53d08b526"/>
  <p:tag name="MIO_UPDATE" val="True"/>
  <p:tag name="MIO_VERSION" val="02.03.2020 12:25:40"/>
  <p:tag name="MIO_DBID" val="12b0c59e-2253-4124-a5e9-470adf4cb168"/>
  <p:tag name="MIO_LASTDOWNLOADED" val="02.03.2020 12:54:17"/>
  <p:tag name="MIO_OBJECTNAME" val="Types of Runspaces"/>
  <p:tag name="MIO_LASTEDITORNAME" val="Devid Treuling"/>
</p:tagLst>
</file>

<file path=ppt/tags/tag91.xml><?xml version="1.0" encoding="utf-8"?>
<p:tagLst xmlns:a="http://schemas.openxmlformats.org/drawingml/2006/main" xmlns:r="http://schemas.openxmlformats.org/officeDocument/2006/relationships" xmlns:p="http://schemas.openxmlformats.org/presentationml/2006/main">
  <p:tag name="MIO_GUID" val="4a36b8b7-7ec4-45d5-9f52-f0a50ad703d8"/>
  <p:tag name="MIO_EKGUID" val="67d41265-5004-43de-8cb9-4819a683d094"/>
  <p:tag name="MIO_UPDATE" val="True"/>
  <p:tag name="MIO_VERSION" val="02.03.2020 12:25:40"/>
  <p:tag name="MIO_DBID" val="12b0c59e-2253-4124-a5e9-470adf4cb168"/>
  <p:tag name="MIO_LASTDOWNLOADED" val="02.03.2020 12:54:18"/>
  <p:tag name="MIO_OBJECTNAME" val="Runspace Pools"/>
  <p:tag name="MIO_LASTEDITORNAME" val="Devid Treuling"/>
</p:tagLst>
</file>

<file path=ppt/tags/tag92.xml><?xml version="1.0" encoding="utf-8"?>
<p:tagLst xmlns:a="http://schemas.openxmlformats.org/drawingml/2006/main" xmlns:r="http://schemas.openxmlformats.org/officeDocument/2006/relationships" xmlns:p="http://schemas.openxmlformats.org/presentationml/2006/main">
  <p:tag name="MIO_GUID" val="0f0d7b79-8cb4-4206-8e48-0239e1961427"/>
  <p:tag name="MIO_EKGUID" val="33c6599e-ce49-4600-98a3-920f8c90ad36"/>
  <p:tag name="MIO_UPDATE" val="True"/>
  <p:tag name="MIO_VERSION" val="18.06.2019 17:32:14"/>
  <p:tag name="MIO_DBID" val="12B0C59E-2253-4124-A5E9-470ADF4CB168"/>
  <p:tag name="MIO_LASTDOWNLOADED" val="23.01.2020 17:27:35"/>
  <p:tag name="MIO_OBJECTNAME" val="gears"/>
  <p:tag name="MIO_LASTEDITORNAME" val="empower enterprise"/>
</p:tagLst>
</file>

<file path=ppt/tags/tag93.xml><?xml version="1.0" encoding="utf-8"?>
<p:tagLst xmlns:a="http://schemas.openxmlformats.org/drawingml/2006/main" xmlns:r="http://schemas.openxmlformats.org/officeDocument/2006/relationships" xmlns:p="http://schemas.openxmlformats.org/presentationml/2006/main">
  <p:tag name="MIO_GUID" val="7a2b8e10-82ed-4f65-aeb9-7b2c18337959"/>
  <p:tag name="MIO_EKGUID" val="34c0c9d6-d796-430d-a613-040576b1a40c"/>
  <p:tag name="MIO_UPDATE" val="True"/>
  <p:tag name="MIO_VERSION" val="06.09.2019 11:29:56"/>
  <p:tag name="MIO_DBID" val="12B0C59E-2253-4124-A5E9-470ADF4CB168"/>
  <p:tag name="MIO_LASTDOWNLOADED" val="23.01.2020 17:33:57"/>
  <p:tag name="MIO_OBJECTNAME" val="Right arrow"/>
  <p:tag name="MIO_LASTEDITORNAME" val="Devid Treuling"/>
</p:tagLst>
</file>

<file path=ppt/tags/tag94.xml><?xml version="1.0" encoding="utf-8"?>
<p:tagLst xmlns:a="http://schemas.openxmlformats.org/drawingml/2006/main" xmlns:r="http://schemas.openxmlformats.org/officeDocument/2006/relationships" xmlns:p="http://schemas.openxmlformats.org/presentationml/2006/main">
  <p:tag name="MIO_GUID" val="105e4c84-d2b2-4698-91f5-fd8f0fc6233b"/>
  <p:tag name="MIO_EKGUID" val="b0402e5d-4f1b-47ab-b0e3-b34067182fda"/>
  <p:tag name="MIO_UPDATE" val="True"/>
  <p:tag name="MIO_VERSION" val="13.06.2019 18:28:46"/>
  <p:tag name="MIO_DBID" val="12B0C59E-2253-4124-A5E9-470ADF4CB168"/>
  <p:tag name="MIO_LASTDOWNLOADED" val="23.01.2020 17:40:17"/>
  <p:tag name="MIO_OBJECTNAME" val="Time"/>
  <p:tag name="MIO_LASTEDITORNAME" val="empower enterprise"/>
</p:tagLst>
</file>

<file path=ppt/tags/tag95.xml><?xml version="1.0" encoding="utf-8"?>
<p:tagLst xmlns:a="http://schemas.openxmlformats.org/drawingml/2006/main" xmlns:r="http://schemas.openxmlformats.org/officeDocument/2006/relationships" xmlns:p="http://schemas.openxmlformats.org/presentationml/2006/main">
  <p:tag name="MIO_EKGUID" val="5d08f5a8-6299-48d1-85f3-dfe012fc7d7c"/>
  <p:tag name="MIO_GUID" val="35a4d4b9-177f-4072-9c2b-5d5f128d0a9c"/>
  <p:tag name="MIO_UPDATE" val="True"/>
  <p:tag name="MIO_VERSION" val="30.10.2019 23:40:59"/>
  <p:tag name="MIO_DBID" val="12B0C59E-2253-4124-A5E9-470ADF4CB168"/>
  <p:tag name="MIO_LASTDOWNLOADED" val="28.01.2020 15:46:32"/>
  <p:tag name="MIO_OBJECTNAME" val="factory / plant / manufacturing (2)"/>
  <p:tag name="MIO_LASTEDITORNAME" val="Rachael Jones"/>
</p:tagLst>
</file>

<file path=ppt/tags/tag96.xml><?xml version="1.0" encoding="utf-8"?>
<p:tagLst xmlns:a="http://schemas.openxmlformats.org/drawingml/2006/main" xmlns:r="http://schemas.openxmlformats.org/officeDocument/2006/relationships" xmlns:p="http://schemas.openxmlformats.org/presentationml/2006/main">
  <p:tag name="MIO_GUID" val="e9064227-3b7a-4f9d-b172-038801cee1ea"/>
</p:tagLst>
</file>

<file path=ppt/tags/tag97.xml><?xml version="1.0" encoding="utf-8"?>
<p:tagLst xmlns:a="http://schemas.openxmlformats.org/drawingml/2006/main" xmlns:r="http://schemas.openxmlformats.org/officeDocument/2006/relationships" xmlns:p="http://schemas.openxmlformats.org/presentationml/2006/main">
  <p:tag name="MIO_GUID" val="45bc722e-dd42-4a14-bb19-52627e276033"/>
</p:tagLst>
</file>

<file path=ppt/tags/tag98.xml><?xml version="1.0" encoding="utf-8"?>
<p:tagLst xmlns:a="http://schemas.openxmlformats.org/drawingml/2006/main" xmlns:r="http://schemas.openxmlformats.org/officeDocument/2006/relationships" xmlns:p="http://schemas.openxmlformats.org/presentationml/2006/main">
  <p:tag name="MIO_GUID" val="e972c1a0-3e71-48f0-a319-b19f4eaddadd"/>
</p:tagLst>
</file>

<file path=ppt/tags/tag99.xml><?xml version="1.0" encoding="utf-8"?>
<p:tagLst xmlns:a="http://schemas.openxmlformats.org/drawingml/2006/main" xmlns:r="http://schemas.openxmlformats.org/officeDocument/2006/relationships" xmlns:p="http://schemas.openxmlformats.org/presentationml/2006/main">
  <p:tag name="MIO_GUID" val="d39b3934-6730-4c63-bf8d-261a6f4e7bb9"/>
</p:tagLst>
</file>

<file path=ppt/theme/theme1.xml><?xml version="1.0" encoding="utf-8"?>
<a:theme xmlns:thm15="http://schemas.microsoft.com/office/thememl/2012/main"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https://sirona.visualstudio.com/_workitems/edit/41659</Url>
      <Description>https://sirona.visualstudio.com/_workitems/edit/41659</Description>
    </Title_x0020_URL>
    <Mail_x0020_Sent xmlns="cea7764e-6bf9-427d-be15-e74097e0a61c">false</Mail_x0020_Sent>
    <_Flow_SignoffStatus xmlns="cea7764e-6bf9-427d-be15-e74097e0a61c" xsi:nil="true"/>
    <Comments xmlns="cea7764e-6bf9-427d-be15-e74097e0a61c" xsi:nil="true"/>
    <Lead_x0020_Signoff xmlns="cea7764e-6bf9-427d-be15-e74097e0a61c">false</Lead_x0020_Signoff>
    <Title_x0020_ID xmlns="cea7764e-6bf9-427d-be15-e74097e0a61c">41659</Title_x0020_I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2" ma:contentTypeDescription="Create a new document." ma:contentTypeScope="" ma:versionID="411f8dbfa59cee283d63b31959e752b1">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492dae4bbc73fa3e5f26ae1920f661a0"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fa9ac045-4823-4e55-900e-1aa609c35a06"/>
    <ds:schemaRef ds:uri="cea7764e-6bf9-427d-be15-e74097e0a61c"/>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C77A280-16E8-4C64-A637-F187FE1190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1691</TotalTime>
  <Words>4176</Words>
  <Application>Microsoft Office PowerPoint</Application>
  <PresentationFormat>Widescreen</PresentationFormat>
  <Paragraphs>822</Paragraphs>
  <Slides>50</Slides>
  <Notes>46</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Arial</vt:lpstr>
      <vt:lpstr>Calibri</vt:lpstr>
      <vt:lpstr>Calibri Light</vt:lpstr>
      <vt:lpstr>Comic Sans MS</vt:lpstr>
      <vt:lpstr>Consolas</vt:lpstr>
      <vt:lpstr>Lucida Console</vt:lpstr>
      <vt:lpstr>Segoe UI</vt:lpstr>
      <vt:lpstr>Segoe UI Light</vt:lpstr>
      <vt:lpstr>Segoe UI Semibold</vt:lpstr>
      <vt:lpstr>Wingdings</vt:lpstr>
      <vt:lpstr>Light Grey</vt:lpstr>
      <vt:lpstr>Runspaces</vt:lpstr>
      <vt:lpstr>PowerPoint Presentation</vt:lpstr>
      <vt:lpstr>Runspace overview</vt:lpstr>
      <vt:lpstr>What is a PowerShell Runspace</vt:lpstr>
      <vt:lpstr>Runspace Use Cases</vt:lpstr>
      <vt:lpstr>Runspace VS PowerShell Jobs</vt:lpstr>
      <vt:lpstr>Creating a Simple Runspace</vt:lpstr>
      <vt:lpstr>Cleaning Up Runspace resources</vt:lpstr>
      <vt:lpstr>Cleaning Up Runspace resources - Example</vt:lpstr>
      <vt:lpstr>Demonstration</vt:lpstr>
      <vt:lpstr>Questions?</vt:lpstr>
      <vt:lpstr>Runspace commands</vt:lpstr>
      <vt:lpstr>Runspace Commands</vt:lpstr>
      <vt:lpstr>PowerShell.exe Default Runspace</vt:lpstr>
      <vt:lpstr>Inspecting the PowerShell.exe Runspace</vt:lpstr>
      <vt:lpstr>Inspecting the PowerShell.exe Runspace Session State</vt:lpstr>
      <vt:lpstr>Demonstration</vt:lpstr>
      <vt:lpstr>Questions?</vt:lpstr>
      <vt:lpstr>Creating and Initializing Runspaces</vt:lpstr>
      <vt:lpstr>Creating and Initializing Custom Runspaces Flow</vt:lpstr>
      <vt:lpstr>Creating and Initializing Custom Runspaces – Example 2</vt:lpstr>
      <vt:lpstr>Creating and Initializing Custom Runspaces – Example 3</vt:lpstr>
      <vt:lpstr>PowerShell Session Configuration Sample File</vt:lpstr>
      <vt:lpstr>Demonstration</vt:lpstr>
      <vt:lpstr>Questions?</vt:lpstr>
      <vt:lpstr>Invoking Runspace Async and Sync</vt:lpstr>
      <vt:lpstr>Synchronous Processing</vt:lpstr>
      <vt:lpstr>Synchronous Processing – Example</vt:lpstr>
      <vt:lpstr>Asynchronous Processing</vt:lpstr>
      <vt:lpstr>ASynchronous Processing – Example</vt:lpstr>
      <vt:lpstr>Thread Safe Processing</vt:lpstr>
      <vt:lpstr>Demonstration</vt:lpstr>
      <vt:lpstr>Questions?</vt:lpstr>
      <vt:lpstr>Runspace pools</vt:lpstr>
      <vt:lpstr>Types of Runspaces</vt:lpstr>
      <vt:lpstr>Runspace Pools</vt:lpstr>
      <vt:lpstr>Creating and Initializing a Runspace Factory With RS Pools</vt:lpstr>
      <vt:lpstr>Assigning Script Blocks to the Runspace factory</vt:lpstr>
      <vt:lpstr>Viewing Runspace Progress, Stop Processing</vt:lpstr>
      <vt:lpstr>Demonstration</vt:lpstr>
      <vt:lpstr>Questions?</vt:lpstr>
      <vt:lpstr>Debugging Runspaces</vt:lpstr>
      <vt:lpstr>Debugging a Runspace</vt:lpstr>
      <vt:lpstr>Debugging a Runspace continued</vt:lpstr>
      <vt:lpstr>Debugging example</vt:lpstr>
      <vt:lpstr>Runspace streams</vt:lpstr>
      <vt:lpstr>Demonstration</vt:lpstr>
      <vt:lpstr>Questions?</vt:lpstr>
      <vt:lpstr>Runspaces</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creator>Advanced Services Delivery</dc:creator>
  <lastModifiedBy>Advanced Services Delivery</lastModifiedBy>
  <revision>2</revision>
  <dcterms:created xsi:type="dcterms:W3CDTF">2020-01-21T08:40:56.0000000Z</dcterms:created>
  <dcterms:modified xsi:type="dcterms:W3CDTF">2020-03-02T12:54:48.0000000Z</dcterms:modified>
  <keywords>2002</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0x01010039A62E282DDA434E979CD3E03185182E</vt:lpwstr>
  </op:property>
  <op:property fmtid="{D5CDD505-2E9C-101B-9397-08002B2CF9AE}" pid="3" name="MSIP_Label_f42aa342-8706-4288-bd11-ebb85995028c_Enabled">
    <vt:lpwstr>True</vt:lpwstr>
  </op:property>
  <op:property fmtid="{D5CDD505-2E9C-101B-9397-08002B2CF9AE}" pid="4" name="MSIP_Label_f42aa342-8706-4288-bd11-ebb85995028c_SiteId">
    <vt:lpwstr>72f988bf-86f1-41af-91ab-2d7cd011db47</vt:lpwstr>
  </op:property>
  <op:property fmtid="{D5CDD505-2E9C-101B-9397-08002B2CF9AE}" pid="5" name="MSIP_Label_f42aa342-8706-4288-bd11-ebb85995028c_Owner">
    <vt:lpwstr/>
  </op:property>
  <op:property fmtid="{D5CDD505-2E9C-101B-9397-08002B2CF9AE}" pid="6" name="MSIP_Label_f42aa342-8706-4288-bd11-ebb85995028c_SetDate">
    <vt:lpwstr>2020-03-02T12:54:37.7797939Z</vt:lpwstr>
  </op:property>
  <op:property fmtid="{D5CDD505-2E9C-101B-9397-08002B2CF9AE}" pid="7" name="MSIP_Label_f42aa342-8706-4288-bd11-ebb85995028c_Name">
    <vt:lpwstr>General</vt:lpwstr>
  </op:property>
  <op:property fmtid="{D5CDD505-2E9C-101B-9397-08002B2CF9AE}" pid="8" name="MSIP_Label_f42aa342-8706-4288-bd11-ebb85995028c_Application">
    <vt:lpwstr>Microsoft Azure Information Protection</vt:lpwstr>
  </op:property>
  <op:property fmtid="{D5CDD505-2E9C-101B-9397-08002B2CF9AE}" pid="9" name="MSIP_Label_f42aa342-8706-4288-bd11-ebb85995028c_ActionId">
    <vt:lpwstr>38c49cb9-58f1-47a9-8bfc-cbc5e9e4f766</vt:lpwstr>
  </op:property>
  <op:property fmtid="{D5CDD505-2E9C-101B-9397-08002B2CF9AE}" pid="10" name="MSIP_Label_f42aa342-8706-4288-bd11-ebb85995028c_Extended_MSFT_Method">
    <vt:lpwstr>Automatic</vt:lpwstr>
  </op:property>
  <op:property fmtid="{D5CDD505-2E9C-101B-9397-08002B2CF9AE}" pid="11" name="Sensitivity">
    <vt:lpwstr>General</vt:lpwstr>
  </op:property>
</op:Properties>
</file>