
<file path=[Content_Types].xml><?xml version="1.0" encoding="utf-8"?>
<Types xmlns="http://schemas.openxmlformats.org/package/2006/content-types">
  <Default Extension="bin" ContentType="image/x-emf"/>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media/image2.bin" ContentType="image/png"/>
  <Override PartName="/ppt/media/image3.bin" ContentType="image/png"/>
  <Override PartName="/ppt/theme/theme2.xml" ContentType="application/vnd.openxmlformats-officedocument.theme+xml"/>
  <Override PartName="/ppt/tags/tag6.xml" ContentType="application/vnd.openxmlformats-officedocument.presentationml.tags+xml"/>
  <Override PartName="/ppt/notesSlides/notesSlide1.xml" ContentType="application/vnd.openxmlformats-officedocument.presentationml.notesSlide+xml"/>
  <Override PartName="/ppt/tags/tag7.xml" ContentType="application/vnd.openxmlformats-officedocument.presentationml.tags+xml"/>
  <Override PartName="/ppt/notesSlides/notesSlide2.xml" ContentType="application/vnd.openxmlformats-officedocument.presentationml.notesSlide+xml"/>
  <Override PartName="/ppt/tags/tag8.xml" ContentType="application/vnd.openxmlformats-officedocument.presentationml.tags+xml"/>
  <Override PartName="/ppt/notesSlides/notesSlide3.xml" ContentType="application/vnd.openxmlformats-officedocument.presentationml.notesSlide+xml"/>
  <Override PartName="/ppt/tags/tag9.xml" ContentType="application/vnd.openxmlformats-officedocument.presentationml.tags+xml"/>
  <Override PartName="/ppt/notesSlides/notesSlide4.xml" ContentType="application/vnd.openxmlformats-officedocument.presentationml.notesSlide+xml"/>
  <Override PartName="/ppt/tags/tag10.xml" ContentType="application/vnd.openxmlformats-officedocument.presentationml.tags+xml"/>
  <Override PartName="/ppt/notesSlides/notesSlide5.xml" ContentType="application/vnd.openxmlformats-officedocument.presentationml.notesSlide+xml"/>
  <Override PartName="/ppt/media/image4.bin" ContentType="image/png"/>
  <Override PartName="/ppt/media/image5.bin" ContentType="image/svg+xml"/>
  <Override PartName="/ppt/media/image6.bin" ContentType="image/png"/>
  <Override PartName="/ppt/media/image7.bin" ContentType="image/svg+xml"/>
  <Override PartName="/ppt/media/image8.bin" ContentType="image/png"/>
  <Override PartName="/ppt/media/image9.bin" ContentType="image/svg+xml"/>
  <Override PartName="/ppt/media/image10.bin" ContentType="image/png"/>
  <Override PartName="/ppt/media/image11.bin" ContentType="image/svg+xml"/>
  <Override PartName="/ppt/tags/tag11.xml" ContentType="application/vnd.openxmlformats-officedocument.presentationml.tags+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media/image12.bin" ContentType="image/png"/>
  <Override PartName="/ppt/media/image13.bin" ContentType="image/svg+xml"/>
  <Override PartName="/ppt/media/image14.bin" ContentType="image/png"/>
  <Override PartName="/ppt/media/image15.bin" ContentType="image/svg+xml"/>
  <Override PartName="/ppt/media/image16.bin" ContentType="image/png"/>
  <Override PartName="/ppt/media/image17.bin" ContentType="image/svg+xml"/>
  <Override PartName="/ppt/media/image18.bin" ContentType="image/png"/>
  <Override PartName="/ppt/media/image19.bin" ContentType="image/svg+xml"/>
  <Override PartName="/ppt/tags/tag12.xml" ContentType="application/vnd.openxmlformats-officedocument.presentationml.tags+xml"/>
  <Override PartName="/ppt/notesSlides/notesSlide7.xml" ContentType="application/vnd.openxmlformats-officedocument.presentationml.notesSlide+xml"/>
  <Override PartName="/ppt/media/image20.bin" ContentType="image/png"/>
  <Override PartName="/ppt/tags/tag13.xml" ContentType="application/vnd.openxmlformats-officedocument.presentationml.tags+xml"/>
  <Override PartName="/ppt/notesSlides/notesSlide8.xml" ContentType="application/vnd.openxmlformats-officedocument.presentationml.notesSlide+xml"/>
  <Override PartName="/ppt/media/image21.bin" ContentType="image/png"/>
  <Override PartName="/ppt/tags/tag14.xml" ContentType="application/vnd.openxmlformats-officedocument.presentationml.tags+xml"/>
  <Override PartName="/ppt/tags/tag15.xml" ContentType="application/vnd.openxmlformats-officedocument.presentationml.tags+xml"/>
  <Override PartName="/ppt/notesSlides/notesSlide9.xml" ContentType="application/vnd.openxmlformats-officedocument.presentationml.notesSlide+xml"/>
  <Override PartName="/ppt/media/image22.bin" ContentType="image/jpeg"/>
  <Override PartName="/ppt/tags/tag16.xml" ContentType="application/vnd.openxmlformats-officedocument.presentationml.tags+xml"/>
  <Override PartName="/ppt/notesSlides/notesSlide10.xml" ContentType="application/vnd.openxmlformats-officedocument.presentationml.notesSlide+xml"/>
  <Override PartName="/ppt/media/image23.bin" ContentType="image/jpeg"/>
  <Override PartName="/ppt/tags/tag17.xml" ContentType="application/vnd.openxmlformats-officedocument.presentationml.tags+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media/image24.bin" ContentType="image/png"/>
  <Override PartName="/ppt/media/image25.bin" ContentType="image/svg+xml"/>
  <Override PartName="/ppt/media/image26.bin" ContentType="image/png"/>
  <Override PartName="/ppt/media/image27.bin" ContentType="image/svg+xml"/>
  <Override PartName="/ppt/media/image28.bin" ContentType="image/png"/>
  <Override PartName="/ppt/media/image29.bin" ContentType="image/svg+xml"/>
  <Override PartName="/ppt/tags/tag18.xml" ContentType="application/vnd.openxmlformats-officedocument.presentationml.tags+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media/image30.bin" ContentType="image/png"/>
  <Override PartName="/ppt/media/image31.bin" ContentType="image/svg+xml"/>
  <Override PartName="/ppt/media/image32.bin" ContentType="image/png"/>
  <Override PartName="/ppt/media/image33.bin" ContentType="image/svg+xml"/>
  <Override PartName="/ppt/media/image34.bin" ContentType="image/png"/>
  <Override PartName="/ppt/media/image35.bin" ContentType="image/svg+xml"/>
  <Override PartName="/ppt/media/image36.bin" ContentType="image/png"/>
  <Override PartName="/ppt/media/image37.bin" ContentType="image/svg+xml"/>
  <Override PartName="/ppt/tags/tag19.xml" ContentType="application/vnd.openxmlformats-officedocument.presentationml.tags+xml"/>
  <Override PartName="/ppt/notesSlides/notesSlide13.xml" ContentType="application/vnd.openxmlformats-officedocument.presentationml.notesSlide+xml"/>
  <Override PartName="/ppt/media/image38.bin" ContentType="image/png"/>
  <Override PartName="/ppt/tags/tag20.xml" ContentType="application/vnd.openxmlformats-officedocument.presentationml.tags+xml"/>
  <Override PartName="/ppt/notesSlides/notesSlide14.xml" ContentType="application/vnd.openxmlformats-officedocument.presentationml.notesSlide+xml"/>
  <Override PartName="/ppt/tags/tag21.xml" ContentType="application/vnd.openxmlformats-officedocument.presentationml.tags+xml"/>
  <Override PartName="/ppt/notesSlides/notesSlide15.xml" ContentType="application/vnd.openxmlformats-officedocument.presentationml.notesSlide+xml"/>
  <Override PartName="/ppt/media/image39.bin" ContentType="image/png"/>
  <Override PartName="/ppt/media/image40.bin" ContentType="image/png"/>
  <Override PartName="/ppt/tags/tag22.xml" ContentType="application/vnd.openxmlformats-officedocument.presentationml.tags+xml"/>
  <Override PartName="/ppt/notesSlides/notesSlide16.xml" ContentType="application/vnd.openxmlformats-officedocument.presentationml.notesSlide+xml"/>
  <Override PartName="/ppt/media/image41.bin" ContentType="image/png"/>
  <Override PartName="/ppt/tags/tag23.xml" ContentType="application/vnd.openxmlformats-officedocument.presentationml.tags+xml"/>
  <Override PartName="/ppt/notesSlides/notesSlide17.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18.xml" ContentType="application/vnd.openxmlformats-officedocument.presentationml.notesSlide+xml"/>
  <Override PartName="/ppt/media/image42.bin" ContentType="image/jpeg"/>
  <Override PartName="/ppt/tags/tag26.xml" ContentType="application/vnd.openxmlformats-officedocument.presentationml.tags+xml"/>
  <Override PartName="/ppt/tags/tag27.xml" ContentType="application/vnd.openxmlformats-officedocument.presentationml.tags+xml"/>
  <Override PartName="/ppt/notesSlides/notesSlide19.xml" ContentType="application/vnd.openxmlformats-officedocument.presentationml.notesSlide+xml"/>
  <Override PartName="/ppt/tags/tag28.xml" ContentType="application/vnd.openxmlformats-officedocument.presentationml.tags+xml"/>
  <Override PartName="/ppt/notesSlides/notesSlide20.xml" ContentType="application/vnd.openxmlformats-officedocument.presentationml.notesSlide+xml"/>
  <Override PartName="/ppt/media/image43.bin" ContentType="image/jpeg"/>
  <Override PartName="/ppt/tags/tag29.xml" ContentType="application/vnd.openxmlformats-officedocument.presentationml.tags+xml"/>
  <Override PartName="/ppt/notesSlides/notesSlide21.xml" ContentType="application/vnd.openxmlformats-officedocument.presentationml.notesSlide+xml"/>
  <Override PartName="/ppt/media/image44.bin" ContentType="image/png"/>
  <Override PartName="/ppt/media/image45.bin" ContentType="image/png"/>
  <Override PartName="/ppt/tags/tag30.xml" ContentType="application/vnd.openxmlformats-officedocument.presentationml.tags+xml"/>
  <Override PartName="/ppt/notesSlides/notesSlide22.xml" ContentType="application/vnd.openxmlformats-officedocument.presentationml.notesSlide+xml"/>
  <Override PartName="/ppt/media/image46.bin" ContentType="image/png"/>
  <Override PartName="/ppt/tags/tag31.xml" ContentType="application/vnd.openxmlformats-officedocument.presentationml.tags+xml"/>
  <Override PartName="/ppt/tags/tag32.xml" ContentType="application/vnd.openxmlformats-officedocument.presentationml.tags+xml"/>
  <Override PartName="/ppt/notesSlides/notesSlide23.xml" ContentType="application/vnd.openxmlformats-officedocument.presentationml.notesSlide+xml"/>
  <Override PartName="/ppt/media/image47.bin" ContentType="image/x-wmf"/>
  <Override PartName="/ppt/tags/tag33.xml" ContentType="application/vnd.openxmlformats-officedocument.presentationml.tags+xml"/>
  <Override PartName="/ppt/notesSlides/notesSlide24.xml" ContentType="application/vnd.openxmlformats-officedocument.presentationml.notesSlide+xml"/>
  <Override PartName="/ppt/media/image48.bin" ContentType="image/png"/>
  <Override PartName="/ppt/media/image49.bin" ContentType="image/png"/>
  <Override PartName="/ppt/media/image50.bin" ContentType="image/png"/>
  <Override PartName="/ppt/media/image51.bin" ContentType="image/png"/>
  <Override PartName="/ppt/media/image52.bin" ContentType="image/png"/>
  <Override PartName="/ppt/embeddings/oleObject1.bin" ContentType="application/vnd.openxmlformats-officedocument.oleObject"/>
  <Override PartName="/ppt/tags/tag34.xml" ContentType="application/vnd.openxmlformats-officedocument.presentationml.tags+xml"/>
  <Override PartName="/ppt/tags/tag35.xml" ContentType="application/vnd.openxmlformats-officedocument.presentationml.tags+xml"/>
  <Override PartName="/ppt/notesSlides/notesSlide25.xml" ContentType="application/vnd.openxmlformats-officedocument.presentationml.notesSlide+xml"/>
  <Override PartName="/ppt/tags/tag36.xml" ContentType="application/vnd.openxmlformats-officedocument.presentationml.tags+xml"/>
  <Override PartName="/ppt/notesSlides/notesSlide26.xml" ContentType="application/vnd.openxmlformats-officedocument.presentationml.notesSlide+xml"/>
  <Override PartName="/ppt/media/image53.bin" ContentType="image/png"/>
  <Override PartName="/ppt/media/image54.bin" ContentType="image/png"/>
  <Override PartName="/ppt/media/image55.bin" ContentType="image/png"/>
  <Override PartName="/ppt/media/image56.bin" ContentType="image/png"/>
  <Override PartName="/ppt/media/image57.bin" ContentType="image/png"/>
  <Override PartName="/ppt/tags/tag37.xml" ContentType="application/vnd.openxmlformats-officedocument.presentationml.tags+xml"/>
  <Override PartName="/ppt/tags/tag38.xml" ContentType="application/vnd.openxmlformats-officedocument.presentationml.tags+xml"/>
  <Override PartName="/ppt/notesSlides/notesSlide27.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notesSlides/notesSlide28.xml" ContentType="application/vnd.openxmlformats-officedocument.presentationml.notesSlide+xml"/>
  <Override PartName="/ppt/tags/tag41.xml" ContentType="application/vnd.openxmlformats-officedocument.presentationml.tags+xml"/>
  <Override PartName="/ppt/notesSlides/notesSlide29.xml" ContentType="application/vnd.openxmlformats-officedocument.presentationml.notesSlide+xml"/>
  <Override PartName="/ppt/media/image58.bin" ContentType="image/jpeg"/>
  <Override PartName="/ppt/tags/tag42.xml" ContentType="application/vnd.openxmlformats-officedocument.presentationml.tags+xml"/>
  <Override PartName="/ppt/notesSlides/notesSlide3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43.xml" ContentType="application/vnd.openxmlformats-officedocument.presentationml.tags+xml"/>
  <Override PartName="/ppt/notesSlides/notesSlide3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44.xml" ContentType="application/vnd.openxmlformats-officedocument.presentationml.tags+xml"/>
  <Override PartName="/ppt/notesSlides/notesSlide32.xml" ContentType="application/vnd.openxmlformats-officedocument.presentationml.notesSlide+xml"/>
  <Override PartName="/ppt/media/image59.bin" ContentType="image/png"/>
  <Override PartName="/ppt/tags/tag45.xml" ContentType="application/vnd.openxmlformats-officedocument.presentationml.tags+xml"/>
  <Override PartName="/ppt/tags/tag46.xml" ContentType="application/vnd.openxmlformats-officedocument.presentationml.tags+xml"/>
  <Override PartName="/ppt/notesSlides/notesSlide33.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notesSlides/notesSlide34.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notesSlides/notesSlide35.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notesSlides/notesSlide36.xml" ContentType="application/vnd.openxmlformats-officedocument.presentationml.notesSlide+xml"/>
  <Override PartName="/ppt/tags/tag53.xml" ContentType="application/vnd.openxmlformats-officedocument.presentationml.tags+xml"/>
  <Override PartName="/ppt/notesSlides/notesSlide37.xml" ContentType="application/vnd.openxmlformats-officedocument.presentationml.notesSlide+xml"/>
  <Override PartName="/ppt/media/image60.bin" ContentType="image/jpeg"/>
  <Override PartName="/ppt/tags/tag54.xml" ContentType="application/vnd.openxmlformats-officedocument.presentationml.tags+xml"/>
  <Override PartName="/ppt/notesSlides/notesSlide38.xml" ContentType="application/vnd.openxmlformats-officedocument.presentationml.notesSlide+xml"/>
  <Override PartName="/ppt/media/image61.bin" ContentType="image/png"/>
  <Override PartName="/ppt/media/image62.bin" ContentType="image/png"/>
  <Override PartName="/ppt/media/image63.bin" ContentType="image/png"/>
  <Override PartName="/ppt/media/image64.bin" ContentType="image/png"/>
  <Override PartName="/ppt/tags/tag55.xml" ContentType="application/vnd.openxmlformats-officedocument.presentationml.tags+xml"/>
  <Override PartName="/ppt/notesSlides/notesSlide39.xml" ContentType="application/vnd.openxmlformats-officedocument.presentationml.notesSlide+xml"/>
  <Override PartName="/ppt/media/image65.bin" ContentType="image/png"/>
  <Override PartName="/ppt/tags/tag56.xml" ContentType="application/vnd.openxmlformats-officedocument.presentationml.tags+xml"/>
  <Override PartName="/ppt/tags/tag57.xml" ContentType="application/vnd.openxmlformats-officedocument.presentationml.tags+xml"/>
  <Override PartName="/ppt/notesSlides/notesSlide40.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notesSlides/notesSlide41.xml" ContentType="application/vnd.openxmlformats-officedocument.presentationml.notesSlide+xml"/>
  <Override PartName="/ppt/tags/tag60.xml" ContentType="application/vnd.openxmlformats-officedocument.presentationml.tags+xml"/>
  <Override PartName="/ppt/notesSlides/notesSlide42.xml" ContentType="application/vnd.openxmlformats-officedocument.presentationml.notesSlide+xml"/>
  <Override PartName="/ppt/media/image66.bin" ContentType="image/jpeg"/>
  <Override PartName="/ppt/tags/tag61.xml" ContentType="application/vnd.openxmlformats-officedocument.presentationml.tags+xml"/>
  <Override PartName="/ppt/tags/tag62.xml" ContentType="application/vnd.openxmlformats-officedocument.presentationml.tags+xml"/>
  <Override PartName="/ppt/notesSlides/notesSlide43.xml" ContentType="application/vnd.openxmlformats-officedocument.presentationml.notesSlide+xml"/>
  <Override PartName="/ppt/media/image67.bin" ContentType="image/png"/>
  <Override PartName="/ppt/media/image68.bin" ContentType="image/svg+xml"/>
  <Override PartName="/ppt/media/image69.bin" ContentType="image/png"/>
  <Override PartName="/ppt/media/image70.bin" ContentType="image/svg+xml"/>
  <Override PartName="/ppt/media/image71.bin" ContentType="image/png"/>
  <Override PartName="/ppt/media/image72.bin" ContentType="image/svg+xml"/>
  <Override PartName="/ppt/media/image73.bin" ContentType="image/png"/>
  <Override PartName="/ppt/media/image74.bin" ContentType="image/svg+xml"/>
  <Override PartName="/ppt/media/image75.bin" ContentType="image/png"/>
  <Override PartName="/ppt/media/image76.bin" ContentType="image/svg+xml"/>
  <Override PartName="/ppt/tags/tag63.xml" ContentType="application/vnd.openxmlformats-officedocument.presentationml.tags+xml"/>
  <Override PartName="/ppt/tags/tag64.xml" ContentType="application/vnd.openxmlformats-officedocument.presentationml.tags+xml"/>
  <Override PartName="/ppt/notesSlides/notesSlide44.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notesSlides/notesSlide45.xml" ContentType="application/vnd.openxmlformats-officedocument.presentationml.notesSlide+xml"/>
  <Override PartName="/ppt/media/image77.bin" ContentType="image/png"/>
  <Override PartName="/ppt/tags/tag67.xml" ContentType="application/vnd.openxmlformats-officedocument.presentationml.tags+xml"/>
  <Override PartName="/ppt/tags/tag68.xml" ContentType="application/vnd.openxmlformats-officedocument.presentationml.tags+xml"/>
  <Override PartName="/ppt/notesSlides/notesSlide46.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notesSlides/notesSlide47.xml" ContentType="application/vnd.openxmlformats-officedocument.presentationml.notesSlide+xml"/>
  <Override PartName="/ppt/media/image78.bin" ContentType="image/png"/>
  <Override PartName="/ppt/media/image79.bin" ContentType="image/png"/>
  <Override PartName="/ppt/tags/tag71.xml" ContentType="application/vnd.openxmlformats-officedocument.presentationml.tags+xml"/>
  <Override PartName="/ppt/tags/tag72.xml" ContentType="application/vnd.openxmlformats-officedocument.presentationml.tags+xml"/>
  <Override PartName="/ppt/notesSlides/notesSlide48.xml" ContentType="application/vnd.openxmlformats-officedocument.presentationml.notesSlide+xml"/>
  <Override PartName="/ppt/tags/tag73.xml" ContentType="application/vnd.openxmlformats-officedocument.presentationml.tags+xml"/>
  <Override PartName="/ppt/notesSlides/notesSlide4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ags/tag74.xml" ContentType="application/vnd.openxmlformats-officedocument.presentationml.tags+xml"/>
  <Override PartName="/ppt/tags/tag75.xml" ContentType="application/vnd.openxmlformats-officedocument.presentationml.tags+xml"/>
  <Override PartName="/ppt/notesSlides/notesSlide50.xml" ContentType="application/vnd.openxmlformats-officedocument.presentationml.notesSlide+xml"/>
  <Override PartName="/ppt/media/image80.bin" ContentType="image/png"/>
  <Override PartName="/ppt/tags/tag76.xml" ContentType="application/vnd.openxmlformats-officedocument.presentationml.tags+xml"/>
  <Override PartName="/ppt/tags/tag77.xml" ContentType="application/vnd.openxmlformats-officedocument.presentationml.tags+xml"/>
  <Override PartName="/ppt/notesSlides/notesSlide51.xml" ContentType="application/vnd.openxmlformats-officedocument.presentationml.notesSlide+xml"/>
  <Override PartName="/ppt/tags/tag78.xml" ContentType="application/vnd.openxmlformats-officedocument.presentationml.tags+xml"/>
  <Override PartName="/ppt/tags/tag79.xml" ContentType="application/vnd.openxmlformats-officedocument.presentationml.tags+xml"/>
  <Override PartName="/ppt/notesSlides/notesSlide52.xml" ContentType="application/vnd.openxmlformats-officedocument.presentationml.notesSlide+xml"/>
  <Override PartName="/ppt/tags/tag80.xml" ContentType="application/vnd.openxmlformats-officedocument.presentationml.tags+xml"/>
  <Override PartName="/ppt/tags/tag81.xml" ContentType="application/vnd.openxmlformats-officedocument.presentationml.tags+xml"/>
  <Override PartName="/ppt/notesSlides/notesSlide53.xml" ContentType="application/vnd.openxmlformats-officedocument.presentationml.notesSlide+xml"/>
  <Override PartName="/ppt/tags/tag82.xml" ContentType="application/vnd.openxmlformats-officedocument.presentationml.tags+xml"/>
  <Override PartName="/ppt/notesSlides/notesSlide54.xml" ContentType="application/vnd.openxmlformats-officedocument.presentationml.notesSlide+xml"/>
  <Override PartName="/ppt/tags/tag83.xml" ContentType="application/vnd.openxmlformats-officedocument.presentationml.tags+xml"/>
  <Override PartName="/ppt/notesSlides/notesSlide55.xml" ContentType="application/vnd.openxmlformats-officedocument.presentationml.notesSlide+xml"/>
  <Override PartName="/ppt/media/image81.bin" ContentType="image/png"/>
  <Override PartName="/ppt/media/image82.bin" ContentType="image/png"/>
  <Override PartName="/ppt/media/image83.bin" ContentType="image/jpeg"/>
  <Override PartName="/ppt/media/image84.bin" ContentType="image/png"/>
  <Override PartName="/ppt/media/image85.bin" ContentType="image/svg+xml"/>
  <Override PartName="/ppt/tags/tag84.xml" ContentType="application/vnd.openxmlformats-officedocument.presentationml.tags+xml"/>
  <Override PartName="/ppt/notesSlides/notesSlide5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media/image86.bin" ContentType="image/png"/>
  <Override PartName="/ppt/media/image87.bin" ContentType="image/svg+xml"/>
  <Override PartName="/ppt/media/image88.bin" ContentType="image/png"/>
  <Override PartName="/ppt/media/image89.bin" ContentType="image/svg+xml"/>
  <Override PartName="/ppt/media/image90.bin" ContentType="image/png"/>
  <Override PartName="/ppt/media/image91.bin" ContentType="image/svg+xml"/>
  <Override PartName="/ppt/tags/tag85.xml" ContentType="application/vnd.openxmlformats-officedocument.presentationml.tags+xml"/>
  <Override PartName="/ppt/tags/tag86.xml" ContentType="application/vnd.openxmlformats-officedocument.presentationml.tags+xml"/>
  <Override PartName="/ppt/notesSlides/notesSlide57.xml" ContentType="application/vnd.openxmlformats-officedocument.presentationml.notesSlide+xml"/>
  <Override PartName="/ppt/tags/tag87.xml" ContentType="application/vnd.openxmlformats-officedocument.presentationml.tags+xml"/>
  <Override PartName="/ppt/notesSlides/notesSlide58.xml" ContentType="application/vnd.openxmlformats-officedocument.presentationml.notesSlide+xml"/>
  <Override PartName="/ppt/tags/tag88.xml" ContentType="application/vnd.openxmlformats-officedocument.presentationml.tags+xml"/>
  <Override PartName="/ppt/tags/tag89.xml" ContentType="application/vnd.openxmlformats-officedocument.presentationml.tags+xml"/>
  <Override PartName="/ppt/notesSlides/notesSlide59.xml" ContentType="application/vnd.openxmlformats-officedocument.presentationml.notesSlide+xml"/>
  <Override PartName="/ppt/tags/tag90.xml" ContentType="application/vnd.openxmlformats-officedocument.presentationml.tags+xml"/>
  <Override PartName="/ppt/tags/tag91.xml" ContentType="application/vnd.openxmlformats-officedocument.presentationml.tags+xml"/>
  <Override PartName="/ppt/notesSlides/notesSlide60.xml" ContentType="application/vnd.openxmlformats-officedocument.presentationml.notesSlide+xml"/>
  <Override PartName="/ppt/tags/tag92.xml" ContentType="application/vnd.openxmlformats-officedocument.presentationml.tags+xml"/>
  <Override PartName="/ppt/tags/tag93.xml" ContentType="application/vnd.openxmlformats-officedocument.presentationml.tags+xml"/>
  <Override PartName="/ppt/notesSlides/notesSlide61.xml" ContentType="application/vnd.openxmlformats-officedocument.presentationml.notesSlide+xml"/>
  <Override PartName="/ppt/tags/tag94.xml" ContentType="application/vnd.openxmlformats-officedocument.presentationml.tags+xml"/>
  <Override PartName="/ppt/tags/tag95.xml" ContentType="application/vnd.openxmlformats-officedocument.presentationml.tags+xml"/>
  <Override PartName="/ppt/notesSlides/notesSlide62.xml" ContentType="application/vnd.openxmlformats-officedocument.presentationml.notesSlide+xml"/>
  <Override PartName="/ppt/media/image92.bin" ContentType="image/png"/>
  <Override PartName="/ppt/tags/tag96.xml" ContentType="application/vnd.openxmlformats-officedocument.presentationml.tags+xml"/>
  <Override PartName="/ppt/notesSlides/notesSlide6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48" r:id="rId21"/>
  </p:sldMasterIdLst>
  <p:notesMasterIdLst>
    <p:notesMasterId r:id="rId85"/>
  </p:notesMasterIdLst>
  <p:sldIdLst>
    <p:sldId id="256" r:id="rId22"/>
    <p:sldId id="257" r:id="rId23"/>
    <p:sldId id="258" r:id="rId24"/>
    <p:sldId id="259" r:id="rId25"/>
    <p:sldId id="260" r:id="rId26"/>
    <p:sldId id="261" r:id="rId27"/>
    <p:sldId id="262" r:id="rId28"/>
    <p:sldId id="263" r:id="rId29"/>
    <p:sldId id="264" r:id="rId30"/>
    <p:sldId id="265" r:id="rId31"/>
    <p:sldId id="266" r:id="rId32"/>
    <p:sldId id="267" r:id="rId33"/>
    <p:sldId id="268" r:id="rId34"/>
    <p:sldId id="269" r:id="rId35"/>
    <p:sldId id="270" r:id="rId36"/>
    <p:sldId id="271" r:id="rId37"/>
    <p:sldId id="272" r:id="rId38"/>
    <p:sldId id="273" r:id="rId39"/>
    <p:sldId id="274" r:id="rId40"/>
    <p:sldId id="275" r:id="rId41"/>
    <p:sldId id="276" r:id="rId42"/>
    <p:sldId id="277" r:id="rId43"/>
    <p:sldId id="278" r:id="rId44"/>
    <p:sldId id="279" r:id="rId45"/>
    <p:sldId id="280" r:id="rId46"/>
    <p:sldId id="281" r:id="rId47"/>
    <p:sldId id="282" r:id="rId48"/>
    <p:sldId id="283" r:id="rId49"/>
    <p:sldId id="284" r:id="rId50"/>
    <p:sldId id="285" r:id="rId51"/>
    <p:sldId id="286" r:id="rId52"/>
    <p:sldId id="287" r:id="rId53"/>
    <p:sldId id="288" r:id="rId54"/>
    <p:sldId id="289" r:id="rId55"/>
    <p:sldId id="290" r:id="rId56"/>
    <p:sldId id="291" r:id="rId57"/>
    <p:sldId id="292" r:id="rId58"/>
    <p:sldId id="293" r:id="rId59"/>
    <p:sldId id="294" r:id="rId60"/>
    <p:sldId id="295" r:id="rId61"/>
    <p:sldId id="296" r:id="rId62"/>
    <p:sldId id="297" r:id="rId63"/>
    <p:sldId id="298" r:id="rId64"/>
    <p:sldId id="299" r:id="rId65"/>
    <p:sldId id="300" r:id="rId66"/>
    <p:sldId id="301" r:id="rId67"/>
    <p:sldId id="302" r:id="rId68"/>
    <p:sldId id="303" r:id="rId69"/>
    <p:sldId id="304" r:id="rId70"/>
    <p:sldId id="305" r:id="rId71"/>
    <p:sldId id="306" r:id="rId72"/>
    <p:sldId id="307" r:id="rId73"/>
    <p:sldId id="308" r:id="rId74"/>
    <p:sldId id="309" r:id="rId75"/>
    <p:sldId id="310" r:id="rId76"/>
    <p:sldId id="311" r:id="rId77"/>
    <p:sldId id="312" r:id="rId78"/>
    <p:sldId id="313" r:id="rId79"/>
    <p:sldId id="314" r:id="rId80"/>
    <p:sldId id="315" r:id="rId81"/>
    <p:sldId id="316" r:id="rId82"/>
    <p:sldId id="317" r:id="rId83"/>
    <p:sldId id="318" r:id="rId84"/>
  </p:sldIdLst>
  <p:sldSz cx="12192000" cy="6858000"/>
  <p:notesSz cx="6858000" cy="9144000"/>
  <p:custDataLst>
    <p:tags r:id="rId8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orkshoppLUS - Windows PowerShell: Tool Building" id="{76457832-FE9F-4484-96F1-3A79F5F1BD44}">
          <p14:sldIdLst>
            <p14:sldId id="256"/>
            <p14:sldId id="257"/>
            <p14:sldId id="258"/>
          </p14:sldIdLst>
        </p14:section>
        <p14:section name="Windows Presentation Framework Introduction" id="{9344E5D5-73E2-42C3-AD3D-BE77B2EF0E21}">
          <p14:sldIdLst>
            <p14:sldId id="259"/>
            <p14:sldId id="260"/>
            <p14:sldId id="261"/>
            <p14:sldId id="262"/>
            <p14:sldId id="263"/>
            <p14:sldId id="264"/>
          </p14:sldIdLst>
        </p14:section>
        <p14:section name="Introduction to Visual Studio" id="{11C138CB-6755-45EE-81E8-C4A63B798C05}">
          <p14:sldIdLst>
            <p14:sldId id="265"/>
            <p14:sldId id="266"/>
            <p14:sldId id="267"/>
            <p14:sldId id="268"/>
            <p14:sldId id="269"/>
            <p14:sldId id="270"/>
            <p14:sldId id="271"/>
            <p14:sldId id="272"/>
            <p14:sldId id="273"/>
            <p14:sldId id="274"/>
          </p14:sldIdLst>
        </p14:section>
        <p14:section name="Graphical User Interface Design" id="{79C85452-472E-4756-B4CD-CDE891C91F75}">
          <p14:sldIdLst>
            <p14:sldId id="275"/>
            <p14:sldId id="276"/>
            <p14:sldId id="277"/>
            <p14:sldId id="278"/>
            <p14:sldId id="279"/>
            <p14:sldId id="280"/>
            <p14:sldId id="281"/>
            <p14:sldId id="282"/>
            <p14:sldId id="283"/>
          </p14:sldIdLst>
        </p14:section>
        <p14:section name="Your first GUI" id="{B46C13D4-1F8E-47B8-BBC2-5A39CAD22BE6}">
          <p14:sldIdLst>
            <p14:sldId id="284"/>
            <p14:sldId id="285"/>
            <p14:sldId id="286"/>
            <p14:sldId id="287"/>
            <p14:sldId id="288"/>
            <p14:sldId id="289"/>
            <p14:sldId id="290"/>
            <p14:sldId id="291"/>
          </p14:sldIdLst>
        </p14:section>
        <p14:section name="Advanced GUI Design" id="{E31CC2E4-E33A-4CDD-9628-E4C82431146E}">
          <p14:sldIdLst>
            <p14:sldId id="292"/>
            <p14:sldId id="293"/>
            <p14:sldId id="294"/>
            <p14:sldId id="295"/>
            <p14:sldId id="296"/>
          </p14:sldIdLst>
        </p14:section>
        <p14:section name="Code Behind a Form" id="{406BDCCF-1BEF-4B3E-A70A-2E77C55ED611}">
          <p14:sldIdLst>
            <p14:sldId id="297"/>
            <p14:sldId id="298"/>
            <p14:sldId id="299"/>
            <p14:sldId id="300"/>
            <p14:sldId id="301"/>
            <p14:sldId id="302"/>
            <p14:sldId id="303"/>
            <p14:sldId id="304"/>
            <p14:sldId id="305"/>
            <p14:sldId id="306"/>
            <p14:sldId id="307"/>
            <p14:sldId id="308"/>
          </p14:sldIdLst>
        </p14:section>
        <p14:section name="Advanced Techniques" id="{8EF8E9EC-1FCF-4D7B-85AD-4D23D03D314D}">
          <p14:sldIdLst>
            <p14:sldId id="309"/>
            <p14:sldId id="310"/>
            <p14:sldId id="311"/>
            <p14:sldId id="312"/>
            <p14:sldId id="313"/>
            <p14:sldId id="314"/>
            <p14:sldId id="315"/>
            <p14:sldId id="316"/>
          </p14:sldIdLst>
        </p14:section>
        <p14:section name="Lab: PowerShell Graphical User Interfaces" id="{E08F81B2-EE4F-4ED6-8900-B6AA612CDEEB}">
          <p14:sldIdLst>
            <p14:sldId id="317"/>
            <p14:sldId id="31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ory Thacher" initials="KT" lastIdx="56" clrIdx="0">
    <p:extLst>
      <p:ext uri="{19B8F6BF-5375-455C-9EA6-DF929625EA0E}">
        <p15:presenceInfo xmlns:p15="http://schemas.microsoft.com/office/powerpoint/2012/main" userId="S::korythac@microsoft.com::995eb0f2-f21c-467c-a947-4f8fc26d0f2e" providerId="AD"/>
      </p:ext>
    </p:extLst>
  </p:cmAuthor>
  <p:cmAuthor id="2" name="Devid Treuling" initials="DT" lastIdx="12" clrIdx="1">
    <p:extLst>
      <p:ext uri="{19B8F6BF-5375-455C-9EA6-DF929625EA0E}">
        <p15:presenceInfo xmlns:p15="http://schemas.microsoft.com/office/powerpoint/2012/main" userId="S::devidt@microsoft.com::59319ebe-00e0-4bed-b2ef-326bd7e50483" providerId="AD"/>
      </p:ext>
    </p:extLst>
  </p:cmAuthor>
  <p:cmAuthor id="3" name="Martijn van Geffen" initials="MvG" lastIdx="4" clrIdx="2">
    <p:extLst>
      <p:ext uri="{19B8F6BF-5375-455C-9EA6-DF929625EA0E}">
        <p15:presenceInfo xmlns:p15="http://schemas.microsoft.com/office/powerpoint/2012/main" userId="S::mavangef@microsoft.com::0d8ea57d-840a-4839-b208-007caa94e8f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99EE3E-F221-43B8-8E6C-7ED97CEF6A2F}" v="443" dt="2020-02-27T18:56:00.621"/>
  </p1510:revLst>
</p1510:revInfo>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0" autoAdjust="0"/>
    <p:restoredTop sz="76424" autoAdjust="0"/>
  </p:normalViewPr>
  <p:slideViewPr>
    <p:cSldViewPr>
      <p:cViewPr varScale="1">
        <p:scale>
          <a:sx n="60" d="100"/>
          <a:sy n="60" d="100"/>
        </p:scale>
        <p:origin x="2107" y="43"/>
      </p:cViewPr>
      <p:guideLst/>
    </p:cSldViewPr>
  </p:slideViewPr>
  <p:notesTextViewPr>
    <p:cViewPr>
      <p:scale>
        <a:sx n="1" d="1"/>
        <a:sy n="1" d="1"/>
      </p:scale>
      <p:origin x="0" y="0"/>
    </p:cViewPr>
  </p:notesTextViewPr>
  <p:sorterViewPr>
    <p:cViewPr>
      <p:scale>
        <a:sx n="100" d="100"/>
        <a:sy n="100" d="100"/>
      </p:scale>
      <p:origin x="0" y="-1333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slide" Target="slides/slide5.xml"/><Relationship Id="rId39" Type="http://schemas.openxmlformats.org/officeDocument/2006/relationships/slide" Target="slides/slide18.xml"/><Relationship Id="rId21" Type="http://schemas.openxmlformats.org/officeDocument/2006/relationships/slideMaster" Target="slideMasters/slideMaster1.xml"/><Relationship Id="rId34" Type="http://schemas.openxmlformats.org/officeDocument/2006/relationships/slide" Target="slides/slide13.xml"/><Relationship Id="rId42" Type="http://schemas.openxmlformats.org/officeDocument/2006/relationships/slide" Target="slides/slide21.xml"/><Relationship Id="rId47" Type="http://schemas.openxmlformats.org/officeDocument/2006/relationships/slide" Target="slides/slide26.xml"/><Relationship Id="rId50" Type="http://schemas.openxmlformats.org/officeDocument/2006/relationships/slide" Target="slides/slide29.xml"/><Relationship Id="rId55" Type="http://schemas.openxmlformats.org/officeDocument/2006/relationships/slide" Target="slides/slide34.xml"/><Relationship Id="rId63" Type="http://schemas.openxmlformats.org/officeDocument/2006/relationships/slide" Target="slides/slide42.xml"/><Relationship Id="rId68" Type="http://schemas.openxmlformats.org/officeDocument/2006/relationships/slide" Target="slides/slide47.xml"/><Relationship Id="rId76" Type="http://schemas.openxmlformats.org/officeDocument/2006/relationships/slide" Target="slides/slide55.xml"/><Relationship Id="rId84" Type="http://schemas.openxmlformats.org/officeDocument/2006/relationships/slide" Target="slides/slide63.xml"/><Relationship Id="rId89" Type="http://schemas.openxmlformats.org/officeDocument/2006/relationships/viewProps" Target="viewProps.xml"/><Relationship Id="rId7" Type="http://schemas.openxmlformats.org/officeDocument/2006/relationships/customXml" Target="../customXml/item7.xml"/><Relationship Id="rId71" Type="http://schemas.openxmlformats.org/officeDocument/2006/relationships/slide" Target="slides/slide50.xml"/><Relationship Id="rId92"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slide" Target="slides/slide8.xml"/><Relationship Id="rId11" Type="http://schemas.openxmlformats.org/officeDocument/2006/relationships/customXml" Target="../customXml/item11.xml"/><Relationship Id="rId24" Type="http://schemas.openxmlformats.org/officeDocument/2006/relationships/slide" Target="slides/slide3.xml"/><Relationship Id="rId32" Type="http://schemas.openxmlformats.org/officeDocument/2006/relationships/slide" Target="slides/slide11.xml"/><Relationship Id="rId37" Type="http://schemas.openxmlformats.org/officeDocument/2006/relationships/slide" Target="slides/slide16.xml"/><Relationship Id="rId40" Type="http://schemas.openxmlformats.org/officeDocument/2006/relationships/slide" Target="slides/slide19.xml"/><Relationship Id="rId45" Type="http://schemas.openxmlformats.org/officeDocument/2006/relationships/slide" Target="slides/slide24.xml"/><Relationship Id="rId53" Type="http://schemas.openxmlformats.org/officeDocument/2006/relationships/slide" Target="slides/slide32.xml"/><Relationship Id="rId58" Type="http://schemas.openxmlformats.org/officeDocument/2006/relationships/slide" Target="slides/slide37.xml"/><Relationship Id="rId66" Type="http://schemas.openxmlformats.org/officeDocument/2006/relationships/slide" Target="slides/slide45.xml"/><Relationship Id="rId74" Type="http://schemas.openxmlformats.org/officeDocument/2006/relationships/slide" Target="slides/slide53.xml"/><Relationship Id="rId79" Type="http://schemas.openxmlformats.org/officeDocument/2006/relationships/slide" Target="slides/slide58.xml"/><Relationship Id="rId87" Type="http://schemas.openxmlformats.org/officeDocument/2006/relationships/commentAuthors" Target="commentAuthors.xml"/><Relationship Id="rId5" Type="http://schemas.openxmlformats.org/officeDocument/2006/relationships/customXml" Target="../customXml/item5.xml"/><Relationship Id="rId61" Type="http://schemas.openxmlformats.org/officeDocument/2006/relationships/slide" Target="slides/slide40.xml"/><Relationship Id="rId82" Type="http://schemas.openxmlformats.org/officeDocument/2006/relationships/slide" Target="slides/slide61.xml"/><Relationship Id="rId90" Type="http://schemas.openxmlformats.org/officeDocument/2006/relationships/theme" Target="theme/theme1.xml"/><Relationship Id="rId19" Type="http://schemas.openxmlformats.org/officeDocument/2006/relationships/customXml" Target="../customXml/item19.xml"/><Relationship Id="rId14" Type="http://schemas.openxmlformats.org/officeDocument/2006/relationships/customXml" Target="../customXml/item14.xml"/><Relationship Id="rId22" Type="http://schemas.openxmlformats.org/officeDocument/2006/relationships/slide" Target="slides/slide1.xml"/><Relationship Id="rId27" Type="http://schemas.openxmlformats.org/officeDocument/2006/relationships/slide" Target="slides/slide6.xml"/><Relationship Id="rId30" Type="http://schemas.openxmlformats.org/officeDocument/2006/relationships/slide" Target="slides/slide9.xml"/><Relationship Id="rId35" Type="http://schemas.openxmlformats.org/officeDocument/2006/relationships/slide" Target="slides/slide14.xml"/><Relationship Id="rId43" Type="http://schemas.openxmlformats.org/officeDocument/2006/relationships/slide" Target="slides/slide22.xml"/><Relationship Id="rId48" Type="http://schemas.openxmlformats.org/officeDocument/2006/relationships/slide" Target="slides/slide27.xml"/><Relationship Id="rId56" Type="http://schemas.openxmlformats.org/officeDocument/2006/relationships/slide" Target="slides/slide35.xml"/><Relationship Id="rId64" Type="http://schemas.openxmlformats.org/officeDocument/2006/relationships/slide" Target="slides/slide43.xml"/><Relationship Id="rId69" Type="http://schemas.openxmlformats.org/officeDocument/2006/relationships/slide" Target="slides/slide48.xml"/><Relationship Id="rId77" Type="http://schemas.openxmlformats.org/officeDocument/2006/relationships/slide" Target="slides/slide56.xml"/><Relationship Id="rId8" Type="http://schemas.openxmlformats.org/officeDocument/2006/relationships/customXml" Target="../customXml/item8.xml"/><Relationship Id="rId51" Type="http://schemas.openxmlformats.org/officeDocument/2006/relationships/slide" Target="slides/slide30.xml"/><Relationship Id="rId72" Type="http://schemas.openxmlformats.org/officeDocument/2006/relationships/slide" Target="slides/slide51.xml"/><Relationship Id="rId80" Type="http://schemas.openxmlformats.org/officeDocument/2006/relationships/slide" Target="slides/slide59.xml"/><Relationship Id="rId85"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slide" Target="slides/slide4.xml"/><Relationship Id="rId33" Type="http://schemas.openxmlformats.org/officeDocument/2006/relationships/slide" Target="slides/slide12.xml"/><Relationship Id="rId38" Type="http://schemas.openxmlformats.org/officeDocument/2006/relationships/slide" Target="slides/slide17.xml"/><Relationship Id="rId46" Type="http://schemas.openxmlformats.org/officeDocument/2006/relationships/slide" Target="slides/slide25.xml"/><Relationship Id="rId59" Type="http://schemas.openxmlformats.org/officeDocument/2006/relationships/slide" Target="slides/slide38.xml"/><Relationship Id="rId67" Type="http://schemas.openxmlformats.org/officeDocument/2006/relationships/slide" Target="slides/slide46.xml"/><Relationship Id="rId20" Type="http://schemas.openxmlformats.org/officeDocument/2006/relationships/customXml" Target="../customXml/item20.xml"/><Relationship Id="rId41" Type="http://schemas.openxmlformats.org/officeDocument/2006/relationships/slide" Target="slides/slide20.xml"/><Relationship Id="rId54" Type="http://schemas.openxmlformats.org/officeDocument/2006/relationships/slide" Target="slides/slide33.xml"/><Relationship Id="rId62" Type="http://schemas.openxmlformats.org/officeDocument/2006/relationships/slide" Target="slides/slide41.xml"/><Relationship Id="rId70" Type="http://schemas.openxmlformats.org/officeDocument/2006/relationships/slide" Target="slides/slide49.xml"/><Relationship Id="rId75" Type="http://schemas.openxmlformats.org/officeDocument/2006/relationships/slide" Target="slides/slide54.xml"/><Relationship Id="rId83" Type="http://schemas.openxmlformats.org/officeDocument/2006/relationships/slide" Target="slides/slide6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slide" Target="slides/slide2.xml"/><Relationship Id="rId28" Type="http://schemas.openxmlformats.org/officeDocument/2006/relationships/slide" Target="slides/slide7.xml"/><Relationship Id="rId36" Type="http://schemas.openxmlformats.org/officeDocument/2006/relationships/slide" Target="slides/slide15.xml"/><Relationship Id="rId49" Type="http://schemas.openxmlformats.org/officeDocument/2006/relationships/slide" Target="slides/slide28.xml"/><Relationship Id="rId57" Type="http://schemas.openxmlformats.org/officeDocument/2006/relationships/slide" Target="slides/slide36.xml"/><Relationship Id="rId10" Type="http://schemas.openxmlformats.org/officeDocument/2006/relationships/customXml" Target="../customXml/item10.xml"/><Relationship Id="rId31" Type="http://schemas.openxmlformats.org/officeDocument/2006/relationships/slide" Target="slides/slide10.xml"/><Relationship Id="rId44" Type="http://schemas.openxmlformats.org/officeDocument/2006/relationships/slide" Target="slides/slide23.xml"/><Relationship Id="rId52" Type="http://schemas.openxmlformats.org/officeDocument/2006/relationships/slide" Target="slides/slide31.xml"/><Relationship Id="rId60" Type="http://schemas.openxmlformats.org/officeDocument/2006/relationships/slide" Target="slides/slide39.xml"/><Relationship Id="rId65" Type="http://schemas.openxmlformats.org/officeDocument/2006/relationships/slide" Target="slides/slide44.xml"/><Relationship Id="rId73" Type="http://schemas.openxmlformats.org/officeDocument/2006/relationships/slide" Target="slides/slide52.xml"/><Relationship Id="rId78" Type="http://schemas.openxmlformats.org/officeDocument/2006/relationships/slide" Target="slides/slide57.xml"/><Relationship Id="rId81" Type="http://schemas.openxmlformats.org/officeDocument/2006/relationships/slide" Target="slides/slide60.xml"/><Relationship Id="rId86" Type="http://schemas.openxmlformats.org/officeDocument/2006/relationships/tags" Target="tags/tag1.xml"/><Relationship Id="rId4" Type="http://schemas.openxmlformats.org/officeDocument/2006/relationships/customXml" Target="../customXml/item4.xml"/><Relationship Id="rId9" Type="http://schemas.openxmlformats.org/officeDocument/2006/relationships/customXml" Target="../customXml/item9.xml"/></Relationships>
</file>

<file path=ppt/diagrams/_rels/data1.xml.rels><?xml version="1.0" encoding="UTF-8" standalone="yes"?>
<Relationships xmlns="http://schemas.openxmlformats.org/package/2006/relationships"><Relationship Id="rId8" Type="http://schemas.openxmlformats.org/officeDocument/2006/relationships/image" Target="../media/image19.bin"/><Relationship Id="rId3" Type="http://schemas.openxmlformats.org/officeDocument/2006/relationships/image" Target="../media/image14.bin"/><Relationship Id="rId7" Type="http://schemas.openxmlformats.org/officeDocument/2006/relationships/image" Target="../media/image18.bin"/><Relationship Id="rId2" Type="http://schemas.openxmlformats.org/officeDocument/2006/relationships/image" Target="../media/image13.bin"/><Relationship Id="rId1" Type="http://schemas.openxmlformats.org/officeDocument/2006/relationships/image" Target="../media/image12.bin"/><Relationship Id="rId6" Type="http://schemas.openxmlformats.org/officeDocument/2006/relationships/image" Target="../media/image17.bin"/><Relationship Id="rId5" Type="http://schemas.openxmlformats.org/officeDocument/2006/relationships/image" Target="../media/image16.bin"/><Relationship Id="rId4" Type="http://schemas.openxmlformats.org/officeDocument/2006/relationships/image" Target="../media/image15.bin"/></Relationships>
</file>

<file path=ppt/diagrams/_rels/data2.xml.rels><?xml version="1.0" encoding="UTF-8" standalone="yes"?>
<Relationships xmlns="http://schemas.openxmlformats.org/package/2006/relationships"><Relationship Id="rId8" Type="http://schemas.openxmlformats.org/officeDocument/2006/relationships/image" Target="../media/image5.bin"/><Relationship Id="rId3" Type="http://schemas.openxmlformats.org/officeDocument/2006/relationships/image" Target="../media/image26.bin"/><Relationship Id="rId7" Type="http://schemas.openxmlformats.org/officeDocument/2006/relationships/image" Target="../media/image4.bin"/><Relationship Id="rId2" Type="http://schemas.openxmlformats.org/officeDocument/2006/relationships/image" Target="../media/image25.bin"/><Relationship Id="rId1" Type="http://schemas.openxmlformats.org/officeDocument/2006/relationships/image" Target="../media/image24.bin"/><Relationship Id="rId6" Type="http://schemas.openxmlformats.org/officeDocument/2006/relationships/image" Target="../media/image29.bin"/><Relationship Id="rId5" Type="http://schemas.openxmlformats.org/officeDocument/2006/relationships/image" Target="../media/image28.bin"/><Relationship Id="rId4" Type="http://schemas.openxmlformats.org/officeDocument/2006/relationships/image" Target="../media/image27.bin"/></Relationships>
</file>

<file path=ppt/diagrams/_rels/data3.xml.rels><?xml version="1.0" encoding="UTF-8" standalone="yes"?>
<Relationships xmlns="http://schemas.openxmlformats.org/package/2006/relationships"><Relationship Id="rId8" Type="http://schemas.openxmlformats.org/officeDocument/2006/relationships/image" Target="../media/image37.bin"/><Relationship Id="rId3" Type="http://schemas.openxmlformats.org/officeDocument/2006/relationships/image" Target="../media/image32.bin"/><Relationship Id="rId7" Type="http://schemas.openxmlformats.org/officeDocument/2006/relationships/image" Target="../media/image36.bin"/><Relationship Id="rId2" Type="http://schemas.openxmlformats.org/officeDocument/2006/relationships/image" Target="../media/image31.bin"/><Relationship Id="rId1" Type="http://schemas.openxmlformats.org/officeDocument/2006/relationships/image" Target="../media/image30.bin"/><Relationship Id="rId6" Type="http://schemas.openxmlformats.org/officeDocument/2006/relationships/image" Target="../media/image35.bin"/><Relationship Id="rId5" Type="http://schemas.openxmlformats.org/officeDocument/2006/relationships/image" Target="../media/image34.bin"/><Relationship Id="rId4" Type="http://schemas.openxmlformats.org/officeDocument/2006/relationships/image" Target="../media/image33.bin"/></Relationships>
</file>

<file path=ppt/diagrams/_rels/data7.xml.rels><?xml version="1.0" encoding="UTF-8" standalone="yes"?>
<Relationships xmlns="http://schemas.openxmlformats.org/package/2006/relationships"><Relationship Id="rId8" Type="http://schemas.openxmlformats.org/officeDocument/2006/relationships/image" Target="../media/image91.bin"/><Relationship Id="rId3" Type="http://schemas.openxmlformats.org/officeDocument/2006/relationships/image" Target="../media/image86.bin"/><Relationship Id="rId7" Type="http://schemas.openxmlformats.org/officeDocument/2006/relationships/image" Target="../media/image90.bin"/><Relationship Id="rId2" Type="http://schemas.openxmlformats.org/officeDocument/2006/relationships/image" Target="../media/image5.bin"/><Relationship Id="rId1" Type="http://schemas.openxmlformats.org/officeDocument/2006/relationships/image" Target="../media/image4.bin"/><Relationship Id="rId6" Type="http://schemas.openxmlformats.org/officeDocument/2006/relationships/image" Target="../media/image89.bin"/><Relationship Id="rId5" Type="http://schemas.openxmlformats.org/officeDocument/2006/relationships/image" Target="../media/image88.bin"/><Relationship Id="rId4" Type="http://schemas.openxmlformats.org/officeDocument/2006/relationships/image" Target="../media/image87.bin"/></Relationships>
</file>

<file path=ppt/diagrams/_rels/drawing1.xml.rels><?xml version="1.0" encoding="UTF-8" standalone="yes"?>
<Relationships xmlns="http://schemas.openxmlformats.org/package/2006/relationships"><Relationship Id="rId8" Type="http://schemas.openxmlformats.org/officeDocument/2006/relationships/image" Target="../media/image19.bin"/><Relationship Id="rId3" Type="http://schemas.openxmlformats.org/officeDocument/2006/relationships/image" Target="../media/image14.bin"/><Relationship Id="rId7" Type="http://schemas.openxmlformats.org/officeDocument/2006/relationships/image" Target="../media/image18.bin"/><Relationship Id="rId2" Type="http://schemas.openxmlformats.org/officeDocument/2006/relationships/image" Target="../media/image13.bin"/><Relationship Id="rId1" Type="http://schemas.openxmlformats.org/officeDocument/2006/relationships/image" Target="../media/image12.bin"/><Relationship Id="rId6" Type="http://schemas.openxmlformats.org/officeDocument/2006/relationships/image" Target="../media/image17.bin"/><Relationship Id="rId5" Type="http://schemas.openxmlformats.org/officeDocument/2006/relationships/image" Target="../media/image16.bin"/><Relationship Id="rId4" Type="http://schemas.openxmlformats.org/officeDocument/2006/relationships/image" Target="../media/image15.bin"/></Relationships>
</file>

<file path=ppt/diagrams/_rels/drawing2.xml.rels><?xml version="1.0" encoding="UTF-8" standalone="yes"?>
<Relationships xmlns="http://schemas.openxmlformats.org/package/2006/relationships"><Relationship Id="rId8" Type="http://schemas.openxmlformats.org/officeDocument/2006/relationships/image" Target="../media/image5.bin"/><Relationship Id="rId3" Type="http://schemas.openxmlformats.org/officeDocument/2006/relationships/image" Target="../media/image26.bin"/><Relationship Id="rId7" Type="http://schemas.openxmlformats.org/officeDocument/2006/relationships/image" Target="../media/image4.bin"/><Relationship Id="rId2" Type="http://schemas.openxmlformats.org/officeDocument/2006/relationships/image" Target="../media/image25.bin"/><Relationship Id="rId1" Type="http://schemas.openxmlformats.org/officeDocument/2006/relationships/image" Target="../media/image24.bin"/><Relationship Id="rId6" Type="http://schemas.openxmlformats.org/officeDocument/2006/relationships/image" Target="../media/image29.bin"/><Relationship Id="rId5" Type="http://schemas.openxmlformats.org/officeDocument/2006/relationships/image" Target="../media/image28.bin"/><Relationship Id="rId4" Type="http://schemas.openxmlformats.org/officeDocument/2006/relationships/image" Target="../media/image27.bin"/></Relationships>
</file>

<file path=ppt/diagrams/_rels/drawing3.xml.rels><?xml version="1.0" encoding="UTF-8" standalone="yes"?>
<Relationships xmlns="http://schemas.openxmlformats.org/package/2006/relationships"><Relationship Id="rId8" Type="http://schemas.openxmlformats.org/officeDocument/2006/relationships/image" Target="../media/image37.bin"/><Relationship Id="rId3" Type="http://schemas.openxmlformats.org/officeDocument/2006/relationships/image" Target="../media/image32.bin"/><Relationship Id="rId7" Type="http://schemas.openxmlformats.org/officeDocument/2006/relationships/image" Target="../media/image36.bin"/><Relationship Id="rId2" Type="http://schemas.openxmlformats.org/officeDocument/2006/relationships/image" Target="../media/image31.bin"/><Relationship Id="rId1" Type="http://schemas.openxmlformats.org/officeDocument/2006/relationships/image" Target="../media/image30.bin"/><Relationship Id="rId6" Type="http://schemas.openxmlformats.org/officeDocument/2006/relationships/image" Target="../media/image35.bin"/><Relationship Id="rId5" Type="http://schemas.openxmlformats.org/officeDocument/2006/relationships/image" Target="../media/image34.bin"/><Relationship Id="rId4" Type="http://schemas.openxmlformats.org/officeDocument/2006/relationships/image" Target="../media/image33.bin"/></Relationships>
</file>

<file path=ppt/diagrams/_rels/drawing7.xml.rels><?xml version="1.0" encoding="UTF-8" standalone="yes"?>
<Relationships xmlns="http://schemas.openxmlformats.org/package/2006/relationships"><Relationship Id="rId8" Type="http://schemas.openxmlformats.org/officeDocument/2006/relationships/image" Target="../media/image91.bin"/><Relationship Id="rId3" Type="http://schemas.openxmlformats.org/officeDocument/2006/relationships/image" Target="../media/image86.bin"/><Relationship Id="rId7" Type="http://schemas.openxmlformats.org/officeDocument/2006/relationships/image" Target="../media/image90.bin"/><Relationship Id="rId2" Type="http://schemas.openxmlformats.org/officeDocument/2006/relationships/image" Target="../media/image5.bin"/><Relationship Id="rId1" Type="http://schemas.openxmlformats.org/officeDocument/2006/relationships/image" Target="../media/image4.bin"/><Relationship Id="rId6" Type="http://schemas.openxmlformats.org/officeDocument/2006/relationships/image" Target="../media/image89.bin"/><Relationship Id="rId5" Type="http://schemas.openxmlformats.org/officeDocument/2006/relationships/image" Target="../media/image88.bin"/><Relationship Id="rId4" Type="http://schemas.openxmlformats.org/officeDocument/2006/relationships/image" Target="../media/image87.bin"/></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7DD5C3-B261-4FE9-95C9-ECA5A08DEFD5}"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FB48F4D2-4D8E-47E7-92AC-D90D4B8C4D2F}">
      <dgm:prSet/>
      <dgm:spPr/>
      <dgm:t>
        <a:bodyPr/>
        <a:lstStyle/>
        <a:p>
          <a:pPr>
            <a:lnSpc>
              <a:spcPct val="100000"/>
            </a:lnSpc>
          </a:pPr>
          <a:r>
            <a:rPr lang="en-US"/>
            <a:t>Turn your tool into something more user friendly</a:t>
          </a:r>
        </a:p>
      </dgm:t>
    </dgm:pt>
    <dgm:pt modelId="{521C1DAB-7064-40A0-A058-B3B7FDAA54BB}" type="parTrans" cxnId="{8242E013-598F-4AE6-B8CF-24F114672639}">
      <dgm:prSet/>
      <dgm:spPr/>
      <dgm:t>
        <a:bodyPr/>
        <a:lstStyle/>
        <a:p>
          <a:endParaRPr lang="en-US"/>
        </a:p>
      </dgm:t>
    </dgm:pt>
    <dgm:pt modelId="{7A8B9D53-4D0A-42C6-B2B9-9BCD885E3F56}" type="sibTrans" cxnId="{8242E013-598F-4AE6-B8CF-24F114672639}">
      <dgm:prSet/>
      <dgm:spPr/>
      <dgm:t>
        <a:bodyPr/>
        <a:lstStyle/>
        <a:p>
          <a:endParaRPr lang="en-US"/>
        </a:p>
      </dgm:t>
    </dgm:pt>
    <dgm:pt modelId="{9A567883-47A1-42EC-9E56-3EE0DC365782}">
      <dgm:prSet/>
      <dgm:spPr/>
      <dgm:t>
        <a:bodyPr/>
        <a:lstStyle/>
        <a:p>
          <a:pPr>
            <a:lnSpc>
              <a:spcPct val="100000"/>
            </a:lnSpc>
          </a:pPr>
          <a:r>
            <a:rPr lang="en-US" dirty="0"/>
            <a:t>Gather input from a user with tools such as:</a:t>
          </a:r>
        </a:p>
      </dgm:t>
    </dgm:pt>
    <dgm:pt modelId="{A1F785A3-D91F-4553-96CE-68BE51199E1A}" type="parTrans" cxnId="{90A6DB97-E20D-4DDC-B358-4C54EDEBFAE8}">
      <dgm:prSet/>
      <dgm:spPr/>
      <dgm:t>
        <a:bodyPr/>
        <a:lstStyle/>
        <a:p>
          <a:endParaRPr lang="en-US"/>
        </a:p>
      </dgm:t>
    </dgm:pt>
    <dgm:pt modelId="{6283738A-CB9C-4D51-BD0E-06600C0D1279}" type="sibTrans" cxnId="{90A6DB97-E20D-4DDC-B358-4C54EDEBFAE8}">
      <dgm:prSet/>
      <dgm:spPr/>
      <dgm:t>
        <a:bodyPr/>
        <a:lstStyle/>
        <a:p>
          <a:endParaRPr lang="en-US"/>
        </a:p>
      </dgm:t>
    </dgm:pt>
    <dgm:pt modelId="{7F7F5321-765E-479B-93F3-911743A7E1F8}">
      <dgm:prSet custT="1"/>
      <dgm:spPr/>
      <dgm:t>
        <a:bodyPr/>
        <a:lstStyle/>
        <a:p>
          <a:pPr>
            <a:lnSpc>
              <a:spcPct val="100000"/>
            </a:lnSpc>
          </a:pPr>
          <a:r>
            <a:rPr lang="en-US" sz="1800" dirty="0"/>
            <a:t>- Text boxes		- Date pickers</a:t>
          </a:r>
        </a:p>
      </dgm:t>
    </dgm:pt>
    <dgm:pt modelId="{B2A3D769-75B2-43B1-B96E-B5EAC4581AB6}" type="parTrans" cxnId="{5A7031CE-1F85-4956-A11E-245C529572CA}">
      <dgm:prSet/>
      <dgm:spPr/>
      <dgm:t>
        <a:bodyPr/>
        <a:lstStyle/>
        <a:p>
          <a:endParaRPr lang="en-US"/>
        </a:p>
      </dgm:t>
    </dgm:pt>
    <dgm:pt modelId="{DBD44AA9-F594-4733-B38C-35298D7BE249}" type="sibTrans" cxnId="{5A7031CE-1F85-4956-A11E-245C529572CA}">
      <dgm:prSet/>
      <dgm:spPr/>
      <dgm:t>
        <a:bodyPr/>
        <a:lstStyle/>
        <a:p>
          <a:endParaRPr lang="en-US"/>
        </a:p>
      </dgm:t>
    </dgm:pt>
    <dgm:pt modelId="{3CF2C717-21AD-4EB7-BEAD-C10848D3D7DD}">
      <dgm:prSet custT="1"/>
      <dgm:spPr/>
      <dgm:t>
        <a:bodyPr/>
        <a:lstStyle/>
        <a:p>
          <a:pPr>
            <a:lnSpc>
              <a:spcPct val="100000"/>
            </a:lnSpc>
          </a:pPr>
          <a:r>
            <a:rPr lang="en-US" sz="1800" dirty="0"/>
            <a:t>- Submit Buttons</a:t>
          </a:r>
        </a:p>
      </dgm:t>
    </dgm:pt>
    <dgm:pt modelId="{7B0EC3FC-281A-4CCE-A7B5-1C48362D6A61}" type="parTrans" cxnId="{DF0E9B2A-5B64-41F6-B255-D18FB110DB1D}">
      <dgm:prSet/>
      <dgm:spPr/>
      <dgm:t>
        <a:bodyPr/>
        <a:lstStyle/>
        <a:p>
          <a:endParaRPr lang="en-US"/>
        </a:p>
      </dgm:t>
    </dgm:pt>
    <dgm:pt modelId="{C31EA938-A27B-48C3-BD8C-CEB70B1F075A}" type="sibTrans" cxnId="{DF0E9B2A-5B64-41F6-B255-D18FB110DB1D}">
      <dgm:prSet/>
      <dgm:spPr/>
      <dgm:t>
        <a:bodyPr/>
        <a:lstStyle/>
        <a:p>
          <a:endParaRPr lang="en-US"/>
        </a:p>
      </dgm:t>
    </dgm:pt>
    <dgm:pt modelId="{2E184855-642E-4980-8BCE-A681025D00BA}">
      <dgm:prSet/>
      <dgm:spPr/>
      <dgm:t>
        <a:bodyPr/>
        <a:lstStyle/>
        <a:p>
          <a:pPr>
            <a:lnSpc>
              <a:spcPct val="100000"/>
            </a:lnSpc>
          </a:pPr>
          <a:r>
            <a:rPr lang="en-US"/>
            <a:t>Display large, interactive data sets for output</a:t>
          </a:r>
        </a:p>
      </dgm:t>
    </dgm:pt>
    <dgm:pt modelId="{C0487D1E-3FE6-4500-A604-3DEFF1C34984}" type="parTrans" cxnId="{E0B1DE22-6E67-42D1-B017-B7708115110C}">
      <dgm:prSet/>
      <dgm:spPr/>
      <dgm:t>
        <a:bodyPr/>
        <a:lstStyle/>
        <a:p>
          <a:endParaRPr lang="en-US"/>
        </a:p>
      </dgm:t>
    </dgm:pt>
    <dgm:pt modelId="{DB27B367-D738-4DA7-AD25-30FEEB85B13D}" type="sibTrans" cxnId="{E0B1DE22-6E67-42D1-B017-B7708115110C}">
      <dgm:prSet/>
      <dgm:spPr/>
      <dgm:t>
        <a:bodyPr/>
        <a:lstStyle/>
        <a:p>
          <a:endParaRPr lang="en-US"/>
        </a:p>
      </dgm:t>
    </dgm:pt>
    <dgm:pt modelId="{742B2DE4-DA85-468E-B59E-FB89A00F91E0}">
      <dgm:prSet custT="1"/>
      <dgm:spPr/>
      <dgm:t>
        <a:bodyPr/>
        <a:lstStyle/>
        <a:p>
          <a:pPr marL="174625" indent="-174625">
            <a:lnSpc>
              <a:spcPct val="100000"/>
            </a:lnSpc>
          </a:pPr>
          <a:r>
            <a:rPr lang="en-US" sz="1800" dirty="0"/>
            <a:t>- GUI can even adapt to screen resolutions and touch screens</a:t>
          </a:r>
          <a:br>
            <a:rPr lang="en-US" sz="1500" dirty="0"/>
          </a:br>
          <a:endParaRPr lang="en-US" sz="1500" dirty="0"/>
        </a:p>
      </dgm:t>
    </dgm:pt>
    <dgm:pt modelId="{12414433-8F39-4159-8BFD-DB21D7279682}" type="parTrans" cxnId="{4D03D1C5-DE69-47BB-9731-F5119B1E7AF6}">
      <dgm:prSet/>
      <dgm:spPr/>
      <dgm:t>
        <a:bodyPr/>
        <a:lstStyle/>
        <a:p>
          <a:endParaRPr lang="en-US"/>
        </a:p>
      </dgm:t>
    </dgm:pt>
    <dgm:pt modelId="{A08547B0-1A2F-4AB0-8E73-2C6F0A84FC60}" type="sibTrans" cxnId="{4D03D1C5-DE69-47BB-9731-F5119B1E7AF6}">
      <dgm:prSet/>
      <dgm:spPr/>
      <dgm:t>
        <a:bodyPr/>
        <a:lstStyle/>
        <a:p>
          <a:endParaRPr lang="en-US"/>
        </a:p>
      </dgm:t>
    </dgm:pt>
    <dgm:pt modelId="{329973C1-E4E4-42AC-960B-B5DCFCB0ECC9}">
      <dgm:prSet/>
      <dgm:spPr/>
      <dgm:t>
        <a:bodyPr/>
        <a:lstStyle/>
        <a:p>
          <a:pPr>
            <a:lnSpc>
              <a:spcPct val="100000"/>
            </a:lnSpc>
          </a:pPr>
          <a:r>
            <a:rPr lang="en-US"/>
            <a:t>WPF data binding is a feature that allows us to show live data changes in the GUI</a:t>
          </a:r>
        </a:p>
      </dgm:t>
    </dgm:pt>
    <dgm:pt modelId="{504B6ED5-4E22-426E-B57E-70734FE95493}" type="parTrans" cxnId="{81C22F7F-B1F1-44EB-953B-4CA6210D1787}">
      <dgm:prSet/>
      <dgm:spPr/>
      <dgm:t>
        <a:bodyPr/>
        <a:lstStyle/>
        <a:p>
          <a:endParaRPr lang="en-US"/>
        </a:p>
      </dgm:t>
    </dgm:pt>
    <dgm:pt modelId="{F6CC6E9F-7FF0-470E-AC43-11695A3EC00E}" type="sibTrans" cxnId="{81C22F7F-B1F1-44EB-953B-4CA6210D1787}">
      <dgm:prSet/>
      <dgm:spPr/>
      <dgm:t>
        <a:bodyPr/>
        <a:lstStyle/>
        <a:p>
          <a:endParaRPr lang="en-US"/>
        </a:p>
      </dgm:t>
    </dgm:pt>
    <dgm:pt modelId="{96BA9FA2-F95F-42CE-9D33-10577E38C038}" type="pres">
      <dgm:prSet presAssocID="{937DD5C3-B261-4FE9-95C9-ECA5A08DEFD5}" presName="root" presStyleCnt="0">
        <dgm:presLayoutVars>
          <dgm:dir/>
          <dgm:resizeHandles val="exact"/>
        </dgm:presLayoutVars>
      </dgm:prSet>
      <dgm:spPr/>
    </dgm:pt>
    <dgm:pt modelId="{3F5C5BCC-E8B3-4592-B4CB-71E79539F3D8}" type="pres">
      <dgm:prSet presAssocID="{FB48F4D2-4D8E-47E7-92AC-D90D4B8C4D2F}" presName="compNode" presStyleCnt="0"/>
      <dgm:spPr/>
    </dgm:pt>
    <dgm:pt modelId="{7A6F187D-77D9-48B6-9200-ECC0DFBF8EA6}" type="pres">
      <dgm:prSet presAssocID="{FB48F4D2-4D8E-47E7-92AC-D90D4B8C4D2F}" presName="bgRect" presStyleLbl="bgShp" presStyleIdx="0" presStyleCnt="4"/>
      <dgm:spPr/>
    </dgm:pt>
    <dgm:pt modelId="{B4B6A167-59E7-4662-AEB0-642BAA4409F6}" type="pres">
      <dgm:prSet presAssocID="{FB48F4D2-4D8E-47E7-92AC-D90D4B8C4D2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bulb"/>
        </a:ext>
      </dgm:extLst>
    </dgm:pt>
    <dgm:pt modelId="{5ACD78E8-DC9F-4600-8752-0B5A6F9D1711}" type="pres">
      <dgm:prSet presAssocID="{FB48F4D2-4D8E-47E7-92AC-D90D4B8C4D2F}" presName="spaceRect" presStyleCnt="0"/>
      <dgm:spPr/>
    </dgm:pt>
    <dgm:pt modelId="{6C50DF0B-7CFC-4B95-AF19-5C6F8265011C}" type="pres">
      <dgm:prSet presAssocID="{FB48F4D2-4D8E-47E7-92AC-D90D4B8C4D2F}" presName="parTx" presStyleLbl="revTx" presStyleIdx="0" presStyleCnt="6">
        <dgm:presLayoutVars>
          <dgm:chMax val="0"/>
          <dgm:chPref val="0"/>
        </dgm:presLayoutVars>
      </dgm:prSet>
      <dgm:spPr/>
    </dgm:pt>
    <dgm:pt modelId="{AA24C8DA-C908-463E-8786-64F3E1B4683D}" type="pres">
      <dgm:prSet presAssocID="{7A8B9D53-4D0A-42C6-B2B9-9BCD885E3F56}" presName="sibTrans" presStyleCnt="0"/>
      <dgm:spPr/>
    </dgm:pt>
    <dgm:pt modelId="{F2A930CF-16DC-4703-A977-98B5738CF7D2}" type="pres">
      <dgm:prSet presAssocID="{9A567883-47A1-42EC-9E56-3EE0DC365782}" presName="compNode" presStyleCnt="0"/>
      <dgm:spPr/>
    </dgm:pt>
    <dgm:pt modelId="{D2FCEDE9-DBDD-4CB8-97F1-E42747B69001}" type="pres">
      <dgm:prSet presAssocID="{9A567883-47A1-42EC-9E56-3EE0DC365782}" presName="bgRect" presStyleLbl="bgShp" presStyleIdx="1" presStyleCnt="4"/>
      <dgm:spPr/>
    </dgm:pt>
    <dgm:pt modelId="{5C195E63-87BB-46C1-9DBD-CEBE259810C0}" type="pres">
      <dgm:prSet presAssocID="{9A567883-47A1-42EC-9E56-3EE0DC36578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455AEC69-466D-4391-98F4-D6ADB5C747D7}" type="pres">
      <dgm:prSet presAssocID="{9A567883-47A1-42EC-9E56-3EE0DC365782}" presName="spaceRect" presStyleCnt="0"/>
      <dgm:spPr/>
    </dgm:pt>
    <dgm:pt modelId="{DEEE21AB-736C-4F86-86BA-8E54B469C2DD}" type="pres">
      <dgm:prSet presAssocID="{9A567883-47A1-42EC-9E56-3EE0DC365782}" presName="parTx" presStyleLbl="revTx" presStyleIdx="1" presStyleCnt="6">
        <dgm:presLayoutVars>
          <dgm:chMax val="0"/>
          <dgm:chPref val="0"/>
        </dgm:presLayoutVars>
      </dgm:prSet>
      <dgm:spPr/>
    </dgm:pt>
    <dgm:pt modelId="{506DEA7F-57CF-4DD7-B2F5-22C204F40BE3}" type="pres">
      <dgm:prSet presAssocID="{9A567883-47A1-42EC-9E56-3EE0DC365782}" presName="desTx" presStyleLbl="revTx" presStyleIdx="2" presStyleCnt="6">
        <dgm:presLayoutVars/>
      </dgm:prSet>
      <dgm:spPr/>
    </dgm:pt>
    <dgm:pt modelId="{CFC416D8-D0EF-4968-A349-5AD5E4C4A8FB}" type="pres">
      <dgm:prSet presAssocID="{6283738A-CB9C-4D51-BD0E-06600C0D1279}" presName="sibTrans" presStyleCnt="0"/>
      <dgm:spPr/>
    </dgm:pt>
    <dgm:pt modelId="{7F30DFB1-9B0E-4649-99E8-DFDC1A009024}" type="pres">
      <dgm:prSet presAssocID="{2E184855-642E-4980-8BCE-A681025D00BA}" presName="compNode" presStyleCnt="0"/>
      <dgm:spPr/>
    </dgm:pt>
    <dgm:pt modelId="{C8888E3A-8131-43F1-869F-C6424D331CBF}" type="pres">
      <dgm:prSet presAssocID="{2E184855-642E-4980-8BCE-A681025D00BA}" presName="bgRect" presStyleLbl="bgShp" presStyleIdx="2" presStyleCnt="4"/>
      <dgm:spPr/>
    </dgm:pt>
    <dgm:pt modelId="{E04BFD5D-8A67-4171-845F-6EE852DB00E8}" type="pres">
      <dgm:prSet presAssocID="{2E184855-642E-4980-8BCE-A681025D00B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blet"/>
        </a:ext>
      </dgm:extLst>
    </dgm:pt>
    <dgm:pt modelId="{005B6911-9714-491C-B200-14B076F717D0}" type="pres">
      <dgm:prSet presAssocID="{2E184855-642E-4980-8BCE-A681025D00BA}" presName="spaceRect" presStyleCnt="0"/>
      <dgm:spPr/>
    </dgm:pt>
    <dgm:pt modelId="{12A7B643-F8FC-4083-B8E6-981ACE4E1B25}" type="pres">
      <dgm:prSet presAssocID="{2E184855-642E-4980-8BCE-A681025D00BA}" presName="parTx" presStyleLbl="revTx" presStyleIdx="3" presStyleCnt="6">
        <dgm:presLayoutVars>
          <dgm:chMax val="0"/>
          <dgm:chPref val="0"/>
        </dgm:presLayoutVars>
      </dgm:prSet>
      <dgm:spPr/>
    </dgm:pt>
    <dgm:pt modelId="{3FC37B7C-6921-4A03-B5D5-EBECD59B67BD}" type="pres">
      <dgm:prSet presAssocID="{2E184855-642E-4980-8BCE-A681025D00BA}" presName="desTx" presStyleLbl="revTx" presStyleIdx="4" presStyleCnt="6">
        <dgm:presLayoutVars/>
      </dgm:prSet>
      <dgm:spPr/>
    </dgm:pt>
    <dgm:pt modelId="{0411EFE1-5209-4571-B6F0-43EC93D785D0}" type="pres">
      <dgm:prSet presAssocID="{DB27B367-D738-4DA7-AD25-30FEEB85B13D}" presName="sibTrans" presStyleCnt="0"/>
      <dgm:spPr/>
    </dgm:pt>
    <dgm:pt modelId="{A592F4FF-9112-4E57-A812-5D7FA5DBD432}" type="pres">
      <dgm:prSet presAssocID="{329973C1-E4E4-42AC-960B-B5DCFCB0ECC9}" presName="compNode" presStyleCnt="0"/>
      <dgm:spPr/>
    </dgm:pt>
    <dgm:pt modelId="{FCA8AE58-FF95-4CFB-8485-E600DE147A31}" type="pres">
      <dgm:prSet presAssocID="{329973C1-E4E4-42AC-960B-B5DCFCB0ECC9}" presName="bgRect" presStyleLbl="bgShp" presStyleIdx="3" presStyleCnt="4"/>
      <dgm:spPr/>
    </dgm:pt>
    <dgm:pt modelId="{0DD71319-1BA9-4DE1-91C7-A7B3F0A7BACA}" type="pres">
      <dgm:prSet presAssocID="{329973C1-E4E4-42AC-960B-B5DCFCB0ECC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lipboard1"/>
        </a:ext>
      </dgm:extLst>
    </dgm:pt>
    <dgm:pt modelId="{8242FCCD-1E60-4394-BC73-DCAE30A294F0}" type="pres">
      <dgm:prSet presAssocID="{329973C1-E4E4-42AC-960B-B5DCFCB0ECC9}" presName="spaceRect" presStyleCnt="0"/>
      <dgm:spPr/>
    </dgm:pt>
    <dgm:pt modelId="{0C97D1CC-1FC8-4F67-83DE-034668702815}" type="pres">
      <dgm:prSet presAssocID="{329973C1-E4E4-42AC-960B-B5DCFCB0ECC9}" presName="parTx" presStyleLbl="revTx" presStyleIdx="5" presStyleCnt="6">
        <dgm:presLayoutVars>
          <dgm:chMax val="0"/>
          <dgm:chPref val="0"/>
        </dgm:presLayoutVars>
      </dgm:prSet>
      <dgm:spPr/>
    </dgm:pt>
  </dgm:ptLst>
  <dgm:cxnLst>
    <dgm:cxn modelId="{8242E013-598F-4AE6-B8CF-24F114672639}" srcId="{937DD5C3-B261-4FE9-95C9-ECA5A08DEFD5}" destId="{FB48F4D2-4D8E-47E7-92AC-D90D4B8C4D2F}" srcOrd="0" destOrd="0" parTransId="{521C1DAB-7064-40A0-A058-B3B7FDAA54BB}" sibTransId="{7A8B9D53-4D0A-42C6-B2B9-9BCD885E3F56}"/>
    <dgm:cxn modelId="{E0B1DE22-6E67-42D1-B017-B7708115110C}" srcId="{937DD5C3-B261-4FE9-95C9-ECA5A08DEFD5}" destId="{2E184855-642E-4980-8BCE-A681025D00BA}" srcOrd="2" destOrd="0" parTransId="{C0487D1E-3FE6-4500-A604-3DEFF1C34984}" sibTransId="{DB27B367-D738-4DA7-AD25-30FEEB85B13D}"/>
    <dgm:cxn modelId="{DF0E9B2A-5B64-41F6-B255-D18FB110DB1D}" srcId="{9A567883-47A1-42EC-9E56-3EE0DC365782}" destId="{3CF2C717-21AD-4EB7-BEAD-C10848D3D7DD}" srcOrd="1" destOrd="0" parTransId="{7B0EC3FC-281A-4CCE-A7B5-1C48362D6A61}" sibTransId="{C31EA938-A27B-48C3-BD8C-CEB70B1F075A}"/>
    <dgm:cxn modelId="{09DA665C-169D-4FBE-A7F5-9BE4A84E3BAE}" type="presOf" srcId="{2E184855-642E-4980-8BCE-A681025D00BA}" destId="{12A7B643-F8FC-4083-B8E6-981ACE4E1B25}" srcOrd="0" destOrd="0" presId="urn:microsoft.com/office/officeart/2018/2/layout/IconVerticalSolidList"/>
    <dgm:cxn modelId="{48FAAF61-94A9-4A98-A829-C62689104453}" type="presOf" srcId="{FB48F4D2-4D8E-47E7-92AC-D90D4B8C4D2F}" destId="{6C50DF0B-7CFC-4B95-AF19-5C6F8265011C}" srcOrd="0" destOrd="0" presId="urn:microsoft.com/office/officeart/2018/2/layout/IconVerticalSolidList"/>
    <dgm:cxn modelId="{81C22F7F-B1F1-44EB-953B-4CA6210D1787}" srcId="{937DD5C3-B261-4FE9-95C9-ECA5A08DEFD5}" destId="{329973C1-E4E4-42AC-960B-B5DCFCB0ECC9}" srcOrd="3" destOrd="0" parTransId="{504B6ED5-4E22-426E-B57E-70734FE95493}" sibTransId="{F6CC6E9F-7FF0-470E-AC43-11695A3EC00E}"/>
    <dgm:cxn modelId="{E4797D8C-7645-49B4-83B1-37C6031595ED}" type="presOf" srcId="{9A567883-47A1-42EC-9E56-3EE0DC365782}" destId="{DEEE21AB-736C-4F86-86BA-8E54B469C2DD}" srcOrd="0" destOrd="0" presId="urn:microsoft.com/office/officeart/2018/2/layout/IconVerticalSolidList"/>
    <dgm:cxn modelId="{90A6DB97-E20D-4DDC-B358-4C54EDEBFAE8}" srcId="{937DD5C3-B261-4FE9-95C9-ECA5A08DEFD5}" destId="{9A567883-47A1-42EC-9E56-3EE0DC365782}" srcOrd="1" destOrd="0" parTransId="{A1F785A3-D91F-4553-96CE-68BE51199E1A}" sibTransId="{6283738A-CB9C-4D51-BD0E-06600C0D1279}"/>
    <dgm:cxn modelId="{4D03D1C5-DE69-47BB-9731-F5119B1E7AF6}" srcId="{2E184855-642E-4980-8BCE-A681025D00BA}" destId="{742B2DE4-DA85-468E-B59E-FB89A00F91E0}" srcOrd="0" destOrd="0" parTransId="{12414433-8F39-4159-8BFD-DB21D7279682}" sibTransId="{A08547B0-1A2F-4AB0-8E73-2C6F0A84FC60}"/>
    <dgm:cxn modelId="{5A7031CE-1F85-4956-A11E-245C529572CA}" srcId="{9A567883-47A1-42EC-9E56-3EE0DC365782}" destId="{7F7F5321-765E-479B-93F3-911743A7E1F8}" srcOrd="0" destOrd="0" parTransId="{B2A3D769-75B2-43B1-B96E-B5EAC4581AB6}" sibTransId="{DBD44AA9-F594-4733-B38C-35298D7BE249}"/>
    <dgm:cxn modelId="{111D62D1-3A03-4D4E-B84D-D7D70F3830A7}" type="presOf" srcId="{937DD5C3-B261-4FE9-95C9-ECA5A08DEFD5}" destId="{96BA9FA2-F95F-42CE-9D33-10577E38C038}" srcOrd="0" destOrd="0" presId="urn:microsoft.com/office/officeart/2018/2/layout/IconVerticalSolidList"/>
    <dgm:cxn modelId="{43BFC5D1-9498-4007-A973-80209E158B39}" type="presOf" srcId="{7F7F5321-765E-479B-93F3-911743A7E1F8}" destId="{506DEA7F-57CF-4DD7-B2F5-22C204F40BE3}" srcOrd="0" destOrd="0" presId="urn:microsoft.com/office/officeart/2018/2/layout/IconVerticalSolidList"/>
    <dgm:cxn modelId="{0205AFE1-F314-46F2-A306-0C0F89C22C01}" type="presOf" srcId="{329973C1-E4E4-42AC-960B-B5DCFCB0ECC9}" destId="{0C97D1CC-1FC8-4F67-83DE-034668702815}" srcOrd="0" destOrd="0" presId="urn:microsoft.com/office/officeart/2018/2/layout/IconVerticalSolidList"/>
    <dgm:cxn modelId="{4DCEDBEB-E5EA-4F10-9370-B813792A571D}" type="presOf" srcId="{3CF2C717-21AD-4EB7-BEAD-C10848D3D7DD}" destId="{506DEA7F-57CF-4DD7-B2F5-22C204F40BE3}" srcOrd="0" destOrd="1" presId="urn:microsoft.com/office/officeart/2018/2/layout/IconVerticalSolidList"/>
    <dgm:cxn modelId="{EFBDD9F0-5870-4A7D-B969-0BD808974DE5}" type="presOf" srcId="{742B2DE4-DA85-468E-B59E-FB89A00F91E0}" destId="{3FC37B7C-6921-4A03-B5D5-EBECD59B67BD}" srcOrd="0" destOrd="0" presId="urn:microsoft.com/office/officeart/2018/2/layout/IconVerticalSolidList"/>
    <dgm:cxn modelId="{EDF9B6A4-10E0-479A-88E2-DB5D8CE1D5EB}" type="presParOf" srcId="{96BA9FA2-F95F-42CE-9D33-10577E38C038}" destId="{3F5C5BCC-E8B3-4592-B4CB-71E79539F3D8}" srcOrd="0" destOrd="0" presId="urn:microsoft.com/office/officeart/2018/2/layout/IconVerticalSolidList"/>
    <dgm:cxn modelId="{DE1C1C44-6A9D-430D-86DA-501DD8AE28A8}" type="presParOf" srcId="{3F5C5BCC-E8B3-4592-B4CB-71E79539F3D8}" destId="{7A6F187D-77D9-48B6-9200-ECC0DFBF8EA6}" srcOrd="0" destOrd="0" presId="urn:microsoft.com/office/officeart/2018/2/layout/IconVerticalSolidList"/>
    <dgm:cxn modelId="{B920C1CE-A877-4E4F-A688-13B9C6A86B85}" type="presParOf" srcId="{3F5C5BCC-E8B3-4592-B4CB-71E79539F3D8}" destId="{B4B6A167-59E7-4662-AEB0-642BAA4409F6}" srcOrd="1" destOrd="0" presId="urn:microsoft.com/office/officeart/2018/2/layout/IconVerticalSolidList"/>
    <dgm:cxn modelId="{5EBBA3E4-D66C-4A5D-80EF-AD9862FC5466}" type="presParOf" srcId="{3F5C5BCC-E8B3-4592-B4CB-71E79539F3D8}" destId="{5ACD78E8-DC9F-4600-8752-0B5A6F9D1711}" srcOrd="2" destOrd="0" presId="urn:microsoft.com/office/officeart/2018/2/layout/IconVerticalSolidList"/>
    <dgm:cxn modelId="{1021BC04-01B8-4C44-95AB-762A6A316DFE}" type="presParOf" srcId="{3F5C5BCC-E8B3-4592-B4CB-71E79539F3D8}" destId="{6C50DF0B-7CFC-4B95-AF19-5C6F8265011C}" srcOrd="3" destOrd="0" presId="urn:microsoft.com/office/officeart/2018/2/layout/IconVerticalSolidList"/>
    <dgm:cxn modelId="{AC3B53FB-90BB-4F4B-A29D-A2422E1FF41D}" type="presParOf" srcId="{96BA9FA2-F95F-42CE-9D33-10577E38C038}" destId="{AA24C8DA-C908-463E-8786-64F3E1B4683D}" srcOrd="1" destOrd="0" presId="urn:microsoft.com/office/officeart/2018/2/layout/IconVerticalSolidList"/>
    <dgm:cxn modelId="{2DE4B916-7CA0-463C-ADD5-2729871D392A}" type="presParOf" srcId="{96BA9FA2-F95F-42CE-9D33-10577E38C038}" destId="{F2A930CF-16DC-4703-A977-98B5738CF7D2}" srcOrd="2" destOrd="0" presId="urn:microsoft.com/office/officeart/2018/2/layout/IconVerticalSolidList"/>
    <dgm:cxn modelId="{E3DE79E2-291F-476F-8500-BA699083769A}" type="presParOf" srcId="{F2A930CF-16DC-4703-A977-98B5738CF7D2}" destId="{D2FCEDE9-DBDD-4CB8-97F1-E42747B69001}" srcOrd="0" destOrd="0" presId="urn:microsoft.com/office/officeart/2018/2/layout/IconVerticalSolidList"/>
    <dgm:cxn modelId="{C60AB0FE-B57D-466C-BB21-247731BE83B6}" type="presParOf" srcId="{F2A930CF-16DC-4703-A977-98B5738CF7D2}" destId="{5C195E63-87BB-46C1-9DBD-CEBE259810C0}" srcOrd="1" destOrd="0" presId="urn:microsoft.com/office/officeart/2018/2/layout/IconVerticalSolidList"/>
    <dgm:cxn modelId="{8F6AAD39-4A34-4B4D-9105-8E11A6E5B611}" type="presParOf" srcId="{F2A930CF-16DC-4703-A977-98B5738CF7D2}" destId="{455AEC69-466D-4391-98F4-D6ADB5C747D7}" srcOrd="2" destOrd="0" presId="urn:microsoft.com/office/officeart/2018/2/layout/IconVerticalSolidList"/>
    <dgm:cxn modelId="{0BD37930-3228-45F8-9D35-1140BBAFEF55}" type="presParOf" srcId="{F2A930CF-16DC-4703-A977-98B5738CF7D2}" destId="{DEEE21AB-736C-4F86-86BA-8E54B469C2DD}" srcOrd="3" destOrd="0" presId="urn:microsoft.com/office/officeart/2018/2/layout/IconVerticalSolidList"/>
    <dgm:cxn modelId="{802D22F2-541B-43F3-8C4B-987C98978EFC}" type="presParOf" srcId="{F2A930CF-16DC-4703-A977-98B5738CF7D2}" destId="{506DEA7F-57CF-4DD7-B2F5-22C204F40BE3}" srcOrd="4" destOrd="0" presId="urn:microsoft.com/office/officeart/2018/2/layout/IconVerticalSolidList"/>
    <dgm:cxn modelId="{43567E54-A31E-43F7-853F-3D4B09CDBC7D}" type="presParOf" srcId="{96BA9FA2-F95F-42CE-9D33-10577E38C038}" destId="{CFC416D8-D0EF-4968-A349-5AD5E4C4A8FB}" srcOrd="3" destOrd="0" presId="urn:microsoft.com/office/officeart/2018/2/layout/IconVerticalSolidList"/>
    <dgm:cxn modelId="{6BCC28C9-CB07-4844-8360-A4331E549C0F}" type="presParOf" srcId="{96BA9FA2-F95F-42CE-9D33-10577E38C038}" destId="{7F30DFB1-9B0E-4649-99E8-DFDC1A009024}" srcOrd="4" destOrd="0" presId="urn:microsoft.com/office/officeart/2018/2/layout/IconVerticalSolidList"/>
    <dgm:cxn modelId="{FBF5ED3B-8AE8-4B17-8A8A-AA2167FEFB27}" type="presParOf" srcId="{7F30DFB1-9B0E-4649-99E8-DFDC1A009024}" destId="{C8888E3A-8131-43F1-869F-C6424D331CBF}" srcOrd="0" destOrd="0" presId="urn:microsoft.com/office/officeart/2018/2/layout/IconVerticalSolidList"/>
    <dgm:cxn modelId="{9E4A2F97-74AA-43CB-ADE1-70F8C976BE68}" type="presParOf" srcId="{7F30DFB1-9B0E-4649-99E8-DFDC1A009024}" destId="{E04BFD5D-8A67-4171-845F-6EE852DB00E8}" srcOrd="1" destOrd="0" presId="urn:microsoft.com/office/officeart/2018/2/layout/IconVerticalSolidList"/>
    <dgm:cxn modelId="{3C3051BB-74CA-41AE-BB99-0FFEFF0DE5BE}" type="presParOf" srcId="{7F30DFB1-9B0E-4649-99E8-DFDC1A009024}" destId="{005B6911-9714-491C-B200-14B076F717D0}" srcOrd="2" destOrd="0" presId="urn:microsoft.com/office/officeart/2018/2/layout/IconVerticalSolidList"/>
    <dgm:cxn modelId="{11DF1631-3702-44C4-ABF5-74E3E248B420}" type="presParOf" srcId="{7F30DFB1-9B0E-4649-99E8-DFDC1A009024}" destId="{12A7B643-F8FC-4083-B8E6-981ACE4E1B25}" srcOrd="3" destOrd="0" presId="urn:microsoft.com/office/officeart/2018/2/layout/IconVerticalSolidList"/>
    <dgm:cxn modelId="{1D21F5EE-DBD2-432C-9FA8-A55CAE752D52}" type="presParOf" srcId="{7F30DFB1-9B0E-4649-99E8-DFDC1A009024}" destId="{3FC37B7C-6921-4A03-B5D5-EBECD59B67BD}" srcOrd="4" destOrd="0" presId="urn:microsoft.com/office/officeart/2018/2/layout/IconVerticalSolidList"/>
    <dgm:cxn modelId="{0A7ACD95-2EC0-4A99-8DAC-E89863B8B2C0}" type="presParOf" srcId="{96BA9FA2-F95F-42CE-9D33-10577E38C038}" destId="{0411EFE1-5209-4571-B6F0-43EC93D785D0}" srcOrd="5" destOrd="0" presId="urn:microsoft.com/office/officeart/2018/2/layout/IconVerticalSolidList"/>
    <dgm:cxn modelId="{CD6846E9-300B-483B-B39B-9B8A566E15CB}" type="presParOf" srcId="{96BA9FA2-F95F-42CE-9D33-10577E38C038}" destId="{A592F4FF-9112-4E57-A812-5D7FA5DBD432}" srcOrd="6" destOrd="0" presId="urn:microsoft.com/office/officeart/2018/2/layout/IconVerticalSolidList"/>
    <dgm:cxn modelId="{52B01E15-6559-43E1-828C-BCC5115E41C3}" type="presParOf" srcId="{A592F4FF-9112-4E57-A812-5D7FA5DBD432}" destId="{FCA8AE58-FF95-4CFB-8485-E600DE147A31}" srcOrd="0" destOrd="0" presId="urn:microsoft.com/office/officeart/2018/2/layout/IconVerticalSolidList"/>
    <dgm:cxn modelId="{B49923EA-2B0E-403F-BC02-B444C10422C1}" type="presParOf" srcId="{A592F4FF-9112-4E57-A812-5D7FA5DBD432}" destId="{0DD71319-1BA9-4DE1-91C7-A7B3F0A7BACA}" srcOrd="1" destOrd="0" presId="urn:microsoft.com/office/officeart/2018/2/layout/IconVerticalSolidList"/>
    <dgm:cxn modelId="{88E56643-1E0D-4FF3-9218-E3892F8678AA}" type="presParOf" srcId="{A592F4FF-9112-4E57-A812-5D7FA5DBD432}" destId="{8242FCCD-1E60-4394-BC73-DCAE30A294F0}" srcOrd="2" destOrd="0" presId="urn:microsoft.com/office/officeart/2018/2/layout/IconVerticalSolidList"/>
    <dgm:cxn modelId="{604B879F-5D02-4561-A144-4CFE8FC1355F}" type="presParOf" srcId="{A592F4FF-9112-4E57-A812-5D7FA5DBD432}" destId="{0C97D1CC-1FC8-4F67-83DE-034668702815}"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EEF70A2-A506-4004-82DB-4CB38000D2F7}"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8B73D4BE-A7DE-4447-A2E7-8E925E93641C}">
      <dgm:prSet/>
      <dgm:spPr/>
      <dgm:t>
        <a:bodyPr/>
        <a:lstStyle/>
        <a:p>
          <a:pPr>
            <a:lnSpc>
              <a:spcPct val="100000"/>
            </a:lnSpc>
          </a:pPr>
          <a:r>
            <a:rPr lang="en-US"/>
            <a:t>Powerful IDE for writing XAML or C# based GUI code</a:t>
          </a:r>
        </a:p>
      </dgm:t>
    </dgm:pt>
    <dgm:pt modelId="{5878814B-409C-4D56-AECE-E0BDB436EF2B}" type="parTrans" cxnId="{EEAC1AF5-0ADF-4A14-A666-F992A860CC5A}">
      <dgm:prSet/>
      <dgm:spPr/>
      <dgm:t>
        <a:bodyPr/>
        <a:lstStyle/>
        <a:p>
          <a:endParaRPr lang="en-US"/>
        </a:p>
      </dgm:t>
    </dgm:pt>
    <dgm:pt modelId="{A7ECB506-B483-4465-A191-DAB9939F9660}" type="sibTrans" cxnId="{EEAC1AF5-0ADF-4A14-A666-F992A860CC5A}">
      <dgm:prSet/>
      <dgm:spPr/>
      <dgm:t>
        <a:bodyPr/>
        <a:lstStyle/>
        <a:p>
          <a:endParaRPr lang="en-US"/>
        </a:p>
      </dgm:t>
    </dgm:pt>
    <dgm:pt modelId="{14F2C966-0F65-4C87-BAE8-B0383CC3ACA8}">
      <dgm:prSet/>
      <dgm:spPr/>
      <dgm:t>
        <a:bodyPr/>
        <a:lstStyle/>
        <a:p>
          <a:pPr>
            <a:lnSpc>
              <a:spcPct val="100000"/>
            </a:lnSpc>
          </a:pPr>
          <a:r>
            <a:rPr lang="en-US"/>
            <a:t>GUI for editing XAML code in real time</a:t>
          </a:r>
        </a:p>
      </dgm:t>
    </dgm:pt>
    <dgm:pt modelId="{CCCD1610-EA00-4361-B0A5-B3318B4910DB}" type="parTrans" cxnId="{036BD0C0-5376-44EE-B328-F901D6610C87}">
      <dgm:prSet/>
      <dgm:spPr/>
      <dgm:t>
        <a:bodyPr/>
        <a:lstStyle/>
        <a:p>
          <a:endParaRPr lang="en-US"/>
        </a:p>
      </dgm:t>
    </dgm:pt>
    <dgm:pt modelId="{86D91EF0-C420-4B9C-8A82-7166002D5BCC}" type="sibTrans" cxnId="{036BD0C0-5376-44EE-B328-F901D6610C87}">
      <dgm:prSet/>
      <dgm:spPr/>
      <dgm:t>
        <a:bodyPr/>
        <a:lstStyle/>
        <a:p>
          <a:endParaRPr lang="en-US"/>
        </a:p>
      </dgm:t>
    </dgm:pt>
    <dgm:pt modelId="{C2BDB210-385E-4190-A5AD-F3E9ED6F4060}">
      <dgm:prSet custT="1"/>
      <dgm:spPr/>
      <dgm:t>
        <a:bodyPr/>
        <a:lstStyle/>
        <a:p>
          <a:pPr>
            <a:lnSpc>
              <a:spcPct val="100000"/>
            </a:lnSpc>
          </a:pPr>
          <a:r>
            <a:rPr lang="en-US" sz="1800" dirty="0"/>
            <a:t>Changing an option in the rendered form causes VS to update the code and the opposite</a:t>
          </a:r>
        </a:p>
      </dgm:t>
    </dgm:pt>
    <dgm:pt modelId="{E0FAA492-CBB2-4164-BFE1-34D90C9DC2EB}" type="parTrans" cxnId="{70E16AD2-D417-4E43-9FFA-C74E56FDEEC7}">
      <dgm:prSet/>
      <dgm:spPr/>
      <dgm:t>
        <a:bodyPr/>
        <a:lstStyle/>
        <a:p>
          <a:endParaRPr lang="en-US"/>
        </a:p>
      </dgm:t>
    </dgm:pt>
    <dgm:pt modelId="{39ACCB75-3569-4C7E-8C99-11A8654F0D11}" type="sibTrans" cxnId="{70E16AD2-D417-4E43-9FFA-C74E56FDEEC7}">
      <dgm:prSet/>
      <dgm:spPr/>
      <dgm:t>
        <a:bodyPr/>
        <a:lstStyle/>
        <a:p>
          <a:endParaRPr lang="en-US"/>
        </a:p>
      </dgm:t>
    </dgm:pt>
    <dgm:pt modelId="{45CB5B62-0906-47EF-96FF-3C956630F57C}">
      <dgm:prSet/>
      <dgm:spPr/>
      <dgm:t>
        <a:bodyPr/>
        <a:lstStyle/>
        <a:p>
          <a:pPr>
            <a:lnSpc>
              <a:spcPct val="100000"/>
            </a:lnSpc>
          </a:pPr>
          <a:r>
            <a:rPr lang="en-US"/>
            <a:t>Drag and drop functionality for adding new controls</a:t>
          </a:r>
        </a:p>
      </dgm:t>
    </dgm:pt>
    <dgm:pt modelId="{829A6EC7-7F2D-4FA5-B09F-10E4224B9CFC}" type="parTrans" cxnId="{9A699F5B-7034-4AF1-9A3C-8FA34D2A3569}">
      <dgm:prSet/>
      <dgm:spPr/>
      <dgm:t>
        <a:bodyPr/>
        <a:lstStyle/>
        <a:p>
          <a:endParaRPr lang="en-US"/>
        </a:p>
      </dgm:t>
    </dgm:pt>
    <dgm:pt modelId="{31683551-666C-49F8-9E1C-7E00B9710EF1}" type="sibTrans" cxnId="{9A699F5B-7034-4AF1-9A3C-8FA34D2A3569}">
      <dgm:prSet/>
      <dgm:spPr/>
      <dgm:t>
        <a:bodyPr/>
        <a:lstStyle/>
        <a:p>
          <a:endParaRPr lang="en-US"/>
        </a:p>
      </dgm:t>
    </dgm:pt>
    <dgm:pt modelId="{CB9AAD44-242A-47A7-8F7C-191BFA005189}">
      <dgm:prSet/>
      <dgm:spPr/>
      <dgm:t>
        <a:bodyPr/>
        <a:lstStyle/>
        <a:p>
          <a:pPr>
            <a:lnSpc>
              <a:spcPct val="100000"/>
            </a:lnSpc>
          </a:pPr>
          <a:r>
            <a:rPr lang="en-US"/>
            <a:t>Easy GUI guided based support for setting advanced options</a:t>
          </a:r>
        </a:p>
      </dgm:t>
    </dgm:pt>
    <dgm:pt modelId="{9F3DE481-8109-4C79-B9BA-DAE4A1AD1431}" type="parTrans" cxnId="{7C2C045F-17F1-4CA3-9DD0-BAAA5DDB8F17}">
      <dgm:prSet/>
      <dgm:spPr/>
      <dgm:t>
        <a:bodyPr/>
        <a:lstStyle/>
        <a:p>
          <a:endParaRPr lang="en-US"/>
        </a:p>
      </dgm:t>
    </dgm:pt>
    <dgm:pt modelId="{21204071-4B1F-48FF-AAFE-1C8BA3D7D130}" type="sibTrans" cxnId="{7C2C045F-17F1-4CA3-9DD0-BAAA5DDB8F17}">
      <dgm:prSet/>
      <dgm:spPr/>
      <dgm:t>
        <a:bodyPr/>
        <a:lstStyle/>
        <a:p>
          <a:endParaRPr lang="en-US"/>
        </a:p>
      </dgm:t>
    </dgm:pt>
    <dgm:pt modelId="{E1343619-CFB4-40FC-A992-7292C995A945}" type="pres">
      <dgm:prSet presAssocID="{EEEF70A2-A506-4004-82DB-4CB38000D2F7}" presName="root" presStyleCnt="0">
        <dgm:presLayoutVars>
          <dgm:dir/>
          <dgm:resizeHandles val="exact"/>
        </dgm:presLayoutVars>
      </dgm:prSet>
      <dgm:spPr/>
    </dgm:pt>
    <dgm:pt modelId="{D1A7CF1A-D664-49BF-B272-2ECE6421F0B0}" type="pres">
      <dgm:prSet presAssocID="{8B73D4BE-A7DE-4447-A2E7-8E925E93641C}" presName="compNode" presStyleCnt="0"/>
      <dgm:spPr/>
    </dgm:pt>
    <dgm:pt modelId="{E480B4A1-9D8C-4A1C-85AC-E42456D3CF56}" type="pres">
      <dgm:prSet presAssocID="{8B73D4BE-A7DE-4447-A2E7-8E925E93641C}" presName="bgRect" presStyleLbl="bgShp" presStyleIdx="0" presStyleCnt="4"/>
      <dgm:spPr/>
    </dgm:pt>
    <dgm:pt modelId="{8B3692AE-977B-47AB-A8A2-47EAF0945224}" type="pres">
      <dgm:prSet presAssocID="{8B73D4BE-A7DE-4447-A2E7-8E925E93641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encil"/>
        </a:ext>
      </dgm:extLst>
    </dgm:pt>
    <dgm:pt modelId="{6583881C-C814-4750-9499-04CFCADF09CB}" type="pres">
      <dgm:prSet presAssocID="{8B73D4BE-A7DE-4447-A2E7-8E925E93641C}" presName="spaceRect" presStyleCnt="0"/>
      <dgm:spPr/>
    </dgm:pt>
    <dgm:pt modelId="{22251E8B-25B4-4870-BFC9-3F3A014A9CAF}" type="pres">
      <dgm:prSet presAssocID="{8B73D4BE-A7DE-4447-A2E7-8E925E93641C}" presName="parTx" presStyleLbl="revTx" presStyleIdx="0" presStyleCnt="5">
        <dgm:presLayoutVars>
          <dgm:chMax val="0"/>
          <dgm:chPref val="0"/>
        </dgm:presLayoutVars>
      </dgm:prSet>
      <dgm:spPr/>
    </dgm:pt>
    <dgm:pt modelId="{7D370311-A2A4-4FF7-8E75-811381E934E9}" type="pres">
      <dgm:prSet presAssocID="{A7ECB506-B483-4465-A191-DAB9939F9660}" presName="sibTrans" presStyleCnt="0"/>
      <dgm:spPr/>
    </dgm:pt>
    <dgm:pt modelId="{61D6BFCD-918C-40BE-9AEB-FD894E54A487}" type="pres">
      <dgm:prSet presAssocID="{14F2C966-0F65-4C87-BAE8-B0383CC3ACA8}" presName="compNode" presStyleCnt="0"/>
      <dgm:spPr/>
    </dgm:pt>
    <dgm:pt modelId="{6E20BFFE-70E9-4A3C-85A6-BDE355054732}" type="pres">
      <dgm:prSet presAssocID="{14F2C966-0F65-4C87-BAE8-B0383CC3ACA8}" presName="bgRect" presStyleLbl="bgShp" presStyleIdx="1" presStyleCnt="4"/>
      <dgm:spPr/>
    </dgm:pt>
    <dgm:pt modelId="{72430D99-6B11-46F3-B56B-A8D8B53E81E6}" type="pres">
      <dgm:prSet presAssocID="{14F2C966-0F65-4C87-BAE8-B0383CC3ACA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ight Pointing Backhand Index"/>
        </a:ext>
      </dgm:extLst>
    </dgm:pt>
    <dgm:pt modelId="{FCA56453-EB12-4A9A-988B-2356547683F9}" type="pres">
      <dgm:prSet presAssocID="{14F2C966-0F65-4C87-BAE8-B0383CC3ACA8}" presName="spaceRect" presStyleCnt="0"/>
      <dgm:spPr/>
    </dgm:pt>
    <dgm:pt modelId="{6371FD07-C285-42E4-9172-8A67895DD696}" type="pres">
      <dgm:prSet presAssocID="{14F2C966-0F65-4C87-BAE8-B0383CC3ACA8}" presName="parTx" presStyleLbl="revTx" presStyleIdx="1" presStyleCnt="5">
        <dgm:presLayoutVars>
          <dgm:chMax val="0"/>
          <dgm:chPref val="0"/>
        </dgm:presLayoutVars>
      </dgm:prSet>
      <dgm:spPr/>
    </dgm:pt>
    <dgm:pt modelId="{74696D5A-3BFA-43E8-8A79-189B5EEEDB8C}" type="pres">
      <dgm:prSet presAssocID="{14F2C966-0F65-4C87-BAE8-B0383CC3ACA8}" presName="desTx" presStyleLbl="revTx" presStyleIdx="2" presStyleCnt="5">
        <dgm:presLayoutVars/>
      </dgm:prSet>
      <dgm:spPr/>
    </dgm:pt>
    <dgm:pt modelId="{AF5CD801-97F5-4AB6-96BF-099942A2AAE3}" type="pres">
      <dgm:prSet presAssocID="{86D91EF0-C420-4B9C-8A82-7166002D5BCC}" presName="sibTrans" presStyleCnt="0"/>
      <dgm:spPr/>
    </dgm:pt>
    <dgm:pt modelId="{D9B6D504-3F78-4F73-B83D-E1CEA2D8A473}" type="pres">
      <dgm:prSet presAssocID="{45CB5B62-0906-47EF-96FF-3C956630F57C}" presName="compNode" presStyleCnt="0"/>
      <dgm:spPr/>
    </dgm:pt>
    <dgm:pt modelId="{1FC7EE80-0752-4D9B-8D5B-D433A657734E}" type="pres">
      <dgm:prSet presAssocID="{45CB5B62-0906-47EF-96FF-3C956630F57C}" presName="bgRect" presStyleLbl="bgShp" presStyleIdx="2" presStyleCnt="4"/>
      <dgm:spPr/>
    </dgm:pt>
    <dgm:pt modelId="{965C1E9F-1E4B-4D71-BEED-BC7F0E6761D3}" type="pres">
      <dgm:prSet presAssocID="{45CB5B62-0906-47EF-96FF-3C956630F57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ingle gear"/>
        </a:ext>
      </dgm:extLst>
    </dgm:pt>
    <dgm:pt modelId="{B99BDC61-17A1-4170-9D10-FB242A9B0306}" type="pres">
      <dgm:prSet presAssocID="{45CB5B62-0906-47EF-96FF-3C956630F57C}" presName="spaceRect" presStyleCnt="0"/>
      <dgm:spPr/>
    </dgm:pt>
    <dgm:pt modelId="{9A70620B-85F5-42E9-80F1-AA276A8E3BEB}" type="pres">
      <dgm:prSet presAssocID="{45CB5B62-0906-47EF-96FF-3C956630F57C}" presName="parTx" presStyleLbl="revTx" presStyleIdx="3" presStyleCnt="5">
        <dgm:presLayoutVars>
          <dgm:chMax val="0"/>
          <dgm:chPref val="0"/>
        </dgm:presLayoutVars>
      </dgm:prSet>
      <dgm:spPr/>
    </dgm:pt>
    <dgm:pt modelId="{21BA464B-0560-4D19-BFEA-A0E001721B10}" type="pres">
      <dgm:prSet presAssocID="{31683551-666C-49F8-9E1C-7E00B9710EF1}" presName="sibTrans" presStyleCnt="0"/>
      <dgm:spPr/>
    </dgm:pt>
    <dgm:pt modelId="{33E0491E-3E54-4EE5-8106-B00FB43658AB}" type="pres">
      <dgm:prSet presAssocID="{CB9AAD44-242A-47A7-8F7C-191BFA005189}" presName="compNode" presStyleCnt="0"/>
      <dgm:spPr/>
    </dgm:pt>
    <dgm:pt modelId="{69FBC543-F843-4F5B-8F8E-62DAABB32B71}" type="pres">
      <dgm:prSet presAssocID="{CB9AAD44-242A-47A7-8F7C-191BFA005189}" presName="bgRect" presStyleLbl="bgShp" presStyleIdx="3" presStyleCnt="4"/>
      <dgm:spPr/>
    </dgm:pt>
    <dgm:pt modelId="{7D903D0C-A6D3-4FC1-95C5-3A2A146A67C2}" type="pres">
      <dgm:prSet presAssocID="{CB9AAD44-242A-47A7-8F7C-191BFA00518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944F7AB1-7CFF-490C-9A15-395685B55C13}" type="pres">
      <dgm:prSet presAssocID="{CB9AAD44-242A-47A7-8F7C-191BFA005189}" presName="spaceRect" presStyleCnt="0"/>
      <dgm:spPr/>
    </dgm:pt>
    <dgm:pt modelId="{BA809405-D9B3-42AE-BFBD-3FDBDB3E896F}" type="pres">
      <dgm:prSet presAssocID="{CB9AAD44-242A-47A7-8F7C-191BFA005189}" presName="parTx" presStyleLbl="revTx" presStyleIdx="4" presStyleCnt="5">
        <dgm:presLayoutVars>
          <dgm:chMax val="0"/>
          <dgm:chPref val="0"/>
        </dgm:presLayoutVars>
      </dgm:prSet>
      <dgm:spPr/>
    </dgm:pt>
  </dgm:ptLst>
  <dgm:cxnLst>
    <dgm:cxn modelId="{0068D202-A40E-4F17-A20E-AA8B76BB2328}" type="presOf" srcId="{C2BDB210-385E-4190-A5AD-F3E9ED6F4060}" destId="{74696D5A-3BFA-43E8-8A79-189B5EEEDB8C}" srcOrd="0" destOrd="0" presId="urn:microsoft.com/office/officeart/2018/2/layout/IconVerticalSolidList"/>
    <dgm:cxn modelId="{376D9B40-C102-4D15-B7CE-8133A0A5E377}" type="presOf" srcId="{14F2C966-0F65-4C87-BAE8-B0383CC3ACA8}" destId="{6371FD07-C285-42E4-9172-8A67895DD696}" srcOrd="0" destOrd="0" presId="urn:microsoft.com/office/officeart/2018/2/layout/IconVerticalSolidList"/>
    <dgm:cxn modelId="{9A699F5B-7034-4AF1-9A3C-8FA34D2A3569}" srcId="{EEEF70A2-A506-4004-82DB-4CB38000D2F7}" destId="{45CB5B62-0906-47EF-96FF-3C956630F57C}" srcOrd="2" destOrd="0" parTransId="{829A6EC7-7F2D-4FA5-B09F-10E4224B9CFC}" sibTransId="{31683551-666C-49F8-9E1C-7E00B9710EF1}"/>
    <dgm:cxn modelId="{7C2C045F-17F1-4CA3-9DD0-BAAA5DDB8F17}" srcId="{EEEF70A2-A506-4004-82DB-4CB38000D2F7}" destId="{CB9AAD44-242A-47A7-8F7C-191BFA005189}" srcOrd="3" destOrd="0" parTransId="{9F3DE481-8109-4C79-B9BA-DAE4A1AD1431}" sibTransId="{21204071-4B1F-48FF-AAFE-1C8BA3D7D130}"/>
    <dgm:cxn modelId="{FE279C6C-D549-4F9F-B036-AA05D2986CEF}" type="presOf" srcId="{45CB5B62-0906-47EF-96FF-3C956630F57C}" destId="{9A70620B-85F5-42E9-80F1-AA276A8E3BEB}" srcOrd="0" destOrd="0" presId="urn:microsoft.com/office/officeart/2018/2/layout/IconVerticalSolidList"/>
    <dgm:cxn modelId="{5CF3DD8B-086B-4FC2-B864-2083E520AA08}" type="presOf" srcId="{EEEF70A2-A506-4004-82DB-4CB38000D2F7}" destId="{E1343619-CFB4-40FC-A992-7292C995A945}" srcOrd="0" destOrd="0" presId="urn:microsoft.com/office/officeart/2018/2/layout/IconVerticalSolidList"/>
    <dgm:cxn modelId="{3669F9B1-4F02-448F-AB87-F5BC2A034EC8}" type="presOf" srcId="{8B73D4BE-A7DE-4447-A2E7-8E925E93641C}" destId="{22251E8B-25B4-4870-BFC9-3F3A014A9CAF}" srcOrd="0" destOrd="0" presId="urn:microsoft.com/office/officeart/2018/2/layout/IconVerticalSolidList"/>
    <dgm:cxn modelId="{27D5E2BB-11EE-433C-8CF4-443ADCA160C5}" type="presOf" srcId="{CB9AAD44-242A-47A7-8F7C-191BFA005189}" destId="{BA809405-D9B3-42AE-BFBD-3FDBDB3E896F}" srcOrd="0" destOrd="0" presId="urn:microsoft.com/office/officeart/2018/2/layout/IconVerticalSolidList"/>
    <dgm:cxn modelId="{036BD0C0-5376-44EE-B328-F901D6610C87}" srcId="{EEEF70A2-A506-4004-82DB-4CB38000D2F7}" destId="{14F2C966-0F65-4C87-BAE8-B0383CC3ACA8}" srcOrd="1" destOrd="0" parTransId="{CCCD1610-EA00-4361-B0A5-B3318B4910DB}" sibTransId="{86D91EF0-C420-4B9C-8A82-7166002D5BCC}"/>
    <dgm:cxn modelId="{70E16AD2-D417-4E43-9FFA-C74E56FDEEC7}" srcId="{14F2C966-0F65-4C87-BAE8-B0383CC3ACA8}" destId="{C2BDB210-385E-4190-A5AD-F3E9ED6F4060}" srcOrd="0" destOrd="0" parTransId="{E0FAA492-CBB2-4164-BFE1-34D90C9DC2EB}" sibTransId="{39ACCB75-3569-4C7E-8C99-11A8654F0D11}"/>
    <dgm:cxn modelId="{EEAC1AF5-0ADF-4A14-A666-F992A860CC5A}" srcId="{EEEF70A2-A506-4004-82DB-4CB38000D2F7}" destId="{8B73D4BE-A7DE-4447-A2E7-8E925E93641C}" srcOrd="0" destOrd="0" parTransId="{5878814B-409C-4D56-AECE-E0BDB436EF2B}" sibTransId="{A7ECB506-B483-4465-A191-DAB9939F9660}"/>
    <dgm:cxn modelId="{7371C8EE-A665-4233-BF17-0F72D52B7174}" type="presParOf" srcId="{E1343619-CFB4-40FC-A992-7292C995A945}" destId="{D1A7CF1A-D664-49BF-B272-2ECE6421F0B0}" srcOrd="0" destOrd="0" presId="urn:microsoft.com/office/officeart/2018/2/layout/IconVerticalSolidList"/>
    <dgm:cxn modelId="{9A0918C9-B4DB-4997-A5D9-B9AA81FEB7EF}" type="presParOf" srcId="{D1A7CF1A-D664-49BF-B272-2ECE6421F0B0}" destId="{E480B4A1-9D8C-4A1C-85AC-E42456D3CF56}" srcOrd="0" destOrd="0" presId="urn:microsoft.com/office/officeart/2018/2/layout/IconVerticalSolidList"/>
    <dgm:cxn modelId="{CE367ABE-01C1-4EDE-959C-4ADD939DC2C0}" type="presParOf" srcId="{D1A7CF1A-D664-49BF-B272-2ECE6421F0B0}" destId="{8B3692AE-977B-47AB-A8A2-47EAF0945224}" srcOrd="1" destOrd="0" presId="urn:microsoft.com/office/officeart/2018/2/layout/IconVerticalSolidList"/>
    <dgm:cxn modelId="{6CF1CCB6-6DB5-41B0-9B60-FF6FCB1A79C5}" type="presParOf" srcId="{D1A7CF1A-D664-49BF-B272-2ECE6421F0B0}" destId="{6583881C-C814-4750-9499-04CFCADF09CB}" srcOrd="2" destOrd="0" presId="urn:microsoft.com/office/officeart/2018/2/layout/IconVerticalSolidList"/>
    <dgm:cxn modelId="{F65AF0F0-1115-4535-A0EB-3691B61A5F0E}" type="presParOf" srcId="{D1A7CF1A-D664-49BF-B272-2ECE6421F0B0}" destId="{22251E8B-25B4-4870-BFC9-3F3A014A9CAF}" srcOrd="3" destOrd="0" presId="urn:microsoft.com/office/officeart/2018/2/layout/IconVerticalSolidList"/>
    <dgm:cxn modelId="{BBB6A77C-2969-44EB-8531-0A6B16A8964A}" type="presParOf" srcId="{E1343619-CFB4-40FC-A992-7292C995A945}" destId="{7D370311-A2A4-4FF7-8E75-811381E934E9}" srcOrd="1" destOrd="0" presId="urn:microsoft.com/office/officeart/2018/2/layout/IconVerticalSolidList"/>
    <dgm:cxn modelId="{5E21EC99-1791-49C5-B4EC-D6597E0BCBCF}" type="presParOf" srcId="{E1343619-CFB4-40FC-A992-7292C995A945}" destId="{61D6BFCD-918C-40BE-9AEB-FD894E54A487}" srcOrd="2" destOrd="0" presId="urn:microsoft.com/office/officeart/2018/2/layout/IconVerticalSolidList"/>
    <dgm:cxn modelId="{E0479AFD-8DAD-48D1-9F67-6B9E66387F1F}" type="presParOf" srcId="{61D6BFCD-918C-40BE-9AEB-FD894E54A487}" destId="{6E20BFFE-70E9-4A3C-85A6-BDE355054732}" srcOrd="0" destOrd="0" presId="urn:microsoft.com/office/officeart/2018/2/layout/IconVerticalSolidList"/>
    <dgm:cxn modelId="{59EF5098-1886-42F5-9167-220EE7F7116D}" type="presParOf" srcId="{61D6BFCD-918C-40BE-9AEB-FD894E54A487}" destId="{72430D99-6B11-46F3-B56B-A8D8B53E81E6}" srcOrd="1" destOrd="0" presId="urn:microsoft.com/office/officeart/2018/2/layout/IconVerticalSolidList"/>
    <dgm:cxn modelId="{2D0DB7E9-9989-4CF1-B5DA-3DFC8EA55591}" type="presParOf" srcId="{61D6BFCD-918C-40BE-9AEB-FD894E54A487}" destId="{FCA56453-EB12-4A9A-988B-2356547683F9}" srcOrd="2" destOrd="0" presId="urn:microsoft.com/office/officeart/2018/2/layout/IconVerticalSolidList"/>
    <dgm:cxn modelId="{6A3709D6-486F-46C0-947B-ACA943E92867}" type="presParOf" srcId="{61D6BFCD-918C-40BE-9AEB-FD894E54A487}" destId="{6371FD07-C285-42E4-9172-8A67895DD696}" srcOrd="3" destOrd="0" presId="urn:microsoft.com/office/officeart/2018/2/layout/IconVerticalSolidList"/>
    <dgm:cxn modelId="{5048AD50-F1C0-4F27-AC22-4F58705C3CD2}" type="presParOf" srcId="{61D6BFCD-918C-40BE-9AEB-FD894E54A487}" destId="{74696D5A-3BFA-43E8-8A79-189B5EEEDB8C}" srcOrd="4" destOrd="0" presId="urn:microsoft.com/office/officeart/2018/2/layout/IconVerticalSolidList"/>
    <dgm:cxn modelId="{317B4A9F-36E5-4BD0-A909-7D5BE33E6E1A}" type="presParOf" srcId="{E1343619-CFB4-40FC-A992-7292C995A945}" destId="{AF5CD801-97F5-4AB6-96BF-099942A2AAE3}" srcOrd="3" destOrd="0" presId="urn:microsoft.com/office/officeart/2018/2/layout/IconVerticalSolidList"/>
    <dgm:cxn modelId="{3FE36D50-EC90-45F9-BC6F-2A5D8F0C98CF}" type="presParOf" srcId="{E1343619-CFB4-40FC-A992-7292C995A945}" destId="{D9B6D504-3F78-4F73-B83D-E1CEA2D8A473}" srcOrd="4" destOrd="0" presId="urn:microsoft.com/office/officeart/2018/2/layout/IconVerticalSolidList"/>
    <dgm:cxn modelId="{43537673-35A2-4CB6-802E-3CB1940C04E1}" type="presParOf" srcId="{D9B6D504-3F78-4F73-B83D-E1CEA2D8A473}" destId="{1FC7EE80-0752-4D9B-8D5B-D433A657734E}" srcOrd="0" destOrd="0" presId="urn:microsoft.com/office/officeart/2018/2/layout/IconVerticalSolidList"/>
    <dgm:cxn modelId="{897FDE47-2C61-453A-80E6-904E63EB5AC0}" type="presParOf" srcId="{D9B6D504-3F78-4F73-B83D-E1CEA2D8A473}" destId="{965C1E9F-1E4B-4D71-BEED-BC7F0E6761D3}" srcOrd="1" destOrd="0" presId="urn:microsoft.com/office/officeart/2018/2/layout/IconVerticalSolidList"/>
    <dgm:cxn modelId="{8616F92E-B631-45F1-803C-A789B65A401C}" type="presParOf" srcId="{D9B6D504-3F78-4F73-B83D-E1CEA2D8A473}" destId="{B99BDC61-17A1-4170-9D10-FB242A9B0306}" srcOrd="2" destOrd="0" presId="urn:microsoft.com/office/officeart/2018/2/layout/IconVerticalSolidList"/>
    <dgm:cxn modelId="{90E63F95-FE39-4B03-AFB4-C0C3BB49A13F}" type="presParOf" srcId="{D9B6D504-3F78-4F73-B83D-E1CEA2D8A473}" destId="{9A70620B-85F5-42E9-80F1-AA276A8E3BEB}" srcOrd="3" destOrd="0" presId="urn:microsoft.com/office/officeart/2018/2/layout/IconVerticalSolidList"/>
    <dgm:cxn modelId="{535EC53E-8D14-42DB-9FB6-F6323AF55329}" type="presParOf" srcId="{E1343619-CFB4-40FC-A992-7292C995A945}" destId="{21BA464B-0560-4D19-BFEA-A0E001721B10}" srcOrd="5" destOrd="0" presId="urn:microsoft.com/office/officeart/2018/2/layout/IconVerticalSolidList"/>
    <dgm:cxn modelId="{D40839D0-4004-487F-8326-B94743A833F6}" type="presParOf" srcId="{E1343619-CFB4-40FC-A992-7292C995A945}" destId="{33E0491E-3E54-4EE5-8106-B00FB43658AB}" srcOrd="6" destOrd="0" presId="urn:microsoft.com/office/officeart/2018/2/layout/IconVerticalSolidList"/>
    <dgm:cxn modelId="{F8C11D2C-9C46-4450-9AB3-D7D094C017CB}" type="presParOf" srcId="{33E0491E-3E54-4EE5-8106-B00FB43658AB}" destId="{69FBC543-F843-4F5B-8F8E-62DAABB32B71}" srcOrd="0" destOrd="0" presId="urn:microsoft.com/office/officeart/2018/2/layout/IconVerticalSolidList"/>
    <dgm:cxn modelId="{F1FEDF05-D6F2-41B7-B8A2-1E46635D21D8}" type="presParOf" srcId="{33E0491E-3E54-4EE5-8106-B00FB43658AB}" destId="{7D903D0C-A6D3-4FC1-95C5-3A2A146A67C2}" srcOrd="1" destOrd="0" presId="urn:microsoft.com/office/officeart/2018/2/layout/IconVerticalSolidList"/>
    <dgm:cxn modelId="{30995885-3265-4E4E-A945-3ABBC0420F74}" type="presParOf" srcId="{33E0491E-3E54-4EE5-8106-B00FB43658AB}" destId="{944F7AB1-7CFF-490C-9A15-395685B55C13}" srcOrd="2" destOrd="0" presId="urn:microsoft.com/office/officeart/2018/2/layout/IconVerticalSolidList"/>
    <dgm:cxn modelId="{2CF22266-DD1D-4E98-87F3-8502EE6983B1}" type="presParOf" srcId="{33E0491E-3E54-4EE5-8106-B00FB43658AB}" destId="{BA809405-D9B3-42AE-BFBD-3FDBDB3E896F}"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8B0F27B-25E1-4BA8-8E44-CB07CD27F540}" type="doc">
      <dgm:prSet loTypeId="urn:microsoft.com/office/officeart/2018/2/layout/IconVerticalSolidList" loCatId="icon" qsTypeId="urn:microsoft.com/office/officeart/2005/8/quickstyle/simple1" qsCatId="simple" csTypeId="urn:microsoft.com/office/officeart/2005/8/colors/colorful1" csCatId="colorful" phldr="1"/>
      <dgm:spPr/>
      <dgm:t>
        <a:bodyPr/>
        <a:lstStyle/>
        <a:p>
          <a:endParaRPr lang="en-US"/>
        </a:p>
      </dgm:t>
    </dgm:pt>
    <dgm:pt modelId="{DCAB880F-315C-4249-80F2-7B13CC1383A5}">
      <dgm:prSet/>
      <dgm:spPr/>
      <dgm:t>
        <a:bodyPr/>
        <a:lstStyle/>
        <a:p>
          <a:pPr>
            <a:lnSpc>
              <a:spcPct val="100000"/>
            </a:lnSpc>
          </a:pPr>
          <a:r>
            <a:rPr lang="en-US"/>
            <a:t>Visual Studio Express</a:t>
          </a:r>
        </a:p>
      </dgm:t>
    </dgm:pt>
    <dgm:pt modelId="{5FFD9857-6263-4085-9415-3BA224418D56}" type="parTrans" cxnId="{E1DD5ACD-CC32-4173-8DB4-C8B65B3606F5}">
      <dgm:prSet/>
      <dgm:spPr/>
      <dgm:t>
        <a:bodyPr/>
        <a:lstStyle/>
        <a:p>
          <a:endParaRPr lang="en-US"/>
        </a:p>
      </dgm:t>
    </dgm:pt>
    <dgm:pt modelId="{7980160D-ECF3-45DB-B28C-30CFF1C762F3}" type="sibTrans" cxnId="{E1DD5ACD-CC32-4173-8DB4-C8B65B3606F5}">
      <dgm:prSet/>
      <dgm:spPr/>
      <dgm:t>
        <a:bodyPr/>
        <a:lstStyle/>
        <a:p>
          <a:endParaRPr lang="en-US"/>
        </a:p>
      </dgm:t>
    </dgm:pt>
    <dgm:pt modelId="{8E41CDE8-3B91-4118-BCC7-42295A0B1EC6}">
      <dgm:prSet custT="1"/>
      <dgm:spPr/>
      <dgm:t>
        <a:bodyPr/>
        <a:lstStyle/>
        <a:p>
          <a:pPr>
            <a:lnSpc>
              <a:spcPct val="100000"/>
            </a:lnSpc>
          </a:pPr>
          <a:r>
            <a:rPr lang="en-US" sz="1800" dirty="0"/>
            <a:t>Free for everyone but discontinued</a:t>
          </a:r>
        </a:p>
      </dgm:t>
    </dgm:pt>
    <dgm:pt modelId="{7AA92E46-349D-42B1-9DB3-FF731028C1A2}" type="parTrans" cxnId="{296BD01C-9ED0-4B28-A492-442D9FB97736}">
      <dgm:prSet/>
      <dgm:spPr/>
      <dgm:t>
        <a:bodyPr/>
        <a:lstStyle/>
        <a:p>
          <a:endParaRPr lang="en-US"/>
        </a:p>
      </dgm:t>
    </dgm:pt>
    <dgm:pt modelId="{40E97FDE-9C13-40D5-B319-4529D38A4542}" type="sibTrans" cxnId="{296BD01C-9ED0-4B28-A492-442D9FB97736}">
      <dgm:prSet/>
      <dgm:spPr/>
      <dgm:t>
        <a:bodyPr/>
        <a:lstStyle/>
        <a:p>
          <a:endParaRPr lang="en-US"/>
        </a:p>
      </dgm:t>
    </dgm:pt>
    <dgm:pt modelId="{7A03D282-4D3B-48D2-AB9B-7AACB52B91A1}">
      <dgm:prSet/>
      <dgm:spPr/>
      <dgm:t>
        <a:bodyPr/>
        <a:lstStyle/>
        <a:p>
          <a:pPr>
            <a:lnSpc>
              <a:spcPct val="100000"/>
            </a:lnSpc>
          </a:pPr>
          <a:r>
            <a:rPr lang="en-US"/>
            <a:t>Visual Studio Community</a:t>
          </a:r>
        </a:p>
      </dgm:t>
    </dgm:pt>
    <dgm:pt modelId="{907BD67B-F66D-415F-83FA-2917235A7E03}" type="parTrans" cxnId="{24A819E6-754C-4500-94E2-E0321C933C78}">
      <dgm:prSet/>
      <dgm:spPr/>
      <dgm:t>
        <a:bodyPr/>
        <a:lstStyle/>
        <a:p>
          <a:endParaRPr lang="en-US"/>
        </a:p>
      </dgm:t>
    </dgm:pt>
    <dgm:pt modelId="{56F9D7D3-740D-497A-97F9-3F77F8C2B13A}" type="sibTrans" cxnId="{24A819E6-754C-4500-94E2-E0321C933C78}">
      <dgm:prSet/>
      <dgm:spPr/>
      <dgm:t>
        <a:bodyPr/>
        <a:lstStyle/>
        <a:p>
          <a:endParaRPr lang="en-US"/>
        </a:p>
      </dgm:t>
    </dgm:pt>
    <dgm:pt modelId="{BC985DEC-E0EE-46EC-87C6-D5654C6606AE}">
      <dgm:prSet custT="1"/>
      <dgm:spPr/>
      <dgm:t>
        <a:bodyPr/>
        <a:lstStyle/>
        <a:p>
          <a:pPr>
            <a:lnSpc>
              <a:spcPct val="100000"/>
            </a:lnSpc>
          </a:pPr>
          <a:r>
            <a:rPr lang="en-US" sz="1800" dirty="0"/>
            <a:t>Free for use on Opensource, Classroom training, Academic research</a:t>
          </a:r>
        </a:p>
      </dgm:t>
    </dgm:pt>
    <dgm:pt modelId="{9AC0906B-384D-4CCF-9E8E-7746D5A0E814}" type="parTrans" cxnId="{BA9B3F8C-E86F-477E-83B7-637E7F4285C5}">
      <dgm:prSet/>
      <dgm:spPr/>
      <dgm:t>
        <a:bodyPr/>
        <a:lstStyle/>
        <a:p>
          <a:endParaRPr lang="en-US"/>
        </a:p>
      </dgm:t>
    </dgm:pt>
    <dgm:pt modelId="{AC7E6835-7A4B-46F3-9A2B-BD0E2ABA73C7}" type="sibTrans" cxnId="{BA9B3F8C-E86F-477E-83B7-637E7F4285C5}">
      <dgm:prSet/>
      <dgm:spPr/>
      <dgm:t>
        <a:bodyPr/>
        <a:lstStyle/>
        <a:p>
          <a:endParaRPr lang="en-US"/>
        </a:p>
      </dgm:t>
    </dgm:pt>
    <dgm:pt modelId="{4AB64F42-9774-4B3B-9A74-7FEDFEABB29B}">
      <dgm:prSet custT="1"/>
      <dgm:spPr/>
      <dgm:t>
        <a:bodyPr/>
        <a:lstStyle/>
        <a:p>
          <a:pPr>
            <a:lnSpc>
              <a:spcPct val="100000"/>
            </a:lnSpc>
          </a:pPr>
          <a:r>
            <a:rPr lang="en-US" sz="1800" b="1" dirty="0"/>
            <a:t>Not for Enterprise</a:t>
          </a:r>
        </a:p>
      </dgm:t>
    </dgm:pt>
    <dgm:pt modelId="{7D497EC4-D8DD-4EC2-9698-005BE40EEE13}" type="parTrans" cxnId="{E25B43C9-3B27-4342-BB3E-CAEE6F4A1BDD}">
      <dgm:prSet/>
      <dgm:spPr/>
      <dgm:t>
        <a:bodyPr/>
        <a:lstStyle/>
        <a:p>
          <a:endParaRPr lang="en-US"/>
        </a:p>
      </dgm:t>
    </dgm:pt>
    <dgm:pt modelId="{988DC6EC-BEBA-4CE3-A5A2-F8A42ACECEF4}" type="sibTrans" cxnId="{E25B43C9-3B27-4342-BB3E-CAEE6F4A1BDD}">
      <dgm:prSet/>
      <dgm:spPr/>
      <dgm:t>
        <a:bodyPr/>
        <a:lstStyle/>
        <a:p>
          <a:endParaRPr lang="en-US"/>
        </a:p>
      </dgm:t>
    </dgm:pt>
    <dgm:pt modelId="{91CF8ADE-51D5-40D8-8E60-0FBACEA8A4A2}">
      <dgm:prSet/>
      <dgm:spPr/>
      <dgm:t>
        <a:bodyPr/>
        <a:lstStyle/>
        <a:p>
          <a:pPr>
            <a:lnSpc>
              <a:spcPct val="100000"/>
            </a:lnSpc>
          </a:pPr>
          <a:r>
            <a:rPr lang="en-US"/>
            <a:t>Visual Studio Professional</a:t>
          </a:r>
        </a:p>
      </dgm:t>
    </dgm:pt>
    <dgm:pt modelId="{49BDC600-814F-42BB-BC40-B0DD25025B58}" type="parTrans" cxnId="{CEBB28CB-F712-41D1-9E80-B990976B3E0F}">
      <dgm:prSet/>
      <dgm:spPr/>
      <dgm:t>
        <a:bodyPr/>
        <a:lstStyle/>
        <a:p>
          <a:endParaRPr lang="en-US"/>
        </a:p>
      </dgm:t>
    </dgm:pt>
    <dgm:pt modelId="{AB302060-FB66-4AC5-8CE8-85245092D694}" type="sibTrans" cxnId="{CEBB28CB-F712-41D1-9E80-B990976B3E0F}">
      <dgm:prSet/>
      <dgm:spPr/>
      <dgm:t>
        <a:bodyPr/>
        <a:lstStyle/>
        <a:p>
          <a:endParaRPr lang="en-US"/>
        </a:p>
      </dgm:t>
    </dgm:pt>
    <dgm:pt modelId="{5966549C-9FC4-433F-8A30-4A92CF192B6E}">
      <dgm:prSet/>
      <dgm:spPr/>
      <dgm:t>
        <a:bodyPr/>
        <a:lstStyle/>
        <a:p>
          <a:pPr>
            <a:lnSpc>
              <a:spcPct val="100000"/>
            </a:lnSpc>
          </a:pPr>
          <a:r>
            <a:rPr lang="en-US" dirty="0"/>
            <a:t>Same version as community but for Enterprise</a:t>
          </a:r>
        </a:p>
      </dgm:t>
    </dgm:pt>
    <dgm:pt modelId="{79126929-58BE-4714-8937-A0CC4218BD99}" type="parTrans" cxnId="{7DE395FA-F253-4286-8119-4F60D754A869}">
      <dgm:prSet/>
      <dgm:spPr/>
      <dgm:t>
        <a:bodyPr/>
        <a:lstStyle/>
        <a:p>
          <a:endParaRPr lang="en-US"/>
        </a:p>
      </dgm:t>
    </dgm:pt>
    <dgm:pt modelId="{DFD6E822-7BDF-41FD-999E-052481B04291}" type="sibTrans" cxnId="{7DE395FA-F253-4286-8119-4F60D754A869}">
      <dgm:prSet/>
      <dgm:spPr/>
      <dgm:t>
        <a:bodyPr/>
        <a:lstStyle/>
        <a:p>
          <a:endParaRPr lang="en-US"/>
        </a:p>
      </dgm:t>
    </dgm:pt>
    <dgm:pt modelId="{6838528F-889A-4061-A0B2-14F5DE5AC43F}">
      <dgm:prSet/>
      <dgm:spPr/>
      <dgm:t>
        <a:bodyPr/>
        <a:lstStyle/>
        <a:p>
          <a:pPr>
            <a:lnSpc>
              <a:spcPct val="100000"/>
            </a:lnSpc>
          </a:pPr>
          <a:r>
            <a:rPr lang="en-US"/>
            <a:t>Visual Studio Enterprise</a:t>
          </a:r>
        </a:p>
      </dgm:t>
    </dgm:pt>
    <dgm:pt modelId="{BA2FC95C-C676-43DA-8BC8-90EC259FBE67}" type="parTrans" cxnId="{7D6CE6E2-6643-4561-97C3-D775FD789C58}">
      <dgm:prSet/>
      <dgm:spPr/>
      <dgm:t>
        <a:bodyPr/>
        <a:lstStyle/>
        <a:p>
          <a:endParaRPr lang="en-US"/>
        </a:p>
      </dgm:t>
    </dgm:pt>
    <dgm:pt modelId="{5E349F66-909E-4ED9-BD80-B43C88978CEA}" type="sibTrans" cxnId="{7D6CE6E2-6643-4561-97C3-D775FD789C58}">
      <dgm:prSet/>
      <dgm:spPr/>
      <dgm:t>
        <a:bodyPr/>
        <a:lstStyle/>
        <a:p>
          <a:endParaRPr lang="en-US"/>
        </a:p>
      </dgm:t>
    </dgm:pt>
    <dgm:pt modelId="{A8E9D91F-95E7-46A8-BD41-E543A2E5C927}">
      <dgm:prSet/>
      <dgm:spPr/>
      <dgm:t>
        <a:bodyPr/>
        <a:lstStyle/>
        <a:p>
          <a:pPr>
            <a:lnSpc>
              <a:spcPct val="100000"/>
            </a:lnSpc>
          </a:pPr>
          <a:r>
            <a:rPr lang="en-US" dirty="0"/>
            <a:t>Same version as Professional but with extra tools (Mainly live testing and debugging)</a:t>
          </a:r>
        </a:p>
      </dgm:t>
    </dgm:pt>
    <dgm:pt modelId="{2D6D52B6-8952-425D-9705-DBF4BD86911F}" type="parTrans" cxnId="{033BA958-1413-4215-B0C8-3412138B4457}">
      <dgm:prSet/>
      <dgm:spPr/>
      <dgm:t>
        <a:bodyPr/>
        <a:lstStyle/>
        <a:p>
          <a:endParaRPr lang="en-US"/>
        </a:p>
      </dgm:t>
    </dgm:pt>
    <dgm:pt modelId="{E5ED7587-EC8F-44F9-B867-6E7F3C9A15C8}" type="sibTrans" cxnId="{033BA958-1413-4215-B0C8-3412138B4457}">
      <dgm:prSet/>
      <dgm:spPr/>
      <dgm:t>
        <a:bodyPr/>
        <a:lstStyle/>
        <a:p>
          <a:endParaRPr lang="en-US"/>
        </a:p>
      </dgm:t>
    </dgm:pt>
    <dgm:pt modelId="{4550CA43-2351-4054-927D-2FFA0A419088}" type="pres">
      <dgm:prSet presAssocID="{78B0F27B-25E1-4BA8-8E44-CB07CD27F540}" presName="root" presStyleCnt="0">
        <dgm:presLayoutVars>
          <dgm:dir/>
          <dgm:resizeHandles val="exact"/>
        </dgm:presLayoutVars>
      </dgm:prSet>
      <dgm:spPr/>
    </dgm:pt>
    <dgm:pt modelId="{442703B3-B2DE-47AB-BB18-2507D5917125}" type="pres">
      <dgm:prSet presAssocID="{DCAB880F-315C-4249-80F2-7B13CC1383A5}" presName="compNode" presStyleCnt="0"/>
      <dgm:spPr/>
    </dgm:pt>
    <dgm:pt modelId="{2D59B653-1222-4059-A7DF-B7CFABA7A399}" type="pres">
      <dgm:prSet presAssocID="{DCAB880F-315C-4249-80F2-7B13CC1383A5}" presName="bgRect" presStyleLbl="bgShp" presStyleIdx="0" presStyleCnt="4"/>
      <dgm:spPr/>
    </dgm:pt>
    <dgm:pt modelId="{85668AA8-6364-4231-BB93-4FBF4EA8224A}" type="pres">
      <dgm:prSet presAssocID="{DCAB880F-315C-4249-80F2-7B13CC1383A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alette"/>
        </a:ext>
      </dgm:extLst>
    </dgm:pt>
    <dgm:pt modelId="{0B42A612-8394-4D9E-8C02-28F0791A1890}" type="pres">
      <dgm:prSet presAssocID="{DCAB880F-315C-4249-80F2-7B13CC1383A5}" presName="spaceRect" presStyleCnt="0"/>
      <dgm:spPr/>
    </dgm:pt>
    <dgm:pt modelId="{37686D91-F461-43D8-9B9F-5474E795B878}" type="pres">
      <dgm:prSet presAssocID="{DCAB880F-315C-4249-80F2-7B13CC1383A5}" presName="parTx" presStyleLbl="revTx" presStyleIdx="0" presStyleCnt="8">
        <dgm:presLayoutVars>
          <dgm:chMax val="0"/>
          <dgm:chPref val="0"/>
        </dgm:presLayoutVars>
      </dgm:prSet>
      <dgm:spPr/>
    </dgm:pt>
    <dgm:pt modelId="{0E88A9D1-023A-445E-AAF9-21ED50490E3D}" type="pres">
      <dgm:prSet presAssocID="{DCAB880F-315C-4249-80F2-7B13CC1383A5}" presName="desTx" presStyleLbl="revTx" presStyleIdx="1" presStyleCnt="8">
        <dgm:presLayoutVars/>
      </dgm:prSet>
      <dgm:spPr/>
    </dgm:pt>
    <dgm:pt modelId="{454E4701-63F5-4137-9E0F-7CB514E446A3}" type="pres">
      <dgm:prSet presAssocID="{7980160D-ECF3-45DB-B28C-30CFF1C762F3}" presName="sibTrans" presStyleCnt="0"/>
      <dgm:spPr/>
    </dgm:pt>
    <dgm:pt modelId="{043826C5-977E-46BA-9F3C-6DD41E12F6BF}" type="pres">
      <dgm:prSet presAssocID="{7A03D282-4D3B-48D2-AB9B-7AACB52B91A1}" presName="compNode" presStyleCnt="0"/>
      <dgm:spPr/>
    </dgm:pt>
    <dgm:pt modelId="{5B6B60D5-9D31-4D09-8E2A-3A7FF30997C4}" type="pres">
      <dgm:prSet presAssocID="{7A03D282-4D3B-48D2-AB9B-7AACB52B91A1}" presName="bgRect" presStyleLbl="bgShp" presStyleIdx="1" presStyleCnt="4"/>
      <dgm:spPr/>
    </dgm:pt>
    <dgm:pt modelId="{FCA75440-3331-4080-8B3F-301FCB7ECAE8}" type="pres">
      <dgm:prSet presAssocID="{7A03D282-4D3B-48D2-AB9B-7AACB52B91A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lassroom"/>
        </a:ext>
      </dgm:extLst>
    </dgm:pt>
    <dgm:pt modelId="{719B5898-295C-4692-973D-9DE765654FE0}" type="pres">
      <dgm:prSet presAssocID="{7A03D282-4D3B-48D2-AB9B-7AACB52B91A1}" presName="spaceRect" presStyleCnt="0"/>
      <dgm:spPr/>
    </dgm:pt>
    <dgm:pt modelId="{E49DF7EA-8C50-4B4B-B5A6-BC18FB336B6B}" type="pres">
      <dgm:prSet presAssocID="{7A03D282-4D3B-48D2-AB9B-7AACB52B91A1}" presName="parTx" presStyleLbl="revTx" presStyleIdx="2" presStyleCnt="8">
        <dgm:presLayoutVars>
          <dgm:chMax val="0"/>
          <dgm:chPref val="0"/>
        </dgm:presLayoutVars>
      </dgm:prSet>
      <dgm:spPr/>
    </dgm:pt>
    <dgm:pt modelId="{ECED687E-8BA0-4DC5-A007-FE40194EFFB1}" type="pres">
      <dgm:prSet presAssocID="{7A03D282-4D3B-48D2-AB9B-7AACB52B91A1}" presName="desTx" presStyleLbl="revTx" presStyleIdx="3" presStyleCnt="8">
        <dgm:presLayoutVars/>
      </dgm:prSet>
      <dgm:spPr/>
    </dgm:pt>
    <dgm:pt modelId="{84ADD170-A111-4FC8-AF3D-3FDCBDE90C45}" type="pres">
      <dgm:prSet presAssocID="{56F9D7D3-740D-497A-97F9-3F77F8C2B13A}" presName="sibTrans" presStyleCnt="0"/>
      <dgm:spPr/>
    </dgm:pt>
    <dgm:pt modelId="{29F52A3F-F4A6-4F9D-BEF9-4F5C47A8E8B9}" type="pres">
      <dgm:prSet presAssocID="{91CF8ADE-51D5-40D8-8E60-0FBACEA8A4A2}" presName="compNode" presStyleCnt="0"/>
      <dgm:spPr/>
    </dgm:pt>
    <dgm:pt modelId="{F4EDC5D1-DBF9-41F6-AB2A-D59E80AEDECE}" type="pres">
      <dgm:prSet presAssocID="{91CF8ADE-51D5-40D8-8E60-0FBACEA8A4A2}" presName="bgRect" presStyleLbl="bgShp" presStyleIdx="2" presStyleCnt="4"/>
      <dgm:spPr/>
    </dgm:pt>
    <dgm:pt modelId="{6C053FA4-60EA-43A7-886A-3AF4FA0A6D95}" type="pres">
      <dgm:prSet presAssocID="{91CF8ADE-51D5-40D8-8E60-0FBACEA8A4A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Easel"/>
        </a:ext>
      </dgm:extLst>
    </dgm:pt>
    <dgm:pt modelId="{D31A4417-9F13-4894-A4ED-24020E8C109B}" type="pres">
      <dgm:prSet presAssocID="{91CF8ADE-51D5-40D8-8E60-0FBACEA8A4A2}" presName="spaceRect" presStyleCnt="0"/>
      <dgm:spPr/>
    </dgm:pt>
    <dgm:pt modelId="{98562D4B-463F-47A1-B88D-3ADD628B2C87}" type="pres">
      <dgm:prSet presAssocID="{91CF8ADE-51D5-40D8-8E60-0FBACEA8A4A2}" presName="parTx" presStyleLbl="revTx" presStyleIdx="4" presStyleCnt="8">
        <dgm:presLayoutVars>
          <dgm:chMax val="0"/>
          <dgm:chPref val="0"/>
        </dgm:presLayoutVars>
      </dgm:prSet>
      <dgm:spPr/>
    </dgm:pt>
    <dgm:pt modelId="{F6BCD6B0-674A-448A-81B9-C697ECAB419B}" type="pres">
      <dgm:prSet presAssocID="{91CF8ADE-51D5-40D8-8E60-0FBACEA8A4A2}" presName="desTx" presStyleLbl="revTx" presStyleIdx="5" presStyleCnt="8">
        <dgm:presLayoutVars/>
      </dgm:prSet>
      <dgm:spPr/>
    </dgm:pt>
    <dgm:pt modelId="{7539BA49-3F24-419A-AFE7-53E842279BF8}" type="pres">
      <dgm:prSet presAssocID="{AB302060-FB66-4AC5-8CE8-85245092D694}" presName="sibTrans" presStyleCnt="0"/>
      <dgm:spPr/>
    </dgm:pt>
    <dgm:pt modelId="{A244AC82-F9AA-4ACC-BAB0-1AC855DA5A0E}" type="pres">
      <dgm:prSet presAssocID="{6838528F-889A-4061-A0B2-14F5DE5AC43F}" presName="compNode" presStyleCnt="0"/>
      <dgm:spPr/>
    </dgm:pt>
    <dgm:pt modelId="{357908E1-F3BF-4494-8952-2F0CDEC4E31E}" type="pres">
      <dgm:prSet presAssocID="{6838528F-889A-4061-A0B2-14F5DE5AC43F}" presName="bgRect" presStyleLbl="bgShp" presStyleIdx="3" presStyleCnt="4"/>
      <dgm:spPr/>
    </dgm:pt>
    <dgm:pt modelId="{F114A60E-BE55-4E6F-B802-9122480886B0}" type="pres">
      <dgm:prSet presAssocID="{6838528F-889A-4061-A0B2-14F5DE5AC43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Tools"/>
        </a:ext>
      </dgm:extLst>
    </dgm:pt>
    <dgm:pt modelId="{0E5A4AF3-BBF6-4DB1-97C0-84B8B46B6B8A}" type="pres">
      <dgm:prSet presAssocID="{6838528F-889A-4061-A0B2-14F5DE5AC43F}" presName="spaceRect" presStyleCnt="0"/>
      <dgm:spPr/>
    </dgm:pt>
    <dgm:pt modelId="{F21B5CD1-D71A-4F99-A745-34BCF16C9C88}" type="pres">
      <dgm:prSet presAssocID="{6838528F-889A-4061-A0B2-14F5DE5AC43F}" presName="parTx" presStyleLbl="revTx" presStyleIdx="6" presStyleCnt="8">
        <dgm:presLayoutVars>
          <dgm:chMax val="0"/>
          <dgm:chPref val="0"/>
        </dgm:presLayoutVars>
      </dgm:prSet>
      <dgm:spPr/>
    </dgm:pt>
    <dgm:pt modelId="{55AC425E-1B23-4BEC-ADBB-0C0898330F66}" type="pres">
      <dgm:prSet presAssocID="{6838528F-889A-4061-A0B2-14F5DE5AC43F}" presName="desTx" presStyleLbl="revTx" presStyleIdx="7" presStyleCnt="8">
        <dgm:presLayoutVars/>
      </dgm:prSet>
      <dgm:spPr/>
    </dgm:pt>
  </dgm:ptLst>
  <dgm:cxnLst>
    <dgm:cxn modelId="{296BD01C-9ED0-4B28-A492-442D9FB97736}" srcId="{DCAB880F-315C-4249-80F2-7B13CC1383A5}" destId="{8E41CDE8-3B91-4118-BCC7-42295A0B1EC6}" srcOrd="0" destOrd="0" parTransId="{7AA92E46-349D-42B1-9DB3-FF731028C1A2}" sibTransId="{40E97FDE-9C13-40D5-B319-4529D38A4542}"/>
    <dgm:cxn modelId="{09FCF12D-CBDE-41C0-9E61-D9FC2E8F9552}" type="presOf" srcId="{5966549C-9FC4-433F-8A30-4A92CF192B6E}" destId="{F6BCD6B0-674A-448A-81B9-C697ECAB419B}" srcOrd="0" destOrd="0" presId="urn:microsoft.com/office/officeart/2018/2/layout/IconVerticalSolidList"/>
    <dgm:cxn modelId="{49183439-0E12-4781-9F22-81FD531A8000}" type="presOf" srcId="{8E41CDE8-3B91-4118-BCC7-42295A0B1EC6}" destId="{0E88A9D1-023A-445E-AAF9-21ED50490E3D}" srcOrd="0" destOrd="0" presId="urn:microsoft.com/office/officeart/2018/2/layout/IconVerticalSolidList"/>
    <dgm:cxn modelId="{E140C84B-877B-4CA7-969A-D5ABEF05F806}" type="presOf" srcId="{DCAB880F-315C-4249-80F2-7B13CC1383A5}" destId="{37686D91-F461-43D8-9B9F-5474E795B878}" srcOrd="0" destOrd="0" presId="urn:microsoft.com/office/officeart/2018/2/layout/IconVerticalSolidList"/>
    <dgm:cxn modelId="{0FC7A66D-7B08-4CEC-B634-C837299A6EAF}" type="presOf" srcId="{4AB64F42-9774-4B3B-9A74-7FEDFEABB29B}" destId="{ECED687E-8BA0-4DC5-A007-FE40194EFFB1}" srcOrd="0" destOrd="1" presId="urn:microsoft.com/office/officeart/2018/2/layout/IconVerticalSolidList"/>
    <dgm:cxn modelId="{033BA958-1413-4215-B0C8-3412138B4457}" srcId="{6838528F-889A-4061-A0B2-14F5DE5AC43F}" destId="{A8E9D91F-95E7-46A8-BD41-E543A2E5C927}" srcOrd="0" destOrd="0" parTransId="{2D6D52B6-8952-425D-9705-DBF4BD86911F}" sibTransId="{E5ED7587-EC8F-44F9-B867-6E7F3C9A15C8}"/>
    <dgm:cxn modelId="{0EDC1F80-7487-4398-B747-5EBBD8272C40}" type="presOf" srcId="{A8E9D91F-95E7-46A8-BD41-E543A2E5C927}" destId="{55AC425E-1B23-4BEC-ADBB-0C0898330F66}" srcOrd="0" destOrd="0" presId="urn:microsoft.com/office/officeart/2018/2/layout/IconVerticalSolidList"/>
    <dgm:cxn modelId="{BA9B3F8C-E86F-477E-83B7-637E7F4285C5}" srcId="{7A03D282-4D3B-48D2-AB9B-7AACB52B91A1}" destId="{BC985DEC-E0EE-46EC-87C6-D5654C6606AE}" srcOrd="0" destOrd="0" parTransId="{9AC0906B-384D-4CCF-9E8E-7746D5A0E814}" sibTransId="{AC7E6835-7A4B-46F3-9A2B-BD0E2ABA73C7}"/>
    <dgm:cxn modelId="{2A00EDAF-989D-4F2A-8744-52054288DC32}" type="presOf" srcId="{91CF8ADE-51D5-40D8-8E60-0FBACEA8A4A2}" destId="{98562D4B-463F-47A1-B88D-3ADD628B2C87}" srcOrd="0" destOrd="0" presId="urn:microsoft.com/office/officeart/2018/2/layout/IconVerticalSolidList"/>
    <dgm:cxn modelId="{EC5939B9-EEC4-4742-8ABA-D75376DD40C9}" type="presOf" srcId="{6838528F-889A-4061-A0B2-14F5DE5AC43F}" destId="{F21B5CD1-D71A-4F99-A745-34BCF16C9C88}" srcOrd="0" destOrd="0" presId="urn:microsoft.com/office/officeart/2018/2/layout/IconVerticalSolidList"/>
    <dgm:cxn modelId="{E25B43C9-3B27-4342-BB3E-CAEE6F4A1BDD}" srcId="{7A03D282-4D3B-48D2-AB9B-7AACB52B91A1}" destId="{4AB64F42-9774-4B3B-9A74-7FEDFEABB29B}" srcOrd="1" destOrd="0" parTransId="{7D497EC4-D8DD-4EC2-9698-005BE40EEE13}" sibTransId="{988DC6EC-BEBA-4CE3-A5A2-F8A42ACECEF4}"/>
    <dgm:cxn modelId="{CEBB28CB-F712-41D1-9E80-B990976B3E0F}" srcId="{78B0F27B-25E1-4BA8-8E44-CB07CD27F540}" destId="{91CF8ADE-51D5-40D8-8E60-0FBACEA8A4A2}" srcOrd="2" destOrd="0" parTransId="{49BDC600-814F-42BB-BC40-B0DD25025B58}" sibTransId="{AB302060-FB66-4AC5-8CE8-85245092D694}"/>
    <dgm:cxn modelId="{E1DD5ACD-CC32-4173-8DB4-C8B65B3606F5}" srcId="{78B0F27B-25E1-4BA8-8E44-CB07CD27F540}" destId="{DCAB880F-315C-4249-80F2-7B13CC1383A5}" srcOrd="0" destOrd="0" parTransId="{5FFD9857-6263-4085-9415-3BA224418D56}" sibTransId="{7980160D-ECF3-45DB-B28C-30CFF1C762F3}"/>
    <dgm:cxn modelId="{403C08D6-0D4F-4E63-936E-368881139ADC}" type="presOf" srcId="{78B0F27B-25E1-4BA8-8E44-CB07CD27F540}" destId="{4550CA43-2351-4054-927D-2FFA0A419088}" srcOrd="0" destOrd="0" presId="urn:microsoft.com/office/officeart/2018/2/layout/IconVerticalSolidList"/>
    <dgm:cxn modelId="{1A3A0BD7-0DF4-4CEE-8243-3804785ACA6C}" type="presOf" srcId="{7A03D282-4D3B-48D2-AB9B-7AACB52B91A1}" destId="{E49DF7EA-8C50-4B4B-B5A6-BC18FB336B6B}" srcOrd="0" destOrd="0" presId="urn:microsoft.com/office/officeart/2018/2/layout/IconVerticalSolidList"/>
    <dgm:cxn modelId="{7D6CE6E2-6643-4561-97C3-D775FD789C58}" srcId="{78B0F27B-25E1-4BA8-8E44-CB07CD27F540}" destId="{6838528F-889A-4061-A0B2-14F5DE5AC43F}" srcOrd="3" destOrd="0" parTransId="{BA2FC95C-C676-43DA-8BC8-90EC259FBE67}" sibTransId="{5E349F66-909E-4ED9-BD80-B43C88978CEA}"/>
    <dgm:cxn modelId="{24A819E6-754C-4500-94E2-E0321C933C78}" srcId="{78B0F27B-25E1-4BA8-8E44-CB07CD27F540}" destId="{7A03D282-4D3B-48D2-AB9B-7AACB52B91A1}" srcOrd="1" destOrd="0" parTransId="{907BD67B-F66D-415F-83FA-2917235A7E03}" sibTransId="{56F9D7D3-740D-497A-97F9-3F77F8C2B13A}"/>
    <dgm:cxn modelId="{1FD92AF1-7EA8-433A-82C1-FA804990AD00}" type="presOf" srcId="{BC985DEC-E0EE-46EC-87C6-D5654C6606AE}" destId="{ECED687E-8BA0-4DC5-A007-FE40194EFFB1}" srcOrd="0" destOrd="0" presId="urn:microsoft.com/office/officeart/2018/2/layout/IconVerticalSolidList"/>
    <dgm:cxn modelId="{7DE395FA-F253-4286-8119-4F60D754A869}" srcId="{91CF8ADE-51D5-40D8-8E60-0FBACEA8A4A2}" destId="{5966549C-9FC4-433F-8A30-4A92CF192B6E}" srcOrd="0" destOrd="0" parTransId="{79126929-58BE-4714-8937-A0CC4218BD99}" sibTransId="{DFD6E822-7BDF-41FD-999E-052481B04291}"/>
    <dgm:cxn modelId="{BBCA10E8-C8FA-4F71-A547-CEA6A19206C3}" type="presParOf" srcId="{4550CA43-2351-4054-927D-2FFA0A419088}" destId="{442703B3-B2DE-47AB-BB18-2507D5917125}" srcOrd="0" destOrd="0" presId="urn:microsoft.com/office/officeart/2018/2/layout/IconVerticalSolidList"/>
    <dgm:cxn modelId="{F3B11400-B73A-4E15-A065-0A16050CA0CB}" type="presParOf" srcId="{442703B3-B2DE-47AB-BB18-2507D5917125}" destId="{2D59B653-1222-4059-A7DF-B7CFABA7A399}" srcOrd="0" destOrd="0" presId="urn:microsoft.com/office/officeart/2018/2/layout/IconVerticalSolidList"/>
    <dgm:cxn modelId="{C950BBA4-3FB6-41F4-B0D4-3E9614E85E4E}" type="presParOf" srcId="{442703B3-B2DE-47AB-BB18-2507D5917125}" destId="{85668AA8-6364-4231-BB93-4FBF4EA8224A}" srcOrd="1" destOrd="0" presId="urn:microsoft.com/office/officeart/2018/2/layout/IconVerticalSolidList"/>
    <dgm:cxn modelId="{82DD069F-6450-42EB-9D25-B58277568938}" type="presParOf" srcId="{442703B3-B2DE-47AB-BB18-2507D5917125}" destId="{0B42A612-8394-4D9E-8C02-28F0791A1890}" srcOrd="2" destOrd="0" presId="urn:microsoft.com/office/officeart/2018/2/layout/IconVerticalSolidList"/>
    <dgm:cxn modelId="{A938284E-1F5F-4B85-B35D-A50E1C388382}" type="presParOf" srcId="{442703B3-B2DE-47AB-BB18-2507D5917125}" destId="{37686D91-F461-43D8-9B9F-5474E795B878}" srcOrd="3" destOrd="0" presId="urn:microsoft.com/office/officeart/2018/2/layout/IconVerticalSolidList"/>
    <dgm:cxn modelId="{6D5F205A-8A30-452C-B4F7-F473E8E7B603}" type="presParOf" srcId="{442703B3-B2DE-47AB-BB18-2507D5917125}" destId="{0E88A9D1-023A-445E-AAF9-21ED50490E3D}" srcOrd="4" destOrd="0" presId="urn:microsoft.com/office/officeart/2018/2/layout/IconVerticalSolidList"/>
    <dgm:cxn modelId="{9F27B4C3-2D3E-4CD4-BE0B-C41D5C0F19F9}" type="presParOf" srcId="{4550CA43-2351-4054-927D-2FFA0A419088}" destId="{454E4701-63F5-4137-9E0F-7CB514E446A3}" srcOrd="1" destOrd="0" presId="urn:microsoft.com/office/officeart/2018/2/layout/IconVerticalSolidList"/>
    <dgm:cxn modelId="{F9CE2E9B-B60D-4A25-93CA-15E93F6D45BD}" type="presParOf" srcId="{4550CA43-2351-4054-927D-2FFA0A419088}" destId="{043826C5-977E-46BA-9F3C-6DD41E12F6BF}" srcOrd="2" destOrd="0" presId="urn:microsoft.com/office/officeart/2018/2/layout/IconVerticalSolidList"/>
    <dgm:cxn modelId="{0E3F37CD-37EF-4920-8B5B-EA4470011871}" type="presParOf" srcId="{043826C5-977E-46BA-9F3C-6DD41E12F6BF}" destId="{5B6B60D5-9D31-4D09-8E2A-3A7FF30997C4}" srcOrd="0" destOrd="0" presId="urn:microsoft.com/office/officeart/2018/2/layout/IconVerticalSolidList"/>
    <dgm:cxn modelId="{AC0AA363-916A-473B-A1BB-3A0D35251E2B}" type="presParOf" srcId="{043826C5-977E-46BA-9F3C-6DD41E12F6BF}" destId="{FCA75440-3331-4080-8B3F-301FCB7ECAE8}" srcOrd="1" destOrd="0" presId="urn:microsoft.com/office/officeart/2018/2/layout/IconVerticalSolidList"/>
    <dgm:cxn modelId="{847898DD-1DA5-41D4-B380-6DA5FBB10DF3}" type="presParOf" srcId="{043826C5-977E-46BA-9F3C-6DD41E12F6BF}" destId="{719B5898-295C-4692-973D-9DE765654FE0}" srcOrd="2" destOrd="0" presId="urn:microsoft.com/office/officeart/2018/2/layout/IconVerticalSolidList"/>
    <dgm:cxn modelId="{864F36AF-9F3C-47F1-A3F9-707CC051BD82}" type="presParOf" srcId="{043826C5-977E-46BA-9F3C-6DD41E12F6BF}" destId="{E49DF7EA-8C50-4B4B-B5A6-BC18FB336B6B}" srcOrd="3" destOrd="0" presId="urn:microsoft.com/office/officeart/2018/2/layout/IconVerticalSolidList"/>
    <dgm:cxn modelId="{813EB267-49FB-4CA0-82F0-7C4454982459}" type="presParOf" srcId="{043826C5-977E-46BA-9F3C-6DD41E12F6BF}" destId="{ECED687E-8BA0-4DC5-A007-FE40194EFFB1}" srcOrd="4" destOrd="0" presId="urn:microsoft.com/office/officeart/2018/2/layout/IconVerticalSolidList"/>
    <dgm:cxn modelId="{1EE397E8-0C36-4AB1-9E0B-8A386B3A6AF4}" type="presParOf" srcId="{4550CA43-2351-4054-927D-2FFA0A419088}" destId="{84ADD170-A111-4FC8-AF3D-3FDCBDE90C45}" srcOrd="3" destOrd="0" presId="urn:microsoft.com/office/officeart/2018/2/layout/IconVerticalSolidList"/>
    <dgm:cxn modelId="{554FFE76-45E2-4194-A897-61824583263F}" type="presParOf" srcId="{4550CA43-2351-4054-927D-2FFA0A419088}" destId="{29F52A3F-F4A6-4F9D-BEF9-4F5C47A8E8B9}" srcOrd="4" destOrd="0" presId="urn:microsoft.com/office/officeart/2018/2/layout/IconVerticalSolidList"/>
    <dgm:cxn modelId="{A53A9F2C-01D4-4258-A3FC-4E4AE484A801}" type="presParOf" srcId="{29F52A3F-F4A6-4F9D-BEF9-4F5C47A8E8B9}" destId="{F4EDC5D1-DBF9-41F6-AB2A-D59E80AEDECE}" srcOrd="0" destOrd="0" presId="urn:microsoft.com/office/officeart/2018/2/layout/IconVerticalSolidList"/>
    <dgm:cxn modelId="{B787280C-A6DF-43A7-8F4C-187D88FFA737}" type="presParOf" srcId="{29F52A3F-F4A6-4F9D-BEF9-4F5C47A8E8B9}" destId="{6C053FA4-60EA-43A7-886A-3AF4FA0A6D95}" srcOrd="1" destOrd="0" presId="urn:microsoft.com/office/officeart/2018/2/layout/IconVerticalSolidList"/>
    <dgm:cxn modelId="{C90DEB42-9CF2-4B9E-8982-6A729ED6B36F}" type="presParOf" srcId="{29F52A3F-F4A6-4F9D-BEF9-4F5C47A8E8B9}" destId="{D31A4417-9F13-4894-A4ED-24020E8C109B}" srcOrd="2" destOrd="0" presId="urn:microsoft.com/office/officeart/2018/2/layout/IconVerticalSolidList"/>
    <dgm:cxn modelId="{7C0A3351-4522-4D34-A6AA-2A708040AEB3}" type="presParOf" srcId="{29F52A3F-F4A6-4F9D-BEF9-4F5C47A8E8B9}" destId="{98562D4B-463F-47A1-B88D-3ADD628B2C87}" srcOrd="3" destOrd="0" presId="urn:microsoft.com/office/officeart/2018/2/layout/IconVerticalSolidList"/>
    <dgm:cxn modelId="{A9C331E2-BE51-4518-8CD6-7C172491D82A}" type="presParOf" srcId="{29F52A3F-F4A6-4F9D-BEF9-4F5C47A8E8B9}" destId="{F6BCD6B0-674A-448A-81B9-C697ECAB419B}" srcOrd="4" destOrd="0" presId="urn:microsoft.com/office/officeart/2018/2/layout/IconVerticalSolidList"/>
    <dgm:cxn modelId="{E90D15CB-755D-4CE7-A3EB-3C52E2D8BC60}" type="presParOf" srcId="{4550CA43-2351-4054-927D-2FFA0A419088}" destId="{7539BA49-3F24-419A-AFE7-53E842279BF8}" srcOrd="5" destOrd="0" presId="urn:microsoft.com/office/officeart/2018/2/layout/IconVerticalSolidList"/>
    <dgm:cxn modelId="{B09CB7CE-55C2-4041-A1C3-E41DF97C63B3}" type="presParOf" srcId="{4550CA43-2351-4054-927D-2FFA0A419088}" destId="{A244AC82-F9AA-4ACC-BAB0-1AC855DA5A0E}" srcOrd="6" destOrd="0" presId="urn:microsoft.com/office/officeart/2018/2/layout/IconVerticalSolidList"/>
    <dgm:cxn modelId="{CDE57C63-DC5B-4342-82E2-150D2A2446C2}" type="presParOf" srcId="{A244AC82-F9AA-4ACC-BAB0-1AC855DA5A0E}" destId="{357908E1-F3BF-4494-8952-2F0CDEC4E31E}" srcOrd="0" destOrd="0" presId="urn:microsoft.com/office/officeart/2018/2/layout/IconVerticalSolidList"/>
    <dgm:cxn modelId="{7C21094C-773D-450C-9E2B-3B8F7D4268A5}" type="presParOf" srcId="{A244AC82-F9AA-4ACC-BAB0-1AC855DA5A0E}" destId="{F114A60E-BE55-4E6F-B802-9122480886B0}" srcOrd="1" destOrd="0" presId="urn:microsoft.com/office/officeart/2018/2/layout/IconVerticalSolidList"/>
    <dgm:cxn modelId="{7764D33E-8D79-4A4A-8DCF-6317351B7EE8}" type="presParOf" srcId="{A244AC82-F9AA-4ACC-BAB0-1AC855DA5A0E}" destId="{0E5A4AF3-BBF6-4DB1-97C0-84B8B46B6B8A}" srcOrd="2" destOrd="0" presId="urn:microsoft.com/office/officeart/2018/2/layout/IconVerticalSolidList"/>
    <dgm:cxn modelId="{A52847EF-BE32-4A19-8DB7-562764C6F8DC}" type="presParOf" srcId="{A244AC82-F9AA-4ACC-BAB0-1AC855DA5A0E}" destId="{F21B5CD1-D71A-4F99-A745-34BCF16C9C88}" srcOrd="3" destOrd="0" presId="urn:microsoft.com/office/officeart/2018/2/layout/IconVerticalSolidList"/>
    <dgm:cxn modelId="{520FA479-A2C4-44DB-BB99-F7486FCFCF93}" type="presParOf" srcId="{A244AC82-F9AA-4ACC-BAB0-1AC855DA5A0E}" destId="{55AC425E-1B23-4BEC-ADBB-0C0898330F66}" srcOrd="4"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C2F5308-1E32-4296-9281-BD4A07EB3143}" type="doc">
      <dgm:prSet loTypeId="urn:microsoft.com/office/officeart/2009/3/layout/RandomtoResultProcess" loCatId="process" qsTypeId="urn:microsoft.com/office/officeart/2005/8/quickstyle/simple1" qsCatId="simple" csTypeId="urn:microsoft.com/office/officeart/2005/8/colors/colorful1" csCatId="colorful" phldr="1"/>
      <dgm:spPr/>
      <dgm:t>
        <a:bodyPr/>
        <a:lstStyle/>
        <a:p>
          <a:endParaRPr lang="en-US"/>
        </a:p>
      </dgm:t>
    </dgm:pt>
    <dgm:pt modelId="{A7C0043D-E398-45B8-8AA1-4674413032DF}">
      <dgm:prSet phldrT="[Text]" custT="1"/>
      <dgm:spPr/>
      <dgm:t>
        <a:bodyPr/>
        <a:lstStyle/>
        <a:p>
          <a:r>
            <a:rPr lang="en-US" sz="2000" dirty="0"/>
            <a:t>GUI:</a:t>
          </a:r>
          <a:br>
            <a:rPr lang="en-US" sz="2000" dirty="0"/>
          </a:br>
          <a:r>
            <a:rPr lang="en-US" sz="2000" dirty="0"/>
            <a:t>Design</a:t>
          </a:r>
        </a:p>
      </dgm:t>
    </dgm:pt>
    <dgm:pt modelId="{812625DF-B9B8-46FE-8A07-35B43C818403}" type="parTrans" cxnId="{B3C96AC8-FFD4-4D32-B6D1-2E29FBFCE2BA}">
      <dgm:prSet/>
      <dgm:spPr/>
      <dgm:t>
        <a:bodyPr/>
        <a:lstStyle/>
        <a:p>
          <a:endParaRPr lang="en-US"/>
        </a:p>
      </dgm:t>
    </dgm:pt>
    <dgm:pt modelId="{E07D06D6-6BA6-4779-AEB9-970BB1CCF4DB}" type="sibTrans" cxnId="{B3C96AC8-FFD4-4D32-B6D1-2E29FBFCE2BA}">
      <dgm:prSet/>
      <dgm:spPr/>
      <dgm:t>
        <a:bodyPr/>
        <a:lstStyle/>
        <a:p>
          <a:endParaRPr lang="en-US"/>
        </a:p>
      </dgm:t>
    </dgm:pt>
    <dgm:pt modelId="{9DF1893E-5556-489C-8AB3-280A3363A0FF}">
      <dgm:prSet phldrT="[Text]" custT="1"/>
      <dgm:spPr/>
      <dgm:t>
        <a:bodyPr/>
        <a:lstStyle/>
        <a:p>
          <a:r>
            <a:rPr lang="en-US" sz="1800" dirty="0"/>
            <a:t>Design GUI on Paper / MS paint</a:t>
          </a:r>
        </a:p>
      </dgm:t>
    </dgm:pt>
    <dgm:pt modelId="{F0DAA5AD-D89A-47FC-84BD-7C6EC87F31B6}" type="parTrans" cxnId="{A6FC61B7-C18E-4E3D-8E1F-2B0BDA563CCE}">
      <dgm:prSet/>
      <dgm:spPr/>
      <dgm:t>
        <a:bodyPr/>
        <a:lstStyle/>
        <a:p>
          <a:endParaRPr lang="en-US"/>
        </a:p>
      </dgm:t>
    </dgm:pt>
    <dgm:pt modelId="{70B66CF3-4896-4FF0-99F1-811DF3646ABB}" type="sibTrans" cxnId="{A6FC61B7-C18E-4E3D-8E1F-2B0BDA563CCE}">
      <dgm:prSet/>
      <dgm:spPr/>
      <dgm:t>
        <a:bodyPr/>
        <a:lstStyle/>
        <a:p>
          <a:endParaRPr lang="en-US"/>
        </a:p>
      </dgm:t>
    </dgm:pt>
    <dgm:pt modelId="{D7D7084E-D594-4589-90CF-686E3A394E26}">
      <dgm:prSet phldrT="[Text]" custT="1"/>
      <dgm:spPr/>
      <dgm:t>
        <a:bodyPr/>
        <a:lstStyle/>
        <a:p>
          <a:r>
            <a:rPr lang="en-US" sz="1800" dirty="0"/>
            <a:t>Design your GUI in XAML editor</a:t>
          </a:r>
        </a:p>
      </dgm:t>
    </dgm:pt>
    <dgm:pt modelId="{D5C60520-D94E-4EBD-9EF1-86D6ECE18D51}" type="parTrans" cxnId="{060FD5E3-8C95-4B48-BBA2-0E4A12251128}">
      <dgm:prSet/>
      <dgm:spPr/>
      <dgm:t>
        <a:bodyPr/>
        <a:lstStyle/>
        <a:p>
          <a:endParaRPr lang="en-US"/>
        </a:p>
      </dgm:t>
    </dgm:pt>
    <dgm:pt modelId="{34D46B00-60CC-4149-A890-108307D0F98A}" type="sibTrans" cxnId="{060FD5E3-8C95-4B48-BBA2-0E4A12251128}">
      <dgm:prSet/>
      <dgm:spPr/>
      <dgm:t>
        <a:bodyPr/>
        <a:lstStyle/>
        <a:p>
          <a:endParaRPr lang="en-US"/>
        </a:p>
      </dgm:t>
    </dgm:pt>
    <dgm:pt modelId="{B6E57DE7-EE5F-42DD-A4AC-81CB511DE7F1}">
      <dgm:prSet phldrT="[Text]" custT="1"/>
      <dgm:spPr/>
      <dgm:t>
        <a:bodyPr/>
        <a:lstStyle/>
        <a:p>
          <a:r>
            <a:rPr lang="en-US" sz="2000" dirty="0"/>
            <a:t>PowerShell:</a:t>
          </a:r>
          <a:br>
            <a:rPr lang="en-US" sz="2000" dirty="0"/>
          </a:br>
          <a:r>
            <a:rPr lang="en-US" sz="2000" dirty="0"/>
            <a:t>Prepare</a:t>
          </a:r>
        </a:p>
      </dgm:t>
    </dgm:pt>
    <dgm:pt modelId="{84E3083F-9789-4807-BE88-66D6A93B8D01}" type="parTrans" cxnId="{2F4EC5BF-55E2-4D1B-BBD7-1BC7A4655D75}">
      <dgm:prSet/>
      <dgm:spPr/>
      <dgm:t>
        <a:bodyPr/>
        <a:lstStyle/>
        <a:p>
          <a:endParaRPr lang="en-US"/>
        </a:p>
      </dgm:t>
    </dgm:pt>
    <dgm:pt modelId="{1CE87015-6B53-46D6-A2B6-EF667B3AAE30}" type="sibTrans" cxnId="{2F4EC5BF-55E2-4D1B-BBD7-1BC7A4655D75}">
      <dgm:prSet/>
      <dgm:spPr/>
      <dgm:t>
        <a:bodyPr/>
        <a:lstStyle/>
        <a:p>
          <a:endParaRPr lang="en-US"/>
        </a:p>
      </dgm:t>
    </dgm:pt>
    <dgm:pt modelId="{49F75662-C598-473F-A50A-1DA5AE817B53}">
      <dgm:prSet phldrT="[Text]" custT="1"/>
      <dgm:spPr/>
      <dgm:t>
        <a:bodyPr/>
        <a:lstStyle/>
        <a:p>
          <a:r>
            <a:rPr lang="en-US" sz="1800" dirty="0"/>
            <a:t>Load needed assembly files</a:t>
          </a:r>
        </a:p>
      </dgm:t>
    </dgm:pt>
    <dgm:pt modelId="{2AF26BD6-FC2D-450C-BC12-C0EA62FBB269}" type="parTrans" cxnId="{65C2078B-BDDB-4826-B670-5DD15A722120}">
      <dgm:prSet/>
      <dgm:spPr/>
      <dgm:t>
        <a:bodyPr/>
        <a:lstStyle/>
        <a:p>
          <a:endParaRPr lang="en-US"/>
        </a:p>
      </dgm:t>
    </dgm:pt>
    <dgm:pt modelId="{4BED07E1-05BE-44BC-A874-5D9A240C372E}" type="sibTrans" cxnId="{65C2078B-BDDB-4826-B670-5DD15A722120}">
      <dgm:prSet/>
      <dgm:spPr/>
      <dgm:t>
        <a:bodyPr/>
        <a:lstStyle/>
        <a:p>
          <a:endParaRPr lang="en-US"/>
        </a:p>
      </dgm:t>
    </dgm:pt>
    <dgm:pt modelId="{334BDE63-A57D-4D93-9E97-BD07E72E801D}">
      <dgm:prSet phldrT="[Text]" custT="1"/>
      <dgm:spPr/>
      <dgm:t>
        <a:bodyPr/>
        <a:lstStyle/>
        <a:p>
          <a:r>
            <a:rPr lang="en-US" sz="1800" dirty="0"/>
            <a:t>Prepare XAML code for PS usage</a:t>
          </a:r>
        </a:p>
      </dgm:t>
    </dgm:pt>
    <dgm:pt modelId="{23D8EE27-A104-41DB-9650-91197C5C4633}" type="parTrans" cxnId="{C596C68E-9B5F-4EBB-9F88-46A6E621D637}">
      <dgm:prSet/>
      <dgm:spPr/>
      <dgm:t>
        <a:bodyPr/>
        <a:lstStyle/>
        <a:p>
          <a:endParaRPr lang="en-US"/>
        </a:p>
      </dgm:t>
    </dgm:pt>
    <dgm:pt modelId="{B682CDC0-D6BD-410F-8B72-3E386EA06B01}" type="sibTrans" cxnId="{C596C68E-9B5F-4EBB-9F88-46A6E621D637}">
      <dgm:prSet/>
      <dgm:spPr/>
      <dgm:t>
        <a:bodyPr/>
        <a:lstStyle/>
        <a:p>
          <a:endParaRPr lang="en-US"/>
        </a:p>
      </dgm:t>
    </dgm:pt>
    <dgm:pt modelId="{D3FF3347-54C9-4D65-A26F-86496D34D79B}">
      <dgm:prSet phldrT="[Text]" custT="1"/>
      <dgm:spPr/>
      <dgm:t>
        <a:bodyPr/>
        <a:lstStyle/>
        <a:p>
          <a:r>
            <a:rPr lang="en-US" sz="2000" dirty="0"/>
            <a:t>PowerShell:</a:t>
          </a:r>
          <a:br>
            <a:rPr lang="en-US" sz="2000" dirty="0"/>
          </a:br>
          <a:r>
            <a:rPr lang="en-US" sz="2000" dirty="0"/>
            <a:t>Load</a:t>
          </a:r>
        </a:p>
      </dgm:t>
    </dgm:pt>
    <dgm:pt modelId="{43855012-86DF-4D14-845A-8C3F791AE8BB}" type="parTrans" cxnId="{43279362-C596-4653-8D3E-630E38412391}">
      <dgm:prSet/>
      <dgm:spPr/>
      <dgm:t>
        <a:bodyPr/>
        <a:lstStyle/>
        <a:p>
          <a:endParaRPr lang="en-US"/>
        </a:p>
      </dgm:t>
    </dgm:pt>
    <dgm:pt modelId="{7172EFCC-A4DD-49F7-AAE5-ED4975E14562}" type="sibTrans" cxnId="{43279362-C596-4653-8D3E-630E38412391}">
      <dgm:prSet/>
      <dgm:spPr/>
      <dgm:t>
        <a:bodyPr/>
        <a:lstStyle/>
        <a:p>
          <a:endParaRPr lang="en-US"/>
        </a:p>
      </dgm:t>
    </dgm:pt>
    <dgm:pt modelId="{6C1F2E6D-27B1-413A-ABD3-ECD041A8EF53}">
      <dgm:prSet phldrT="[Text]" custT="1"/>
      <dgm:spPr/>
      <dgm:t>
        <a:bodyPr/>
        <a:lstStyle/>
        <a:p>
          <a:r>
            <a:rPr lang="en-US" sz="1800" dirty="0"/>
            <a:t>Create an XML reader to load the XML data into usable PowerShell objects</a:t>
          </a:r>
        </a:p>
      </dgm:t>
    </dgm:pt>
    <dgm:pt modelId="{BE41B127-9DAF-4D3F-AC2D-7FA1BEB0E872}" type="parTrans" cxnId="{82632097-731B-48BD-B1FA-5A61EB1E4E2A}">
      <dgm:prSet/>
      <dgm:spPr/>
      <dgm:t>
        <a:bodyPr/>
        <a:lstStyle/>
        <a:p>
          <a:endParaRPr lang="en-US"/>
        </a:p>
      </dgm:t>
    </dgm:pt>
    <dgm:pt modelId="{57A4099E-CFF3-4BF4-8F64-0DFAC326B5C7}" type="sibTrans" cxnId="{82632097-731B-48BD-B1FA-5A61EB1E4E2A}">
      <dgm:prSet/>
      <dgm:spPr/>
      <dgm:t>
        <a:bodyPr/>
        <a:lstStyle/>
        <a:p>
          <a:endParaRPr lang="en-US"/>
        </a:p>
      </dgm:t>
    </dgm:pt>
    <dgm:pt modelId="{16626947-A4A9-49E1-946E-8D94BB3374A9}">
      <dgm:prSet phldrT="[Text]" custT="1"/>
      <dgm:spPr/>
      <dgm:t>
        <a:bodyPr/>
        <a:lstStyle/>
        <a:p>
          <a:r>
            <a:rPr lang="en-US" sz="1800" dirty="0"/>
            <a:t>Add PowerShell code to control the form</a:t>
          </a:r>
        </a:p>
      </dgm:t>
    </dgm:pt>
    <dgm:pt modelId="{1E399F4C-F301-4208-AFB8-9A8051B42332}" type="parTrans" cxnId="{5551F8A8-AA59-45BE-981A-32D76DC820DF}">
      <dgm:prSet/>
      <dgm:spPr/>
      <dgm:t>
        <a:bodyPr/>
        <a:lstStyle/>
        <a:p>
          <a:endParaRPr lang="en-US"/>
        </a:p>
      </dgm:t>
    </dgm:pt>
    <dgm:pt modelId="{D3290841-7539-4E63-ACC8-35AAED5EED18}" type="sibTrans" cxnId="{5551F8A8-AA59-45BE-981A-32D76DC820DF}">
      <dgm:prSet/>
      <dgm:spPr/>
      <dgm:t>
        <a:bodyPr/>
        <a:lstStyle/>
        <a:p>
          <a:endParaRPr lang="en-US"/>
        </a:p>
      </dgm:t>
    </dgm:pt>
    <dgm:pt modelId="{DF8BBA7C-1167-4DAC-A5FD-8C702CDB3FDE}">
      <dgm:prSet phldrT="[Text]" custT="1"/>
      <dgm:spPr/>
      <dgm:t>
        <a:bodyPr/>
        <a:lstStyle/>
        <a:p>
          <a:r>
            <a:rPr lang="en-US" sz="1800" dirty="0"/>
            <a:t>Read XAML code in PS as XML</a:t>
          </a:r>
        </a:p>
      </dgm:t>
    </dgm:pt>
    <dgm:pt modelId="{0ABE8037-FFC5-4130-9CD2-EF8C3F0777D3}" type="parTrans" cxnId="{3A83F45A-77DB-445D-8A33-10858CF1D7B3}">
      <dgm:prSet/>
      <dgm:spPr/>
      <dgm:t>
        <a:bodyPr/>
        <a:lstStyle/>
        <a:p>
          <a:endParaRPr lang="en-US"/>
        </a:p>
      </dgm:t>
    </dgm:pt>
    <dgm:pt modelId="{76AA4581-563A-48BF-8F33-9E8F3C0609A5}" type="sibTrans" cxnId="{3A83F45A-77DB-445D-8A33-10858CF1D7B3}">
      <dgm:prSet/>
      <dgm:spPr/>
      <dgm:t>
        <a:bodyPr/>
        <a:lstStyle/>
        <a:p>
          <a:endParaRPr lang="en-US"/>
        </a:p>
      </dgm:t>
    </dgm:pt>
    <dgm:pt modelId="{9FFC5A33-FFE0-4860-9FB7-6413A15C2B73}">
      <dgm:prSet phldrT="[Text]" custT="1"/>
      <dgm:spPr/>
      <dgm:t>
        <a:bodyPr/>
        <a:lstStyle/>
        <a:p>
          <a:r>
            <a:rPr lang="en-US" sz="2000" dirty="0"/>
            <a:t>PowerShell: </a:t>
          </a:r>
          <a:br>
            <a:rPr lang="en-US" sz="2000" dirty="0"/>
          </a:br>
          <a:r>
            <a:rPr lang="en-US" sz="2000" dirty="0"/>
            <a:t>Use</a:t>
          </a:r>
        </a:p>
      </dgm:t>
    </dgm:pt>
    <dgm:pt modelId="{3C641BBB-D5BB-4BBF-9049-751FD2CA6779}" type="parTrans" cxnId="{1393B8E9-EC09-43E3-B34C-8C5C4F724FDC}">
      <dgm:prSet/>
      <dgm:spPr/>
      <dgm:t>
        <a:bodyPr/>
        <a:lstStyle/>
        <a:p>
          <a:endParaRPr lang="en-US"/>
        </a:p>
      </dgm:t>
    </dgm:pt>
    <dgm:pt modelId="{F0A72088-CD78-402A-A2E1-E01011563472}" type="sibTrans" cxnId="{1393B8E9-EC09-43E3-B34C-8C5C4F724FDC}">
      <dgm:prSet/>
      <dgm:spPr/>
      <dgm:t>
        <a:bodyPr/>
        <a:lstStyle/>
        <a:p>
          <a:endParaRPr lang="en-US"/>
        </a:p>
      </dgm:t>
    </dgm:pt>
    <dgm:pt modelId="{743B9725-F161-4FB2-ADD9-4968F7FE4F63}">
      <dgm:prSet custT="1"/>
      <dgm:spPr/>
      <dgm:t>
        <a:bodyPr/>
        <a:lstStyle/>
        <a:p>
          <a:r>
            <a:rPr lang="en-US" sz="1800" dirty="0"/>
            <a:t>Preload values or run code</a:t>
          </a:r>
        </a:p>
      </dgm:t>
    </dgm:pt>
    <dgm:pt modelId="{F52890E0-CB84-4753-A0F6-1D9DEC8E1860}" type="parTrans" cxnId="{5EE5E784-15D3-47FA-9568-D21D6632CB8D}">
      <dgm:prSet/>
      <dgm:spPr/>
      <dgm:t>
        <a:bodyPr/>
        <a:lstStyle/>
        <a:p>
          <a:endParaRPr lang="en-US"/>
        </a:p>
      </dgm:t>
    </dgm:pt>
    <dgm:pt modelId="{2FDF2BFC-5DDE-4EAC-A80B-922B0CC749DA}" type="sibTrans" cxnId="{5EE5E784-15D3-47FA-9568-D21D6632CB8D}">
      <dgm:prSet/>
      <dgm:spPr/>
      <dgm:t>
        <a:bodyPr/>
        <a:lstStyle/>
        <a:p>
          <a:endParaRPr lang="en-US"/>
        </a:p>
      </dgm:t>
    </dgm:pt>
    <dgm:pt modelId="{2635538B-06B8-470C-B478-4F6EA03E5A21}">
      <dgm:prSet custT="1"/>
      <dgm:spPr/>
      <dgm:t>
        <a:bodyPr/>
        <a:lstStyle/>
        <a:p>
          <a:r>
            <a:rPr lang="en-US" sz="1800" dirty="0"/>
            <a:t>Display form </a:t>
          </a:r>
        </a:p>
      </dgm:t>
    </dgm:pt>
    <dgm:pt modelId="{02EC2B78-C96F-4B79-9EC1-265E932D8AEB}" type="parTrans" cxnId="{4B21AA04-E2B3-42AD-B735-A2BE3663EB93}">
      <dgm:prSet/>
      <dgm:spPr/>
      <dgm:t>
        <a:bodyPr/>
        <a:lstStyle/>
        <a:p>
          <a:endParaRPr lang="en-US"/>
        </a:p>
      </dgm:t>
    </dgm:pt>
    <dgm:pt modelId="{44A64E69-5C05-4E37-B6E7-A3047A740251}" type="sibTrans" cxnId="{4B21AA04-E2B3-42AD-B735-A2BE3663EB93}">
      <dgm:prSet/>
      <dgm:spPr/>
      <dgm:t>
        <a:bodyPr/>
        <a:lstStyle/>
        <a:p>
          <a:endParaRPr lang="en-US"/>
        </a:p>
      </dgm:t>
    </dgm:pt>
    <dgm:pt modelId="{E78329CD-D738-4817-8CF1-13CC456F835F}">
      <dgm:prSet custT="1"/>
      <dgm:spPr/>
      <dgm:t>
        <a:bodyPr/>
        <a:lstStyle/>
        <a:p>
          <a:r>
            <a:rPr lang="en-US" sz="1800" dirty="0"/>
            <a:t>Close Form</a:t>
          </a:r>
        </a:p>
      </dgm:t>
    </dgm:pt>
    <dgm:pt modelId="{51C4BA29-705A-42C8-83EA-B1841BD55CB1}" type="parTrans" cxnId="{598C9B15-D790-461F-BE37-AA82E9199345}">
      <dgm:prSet/>
      <dgm:spPr/>
      <dgm:t>
        <a:bodyPr/>
        <a:lstStyle/>
        <a:p>
          <a:endParaRPr lang="en-US"/>
        </a:p>
      </dgm:t>
    </dgm:pt>
    <dgm:pt modelId="{076E2C7B-B2F9-4FFD-B6C2-541D026A1CFD}" type="sibTrans" cxnId="{598C9B15-D790-461F-BE37-AA82E9199345}">
      <dgm:prSet/>
      <dgm:spPr/>
      <dgm:t>
        <a:bodyPr/>
        <a:lstStyle/>
        <a:p>
          <a:endParaRPr lang="en-US"/>
        </a:p>
      </dgm:t>
    </dgm:pt>
    <dgm:pt modelId="{BB957DA6-D7AE-452C-B9E8-664A42B7BBD1}" type="pres">
      <dgm:prSet presAssocID="{BC2F5308-1E32-4296-9281-BD4A07EB3143}" presName="Name0" presStyleCnt="0">
        <dgm:presLayoutVars>
          <dgm:dir/>
          <dgm:animOne val="branch"/>
          <dgm:animLvl val="lvl"/>
        </dgm:presLayoutVars>
      </dgm:prSet>
      <dgm:spPr/>
    </dgm:pt>
    <dgm:pt modelId="{B4888638-21F9-41B7-B59F-1C985C17C1BF}" type="pres">
      <dgm:prSet presAssocID="{A7C0043D-E398-45B8-8AA1-4674413032DF}" presName="chaos" presStyleCnt="0"/>
      <dgm:spPr/>
    </dgm:pt>
    <dgm:pt modelId="{9E33710C-240D-45CF-BA5D-2504087F96E3}" type="pres">
      <dgm:prSet presAssocID="{A7C0043D-E398-45B8-8AA1-4674413032DF}" presName="parTx1" presStyleLbl="revTx" presStyleIdx="0" presStyleCnt="7"/>
      <dgm:spPr/>
    </dgm:pt>
    <dgm:pt modelId="{7209DE6E-692B-4E1F-A86F-7D09578A98D6}" type="pres">
      <dgm:prSet presAssocID="{A7C0043D-E398-45B8-8AA1-4674413032DF}" presName="desTx1" presStyleLbl="revTx" presStyleIdx="1" presStyleCnt="7" custScaleX="123374">
        <dgm:presLayoutVars>
          <dgm:bulletEnabled val="1"/>
        </dgm:presLayoutVars>
      </dgm:prSet>
      <dgm:spPr/>
    </dgm:pt>
    <dgm:pt modelId="{012A5B0F-909B-45AE-A84B-39127D3959A5}" type="pres">
      <dgm:prSet presAssocID="{A7C0043D-E398-45B8-8AA1-4674413032DF}" presName="c1" presStyleLbl="node1" presStyleIdx="0" presStyleCnt="19"/>
      <dgm:spPr/>
    </dgm:pt>
    <dgm:pt modelId="{FD2A7030-B6F7-4B85-9A8E-8806C28B265A}" type="pres">
      <dgm:prSet presAssocID="{A7C0043D-E398-45B8-8AA1-4674413032DF}" presName="c2" presStyleLbl="node1" presStyleIdx="1" presStyleCnt="19"/>
      <dgm:spPr/>
    </dgm:pt>
    <dgm:pt modelId="{BE1288F5-61A7-4478-AB1C-7972A364DCFC}" type="pres">
      <dgm:prSet presAssocID="{A7C0043D-E398-45B8-8AA1-4674413032DF}" presName="c3" presStyleLbl="node1" presStyleIdx="2" presStyleCnt="19"/>
      <dgm:spPr/>
    </dgm:pt>
    <dgm:pt modelId="{513425C6-6AD5-4D61-B4D6-BD137861BC04}" type="pres">
      <dgm:prSet presAssocID="{A7C0043D-E398-45B8-8AA1-4674413032DF}" presName="c4" presStyleLbl="node1" presStyleIdx="3" presStyleCnt="19"/>
      <dgm:spPr/>
    </dgm:pt>
    <dgm:pt modelId="{7AFFC669-4447-4E2E-943A-0C92612CE083}" type="pres">
      <dgm:prSet presAssocID="{A7C0043D-E398-45B8-8AA1-4674413032DF}" presName="c5" presStyleLbl="node1" presStyleIdx="4" presStyleCnt="19"/>
      <dgm:spPr/>
    </dgm:pt>
    <dgm:pt modelId="{2E0F8663-21D7-42EF-9535-FA2C103DAC7E}" type="pres">
      <dgm:prSet presAssocID="{A7C0043D-E398-45B8-8AA1-4674413032DF}" presName="c6" presStyleLbl="node1" presStyleIdx="5" presStyleCnt="19"/>
      <dgm:spPr/>
    </dgm:pt>
    <dgm:pt modelId="{DC5F899D-BA35-438F-BBB6-13C531C357BD}" type="pres">
      <dgm:prSet presAssocID="{A7C0043D-E398-45B8-8AA1-4674413032DF}" presName="c7" presStyleLbl="node1" presStyleIdx="6" presStyleCnt="19"/>
      <dgm:spPr/>
    </dgm:pt>
    <dgm:pt modelId="{02561056-6823-4886-8BB7-2B96580B2A95}" type="pres">
      <dgm:prSet presAssocID="{A7C0043D-E398-45B8-8AA1-4674413032DF}" presName="c8" presStyleLbl="node1" presStyleIdx="7" presStyleCnt="19"/>
      <dgm:spPr/>
    </dgm:pt>
    <dgm:pt modelId="{21FB6173-AA81-410F-A424-C07AD59E2DD4}" type="pres">
      <dgm:prSet presAssocID="{A7C0043D-E398-45B8-8AA1-4674413032DF}" presName="c9" presStyleLbl="node1" presStyleIdx="8" presStyleCnt="19"/>
      <dgm:spPr/>
    </dgm:pt>
    <dgm:pt modelId="{85A81B85-F7F9-469E-9730-E4B217E1F41B}" type="pres">
      <dgm:prSet presAssocID="{A7C0043D-E398-45B8-8AA1-4674413032DF}" presName="c10" presStyleLbl="node1" presStyleIdx="9" presStyleCnt="19"/>
      <dgm:spPr/>
    </dgm:pt>
    <dgm:pt modelId="{294DB1CF-006B-4B73-9D1A-5CC0B9C70B77}" type="pres">
      <dgm:prSet presAssocID="{A7C0043D-E398-45B8-8AA1-4674413032DF}" presName="c11" presStyleLbl="node1" presStyleIdx="10" presStyleCnt="19"/>
      <dgm:spPr/>
    </dgm:pt>
    <dgm:pt modelId="{48DC6BA4-3BB2-4A67-8C70-AE66E3448F5D}" type="pres">
      <dgm:prSet presAssocID="{A7C0043D-E398-45B8-8AA1-4674413032DF}" presName="c12" presStyleLbl="node1" presStyleIdx="11" presStyleCnt="19"/>
      <dgm:spPr/>
    </dgm:pt>
    <dgm:pt modelId="{57A9F703-207F-4EAB-93CE-4A6D5258BAA7}" type="pres">
      <dgm:prSet presAssocID="{A7C0043D-E398-45B8-8AA1-4674413032DF}" presName="c13" presStyleLbl="node1" presStyleIdx="12" presStyleCnt="19"/>
      <dgm:spPr/>
    </dgm:pt>
    <dgm:pt modelId="{20CC1123-33FD-43CF-96CB-A4DC2313B21F}" type="pres">
      <dgm:prSet presAssocID="{A7C0043D-E398-45B8-8AA1-4674413032DF}" presName="c14" presStyleLbl="node1" presStyleIdx="13" presStyleCnt="19"/>
      <dgm:spPr/>
    </dgm:pt>
    <dgm:pt modelId="{ABE6CEDA-73F7-42E8-B2B0-8EFCBDCD866C}" type="pres">
      <dgm:prSet presAssocID="{A7C0043D-E398-45B8-8AA1-4674413032DF}" presName="c15" presStyleLbl="node1" presStyleIdx="14" presStyleCnt="19"/>
      <dgm:spPr/>
    </dgm:pt>
    <dgm:pt modelId="{DF9ECFE0-344B-4627-89AB-F77EB7C388FE}" type="pres">
      <dgm:prSet presAssocID="{A7C0043D-E398-45B8-8AA1-4674413032DF}" presName="c16" presStyleLbl="node1" presStyleIdx="15" presStyleCnt="19"/>
      <dgm:spPr/>
    </dgm:pt>
    <dgm:pt modelId="{B7C93ED8-B35D-4068-BD5A-271FD6ACE267}" type="pres">
      <dgm:prSet presAssocID="{A7C0043D-E398-45B8-8AA1-4674413032DF}" presName="c17" presStyleLbl="node1" presStyleIdx="16" presStyleCnt="19"/>
      <dgm:spPr/>
    </dgm:pt>
    <dgm:pt modelId="{BDD4D1C9-FEB1-41DB-91E4-B4B4A7D607CC}" type="pres">
      <dgm:prSet presAssocID="{A7C0043D-E398-45B8-8AA1-4674413032DF}" presName="c18" presStyleLbl="node1" presStyleIdx="17" presStyleCnt="19"/>
      <dgm:spPr/>
    </dgm:pt>
    <dgm:pt modelId="{70FF9202-3FA2-4576-9257-2E9C33802E7B}" type="pres">
      <dgm:prSet presAssocID="{E07D06D6-6BA6-4779-AEB9-970BB1CCF4DB}" presName="chevronComposite1" presStyleCnt="0"/>
      <dgm:spPr/>
    </dgm:pt>
    <dgm:pt modelId="{5C0C7AA2-F75A-4363-87CF-31A03F61554C}" type="pres">
      <dgm:prSet presAssocID="{E07D06D6-6BA6-4779-AEB9-970BB1CCF4DB}" presName="chevron1" presStyleLbl="sibTrans2D1" presStyleIdx="0" presStyleCnt="3"/>
      <dgm:spPr/>
    </dgm:pt>
    <dgm:pt modelId="{891F780C-2435-44B4-8F69-155173ABEA61}" type="pres">
      <dgm:prSet presAssocID="{E07D06D6-6BA6-4779-AEB9-970BB1CCF4DB}" presName="spChevron1" presStyleCnt="0"/>
      <dgm:spPr/>
    </dgm:pt>
    <dgm:pt modelId="{7A52C355-2D79-4374-B960-1AA9ECAD5A05}" type="pres">
      <dgm:prSet presAssocID="{B6E57DE7-EE5F-42DD-A4AC-81CB511DE7F1}" presName="middle" presStyleCnt="0"/>
      <dgm:spPr/>
    </dgm:pt>
    <dgm:pt modelId="{6E09DEDE-47E1-46A9-8FEA-CFEFA0114840}" type="pres">
      <dgm:prSet presAssocID="{B6E57DE7-EE5F-42DD-A4AC-81CB511DE7F1}" presName="parTxMid" presStyleLbl="revTx" presStyleIdx="2" presStyleCnt="7"/>
      <dgm:spPr/>
    </dgm:pt>
    <dgm:pt modelId="{B1241853-E95E-47B2-8835-96B7497F18E6}" type="pres">
      <dgm:prSet presAssocID="{B6E57DE7-EE5F-42DD-A4AC-81CB511DE7F1}" presName="desTxMid" presStyleLbl="revTx" presStyleIdx="3" presStyleCnt="7" custScaleX="120915">
        <dgm:presLayoutVars>
          <dgm:bulletEnabled val="1"/>
        </dgm:presLayoutVars>
      </dgm:prSet>
      <dgm:spPr/>
    </dgm:pt>
    <dgm:pt modelId="{EE86E294-7A2D-4878-9812-D01BF5786EB7}" type="pres">
      <dgm:prSet presAssocID="{B6E57DE7-EE5F-42DD-A4AC-81CB511DE7F1}" presName="spMid" presStyleCnt="0"/>
      <dgm:spPr/>
    </dgm:pt>
    <dgm:pt modelId="{3B8AC7C2-E8F5-47AD-A4C9-A9B96622BC24}" type="pres">
      <dgm:prSet presAssocID="{1CE87015-6B53-46D6-A2B6-EF667B3AAE30}" presName="chevronComposite1" presStyleCnt="0"/>
      <dgm:spPr/>
    </dgm:pt>
    <dgm:pt modelId="{F23511A9-30C7-4455-9A00-960B009AB94B}" type="pres">
      <dgm:prSet presAssocID="{1CE87015-6B53-46D6-A2B6-EF667B3AAE30}" presName="chevron1" presStyleLbl="sibTrans2D1" presStyleIdx="1" presStyleCnt="3"/>
      <dgm:spPr/>
    </dgm:pt>
    <dgm:pt modelId="{FA0D29B1-0397-4A8D-B20E-E3E3E8ECEDBB}" type="pres">
      <dgm:prSet presAssocID="{1CE87015-6B53-46D6-A2B6-EF667B3AAE30}" presName="spChevron1" presStyleCnt="0"/>
      <dgm:spPr/>
    </dgm:pt>
    <dgm:pt modelId="{0FE042D4-17DC-4D15-8C88-CF4CE73DAE79}" type="pres">
      <dgm:prSet presAssocID="{D3FF3347-54C9-4D65-A26F-86496D34D79B}" presName="middle" presStyleCnt="0"/>
      <dgm:spPr/>
    </dgm:pt>
    <dgm:pt modelId="{7B5D0295-DECF-44B2-9F3D-7E24410EE119}" type="pres">
      <dgm:prSet presAssocID="{D3FF3347-54C9-4D65-A26F-86496D34D79B}" presName="parTxMid" presStyleLbl="revTx" presStyleIdx="4" presStyleCnt="7"/>
      <dgm:spPr/>
    </dgm:pt>
    <dgm:pt modelId="{8DAC1E67-F0F2-4630-B8DD-23ACAE0E1D73}" type="pres">
      <dgm:prSet presAssocID="{D3FF3347-54C9-4D65-A26F-86496D34D79B}" presName="desTxMid" presStyleLbl="revTx" presStyleIdx="5" presStyleCnt="7" custScaleX="129787">
        <dgm:presLayoutVars>
          <dgm:bulletEnabled val="1"/>
        </dgm:presLayoutVars>
      </dgm:prSet>
      <dgm:spPr/>
    </dgm:pt>
    <dgm:pt modelId="{59AC4D3E-7C4E-4049-A299-5BEBDA485FFF}" type="pres">
      <dgm:prSet presAssocID="{D3FF3347-54C9-4D65-A26F-86496D34D79B}" presName="spMid" presStyleCnt="0"/>
      <dgm:spPr/>
    </dgm:pt>
    <dgm:pt modelId="{C248813B-F2B0-4C56-AF81-B54C8D469B7E}" type="pres">
      <dgm:prSet presAssocID="{7172EFCC-A4DD-49F7-AAE5-ED4975E14562}" presName="chevronComposite1" presStyleCnt="0"/>
      <dgm:spPr/>
    </dgm:pt>
    <dgm:pt modelId="{3C0AE4DB-96B2-496A-AA47-5EF653878DD8}" type="pres">
      <dgm:prSet presAssocID="{7172EFCC-A4DD-49F7-AAE5-ED4975E14562}" presName="chevron1" presStyleLbl="sibTrans2D1" presStyleIdx="2" presStyleCnt="3"/>
      <dgm:spPr/>
    </dgm:pt>
    <dgm:pt modelId="{17D815B7-0930-45A9-8FD8-C3E4E4DA9206}" type="pres">
      <dgm:prSet presAssocID="{7172EFCC-A4DD-49F7-AAE5-ED4975E14562}" presName="spChevron1" presStyleCnt="0"/>
      <dgm:spPr/>
    </dgm:pt>
    <dgm:pt modelId="{B6D44D93-8263-4B6E-9B8A-A650C77FA4D4}" type="pres">
      <dgm:prSet presAssocID="{9FFC5A33-FFE0-4860-9FB7-6413A15C2B73}" presName="last" presStyleCnt="0"/>
      <dgm:spPr/>
    </dgm:pt>
    <dgm:pt modelId="{04A8BF7E-6D36-4A8D-8F7C-896687294A81}" type="pres">
      <dgm:prSet presAssocID="{9FFC5A33-FFE0-4860-9FB7-6413A15C2B73}" presName="circleTx" presStyleLbl="node1" presStyleIdx="18" presStyleCnt="19" custScaleX="121643"/>
      <dgm:spPr/>
    </dgm:pt>
    <dgm:pt modelId="{5605762A-1F22-47BD-A0A1-CC372A85BC8B}" type="pres">
      <dgm:prSet presAssocID="{9FFC5A33-FFE0-4860-9FB7-6413A15C2B73}" presName="desTxN" presStyleLbl="revTx" presStyleIdx="6" presStyleCnt="7" custScaleX="123610">
        <dgm:presLayoutVars>
          <dgm:bulletEnabled val="1"/>
        </dgm:presLayoutVars>
      </dgm:prSet>
      <dgm:spPr/>
    </dgm:pt>
    <dgm:pt modelId="{BB661986-D212-4AFF-80D7-41D6B39F6BB2}" type="pres">
      <dgm:prSet presAssocID="{9FFC5A33-FFE0-4860-9FB7-6413A15C2B73}" presName="spN" presStyleCnt="0"/>
      <dgm:spPr/>
    </dgm:pt>
  </dgm:ptLst>
  <dgm:cxnLst>
    <dgm:cxn modelId="{AEB5AE02-5285-42FB-912E-F1442F1BFCF4}" type="presOf" srcId="{334BDE63-A57D-4D93-9E97-BD07E72E801D}" destId="{B1241853-E95E-47B2-8835-96B7497F18E6}" srcOrd="0" destOrd="1" presId="urn:microsoft.com/office/officeart/2009/3/layout/RandomtoResultProcess"/>
    <dgm:cxn modelId="{4B21AA04-E2B3-42AD-B735-A2BE3663EB93}" srcId="{9FFC5A33-FFE0-4860-9FB7-6413A15C2B73}" destId="{2635538B-06B8-470C-B478-4F6EA03E5A21}" srcOrd="1" destOrd="0" parTransId="{02EC2B78-C96F-4B79-9EC1-265E932D8AEB}" sibTransId="{44A64E69-5C05-4E37-B6E7-A3047A740251}"/>
    <dgm:cxn modelId="{857EAD07-279B-4DF0-BFEF-FC9AEE33AAD5}" type="presOf" srcId="{E78329CD-D738-4817-8CF1-13CC456F835F}" destId="{5605762A-1F22-47BD-A0A1-CC372A85BC8B}" srcOrd="0" destOrd="2" presId="urn:microsoft.com/office/officeart/2009/3/layout/RandomtoResultProcess"/>
    <dgm:cxn modelId="{2F8F5C09-42B6-4902-8067-79AFECA40BB6}" type="presOf" srcId="{6C1F2E6D-27B1-413A-ABD3-ECD041A8EF53}" destId="{8DAC1E67-F0F2-4630-B8DD-23ACAE0E1D73}" srcOrd="0" destOrd="0" presId="urn:microsoft.com/office/officeart/2009/3/layout/RandomtoResultProcess"/>
    <dgm:cxn modelId="{598C9B15-D790-461F-BE37-AA82E9199345}" srcId="{9FFC5A33-FFE0-4860-9FB7-6413A15C2B73}" destId="{E78329CD-D738-4817-8CF1-13CC456F835F}" srcOrd="2" destOrd="0" parTransId="{51C4BA29-705A-42C8-83EA-B1841BD55CB1}" sibTransId="{076E2C7B-B2F9-4FFD-B6C2-541D026A1CFD}"/>
    <dgm:cxn modelId="{2ED96B1B-8B94-4E29-BFEE-AF9001D795BF}" type="presOf" srcId="{2635538B-06B8-470C-B478-4F6EA03E5A21}" destId="{5605762A-1F22-47BD-A0A1-CC372A85BC8B}" srcOrd="0" destOrd="1" presId="urn:microsoft.com/office/officeart/2009/3/layout/RandomtoResultProcess"/>
    <dgm:cxn modelId="{93ADF22D-6003-4CF8-B905-8C013A15966B}" type="presOf" srcId="{49F75662-C598-473F-A50A-1DA5AE817B53}" destId="{B1241853-E95E-47B2-8835-96B7497F18E6}" srcOrd="0" destOrd="0" presId="urn:microsoft.com/office/officeart/2009/3/layout/RandomtoResultProcess"/>
    <dgm:cxn modelId="{A2457E39-C36B-4F9D-A529-16D86B91EFBF}" type="presOf" srcId="{A7C0043D-E398-45B8-8AA1-4674413032DF}" destId="{9E33710C-240D-45CF-BA5D-2504087F96E3}" srcOrd="0" destOrd="0" presId="urn:microsoft.com/office/officeart/2009/3/layout/RandomtoResultProcess"/>
    <dgm:cxn modelId="{84C9A43D-5954-4997-B6FA-71E1AE2BEB6C}" type="presOf" srcId="{16626947-A4A9-49E1-946E-8D94BB3374A9}" destId="{8DAC1E67-F0F2-4630-B8DD-23ACAE0E1D73}" srcOrd="0" destOrd="1" presId="urn:microsoft.com/office/officeart/2009/3/layout/RandomtoResultProcess"/>
    <dgm:cxn modelId="{43279362-C596-4653-8D3E-630E38412391}" srcId="{BC2F5308-1E32-4296-9281-BD4A07EB3143}" destId="{D3FF3347-54C9-4D65-A26F-86496D34D79B}" srcOrd="2" destOrd="0" parTransId="{43855012-86DF-4D14-845A-8C3F791AE8BB}" sibTransId="{7172EFCC-A4DD-49F7-AAE5-ED4975E14562}"/>
    <dgm:cxn modelId="{3A83F45A-77DB-445D-8A33-10858CF1D7B3}" srcId="{B6E57DE7-EE5F-42DD-A4AC-81CB511DE7F1}" destId="{DF8BBA7C-1167-4DAC-A5FD-8C702CDB3FDE}" srcOrd="2" destOrd="0" parTransId="{0ABE8037-FFC5-4130-9CD2-EF8C3F0777D3}" sibTransId="{76AA4581-563A-48BF-8F33-9E8F3C0609A5}"/>
    <dgm:cxn modelId="{5EE5E784-15D3-47FA-9568-D21D6632CB8D}" srcId="{9FFC5A33-FFE0-4860-9FB7-6413A15C2B73}" destId="{743B9725-F161-4FB2-ADD9-4968F7FE4F63}" srcOrd="0" destOrd="0" parTransId="{F52890E0-CB84-4753-A0F6-1D9DEC8E1860}" sibTransId="{2FDF2BFC-5DDE-4EAC-A80B-922B0CC749DA}"/>
    <dgm:cxn modelId="{3893B188-42A7-4CFC-9838-8FEA07FE4EEA}" type="presOf" srcId="{B6E57DE7-EE5F-42DD-A4AC-81CB511DE7F1}" destId="{6E09DEDE-47E1-46A9-8FEA-CFEFA0114840}" srcOrd="0" destOrd="0" presId="urn:microsoft.com/office/officeart/2009/3/layout/RandomtoResultProcess"/>
    <dgm:cxn modelId="{65C2078B-BDDB-4826-B670-5DD15A722120}" srcId="{B6E57DE7-EE5F-42DD-A4AC-81CB511DE7F1}" destId="{49F75662-C598-473F-A50A-1DA5AE817B53}" srcOrd="0" destOrd="0" parTransId="{2AF26BD6-FC2D-450C-BC12-C0EA62FBB269}" sibTransId="{4BED07E1-05BE-44BC-A874-5D9A240C372E}"/>
    <dgm:cxn modelId="{C596C68E-9B5F-4EBB-9F88-46A6E621D637}" srcId="{B6E57DE7-EE5F-42DD-A4AC-81CB511DE7F1}" destId="{334BDE63-A57D-4D93-9E97-BD07E72E801D}" srcOrd="1" destOrd="0" parTransId="{23D8EE27-A104-41DB-9650-91197C5C4633}" sibTransId="{B682CDC0-D6BD-410F-8B72-3E386EA06B01}"/>
    <dgm:cxn modelId="{82632097-731B-48BD-B1FA-5A61EB1E4E2A}" srcId="{D3FF3347-54C9-4D65-A26F-86496D34D79B}" destId="{6C1F2E6D-27B1-413A-ABD3-ECD041A8EF53}" srcOrd="0" destOrd="0" parTransId="{BE41B127-9DAF-4D3F-AC2D-7FA1BEB0E872}" sibTransId="{57A4099E-CFF3-4BF4-8F64-0DFAC326B5C7}"/>
    <dgm:cxn modelId="{55358598-DEF8-41DD-8CE3-007C9FD97B00}" type="presOf" srcId="{9DF1893E-5556-489C-8AB3-280A3363A0FF}" destId="{7209DE6E-692B-4E1F-A86F-7D09578A98D6}" srcOrd="0" destOrd="0" presId="urn:microsoft.com/office/officeart/2009/3/layout/RandomtoResultProcess"/>
    <dgm:cxn modelId="{5551F8A8-AA59-45BE-981A-32D76DC820DF}" srcId="{D3FF3347-54C9-4D65-A26F-86496D34D79B}" destId="{16626947-A4A9-49E1-946E-8D94BB3374A9}" srcOrd="1" destOrd="0" parTransId="{1E399F4C-F301-4208-AFB8-9A8051B42332}" sibTransId="{D3290841-7539-4E63-ACC8-35AAED5EED18}"/>
    <dgm:cxn modelId="{A6FC61B7-C18E-4E3D-8E1F-2B0BDA563CCE}" srcId="{A7C0043D-E398-45B8-8AA1-4674413032DF}" destId="{9DF1893E-5556-489C-8AB3-280A3363A0FF}" srcOrd="0" destOrd="0" parTransId="{F0DAA5AD-D89A-47FC-84BD-7C6EC87F31B6}" sibTransId="{70B66CF3-4896-4FF0-99F1-811DF3646ABB}"/>
    <dgm:cxn modelId="{2F4EC5BF-55E2-4D1B-BBD7-1BC7A4655D75}" srcId="{BC2F5308-1E32-4296-9281-BD4A07EB3143}" destId="{B6E57DE7-EE5F-42DD-A4AC-81CB511DE7F1}" srcOrd="1" destOrd="0" parTransId="{84E3083F-9789-4807-BE88-66D6A93B8D01}" sibTransId="{1CE87015-6B53-46D6-A2B6-EF667B3AAE30}"/>
    <dgm:cxn modelId="{5EFF12C0-0038-4F3B-A614-D63052325644}" type="presOf" srcId="{BC2F5308-1E32-4296-9281-BD4A07EB3143}" destId="{BB957DA6-D7AE-452C-B9E8-664A42B7BBD1}" srcOrd="0" destOrd="0" presId="urn:microsoft.com/office/officeart/2009/3/layout/RandomtoResultProcess"/>
    <dgm:cxn modelId="{B3C96AC8-FFD4-4D32-B6D1-2E29FBFCE2BA}" srcId="{BC2F5308-1E32-4296-9281-BD4A07EB3143}" destId="{A7C0043D-E398-45B8-8AA1-4674413032DF}" srcOrd="0" destOrd="0" parTransId="{812625DF-B9B8-46FE-8A07-35B43C818403}" sibTransId="{E07D06D6-6BA6-4779-AEB9-970BB1CCF4DB}"/>
    <dgm:cxn modelId="{1AAA54C8-001A-4F64-AF0A-66FBC0A39CC2}" type="presOf" srcId="{D7D7084E-D594-4589-90CF-686E3A394E26}" destId="{7209DE6E-692B-4E1F-A86F-7D09578A98D6}" srcOrd="0" destOrd="1" presId="urn:microsoft.com/office/officeart/2009/3/layout/RandomtoResultProcess"/>
    <dgm:cxn modelId="{A0A61CCF-1D68-4E47-A47E-F92C4937633C}" type="presOf" srcId="{9FFC5A33-FFE0-4860-9FB7-6413A15C2B73}" destId="{04A8BF7E-6D36-4A8D-8F7C-896687294A81}" srcOrd="0" destOrd="0" presId="urn:microsoft.com/office/officeart/2009/3/layout/RandomtoResultProcess"/>
    <dgm:cxn modelId="{060FD5E3-8C95-4B48-BBA2-0E4A12251128}" srcId="{A7C0043D-E398-45B8-8AA1-4674413032DF}" destId="{D7D7084E-D594-4589-90CF-686E3A394E26}" srcOrd="1" destOrd="0" parTransId="{D5C60520-D94E-4EBD-9EF1-86D6ECE18D51}" sibTransId="{34D46B00-60CC-4149-A890-108307D0F98A}"/>
    <dgm:cxn modelId="{CEA822E8-B207-454D-8946-54110A13B67D}" type="presOf" srcId="{D3FF3347-54C9-4D65-A26F-86496D34D79B}" destId="{7B5D0295-DECF-44B2-9F3D-7E24410EE119}" srcOrd="0" destOrd="0" presId="urn:microsoft.com/office/officeart/2009/3/layout/RandomtoResultProcess"/>
    <dgm:cxn modelId="{1393B8E9-EC09-43E3-B34C-8C5C4F724FDC}" srcId="{BC2F5308-1E32-4296-9281-BD4A07EB3143}" destId="{9FFC5A33-FFE0-4860-9FB7-6413A15C2B73}" srcOrd="3" destOrd="0" parTransId="{3C641BBB-D5BB-4BBF-9049-751FD2CA6779}" sibTransId="{F0A72088-CD78-402A-A2E1-E01011563472}"/>
    <dgm:cxn modelId="{522A0FEC-17DE-4491-B7EA-54295E5982FB}" type="presOf" srcId="{DF8BBA7C-1167-4DAC-A5FD-8C702CDB3FDE}" destId="{B1241853-E95E-47B2-8835-96B7497F18E6}" srcOrd="0" destOrd="2" presId="urn:microsoft.com/office/officeart/2009/3/layout/RandomtoResultProcess"/>
    <dgm:cxn modelId="{002333EE-7357-4A4B-8334-C4FF92F70C70}" type="presOf" srcId="{743B9725-F161-4FB2-ADD9-4968F7FE4F63}" destId="{5605762A-1F22-47BD-A0A1-CC372A85BC8B}" srcOrd="0" destOrd="0" presId="urn:microsoft.com/office/officeart/2009/3/layout/RandomtoResultProcess"/>
    <dgm:cxn modelId="{657625E4-2E3A-40D2-AB13-A30A7F3962EB}" type="presParOf" srcId="{BB957DA6-D7AE-452C-B9E8-664A42B7BBD1}" destId="{B4888638-21F9-41B7-B59F-1C985C17C1BF}" srcOrd="0" destOrd="0" presId="urn:microsoft.com/office/officeart/2009/3/layout/RandomtoResultProcess"/>
    <dgm:cxn modelId="{2236994E-F2FD-4B51-B5B9-B79BEB5001D1}" type="presParOf" srcId="{B4888638-21F9-41B7-B59F-1C985C17C1BF}" destId="{9E33710C-240D-45CF-BA5D-2504087F96E3}" srcOrd="0" destOrd="0" presId="urn:microsoft.com/office/officeart/2009/3/layout/RandomtoResultProcess"/>
    <dgm:cxn modelId="{FFFB3100-94B0-4778-946F-741B4EC68E5C}" type="presParOf" srcId="{B4888638-21F9-41B7-B59F-1C985C17C1BF}" destId="{7209DE6E-692B-4E1F-A86F-7D09578A98D6}" srcOrd="1" destOrd="0" presId="urn:microsoft.com/office/officeart/2009/3/layout/RandomtoResultProcess"/>
    <dgm:cxn modelId="{B7BCD629-1298-463A-A27D-314F968392A2}" type="presParOf" srcId="{B4888638-21F9-41B7-B59F-1C985C17C1BF}" destId="{012A5B0F-909B-45AE-A84B-39127D3959A5}" srcOrd="2" destOrd="0" presId="urn:microsoft.com/office/officeart/2009/3/layout/RandomtoResultProcess"/>
    <dgm:cxn modelId="{DA32594C-1F75-4CF7-A8C4-342E36AF218C}" type="presParOf" srcId="{B4888638-21F9-41B7-B59F-1C985C17C1BF}" destId="{FD2A7030-B6F7-4B85-9A8E-8806C28B265A}" srcOrd="3" destOrd="0" presId="urn:microsoft.com/office/officeart/2009/3/layout/RandomtoResultProcess"/>
    <dgm:cxn modelId="{1F6D0FE2-A0DD-4C63-976F-8D7E0D6E3DED}" type="presParOf" srcId="{B4888638-21F9-41B7-B59F-1C985C17C1BF}" destId="{BE1288F5-61A7-4478-AB1C-7972A364DCFC}" srcOrd="4" destOrd="0" presId="urn:microsoft.com/office/officeart/2009/3/layout/RandomtoResultProcess"/>
    <dgm:cxn modelId="{492E4112-6A67-4CB5-A0F2-7779B2862EF1}" type="presParOf" srcId="{B4888638-21F9-41B7-B59F-1C985C17C1BF}" destId="{513425C6-6AD5-4D61-B4D6-BD137861BC04}" srcOrd="5" destOrd="0" presId="urn:microsoft.com/office/officeart/2009/3/layout/RandomtoResultProcess"/>
    <dgm:cxn modelId="{D8C8742B-79A8-48C6-B7A8-FFA8976CD906}" type="presParOf" srcId="{B4888638-21F9-41B7-B59F-1C985C17C1BF}" destId="{7AFFC669-4447-4E2E-943A-0C92612CE083}" srcOrd="6" destOrd="0" presId="urn:microsoft.com/office/officeart/2009/3/layout/RandomtoResultProcess"/>
    <dgm:cxn modelId="{D0B0F637-2099-4251-A9F8-6FC16AD223A6}" type="presParOf" srcId="{B4888638-21F9-41B7-B59F-1C985C17C1BF}" destId="{2E0F8663-21D7-42EF-9535-FA2C103DAC7E}" srcOrd="7" destOrd="0" presId="urn:microsoft.com/office/officeart/2009/3/layout/RandomtoResultProcess"/>
    <dgm:cxn modelId="{5B9D1650-FADE-4D54-A084-0CFB36170687}" type="presParOf" srcId="{B4888638-21F9-41B7-B59F-1C985C17C1BF}" destId="{DC5F899D-BA35-438F-BBB6-13C531C357BD}" srcOrd="8" destOrd="0" presId="urn:microsoft.com/office/officeart/2009/3/layout/RandomtoResultProcess"/>
    <dgm:cxn modelId="{828C76FF-63F3-47F7-B97C-03ACD407B10A}" type="presParOf" srcId="{B4888638-21F9-41B7-B59F-1C985C17C1BF}" destId="{02561056-6823-4886-8BB7-2B96580B2A95}" srcOrd="9" destOrd="0" presId="urn:microsoft.com/office/officeart/2009/3/layout/RandomtoResultProcess"/>
    <dgm:cxn modelId="{28FC9B19-EF6B-4FC9-B7DE-119E827296C5}" type="presParOf" srcId="{B4888638-21F9-41B7-B59F-1C985C17C1BF}" destId="{21FB6173-AA81-410F-A424-C07AD59E2DD4}" srcOrd="10" destOrd="0" presId="urn:microsoft.com/office/officeart/2009/3/layout/RandomtoResultProcess"/>
    <dgm:cxn modelId="{B5605242-98DF-487D-BC74-E4C1FF959520}" type="presParOf" srcId="{B4888638-21F9-41B7-B59F-1C985C17C1BF}" destId="{85A81B85-F7F9-469E-9730-E4B217E1F41B}" srcOrd="11" destOrd="0" presId="urn:microsoft.com/office/officeart/2009/3/layout/RandomtoResultProcess"/>
    <dgm:cxn modelId="{C40CDF20-CB99-4963-9654-09F585EFEEF4}" type="presParOf" srcId="{B4888638-21F9-41B7-B59F-1C985C17C1BF}" destId="{294DB1CF-006B-4B73-9D1A-5CC0B9C70B77}" srcOrd="12" destOrd="0" presId="urn:microsoft.com/office/officeart/2009/3/layout/RandomtoResultProcess"/>
    <dgm:cxn modelId="{77DC7D58-5661-4240-ADB6-425850323EF9}" type="presParOf" srcId="{B4888638-21F9-41B7-B59F-1C985C17C1BF}" destId="{48DC6BA4-3BB2-4A67-8C70-AE66E3448F5D}" srcOrd="13" destOrd="0" presId="urn:microsoft.com/office/officeart/2009/3/layout/RandomtoResultProcess"/>
    <dgm:cxn modelId="{C4AE5EAA-4497-401E-8898-72905454D52E}" type="presParOf" srcId="{B4888638-21F9-41B7-B59F-1C985C17C1BF}" destId="{57A9F703-207F-4EAB-93CE-4A6D5258BAA7}" srcOrd="14" destOrd="0" presId="urn:microsoft.com/office/officeart/2009/3/layout/RandomtoResultProcess"/>
    <dgm:cxn modelId="{95D75506-D49A-4A2D-A0C2-827B1B2CA90F}" type="presParOf" srcId="{B4888638-21F9-41B7-B59F-1C985C17C1BF}" destId="{20CC1123-33FD-43CF-96CB-A4DC2313B21F}" srcOrd="15" destOrd="0" presId="urn:microsoft.com/office/officeart/2009/3/layout/RandomtoResultProcess"/>
    <dgm:cxn modelId="{A93426B2-FE9A-4558-AF92-4528AF1C2A10}" type="presParOf" srcId="{B4888638-21F9-41B7-B59F-1C985C17C1BF}" destId="{ABE6CEDA-73F7-42E8-B2B0-8EFCBDCD866C}" srcOrd="16" destOrd="0" presId="urn:microsoft.com/office/officeart/2009/3/layout/RandomtoResultProcess"/>
    <dgm:cxn modelId="{AC3805A3-D8C4-4DDF-8740-4F6BF5EC3750}" type="presParOf" srcId="{B4888638-21F9-41B7-B59F-1C985C17C1BF}" destId="{DF9ECFE0-344B-4627-89AB-F77EB7C388FE}" srcOrd="17" destOrd="0" presId="urn:microsoft.com/office/officeart/2009/3/layout/RandomtoResultProcess"/>
    <dgm:cxn modelId="{68B79AFC-FAE5-4285-8C2C-9CE38DC86162}" type="presParOf" srcId="{B4888638-21F9-41B7-B59F-1C985C17C1BF}" destId="{B7C93ED8-B35D-4068-BD5A-271FD6ACE267}" srcOrd="18" destOrd="0" presId="urn:microsoft.com/office/officeart/2009/3/layout/RandomtoResultProcess"/>
    <dgm:cxn modelId="{56D403A4-78C2-4178-BD92-2C500FFADF0D}" type="presParOf" srcId="{B4888638-21F9-41B7-B59F-1C985C17C1BF}" destId="{BDD4D1C9-FEB1-41DB-91E4-B4B4A7D607CC}" srcOrd="19" destOrd="0" presId="urn:microsoft.com/office/officeart/2009/3/layout/RandomtoResultProcess"/>
    <dgm:cxn modelId="{23D6F5DE-B27C-459C-BF10-C0FA1115AE1A}" type="presParOf" srcId="{BB957DA6-D7AE-452C-B9E8-664A42B7BBD1}" destId="{70FF9202-3FA2-4576-9257-2E9C33802E7B}" srcOrd="1" destOrd="0" presId="urn:microsoft.com/office/officeart/2009/3/layout/RandomtoResultProcess"/>
    <dgm:cxn modelId="{CFC5E833-EC7D-4F42-A19A-329E59D20FF4}" type="presParOf" srcId="{70FF9202-3FA2-4576-9257-2E9C33802E7B}" destId="{5C0C7AA2-F75A-4363-87CF-31A03F61554C}" srcOrd="0" destOrd="0" presId="urn:microsoft.com/office/officeart/2009/3/layout/RandomtoResultProcess"/>
    <dgm:cxn modelId="{34EC6E5C-2E69-4393-9BA7-728F585F9DF7}" type="presParOf" srcId="{70FF9202-3FA2-4576-9257-2E9C33802E7B}" destId="{891F780C-2435-44B4-8F69-155173ABEA61}" srcOrd="1" destOrd="0" presId="urn:microsoft.com/office/officeart/2009/3/layout/RandomtoResultProcess"/>
    <dgm:cxn modelId="{9375DFFB-BD81-48FE-848A-6590C18273A4}" type="presParOf" srcId="{BB957DA6-D7AE-452C-B9E8-664A42B7BBD1}" destId="{7A52C355-2D79-4374-B960-1AA9ECAD5A05}" srcOrd="2" destOrd="0" presId="urn:microsoft.com/office/officeart/2009/3/layout/RandomtoResultProcess"/>
    <dgm:cxn modelId="{5DF71EC0-7320-4D67-980D-FFF7497435BD}" type="presParOf" srcId="{7A52C355-2D79-4374-B960-1AA9ECAD5A05}" destId="{6E09DEDE-47E1-46A9-8FEA-CFEFA0114840}" srcOrd="0" destOrd="0" presId="urn:microsoft.com/office/officeart/2009/3/layout/RandomtoResultProcess"/>
    <dgm:cxn modelId="{942282D3-8B65-4530-A1A0-38477E6EE9A6}" type="presParOf" srcId="{7A52C355-2D79-4374-B960-1AA9ECAD5A05}" destId="{B1241853-E95E-47B2-8835-96B7497F18E6}" srcOrd="1" destOrd="0" presId="urn:microsoft.com/office/officeart/2009/3/layout/RandomtoResultProcess"/>
    <dgm:cxn modelId="{7B6877DC-DAD2-4C93-8DD5-D421630DCBDC}" type="presParOf" srcId="{7A52C355-2D79-4374-B960-1AA9ECAD5A05}" destId="{EE86E294-7A2D-4878-9812-D01BF5786EB7}" srcOrd="2" destOrd="0" presId="urn:microsoft.com/office/officeart/2009/3/layout/RandomtoResultProcess"/>
    <dgm:cxn modelId="{D5310195-35C9-4869-93B1-8FB569A4389E}" type="presParOf" srcId="{BB957DA6-D7AE-452C-B9E8-664A42B7BBD1}" destId="{3B8AC7C2-E8F5-47AD-A4C9-A9B96622BC24}" srcOrd="3" destOrd="0" presId="urn:microsoft.com/office/officeart/2009/3/layout/RandomtoResultProcess"/>
    <dgm:cxn modelId="{D7D414F0-919E-4C19-94A4-93135E87477B}" type="presParOf" srcId="{3B8AC7C2-E8F5-47AD-A4C9-A9B96622BC24}" destId="{F23511A9-30C7-4455-9A00-960B009AB94B}" srcOrd="0" destOrd="0" presId="urn:microsoft.com/office/officeart/2009/3/layout/RandomtoResultProcess"/>
    <dgm:cxn modelId="{0D7CCA5E-64A2-44D8-AAA7-7D1467A5B03D}" type="presParOf" srcId="{3B8AC7C2-E8F5-47AD-A4C9-A9B96622BC24}" destId="{FA0D29B1-0397-4A8D-B20E-E3E3E8ECEDBB}" srcOrd="1" destOrd="0" presId="urn:microsoft.com/office/officeart/2009/3/layout/RandomtoResultProcess"/>
    <dgm:cxn modelId="{4B371303-EE0F-4393-985B-3834A8F66EF9}" type="presParOf" srcId="{BB957DA6-D7AE-452C-B9E8-664A42B7BBD1}" destId="{0FE042D4-17DC-4D15-8C88-CF4CE73DAE79}" srcOrd="4" destOrd="0" presId="urn:microsoft.com/office/officeart/2009/3/layout/RandomtoResultProcess"/>
    <dgm:cxn modelId="{DB1BCFA6-5B24-4717-9112-01DF541227D1}" type="presParOf" srcId="{0FE042D4-17DC-4D15-8C88-CF4CE73DAE79}" destId="{7B5D0295-DECF-44B2-9F3D-7E24410EE119}" srcOrd="0" destOrd="0" presId="urn:microsoft.com/office/officeart/2009/3/layout/RandomtoResultProcess"/>
    <dgm:cxn modelId="{6E1D535F-E32E-4A6E-9406-6F5A5BBD4428}" type="presParOf" srcId="{0FE042D4-17DC-4D15-8C88-CF4CE73DAE79}" destId="{8DAC1E67-F0F2-4630-B8DD-23ACAE0E1D73}" srcOrd="1" destOrd="0" presId="urn:microsoft.com/office/officeart/2009/3/layout/RandomtoResultProcess"/>
    <dgm:cxn modelId="{B6B5802E-382A-4612-92E8-2E2CA0DA8A47}" type="presParOf" srcId="{0FE042D4-17DC-4D15-8C88-CF4CE73DAE79}" destId="{59AC4D3E-7C4E-4049-A299-5BEBDA485FFF}" srcOrd="2" destOrd="0" presId="urn:microsoft.com/office/officeart/2009/3/layout/RandomtoResultProcess"/>
    <dgm:cxn modelId="{92C53974-DD96-4E35-B8CE-A57F1592EB2F}" type="presParOf" srcId="{BB957DA6-D7AE-452C-B9E8-664A42B7BBD1}" destId="{C248813B-F2B0-4C56-AF81-B54C8D469B7E}" srcOrd="5" destOrd="0" presId="urn:microsoft.com/office/officeart/2009/3/layout/RandomtoResultProcess"/>
    <dgm:cxn modelId="{747CAE47-34AE-40C5-A16B-CF20290454F7}" type="presParOf" srcId="{C248813B-F2B0-4C56-AF81-B54C8D469B7E}" destId="{3C0AE4DB-96B2-496A-AA47-5EF653878DD8}" srcOrd="0" destOrd="0" presId="urn:microsoft.com/office/officeart/2009/3/layout/RandomtoResultProcess"/>
    <dgm:cxn modelId="{F5939EDE-8989-4A08-A452-B0B83FF56847}" type="presParOf" srcId="{C248813B-F2B0-4C56-AF81-B54C8D469B7E}" destId="{17D815B7-0930-45A9-8FD8-C3E4E4DA9206}" srcOrd="1" destOrd="0" presId="urn:microsoft.com/office/officeart/2009/3/layout/RandomtoResultProcess"/>
    <dgm:cxn modelId="{FDD7AE4C-3715-4A23-A291-A539576DFF0D}" type="presParOf" srcId="{BB957DA6-D7AE-452C-B9E8-664A42B7BBD1}" destId="{B6D44D93-8263-4B6E-9B8A-A650C77FA4D4}" srcOrd="6" destOrd="0" presId="urn:microsoft.com/office/officeart/2009/3/layout/RandomtoResultProcess"/>
    <dgm:cxn modelId="{E7E1FF60-7437-4100-86AB-CF08E6B271AC}" type="presParOf" srcId="{B6D44D93-8263-4B6E-9B8A-A650C77FA4D4}" destId="{04A8BF7E-6D36-4A8D-8F7C-896687294A81}" srcOrd="0" destOrd="0" presId="urn:microsoft.com/office/officeart/2009/3/layout/RandomtoResultProcess"/>
    <dgm:cxn modelId="{92965D40-2D27-4FDC-8C25-F0218449911E}" type="presParOf" srcId="{B6D44D93-8263-4B6E-9B8A-A650C77FA4D4}" destId="{5605762A-1F22-47BD-A0A1-CC372A85BC8B}" srcOrd="1" destOrd="0" presId="urn:microsoft.com/office/officeart/2009/3/layout/RandomtoResultProcess"/>
    <dgm:cxn modelId="{668CA125-CE38-472D-AAF4-9D1F52509DF1}" type="presParOf" srcId="{B6D44D93-8263-4B6E-9B8A-A650C77FA4D4}" destId="{BB661986-D212-4AFF-80D7-41D6B39F6BB2}" srcOrd="2" destOrd="0" presId="urn:microsoft.com/office/officeart/2009/3/layout/RandomtoResult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5880016-B855-48F2-8D09-994D03319E0C}" type="doc">
      <dgm:prSet loTypeId="urn:microsoft.com/office/officeart/2005/8/layout/vProcess5" loCatId="process" qsTypeId="urn:microsoft.com/office/officeart/2005/8/quickstyle/simple5" qsCatId="simple" csTypeId="urn:microsoft.com/office/officeart/2005/8/colors/colorful1" csCatId="colorful" phldr="1"/>
      <dgm:spPr/>
      <dgm:t>
        <a:bodyPr/>
        <a:lstStyle/>
        <a:p>
          <a:endParaRPr lang="en-US"/>
        </a:p>
      </dgm:t>
    </dgm:pt>
    <dgm:pt modelId="{68725A99-2062-48B4-8938-57D41F3AF21A}">
      <dgm:prSet/>
      <dgm:spPr/>
      <dgm:t>
        <a:bodyPr/>
        <a:lstStyle/>
        <a:p>
          <a:pPr>
            <a:buNone/>
            <a:defRPr b="1"/>
          </a:pPr>
          <a:r>
            <a:rPr lang="en-US"/>
            <a:t>Name all controls and windows in the GUI</a:t>
          </a:r>
        </a:p>
      </dgm:t>
    </dgm:pt>
    <dgm:pt modelId="{C6FA1A0A-68AF-48A0-BC77-D3B2C8CDAE06}" type="parTrans" cxnId="{2FA56AAB-27A7-4755-8FC3-90A0CA9AE5F7}">
      <dgm:prSet/>
      <dgm:spPr/>
      <dgm:t>
        <a:bodyPr/>
        <a:lstStyle/>
        <a:p>
          <a:endParaRPr lang="en-US"/>
        </a:p>
      </dgm:t>
    </dgm:pt>
    <dgm:pt modelId="{14F0CC1D-8976-4336-BD8A-B2FC86BE8A6A}" type="sibTrans" cxnId="{2FA56AAB-27A7-4755-8FC3-90A0CA9AE5F7}">
      <dgm:prSet/>
      <dgm:spPr/>
      <dgm:t>
        <a:bodyPr/>
        <a:lstStyle/>
        <a:p>
          <a:endParaRPr lang="en-US"/>
        </a:p>
      </dgm:t>
    </dgm:pt>
    <dgm:pt modelId="{D93F6AF3-A2C9-4528-A928-D3F89A929542}">
      <dgm:prSet/>
      <dgm:spPr/>
      <dgm:t>
        <a:bodyPr/>
        <a:lstStyle/>
        <a:p>
          <a:pPr>
            <a:buNone/>
          </a:pPr>
          <a:r>
            <a:rPr lang="en-US" dirty="0"/>
            <a:t>This will be used by PowerShell to create variables (Explained later)</a:t>
          </a:r>
        </a:p>
      </dgm:t>
    </dgm:pt>
    <dgm:pt modelId="{DB28A70B-571E-47B6-B5AD-775D50E4B491}" type="parTrans" cxnId="{2CC2B9EB-5001-4949-A62C-F44896D1CF17}">
      <dgm:prSet/>
      <dgm:spPr/>
      <dgm:t>
        <a:bodyPr/>
        <a:lstStyle/>
        <a:p>
          <a:endParaRPr lang="en-US"/>
        </a:p>
      </dgm:t>
    </dgm:pt>
    <dgm:pt modelId="{F256306B-8CA7-4AD2-97FC-56DFA869C075}" type="sibTrans" cxnId="{2CC2B9EB-5001-4949-A62C-F44896D1CF17}">
      <dgm:prSet/>
      <dgm:spPr/>
      <dgm:t>
        <a:bodyPr/>
        <a:lstStyle/>
        <a:p>
          <a:endParaRPr lang="en-US"/>
        </a:p>
      </dgm:t>
    </dgm:pt>
    <dgm:pt modelId="{54C7D4EA-6BBE-456B-97C6-E1CA6B46B23B}">
      <dgm:prSet/>
      <dgm:spPr/>
      <dgm:t>
        <a:bodyPr/>
        <a:lstStyle/>
        <a:p>
          <a:pPr>
            <a:buNone/>
            <a:defRPr b="1"/>
          </a:pPr>
          <a:r>
            <a:rPr lang="en-US"/>
            <a:t>Do not create any code behind the form (*.xaml.cs file)</a:t>
          </a:r>
        </a:p>
      </dgm:t>
    </dgm:pt>
    <dgm:pt modelId="{C6931957-E78C-49E8-AE39-267583513D9B}" type="parTrans" cxnId="{2F73BE33-A348-4D0F-8263-D2913BA1E8EF}">
      <dgm:prSet/>
      <dgm:spPr/>
      <dgm:t>
        <a:bodyPr/>
        <a:lstStyle/>
        <a:p>
          <a:endParaRPr lang="en-US"/>
        </a:p>
      </dgm:t>
    </dgm:pt>
    <dgm:pt modelId="{67E3B08A-95C8-4EBB-B4BE-87A69027C59C}" type="sibTrans" cxnId="{2F73BE33-A348-4D0F-8263-D2913BA1E8EF}">
      <dgm:prSet/>
      <dgm:spPr/>
      <dgm:t>
        <a:bodyPr/>
        <a:lstStyle/>
        <a:p>
          <a:endParaRPr lang="en-US"/>
        </a:p>
      </dgm:t>
    </dgm:pt>
    <dgm:pt modelId="{E8A14CAC-747A-4773-8543-F1FAEED3FF34}">
      <dgm:prSet/>
      <dgm:spPr/>
      <dgm:t>
        <a:bodyPr/>
        <a:lstStyle/>
        <a:p>
          <a:pPr>
            <a:buNone/>
          </a:pPr>
          <a:r>
            <a:rPr lang="en-US" dirty="0"/>
            <a:t>This is the code that needs to be created in PowerShell</a:t>
          </a:r>
        </a:p>
      </dgm:t>
    </dgm:pt>
    <dgm:pt modelId="{8D50D233-A0FF-4D3E-AD00-13CC18D41E44}" type="parTrans" cxnId="{0361021A-A1AE-4197-88AA-B090700C9FED}">
      <dgm:prSet/>
      <dgm:spPr/>
      <dgm:t>
        <a:bodyPr/>
        <a:lstStyle/>
        <a:p>
          <a:endParaRPr lang="en-US"/>
        </a:p>
      </dgm:t>
    </dgm:pt>
    <dgm:pt modelId="{26AEE917-0B92-4AB1-B09F-78AFD108DD97}" type="sibTrans" cxnId="{0361021A-A1AE-4197-88AA-B090700C9FED}">
      <dgm:prSet/>
      <dgm:spPr/>
      <dgm:t>
        <a:bodyPr/>
        <a:lstStyle/>
        <a:p>
          <a:endParaRPr lang="en-US"/>
        </a:p>
      </dgm:t>
    </dgm:pt>
    <dgm:pt modelId="{A37B2019-ACF4-43CE-85CD-D3CA6BF5ED90}">
      <dgm:prSet/>
      <dgm:spPr/>
      <dgm:t>
        <a:bodyPr/>
        <a:lstStyle/>
        <a:p>
          <a:pPr>
            <a:buNone/>
            <a:defRPr b="1"/>
          </a:pPr>
          <a:r>
            <a:rPr lang="en-US"/>
            <a:t>3</a:t>
          </a:r>
          <a:r>
            <a:rPr lang="en-US" baseline="30000"/>
            <a:t>rd</a:t>
          </a:r>
          <a:r>
            <a:rPr lang="en-US"/>
            <a:t> party controls need to be added via PowerShell</a:t>
          </a:r>
        </a:p>
      </dgm:t>
    </dgm:pt>
    <dgm:pt modelId="{7D0191E2-74D5-4DD0-AA06-0211CE2C9F07}" type="parTrans" cxnId="{9EE3536D-C479-444F-B969-6619D793CA90}">
      <dgm:prSet/>
      <dgm:spPr/>
      <dgm:t>
        <a:bodyPr/>
        <a:lstStyle/>
        <a:p>
          <a:endParaRPr lang="en-US"/>
        </a:p>
      </dgm:t>
    </dgm:pt>
    <dgm:pt modelId="{5E6FB971-D109-45C1-A0A5-DCE74C85FD11}" type="sibTrans" cxnId="{9EE3536D-C479-444F-B969-6619D793CA90}">
      <dgm:prSet/>
      <dgm:spPr/>
      <dgm:t>
        <a:bodyPr/>
        <a:lstStyle/>
        <a:p>
          <a:endParaRPr lang="en-US"/>
        </a:p>
      </dgm:t>
    </dgm:pt>
    <dgm:pt modelId="{B7149F6A-68AB-465E-8EAF-C70D85668F37}">
      <dgm:prSet/>
      <dgm:spPr/>
      <dgm:t>
        <a:bodyPr/>
        <a:lstStyle/>
        <a:p>
          <a:pPr>
            <a:buNone/>
          </a:pPr>
          <a:r>
            <a:rPr lang="en-US" dirty="0"/>
            <a:t>This complicates the GUI and requires dependencies</a:t>
          </a:r>
        </a:p>
      </dgm:t>
    </dgm:pt>
    <dgm:pt modelId="{EC513CA6-03F4-4414-A390-5FC88A902F6C}" type="parTrans" cxnId="{70AC3B2B-F51A-416B-8E16-4F530A3D67B2}">
      <dgm:prSet/>
      <dgm:spPr/>
      <dgm:t>
        <a:bodyPr/>
        <a:lstStyle/>
        <a:p>
          <a:endParaRPr lang="en-US"/>
        </a:p>
      </dgm:t>
    </dgm:pt>
    <dgm:pt modelId="{CFFEC6EB-A911-4921-968B-F14A1F07F2C4}" type="sibTrans" cxnId="{70AC3B2B-F51A-416B-8E16-4F530A3D67B2}">
      <dgm:prSet/>
      <dgm:spPr/>
      <dgm:t>
        <a:bodyPr/>
        <a:lstStyle/>
        <a:p>
          <a:endParaRPr lang="en-US"/>
        </a:p>
      </dgm:t>
    </dgm:pt>
    <dgm:pt modelId="{467E7F53-B691-48A3-8345-07289EB452B8}">
      <dgm:prSet/>
      <dgm:spPr/>
      <dgm:t>
        <a:bodyPr/>
        <a:lstStyle/>
        <a:p>
          <a:pPr>
            <a:defRPr b="1"/>
          </a:pPr>
          <a:r>
            <a:rPr lang="en-US"/>
            <a:t>During migration from VS to PowerShell, only use the *.xaml  formatting code</a:t>
          </a:r>
        </a:p>
      </dgm:t>
    </dgm:pt>
    <dgm:pt modelId="{9CB1AC28-3357-4288-8981-CEDF7A5AD614}" type="parTrans" cxnId="{0A4B9CEC-2D5A-4ED2-9139-1413ACBC6E23}">
      <dgm:prSet/>
      <dgm:spPr/>
      <dgm:t>
        <a:bodyPr/>
        <a:lstStyle/>
        <a:p>
          <a:endParaRPr lang="en-US"/>
        </a:p>
      </dgm:t>
    </dgm:pt>
    <dgm:pt modelId="{A11AA572-8AA1-4184-B3A7-2D29456AB6FF}" type="sibTrans" cxnId="{0A4B9CEC-2D5A-4ED2-9139-1413ACBC6E23}">
      <dgm:prSet/>
      <dgm:spPr/>
      <dgm:t>
        <a:bodyPr/>
        <a:lstStyle/>
        <a:p>
          <a:endParaRPr lang="en-US"/>
        </a:p>
      </dgm:t>
    </dgm:pt>
    <dgm:pt modelId="{44B78BC6-DA13-46EA-940C-0D72472C6711}" type="pres">
      <dgm:prSet presAssocID="{25880016-B855-48F2-8D09-994D03319E0C}" presName="outerComposite" presStyleCnt="0">
        <dgm:presLayoutVars>
          <dgm:chMax val="5"/>
          <dgm:dir/>
          <dgm:resizeHandles val="exact"/>
        </dgm:presLayoutVars>
      </dgm:prSet>
      <dgm:spPr/>
    </dgm:pt>
    <dgm:pt modelId="{B2138193-AF37-430B-AC34-9789F1BB627D}" type="pres">
      <dgm:prSet presAssocID="{25880016-B855-48F2-8D09-994D03319E0C}" presName="dummyMaxCanvas" presStyleCnt="0">
        <dgm:presLayoutVars/>
      </dgm:prSet>
      <dgm:spPr/>
    </dgm:pt>
    <dgm:pt modelId="{76BB6B23-AC59-48E3-9AF0-6FF1E6B445C4}" type="pres">
      <dgm:prSet presAssocID="{25880016-B855-48F2-8D09-994D03319E0C}" presName="FourNodes_1" presStyleLbl="node1" presStyleIdx="0" presStyleCnt="4">
        <dgm:presLayoutVars>
          <dgm:bulletEnabled val="1"/>
        </dgm:presLayoutVars>
      </dgm:prSet>
      <dgm:spPr/>
    </dgm:pt>
    <dgm:pt modelId="{808B6CBC-D192-44A6-A959-F7B0D44457CD}" type="pres">
      <dgm:prSet presAssocID="{25880016-B855-48F2-8D09-994D03319E0C}" presName="FourNodes_2" presStyleLbl="node1" presStyleIdx="1" presStyleCnt="4">
        <dgm:presLayoutVars>
          <dgm:bulletEnabled val="1"/>
        </dgm:presLayoutVars>
      </dgm:prSet>
      <dgm:spPr/>
    </dgm:pt>
    <dgm:pt modelId="{E2402A48-EC35-40FA-9181-8432F598940D}" type="pres">
      <dgm:prSet presAssocID="{25880016-B855-48F2-8D09-994D03319E0C}" presName="FourNodes_3" presStyleLbl="node1" presStyleIdx="2" presStyleCnt="4">
        <dgm:presLayoutVars>
          <dgm:bulletEnabled val="1"/>
        </dgm:presLayoutVars>
      </dgm:prSet>
      <dgm:spPr/>
    </dgm:pt>
    <dgm:pt modelId="{69817142-23B5-4621-9F8E-06E04380EF09}" type="pres">
      <dgm:prSet presAssocID="{25880016-B855-48F2-8D09-994D03319E0C}" presName="FourNodes_4" presStyleLbl="node1" presStyleIdx="3" presStyleCnt="4">
        <dgm:presLayoutVars>
          <dgm:bulletEnabled val="1"/>
        </dgm:presLayoutVars>
      </dgm:prSet>
      <dgm:spPr/>
    </dgm:pt>
    <dgm:pt modelId="{51112339-9194-4DED-A5CC-CFA7E84655E9}" type="pres">
      <dgm:prSet presAssocID="{25880016-B855-48F2-8D09-994D03319E0C}" presName="FourConn_1-2" presStyleLbl="fgAccFollowNode1" presStyleIdx="0" presStyleCnt="3">
        <dgm:presLayoutVars>
          <dgm:bulletEnabled val="1"/>
        </dgm:presLayoutVars>
      </dgm:prSet>
      <dgm:spPr/>
    </dgm:pt>
    <dgm:pt modelId="{ACB5DD38-D35F-4BAE-98ED-F06957697878}" type="pres">
      <dgm:prSet presAssocID="{25880016-B855-48F2-8D09-994D03319E0C}" presName="FourConn_2-3" presStyleLbl="fgAccFollowNode1" presStyleIdx="1" presStyleCnt="3">
        <dgm:presLayoutVars>
          <dgm:bulletEnabled val="1"/>
        </dgm:presLayoutVars>
      </dgm:prSet>
      <dgm:spPr/>
    </dgm:pt>
    <dgm:pt modelId="{F5D18D75-16D7-4386-89B9-87375478ADF1}" type="pres">
      <dgm:prSet presAssocID="{25880016-B855-48F2-8D09-994D03319E0C}" presName="FourConn_3-4" presStyleLbl="fgAccFollowNode1" presStyleIdx="2" presStyleCnt="3">
        <dgm:presLayoutVars>
          <dgm:bulletEnabled val="1"/>
        </dgm:presLayoutVars>
      </dgm:prSet>
      <dgm:spPr/>
    </dgm:pt>
    <dgm:pt modelId="{CB26A737-39DE-4CE5-AD05-26614EF45847}" type="pres">
      <dgm:prSet presAssocID="{25880016-B855-48F2-8D09-994D03319E0C}" presName="FourNodes_1_text" presStyleLbl="node1" presStyleIdx="3" presStyleCnt="4">
        <dgm:presLayoutVars>
          <dgm:bulletEnabled val="1"/>
        </dgm:presLayoutVars>
      </dgm:prSet>
      <dgm:spPr/>
    </dgm:pt>
    <dgm:pt modelId="{FF7A1CCB-3BF7-43BC-83F4-733B35A54783}" type="pres">
      <dgm:prSet presAssocID="{25880016-B855-48F2-8D09-994D03319E0C}" presName="FourNodes_2_text" presStyleLbl="node1" presStyleIdx="3" presStyleCnt="4">
        <dgm:presLayoutVars>
          <dgm:bulletEnabled val="1"/>
        </dgm:presLayoutVars>
      </dgm:prSet>
      <dgm:spPr/>
    </dgm:pt>
    <dgm:pt modelId="{7849CE55-6A72-4E9E-A229-06700C623A07}" type="pres">
      <dgm:prSet presAssocID="{25880016-B855-48F2-8D09-994D03319E0C}" presName="FourNodes_3_text" presStyleLbl="node1" presStyleIdx="3" presStyleCnt="4">
        <dgm:presLayoutVars>
          <dgm:bulletEnabled val="1"/>
        </dgm:presLayoutVars>
      </dgm:prSet>
      <dgm:spPr/>
    </dgm:pt>
    <dgm:pt modelId="{2620CD83-D494-480F-9951-D9A03DC2526A}" type="pres">
      <dgm:prSet presAssocID="{25880016-B855-48F2-8D09-994D03319E0C}" presName="FourNodes_4_text" presStyleLbl="node1" presStyleIdx="3" presStyleCnt="4">
        <dgm:presLayoutVars>
          <dgm:bulletEnabled val="1"/>
        </dgm:presLayoutVars>
      </dgm:prSet>
      <dgm:spPr/>
    </dgm:pt>
  </dgm:ptLst>
  <dgm:cxnLst>
    <dgm:cxn modelId="{EE190911-9A8A-41CE-A51D-C0F16DF86D02}" type="presOf" srcId="{A37B2019-ACF4-43CE-85CD-D3CA6BF5ED90}" destId="{7849CE55-6A72-4E9E-A229-06700C623A07}" srcOrd="1" destOrd="0" presId="urn:microsoft.com/office/officeart/2005/8/layout/vProcess5"/>
    <dgm:cxn modelId="{0FE67D12-7C63-4469-972B-DD5A5201D120}" type="presOf" srcId="{E8A14CAC-747A-4773-8543-F1FAEED3FF34}" destId="{808B6CBC-D192-44A6-A959-F7B0D44457CD}" srcOrd="0" destOrd="1" presId="urn:microsoft.com/office/officeart/2005/8/layout/vProcess5"/>
    <dgm:cxn modelId="{76DDB914-697D-46D1-99C0-8B7AFD2460C7}" type="presOf" srcId="{467E7F53-B691-48A3-8345-07289EB452B8}" destId="{2620CD83-D494-480F-9951-D9A03DC2526A}" srcOrd="1" destOrd="0" presId="urn:microsoft.com/office/officeart/2005/8/layout/vProcess5"/>
    <dgm:cxn modelId="{C30C2415-37D5-4F01-8499-E83739B406B9}" type="presOf" srcId="{67E3B08A-95C8-4EBB-B4BE-87A69027C59C}" destId="{ACB5DD38-D35F-4BAE-98ED-F06957697878}" srcOrd="0" destOrd="0" presId="urn:microsoft.com/office/officeart/2005/8/layout/vProcess5"/>
    <dgm:cxn modelId="{0361021A-A1AE-4197-88AA-B090700C9FED}" srcId="{54C7D4EA-6BBE-456B-97C6-E1CA6B46B23B}" destId="{E8A14CAC-747A-4773-8543-F1FAEED3FF34}" srcOrd="0" destOrd="0" parTransId="{8D50D233-A0FF-4D3E-AD00-13CC18D41E44}" sibTransId="{26AEE917-0B92-4AB1-B09F-78AFD108DD97}"/>
    <dgm:cxn modelId="{3BD01923-E3BA-43B5-BB09-EEE455D43031}" type="presOf" srcId="{68725A99-2062-48B4-8938-57D41F3AF21A}" destId="{CB26A737-39DE-4CE5-AD05-26614EF45847}" srcOrd="1" destOrd="0" presId="urn:microsoft.com/office/officeart/2005/8/layout/vProcess5"/>
    <dgm:cxn modelId="{70AC3B2B-F51A-416B-8E16-4F530A3D67B2}" srcId="{A37B2019-ACF4-43CE-85CD-D3CA6BF5ED90}" destId="{B7149F6A-68AB-465E-8EAF-C70D85668F37}" srcOrd="0" destOrd="0" parTransId="{EC513CA6-03F4-4414-A390-5FC88A902F6C}" sibTransId="{CFFEC6EB-A911-4921-968B-F14A1F07F2C4}"/>
    <dgm:cxn modelId="{2F73BE33-A348-4D0F-8263-D2913BA1E8EF}" srcId="{25880016-B855-48F2-8D09-994D03319E0C}" destId="{54C7D4EA-6BBE-456B-97C6-E1CA6B46B23B}" srcOrd="1" destOrd="0" parTransId="{C6931957-E78C-49E8-AE39-267583513D9B}" sibTransId="{67E3B08A-95C8-4EBB-B4BE-87A69027C59C}"/>
    <dgm:cxn modelId="{375D413B-736B-4943-AB35-1ED9044597FB}" type="presOf" srcId="{A37B2019-ACF4-43CE-85CD-D3CA6BF5ED90}" destId="{E2402A48-EC35-40FA-9181-8432F598940D}" srcOrd="0" destOrd="0" presId="urn:microsoft.com/office/officeart/2005/8/layout/vProcess5"/>
    <dgm:cxn modelId="{9EE3536D-C479-444F-B969-6619D793CA90}" srcId="{25880016-B855-48F2-8D09-994D03319E0C}" destId="{A37B2019-ACF4-43CE-85CD-D3CA6BF5ED90}" srcOrd="2" destOrd="0" parTransId="{7D0191E2-74D5-4DD0-AA06-0211CE2C9F07}" sibTransId="{5E6FB971-D109-45C1-A0A5-DCE74C85FD11}"/>
    <dgm:cxn modelId="{239E7172-19BE-4817-BE97-071CFDF5E5CB}" type="presOf" srcId="{14F0CC1D-8976-4336-BD8A-B2FC86BE8A6A}" destId="{51112339-9194-4DED-A5CC-CFA7E84655E9}" srcOrd="0" destOrd="0" presId="urn:microsoft.com/office/officeart/2005/8/layout/vProcess5"/>
    <dgm:cxn modelId="{FCA5F577-DF45-47B3-965A-085D82C732E7}" type="presOf" srcId="{5E6FB971-D109-45C1-A0A5-DCE74C85FD11}" destId="{F5D18D75-16D7-4386-89B9-87375478ADF1}" srcOrd="0" destOrd="0" presId="urn:microsoft.com/office/officeart/2005/8/layout/vProcess5"/>
    <dgm:cxn modelId="{1D20667A-E137-4D92-80F5-C52DE08D4B2A}" type="presOf" srcId="{D93F6AF3-A2C9-4528-A928-D3F89A929542}" destId="{CB26A737-39DE-4CE5-AD05-26614EF45847}" srcOrd="1" destOrd="1" presId="urn:microsoft.com/office/officeart/2005/8/layout/vProcess5"/>
    <dgm:cxn modelId="{2BF52283-E1D7-4132-88EA-C81DF58771D4}" type="presOf" srcId="{25880016-B855-48F2-8D09-994D03319E0C}" destId="{44B78BC6-DA13-46EA-940C-0D72472C6711}" srcOrd="0" destOrd="0" presId="urn:microsoft.com/office/officeart/2005/8/layout/vProcess5"/>
    <dgm:cxn modelId="{42D5FE85-5287-4ED2-B2F8-F83E43A00F17}" type="presOf" srcId="{467E7F53-B691-48A3-8345-07289EB452B8}" destId="{69817142-23B5-4621-9F8E-06E04380EF09}" srcOrd="0" destOrd="0" presId="urn:microsoft.com/office/officeart/2005/8/layout/vProcess5"/>
    <dgm:cxn modelId="{1C388B97-BDED-452D-9C65-5528029724AC}" type="presOf" srcId="{B7149F6A-68AB-465E-8EAF-C70D85668F37}" destId="{7849CE55-6A72-4E9E-A229-06700C623A07}" srcOrd="1" destOrd="1" presId="urn:microsoft.com/office/officeart/2005/8/layout/vProcess5"/>
    <dgm:cxn modelId="{453CD399-773D-49B1-9CB8-7476C5906B58}" type="presOf" srcId="{54C7D4EA-6BBE-456B-97C6-E1CA6B46B23B}" destId="{808B6CBC-D192-44A6-A959-F7B0D44457CD}" srcOrd="0" destOrd="0" presId="urn:microsoft.com/office/officeart/2005/8/layout/vProcess5"/>
    <dgm:cxn modelId="{E46F5EA5-97CF-4B4E-BC8F-DB3A342704BA}" type="presOf" srcId="{B7149F6A-68AB-465E-8EAF-C70D85668F37}" destId="{E2402A48-EC35-40FA-9181-8432F598940D}" srcOrd="0" destOrd="1" presId="urn:microsoft.com/office/officeart/2005/8/layout/vProcess5"/>
    <dgm:cxn modelId="{4F9DC3A7-5A9F-4C8F-8FB1-51AAF4DFD10D}" type="presOf" srcId="{68725A99-2062-48B4-8938-57D41F3AF21A}" destId="{76BB6B23-AC59-48E3-9AF0-6FF1E6B445C4}" srcOrd="0" destOrd="0" presId="urn:microsoft.com/office/officeart/2005/8/layout/vProcess5"/>
    <dgm:cxn modelId="{2FA56AAB-27A7-4755-8FC3-90A0CA9AE5F7}" srcId="{25880016-B855-48F2-8D09-994D03319E0C}" destId="{68725A99-2062-48B4-8938-57D41F3AF21A}" srcOrd="0" destOrd="0" parTransId="{C6FA1A0A-68AF-48A0-BC77-D3B2C8CDAE06}" sibTransId="{14F0CC1D-8976-4336-BD8A-B2FC86BE8A6A}"/>
    <dgm:cxn modelId="{BFF5BCC1-88E9-42FA-9D5D-E7ECE3D66531}" type="presOf" srcId="{54C7D4EA-6BBE-456B-97C6-E1CA6B46B23B}" destId="{FF7A1CCB-3BF7-43BC-83F4-733B35A54783}" srcOrd="1" destOrd="0" presId="urn:microsoft.com/office/officeart/2005/8/layout/vProcess5"/>
    <dgm:cxn modelId="{DBFAE1D6-E71F-4D30-888C-CB1FB29A8B6F}" type="presOf" srcId="{D93F6AF3-A2C9-4528-A928-D3F89A929542}" destId="{76BB6B23-AC59-48E3-9AF0-6FF1E6B445C4}" srcOrd="0" destOrd="1" presId="urn:microsoft.com/office/officeart/2005/8/layout/vProcess5"/>
    <dgm:cxn modelId="{2CC2B9EB-5001-4949-A62C-F44896D1CF17}" srcId="{68725A99-2062-48B4-8938-57D41F3AF21A}" destId="{D93F6AF3-A2C9-4528-A928-D3F89A929542}" srcOrd="0" destOrd="0" parTransId="{DB28A70B-571E-47B6-B5AD-775D50E4B491}" sibTransId="{F256306B-8CA7-4AD2-97FC-56DFA869C075}"/>
    <dgm:cxn modelId="{0A4B9CEC-2D5A-4ED2-9139-1413ACBC6E23}" srcId="{25880016-B855-48F2-8D09-994D03319E0C}" destId="{467E7F53-B691-48A3-8345-07289EB452B8}" srcOrd="3" destOrd="0" parTransId="{9CB1AC28-3357-4288-8981-CEDF7A5AD614}" sibTransId="{A11AA572-8AA1-4184-B3A7-2D29456AB6FF}"/>
    <dgm:cxn modelId="{42A56AF1-2C63-4A67-AA29-3E92B21C8BD2}" type="presOf" srcId="{E8A14CAC-747A-4773-8543-F1FAEED3FF34}" destId="{FF7A1CCB-3BF7-43BC-83F4-733B35A54783}" srcOrd="1" destOrd="1" presId="urn:microsoft.com/office/officeart/2005/8/layout/vProcess5"/>
    <dgm:cxn modelId="{5C0B0398-B103-4ED6-8FA4-33B6251EF9F6}" type="presParOf" srcId="{44B78BC6-DA13-46EA-940C-0D72472C6711}" destId="{B2138193-AF37-430B-AC34-9789F1BB627D}" srcOrd="0" destOrd="0" presId="urn:microsoft.com/office/officeart/2005/8/layout/vProcess5"/>
    <dgm:cxn modelId="{52911908-922B-4280-B55B-0BEEDB65AB87}" type="presParOf" srcId="{44B78BC6-DA13-46EA-940C-0D72472C6711}" destId="{76BB6B23-AC59-48E3-9AF0-6FF1E6B445C4}" srcOrd="1" destOrd="0" presId="urn:microsoft.com/office/officeart/2005/8/layout/vProcess5"/>
    <dgm:cxn modelId="{03A62FE9-B239-4442-A29B-478A30CC4626}" type="presParOf" srcId="{44B78BC6-DA13-46EA-940C-0D72472C6711}" destId="{808B6CBC-D192-44A6-A959-F7B0D44457CD}" srcOrd="2" destOrd="0" presId="urn:microsoft.com/office/officeart/2005/8/layout/vProcess5"/>
    <dgm:cxn modelId="{6EBBA18F-D82F-4213-ACEE-7A9113C1DFCC}" type="presParOf" srcId="{44B78BC6-DA13-46EA-940C-0D72472C6711}" destId="{E2402A48-EC35-40FA-9181-8432F598940D}" srcOrd="3" destOrd="0" presId="urn:microsoft.com/office/officeart/2005/8/layout/vProcess5"/>
    <dgm:cxn modelId="{1FEE7402-8825-4483-9E2B-746606B6D4BD}" type="presParOf" srcId="{44B78BC6-DA13-46EA-940C-0D72472C6711}" destId="{69817142-23B5-4621-9F8E-06E04380EF09}" srcOrd="4" destOrd="0" presId="urn:microsoft.com/office/officeart/2005/8/layout/vProcess5"/>
    <dgm:cxn modelId="{B072A3AA-B3B9-47C3-A720-4E95C5AACE50}" type="presParOf" srcId="{44B78BC6-DA13-46EA-940C-0D72472C6711}" destId="{51112339-9194-4DED-A5CC-CFA7E84655E9}" srcOrd="5" destOrd="0" presId="urn:microsoft.com/office/officeart/2005/8/layout/vProcess5"/>
    <dgm:cxn modelId="{266A8B58-2FFC-4C47-8467-5CEF1C485C07}" type="presParOf" srcId="{44B78BC6-DA13-46EA-940C-0D72472C6711}" destId="{ACB5DD38-D35F-4BAE-98ED-F06957697878}" srcOrd="6" destOrd="0" presId="urn:microsoft.com/office/officeart/2005/8/layout/vProcess5"/>
    <dgm:cxn modelId="{B129E59C-D661-4E93-BDE5-B2265081F9D7}" type="presParOf" srcId="{44B78BC6-DA13-46EA-940C-0D72472C6711}" destId="{F5D18D75-16D7-4386-89B9-87375478ADF1}" srcOrd="7" destOrd="0" presId="urn:microsoft.com/office/officeart/2005/8/layout/vProcess5"/>
    <dgm:cxn modelId="{1567F43D-D070-4584-A0AA-59A1E504F3C0}" type="presParOf" srcId="{44B78BC6-DA13-46EA-940C-0D72472C6711}" destId="{CB26A737-39DE-4CE5-AD05-26614EF45847}" srcOrd="8" destOrd="0" presId="urn:microsoft.com/office/officeart/2005/8/layout/vProcess5"/>
    <dgm:cxn modelId="{FDD74B8B-E6F2-4B09-A18A-A0303F168115}" type="presParOf" srcId="{44B78BC6-DA13-46EA-940C-0D72472C6711}" destId="{FF7A1CCB-3BF7-43BC-83F4-733B35A54783}" srcOrd="9" destOrd="0" presId="urn:microsoft.com/office/officeart/2005/8/layout/vProcess5"/>
    <dgm:cxn modelId="{D399DA7C-64C3-4FCE-83DA-0D828FB1AF25}" type="presParOf" srcId="{44B78BC6-DA13-46EA-940C-0D72472C6711}" destId="{7849CE55-6A72-4E9E-A229-06700C623A07}" srcOrd="10" destOrd="0" presId="urn:microsoft.com/office/officeart/2005/8/layout/vProcess5"/>
    <dgm:cxn modelId="{B9B91DD1-32A9-4206-A7B7-D2D399B5F918}" type="presParOf" srcId="{44B78BC6-DA13-46EA-940C-0D72472C6711}" destId="{2620CD83-D494-480F-9951-D9A03DC2526A}" srcOrd="11"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098FD91-DBCF-4EC9-A047-5D38CED4729E}" type="doc">
      <dgm:prSet loTypeId="urn:microsoft.com/office/officeart/2005/8/layout/vList5" loCatId="list" qsTypeId="urn:microsoft.com/office/officeart/2005/8/quickstyle/simple2" qsCatId="simple" csTypeId="urn:microsoft.com/office/officeart/2005/8/colors/colorful1" csCatId="colorful" phldr="1"/>
      <dgm:spPr/>
      <dgm:t>
        <a:bodyPr/>
        <a:lstStyle/>
        <a:p>
          <a:endParaRPr lang="en-US"/>
        </a:p>
      </dgm:t>
    </dgm:pt>
    <dgm:pt modelId="{AC3E9C15-77B3-4A87-BE3A-85906A252E85}">
      <dgm:prSet/>
      <dgm:spPr/>
      <dgm:t>
        <a:bodyPr/>
        <a:lstStyle/>
        <a:p>
          <a:pPr>
            <a:defRPr b="1"/>
          </a:pPr>
          <a:r>
            <a:rPr lang="en-US"/>
            <a:t>A functionality to update a control when the source it points to changes</a:t>
          </a:r>
        </a:p>
      </dgm:t>
    </dgm:pt>
    <dgm:pt modelId="{9AA29BE9-D639-4EB6-816B-7A2D945FB6C4}" type="parTrans" cxnId="{7DB6D0E8-8BB4-47E4-A765-35CAFF0F8AE4}">
      <dgm:prSet/>
      <dgm:spPr/>
      <dgm:t>
        <a:bodyPr/>
        <a:lstStyle/>
        <a:p>
          <a:endParaRPr lang="en-US"/>
        </a:p>
      </dgm:t>
    </dgm:pt>
    <dgm:pt modelId="{3CB797D5-AC8B-491B-86F5-820614015E2B}" type="sibTrans" cxnId="{7DB6D0E8-8BB4-47E4-A765-35CAFF0F8AE4}">
      <dgm:prSet/>
      <dgm:spPr/>
      <dgm:t>
        <a:bodyPr/>
        <a:lstStyle/>
        <a:p>
          <a:endParaRPr lang="en-US"/>
        </a:p>
      </dgm:t>
    </dgm:pt>
    <dgm:pt modelId="{CD323CFF-4F68-4E53-B766-106F81C113AF}">
      <dgm:prSet/>
      <dgm:spPr/>
      <dgm:t>
        <a:bodyPr/>
        <a:lstStyle/>
        <a:p>
          <a:r>
            <a:rPr lang="en-US"/>
            <a:t>Updating source can cause a chain of other controls to get updated automatically</a:t>
          </a:r>
        </a:p>
      </dgm:t>
    </dgm:pt>
    <dgm:pt modelId="{861F9E08-460A-4274-99DA-8EE23193C29C}" type="parTrans" cxnId="{74915EA2-E8F8-4F7E-8393-C6FEB5E8ACFF}">
      <dgm:prSet/>
      <dgm:spPr/>
      <dgm:t>
        <a:bodyPr/>
        <a:lstStyle/>
        <a:p>
          <a:endParaRPr lang="en-US"/>
        </a:p>
      </dgm:t>
    </dgm:pt>
    <dgm:pt modelId="{6200ACFA-FBBF-48FF-A1DE-81AED00F1836}" type="sibTrans" cxnId="{74915EA2-E8F8-4F7E-8393-C6FEB5E8ACFF}">
      <dgm:prSet/>
      <dgm:spPr/>
      <dgm:t>
        <a:bodyPr/>
        <a:lstStyle/>
        <a:p>
          <a:endParaRPr lang="en-US"/>
        </a:p>
      </dgm:t>
    </dgm:pt>
    <dgm:pt modelId="{903DB6DB-D25C-4045-A31B-DA8318062D21}">
      <dgm:prSet/>
      <dgm:spPr/>
      <dgm:t>
        <a:bodyPr/>
        <a:lstStyle/>
        <a:p>
          <a:pPr>
            <a:defRPr b="1"/>
          </a:pPr>
          <a:r>
            <a:rPr lang="en-US"/>
            <a:t>Ways to declare data binding</a:t>
          </a:r>
        </a:p>
      </dgm:t>
    </dgm:pt>
    <dgm:pt modelId="{CC6A0FE0-1269-42DB-A610-42719C96A71C}" type="parTrans" cxnId="{A041D3DD-A7D8-448E-8C60-A55F20DD67C9}">
      <dgm:prSet/>
      <dgm:spPr/>
      <dgm:t>
        <a:bodyPr/>
        <a:lstStyle/>
        <a:p>
          <a:endParaRPr lang="en-US"/>
        </a:p>
      </dgm:t>
    </dgm:pt>
    <dgm:pt modelId="{967D56EC-0095-4F3C-9711-A519E8DD77A3}" type="sibTrans" cxnId="{A041D3DD-A7D8-448E-8C60-A55F20DD67C9}">
      <dgm:prSet/>
      <dgm:spPr/>
      <dgm:t>
        <a:bodyPr/>
        <a:lstStyle/>
        <a:p>
          <a:endParaRPr lang="en-US"/>
        </a:p>
      </dgm:t>
    </dgm:pt>
    <dgm:pt modelId="{778BE23F-AB3C-447B-B363-B930078F09A9}">
      <dgm:prSet/>
      <dgm:spPr/>
      <dgm:t>
        <a:bodyPr/>
        <a:lstStyle/>
        <a:p>
          <a:r>
            <a:rPr lang="en-US" dirty="0"/>
            <a:t>Directly in XAML referencing an other control as source</a:t>
          </a:r>
        </a:p>
      </dgm:t>
    </dgm:pt>
    <dgm:pt modelId="{EBA31F86-64C9-47F7-81CC-6B0D3E09AF3A}" type="parTrans" cxnId="{4271D13C-D9E1-4E26-BE0F-8D287ADAF7F5}">
      <dgm:prSet/>
      <dgm:spPr/>
      <dgm:t>
        <a:bodyPr/>
        <a:lstStyle/>
        <a:p>
          <a:endParaRPr lang="en-US"/>
        </a:p>
      </dgm:t>
    </dgm:pt>
    <dgm:pt modelId="{3755714C-C224-476C-B5EF-1913806476D0}" type="sibTrans" cxnId="{4271D13C-D9E1-4E26-BE0F-8D287ADAF7F5}">
      <dgm:prSet/>
      <dgm:spPr/>
      <dgm:t>
        <a:bodyPr/>
        <a:lstStyle/>
        <a:p>
          <a:endParaRPr lang="en-US"/>
        </a:p>
      </dgm:t>
    </dgm:pt>
    <dgm:pt modelId="{2444AB7B-B6AB-4495-B158-B402EDC08B76}">
      <dgm:prSet/>
      <dgm:spPr/>
      <dgm:t>
        <a:bodyPr/>
        <a:lstStyle/>
        <a:p>
          <a:r>
            <a:rPr lang="en-US"/>
            <a:t>In PowerShell code referencing a PowerShell variable object</a:t>
          </a:r>
        </a:p>
      </dgm:t>
    </dgm:pt>
    <dgm:pt modelId="{09B26175-C571-42EF-9EDF-89ED44362AFA}" type="parTrans" cxnId="{9415BA10-B36B-4727-98EF-4BB23BBDCDBC}">
      <dgm:prSet/>
      <dgm:spPr/>
      <dgm:t>
        <a:bodyPr/>
        <a:lstStyle/>
        <a:p>
          <a:endParaRPr lang="en-US"/>
        </a:p>
      </dgm:t>
    </dgm:pt>
    <dgm:pt modelId="{99A57409-E337-4988-BD19-BC37B54F3450}" type="sibTrans" cxnId="{9415BA10-B36B-4727-98EF-4BB23BBDCDBC}">
      <dgm:prSet/>
      <dgm:spPr/>
      <dgm:t>
        <a:bodyPr/>
        <a:lstStyle/>
        <a:p>
          <a:endParaRPr lang="en-US"/>
        </a:p>
      </dgm:t>
    </dgm:pt>
    <dgm:pt modelId="{0268401D-136D-4A3E-A9FD-C6B7B08581E1}">
      <dgm:prSet/>
      <dgm:spPr/>
      <dgm:t>
        <a:bodyPr/>
        <a:lstStyle/>
        <a:p>
          <a:pPr>
            <a:defRPr b="1"/>
          </a:pPr>
          <a:r>
            <a:rPr lang="en-US"/>
            <a:t>A data bind can be used by all children of the parent	</a:t>
          </a:r>
        </a:p>
      </dgm:t>
    </dgm:pt>
    <dgm:pt modelId="{F0724C39-1306-499D-AA7C-D3E2FC4343C7}" type="parTrans" cxnId="{209E74CE-F0AE-4BFF-BB92-872C4F3A25A1}">
      <dgm:prSet/>
      <dgm:spPr/>
      <dgm:t>
        <a:bodyPr/>
        <a:lstStyle/>
        <a:p>
          <a:endParaRPr lang="en-US"/>
        </a:p>
      </dgm:t>
    </dgm:pt>
    <dgm:pt modelId="{583506FB-2093-4A98-881C-B113100BD33B}" type="sibTrans" cxnId="{209E74CE-F0AE-4BFF-BB92-872C4F3A25A1}">
      <dgm:prSet/>
      <dgm:spPr/>
      <dgm:t>
        <a:bodyPr/>
        <a:lstStyle/>
        <a:p>
          <a:endParaRPr lang="en-US"/>
        </a:p>
      </dgm:t>
    </dgm:pt>
    <dgm:pt modelId="{D019D8E2-31D6-4F38-A41B-93D5F8A4E68C}" type="pres">
      <dgm:prSet presAssocID="{4098FD91-DBCF-4EC9-A047-5D38CED4729E}" presName="Name0" presStyleCnt="0">
        <dgm:presLayoutVars>
          <dgm:dir/>
          <dgm:animLvl val="lvl"/>
          <dgm:resizeHandles val="exact"/>
        </dgm:presLayoutVars>
      </dgm:prSet>
      <dgm:spPr/>
    </dgm:pt>
    <dgm:pt modelId="{49CBDC68-F5F4-4463-BD94-A7DC95C5AC02}" type="pres">
      <dgm:prSet presAssocID="{AC3E9C15-77B3-4A87-BE3A-85906A252E85}" presName="linNode" presStyleCnt="0"/>
      <dgm:spPr/>
    </dgm:pt>
    <dgm:pt modelId="{823156E3-AC48-48A1-850D-A016B485CB7B}" type="pres">
      <dgm:prSet presAssocID="{AC3E9C15-77B3-4A87-BE3A-85906A252E85}" presName="parentText" presStyleLbl="node1" presStyleIdx="0" presStyleCnt="3">
        <dgm:presLayoutVars>
          <dgm:chMax val="1"/>
          <dgm:bulletEnabled val="1"/>
        </dgm:presLayoutVars>
      </dgm:prSet>
      <dgm:spPr/>
    </dgm:pt>
    <dgm:pt modelId="{376A7534-7BF4-47ED-95EB-D893D4259CB6}" type="pres">
      <dgm:prSet presAssocID="{AC3E9C15-77B3-4A87-BE3A-85906A252E85}" presName="descendantText" presStyleLbl="alignAccFollowNode1" presStyleIdx="0" presStyleCnt="2">
        <dgm:presLayoutVars>
          <dgm:bulletEnabled val="1"/>
        </dgm:presLayoutVars>
      </dgm:prSet>
      <dgm:spPr/>
    </dgm:pt>
    <dgm:pt modelId="{34937E74-57C2-4DDB-AC47-DC26697304BC}" type="pres">
      <dgm:prSet presAssocID="{3CB797D5-AC8B-491B-86F5-820614015E2B}" presName="sp" presStyleCnt="0"/>
      <dgm:spPr/>
    </dgm:pt>
    <dgm:pt modelId="{5A4D1BB2-E6CE-40DC-81E7-67B80FE3D94C}" type="pres">
      <dgm:prSet presAssocID="{903DB6DB-D25C-4045-A31B-DA8318062D21}" presName="linNode" presStyleCnt="0"/>
      <dgm:spPr/>
    </dgm:pt>
    <dgm:pt modelId="{7C4670DD-5A1D-4C8D-A285-27236C2A2D7C}" type="pres">
      <dgm:prSet presAssocID="{903DB6DB-D25C-4045-A31B-DA8318062D21}" presName="parentText" presStyleLbl="node1" presStyleIdx="1" presStyleCnt="3">
        <dgm:presLayoutVars>
          <dgm:chMax val="1"/>
          <dgm:bulletEnabled val="1"/>
        </dgm:presLayoutVars>
      </dgm:prSet>
      <dgm:spPr/>
    </dgm:pt>
    <dgm:pt modelId="{E3B74B82-FBDF-464E-87B3-55C656401475}" type="pres">
      <dgm:prSet presAssocID="{903DB6DB-D25C-4045-A31B-DA8318062D21}" presName="descendantText" presStyleLbl="alignAccFollowNode1" presStyleIdx="1" presStyleCnt="2">
        <dgm:presLayoutVars>
          <dgm:bulletEnabled val="1"/>
        </dgm:presLayoutVars>
      </dgm:prSet>
      <dgm:spPr/>
    </dgm:pt>
    <dgm:pt modelId="{0F899D2C-EE77-4FDC-AFFF-3D0D140D418C}" type="pres">
      <dgm:prSet presAssocID="{967D56EC-0095-4F3C-9711-A519E8DD77A3}" presName="sp" presStyleCnt="0"/>
      <dgm:spPr/>
    </dgm:pt>
    <dgm:pt modelId="{5B2D156F-79E5-4A7D-AEBD-B9B2ACB41575}" type="pres">
      <dgm:prSet presAssocID="{0268401D-136D-4A3E-A9FD-C6B7B08581E1}" presName="linNode" presStyleCnt="0"/>
      <dgm:spPr/>
    </dgm:pt>
    <dgm:pt modelId="{E0D7464A-8D1D-4FE8-A4A3-E44DB12742EA}" type="pres">
      <dgm:prSet presAssocID="{0268401D-136D-4A3E-A9FD-C6B7B08581E1}" presName="parentText" presStyleLbl="node1" presStyleIdx="2" presStyleCnt="3">
        <dgm:presLayoutVars>
          <dgm:chMax val="1"/>
          <dgm:bulletEnabled val="1"/>
        </dgm:presLayoutVars>
      </dgm:prSet>
      <dgm:spPr/>
    </dgm:pt>
  </dgm:ptLst>
  <dgm:cxnLst>
    <dgm:cxn modelId="{9415BA10-B36B-4727-98EF-4BB23BBDCDBC}" srcId="{903DB6DB-D25C-4045-A31B-DA8318062D21}" destId="{2444AB7B-B6AB-4495-B158-B402EDC08B76}" srcOrd="1" destOrd="0" parTransId="{09B26175-C571-42EF-9EDF-89ED44362AFA}" sibTransId="{99A57409-E337-4988-BD19-BC37B54F3450}"/>
    <dgm:cxn modelId="{081B4C21-7301-4C91-A80F-F87C8FD6EF63}" type="presOf" srcId="{2444AB7B-B6AB-4495-B158-B402EDC08B76}" destId="{E3B74B82-FBDF-464E-87B3-55C656401475}" srcOrd="0" destOrd="1" presId="urn:microsoft.com/office/officeart/2005/8/layout/vList5"/>
    <dgm:cxn modelId="{4271D13C-D9E1-4E26-BE0F-8D287ADAF7F5}" srcId="{903DB6DB-D25C-4045-A31B-DA8318062D21}" destId="{778BE23F-AB3C-447B-B363-B930078F09A9}" srcOrd="0" destOrd="0" parTransId="{EBA31F86-64C9-47F7-81CC-6B0D3E09AF3A}" sibTransId="{3755714C-C224-476C-B5EF-1913806476D0}"/>
    <dgm:cxn modelId="{3199365F-0424-41E4-A4DC-2D0AD2D96B13}" type="presOf" srcId="{CD323CFF-4F68-4E53-B766-106F81C113AF}" destId="{376A7534-7BF4-47ED-95EB-D893D4259CB6}" srcOrd="0" destOrd="0" presId="urn:microsoft.com/office/officeart/2005/8/layout/vList5"/>
    <dgm:cxn modelId="{94216058-3B2C-4AD0-8ACF-FC2397B2D709}" type="presOf" srcId="{AC3E9C15-77B3-4A87-BE3A-85906A252E85}" destId="{823156E3-AC48-48A1-850D-A016B485CB7B}" srcOrd="0" destOrd="0" presId="urn:microsoft.com/office/officeart/2005/8/layout/vList5"/>
    <dgm:cxn modelId="{74915EA2-E8F8-4F7E-8393-C6FEB5E8ACFF}" srcId="{AC3E9C15-77B3-4A87-BE3A-85906A252E85}" destId="{CD323CFF-4F68-4E53-B766-106F81C113AF}" srcOrd="0" destOrd="0" parTransId="{861F9E08-460A-4274-99DA-8EE23193C29C}" sibTransId="{6200ACFA-FBBF-48FF-A1DE-81AED00F1836}"/>
    <dgm:cxn modelId="{052960A8-EC99-4392-A738-CFAAB864ACED}" type="presOf" srcId="{903DB6DB-D25C-4045-A31B-DA8318062D21}" destId="{7C4670DD-5A1D-4C8D-A285-27236C2A2D7C}" srcOrd="0" destOrd="0" presId="urn:microsoft.com/office/officeart/2005/8/layout/vList5"/>
    <dgm:cxn modelId="{20632BCC-8255-4D8E-A98A-590EA72CCECF}" type="presOf" srcId="{778BE23F-AB3C-447B-B363-B930078F09A9}" destId="{E3B74B82-FBDF-464E-87B3-55C656401475}" srcOrd="0" destOrd="0" presId="urn:microsoft.com/office/officeart/2005/8/layout/vList5"/>
    <dgm:cxn modelId="{209E74CE-F0AE-4BFF-BB92-872C4F3A25A1}" srcId="{4098FD91-DBCF-4EC9-A047-5D38CED4729E}" destId="{0268401D-136D-4A3E-A9FD-C6B7B08581E1}" srcOrd="2" destOrd="0" parTransId="{F0724C39-1306-499D-AA7C-D3E2FC4343C7}" sibTransId="{583506FB-2093-4A98-881C-B113100BD33B}"/>
    <dgm:cxn modelId="{A041D3DD-A7D8-448E-8C60-A55F20DD67C9}" srcId="{4098FD91-DBCF-4EC9-A047-5D38CED4729E}" destId="{903DB6DB-D25C-4045-A31B-DA8318062D21}" srcOrd="1" destOrd="0" parTransId="{CC6A0FE0-1269-42DB-A610-42719C96A71C}" sibTransId="{967D56EC-0095-4F3C-9711-A519E8DD77A3}"/>
    <dgm:cxn modelId="{7DB6D0E8-8BB4-47E4-A765-35CAFF0F8AE4}" srcId="{4098FD91-DBCF-4EC9-A047-5D38CED4729E}" destId="{AC3E9C15-77B3-4A87-BE3A-85906A252E85}" srcOrd="0" destOrd="0" parTransId="{9AA29BE9-D639-4EB6-816B-7A2D945FB6C4}" sibTransId="{3CB797D5-AC8B-491B-86F5-820614015E2B}"/>
    <dgm:cxn modelId="{4405BCF3-7CF5-48A1-A968-266CEF8E9626}" type="presOf" srcId="{0268401D-136D-4A3E-A9FD-C6B7B08581E1}" destId="{E0D7464A-8D1D-4FE8-A4A3-E44DB12742EA}" srcOrd="0" destOrd="0" presId="urn:microsoft.com/office/officeart/2005/8/layout/vList5"/>
    <dgm:cxn modelId="{E0628BFF-7077-4904-9E84-963C72035F66}" type="presOf" srcId="{4098FD91-DBCF-4EC9-A047-5D38CED4729E}" destId="{D019D8E2-31D6-4F38-A41B-93D5F8A4E68C}" srcOrd="0" destOrd="0" presId="urn:microsoft.com/office/officeart/2005/8/layout/vList5"/>
    <dgm:cxn modelId="{406DD067-8BE9-4931-830F-9B1D9A1D2D8C}" type="presParOf" srcId="{D019D8E2-31D6-4F38-A41B-93D5F8A4E68C}" destId="{49CBDC68-F5F4-4463-BD94-A7DC95C5AC02}" srcOrd="0" destOrd="0" presId="urn:microsoft.com/office/officeart/2005/8/layout/vList5"/>
    <dgm:cxn modelId="{64D724C2-BDEA-4A09-AF57-B02EF218B71A}" type="presParOf" srcId="{49CBDC68-F5F4-4463-BD94-A7DC95C5AC02}" destId="{823156E3-AC48-48A1-850D-A016B485CB7B}" srcOrd="0" destOrd="0" presId="urn:microsoft.com/office/officeart/2005/8/layout/vList5"/>
    <dgm:cxn modelId="{E15D0CF5-DAF0-456E-8F55-8C1FE8E64BA0}" type="presParOf" srcId="{49CBDC68-F5F4-4463-BD94-A7DC95C5AC02}" destId="{376A7534-7BF4-47ED-95EB-D893D4259CB6}" srcOrd="1" destOrd="0" presId="urn:microsoft.com/office/officeart/2005/8/layout/vList5"/>
    <dgm:cxn modelId="{843855E1-D06C-481D-93AF-18AB1D20C560}" type="presParOf" srcId="{D019D8E2-31D6-4F38-A41B-93D5F8A4E68C}" destId="{34937E74-57C2-4DDB-AC47-DC26697304BC}" srcOrd="1" destOrd="0" presId="urn:microsoft.com/office/officeart/2005/8/layout/vList5"/>
    <dgm:cxn modelId="{E83BA06D-9177-4E89-B31F-56A842B0CD69}" type="presParOf" srcId="{D019D8E2-31D6-4F38-A41B-93D5F8A4E68C}" destId="{5A4D1BB2-E6CE-40DC-81E7-67B80FE3D94C}" srcOrd="2" destOrd="0" presId="urn:microsoft.com/office/officeart/2005/8/layout/vList5"/>
    <dgm:cxn modelId="{C06D740C-46FE-4B3C-8507-C4FBB82DC794}" type="presParOf" srcId="{5A4D1BB2-E6CE-40DC-81E7-67B80FE3D94C}" destId="{7C4670DD-5A1D-4C8D-A285-27236C2A2D7C}" srcOrd="0" destOrd="0" presId="urn:microsoft.com/office/officeart/2005/8/layout/vList5"/>
    <dgm:cxn modelId="{EBB7B6D6-4BE8-489F-A22B-C9DFF0F51190}" type="presParOf" srcId="{5A4D1BB2-E6CE-40DC-81E7-67B80FE3D94C}" destId="{E3B74B82-FBDF-464E-87B3-55C656401475}" srcOrd="1" destOrd="0" presId="urn:microsoft.com/office/officeart/2005/8/layout/vList5"/>
    <dgm:cxn modelId="{23EC317A-48F5-4F57-A29D-548721F6A3B9}" type="presParOf" srcId="{D019D8E2-31D6-4F38-A41B-93D5F8A4E68C}" destId="{0F899D2C-EE77-4FDC-AFFF-3D0D140D418C}" srcOrd="3" destOrd="0" presId="urn:microsoft.com/office/officeart/2005/8/layout/vList5"/>
    <dgm:cxn modelId="{03D4CED5-227B-4646-B69E-78E720FE186F}" type="presParOf" srcId="{D019D8E2-31D6-4F38-A41B-93D5F8A4E68C}" destId="{5B2D156F-79E5-4A7D-AEBD-B9B2ACB41575}" srcOrd="4" destOrd="0" presId="urn:microsoft.com/office/officeart/2005/8/layout/vList5"/>
    <dgm:cxn modelId="{82481018-CAB6-416D-BCDC-085A30E5F333}" type="presParOf" srcId="{5B2D156F-79E5-4A7D-AEBD-B9B2ACB41575}" destId="{E0D7464A-8D1D-4FE8-A4A3-E44DB12742EA}" srcOrd="0"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0E6AC4F-32C4-4913-B616-48B511F71147}"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5073C61F-406C-4262-BBB7-13A1C9F1E409}">
      <dgm:prSet/>
      <dgm:spPr/>
      <dgm:t>
        <a:bodyPr/>
        <a:lstStyle/>
        <a:p>
          <a:r>
            <a:rPr lang="en-US" dirty="0"/>
            <a:t>Easy to implement</a:t>
          </a:r>
        </a:p>
      </dgm:t>
    </dgm:pt>
    <dgm:pt modelId="{1EB3FE7B-702B-4818-8CC9-84639BEDA7BF}" type="parTrans" cxnId="{35FB6735-98FC-4BF9-A7B6-B0F7530D3FF3}">
      <dgm:prSet/>
      <dgm:spPr/>
      <dgm:t>
        <a:bodyPr/>
        <a:lstStyle/>
        <a:p>
          <a:endParaRPr lang="en-US"/>
        </a:p>
      </dgm:t>
    </dgm:pt>
    <dgm:pt modelId="{2840D4D3-326E-45D1-8DCC-2AD7D928C2CA}" type="sibTrans" cxnId="{35FB6735-98FC-4BF9-A7B6-B0F7530D3FF3}">
      <dgm:prSet/>
      <dgm:spPr/>
      <dgm:t>
        <a:bodyPr/>
        <a:lstStyle/>
        <a:p>
          <a:endParaRPr lang="en-US"/>
        </a:p>
      </dgm:t>
    </dgm:pt>
    <dgm:pt modelId="{C61CE188-B55D-4321-900E-4587970513E6}">
      <dgm:prSet/>
      <dgm:spPr/>
      <dgm:t>
        <a:bodyPr/>
        <a:lstStyle/>
        <a:p>
          <a:r>
            <a:rPr lang="en-US" dirty="0"/>
            <a:t>Run in a dispatcher queue</a:t>
          </a:r>
        </a:p>
      </dgm:t>
    </dgm:pt>
    <dgm:pt modelId="{C7ED8FDF-8E75-4632-8954-4475A4068E7F}" type="parTrans" cxnId="{9EF5F85F-69B4-4A2C-B339-5F9A5E10BFB9}">
      <dgm:prSet/>
      <dgm:spPr/>
      <dgm:t>
        <a:bodyPr/>
        <a:lstStyle/>
        <a:p>
          <a:endParaRPr lang="en-US"/>
        </a:p>
      </dgm:t>
    </dgm:pt>
    <dgm:pt modelId="{D6AD7F3A-56C6-41B3-B569-AD6FE0B61EEE}" type="sibTrans" cxnId="{9EF5F85F-69B4-4A2C-B339-5F9A5E10BFB9}">
      <dgm:prSet/>
      <dgm:spPr/>
      <dgm:t>
        <a:bodyPr/>
        <a:lstStyle/>
        <a:p>
          <a:endParaRPr lang="en-US"/>
        </a:p>
      </dgm:t>
    </dgm:pt>
    <dgm:pt modelId="{D9707998-2497-4E18-BDD3-F8027644CA80}">
      <dgm:prSet/>
      <dgm:spPr/>
      <dgm:t>
        <a:bodyPr/>
        <a:lstStyle/>
        <a:p>
          <a:r>
            <a:rPr lang="en-US" dirty="0"/>
            <a:t>Timer guarantees only interval has elapsed</a:t>
          </a:r>
        </a:p>
      </dgm:t>
    </dgm:pt>
    <dgm:pt modelId="{8A75A646-4886-4889-8A3D-9C317FFE15DB}" type="parTrans" cxnId="{FCF8A051-2889-40B4-87E6-E91783AD26A4}">
      <dgm:prSet/>
      <dgm:spPr/>
      <dgm:t>
        <a:bodyPr/>
        <a:lstStyle/>
        <a:p>
          <a:endParaRPr lang="en-US"/>
        </a:p>
      </dgm:t>
    </dgm:pt>
    <dgm:pt modelId="{DE99AE0F-1217-4FB2-B533-FD2416EDB718}" type="sibTrans" cxnId="{FCF8A051-2889-40B4-87E6-E91783AD26A4}">
      <dgm:prSet/>
      <dgm:spPr/>
      <dgm:t>
        <a:bodyPr/>
        <a:lstStyle/>
        <a:p>
          <a:endParaRPr lang="en-US"/>
        </a:p>
      </dgm:t>
    </dgm:pt>
    <dgm:pt modelId="{71FD426B-BE7C-483C-9971-3688B64072DA}">
      <dgm:prSet/>
      <dgm:spPr/>
      <dgm:t>
        <a:bodyPr/>
        <a:lstStyle/>
        <a:p>
          <a:r>
            <a:rPr lang="en-US" dirty="0"/>
            <a:t>Exact start time is not guaranteed</a:t>
          </a:r>
        </a:p>
      </dgm:t>
    </dgm:pt>
    <dgm:pt modelId="{068838AC-2FBA-480B-B53B-839E0F300863}" type="parTrans" cxnId="{6D072A04-DED7-4C71-B927-C8F31223235E}">
      <dgm:prSet/>
      <dgm:spPr/>
      <dgm:t>
        <a:bodyPr/>
        <a:lstStyle/>
        <a:p>
          <a:endParaRPr lang="en-US"/>
        </a:p>
      </dgm:t>
    </dgm:pt>
    <dgm:pt modelId="{40CBDFB4-94CB-477D-B020-F17B4C4A10AE}" type="sibTrans" cxnId="{6D072A04-DED7-4C71-B927-C8F31223235E}">
      <dgm:prSet/>
      <dgm:spPr/>
      <dgm:t>
        <a:bodyPr/>
        <a:lstStyle/>
        <a:p>
          <a:endParaRPr lang="en-US"/>
        </a:p>
      </dgm:t>
    </dgm:pt>
    <dgm:pt modelId="{D4710EA9-4E7A-41B1-8D6E-799BDA8499E9}">
      <dgm:prSet/>
      <dgm:spPr/>
      <dgm:t>
        <a:bodyPr/>
        <a:lstStyle/>
        <a:p>
          <a:r>
            <a:rPr lang="en-US"/>
            <a:t>Used for short and fast running code</a:t>
          </a:r>
        </a:p>
      </dgm:t>
    </dgm:pt>
    <dgm:pt modelId="{B1A9CFB7-4638-480A-ACAE-55B645DD296B}" type="parTrans" cxnId="{F03EAA2F-3EAB-431C-BB9A-897EE585A198}">
      <dgm:prSet/>
      <dgm:spPr/>
      <dgm:t>
        <a:bodyPr/>
        <a:lstStyle/>
        <a:p>
          <a:endParaRPr lang="en-US"/>
        </a:p>
      </dgm:t>
    </dgm:pt>
    <dgm:pt modelId="{DD21D93C-83A4-4641-9916-817730F6AF12}" type="sibTrans" cxnId="{F03EAA2F-3EAB-431C-BB9A-897EE585A198}">
      <dgm:prSet/>
      <dgm:spPr/>
      <dgm:t>
        <a:bodyPr/>
        <a:lstStyle/>
        <a:p>
          <a:endParaRPr lang="en-US"/>
        </a:p>
      </dgm:t>
    </dgm:pt>
    <dgm:pt modelId="{7C8A2ED5-9E4D-4E57-8C43-61ED8FDFB118}">
      <dgm:prSet/>
      <dgm:spPr/>
      <dgm:t>
        <a:bodyPr/>
        <a:lstStyle/>
        <a:p>
          <a:r>
            <a:rPr lang="en-US" dirty="0"/>
            <a:t>Maximum of ~2 sec runtime</a:t>
          </a:r>
        </a:p>
      </dgm:t>
    </dgm:pt>
    <dgm:pt modelId="{4A09510C-97A5-44EB-81C7-9F772A22F231}" type="parTrans" cxnId="{13958A22-8B4B-4993-AF47-4C31D06C2FA9}">
      <dgm:prSet/>
      <dgm:spPr/>
      <dgm:t>
        <a:bodyPr/>
        <a:lstStyle/>
        <a:p>
          <a:endParaRPr lang="en-US"/>
        </a:p>
      </dgm:t>
    </dgm:pt>
    <dgm:pt modelId="{AB0B8E0B-44F6-4E59-AF29-944F35BF6456}" type="sibTrans" cxnId="{13958A22-8B4B-4993-AF47-4C31D06C2FA9}">
      <dgm:prSet/>
      <dgm:spPr/>
      <dgm:t>
        <a:bodyPr/>
        <a:lstStyle/>
        <a:p>
          <a:endParaRPr lang="en-US"/>
        </a:p>
      </dgm:t>
    </dgm:pt>
    <dgm:pt modelId="{8A09594C-DB7E-4BFE-BDDF-25D53B0A6A06}" type="pres">
      <dgm:prSet presAssocID="{40E6AC4F-32C4-4913-B616-48B511F71147}" presName="root" presStyleCnt="0">
        <dgm:presLayoutVars>
          <dgm:dir/>
          <dgm:resizeHandles val="exact"/>
        </dgm:presLayoutVars>
      </dgm:prSet>
      <dgm:spPr/>
    </dgm:pt>
    <dgm:pt modelId="{6E06427F-6DC0-4F12-B662-3A058A60B81A}" type="pres">
      <dgm:prSet presAssocID="{5073C61F-406C-4262-BBB7-13A1C9F1E409}" presName="compNode" presStyleCnt="0"/>
      <dgm:spPr/>
    </dgm:pt>
    <dgm:pt modelId="{A05D49F2-635D-4F8C-ACB5-C9A6CF353C87}" type="pres">
      <dgm:prSet presAssocID="{5073C61F-406C-4262-BBB7-13A1C9F1E409}" presName="bgRect" presStyleLbl="bgShp" presStyleIdx="0" presStyleCnt="4"/>
      <dgm:spPr/>
    </dgm:pt>
    <dgm:pt modelId="{F48F4AB1-57CF-411B-BD20-BC251B2A827B}" type="pres">
      <dgm:prSet presAssocID="{5073C61F-406C-4262-BBB7-13A1C9F1E40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05059D1F-FD23-4197-A4A8-E1BDFBC527C8}" type="pres">
      <dgm:prSet presAssocID="{5073C61F-406C-4262-BBB7-13A1C9F1E409}" presName="spaceRect" presStyleCnt="0"/>
      <dgm:spPr/>
    </dgm:pt>
    <dgm:pt modelId="{EE77D6A8-AE1F-44CC-A7CE-F9DA262D53D2}" type="pres">
      <dgm:prSet presAssocID="{5073C61F-406C-4262-BBB7-13A1C9F1E409}" presName="parTx" presStyleLbl="revTx" presStyleIdx="0" presStyleCnt="6">
        <dgm:presLayoutVars>
          <dgm:chMax val="0"/>
          <dgm:chPref val="0"/>
        </dgm:presLayoutVars>
      </dgm:prSet>
      <dgm:spPr/>
    </dgm:pt>
    <dgm:pt modelId="{D44BED9D-C927-4D73-BDB5-D74314911FCC}" type="pres">
      <dgm:prSet presAssocID="{2840D4D3-326E-45D1-8DCC-2AD7D928C2CA}" presName="sibTrans" presStyleCnt="0"/>
      <dgm:spPr/>
    </dgm:pt>
    <dgm:pt modelId="{A19DF975-6953-470C-830F-D9A4CAC6CFE5}" type="pres">
      <dgm:prSet presAssocID="{C61CE188-B55D-4321-900E-4587970513E6}" presName="compNode" presStyleCnt="0"/>
      <dgm:spPr/>
    </dgm:pt>
    <dgm:pt modelId="{10B5AEC4-C2DC-4BEC-B659-564721F6B851}" type="pres">
      <dgm:prSet presAssocID="{C61CE188-B55D-4321-900E-4587970513E6}" presName="bgRect" presStyleLbl="bgShp" presStyleIdx="1" presStyleCnt="4"/>
      <dgm:spPr/>
    </dgm:pt>
    <dgm:pt modelId="{CAD5270C-54EC-491D-BF00-15CAD6247966}" type="pres">
      <dgm:prSet presAssocID="{C61CE188-B55D-4321-900E-4587970513E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alk"/>
        </a:ext>
      </dgm:extLst>
    </dgm:pt>
    <dgm:pt modelId="{79BE05DF-3098-475C-A9AC-BAEDBDEF50CE}" type="pres">
      <dgm:prSet presAssocID="{C61CE188-B55D-4321-900E-4587970513E6}" presName="spaceRect" presStyleCnt="0"/>
      <dgm:spPr/>
    </dgm:pt>
    <dgm:pt modelId="{F652C1B4-3061-46B9-8F11-C0ADBEB3F6B6}" type="pres">
      <dgm:prSet presAssocID="{C61CE188-B55D-4321-900E-4587970513E6}" presName="parTx" presStyleLbl="revTx" presStyleIdx="1" presStyleCnt="6">
        <dgm:presLayoutVars>
          <dgm:chMax val="0"/>
          <dgm:chPref val="0"/>
        </dgm:presLayoutVars>
      </dgm:prSet>
      <dgm:spPr/>
    </dgm:pt>
    <dgm:pt modelId="{37EDF73B-FE4F-4CBC-8283-59EE77F38958}" type="pres">
      <dgm:prSet presAssocID="{D6AD7F3A-56C6-41B3-B569-AD6FE0B61EEE}" presName="sibTrans" presStyleCnt="0"/>
      <dgm:spPr/>
    </dgm:pt>
    <dgm:pt modelId="{635DA18B-1C2A-44F2-A2B7-A7026CED8F41}" type="pres">
      <dgm:prSet presAssocID="{D9707998-2497-4E18-BDD3-F8027644CA80}" presName="compNode" presStyleCnt="0"/>
      <dgm:spPr/>
    </dgm:pt>
    <dgm:pt modelId="{7C51AF3A-5EA4-4126-82A9-2C43C426DFD7}" type="pres">
      <dgm:prSet presAssocID="{D9707998-2497-4E18-BDD3-F8027644CA80}" presName="bgRect" presStyleLbl="bgShp" presStyleIdx="2" presStyleCnt="4"/>
      <dgm:spPr/>
    </dgm:pt>
    <dgm:pt modelId="{1ED87843-0C87-47EE-BBA5-B406B061C36C}" type="pres">
      <dgm:prSet presAssocID="{D9707998-2497-4E18-BDD3-F8027644CA8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opwatch"/>
        </a:ext>
      </dgm:extLst>
    </dgm:pt>
    <dgm:pt modelId="{91217273-0618-42C4-A2E4-C0DF2E60491D}" type="pres">
      <dgm:prSet presAssocID="{D9707998-2497-4E18-BDD3-F8027644CA80}" presName="spaceRect" presStyleCnt="0"/>
      <dgm:spPr/>
    </dgm:pt>
    <dgm:pt modelId="{DD80953D-535A-4A8F-8526-2F821A23EF15}" type="pres">
      <dgm:prSet presAssocID="{D9707998-2497-4E18-BDD3-F8027644CA80}" presName="parTx" presStyleLbl="revTx" presStyleIdx="2" presStyleCnt="6">
        <dgm:presLayoutVars>
          <dgm:chMax val="0"/>
          <dgm:chPref val="0"/>
        </dgm:presLayoutVars>
      </dgm:prSet>
      <dgm:spPr/>
    </dgm:pt>
    <dgm:pt modelId="{D064D4FB-D531-433F-8833-ED37F25B52ED}" type="pres">
      <dgm:prSet presAssocID="{D9707998-2497-4E18-BDD3-F8027644CA80}" presName="desTx" presStyleLbl="revTx" presStyleIdx="3" presStyleCnt="6">
        <dgm:presLayoutVars/>
      </dgm:prSet>
      <dgm:spPr/>
    </dgm:pt>
    <dgm:pt modelId="{0EE62829-ED24-434A-A362-F0984ABE699B}" type="pres">
      <dgm:prSet presAssocID="{DE99AE0F-1217-4FB2-B533-FD2416EDB718}" presName="sibTrans" presStyleCnt="0"/>
      <dgm:spPr/>
    </dgm:pt>
    <dgm:pt modelId="{F1673243-45CA-4F51-96D9-9111F0DAB092}" type="pres">
      <dgm:prSet presAssocID="{D4710EA9-4E7A-41B1-8D6E-799BDA8499E9}" presName="compNode" presStyleCnt="0"/>
      <dgm:spPr/>
    </dgm:pt>
    <dgm:pt modelId="{F02F8292-FD53-499E-8314-3E5A27702C04}" type="pres">
      <dgm:prSet presAssocID="{D4710EA9-4E7A-41B1-8D6E-799BDA8499E9}" presName="bgRect" presStyleLbl="bgShp" presStyleIdx="3" presStyleCnt="4"/>
      <dgm:spPr/>
    </dgm:pt>
    <dgm:pt modelId="{602A7F36-D0C5-4EED-9E6A-4D77B6F4E6CB}" type="pres">
      <dgm:prSet presAssocID="{D4710EA9-4E7A-41B1-8D6E-799BDA8499E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ourglass"/>
        </a:ext>
      </dgm:extLst>
    </dgm:pt>
    <dgm:pt modelId="{C12A0EC9-E252-4026-935D-1083FAA15BD4}" type="pres">
      <dgm:prSet presAssocID="{D4710EA9-4E7A-41B1-8D6E-799BDA8499E9}" presName="spaceRect" presStyleCnt="0"/>
      <dgm:spPr/>
    </dgm:pt>
    <dgm:pt modelId="{4FC10DD9-1B88-4D7E-B69E-C03F6AE5F660}" type="pres">
      <dgm:prSet presAssocID="{D4710EA9-4E7A-41B1-8D6E-799BDA8499E9}" presName="parTx" presStyleLbl="revTx" presStyleIdx="4" presStyleCnt="6">
        <dgm:presLayoutVars>
          <dgm:chMax val="0"/>
          <dgm:chPref val="0"/>
        </dgm:presLayoutVars>
      </dgm:prSet>
      <dgm:spPr/>
    </dgm:pt>
    <dgm:pt modelId="{D5330BE6-0F65-476C-BBCD-57104DAE014E}" type="pres">
      <dgm:prSet presAssocID="{D4710EA9-4E7A-41B1-8D6E-799BDA8499E9}" presName="desTx" presStyleLbl="revTx" presStyleIdx="5" presStyleCnt="6">
        <dgm:presLayoutVars/>
      </dgm:prSet>
      <dgm:spPr/>
    </dgm:pt>
  </dgm:ptLst>
  <dgm:cxnLst>
    <dgm:cxn modelId="{6D072A04-DED7-4C71-B927-C8F31223235E}" srcId="{D9707998-2497-4E18-BDD3-F8027644CA80}" destId="{71FD426B-BE7C-483C-9971-3688B64072DA}" srcOrd="0" destOrd="0" parTransId="{068838AC-2FBA-480B-B53B-839E0F300863}" sibTransId="{40CBDFB4-94CB-477D-B020-F17B4C4A10AE}"/>
    <dgm:cxn modelId="{D8F25817-49DC-4951-99D3-697B3DBF457A}" type="presOf" srcId="{C61CE188-B55D-4321-900E-4587970513E6}" destId="{F652C1B4-3061-46B9-8F11-C0ADBEB3F6B6}" srcOrd="0" destOrd="0" presId="urn:microsoft.com/office/officeart/2018/2/layout/IconVerticalSolidList"/>
    <dgm:cxn modelId="{13958A22-8B4B-4993-AF47-4C31D06C2FA9}" srcId="{D4710EA9-4E7A-41B1-8D6E-799BDA8499E9}" destId="{7C8A2ED5-9E4D-4E57-8C43-61ED8FDFB118}" srcOrd="0" destOrd="0" parTransId="{4A09510C-97A5-44EB-81C7-9F772A22F231}" sibTransId="{AB0B8E0B-44F6-4E59-AF29-944F35BF6456}"/>
    <dgm:cxn modelId="{F03EAA2F-3EAB-431C-BB9A-897EE585A198}" srcId="{40E6AC4F-32C4-4913-B616-48B511F71147}" destId="{D4710EA9-4E7A-41B1-8D6E-799BDA8499E9}" srcOrd="3" destOrd="0" parTransId="{B1A9CFB7-4638-480A-ACAE-55B645DD296B}" sibTransId="{DD21D93C-83A4-4641-9916-817730F6AF12}"/>
    <dgm:cxn modelId="{35FB6735-98FC-4BF9-A7B6-B0F7530D3FF3}" srcId="{40E6AC4F-32C4-4913-B616-48B511F71147}" destId="{5073C61F-406C-4262-BBB7-13A1C9F1E409}" srcOrd="0" destOrd="0" parTransId="{1EB3FE7B-702B-4818-8CC9-84639BEDA7BF}" sibTransId="{2840D4D3-326E-45D1-8DCC-2AD7D928C2CA}"/>
    <dgm:cxn modelId="{9EF5F85F-69B4-4A2C-B339-5F9A5E10BFB9}" srcId="{40E6AC4F-32C4-4913-B616-48B511F71147}" destId="{C61CE188-B55D-4321-900E-4587970513E6}" srcOrd="1" destOrd="0" parTransId="{C7ED8FDF-8E75-4632-8954-4475A4068E7F}" sibTransId="{D6AD7F3A-56C6-41B3-B569-AD6FE0B61EEE}"/>
    <dgm:cxn modelId="{48E6766F-8810-4916-8E62-999E6204BC05}" type="presOf" srcId="{D9707998-2497-4E18-BDD3-F8027644CA80}" destId="{DD80953D-535A-4A8F-8526-2F821A23EF15}" srcOrd="0" destOrd="0" presId="urn:microsoft.com/office/officeart/2018/2/layout/IconVerticalSolidList"/>
    <dgm:cxn modelId="{FCF8A051-2889-40B4-87E6-E91783AD26A4}" srcId="{40E6AC4F-32C4-4913-B616-48B511F71147}" destId="{D9707998-2497-4E18-BDD3-F8027644CA80}" srcOrd="2" destOrd="0" parTransId="{8A75A646-4886-4889-8A3D-9C317FFE15DB}" sibTransId="{DE99AE0F-1217-4FB2-B533-FD2416EDB718}"/>
    <dgm:cxn modelId="{6DC5D151-64CD-43AF-9525-D28025C77495}" type="presOf" srcId="{D4710EA9-4E7A-41B1-8D6E-799BDA8499E9}" destId="{4FC10DD9-1B88-4D7E-B69E-C03F6AE5F660}" srcOrd="0" destOrd="0" presId="urn:microsoft.com/office/officeart/2018/2/layout/IconVerticalSolidList"/>
    <dgm:cxn modelId="{9B685F7D-7C35-40C4-8F2C-5E5EE5E23178}" type="presOf" srcId="{71FD426B-BE7C-483C-9971-3688B64072DA}" destId="{D064D4FB-D531-433F-8833-ED37F25B52ED}" srcOrd="0" destOrd="0" presId="urn:microsoft.com/office/officeart/2018/2/layout/IconVerticalSolidList"/>
    <dgm:cxn modelId="{8E5ACA7E-2875-40FF-A4DB-DBD181B1316E}" type="presOf" srcId="{5073C61F-406C-4262-BBB7-13A1C9F1E409}" destId="{EE77D6A8-AE1F-44CC-A7CE-F9DA262D53D2}" srcOrd="0" destOrd="0" presId="urn:microsoft.com/office/officeart/2018/2/layout/IconVerticalSolidList"/>
    <dgm:cxn modelId="{9CDED87E-86BE-4E7B-9F6D-A673064A2AC5}" type="presOf" srcId="{40E6AC4F-32C4-4913-B616-48B511F71147}" destId="{8A09594C-DB7E-4BFE-BDDF-25D53B0A6A06}" srcOrd="0" destOrd="0" presId="urn:microsoft.com/office/officeart/2018/2/layout/IconVerticalSolidList"/>
    <dgm:cxn modelId="{222A2D80-084C-47EA-923C-0AC579EAFF1A}" type="presOf" srcId="{7C8A2ED5-9E4D-4E57-8C43-61ED8FDFB118}" destId="{D5330BE6-0F65-476C-BBCD-57104DAE014E}" srcOrd="0" destOrd="0" presId="urn:microsoft.com/office/officeart/2018/2/layout/IconVerticalSolidList"/>
    <dgm:cxn modelId="{FF9F3482-27C4-44F3-9C64-BF768131D120}" type="presParOf" srcId="{8A09594C-DB7E-4BFE-BDDF-25D53B0A6A06}" destId="{6E06427F-6DC0-4F12-B662-3A058A60B81A}" srcOrd="0" destOrd="0" presId="urn:microsoft.com/office/officeart/2018/2/layout/IconVerticalSolidList"/>
    <dgm:cxn modelId="{431D67F1-02A7-4398-9866-AAF394335FAB}" type="presParOf" srcId="{6E06427F-6DC0-4F12-B662-3A058A60B81A}" destId="{A05D49F2-635D-4F8C-ACB5-C9A6CF353C87}" srcOrd="0" destOrd="0" presId="urn:microsoft.com/office/officeart/2018/2/layout/IconVerticalSolidList"/>
    <dgm:cxn modelId="{C2ABA0AA-7880-46D9-A0CE-1A84A94169ED}" type="presParOf" srcId="{6E06427F-6DC0-4F12-B662-3A058A60B81A}" destId="{F48F4AB1-57CF-411B-BD20-BC251B2A827B}" srcOrd="1" destOrd="0" presId="urn:microsoft.com/office/officeart/2018/2/layout/IconVerticalSolidList"/>
    <dgm:cxn modelId="{1DC8C377-5E16-4E8D-9BE4-B3FB5A211675}" type="presParOf" srcId="{6E06427F-6DC0-4F12-B662-3A058A60B81A}" destId="{05059D1F-FD23-4197-A4A8-E1BDFBC527C8}" srcOrd="2" destOrd="0" presId="urn:microsoft.com/office/officeart/2018/2/layout/IconVerticalSolidList"/>
    <dgm:cxn modelId="{06085A50-E748-40F9-AE4C-B26ECA4C6885}" type="presParOf" srcId="{6E06427F-6DC0-4F12-B662-3A058A60B81A}" destId="{EE77D6A8-AE1F-44CC-A7CE-F9DA262D53D2}" srcOrd="3" destOrd="0" presId="urn:microsoft.com/office/officeart/2018/2/layout/IconVerticalSolidList"/>
    <dgm:cxn modelId="{70FCC2E8-E98A-4ABE-8694-65A84CCF152A}" type="presParOf" srcId="{8A09594C-DB7E-4BFE-BDDF-25D53B0A6A06}" destId="{D44BED9D-C927-4D73-BDB5-D74314911FCC}" srcOrd="1" destOrd="0" presId="urn:microsoft.com/office/officeart/2018/2/layout/IconVerticalSolidList"/>
    <dgm:cxn modelId="{1A70F8CA-3D52-453A-ABE3-7F2FD5A5D607}" type="presParOf" srcId="{8A09594C-DB7E-4BFE-BDDF-25D53B0A6A06}" destId="{A19DF975-6953-470C-830F-D9A4CAC6CFE5}" srcOrd="2" destOrd="0" presId="urn:microsoft.com/office/officeart/2018/2/layout/IconVerticalSolidList"/>
    <dgm:cxn modelId="{E2F2C9AE-682E-4235-9694-0C45E065C2AD}" type="presParOf" srcId="{A19DF975-6953-470C-830F-D9A4CAC6CFE5}" destId="{10B5AEC4-C2DC-4BEC-B659-564721F6B851}" srcOrd="0" destOrd="0" presId="urn:microsoft.com/office/officeart/2018/2/layout/IconVerticalSolidList"/>
    <dgm:cxn modelId="{A60063DC-0CD2-44B5-ACEA-A66C1FEC7ABC}" type="presParOf" srcId="{A19DF975-6953-470C-830F-D9A4CAC6CFE5}" destId="{CAD5270C-54EC-491D-BF00-15CAD6247966}" srcOrd="1" destOrd="0" presId="urn:microsoft.com/office/officeart/2018/2/layout/IconVerticalSolidList"/>
    <dgm:cxn modelId="{176ED6B8-F8BF-450F-BD5C-CFF519307F00}" type="presParOf" srcId="{A19DF975-6953-470C-830F-D9A4CAC6CFE5}" destId="{79BE05DF-3098-475C-A9AC-BAEDBDEF50CE}" srcOrd="2" destOrd="0" presId="urn:microsoft.com/office/officeart/2018/2/layout/IconVerticalSolidList"/>
    <dgm:cxn modelId="{DA43F705-5891-4C89-8AFB-F1D039E76A1D}" type="presParOf" srcId="{A19DF975-6953-470C-830F-D9A4CAC6CFE5}" destId="{F652C1B4-3061-46B9-8F11-C0ADBEB3F6B6}" srcOrd="3" destOrd="0" presId="urn:microsoft.com/office/officeart/2018/2/layout/IconVerticalSolidList"/>
    <dgm:cxn modelId="{465DE322-FE28-4A1E-A1B1-F27E63E29989}" type="presParOf" srcId="{8A09594C-DB7E-4BFE-BDDF-25D53B0A6A06}" destId="{37EDF73B-FE4F-4CBC-8283-59EE77F38958}" srcOrd="3" destOrd="0" presId="urn:microsoft.com/office/officeart/2018/2/layout/IconVerticalSolidList"/>
    <dgm:cxn modelId="{85638099-9530-4C4D-B253-8E727D381440}" type="presParOf" srcId="{8A09594C-DB7E-4BFE-BDDF-25D53B0A6A06}" destId="{635DA18B-1C2A-44F2-A2B7-A7026CED8F41}" srcOrd="4" destOrd="0" presId="urn:microsoft.com/office/officeart/2018/2/layout/IconVerticalSolidList"/>
    <dgm:cxn modelId="{6E7271D8-2FA7-4906-B3E7-6B71A82F6344}" type="presParOf" srcId="{635DA18B-1C2A-44F2-A2B7-A7026CED8F41}" destId="{7C51AF3A-5EA4-4126-82A9-2C43C426DFD7}" srcOrd="0" destOrd="0" presId="urn:microsoft.com/office/officeart/2018/2/layout/IconVerticalSolidList"/>
    <dgm:cxn modelId="{3A65097D-0A83-456C-942F-DADC9BD11D83}" type="presParOf" srcId="{635DA18B-1C2A-44F2-A2B7-A7026CED8F41}" destId="{1ED87843-0C87-47EE-BBA5-B406B061C36C}" srcOrd="1" destOrd="0" presId="urn:microsoft.com/office/officeart/2018/2/layout/IconVerticalSolidList"/>
    <dgm:cxn modelId="{6C006F84-AFF5-46DE-AA01-79CD3248AC90}" type="presParOf" srcId="{635DA18B-1C2A-44F2-A2B7-A7026CED8F41}" destId="{91217273-0618-42C4-A2E4-C0DF2E60491D}" srcOrd="2" destOrd="0" presId="urn:microsoft.com/office/officeart/2018/2/layout/IconVerticalSolidList"/>
    <dgm:cxn modelId="{F91F6AFC-B325-4EFB-A0AA-8DC72AB70F1E}" type="presParOf" srcId="{635DA18B-1C2A-44F2-A2B7-A7026CED8F41}" destId="{DD80953D-535A-4A8F-8526-2F821A23EF15}" srcOrd="3" destOrd="0" presId="urn:microsoft.com/office/officeart/2018/2/layout/IconVerticalSolidList"/>
    <dgm:cxn modelId="{840ED08B-1ABD-49C5-A949-CA72C08BBE38}" type="presParOf" srcId="{635DA18B-1C2A-44F2-A2B7-A7026CED8F41}" destId="{D064D4FB-D531-433F-8833-ED37F25B52ED}" srcOrd="4" destOrd="0" presId="urn:microsoft.com/office/officeart/2018/2/layout/IconVerticalSolidList"/>
    <dgm:cxn modelId="{FAE54829-81D8-4EAE-8669-A5017FFFB33C}" type="presParOf" srcId="{8A09594C-DB7E-4BFE-BDDF-25D53B0A6A06}" destId="{0EE62829-ED24-434A-A362-F0984ABE699B}" srcOrd="5" destOrd="0" presId="urn:microsoft.com/office/officeart/2018/2/layout/IconVerticalSolidList"/>
    <dgm:cxn modelId="{596A7FA8-D111-44FA-833B-F00B309BF3DF}" type="presParOf" srcId="{8A09594C-DB7E-4BFE-BDDF-25D53B0A6A06}" destId="{F1673243-45CA-4F51-96D9-9111F0DAB092}" srcOrd="6" destOrd="0" presId="urn:microsoft.com/office/officeart/2018/2/layout/IconVerticalSolidList"/>
    <dgm:cxn modelId="{52DFFE86-7F86-4D0A-A295-2798AFF1A415}" type="presParOf" srcId="{F1673243-45CA-4F51-96D9-9111F0DAB092}" destId="{F02F8292-FD53-499E-8314-3E5A27702C04}" srcOrd="0" destOrd="0" presId="urn:microsoft.com/office/officeart/2018/2/layout/IconVerticalSolidList"/>
    <dgm:cxn modelId="{D4758008-7E08-40A7-827A-076662FEFE9D}" type="presParOf" srcId="{F1673243-45CA-4F51-96D9-9111F0DAB092}" destId="{602A7F36-D0C5-4EED-9E6A-4D77B6F4E6CB}" srcOrd="1" destOrd="0" presId="urn:microsoft.com/office/officeart/2018/2/layout/IconVerticalSolidList"/>
    <dgm:cxn modelId="{65AD8F83-6AB4-4B50-AEF7-526757E11AAD}" type="presParOf" srcId="{F1673243-45CA-4F51-96D9-9111F0DAB092}" destId="{C12A0EC9-E252-4026-935D-1083FAA15BD4}" srcOrd="2" destOrd="0" presId="urn:microsoft.com/office/officeart/2018/2/layout/IconVerticalSolidList"/>
    <dgm:cxn modelId="{EFB0FE10-FC41-476B-99C5-FBBF7885E193}" type="presParOf" srcId="{F1673243-45CA-4F51-96D9-9111F0DAB092}" destId="{4FC10DD9-1B88-4D7E-B69E-C03F6AE5F660}" srcOrd="3" destOrd="0" presId="urn:microsoft.com/office/officeart/2018/2/layout/IconVerticalSolidList"/>
    <dgm:cxn modelId="{685A7F6E-18BF-480E-8C74-C0B6516E914F}" type="presParOf" srcId="{F1673243-45CA-4F51-96D9-9111F0DAB092}" destId="{D5330BE6-0F65-476C-BBCD-57104DAE014E}" srcOrd="4"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6F187D-77D9-48B6-9200-ECC0DFBF8EA6}">
      <dsp:nvSpPr>
        <dsp:cNvPr id="0" name=""/>
        <dsp:cNvSpPr/>
      </dsp:nvSpPr>
      <dsp:spPr>
        <a:xfrm>
          <a:off x="0" y="4351"/>
          <a:ext cx="10880726" cy="101283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B6A167-59E7-4662-AEB0-642BAA4409F6}">
      <dsp:nvSpPr>
        <dsp:cNvPr id="0" name=""/>
        <dsp:cNvSpPr/>
      </dsp:nvSpPr>
      <dsp:spPr>
        <a:xfrm>
          <a:off x="306381" y="232238"/>
          <a:ext cx="557056" cy="5570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C50DF0B-7CFC-4B95-AF19-5C6F8265011C}">
      <dsp:nvSpPr>
        <dsp:cNvPr id="0" name=""/>
        <dsp:cNvSpPr/>
      </dsp:nvSpPr>
      <dsp:spPr>
        <a:xfrm>
          <a:off x="1169819" y="4351"/>
          <a:ext cx="9709762" cy="1012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191" tIns="107191" rIns="107191" bIns="107191" numCol="1" spcCol="1270" anchor="ctr" anchorCtr="0">
          <a:noAutofit/>
        </a:bodyPr>
        <a:lstStyle/>
        <a:p>
          <a:pPr marL="0" lvl="0" indent="0" algn="l" defTabSz="977900">
            <a:lnSpc>
              <a:spcPct val="100000"/>
            </a:lnSpc>
            <a:spcBef>
              <a:spcPct val="0"/>
            </a:spcBef>
            <a:spcAft>
              <a:spcPct val="35000"/>
            </a:spcAft>
            <a:buNone/>
          </a:pPr>
          <a:r>
            <a:rPr lang="en-US" sz="2200" kern="1200"/>
            <a:t>Turn your tool into something more user friendly</a:t>
          </a:r>
        </a:p>
      </dsp:txBody>
      <dsp:txXfrm>
        <a:off x="1169819" y="4351"/>
        <a:ext cx="9709762" cy="1012830"/>
      </dsp:txXfrm>
    </dsp:sp>
    <dsp:sp modelId="{D2FCEDE9-DBDD-4CB8-97F1-E42747B69001}">
      <dsp:nvSpPr>
        <dsp:cNvPr id="0" name=""/>
        <dsp:cNvSpPr/>
      </dsp:nvSpPr>
      <dsp:spPr>
        <a:xfrm>
          <a:off x="0" y="1270390"/>
          <a:ext cx="10880726" cy="101283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195E63-87BB-46C1-9DBD-CEBE259810C0}">
      <dsp:nvSpPr>
        <dsp:cNvPr id="0" name=""/>
        <dsp:cNvSpPr/>
      </dsp:nvSpPr>
      <dsp:spPr>
        <a:xfrm>
          <a:off x="306381" y="1498277"/>
          <a:ext cx="557056" cy="55705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EEE21AB-736C-4F86-86BA-8E54B469C2DD}">
      <dsp:nvSpPr>
        <dsp:cNvPr id="0" name=""/>
        <dsp:cNvSpPr/>
      </dsp:nvSpPr>
      <dsp:spPr>
        <a:xfrm>
          <a:off x="1169819" y="1270390"/>
          <a:ext cx="4896326" cy="1012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191" tIns="107191" rIns="107191" bIns="107191" numCol="1" spcCol="1270" anchor="ctr" anchorCtr="0">
          <a:noAutofit/>
        </a:bodyPr>
        <a:lstStyle/>
        <a:p>
          <a:pPr marL="0" lvl="0" indent="0" algn="l" defTabSz="977900">
            <a:lnSpc>
              <a:spcPct val="100000"/>
            </a:lnSpc>
            <a:spcBef>
              <a:spcPct val="0"/>
            </a:spcBef>
            <a:spcAft>
              <a:spcPct val="35000"/>
            </a:spcAft>
            <a:buNone/>
          </a:pPr>
          <a:r>
            <a:rPr lang="en-US" sz="2200" kern="1200" dirty="0"/>
            <a:t>Gather input from a user with tools such as:</a:t>
          </a:r>
        </a:p>
      </dsp:txBody>
      <dsp:txXfrm>
        <a:off x="1169819" y="1270390"/>
        <a:ext cx="4896326" cy="1012830"/>
      </dsp:txXfrm>
    </dsp:sp>
    <dsp:sp modelId="{506DEA7F-57CF-4DD7-B2F5-22C204F40BE3}">
      <dsp:nvSpPr>
        <dsp:cNvPr id="0" name=""/>
        <dsp:cNvSpPr/>
      </dsp:nvSpPr>
      <dsp:spPr>
        <a:xfrm>
          <a:off x="6066146" y="1270390"/>
          <a:ext cx="4813436" cy="1012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191" tIns="107191" rIns="107191" bIns="107191" numCol="1" spcCol="1270" anchor="ctr" anchorCtr="0">
          <a:noAutofit/>
        </a:bodyPr>
        <a:lstStyle/>
        <a:p>
          <a:pPr marL="0" lvl="0" indent="0" algn="l" defTabSz="800100">
            <a:lnSpc>
              <a:spcPct val="100000"/>
            </a:lnSpc>
            <a:spcBef>
              <a:spcPct val="0"/>
            </a:spcBef>
            <a:spcAft>
              <a:spcPct val="35000"/>
            </a:spcAft>
            <a:buNone/>
          </a:pPr>
          <a:r>
            <a:rPr lang="en-US" sz="1800" kern="1200" dirty="0"/>
            <a:t>- Text boxes		- Date pickers</a:t>
          </a:r>
        </a:p>
        <a:p>
          <a:pPr marL="0" lvl="0" indent="0" algn="l" defTabSz="800100">
            <a:lnSpc>
              <a:spcPct val="100000"/>
            </a:lnSpc>
            <a:spcBef>
              <a:spcPct val="0"/>
            </a:spcBef>
            <a:spcAft>
              <a:spcPct val="35000"/>
            </a:spcAft>
            <a:buNone/>
          </a:pPr>
          <a:r>
            <a:rPr lang="en-US" sz="1800" kern="1200" dirty="0"/>
            <a:t>- Submit Buttons</a:t>
          </a:r>
        </a:p>
      </dsp:txBody>
      <dsp:txXfrm>
        <a:off x="6066146" y="1270390"/>
        <a:ext cx="4813436" cy="1012830"/>
      </dsp:txXfrm>
    </dsp:sp>
    <dsp:sp modelId="{C8888E3A-8131-43F1-869F-C6424D331CBF}">
      <dsp:nvSpPr>
        <dsp:cNvPr id="0" name=""/>
        <dsp:cNvSpPr/>
      </dsp:nvSpPr>
      <dsp:spPr>
        <a:xfrm>
          <a:off x="0" y="2536428"/>
          <a:ext cx="10880726" cy="101283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4BFD5D-8A67-4171-845F-6EE852DB00E8}">
      <dsp:nvSpPr>
        <dsp:cNvPr id="0" name=""/>
        <dsp:cNvSpPr/>
      </dsp:nvSpPr>
      <dsp:spPr>
        <a:xfrm>
          <a:off x="306381" y="2764315"/>
          <a:ext cx="557056" cy="55705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2A7B643-F8FC-4083-B8E6-981ACE4E1B25}">
      <dsp:nvSpPr>
        <dsp:cNvPr id="0" name=""/>
        <dsp:cNvSpPr/>
      </dsp:nvSpPr>
      <dsp:spPr>
        <a:xfrm>
          <a:off x="1169819" y="2536428"/>
          <a:ext cx="4896326" cy="1012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191" tIns="107191" rIns="107191" bIns="107191" numCol="1" spcCol="1270" anchor="ctr" anchorCtr="0">
          <a:noAutofit/>
        </a:bodyPr>
        <a:lstStyle/>
        <a:p>
          <a:pPr marL="0" lvl="0" indent="0" algn="l" defTabSz="977900">
            <a:lnSpc>
              <a:spcPct val="100000"/>
            </a:lnSpc>
            <a:spcBef>
              <a:spcPct val="0"/>
            </a:spcBef>
            <a:spcAft>
              <a:spcPct val="35000"/>
            </a:spcAft>
            <a:buNone/>
          </a:pPr>
          <a:r>
            <a:rPr lang="en-US" sz="2200" kern="1200"/>
            <a:t>Display large, interactive data sets for output</a:t>
          </a:r>
        </a:p>
      </dsp:txBody>
      <dsp:txXfrm>
        <a:off x="1169819" y="2536428"/>
        <a:ext cx="4896326" cy="1012830"/>
      </dsp:txXfrm>
    </dsp:sp>
    <dsp:sp modelId="{3FC37B7C-6921-4A03-B5D5-EBECD59B67BD}">
      <dsp:nvSpPr>
        <dsp:cNvPr id="0" name=""/>
        <dsp:cNvSpPr/>
      </dsp:nvSpPr>
      <dsp:spPr>
        <a:xfrm>
          <a:off x="6066146" y="2536428"/>
          <a:ext cx="4813436" cy="1012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191" tIns="107191" rIns="107191" bIns="107191" numCol="1" spcCol="1270" anchor="ctr" anchorCtr="0">
          <a:noAutofit/>
        </a:bodyPr>
        <a:lstStyle/>
        <a:p>
          <a:pPr marL="174625" lvl="0" indent="-174625" algn="l" defTabSz="800100">
            <a:lnSpc>
              <a:spcPct val="100000"/>
            </a:lnSpc>
            <a:spcBef>
              <a:spcPct val="0"/>
            </a:spcBef>
            <a:spcAft>
              <a:spcPct val="35000"/>
            </a:spcAft>
            <a:buNone/>
          </a:pPr>
          <a:r>
            <a:rPr lang="en-US" sz="1800" kern="1200" dirty="0"/>
            <a:t>- GUI can even adapt to screen resolutions and touch screens</a:t>
          </a:r>
          <a:br>
            <a:rPr lang="en-US" sz="1500" kern="1200" dirty="0"/>
          </a:br>
          <a:endParaRPr lang="en-US" sz="1500" kern="1200" dirty="0"/>
        </a:p>
      </dsp:txBody>
      <dsp:txXfrm>
        <a:off x="6066146" y="2536428"/>
        <a:ext cx="4813436" cy="1012830"/>
      </dsp:txXfrm>
    </dsp:sp>
    <dsp:sp modelId="{FCA8AE58-FF95-4CFB-8485-E600DE147A31}">
      <dsp:nvSpPr>
        <dsp:cNvPr id="0" name=""/>
        <dsp:cNvSpPr/>
      </dsp:nvSpPr>
      <dsp:spPr>
        <a:xfrm>
          <a:off x="0" y="3802467"/>
          <a:ext cx="10880726" cy="101283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D71319-1BA9-4DE1-91C7-A7B3F0A7BACA}">
      <dsp:nvSpPr>
        <dsp:cNvPr id="0" name=""/>
        <dsp:cNvSpPr/>
      </dsp:nvSpPr>
      <dsp:spPr>
        <a:xfrm>
          <a:off x="306381" y="4030354"/>
          <a:ext cx="557056" cy="55705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C97D1CC-1FC8-4F67-83DE-034668702815}">
      <dsp:nvSpPr>
        <dsp:cNvPr id="0" name=""/>
        <dsp:cNvSpPr/>
      </dsp:nvSpPr>
      <dsp:spPr>
        <a:xfrm>
          <a:off x="1169819" y="3802467"/>
          <a:ext cx="9709762" cy="1012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191" tIns="107191" rIns="107191" bIns="107191" numCol="1" spcCol="1270" anchor="ctr" anchorCtr="0">
          <a:noAutofit/>
        </a:bodyPr>
        <a:lstStyle/>
        <a:p>
          <a:pPr marL="0" lvl="0" indent="0" algn="l" defTabSz="977900">
            <a:lnSpc>
              <a:spcPct val="100000"/>
            </a:lnSpc>
            <a:spcBef>
              <a:spcPct val="0"/>
            </a:spcBef>
            <a:spcAft>
              <a:spcPct val="35000"/>
            </a:spcAft>
            <a:buNone/>
          </a:pPr>
          <a:r>
            <a:rPr lang="en-US" sz="2200" kern="1200"/>
            <a:t>WPF data binding is a feature that allows us to show live data changes in the GUI</a:t>
          </a:r>
        </a:p>
      </dsp:txBody>
      <dsp:txXfrm>
        <a:off x="1169819" y="3802467"/>
        <a:ext cx="9709762" cy="10128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80B4A1-9D8C-4A1C-85AC-E42456D3CF56}">
      <dsp:nvSpPr>
        <dsp:cNvPr id="0" name=""/>
        <dsp:cNvSpPr/>
      </dsp:nvSpPr>
      <dsp:spPr>
        <a:xfrm>
          <a:off x="0" y="4351"/>
          <a:ext cx="10880726" cy="101283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3692AE-977B-47AB-A8A2-47EAF0945224}">
      <dsp:nvSpPr>
        <dsp:cNvPr id="0" name=""/>
        <dsp:cNvSpPr/>
      </dsp:nvSpPr>
      <dsp:spPr>
        <a:xfrm>
          <a:off x="306381" y="232238"/>
          <a:ext cx="557056" cy="5570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2251E8B-25B4-4870-BFC9-3F3A014A9CAF}">
      <dsp:nvSpPr>
        <dsp:cNvPr id="0" name=""/>
        <dsp:cNvSpPr/>
      </dsp:nvSpPr>
      <dsp:spPr>
        <a:xfrm>
          <a:off x="1169819" y="4351"/>
          <a:ext cx="9709762" cy="1012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191" tIns="107191" rIns="107191" bIns="107191" numCol="1" spcCol="1270" anchor="ctr" anchorCtr="0">
          <a:noAutofit/>
        </a:bodyPr>
        <a:lstStyle/>
        <a:p>
          <a:pPr marL="0" lvl="0" indent="0" algn="l" defTabSz="977900">
            <a:lnSpc>
              <a:spcPct val="100000"/>
            </a:lnSpc>
            <a:spcBef>
              <a:spcPct val="0"/>
            </a:spcBef>
            <a:spcAft>
              <a:spcPct val="35000"/>
            </a:spcAft>
            <a:buNone/>
          </a:pPr>
          <a:r>
            <a:rPr lang="en-US" sz="2200" kern="1200"/>
            <a:t>Powerful IDE for writing XAML or C# based GUI code</a:t>
          </a:r>
        </a:p>
      </dsp:txBody>
      <dsp:txXfrm>
        <a:off x="1169819" y="4351"/>
        <a:ext cx="9709762" cy="1012830"/>
      </dsp:txXfrm>
    </dsp:sp>
    <dsp:sp modelId="{6E20BFFE-70E9-4A3C-85A6-BDE355054732}">
      <dsp:nvSpPr>
        <dsp:cNvPr id="0" name=""/>
        <dsp:cNvSpPr/>
      </dsp:nvSpPr>
      <dsp:spPr>
        <a:xfrm>
          <a:off x="0" y="1270390"/>
          <a:ext cx="10880726" cy="101283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430D99-6B11-46F3-B56B-A8D8B53E81E6}">
      <dsp:nvSpPr>
        <dsp:cNvPr id="0" name=""/>
        <dsp:cNvSpPr/>
      </dsp:nvSpPr>
      <dsp:spPr>
        <a:xfrm>
          <a:off x="306381" y="1498277"/>
          <a:ext cx="557056" cy="55705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371FD07-C285-42E4-9172-8A67895DD696}">
      <dsp:nvSpPr>
        <dsp:cNvPr id="0" name=""/>
        <dsp:cNvSpPr/>
      </dsp:nvSpPr>
      <dsp:spPr>
        <a:xfrm>
          <a:off x="1169819" y="1270390"/>
          <a:ext cx="4896326" cy="1012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191" tIns="107191" rIns="107191" bIns="107191" numCol="1" spcCol="1270" anchor="ctr" anchorCtr="0">
          <a:noAutofit/>
        </a:bodyPr>
        <a:lstStyle/>
        <a:p>
          <a:pPr marL="0" lvl="0" indent="0" algn="l" defTabSz="977900">
            <a:lnSpc>
              <a:spcPct val="100000"/>
            </a:lnSpc>
            <a:spcBef>
              <a:spcPct val="0"/>
            </a:spcBef>
            <a:spcAft>
              <a:spcPct val="35000"/>
            </a:spcAft>
            <a:buNone/>
          </a:pPr>
          <a:r>
            <a:rPr lang="en-US" sz="2200" kern="1200"/>
            <a:t>GUI for editing XAML code in real time</a:t>
          </a:r>
        </a:p>
      </dsp:txBody>
      <dsp:txXfrm>
        <a:off x="1169819" y="1270390"/>
        <a:ext cx="4896326" cy="1012830"/>
      </dsp:txXfrm>
    </dsp:sp>
    <dsp:sp modelId="{74696D5A-3BFA-43E8-8A79-189B5EEEDB8C}">
      <dsp:nvSpPr>
        <dsp:cNvPr id="0" name=""/>
        <dsp:cNvSpPr/>
      </dsp:nvSpPr>
      <dsp:spPr>
        <a:xfrm>
          <a:off x="6066146" y="1270390"/>
          <a:ext cx="4813436" cy="1012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191" tIns="107191" rIns="107191" bIns="107191" numCol="1" spcCol="1270" anchor="ctr" anchorCtr="0">
          <a:noAutofit/>
        </a:bodyPr>
        <a:lstStyle/>
        <a:p>
          <a:pPr marL="0" lvl="0" indent="0" algn="l" defTabSz="800100">
            <a:lnSpc>
              <a:spcPct val="100000"/>
            </a:lnSpc>
            <a:spcBef>
              <a:spcPct val="0"/>
            </a:spcBef>
            <a:spcAft>
              <a:spcPct val="35000"/>
            </a:spcAft>
            <a:buNone/>
          </a:pPr>
          <a:r>
            <a:rPr lang="en-US" sz="1800" kern="1200" dirty="0"/>
            <a:t>Changing an option in the rendered form causes VS to update the code and the opposite</a:t>
          </a:r>
        </a:p>
      </dsp:txBody>
      <dsp:txXfrm>
        <a:off x="6066146" y="1270390"/>
        <a:ext cx="4813436" cy="1012830"/>
      </dsp:txXfrm>
    </dsp:sp>
    <dsp:sp modelId="{1FC7EE80-0752-4D9B-8D5B-D433A657734E}">
      <dsp:nvSpPr>
        <dsp:cNvPr id="0" name=""/>
        <dsp:cNvSpPr/>
      </dsp:nvSpPr>
      <dsp:spPr>
        <a:xfrm>
          <a:off x="0" y="2536428"/>
          <a:ext cx="10880726" cy="101283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5C1E9F-1E4B-4D71-BEED-BC7F0E6761D3}">
      <dsp:nvSpPr>
        <dsp:cNvPr id="0" name=""/>
        <dsp:cNvSpPr/>
      </dsp:nvSpPr>
      <dsp:spPr>
        <a:xfrm>
          <a:off x="306381" y="2764315"/>
          <a:ext cx="557056" cy="55705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A70620B-85F5-42E9-80F1-AA276A8E3BEB}">
      <dsp:nvSpPr>
        <dsp:cNvPr id="0" name=""/>
        <dsp:cNvSpPr/>
      </dsp:nvSpPr>
      <dsp:spPr>
        <a:xfrm>
          <a:off x="1169819" y="2536428"/>
          <a:ext cx="9709762" cy="1012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191" tIns="107191" rIns="107191" bIns="107191" numCol="1" spcCol="1270" anchor="ctr" anchorCtr="0">
          <a:noAutofit/>
        </a:bodyPr>
        <a:lstStyle/>
        <a:p>
          <a:pPr marL="0" lvl="0" indent="0" algn="l" defTabSz="977900">
            <a:lnSpc>
              <a:spcPct val="100000"/>
            </a:lnSpc>
            <a:spcBef>
              <a:spcPct val="0"/>
            </a:spcBef>
            <a:spcAft>
              <a:spcPct val="35000"/>
            </a:spcAft>
            <a:buNone/>
          </a:pPr>
          <a:r>
            <a:rPr lang="en-US" sz="2200" kern="1200"/>
            <a:t>Drag and drop functionality for adding new controls</a:t>
          </a:r>
        </a:p>
      </dsp:txBody>
      <dsp:txXfrm>
        <a:off x="1169819" y="2536428"/>
        <a:ext cx="9709762" cy="1012830"/>
      </dsp:txXfrm>
    </dsp:sp>
    <dsp:sp modelId="{69FBC543-F843-4F5B-8F8E-62DAABB32B71}">
      <dsp:nvSpPr>
        <dsp:cNvPr id="0" name=""/>
        <dsp:cNvSpPr/>
      </dsp:nvSpPr>
      <dsp:spPr>
        <a:xfrm>
          <a:off x="0" y="3802467"/>
          <a:ext cx="10880726" cy="101283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903D0C-A6D3-4FC1-95C5-3A2A146A67C2}">
      <dsp:nvSpPr>
        <dsp:cNvPr id="0" name=""/>
        <dsp:cNvSpPr/>
      </dsp:nvSpPr>
      <dsp:spPr>
        <a:xfrm>
          <a:off x="306381" y="4030354"/>
          <a:ext cx="557056" cy="55705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A809405-D9B3-42AE-BFBD-3FDBDB3E896F}">
      <dsp:nvSpPr>
        <dsp:cNvPr id="0" name=""/>
        <dsp:cNvSpPr/>
      </dsp:nvSpPr>
      <dsp:spPr>
        <a:xfrm>
          <a:off x="1169819" y="3802467"/>
          <a:ext cx="9709762" cy="1012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191" tIns="107191" rIns="107191" bIns="107191" numCol="1" spcCol="1270" anchor="ctr" anchorCtr="0">
          <a:noAutofit/>
        </a:bodyPr>
        <a:lstStyle/>
        <a:p>
          <a:pPr marL="0" lvl="0" indent="0" algn="l" defTabSz="977900">
            <a:lnSpc>
              <a:spcPct val="100000"/>
            </a:lnSpc>
            <a:spcBef>
              <a:spcPct val="0"/>
            </a:spcBef>
            <a:spcAft>
              <a:spcPct val="35000"/>
            </a:spcAft>
            <a:buNone/>
          </a:pPr>
          <a:r>
            <a:rPr lang="en-US" sz="2200" kern="1200"/>
            <a:t>Easy GUI guided based support for setting advanced options</a:t>
          </a:r>
        </a:p>
      </dsp:txBody>
      <dsp:txXfrm>
        <a:off x="1169819" y="3802467"/>
        <a:ext cx="9709762" cy="10128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59B653-1222-4059-A7DF-B7CFABA7A399}">
      <dsp:nvSpPr>
        <dsp:cNvPr id="0" name=""/>
        <dsp:cNvSpPr/>
      </dsp:nvSpPr>
      <dsp:spPr>
        <a:xfrm>
          <a:off x="0" y="4351"/>
          <a:ext cx="10880726" cy="101283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668AA8-6364-4231-BB93-4FBF4EA8224A}">
      <dsp:nvSpPr>
        <dsp:cNvPr id="0" name=""/>
        <dsp:cNvSpPr/>
      </dsp:nvSpPr>
      <dsp:spPr>
        <a:xfrm>
          <a:off x="306381" y="232238"/>
          <a:ext cx="557056" cy="5570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686D91-F461-43D8-9B9F-5474E795B878}">
      <dsp:nvSpPr>
        <dsp:cNvPr id="0" name=""/>
        <dsp:cNvSpPr/>
      </dsp:nvSpPr>
      <dsp:spPr>
        <a:xfrm>
          <a:off x="1169819" y="4351"/>
          <a:ext cx="4896326" cy="1012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191" tIns="107191" rIns="107191" bIns="107191" numCol="1" spcCol="1270" anchor="ctr" anchorCtr="0">
          <a:noAutofit/>
        </a:bodyPr>
        <a:lstStyle/>
        <a:p>
          <a:pPr marL="0" lvl="0" indent="0" algn="l" defTabSz="977900">
            <a:lnSpc>
              <a:spcPct val="100000"/>
            </a:lnSpc>
            <a:spcBef>
              <a:spcPct val="0"/>
            </a:spcBef>
            <a:spcAft>
              <a:spcPct val="35000"/>
            </a:spcAft>
            <a:buNone/>
          </a:pPr>
          <a:r>
            <a:rPr lang="en-US" sz="2200" kern="1200"/>
            <a:t>Visual Studio Express</a:t>
          </a:r>
        </a:p>
      </dsp:txBody>
      <dsp:txXfrm>
        <a:off x="1169819" y="4351"/>
        <a:ext cx="4896326" cy="1012830"/>
      </dsp:txXfrm>
    </dsp:sp>
    <dsp:sp modelId="{0E88A9D1-023A-445E-AAF9-21ED50490E3D}">
      <dsp:nvSpPr>
        <dsp:cNvPr id="0" name=""/>
        <dsp:cNvSpPr/>
      </dsp:nvSpPr>
      <dsp:spPr>
        <a:xfrm>
          <a:off x="6066146" y="4351"/>
          <a:ext cx="4813436" cy="1012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191" tIns="107191" rIns="107191" bIns="107191" numCol="1" spcCol="1270" anchor="ctr" anchorCtr="0">
          <a:noAutofit/>
        </a:bodyPr>
        <a:lstStyle/>
        <a:p>
          <a:pPr marL="0" lvl="0" indent="0" algn="l" defTabSz="800100">
            <a:lnSpc>
              <a:spcPct val="100000"/>
            </a:lnSpc>
            <a:spcBef>
              <a:spcPct val="0"/>
            </a:spcBef>
            <a:spcAft>
              <a:spcPct val="35000"/>
            </a:spcAft>
            <a:buNone/>
          </a:pPr>
          <a:r>
            <a:rPr lang="en-US" sz="1800" kern="1200" dirty="0"/>
            <a:t>Free for everyone but discontinued</a:t>
          </a:r>
        </a:p>
      </dsp:txBody>
      <dsp:txXfrm>
        <a:off x="6066146" y="4351"/>
        <a:ext cx="4813436" cy="1012830"/>
      </dsp:txXfrm>
    </dsp:sp>
    <dsp:sp modelId="{5B6B60D5-9D31-4D09-8E2A-3A7FF30997C4}">
      <dsp:nvSpPr>
        <dsp:cNvPr id="0" name=""/>
        <dsp:cNvSpPr/>
      </dsp:nvSpPr>
      <dsp:spPr>
        <a:xfrm>
          <a:off x="0" y="1270390"/>
          <a:ext cx="10880726" cy="101283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A75440-3331-4080-8B3F-301FCB7ECAE8}">
      <dsp:nvSpPr>
        <dsp:cNvPr id="0" name=""/>
        <dsp:cNvSpPr/>
      </dsp:nvSpPr>
      <dsp:spPr>
        <a:xfrm>
          <a:off x="306381" y="1498277"/>
          <a:ext cx="557056" cy="55705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9DF7EA-8C50-4B4B-B5A6-BC18FB336B6B}">
      <dsp:nvSpPr>
        <dsp:cNvPr id="0" name=""/>
        <dsp:cNvSpPr/>
      </dsp:nvSpPr>
      <dsp:spPr>
        <a:xfrm>
          <a:off x="1169819" y="1270390"/>
          <a:ext cx="4896326" cy="1012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191" tIns="107191" rIns="107191" bIns="107191" numCol="1" spcCol="1270" anchor="ctr" anchorCtr="0">
          <a:noAutofit/>
        </a:bodyPr>
        <a:lstStyle/>
        <a:p>
          <a:pPr marL="0" lvl="0" indent="0" algn="l" defTabSz="977900">
            <a:lnSpc>
              <a:spcPct val="100000"/>
            </a:lnSpc>
            <a:spcBef>
              <a:spcPct val="0"/>
            </a:spcBef>
            <a:spcAft>
              <a:spcPct val="35000"/>
            </a:spcAft>
            <a:buNone/>
          </a:pPr>
          <a:r>
            <a:rPr lang="en-US" sz="2200" kern="1200"/>
            <a:t>Visual Studio Community</a:t>
          </a:r>
        </a:p>
      </dsp:txBody>
      <dsp:txXfrm>
        <a:off x="1169819" y="1270390"/>
        <a:ext cx="4896326" cy="1012830"/>
      </dsp:txXfrm>
    </dsp:sp>
    <dsp:sp modelId="{ECED687E-8BA0-4DC5-A007-FE40194EFFB1}">
      <dsp:nvSpPr>
        <dsp:cNvPr id="0" name=""/>
        <dsp:cNvSpPr/>
      </dsp:nvSpPr>
      <dsp:spPr>
        <a:xfrm>
          <a:off x="6066146" y="1270390"/>
          <a:ext cx="4813436" cy="1012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191" tIns="107191" rIns="107191" bIns="107191" numCol="1" spcCol="1270" anchor="ctr" anchorCtr="0">
          <a:noAutofit/>
        </a:bodyPr>
        <a:lstStyle/>
        <a:p>
          <a:pPr marL="0" lvl="0" indent="0" algn="l" defTabSz="800100">
            <a:lnSpc>
              <a:spcPct val="100000"/>
            </a:lnSpc>
            <a:spcBef>
              <a:spcPct val="0"/>
            </a:spcBef>
            <a:spcAft>
              <a:spcPct val="35000"/>
            </a:spcAft>
            <a:buNone/>
          </a:pPr>
          <a:r>
            <a:rPr lang="en-US" sz="1800" kern="1200" dirty="0"/>
            <a:t>Free for use on Opensource, Classroom training, Academic research</a:t>
          </a:r>
        </a:p>
        <a:p>
          <a:pPr marL="0" lvl="0" indent="0" algn="l" defTabSz="800100">
            <a:lnSpc>
              <a:spcPct val="100000"/>
            </a:lnSpc>
            <a:spcBef>
              <a:spcPct val="0"/>
            </a:spcBef>
            <a:spcAft>
              <a:spcPct val="35000"/>
            </a:spcAft>
            <a:buNone/>
          </a:pPr>
          <a:r>
            <a:rPr lang="en-US" sz="1800" b="1" kern="1200" dirty="0"/>
            <a:t>Not for Enterprise</a:t>
          </a:r>
        </a:p>
      </dsp:txBody>
      <dsp:txXfrm>
        <a:off x="6066146" y="1270390"/>
        <a:ext cx="4813436" cy="1012830"/>
      </dsp:txXfrm>
    </dsp:sp>
    <dsp:sp modelId="{F4EDC5D1-DBF9-41F6-AB2A-D59E80AEDECE}">
      <dsp:nvSpPr>
        <dsp:cNvPr id="0" name=""/>
        <dsp:cNvSpPr/>
      </dsp:nvSpPr>
      <dsp:spPr>
        <a:xfrm>
          <a:off x="0" y="2536428"/>
          <a:ext cx="10880726" cy="101283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053FA4-60EA-43A7-886A-3AF4FA0A6D95}">
      <dsp:nvSpPr>
        <dsp:cNvPr id="0" name=""/>
        <dsp:cNvSpPr/>
      </dsp:nvSpPr>
      <dsp:spPr>
        <a:xfrm>
          <a:off x="306381" y="2764315"/>
          <a:ext cx="557056" cy="55705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562D4B-463F-47A1-B88D-3ADD628B2C87}">
      <dsp:nvSpPr>
        <dsp:cNvPr id="0" name=""/>
        <dsp:cNvSpPr/>
      </dsp:nvSpPr>
      <dsp:spPr>
        <a:xfrm>
          <a:off x="1169819" y="2536428"/>
          <a:ext cx="4896326" cy="1012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191" tIns="107191" rIns="107191" bIns="107191" numCol="1" spcCol="1270" anchor="ctr" anchorCtr="0">
          <a:noAutofit/>
        </a:bodyPr>
        <a:lstStyle/>
        <a:p>
          <a:pPr marL="0" lvl="0" indent="0" algn="l" defTabSz="977900">
            <a:lnSpc>
              <a:spcPct val="100000"/>
            </a:lnSpc>
            <a:spcBef>
              <a:spcPct val="0"/>
            </a:spcBef>
            <a:spcAft>
              <a:spcPct val="35000"/>
            </a:spcAft>
            <a:buNone/>
          </a:pPr>
          <a:r>
            <a:rPr lang="en-US" sz="2200" kern="1200"/>
            <a:t>Visual Studio Professional</a:t>
          </a:r>
        </a:p>
      </dsp:txBody>
      <dsp:txXfrm>
        <a:off x="1169819" y="2536428"/>
        <a:ext cx="4896326" cy="1012830"/>
      </dsp:txXfrm>
    </dsp:sp>
    <dsp:sp modelId="{F6BCD6B0-674A-448A-81B9-C697ECAB419B}">
      <dsp:nvSpPr>
        <dsp:cNvPr id="0" name=""/>
        <dsp:cNvSpPr/>
      </dsp:nvSpPr>
      <dsp:spPr>
        <a:xfrm>
          <a:off x="6066146" y="2536428"/>
          <a:ext cx="4813436" cy="1012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191" tIns="107191" rIns="107191" bIns="107191" numCol="1" spcCol="1270" anchor="ctr" anchorCtr="0">
          <a:noAutofit/>
        </a:bodyPr>
        <a:lstStyle/>
        <a:p>
          <a:pPr marL="0" lvl="0" indent="0" algn="l" defTabSz="800100">
            <a:lnSpc>
              <a:spcPct val="100000"/>
            </a:lnSpc>
            <a:spcBef>
              <a:spcPct val="0"/>
            </a:spcBef>
            <a:spcAft>
              <a:spcPct val="35000"/>
            </a:spcAft>
            <a:buNone/>
          </a:pPr>
          <a:r>
            <a:rPr lang="en-US" sz="1800" kern="1200" dirty="0"/>
            <a:t>Same version as community but for Enterprise</a:t>
          </a:r>
        </a:p>
      </dsp:txBody>
      <dsp:txXfrm>
        <a:off x="6066146" y="2536428"/>
        <a:ext cx="4813436" cy="1012830"/>
      </dsp:txXfrm>
    </dsp:sp>
    <dsp:sp modelId="{357908E1-F3BF-4494-8952-2F0CDEC4E31E}">
      <dsp:nvSpPr>
        <dsp:cNvPr id="0" name=""/>
        <dsp:cNvSpPr/>
      </dsp:nvSpPr>
      <dsp:spPr>
        <a:xfrm>
          <a:off x="0" y="3802467"/>
          <a:ext cx="10880726" cy="101283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14A60E-BE55-4E6F-B802-9122480886B0}">
      <dsp:nvSpPr>
        <dsp:cNvPr id="0" name=""/>
        <dsp:cNvSpPr/>
      </dsp:nvSpPr>
      <dsp:spPr>
        <a:xfrm>
          <a:off x="306381" y="4030354"/>
          <a:ext cx="557056" cy="55705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1B5CD1-D71A-4F99-A745-34BCF16C9C88}">
      <dsp:nvSpPr>
        <dsp:cNvPr id="0" name=""/>
        <dsp:cNvSpPr/>
      </dsp:nvSpPr>
      <dsp:spPr>
        <a:xfrm>
          <a:off x="1169819" y="3802467"/>
          <a:ext cx="4896326" cy="1012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191" tIns="107191" rIns="107191" bIns="107191" numCol="1" spcCol="1270" anchor="ctr" anchorCtr="0">
          <a:noAutofit/>
        </a:bodyPr>
        <a:lstStyle/>
        <a:p>
          <a:pPr marL="0" lvl="0" indent="0" algn="l" defTabSz="977900">
            <a:lnSpc>
              <a:spcPct val="100000"/>
            </a:lnSpc>
            <a:spcBef>
              <a:spcPct val="0"/>
            </a:spcBef>
            <a:spcAft>
              <a:spcPct val="35000"/>
            </a:spcAft>
            <a:buNone/>
          </a:pPr>
          <a:r>
            <a:rPr lang="en-US" sz="2200" kern="1200"/>
            <a:t>Visual Studio Enterprise</a:t>
          </a:r>
        </a:p>
      </dsp:txBody>
      <dsp:txXfrm>
        <a:off x="1169819" y="3802467"/>
        <a:ext cx="4896326" cy="1012830"/>
      </dsp:txXfrm>
    </dsp:sp>
    <dsp:sp modelId="{55AC425E-1B23-4BEC-ADBB-0C0898330F66}">
      <dsp:nvSpPr>
        <dsp:cNvPr id="0" name=""/>
        <dsp:cNvSpPr/>
      </dsp:nvSpPr>
      <dsp:spPr>
        <a:xfrm>
          <a:off x="6066146" y="3802467"/>
          <a:ext cx="4813436" cy="1012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191" tIns="107191" rIns="107191" bIns="107191" numCol="1" spcCol="1270" anchor="ctr" anchorCtr="0">
          <a:noAutofit/>
        </a:bodyPr>
        <a:lstStyle/>
        <a:p>
          <a:pPr marL="0" lvl="0" indent="0" algn="l" defTabSz="800100">
            <a:lnSpc>
              <a:spcPct val="100000"/>
            </a:lnSpc>
            <a:spcBef>
              <a:spcPct val="0"/>
            </a:spcBef>
            <a:spcAft>
              <a:spcPct val="35000"/>
            </a:spcAft>
            <a:buNone/>
          </a:pPr>
          <a:r>
            <a:rPr lang="en-US" sz="1800" kern="1200" dirty="0"/>
            <a:t>Same version as Professional but with extra tools (Mainly live testing and debugging)</a:t>
          </a:r>
        </a:p>
      </dsp:txBody>
      <dsp:txXfrm>
        <a:off x="6066146" y="3802467"/>
        <a:ext cx="4813436" cy="101283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33710C-240D-45CF-BA5D-2504087F96E3}">
      <dsp:nvSpPr>
        <dsp:cNvPr id="0" name=""/>
        <dsp:cNvSpPr/>
      </dsp:nvSpPr>
      <dsp:spPr>
        <a:xfrm>
          <a:off x="210601" y="1555081"/>
          <a:ext cx="1788276" cy="5893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GUI:</a:t>
          </a:r>
          <a:br>
            <a:rPr lang="en-US" sz="2000" kern="1200" dirty="0"/>
          </a:br>
          <a:r>
            <a:rPr lang="en-US" sz="2000" kern="1200" dirty="0"/>
            <a:t>Design</a:t>
          </a:r>
        </a:p>
      </dsp:txBody>
      <dsp:txXfrm>
        <a:off x="210601" y="1555081"/>
        <a:ext cx="1788276" cy="589318"/>
      </dsp:txXfrm>
    </dsp:sp>
    <dsp:sp modelId="{7209DE6E-692B-4E1F-A86F-7D09578A98D6}">
      <dsp:nvSpPr>
        <dsp:cNvPr id="0" name=""/>
        <dsp:cNvSpPr/>
      </dsp:nvSpPr>
      <dsp:spPr>
        <a:xfrm>
          <a:off x="1605" y="2797750"/>
          <a:ext cx="2206268" cy="11040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t" anchorCtr="0">
          <a:noAutofit/>
        </a:bodyPr>
        <a:lstStyle/>
        <a:p>
          <a:pPr marL="171450" lvl="1" indent="-171450" algn="l" defTabSz="800100">
            <a:lnSpc>
              <a:spcPct val="90000"/>
            </a:lnSpc>
            <a:spcBef>
              <a:spcPct val="0"/>
            </a:spcBef>
            <a:spcAft>
              <a:spcPct val="15000"/>
            </a:spcAft>
            <a:buChar char="•"/>
          </a:pPr>
          <a:r>
            <a:rPr lang="en-US" sz="1800" kern="1200" dirty="0"/>
            <a:t>Design GUI on Paper / MS paint</a:t>
          </a:r>
        </a:p>
        <a:p>
          <a:pPr marL="171450" lvl="1" indent="-171450" algn="l" defTabSz="800100">
            <a:lnSpc>
              <a:spcPct val="90000"/>
            </a:lnSpc>
            <a:spcBef>
              <a:spcPct val="0"/>
            </a:spcBef>
            <a:spcAft>
              <a:spcPct val="15000"/>
            </a:spcAft>
            <a:buChar char="•"/>
          </a:pPr>
          <a:r>
            <a:rPr lang="en-US" sz="1800" kern="1200" dirty="0"/>
            <a:t>Design your GUI in XAML editor</a:t>
          </a:r>
        </a:p>
      </dsp:txBody>
      <dsp:txXfrm>
        <a:off x="1605" y="2797750"/>
        <a:ext cx="2206268" cy="1104095"/>
      </dsp:txXfrm>
    </dsp:sp>
    <dsp:sp modelId="{012A5B0F-909B-45AE-A84B-39127D3959A5}">
      <dsp:nvSpPr>
        <dsp:cNvPr id="0" name=""/>
        <dsp:cNvSpPr/>
      </dsp:nvSpPr>
      <dsp:spPr>
        <a:xfrm>
          <a:off x="208569" y="1375847"/>
          <a:ext cx="142249" cy="142249"/>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2A7030-B6F7-4B85-9A8E-8806C28B265A}">
      <dsp:nvSpPr>
        <dsp:cNvPr id="0" name=""/>
        <dsp:cNvSpPr/>
      </dsp:nvSpPr>
      <dsp:spPr>
        <a:xfrm>
          <a:off x="308143" y="1176698"/>
          <a:ext cx="142249" cy="142249"/>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1288F5-61A7-4478-AB1C-7972A364DCFC}">
      <dsp:nvSpPr>
        <dsp:cNvPr id="0" name=""/>
        <dsp:cNvSpPr/>
      </dsp:nvSpPr>
      <dsp:spPr>
        <a:xfrm>
          <a:off x="547122" y="1216528"/>
          <a:ext cx="223534" cy="223534"/>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3425C6-6AD5-4D61-B4D6-BD137861BC04}">
      <dsp:nvSpPr>
        <dsp:cNvPr id="0" name=""/>
        <dsp:cNvSpPr/>
      </dsp:nvSpPr>
      <dsp:spPr>
        <a:xfrm>
          <a:off x="746271" y="997464"/>
          <a:ext cx="142249" cy="142249"/>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FFC669-4447-4E2E-943A-0C92612CE083}">
      <dsp:nvSpPr>
        <dsp:cNvPr id="0" name=""/>
        <dsp:cNvSpPr/>
      </dsp:nvSpPr>
      <dsp:spPr>
        <a:xfrm>
          <a:off x="1005165" y="917804"/>
          <a:ext cx="142249" cy="142249"/>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0F8663-21D7-42EF-9535-FA2C103DAC7E}">
      <dsp:nvSpPr>
        <dsp:cNvPr id="0" name=""/>
        <dsp:cNvSpPr/>
      </dsp:nvSpPr>
      <dsp:spPr>
        <a:xfrm>
          <a:off x="1323803" y="1057208"/>
          <a:ext cx="142249" cy="142249"/>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5F899D-BA35-438F-BBB6-13C531C357BD}">
      <dsp:nvSpPr>
        <dsp:cNvPr id="0" name=""/>
        <dsp:cNvSpPr/>
      </dsp:nvSpPr>
      <dsp:spPr>
        <a:xfrm>
          <a:off x="1522952" y="1156783"/>
          <a:ext cx="223534" cy="223534"/>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561056-6823-4886-8BB7-2B96580B2A95}">
      <dsp:nvSpPr>
        <dsp:cNvPr id="0" name=""/>
        <dsp:cNvSpPr/>
      </dsp:nvSpPr>
      <dsp:spPr>
        <a:xfrm>
          <a:off x="1801761" y="1375847"/>
          <a:ext cx="142249" cy="142249"/>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FB6173-AA81-410F-A424-C07AD59E2DD4}">
      <dsp:nvSpPr>
        <dsp:cNvPr id="0" name=""/>
        <dsp:cNvSpPr/>
      </dsp:nvSpPr>
      <dsp:spPr>
        <a:xfrm>
          <a:off x="1921250" y="1594911"/>
          <a:ext cx="142249" cy="142249"/>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A81B85-F7F9-469E-9730-E4B217E1F41B}">
      <dsp:nvSpPr>
        <dsp:cNvPr id="0" name=""/>
        <dsp:cNvSpPr/>
      </dsp:nvSpPr>
      <dsp:spPr>
        <a:xfrm>
          <a:off x="885675" y="1176698"/>
          <a:ext cx="365783" cy="365783"/>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4DB1CF-006B-4B73-9D1A-5CC0B9C70B77}">
      <dsp:nvSpPr>
        <dsp:cNvPr id="0" name=""/>
        <dsp:cNvSpPr/>
      </dsp:nvSpPr>
      <dsp:spPr>
        <a:xfrm>
          <a:off x="108994" y="1933464"/>
          <a:ext cx="142249" cy="142249"/>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DC6BA4-3BB2-4A67-8C70-AE66E3448F5D}">
      <dsp:nvSpPr>
        <dsp:cNvPr id="0" name=""/>
        <dsp:cNvSpPr/>
      </dsp:nvSpPr>
      <dsp:spPr>
        <a:xfrm>
          <a:off x="228484" y="2112698"/>
          <a:ext cx="223534" cy="223534"/>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A9F703-207F-4EAB-93CE-4A6D5258BAA7}">
      <dsp:nvSpPr>
        <dsp:cNvPr id="0" name=""/>
        <dsp:cNvSpPr/>
      </dsp:nvSpPr>
      <dsp:spPr>
        <a:xfrm>
          <a:off x="527207" y="2272017"/>
          <a:ext cx="325141" cy="325141"/>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CC1123-33FD-43CF-96CB-A4DC2313B21F}">
      <dsp:nvSpPr>
        <dsp:cNvPr id="0" name=""/>
        <dsp:cNvSpPr/>
      </dsp:nvSpPr>
      <dsp:spPr>
        <a:xfrm>
          <a:off x="945420" y="2530911"/>
          <a:ext cx="142249" cy="142249"/>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E6CEDA-73F7-42E8-B2B0-8EFCBDCD866C}">
      <dsp:nvSpPr>
        <dsp:cNvPr id="0" name=""/>
        <dsp:cNvSpPr/>
      </dsp:nvSpPr>
      <dsp:spPr>
        <a:xfrm>
          <a:off x="1025080" y="2272017"/>
          <a:ext cx="223534" cy="223534"/>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9ECFE0-344B-4627-89AB-F77EB7C388FE}">
      <dsp:nvSpPr>
        <dsp:cNvPr id="0" name=""/>
        <dsp:cNvSpPr/>
      </dsp:nvSpPr>
      <dsp:spPr>
        <a:xfrm>
          <a:off x="1224229" y="2550826"/>
          <a:ext cx="142249" cy="142249"/>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C93ED8-B35D-4068-BD5A-271FD6ACE267}">
      <dsp:nvSpPr>
        <dsp:cNvPr id="0" name=""/>
        <dsp:cNvSpPr/>
      </dsp:nvSpPr>
      <dsp:spPr>
        <a:xfrm>
          <a:off x="1403463" y="2232187"/>
          <a:ext cx="325141" cy="325141"/>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D4D1C9-FEB1-41DB-91E4-B4B4A7D607CC}">
      <dsp:nvSpPr>
        <dsp:cNvPr id="0" name=""/>
        <dsp:cNvSpPr/>
      </dsp:nvSpPr>
      <dsp:spPr>
        <a:xfrm>
          <a:off x="1841591" y="2152528"/>
          <a:ext cx="223534" cy="223534"/>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0C7AA2-F75A-4363-87CF-31A03F61554C}">
      <dsp:nvSpPr>
        <dsp:cNvPr id="0" name=""/>
        <dsp:cNvSpPr/>
      </dsp:nvSpPr>
      <dsp:spPr>
        <a:xfrm>
          <a:off x="2207873" y="1216196"/>
          <a:ext cx="656489" cy="1253309"/>
        </a:xfrm>
        <a:prstGeom prst="chevron">
          <a:avLst>
            <a:gd name="adj" fmla="val 6231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E09DEDE-47E1-46A9-8FEA-CFEFA0114840}">
      <dsp:nvSpPr>
        <dsp:cNvPr id="0" name=""/>
        <dsp:cNvSpPr/>
      </dsp:nvSpPr>
      <dsp:spPr>
        <a:xfrm>
          <a:off x="3051596" y="1216805"/>
          <a:ext cx="1790425" cy="12532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PowerShell:</a:t>
          </a:r>
          <a:br>
            <a:rPr lang="en-US" sz="2000" kern="1200" dirty="0"/>
          </a:br>
          <a:r>
            <a:rPr lang="en-US" sz="2000" kern="1200" dirty="0"/>
            <a:t>Prepare</a:t>
          </a:r>
        </a:p>
      </dsp:txBody>
      <dsp:txXfrm>
        <a:off x="3051596" y="1216805"/>
        <a:ext cx="1790425" cy="1253297"/>
      </dsp:txXfrm>
    </dsp:sp>
    <dsp:sp modelId="{B1241853-E95E-47B2-8835-96B7497F18E6}">
      <dsp:nvSpPr>
        <dsp:cNvPr id="0" name=""/>
        <dsp:cNvSpPr/>
      </dsp:nvSpPr>
      <dsp:spPr>
        <a:xfrm>
          <a:off x="2864363" y="2797750"/>
          <a:ext cx="2164892" cy="11040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t" anchorCtr="0">
          <a:noAutofit/>
        </a:bodyPr>
        <a:lstStyle/>
        <a:p>
          <a:pPr marL="171450" lvl="1" indent="-171450" algn="l" defTabSz="800100">
            <a:lnSpc>
              <a:spcPct val="90000"/>
            </a:lnSpc>
            <a:spcBef>
              <a:spcPct val="0"/>
            </a:spcBef>
            <a:spcAft>
              <a:spcPct val="15000"/>
            </a:spcAft>
            <a:buChar char="•"/>
          </a:pPr>
          <a:r>
            <a:rPr lang="en-US" sz="1800" kern="1200" dirty="0"/>
            <a:t>Load needed assembly files</a:t>
          </a:r>
        </a:p>
        <a:p>
          <a:pPr marL="171450" lvl="1" indent="-171450" algn="l" defTabSz="800100">
            <a:lnSpc>
              <a:spcPct val="90000"/>
            </a:lnSpc>
            <a:spcBef>
              <a:spcPct val="0"/>
            </a:spcBef>
            <a:spcAft>
              <a:spcPct val="15000"/>
            </a:spcAft>
            <a:buChar char="•"/>
          </a:pPr>
          <a:r>
            <a:rPr lang="en-US" sz="1800" kern="1200" dirty="0"/>
            <a:t>Prepare XAML code for PS usage</a:t>
          </a:r>
        </a:p>
        <a:p>
          <a:pPr marL="171450" lvl="1" indent="-171450" algn="l" defTabSz="800100">
            <a:lnSpc>
              <a:spcPct val="90000"/>
            </a:lnSpc>
            <a:spcBef>
              <a:spcPct val="0"/>
            </a:spcBef>
            <a:spcAft>
              <a:spcPct val="15000"/>
            </a:spcAft>
            <a:buChar char="•"/>
          </a:pPr>
          <a:r>
            <a:rPr lang="en-US" sz="1800" kern="1200" dirty="0"/>
            <a:t>Read XAML code in PS as XML</a:t>
          </a:r>
        </a:p>
      </dsp:txBody>
      <dsp:txXfrm>
        <a:off x="2864363" y="2797750"/>
        <a:ext cx="2164892" cy="1104095"/>
      </dsp:txXfrm>
    </dsp:sp>
    <dsp:sp modelId="{F23511A9-30C7-4455-9A00-960B009AB94B}">
      <dsp:nvSpPr>
        <dsp:cNvPr id="0" name=""/>
        <dsp:cNvSpPr/>
      </dsp:nvSpPr>
      <dsp:spPr>
        <a:xfrm>
          <a:off x="5029255" y="1216196"/>
          <a:ext cx="656489" cy="1253309"/>
        </a:xfrm>
        <a:prstGeom prst="chevron">
          <a:avLst>
            <a:gd name="adj" fmla="val 6231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B5D0295-DECF-44B2-9F3D-7E24410EE119}">
      <dsp:nvSpPr>
        <dsp:cNvPr id="0" name=""/>
        <dsp:cNvSpPr/>
      </dsp:nvSpPr>
      <dsp:spPr>
        <a:xfrm>
          <a:off x="5952401" y="1216805"/>
          <a:ext cx="1790425" cy="12532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PowerShell:</a:t>
          </a:r>
          <a:br>
            <a:rPr lang="en-US" sz="2000" kern="1200" dirty="0"/>
          </a:br>
          <a:r>
            <a:rPr lang="en-US" sz="2000" kern="1200" dirty="0"/>
            <a:t>Load</a:t>
          </a:r>
        </a:p>
      </dsp:txBody>
      <dsp:txXfrm>
        <a:off x="5952401" y="1216805"/>
        <a:ext cx="1790425" cy="1253297"/>
      </dsp:txXfrm>
    </dsp:sp>
    <dsp:sp modelId="{8DAC1E67-F0F2-4630-B8DD-23ACAE0E1D73}">
      <dsp:nvSpPr>
        <dsp:cNvPr id="0" name=""/>
        <dsp:cNvSpPr/>
      </dsp:nvSpPr>
      <dsp:spPr>
        <a:xfrm>
          <a:off x="5685744" y="2797750"/>
          <a:ext cx="2323738" cy="11040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t" anchorCtr="0">
          <a:noAutofit/>
        </a:bodyPr>
        <a:lstStyle/>
        <a:p>
          <a:pPr marL="171450" lvl="1" indent="-171450" algn="l" defTabSz="800100">
            <a:lnSpc>
              <a:spcPct val="90000"/>
            </a:lnSpc>
            <a:spcBef>
              <a:spcPct val="0"/>
            </a:spcBef>
            <a:spcAft>
              <a:spcPct val="15000"/>
            </a:spcAft>
            <a:buChar char="•"/>
          </a:pPr>
          <a:r>
            <a:rPr lang="en-US" sz="1800" kern="1200" dirty="0"/>
            <a:t>Create an XML reader to load the XML data into usable PowerShell objects</a:t>
          </a:r>
        </a:p>
        <a:p>
          <a:pPr marL="171450" lvl="1" indent="-171450" algn="l" defTabSz="800100">
            <a:lnSpc>
              <a:spcPct val="90000"/>
            </a:lnSpc>
            <a:spcBef>
              <a:spcPct val="0"/>
            </a:spcBef>
            <a:spcAft>
              <a:spcPct val="15000"/>
            </a:spcAft>
            <a:buChar char="•"/>
          </a:pPr>
          <a:r>
            <a:rPr lang="en-US" sz="1800" kern="1200" dirty="0"/>
            <a:t>Add PowerShell code to control the form</a:t>
          </a:r>
        </a:p>
      </dsp:txBody>
      <dsp:txXfrm>
        <a:off x="5685744" y="2797750"/>
        <a:ext cx="2323738" cy="1104095"/>
      </dsp:txXfrm>
    </dsp:sp>
    <dsp:sp modelId="{3C0AE4DB-96B2-496A-AA47-5EF653878DD8}">
      <dsp:nvSpPr>
        <dsp:cNvPr id="0" name=""/>
        <dsp:cNvSpPr/>
      </dsp:nvSpPr>
      <dsp:spPr>
        <a:xfrm>
          <a:off x="8009483" y="1216196"/>
          <a:ext cx="656489" cy="1253309"/>
        </a:xfrm>
        <a:prstGeom prst="chevron">
          <a:avLst>
            <a:gd name="adj" fmla="val 6231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4A8BF7E-6D36-4A8D-8F7C-896687294A81}">
      <dsp:nvSpPr>
        <dsp:cNvPr id="0" name=""/>
        <dsp:cNvSpPr/>
      </dsp:nvSpPr>
      <dsp:spPr>
        <a:xfrm>
          <a:off x="8846926" y="1127284"/>
          <a:ext cx="1851237" cy="1521861"/>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kern="1200" dirty="0"/>
            <a:t>PowerShell: </a:t>
          </a:r>
          <a:br>
            <a:rPr lang="en-US" sz="2000" kern="1200" dirty="0"/>
          </a:br>
          <a:r>
            <a:rPr lang="en-US" sz="2000" kern="1200" dirty="0"/>
            <a:t>Use</a:t>
          </a:r>
        </a:p>
      </dsp:txBody>
      <dsp:txXfrm>
        <a:off x="9118033" y="1350155"/>
        <a:ext cx="1309023" cy="1076119"/>
      </dsp:txXfrm>
    </dsp:sp>
    <dsp:sp modelId="{5605762A-1F22-47BD-A0A1-CC372A85BC8B}">
      <dsp:nvSpPr>
        <dsp:cNvPr id="0" name=""/>
        <dsp:cNvSpPr/>
      </dsp:nvSpPr>
      <dsp:spPr>
        <a:xfrm>
          <a:off x="8665972" y="2797750"/>
          <a:ext cx="2213144" cy="11040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t" anchorCtr="0">
          <a:noAutofit/>
        </a:bodyPr>
        <a:lstStyle/>
        <a:p>
          <a:pPr marL="171450" lvl="1" indent="-171450" algn="l" defTabSz="800100">
            <a:lnSpc>
              <a:spcPct val="90000"/>
            </a:lnSpc>
            <a:spcBef>
              <a:spcPct val="0"/>
            </a:spcBef>
            <a:spcAft>
              <a:spcPct val="15000"/>
            </a:spcAft>
            <a:buChar char="•"/>
          </a:pPr>
          <a:r>
            <a:rPr lang="en-US" sz="1800" kern="1200" dirty="0"/>
            <a:t>Preload values or run code</a:t>
          </a:r>
        </a:p>
        <a:p>
          <a:pPr marL="171450" lvl="1" indent="-171450" algn="l" defTabSz="800100">
            <a:lnSpc>
              <a:spcPct val="90000"/>
            </a:lnSpc>
            <a:spcBef>
              <a:spcPct val="0"/>
            </a:spcBef>
            <a:spcAft>
              <a:spcPct val="15000"/>
            </a:spcAft>
            <a:buChar char="•"/>
          </a:pPr>
          <a:r>
            <a:rPr lang="en-US" sz="1800" kern="1200" dirty="0"/>
            <a:t>Display form </a:t>
          </a:r>
        </a:p>
        <a:p>
          <a:pPr marL="171450" lvl="1" indent="-171450" algn="l" defTabSz="800100">
            <a:lnSpc>
              <a:spcPct val="90000"/>
            </a:lnSpc>
            <a:spcBef>
              <a:spcPct val="0"/>
            </a:spcBef>
            <a:spcAft>
              <a:spcPct val="15000"/>
            </a:spcAft>
            <a:buChar char="•"/>
          </a:pPr>
          <a:r>
            <a:rPr lang="en-US" sz="1800" kern="1200" dirty="0"/>
            <a:t>Close Form</a:t>
          </a:r>
        </a:p>
      </dsp:txBody>
      <dsp:txXfrm>
        <a:off x="8665972" y="2797750"/>
        <a:ext cx="2213144" cy="110409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BB6B23-AC59-48E3-9AF0-6FF1E6B445C4}">
      <dsp:nvSpPr>
        <dsp:cNvPr id="0" name=""/>
        <dsp:cNvSpPr/>
      </dsp:nvSpPr>
      <dsp:spPr>
        <a:xfrm>
          <a:off x="0" y="0"/>
          <a:ext cx="8704580" cy="1060323"/>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defRPr b="1"/>
          </a:pPr>
          <a:r>
            <a:rPr lang="en-US" sz="2100" kern="1200"/>
            <a:t>Name all controls and windows in the GUI</a:t>
          </a:r>
        </a:p>
        <a:p>
          <a:pPr marL="171450" lvl="1" indent="-171450" algn="l" defTabSz="711200">
            <a:lnSpc>
              <a:spcPct val="90000"/>
            </a:lnSpc>
            <a:spcBef>
              <a:spcPct val="0"/>
            </a:spcBef>
            <a:spcAft>
              <a:spcPct val="15000"/>
            </a:spcAft>
            <a:buNone/>
          </a:pPr>
          <a:r>
            <a:rPr lang="en-US" sz="1600" kern="1200" dirty="0"/>
            <a:t>This will be used by PowerShell to create variables (Explained later)</a:t>
          </a:r>
        </a:p>
      </dsp:txBody>
      <dsp:txXfrm>
        <a:off x="31056" y="31056"/>
        <a:ext cx="7470811" cy="998211"/>
      </dsp:txXfrm>
    </dsp:sp>
    <dsp:sp modelId="{808B6CBC-D192-44A6-A959-F7B0D44457CD}">
      <dsp:nvSpPr>
        <dsp:cNvPr id="0" name=""/>
        <dsp:cNvSpPr/>
      </dsp:nvSpPr>
      <dsp:spPr>
        <a:xfrm>
          <a:off x="729008" y="1253109"/>
          <a:ext cx="8704580" cy="1060323"/>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defRPr b="1"/>
          </a:pPr>
          <a:r>
            <a:rPr lang="en-US" sz="2100" kern="1200"/>
            <a:t>Do not create any code behind the form (*.xaml.cs file)</a:t>
          </a:r>
        </a:p>
        <a:p>
          <a:pPr marL="171450" lvl="1" indent="-171450" algn="l" defTabSz="711200">
            <a:lnSpc>
              <a:spcPct val="90000"/>
            </a:lnSpc>
            <a:spcBef>
              <a:spcPct val="0"/>
            </a:spcBef>
            <a:spcAft>
              <a:spcPct val="15000"/>
            </a:spcAft>
            <a:buNone/>
          </a:pPr>
          <a:r>
            <a:rPr lang="en-US" sz="1600" kern="1200" dirty="0"/>
            <a:t>This is the code that needs to be created in PowerShell</a:t>
          </a:r>
        </a:p>
      </dsp:txBody>
      <dsp:txXfrm>
        <a:off x="760064" y="1284165"/>
        <a:ext cx="7224249" cy="998210"/>
      </dsp:txXfrm>
    </dsp:sp>
    <dsp:sp modelId="{E2402A48-EC35-40FA-9181-8432F598940D}">
      <dsp:nvSpPr>
        <dsp:cNvPr id="0" name=""/>
        <dsp:cNvSpPr/>
      </dsp:nvSpPr>
      <dsp:spPr>
        <a:xfrm>
          <a:off x="1447136" y="2506218"/>
          <a:ext cx="8704580" cy="1060323"/>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defRPr b="1"/>
          </a:pPr>
          <a:r>
            <a:rPr lang="en-US" sz="2100" kern="1200"/>
            <a:t>3</a:t>
          </a:r>
          <a:r>
            <a:rPr lang="en-US" sz="2100" kern="1200" baseline="30000"/>
            <a:t>rd</a:t>
          </a:r>
          <a:r>
            <a:rPr lang="en-US" sz="2100" kern="1200"/>
            <a:t> party controls need to be added via PowerShell</a:t>
          </a:r>
        </a:p>
        <a:p>
          <a:pPr marL="171450" lvl="1" indent="-171450" algn="l" defTabSz="711200">
            <a:lnSpc>
              <a:spcPct val="90000"/>
            </a:lnSpc>
            <a:spcBef>
              <a:spcPct val="0"/>
            </a:spcBef>
            <a:spcAft>
              <a:spcPct val="15000"/>
            </a:spcAft>
            <a:buNone/>
          </a:pPr>
          <a:r>
            <a:rPr lang="en-US" sz="1600" kern="1200" dirty="0"/>
            <a:t>This complicates the GUI and requires dependencies</a:t>
          </a:r>
        </a:p>
      </dsp:txBody>
      <dsp:txXfrm>
        <a:off x="1478192" y="2537274"/>
        <a:ext cx="7235130" cy="998211"/>
      </dsp:txXfrm>
    </dsp:sp>
    <dsp:sp modelId="{69817142-23B5-4621-9F8E-06E04380EF09}">
      <dsp:nvSpPr>
        <dsp:cNvPr id="0" name=""/>
        <dsp:cNvSpPr/>
      </dsp:nvSpPr>
      <dsp:spPr>
        <a:xfrm>
          <a:off x="2176145" y="3759327"/>
          <a:ext cx="8704580" cy="1060323"/>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defRPr b="1"/>
          </a:pPr>
          <a:r>
            <a:rPr lang="en-US" sz="2100" kern="1200"/>
            <a:t>During migration from VS to PowerShell, only use the *.xaml  formatting code</a:t>
          </a:r>
        </a:p>
      </dsp:txBody>
      <dsp:txXfrm>
        <a:off x="2207201" y="3790383"/>
        <a:ext cx="7224249" cy="998211"/>
      </dsp:txXfrm>
    </dsp:sp>
    <dsp:sp modelId="{51112339-9194-4DED-A5CC-CFA7E84655E9}">
      <dsp:nvSpPr>
        <dsp:cNvPr id="0" name=""/>
        <dsp:cNvSpPr/>
      </dsp:nvSpPr>
      <dsp:spPr>
        <a:xfrm>
          <a:off x="8015370" y="812111"/>
          <a:ext cx="689209" cy="689209"/>
        </a:xfrm>
        <a:prstGeom prst="downArrow">
          <a:avLst>
            <a:gd name="adj1" fmla="val 55000"/>
            <a:gd name="adj2" fmla="val 45000"/>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en-US" sz="2900" kern="1200"/>
        </a:p>
      </dsp:txBody>
      <dsp:txXfrm>
        <a:off x="8170442" y="812111"/>
        <a:ext cx="379065" cy="518630"/>
      </dsp:txXfrm>
    </dsp:sp>
    <dsp:sp modelId="{ACB5DD38-D35F-4BAE-98ED-F06957697878}">
      <dsp:nvSpPr>
        <dsp:cNvPr id="0" name=""/>
        <dsp:cNvSpPr/>
      </dsp:nvSpPr>
      <dsp:spPr>
        <a:xfrm>
          <a:off x="8744378" y="2065220"/>
          <a:ext cx="689209" cy="689209"/>
        </a:xfrm>
        <a:prstGeom prst="downArrow">
          <a:avLst>
            <a:gd name="adj1" fmla="val 55000"/>
            <a:gd name="adj2" fmla="val 45000"/>
          </a:avLst>
        </a:prstGeom>
        <a:solidFill>
          <a:schemeClr val="accent3">
            <a:tint val="40000"/>
            <a:alpha val="90000"/>
            <a:hueOff val="0"/>
            <a:satOff val="0"/>
            <a:lumOff val="0"/>
            <a:alphaOff val="0"/>
          </a:schemeClr>
        </a:solidFill>
        <a:ln w="6350" cap="flat" cmpd="sng" algn="ctr">
          <a:solidFill>
            <a:schemeClr val="accent3">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en-US" sz="2900" kern="1200"/>
        </a:p>
      </dsp:txBody>
      <dsp:txXfrm>
        <a:off x="8899450" y="2065220"/>
        <a:ext cx="379065" cy="518630"/>
      </dsp:txXfrm>
    </dsp:sp>
    <dsp:sp modelId="{F5D18D75-16D7-4386-89B9-87375478ADF1}">
      <dsp:nvSpPr>
        <dsp:cNvPr id="0" name=""/>
        <dsp:cNvSpPr/>
      </dsp:nvSpPr>
      <dsp:spPr>
        <a:xfrm>
          <a:off x="9462506" y="3318329"/>
          <a:ext cx="689209" cy="689209"/>
        </a:xfrm>
        <a:prstGeom prst="downArrow">
          <a:avLst>
            <a:gd name="adj1" fmla="val 55000"/>
            <a:gd name="adj2" fmla="val 45000"/>
          </a:avLst>
        </a:prstGeom>
        <a:solidFill>
          <a:schemeClr val="accent4">
            <a:tint val="40000"/>
            <a:alpha val="90000"/>
            <a:hueOff val="0"/>
            <a:satOff val="0"/>
            <a:lumOff val="0"/>
            <a:alphaOff val="0"/>
          </a:schemeClr>
        </a:solidFill>
        <a:ln w="6350" cap="flat" cmpd="sng" algn="ctr">
          <a:solidFill>
            <a:schemeClr val="accent4">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en-US" sz="2900" kern="1200"/>
        </a:p>
      </dsp:txBody>
      <dsp:txXfrm>
        <a:off x="9617578" y="3318329"/>
        <a:ext cx="379065" cy="51863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6A7534-7BF4-47ED-95EB-D893D4259CB6}">
      <dsp:nvSpPr>
        <dsp:cNvPr id="0" name=""/>
        <dsp:cNvSpPr/>
      </dsp:nvSpPr>
      <dsp:spPr>
        <a:xfrm rot="5400000">
          <a:off x="6777609" y="-2702874"/>
          <a:ext cx="1242566" cy="6963664"/>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90000"/>
            </a:lnSpc>
            <a:spcBef>
              <a:spcPct val="0"/>
            </a:spcBef>
            <a:spcAft>
              <a:spcPct val="15000"/>
            </a:spcAft>
            <a:buChar char="•"/>
          </a:pPr>
          <a:r>
            <a:rPr lang="en-US" sz="2100" kern="1200"/>
            <a:t>Updating source can cause a chain of other controls to get updated automatically</a:t>
          </a:r>
        </a:p>
      </dsp:txBody>
      <dsp:txXfrm rot="-5400000">
        <a:off x="3917061" y="218331"/>
        <a:ext cx="6903007" cy="1121252"/>
      </dsp:txXfrm>
    </dsp:sp>
    <dsp:sp modelId="{823156E3-AC48-48A1-850D-A016B485CB7B}">
      <dsp:nvSpPr>
        <dsp:cNvPr id="0" name=""/>
        <dsp:cNvSpPr/>
      </dsp:nvSpPr>
      <dsp:spPr>
        <a:xfrm>
          <a:off x="0" y="2353"/>
          <a:ext cx="3917061" cy="1553207"/>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defRPr b="1"/>
          </a:pPr>
          <a:r>
            <a:rPr lang="en-US" sz="2300" kern="1200"/>
            <a:t>A functionality to update a control when the source it points to changes</a:t>
          </a:r>
        </a:p>
      </dsp:txBody>
      <dsp:txXfrm>
        <a:off x="75821" y="78174"/>
        <a:ext cx="3765419" cy="1401565"/>
      </dsp:txXfrm>
    </dsp:sp>
    <dsp:sp modelId="{E3B74B82-FBDF-464E-87B3-55C656401475}">
      <dsp:nvSpPr>
        <dsp:cNvPr id="0" name=""/>
        <dsp:cNvSpPr/>
      </dsp:nvSpPr>
      <dsp:spPr>
        <a:xfrm rot="5400000">
          <a:off x="6777609" y="-1072007"/>
          <a:ext cx="1242566" cy="6963664"/>
        </a:xfrm>
        <a:prstGeom prst="round2Same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a:t>Directly in XAML referencing an other control as source</a:t>
          </a:r>
        </a:p>
        <a:p>
          <a:pPr marL="228600" lvl="1" indent="-228600" algn="l" defTabSz="933450">
            <a:lnSpc>
              <a:spcPct val="90000"/>
            </a:lnSpc>
            <a:spcBef>
              <a:spcPct val="0"/>
            </a:spcBef>
            <a:spcAft>
              <a:spcPct val="15000"/>
            </a:spcAft>
            <a:buChar char="•"/>
          </a:pPr>
          <a:r>
            <a:rPr lang="en-US" sz="2100" kern="1200"/>
            <a:t>In PowerShell code referencing a PowerShell variable object</a:t>
          </a:r>
        </a:p>
      </dsp:txBody>
      <dsp:txXfrm rot="-5400000">
        <a:off x="3917061" y="1849198"/>
        <a:ext cx="6903007" cy="1121252"/>
      </dsp:txXfrm>
    </dsp:sp>
    <dsp:sp modelId="{7C4670DD-5A1D-4C8D-A285-27236C2A2D7C}">
      <dsp:nvSpPr>
        <dsp:cNvPr id="0" name=""/>
        <dsp:cNvSpPr/>
      </dsp:nvSpPr>
      <dsp:spPr>
        <a:xfrm>
          <a:off x="0" y="1633221"/>
          <a:ext cx="3917061" cy="1553207"/>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defRPr b="1"/>
          </a:pPr>
          <a:r>
            <a:rPr lang="en-US" sz="2300" kern="1200"/>
            <a:t>Ways to declare data binding</a:t>
          </a:r>
        </a:p>
      </dsp:txBody>
      <dsp:txXfrm>
        <a:off x="75821" y="1709042"/>
        <a:ext cx="3765419" cy="1401565"/>
      </dsp:txXfrm>
    </dsp:sp>
    <dsp:sp modelId="{E0D7464A-8D1D-4FE8-A4A3-E44DB12742EA}">
      <dsp:nvSpPr>
        <dsp:cNvPr id="0" name=""/>
        <dsp:cNvSpPr/>
      </dsp:nvSpPr>
      <dsp:spPr>
        <a:xfrm>
          <a:off x="0" y="3264089"/>
          <a:ext cx="3917061" cy="1553207"/>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defRPr b="1"/>
          </a:pPr>
          <a:r>
            <a:rPr lang="en-US" sz="2300" kern="1200"/>
            <a:t>A data bind can be used by all children of the parent	</a:t>
          </a:r>
        </a:p>
      </dsp:txBody>
      <dsp:txXfrm>
        <a:off x="75821" y="3339910"/>
        <a:ext cx="3765419" cy="140156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5D49F2-635D-4F8C-ACB5-C9A6CF353C87}">
      <dsp:nvSpPr>
        <dsp:cNvPr id="0" name=""/>
        <dsp:cNvSpPr/>
      </dsp:nvSpPr>
      <dsp:spPr>
        <a:xfrm>
          <a:off x="0" y="2000"/>
          <a:ext cx="10880725" cy="101382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8F4AB1-57CF-411B-BD20-BC251B2A827B}">
      <dsp:nvSpPr>
        <dsp:cNvPr id="0" name=""/>
        <dsp:cNvSpPr/>
      </dsp:nvSpPr>
      <dsp:spPr>
        <a:xfrm>
          <a:off x="306680" y="230110"/>
          <a:ext cx="557601" cy="55760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E77D6A8-AE1F-44CC-A7CE-F9DA262D53D2}">
      <dsp:nvSpPr>
        <dsp:cNvPr id="0" name=""/>
        <dsp:cNvSpPr/>
      </dsp:nvSpPr>
      <dsp:spPr>
        <a:xfrm>
          <a:off x="1170963" y="2000"/>
          <a:ext cx="9709761" cy="1013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296" tIns="107296" rIns="107296" bIns="107296" numCol="1" spcCol="1270" anchor="ctr" anchorCtr="0">
          <a:noAutofit/>
        </a:bodyPr>
        <a:lstStyle/>
        <a:p>
          <a:pPr marL="0" lvl="0" indent="0" algn="l" defTabSz="977900">
            <a:lnSpc>
              <a:spcPct val="90000"/>
            </a:lnSpc>
            <a:spcBef>
              <a:spcPct val="0"/>
            </a:spcBef>
            <a:spcAft>
              <a:spcPct val="35000"/>
            </a:spcAft>
            <a:buNone/>
          </a:pPr>
          <a:r>
            <a:rPr lang="en-US" sz="2200" kern="1200" dirty="0"/>
            <a:t>Easy to implement</a:t>
          </a:r>
        </a:p>
      </dsp:txBody>
      <dsp:txXfrm>
        <a:off x="1170963" y="2000"/>
        <a:ext cx="9709761" cy="1013820"/>
      </dsp:txXfrm>
    </dsp:sp>
    <dsp:sp modelId="{10B5AEC4-C2DC-4BEC-B659-564721F6B851}">
      <dsp:nvSpPr>
        <dsp:cNvPr id="0" name=""/>
        <dsp:cNvSpPr/>
      </dsp:nvSpPr>
      <dsp:spPr>
        <a:xfrm>
          <a:off x="0" y="1269276"/>
          <a:ext cx="10880725" cy="101382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D5270C-54EC-491D-BF00-15CAD6247966}">
      <dsp:nvSpPr>
        <dsp:cNvPr id="0" name=""/>
        <dsp:cNvSpPr/>
      </dsp:nvSpPr>
      <dsp:spPr>
        <a:xfrm>
          <a:off x="306680" y="1497386"/>
          <a:ext cx="557601" cy="55760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652C1B4-3061-46B9-8F11-C0ADBEB3F6B6}">
      <dsp:nvSpPr>
        <dsp:cNvPr id="0" name=""/>
        <dsp:cNvSpPr/>
      </dsp:nvSpPr>
      <dsp:spPr>
        <a:xfrm>
          <a:off x="1170963" y="1269276"/>
          <a:ext cx="9709761" cy="1013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296" tIns="107296" rIns="107296" bIns="107296" numCol="1" spcCol="1270" anchor="ctr" anchorCtr="0">
          <a:noAutofit/>
        </a:bodyPr>
        <a:lstStyle/>
        <a:p>
          <a:pPr marL="0" lvl="0" indent="0" algn="l" defTabSz="977900">
            <a:lnSpc>
              <a:spcPct val="90000"/>
            </a:lnSpc>
            <a:spcBef>
              <a:spcPct val="0"/>
            </a:spcBef>
            <a:spcAft>
              <a:spcPct val="35000"/>
            </a:spcAft>
            <a:buNone/>
          </a:pPr>
          <a:r>
            <a:rPr lang="en-US" sz="2200" kern="1200" dirty="0"/>
            <a:t>Run in a dispatcher queue</a:t>
          </a:r>
        </a:p>
      </dsp:txBody>
      <dsp:txXfrm>
        <a:off x="1170963" y="1269276"/>
        <a:ext cx="9709761" cy="1013820"/>
      </dsp:txXfrm>
    </dsp:sp>
    <dsp:sp modelId="{7C51AF3A-5EA4-4126-82A9-2C43C426DFD7}">
      <dsp:nvSpPr>
        <dsp:cNvPr id="0" name=""/>
        <dsp:cNvSpPr/>
      </dsp:nvSpPr>
      <dsp:spPr>
        <a:xfrm>
          <a:off x="0" y="2536552"/>
          <a:ext cx="10880725" cy="101382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D87843-0C87-47EE-BBA5-B406B061C36C}">
      <dsp:nvSpPr>
        <dsp:cNvPr id="0" name=""/>
        <dsp:cNvSpPr/>
      </dsp:nvSpPr>
      <dsp:spPr>
        <a:xfrm>
          <a:off x="306680" y="2764662"/>
          <a:ext cx="557601" cy="55760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D80953D-535A-4A8F-8526-2F821A23EF15}">
      <dsp:nvSpPr>
        <dsp:cNvPr id="0" name=""/>
        <dsp:cNvSpPr/>
      </dsp:nvSpPr>
      <dsp:spPr>
        <a:xfrm>
          <a:off x="1170963" y="2536552"/>
          <a:ext cx="4896326" cy="1013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296" tIns="107296" rIns="107296" bIns="107296" numCol="1" spcCol="1270" anchor="ctr" anchorCtr="0">
          <a:noAutofit/>
        </a:bodyPr>
        <a:lstStyle/>
        <a:p>
          <a:pPr marL="0" lvl="0" indent="0" algn="l" defTabSz="977900">
            <a:lnSpc>
              <a:spcPct val="90000"/>
            </a:lnSpc>
            <a:spcBef>
              <a:spcPct val="0"/>
            </a:spcBef>
            <a:spcAft>
              <a:spcPct val="35000"/>
            </a:spcAft>
            <a:buNone/>
          </a:pPr>
          <a:r>
            <a:rPr lang="en-US" sz="2200" kern="1200" dirty="0"/>
            <a:t>Timer guarantees only interval has elapsed</a:t>
          </a:r>
        </a:p>
      </dsp:txBody>
      <dsp:txXfrm>
        <a:off x="1170963" y="2536552"/>
        <a:ext cx="4896326" cy="1013820"/>
      </dsp:txXfrm>
    </dsp:sp>
    <dsp:sp modelId="{D064D4FB-D531-433F-8833-ED37F25B52ED}">
      <dsp:nvSpPr>
        <dsp:cNvPr id="0" name=""/>
        <dsp:cNvSpPr/>
      </dsp:nvSpPr>
      <dsp:spPr>
        <a:xfrm>
          <a:off x="6067289" y="2536552"/>
          <a:ext cx="4813435" cy="1013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296" tIns="107296" rIns="107296" bIns="107296" numCol="1" spcCol="1270" anchor="ctr" anchorCtr="0">
          <a:noAutofit/>
        </a:bodyPr>
        <a:lstStyle/>
        <a:p>
          <a:pPr marL="0" lvl="0" indent="0" algn="l" defTabSz="800100">
            <a:lnSpc>
              <a:spcPct val="90000"/>
            </a:lnSpc>
            <a:spcBef>
              <a:spcPct val="0"/>
            </a:spcBef>
            <a:spcAft>
              <a:spcPct val="35000"/>
            </a:spcAft>
            <a:buNone/>
          </a:pPr>
          <a:r>
            <a:rPr lang="en-US" sz="1800" kern="1200" dirty="0"/>
            <a:t>Exact start time is not guaranteed</a:t>
          </a:r>
        </a:p>
      </dsp:txBody>
      <dsp:txXfrm>
        <a:off x="6067289" y="2536552"/>
        <a:ext cx="4813435" cy="1013820"/>
      </dsp:txXfrm>
    </dsp:sp>
    <dsp:sp modelId="{F02F8292-FD53-499E-8314-3E5A27702C04}">
      <dsp:nvSpPr>
        <dsp:cNvPr id="0" name=""/>
        <dsp:cNvSpPr/>
      </dsp:nvSpPr>
      <dsp:spPr>
        <a:xfrm>
          <a:off x="0" y="3803828"/>
          <a:ext cx="10880725" cy="101382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2A7F36-D0C5-4EED-9E6A-4D77B6F4E6CB}">
      <dsp:nvSpPr>
        <dsp:cNvPr id="0" name=""/>
        <dsp:cNvSpPr/>
      </dsp:nvSpPr>
      <dsp:spPr>
        <a:xfrm>
          <a:off x="306680" y="4031938"/>
          <a:ext cx="557601" cy="55760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FC10DD9-1B88-4D7E-B69E-C03F6AE5F660}">
      <dsp:nvSpPr>
        <dsp:cNvPr id="0" name=""/>
        <dsp:cNvSpPr/>
      </dsp:nvSpPr>
      <dsp:spPr>
        <a:xfrm>
          <a:off x="1170963" y="3803828"/>
          <a:ext cx="4896326" cy="1013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296" tIns="107296" rIns="107296" bIns="107296" numCol="1" spcCol="1270" anchor="ctr" anchorCtr="0">
          <a:noAutofit/>
        </a:bodyPr>
        <a:lstStyle/>
        <a:p>
          <a:pPr marL="0" lvl="0" indent="0" algn="l" defTabSz="977900">
            <a:lnSpc>
              <a:spcPct val="90000"/>
            </a:lnSpc>
            <a:spcBef>
              <a:spcPct val="0"/>
            </a:spcBef>
            <a:spcAft>
              <a:spcPct val="35000"/>
            </a:spcAft>
            <a:buNone/>
          </a:pPr>
          <a:r>
            <a:rPr lang="en-US" sz="2200" kern="1200"/>
            <a:t>Used for short and fast running code</a:t>
          </a:r>
        </a:p>
      </dsp:txBody>
      <dsp:txXfrm>
        <a:off x="1170963" y="3803828"/>
        <a:ext cx="4896326" cy="1013820"/>
      </dsp:txXfrm>
    </dsp:sp>
    <dsp:sp modelId="{D5330BE6-0F65-476C-BBCD-57104DAE014E}">
      <dsp:nvSpPr>
        <dsp:cNvPr id="0" name=""/>
        <dsp:cNvSpPr/>
      </dsp:nvSpPr>
      <dsp:spPr>
        <a:xfrm>
          <a:off x="6067289" y="3803828"/>
          <a:ext cx="4813435" cy="1013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296" tIns="107296" rIns="107296" bIns="107296" numCol="1" spcCol="1270" anchor="ctr" anchorCtr="0">
          <a:noAutofit/>
        </a:bodyPr>
        <a:lstStyle/>
        <a:p>
          <a:pPr marL="0" lvl="0" indent="0" algn="l" defTabSz="800100">
            <a:lnSpc>
              <a:spcPct val="90000"/>
            </a:lnSpc>
            <a:spcBef>
              <a:spcPct val="0"/>
            </a:spcBef>
            <a:spcAft>
              <a:spcPct val="35000"/>
            </a:spcAft>
            <a:buNone/>
          </a:pPr>
          <a:r>
            <a:rPr lang="en-US" sz="1800" kern="1200" dirty="0"/>
            <a:t>Maximum of ~2 sec runtime</a:t>
          </a:r>
        </a:p>
      </dsp:txBody>
      <dsp:txXfrm>
        <a:off x="6067289" y="3803828"/>
        <a:ext cx="4813435" cy="101382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7.bin"/></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A2EBC4-566C-48A5-A09F-3DB1107D1E9D}" type="datetimeFigureOut">
              <a:rPr lang="en-US"/>
              <a:t>3/2/2020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FB7961-EFF4-4174-9371-6B916B0FC5FF}" type="slidenum">
              <a:rPr lang="en-US"/>
              <a:t>‹#›</a:t>
            </a:fld>
            <a:endParaRPr lang="en-US"/>
          </a:p>
        </p:txBody>
      </p:sp>
    </p:spTree>
    <p:extLst>
      <p:ext uri="{BB962C8B-B14F-4D97-AF65-F5344CB8AC3E}">
        <p14:creationId xmlns:p14="http://schemas.microsoft.com/office/powerpoint/2010/main" val="3832062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visualstudio.microsoft.com/vs/compare/"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ocs.microsoft.com/en-us/visualstudio/releases/2019/system-requirements"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8" Type="http://schemas.openxmlformats.org/officeDocument/2006/relationships/hyperlink" Target="https://www.actiprosoftware.com/products/controls/universal" TargetMode="External"/><Relationship Id="rId3" Type="http://schemas.openxmlformats.org/officeDocument/2006/relationships/hyperlink" Target="https://www.telerik.com/" TargetMode="External"/><Relationship Id="rId7" Type="http://schemas.openxmlformats.org/officeDocument/2006/relationships/hyperlink" Target="https://www.componentone.com/Studio/Platform/UWP" TargetMode="External"/><Relationship Id="rId2" Type="http://schemas.openxmlformats.org/officeDocument/2006/relationships/slide" Target="../slides/slide22.xml"/><Relationship Id="rId1" Type="http://schemas.openxmlformats.org/officeDocument/2006/relationships/notesMaster" Target="../notesMasters/notesMaster1.xml"/><Relationship Id="rId6" Type="http://schemas.openxmlformats.org/officeDocument/2006/relationships/hyperlink" Target="https://www.infragistics.com/products/universal-windows-platform" TargetMode="External"/><Relationship Id="rId5" Type="http://schemas.openxmlformats.org/officeDocument/2006/relationships/hyperlink" Target="https://www.devexpress.com/Products/NET/Controls/Win10Apps/" TargetMode="External"/><Relationship Id="rId4" Type="http://schemas.openxmlformats.org/officeDocument/2006/relationships/hyperlink" Target="https://www.syncfusion.com/uwp-ui-controls" TargetMode="Externa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s://en.wikipedia.org/wiki/Typography" TargetMode="External"/><Relationship Id="rId3" Type="http://schemas.openxmlformats.org/officeDocument/2006/relationships/hyperlink" Target="https://en.wikipedia.org/wiki/Extensible_Application_Markup_Language" TargetMode="External"/><Relationship Id="rId7" Type="http://schemas.openxmlformats.org/officeDocument/2006/relationships/hyperlink" Target="https://en.wikipedia.org/wiki/Document_file_format" TargetMode="External"/><Relationship Id="rId12" Type="http://schemas.openxmlformats.org/officeDocument/2006/relationships/hyperlink" Target="https://en.wikipedia.org/wiki/Windows_Presentation_Foundation#cite_note-3"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en.wikipedia.org/wiki/User_interface" TargetMode="External"/><Relationship Id="rId11" Type="http://schemas.openxmlformats.org/officeDocument/2006/relationships/hyperlink" Target="https://en.wikipedia.org/wiki/Data_binding" TargetMode="External"/><Relationship Id="rId5" Type="http://schemas.openxmlformats.org/officeDocument/2006/relationships/hyperlink" Target="https://en.wikipedia.org/wiki/Windows_Presentation_Foundation#cite_note-2" TargetMode="External"/><Relationship Id="rId10" Type="http://schemas.openxmlformats.org/officeDocument/2006/relationships/hyperlink" Target="https://en.wikipedia.org/wiki/Animation" TargetMode="External"/><Relationship Id="rId4" Type="http://schemas.openxmlformats.org/officeDocument/2006/relationships/hyperlink" Target="https://en.wikipedia.org/wiki/XML" TargetMode="External"/><Relationship Id="rId9" Type="http://schemas.openxmlformats.org/officeDocument/2006/relationships/hyperlink" Target="https://en.wikipedia.org/wiki/Vector_graphics" TargetMode="Externa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p:txBody>
          <a:bodyPr/>
          <a:lstStyle/>
          <a:p>
            <a:fld id="{B4008EB6-D09E-4580-8CD6-DDB14511944F}" type="slidenum">
              <a:rPr lang="en-US"/>
              <a:pPr/>
              <a:t>1</a:t>
            </a:fld>
            <a:endParaRPr lang="en-US" dirty="0"/>
          </a:p>
        </p:txBody>
      </p:sp>
      <p:sp>
        <p:nvSpPr>
          <p:cNvPr id="3" name="Date Placeholder 2">
            <a:extLst>
              <a:ext uri="{FF2B5EF4-FFF2-40B4-BE49-F238E27FC236}">
                <a16:creationId xmlns:a16="http://schemas.microsoft.com/office/drawing/2014/main" id="{C7C19F77-53A8-4FB6-AC8D-EB465917D2AF}"/>
              </a:ext>
            </a:extLst>
          </p:cNvPr>
          <p:cNvSpPr>
            <a:spLocks noGrp="1"/>
          </p:cNvSpPr>
          <p:nvPr>
            <p:ph type="dt" idx="15"/>
          </p:nvPr>
        </p:nvSpPr>
        <p:spPr/>
        <p:txBody>
          <a:bodyPr/>
          <a:lstStyle/>
          <a:p>
            <a:fld id="{8AC84295-5BF3-4C0D-B900-059CC5DD0EBB}" type="datetime1">
              <a:rPr lang="en-US"/>
              <a:t>3/2/2020</a:t>
            </a:fld>
            <a:endParaRPr lang="en-US" dirty="0"/>
          </a:p>
        </p:txBody>
      </p:sp>
      <p:sp>
        <p:nvSpPr>
          <p:cNvPr id="8" name="Slide Image Placeholder 7">
            <a:extLst>
              <a:ext uri="{FF2B5EF4-FFF2-40B4-BE49-F238E27FC236}">
                <a16:creationId xmlns:a16="http://schemas.microsoft.com/office/drawing/2014/main" id="{7734A72D-49FF-42A5-863D-B6D217905E7D}"/>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63C66B90-D656-4E49-9C08-763AD9938646}"/>
              </a:ext>
            </a:extLst>
          </p:cNvPr>
          <p:cNvSpPr>
            <a:spLocks noGrp="1"/>
          </p:cNvSpPr>
          <p:nvPr>
            <p:ph type="body" idx="1"/>
          </p:nvPr>
        </p:nvSpPr>
        <p:spPr>
          <a:xfrm>
            <a:off x="685800" y="4400550"/>
            <a:ext cx="5486400" cy="3600450"/>
          </a:xfrm>
          <a:prstGeom prst="rect">
            <a:avLst/>
          </a:prstGeom>
        </p:spPr>
        <p:txBody>
          <a:bodyPr/>
          <a:lstStyle/>
          <a:p>
            <a:r>
              <a:rPr lang="en-US" dirty="0"/>
              <a:t>Version: 12/12/2019 17:20:43</a:t>
            </a:r>
          </a:p>
        </p:txBody>
      </p:sp>
      <p:sp>
        <p:nvSpPr>
          <p:cNvPr id="4" name="Header Placeholder 3">
            <a:extLst>
              <a:ext uri="{FF2B5EF4-FFF2-40B4-BE49-F238E27FC236}">
                <a16:creationId xmlns:a16="http://schemas.microsoft.com/office/drawing/2014/main" id="{380E7524-C736-4DF6-AE9E-280A6C63AA6D}"/>
              </a:ext>
            </a:extLst>
          </p:cNvPr>
          <p:cNvSpPr>
            <a:spLocks noGrp="1"/>
          </p:cNvSpPr>
          <p:nvPr>
            <p:ph type="hdr" sz="quarter" idx="16"/>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1262225703"/>
      </p:ext>
    </p:extLst>
  </p:cSld>
  <p:clrMapOvr>
    <a:masterClrMapping/>
  </p:clrMapOvr>
</p:notes>
</file>

<file path=ppt/notesSlides/notesSlide10.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10</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a:t>3/2/2020</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4257790842"/>
      </p:ext>
    </p:extLst>
  </p:cSld>
  <p:clrMapOvr>
    <a:masterClrMapping/>
  </p:clrMapOvr>
</p:notes>
</file>

<file path=ppt/notesSlides/notesSlide11.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008EB6-D09E-4580-8CD6-DDB14511944F}" type="slidenum">
              <a:rPr lang="en-US"/>
              <a:pPr/>
              <a:t>11</a:t>
            </a:fld>
            <a:endParaRPr lang="en-US" dirty="0"/>
          </a:p>
        </p:txBody>
      </p:sp>
      <p:sp>
        <p:nvSpPr>
          <p:cNvPr id="5" name="Date Placeholder 4"/>
          <p:cNvSpPr>
            <a:spLocks noGrp="1"/>
          </p:cNvSpPr>
          <p:nvPr>
            <p:ph type="dt" idx="1"/>
          </p:nvPr>
        </p:nvSpPr>
        <p:spPr/>
        <p:txBody>
          <a:bodyPr/>
          <a:lstStyle/>
          <a:p>
            <a:fld id="{B63683C5-D28F-4EF7-868C-6B282EBD67F9}" type="datetime8">
              <a:rPr lang="en-US"/>
              <a:t>3/2/2020 2:03 PM</a:t>
            </a:fld>
            <a:endParaRPr lang="en-US" dirty="0"/>
          </a:p>
        </p:txBody>
      </p:sp>
    </p:spTree>
    <p:extLst>
      <p:ext uri="{BB962C8B-B14F-4D97-AF65-F5344CB8AC3E}">
        <p14:creationId xmlns:p14="http://schemas.microsoft.com/office/powerpoint/2010/main" val="3315408025"/>
      </p:ext>
    </p:extLst>
  </p:cSld>
  <p:clrMapOvr>
    <a:masterClrMapping/>
  </p:clrMapOvr>
</p:notes>
</file>

<file path=ppt/notesSlides/notesSlide12.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a:p>
            <a:r>
              <a:rPr lang="en-AU" dirty="0"/>
              <a:t>Versions compare</a:t>
            </a:r>
          </a:p>
          <a:p>
            <a:r>
              <a:rPr lang="en-US" dirty="0">
                <a:hlinkClick r:id="rId3"/>
              </a:rPr>
              <a:t>https://visualstudio.microsoft.com/vs/compare/</a:t>
            </a:r>
            <a:endParaRPr lang="en-US" dirty="0"/>
          </a:p>
        </p:txBody>
      </p:sp>
      <p:sp>
        <p:nvSpPr>
          <p:cNvPr id="4" name="Slide Number Placeholder 3"/>
          <p:cNvSpPr>
            <a:spLocks noGrp="1"/>
          </p:cNvSpPr>
          <p:nvPr>
            <p:ph type="sldNum" sz="quarter" idx="5"/>
          </p:nvPr>
        </p:nvSpPr>
        <p:spPr/>
        <p:txBody>
          <a:bodyPr/>
          <a:lstStyle/>
          <a:p>
            <a:fld id="{B4008EB6-D09E-4580-8CD6-DDB14511944F}" type="slidenum">
              <a:rPr lang="en-US"/>
              <a:pPr/>
              <a:t>12</a:t>
            </a:fld>
            <a:endParaRPr lang="en-US" dirty="0"/>
          </a:p>
        </p:txBody>
      </p:sp>
      <p:sp>
        <p:nvSpPr>
          <p:cNvPr id="5" name="Date Placeholder 4"/>
          <p:cNvSpPr>
            <a:spLocks noGrp="1"/>
          </p:cNvSpPr>
          <p:nvPr>
            <p:ph type="dt" idx="1"/>
          </p:nvPr>
        </p:nvSpPr>
        <p:spPr/>
        <p:txBody>
          <a:bodyPr/>
          <a:lstStyle/>
          <a:p>
            <a:fld id="{B63683C5-D28F-4EF7-868C-6B282EBD67F9}" type="datetime8">
              <a:rPr lang="en-US"/>
              <a:t>3/2/2020 2:03 PM</a:t>
            </a:fld>
            <a:endParaRPr lang="en-US" dirty="0"/>
          </a:p>
        </p:txBody>
      </p:sp>
    </p:spTree>
    <p:extLst>
      <p:ext uri="{BB962C8B-B14F-4D97-AF65-F5344CB8AC3E}">
        <p14:creationId xmlns:p14="http://schemas.microsoft.com/office/powerpoint/2010/main" val="300378729"/>
      </p:ext>
    </p:extLst>
  </p:cSld>
  <p:clrMapOvr>
    <a:masterClrMapping/>
  </p:clrMapOvr>
</p:notes>
</file>

<file path=ppt/notesSlides/notesSlide13.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visual studio 2010    MSED </a:t>
            </a:r>
            <a:r>
              <a:rPr lang="en-US" b="1" i="1" dirty="0"/>
              <a:t>0</a:t>
            </a:r>
            <a:r>
              <a:rPr lang="en-US" b="1" i="1" dirty="0">
                <a:effectLst/>
              </a:rPr>
              <a:t>7/14/2015</a:t>
            </a:r>
            <a:r>
              <a:rPr lang="en-US" b="0" dirty="0">
                <a:effectLst/>
              </a:rPr>
              <a:t>  </a:t>
            </a:r>
            <a:r>
              <a:rPr lang="en-US" dirty="0"/>
              <a:t>- ESED  0</a:t>
            </a:r>
            <a:r>
              <a:rPr lang="en-US" b="0" dirty="0">
                <a:effectLst/>
              </a:rPr>
              <a:t>7/14/2020</a:t>
            </a:r>
            <a:endParaRPr lang="en-US" dirty="0"/>
          </a:p>
          <a:p>
            <a:r>
              <a:rPr lang="en-US" dirty="0"/>
              <a:t>visual studio 2012    MSED </a:t>
            </a:r>
            <a:r>
              <a:rPr lang="en-US" b="1" i="1" dirty="0"/>
              <a:t>0</a:t>
            </a:r>
            <a:r>
              <a:rPr lang="en-US" b="1" i="1" dirty="0">
                <a:effectLst/>
              </a:rPr>
              <a:t>1/09/2018</a:t>
            </a:r>
            <a:r>
              <a:rPr lang="en-US" b="0" dirty="0">
                <a:effectLst/>
              </a:rPr>
              <a:t>  </a:t>
            </a:r>
            <a:r>
              <a:rPr lang="en-US" dirty="0"/>
              <a:t>- ESED  0</a:t>
            </a:r>
            <a:r>
              <a:rPr lang="en-US" b="0" dirty="0">
                <a:effectLst/>
              </a:rPr>
              <a:t>1/10/2023</a:t>
            </a:r>
            <a:endParaRPr lang="en-AU" dirty="0"/>
          </a:p>
          <a:p>
            <a:r>
              <a:rPr lang="en-US" dirty="0"/>
              <a:t>visual studio 2013    MSED </a:t>
            </a:r>
            <a:r>
              <a:rPr lang="en-US" b="1" i="1" dirty="0"/>
              <a:t>0</a:t>
            </a:r>
            <a:r>
              <a:rPr lang="en-US" b="1" i="1" dirty="0">
                <a:effectLst/>
              </a:rPr>
              <a:t>4/09/2019</a:t>
            </a:r>
            <a:r>
              <a:rPr lang="en-US" b="0" dirty="0">
                <a:effectLst/>
              </a:rPr>
              <a:t>  </a:t>
            </a:r>
            <a:r>
              <a:rPr lang="en-US" dirty="0"/>
              <a:t>- ESED </a:t>
            </a:r>
            <a:r>
              <a:rPr lang="en-US" b="0" dirty="0">
                <a:effectLst/>
              </a:rPr>
              <a:t> 04/09/2024</a:t>
            </a:r>
            <a:endParaRPr lang="en-AU" dirty="0"/>
          </a:p>
          <a:p>
            <a:r>
              <a:rPr lang="en-US" dirty="0"/>
              <a:t>visual studio 2015    MSED 10/13/2020    - ESED  10/14/2025</a:t>
            </a:r>
          </a:p>
          <a:p>
            <a:r>
              <a:rPr lang="en-US" dirty="0"/>
              <a:t>visual studio 2017    MSED 04/12/2022    - ESED  0</a:t>
            </a:r>
            <a:r>
              <a:rPr lang="en-US" sz="882" b="0" i="0" kern="1200" dirty="0">
                <a:solidFill>
                  <a:schemeClr val="tx1"/>
                </a:solidFill>
                <a:effectLst/>
                <a:latin typeface="Segoe UI Light" pitchFamily="34" charset="0"/>
                <a:ea typeface="+mn-ea"/>
                <a:cs typeface="+mn-cs"/>
              </a:rPr>
              <a:t>4/13/2027</a:t>
            </a:r>
            <a:endParaRPr lang="en-US" dirty="0"/>
          </a:p>
          <a:p>
            <a:r>
              <a:rPr lang="en-US" dirty="0"/>
              <a:t>visual studio 2019    (Current branch)</a:t>
            </a:r>
          </a:p>
          <a:p>
            <a:endParaRPr lang="en-AU" dirty="0"/>
          </a:p>
          <a:p>
            <a:r>
              <a:rPr lang="en-US" dirty="0"/>
              <a:t>MSED -&gt; </a:t>
            </a:r>
            <a:r>
              <a:rPr lang="en-US" sz="882" b="0" i="0" kern="1200" dirty="0">
                <a:solidFill>
                  <a:schemeClr val="tx1"/>
                </a:solidFill>
                <a:effectLst/>
                <a:latin typeface="Segoe UI Light" pitchFamily="34" charset="0"/>
                <a:ea typeface="+mn-ea"/>
                <a:cs typeface="+mn-cs"/>
              </a:rPr>
              <a:t>Mainstream Support End Date</a:t>
            </a:r>
            <a:endParaRPr lang="en-US" dirty="0"/>
          </a:p>
          <a:p>
            <a:r>
              <a:rPr lang="en-US" dirty="0"/>
              <a:t>ESED  -&gt; </a:t>
            </a:r>
            <a:r>
              <a:rPr lang="en-US" sz="882" b="0" i="0" kern="1200" dirty="0">
                <a:solidFill>
                  <a:schemeClr val="tx1"/>
                </a:solidFill>
                <a:effectLst/>
                <a:latin typeface="Segoe UI Light" pitchFamily="34" charset="0"/>
                <a:ea typeface="+mn-ea"/>
                <a:cs typeface="+mn-cs"/>
              </a:rPr>
              <a:t>Extended Support End Date</a:t>
            </a:r>
            <a:endParaRPr lang="en-AU" dirty="0"/>
          </a:p>
          <a:p>
            <a:endParaRPr lang="en-AU" dirty="0"/>
          </a:p>
        </p:txBody>
      </p:sp>
      <p:sp>
        <p:nvSpPr>
          <p:cNvPr id="4" name="Slide Number Placeholder 3"/>
          <p:cNvSpPr>
            <a:spLocks noGrp="1"/>
          </p:cNvSpPr>
          <p:nvPr>
            <p:ph type="sldNum" sz="quarter" idx="5"/>
          </p:nvPr>
        </p:nvSpPr>
        <p:spPr/>
        <p:txBody>
          <a:bodyPr/>
          <a:lstStyle/>
          <a:p>
            <a:fld id="{B4008EB6-D09E-4580-8CD6-DDB14511944F}" type="slidenum">
              <a:rPr lang="en-US"/>
              <a:pPr/>
              <a:t>13</a:t>
            </a:fld>
            <a:endParaRPr lang="en-US" dirty="0"/>
          </a:p>
        </p:txBody>
      </p:sp>
      <p:sp>
        <p:nvSpPr>
          <p:cNvPr id="5" name="Date Placeholder 4"/>
          <p:cNvSpPr>
            <a:spLocks noGrp="1"/>
          </p:cNvSpPr>
          <p:nvPr>
            <p:ph type="dt" idx="1"/>
          </p:nvPr>
        </p:nvSpPr>
        <p:spPr/>
        <p:txBody>
          <a:bodyPr/>
          <a:lstStyle/>
          <a:p>
            <a:fld id="{B63683C5-D28F-4EF7-868C-6B282EBD67F9}" type="datetime8">
              <a:rPr lang="en-US"/>
              <a:t>3/2/2020 2:03 PM</a:t>
            </a:fld>
            <a:endParaRPr lang="en-US" dirty="0"/>
          </a:p>
        </p:txBody>
      </p:sp>
    </p:spTree>
    <p:extLst>
      <p:ext uri="{BB962C8B-B14F-4D97-AF65-F5344CB8AC3E}">
        <p14:creationId xmlns:p14="http://schemas.microsoft.com/office/powerpoint/2010/main" val="4285637327"/>
      </p:ext>
    </p:extLst>
  </p:cSld>
  <p:clrMapOvr>
    <a:masterClrMapping/>
  </p:clrMapOvr>
</p:notes>
</file>

<file path=ppt/notesSlides/notesSlide14.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hlinkClick r:id="rId3"/>
              </a:rPr>
              <a:t>https://docs.microsoft.com/en-us/visualstudio/releases/2019/system-requirements</a:t>
            </a:r>
            <a:endParaRPr lang="en-US" dirty="0"/>
          </a:p>
        </p:txBody>
      </p:sp>
      <p:sp>
        <p:nvSpPr>
          <p:cNvPr id="4" name="Slide Number Placeholder 3"/>
          <p:cNvSpPr>
            <a:spLocks noGrp="1"/>
          </p:cNvSpPr>
          <p:nvPr>
            <p:ph type="sldNum" sz="quarter" idx="5"/>
          </p:nvPr>
        </p:nvSpPr>
        <p:spPr/>
        <p:txBody>
          <a:bodyPr/>
          <a:lstStyle/>
          <a:p>
            <a:fld id="{B4008EB6-D09E-4580-8CD6-DDB14511944F}" type="slidenum">
              <a:rPr lang="en-US"/>
              <a:pPr/>
              <a:t>14</a:t>
            </a:fld>
            <a:endParaRPr lang="en-US" dirty="0"/>
          </a:p>
        </p:txBody>
      </p:sp>
      <p:sp>
        <p:nvSpPr>
          <p:cNvPr id="5" name="Date Placeholder 4"/>
          <p:cNvSpPr>
            <a:spLocks noGrp="1"/>
          </p:cNvSpPr>
          <p:nvPr>
            <p:ph type="dt" idx="1"/>
          </p:nvPr>
        </p:nvSpPr>
        <p:spPr/>
        <p:txBody>
          <a:bodyPr/>
          <a:lstStyle/>
          <a:p>
            <a:fld id="{B63683C5-D28F-4EF7-868C-6B282EBD67F9}" type="datetime8">
              <a:rPr lang="en-US"/>
              <a:t>3/2/2020 2:03 PM</a:t>
            </a:fld>
            <a:endParaRPr lang="en-US" dirty="0"/>
          </a:p>
        </p:txBody>
      </p:sp>
    </p:spTree>
    <p:extLst>
      <p:ext uri="{BB962C8B-B14F-4D97-AF65-F5344CB8AC3E}">
        <p14:creationId xmlns:p14="http://schemas.microsoft.com/office/powerpoint/2010/main" val="2001312308"/>
      </p:ext>
    </p:extLst>
  </p:cSld>
  <p:clrMapOvr>
    <a:masterClrMapping/>
  </p:clrMapOvr>
</p:notes>
</file>

<file path=ppt/notesSlides/notesSlide15.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Create a new WPF Application project in Visual Basic or Visual C# named </a:t>
            </a:r>
            <a:r>
              <a:rPr lang="en-US" sz="882" b="0" i="0" kern="1200" dirty="0" err="1">
                <a:solidFill>
                  <a:schemeClr val="tx1"/>
                </a:solidFill>
                <a:effectLst/>
                <a:latin typeface="Segoe UI Light" pitchFamily="34" charset="0"/>
                <a:ea typeface="+mn-ea"/>
                <a:cs typeface="+mn-cs"/>
              </a:rPr>
              <a:t>ExpenseIt</a:t>
            </a:r>
            <a:r>
              <a:rPr lang="en-US" sz="882" b="0" i="0" kern="1200" dirty="0">
                <a:solidFill>
                  <a:schemeClr val="tx1"/>
                </a:solidFill>
                <a:effectLst/>
                <a:latin typeface="Segoe UI Light" pitchFamily="34" charset="0"/>
                <a:ea typeface="+mn-ea"/>
                <a:cs typeface="+mn-cs"/>
              </a:rPr>
              <a:t>:</a:t>
            </a:r>
          </a:p>
          <a:p>
            <a:r>
              <a:rPr lang="en-US" sz="882" b="0" i="0" kern="1200" dirty="0">
                <a:solidFill>
                  <a:schemeClr val="tx1"/>
                </a:solidFill>
                <a:effectLst/>
                <a:latin typeface="Segoe UI Light" pitchFamily="34" charset="0"/>
                <a:ea typeface="+mn-ea"/>
                <a:cs typeface="+mn-cs"/>
              </a:rPr>
              <a:t>Open Visual Studio and select Create a new project under the Get started menu.</a:t>
            </a:r>
          </a:p>
          <a:p>
            <a:r>
              <a:rPr lang="en-US" sz="882" b="0" i="0" kern="1200" dirty="0">
                <a:solidFill>
                  <a:schemeClr val="tx1"/>
                </a:solidFill>
                <a:effectLst/>
                <a:latin typeface="Segoe UI Light" pitchFamily="34" charset="0"/>
                <a:ea typeface="+mn-ea"/>
                <a:cs typeface="+mn-cs"/>
              </a:rPr>
              <a:t>The Create a new project dialog opens.</a:t>
            </a:r>
          </a:p>
          <a:p>
            <a:r>
              <a:rPr lang="en-US" sz="882" b="0" i="0" kern="1200" dirty="0">
                <a:solidFill>
                  <a:schemeClr val="tx1"/>
                </a:solidFill>
                <a:effectLst/>
                <a:latin typeface="Segoe UI Light" pitchFamily="34" charset="0"/>
                <a:ea typeface="+mn-ea"/>
                <a:cs typeface="+mn-cs"/>
              </a:rPr>
              <a:t>In the Language dropdown, select either C# or Visual Basic.</a:t>
            </a:r>
          </a:p>
          <a:p>
            <a:r>
              <a:rPr lang="en-US" sz="882" b="0" i="0" kern="1200" dirty="0">
                <a:solidFill>
                  <a:schemeClr val="tx1"/>
                </a:solidFill>
                <a:effectLst/>
                <a:latin typeface="Segoe UI Light" pitchFamily="34" charset="0"/>
                <a:ea typeface="+mn-ea"/>
                <a:cs typeface="+mn-cs"/>
              </a:rPr>
              <a:t>Select the WPF App (.NET Framework) template and then select Next.</a:t>
            </a:r>
          </a:p>
          <a:p>
            <a:r>
              <a:rPr lang="en-US" sz="882" b="0" i="0" kern="1200" dirty="0">
                <a:solidFill>
                  <a:schemeClr val="tx1"/>
                </a:solidFill>
                <a:effectLst/>
                <a:latin typeface="Segoe UI Light" pitchFamily="34" charset="0"/>
                <a:ea typeface="+mn-ea"/>
                <a:cs typeface="+mn-cs"/>
              </a:rPr>
              <a:t>The Configure your new project dialog opens.</a:t>
            </a:r>
          </a:p>
          <a:p>
            <a:r>
              <a:rPr lang="en-US" sz="882" b="0" i="0" kern="1200" dirty="0">
                <a:solidFill>
                  <a:schemeClr val="tx1"/>
                </a:solidFill>
                <a:effectLst/>
                <a:latin typeface="Segoe UI Light" pitchFamily="34" charset="0"/>
                <a:ea typeface="+mn-ea"/>
                <a:cs typeface="+mn-cs"/>
              </a:rPr>
              <a:t>Enter the project name </a:t>
            </a:r>
            <a:r>
              <a:rPr lang="en-US" sz="882" b="0" i="0" kern="1200" dirty="0" err="1">
                <a:solidFill>
                  <a:schemeClr val="tx1"/>
                </a:solidFill>
                <a:effectLst/>
                <a:latin typeface="Segoe UI Light" pitchFamily="34" charset="0"/>
                <a:ea typeface="+mn-ea"/>
                <a:cs typeface="+mn-cs"/>
              </a:rPr>
              <a:t>ExpenseIt</a:t>
            </a:r>
            <a:r>
              <a:rPr lang="en-US" sz="882" b="0" i="0" kern="1200" dirty="0">
                <a:solidFill>
                  <a:schemeClr val="tx1"/>
                </a:solidFill>
                <a:effectLst/>
                <a:latin typeface="Segoe UI Light" pitchFamily="34" charset="0"/>
                <a:ea typeface="+mn-ea"/>
                <a:cs typeface="+mn-cs"/>
              </a:rPr>
              <a:t> and then select Create.</a:t>
            </a:r>
          </a:p>
          <a:p>
            <a:r>
              <a:rPr lang="en-US" sz="882" b="0" i="0" kern="1200" dirty="0">
                <a:solidFill>
                  <a:schemeClr val="tx1"/>
                </a:solidFill>
                <a:effectLst/>
                <a:latin typeface="Segoe UI Light" pitchFamily="34" charset="0"/>
                <a:ea typeface="+mn-ea"/>
                <a:cs typeface="+mn-cs"/>
              </a:rPr>
              <a:t>Configure a new project dialog</a:t>
            </a:r>
          </a:p>
          <a:p>
            <a:r>
              <a:rPr lang="en-US" sz="882" b="0" i="0" kern="1200" dirty="0">
                <a:solidFill>
                  <a:schemeClr val="tx1"/>
                </a:solidFill>
                <a:effectLst/>
                <a:latin typeface="Segoe UI Light" pitchFamily="34" charset="0"/>
                <a:ea typeface="+mn-ea"/>
                <a:cs typeface="+mn-cs"/>
              </a:rPr>
              <a:t>Visual Studio creates the project and opens the designer for the default application window named </a:t>
            </a:r>
            <a:r>
              <a:rPr lang="en-US" sz="882" b="0" i="0" kern="1200" dirty="0" err="1">
                <a:solidFill>
                  <a:schemeClr val="tx1"/>
                </a:solidFill>
                <a:effectLst/>
                <a:latin typeface="Segoe UI Light" pitchFamily="34" charset="0"/>
                <a:ea typeface="+mn-ea"/>
                <a:cs typeface="+mn-cs"/>
              </a:rPr>
              <a:t>MainWindow.xaml</a:t>
            </a:r>
            <a:r>
              <a:rPr lang="en-US" sz="882" b="0" i="0" kern="1200" dirty="0">
                <a:solidFill>
                  <a:schemeClr val="tx1"/>
                </a:solidFill>
                <a:effectLst/>
                <a:latin typeface="Segoe UI Light" pitchFamily="34" charset="0"/>
                <a:ea typeface="+mn-ea"/>
                <a:cs typeface="+mn-cs"/>
              </a:rPr>
              <a:t>.</a:t>
            </a:r>
          </a:p>
        </p:txBody>
      </p:sp>
      <p:sp>
        <p:nvSpPr>
          <p:cNvPr id="4" name="Slide Number Placeholder 3"/>
          <p:cNvSpPr>
            <a:spLocks noGrp="1"/>
          </p:cNvSpPr>
          <p:nvPr>
            <p:ph type="sldNum" sz="quarter" idx="5"/>
          </p:nvPr>
        </p:nvSpPr>
        <p:spPr/>
        <p:txBody>
          <a:bodyPr/>
          <a:lstStyle/>
          <a:p>
            <a:fld id="{B4008EB6-D09E-4580-8CD6-DDB14511944F}" type="slidenum">
              <a:rPr lang="en-US"/>
              <a:pPr/>
              <a:t>15</a:t>
            </a:fld>
            <a:endParaRPr lang="en-US" dirty="0"/>
          </a:p>
        </p:txBody>
      </p:sp>
      <p:sp>
        <p:nvSpPr>
          <p:cNvPr id="5" name="Date Placeholder 4"/>
          <p:cNvSpPr>
            <a:spLocks noGrp="1"/>
          </p:cNvSpPr>
          <p:nvPr>
            <p:ph type="dt" idx="1"/>
          </p:nvPr>
        </p:nvSpPr>
        <p:spPr/>
        <p:txBody>
          <a:bodyPr/>
          <a:lstStyle/>
          <a:p>
            <a:fld id="{B63683C5-D28F-4EF7-868C-6B282EBD67F9}" type="datetime8">
              <a:rPr lang="en-US"/>
              <a:t>3/2/2020 2:03 PM</a:t>
            </a:fld>
            <a:endParaRPr lang="en-US" dirty="0"/>
          </a:p>
        </p:txBody>
      </p:sp>
    </p:spTree>
    <p:extLst>
      <p:ext uri="{BB962C8B-B14F-4D97-AF65-F5344CB8AC3E}">
        <p14:creationId xmlns:p14="http://schemas.microsoft.com/office/powerpoint/2010/main" val="649806432"/>
      </p:ext>
    </p:extLst>
  </p:cSld>
  <p:clrMapOvr>
    <a:masterClrMapping/>
  </p:clrMapOvr>
</p:notes>
</file>

<file path=ppt/notesSlides/notesSlide16.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008EB6-D09E-4580-8CD6-DDB14511944F}" type="slidenum">
              <a:rPr lang="en-US"/>
              <a:pPr/>
              <a:t>16</a:t>
            </a:fld>
            <a:endParaRPr lang="en-US" dirty="0"/>
          </a:p>
        </p:txBody>
      </p:sp>
      <p:sp>
        <p:nvSpPr>
          <p:cNvPr id="5" name="Date Placeholder 4"/>
          <p:cNvSpPr>
            <a:spLocks noGrp="1"/>
          </p:cNvSpPr>
          <p:nvPr>
            <p:ph type="dt" idx="1"/>
          </p:nvPr>
        </p:nvSpPr>
        <p:spPr/>
        <p:txBody>
          <a:bodyPr/>
          <a:lstStyle/>
          <a:p>
            <a:fld id="{B63683C5-D28F-4EF7-868C-6B282EBD67F9}" type="datetime8">
              <a:rPr lang="en-US"/>
              <a:t>3/2/2020 2:03 PM</a:t>
            </a:fld>
            <a:endParaRPr lang="en-US" dirty="0"/>
          </a:p>
        </p:txBody>
      </p:sp>
    </p:spTree>
    <p:extLst>
      <p:ext uri="{BB962C8B-B14F-4D97-AF65-F5344CB8AC3E}">
        <p14:creationId xmlns:p14="http://schemas.microsoft.com/office/powerpoint/2010/main" val="2646983846"/>
      </p:ext>
    </p:extLst>
  </p:cSld>
  <p:clrMapOvr>
    <a:masterClrMapping/>
  </p:clrMapOvr>
</p:notes>
</file>

<file path=ppt/notesSlides/notesSlide17.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008EB6-D09E-4580-8CD6-DDB14511944F}" type="slidenum">
              <a:rPr lang="en-US"/>
              <a:pPr/>
              <a:t>17</a:t>
            </a:fld>
            <a:endParaRPr lang="en-US" dirty="0"/>
          </a:p>
        </p:txBody>
      </p:sp>
      <p:sp>
        <p:nvSpPr>
          <p:cNvPr id="5" name="Date Placeholder 4"/>
          <p:cNvSpPr>
            <a:spLocks noGrp="1"/>
          </p:cNvSpPr>
          <p:nvPr>
            <p:ph type="dt" idx="1"/>
          </p:nvPr>
        </p:nvSpPr>
        <p:spPr/>
        <p:txBody>
          <a:bodyPr/>
          <a:lstStyle/>
          <a:p>
            <a:fld id="{B63683C5-D28F-4EF7-868C-6B282EBD67F9}" type="datetime8">
              <a:rPr lang="en-US"/>
              <a:t>3/2/2020 2:03 PM</a:t>
            </a:fld>
            <a:endParaRPr lang="en-US" dirty="0"/>
          </a:p>
        </p:txBody>
      </p:sp>
    </p:spTree>
    <p:extLst>
      <p:ext uri="{BB962C8B-B14F-4D97-AF65-F5344CB8AC3E}">
        <p14:creationId xmlns:p14="http://schemas.microsoft.com/office/powerpoint/2010/main" val="2992266350"/>
      </p:ext>
    </p:extLst>
  </p:cSld>
  <p:clrMapOvr>
    <a:masterClrMapping/>
  </p:clrMapOvr>
</p:notes>
</file>

<file path=ppt/notesSlides/notesSlide18.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18</a:t>
            </a:fld>
            <a:endParaRPr lang="en-US" dirty="0"/>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a:t>3/2/2020</a:t>
            </a:fld>
            <a:endParaRPr lang="en-US" dirty="0"/>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2974437943"/>
      </p:ext>
    </p:extLst>
  </p:cSld>
  <p:clrMapOvr>
    <a:masterClrMapping/>
  </p:clrMapOvr>
</p:notes>
</file>

<file path=ppt/notesSlides/notesSlide19.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19</a:t>
            </a:fld>
            <a:endParaRPr lang="en-US" dirty="0"/>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a:t>3/2/2020</a:t>
            </a:fld>
            <a:endParaRPr lang="en-US" dirty="0"/>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3832381245"/>
      </p:ext>
    </p:extLst>
  </p:cSld>
  <p:clrMapOvr>
    <a:masterClrMapping/>
  </p:clrMapOvr>
</p:notes>
</file>

<file path=ppt/notesSlides/notesSlide2.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67087899-B757-42DD-BFAC-FD8FB9602085}"/>
              </a:ext>
            </a:extLst>
          </p:cNvPr>
          <p:cNvSpPr>
            <a:spLocks noGrp="1"/>
          </p:cNvSpPr>
          <p:nvPr>
            <p:ph type="sldNum" sz="quarter" idx="10"/>
          </p:nvPr>
        </p:nvSpPr>
        <p:spPr/>
        <p:txBody>
          <a:bodyPr/>
          <a:lstStyle/>
          <a:p>
            <a:fld id="{F475C4C8-7DEA-455A-9336-A4C7DB3AE516}" type="slidenum">
              <a:rPr lang="en-US"/>
              <a:pPr/>
              <a:t>2</a:t>
            </a:fld>
            <a:endParaRPr lang="en-US"/>
          </a:p>
        </p:txBody>
      </p:sp>
      <p:sp>
        <p:nvSpPr>
          <p:cNvPr id="3" name="Date Placeholder 2">
            <a:extLst>
              <a:ext uri="{FF2B5EF4-FFF2-40B4-BE49-F238E27FC236}">
                <a16:creationId xmlns:a16="http://schemas.microsoft.com/office/drawing/2014/main" id="{2A3279EF-EF08-4E77-A509-F922EC61A8AC}"/>
              </a:ext>
            </a:extLst>
          </p:cNvPr>
          <p:cNvSpPr>
            <a:spLocks noGrp="1"/>
          </p:cNvSpPr>
          <p:nvPr>
            <p:ph type="dt" idx="12"/>
          </p:nvPr>
        </p:nvSpPr>
        <p:spPr/>
        <p:txBody>
          <a:bodyPr/>
          <a:lstStyle/>
          <a:p>
            <a:fld id="{DB0F5A79-03C7-4F04-B936-1D8348BF7B8D}" type="datetime1">
              <a:rPr lang="en-US"/>
              <a:t>3/2/2020</a:t>
            </a:fld>
            <a:endParaRPr lang="en-US"/>
          </a:p>
        </p:txBody>
      </p:sp>
      <p:sp>
        <p:nvSpPr>
          <p:cNvPr id="10" name="Slide Image Placeholder 9">
            <a:extLst>
              <a:ext uri="{FF2B5EF4-FFF2-40B4-BE49-F238E27FC236}">
                <a16:creationId xmlns:a16="http://schemas.microsoft.com/office/drawing/2014/main" id="{71623331-4C35-4EFF-9868-F85DF8DB4AAA}"/>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D4BB9EA6-88F5-449F-9E36-08AD1C866DB2}"/>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Header Placeholder 3">
            <a:extLst>
              <a:ext uri="{FF2B5EF4-FFF2-40B4-BE49-F238E27FC236}">
                <a16:creationId xmlns:a16="http://schemas.microsoft.com/office/drawing/2014/main" id="{1B5D50AE-A09E-4DDD-9B13-A2619C0E3244}"/>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303785304"/>
      </p:ext>
    </p:extLst>
  </p:cSld>
  <p:clrMapOvr>
    <a:masterClrMapping/>
  </p:clrMapOvr>
</p:notes>
</file>

<file path=ppt/notesSlides/notesSlide20.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20</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a:t>3/2/2020</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4031103035"/>
      </p:ext>
    </p:extLst>
  </p:cSld>
  <p:clrMapOvr>
    <a:masterClrMapping/>
  </p:clrMapOvr>
</p:notes>
</file>

<file path=ppt/notesSlides/notesSlide21.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sp>
      <p:sp>
        <p:nvSpPr>
          <p:cNvPr id="4" name="Slide Number Placeholder 3"/>
          <p:cNvSpPr>
            <a:spLocks noGrp="1"/>
          </p:cNvSpPr>
          <p:nvPr>
            <p:ph type="sldNum" sz="quarter" idx="5"/>
          </p:nvPr>
        </p:nvSpPr>
        <p:spPr/>
        <p:txBody>
          <a:bodyPr/>
          <a:lstStyle/>
          <a:p>
            <a:fld id="{B4008EB6-D09E-4580-8CD6-DDB14511944F}" type="slidenum">
              <a:rPr lang="en-US"/>
              <a:pPr/>
              <a:t>21</a:t>
            </a:fld>
            <a:endParaRPr lang="en-US" dirty="0"/>
          </a:p>
        </p:txBody>
      </p:sp>
      <p:sp>
        <p:nvSpPr>
          <p:cNvPr id="5" name="Date Placeholder 4"/>
          <p:cNvSpPr>
            <a:spLocks noGrp="1"/>
          </p:cNvSpPr>
          <p:nvPr>
            <p:ph type="dt" idx="1"/>
          </p:nvPr>
        </p:nvSpPr>
        <p:spPr/>
        <p:txBody>
          <a:bodyPr/>
          <a:lstStyle/>
          <a:p>
            <a:fld id="{B63683C5-D28F-4EF7-868C-6B282EBD67F9}" type="datetime8">
              <a:rPr lang="en-US"/>
              <a:t>3/2/2020 2:03 PM</a:t>
            </a:fld>
            <a:endParaRPr lang="en-US" dirty="0"/>
          </a:p>
        </p:txBody>
      </p:sp>
    </p:spTree>
    <p:extLst>
      <p:ext uri="{BB962C8B-B14F-4D97-AF65-F5344CB8AC3E}">
        <p14:creationId xmlns:p14="http://schemas.microsoft.com/office/powerpoint/2010/main" val="996109674"/>
      </p:ext>
    </p:extLst>
  </p:cSld>
  <p:clrMapOvr>
    <a:masterClrMapping/>
  </p:clrMapOvr>
</p:notes>
</file>

<file path=ppt/notesSlides/notesSlide22.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Additional controls available via </a:t>
            </a:r>
            <a:r>
              <a:rPr lang="en-US" dirty="0" err="1"/>
              <a:t>Nuget</a:t>
            </a:r>
            <a:r>
              <a:rPr lang="en-US" dirty="0"/>
              <a:t>:</a:t>
            </a:r>
          </a:p>
          <a:p>
            <a:pPr lvl="1"/>
            <a:r>
              <a:rPr lang="en-US" dirty="0" err="1"/>
              <a:t>Microsoft.UI.Xaml.Controls</a:t>
            </a:r>
            <a:endParaRPr lang="en-US" dirty="0"/>
          </a:p>
          <a:p>
            <a:endParaRPr lang="en-US" dirty="0"/>
          </a:p>
          <a:p>
            <a:r>
              <a:rPr lang="en-US" sz="882" b="0" i="0" kern="1200" dirty="0">
                <a:solidFill>
                  <a:schemeClr val="tx1"/>
                </a:solidFill>
                <a:effectLst/>
                <a:latin typeface="Segoe UI Light" pitchFamily="34" charset="0"/>
                <a:ea typeface="+mn-ea"/>
                <a:cs typeface="+mn-cs"/>
              </a:rPr>
              <a:t>Additional controls for UWP development are available from companies such as </a:t>
            </a:r>
            <a:r>
              <a:rPr lang="en-US" sz="882" b="0" i="0" u="sng" kern="1200" dirty="0">
                <a:solidFill>
                  <a:schemeClr val="tx1"/>
                </a:solidFill>
                <a:effectLst/>
                <a:latin typeface="Segoe UI Light" pitchFamily="34" charset="0"/>
                <a:ea typeface="+mn-ea"/>
                <a:cs typeface="+mn-cs"/>
                <a:hlinkClick r:id="rId3"/>
              </a:rPr>
              <a:t>Telerik</a:t>
            </a:r>
            <a:r>
              <a:rPr lang="en-US" sz="882" b="0" i="0" kern="1200" dirty="0">
                <a:solidFill>
                  <a:schemeClr val="tx1"/>
                </a:solidFill>
                <a:effectLst/>
                <a:latin typeface="Segoe UI Light" pitchFamily="34" charset="0"/>
                <a:ea typeface="+mn-ea"/>
                <a:cs typeface="+mn-cs"/>
              </a:rPr>
              <a:t>, </a:t>
            </a:r>
            <a:r>
              <a:rPr lang="en-US" sz="882" b="0" i="0" u="sng" kern="1200" dirty="0" err="1">
                <a:solidFill>
                  <a:schemeClr val="tx1"/>
                </a:solidFill>
                <a:effectLst/>
                <a:latin typeface="Segoe UI Light" pitchFamily="34" charset="0"/>
                <a:ea typeface="+mn-ea"/>
                <a:cs typeface="+mn-cs"/>
                <a:hlinkClick r:id="rId4"/>
              </a:rPr>
              <a:t>SyncFusion</a:t>
            </a:r>
            <a:r>
              <a:rPr lang="en-US" sz="882" b="0" i="0" kern="1200" dirty="0">
                <a:solidFill>
                  <a:schemeClr val="tx1"/>
                </a:solidFill>
                <a:effectLst/>
                <a:latin typeface="Segoe UI Light" pitchFamily="34" charset="0"/>
                <a:ea typeface="+mn-ea"/>
                <a:cs typeface="+mn-cs"/>
              </a:rPr>
              <a:t>, </a:t>
            </a:r>
            <a:r>
              <a:rPr lang="en-US" sz="882" b="0" i="0" u="sng" kern="1200" dirty="0">
                <a:solidFill>
                  <a:schemeClr val="tx1"/>
                </a:solidFill>
                <a:effectLst/>
                <a:latin typeface="Segoe UI Light" pitchFamily="34" charset="0"/>
                <a:ea typeface="+mn-ea"/>
                <a:cs typeface="+mn-cs"/>
                <a:hlinkClick r:id="rId5"/>
              </a:rPr>
              <a:t>DevExpress</a:t>
            </a:r>
            <a:r>
              <a:rPr lang="en-US" sz="882" b="0" i="0" kern="1200" dirty="0">
                <a:solidFill>
                  <a:schemeClr val="tx1"/>
                </a:solidFill>
                <a:effectLst/>
                <a:latin typeface="Segoe UI Light" pitchFamily="34" charset="0"/>
                <a:ea typeface="+mn-ea"/>
                <a:cs typeface="+mn-cs"/>
              </a:rPr>
              <a:t>, </a:t>
            </a:r>
            <a:r>
              <a:rPr lang="en-US" sz="882" b="0" i="0" u="sng" kern="1200" dirty="0">
                <a:solidFill>
                  <a:schemeClr val="tx1"/>
                </a:solidFill>
                <a:effectLst/>
                <a:latin typeface="Segoe UI Light" pitchFamily="34" charset="0"/>
                <a:ea typeface="+mn-ea"/>
                <a:cs typeface="+mn-cs"/>
                <a:hlinkClick r:id="rId6"/>
              </a:rPr>
              <a:t>Infragistics</a:t>
            </a:r>
            <a:r>
              <a:rPr lang="en-US" sz="882" b="0" i="0" kern="1200" dirty="0">
                <a:solidFill>
                  <a:schemeClr val="tx1"/>
                </a:solidFill>
                <a:effectLst/>
                <a:latin typeface="Segoe UI Light" pitchFamily="34" charset="0"/>
                <a:ea typeface="+mn-ea"/>
                <a:cs typeface="+mn-cs"/>
              </a:rPr>
              <a:t>, </a:t>
            </a:r>
            <a:r>
              <a:rPr lang="en-US" sz="882" b="0" i="0" u="sng" kern="1200" dirty="0" err="1">
                <a:solidFill>
                  <a:schemeClr val="tx1"/>
                </a:solidFill>
                <a:effectLst/>
                <a:latin typeface="Segoe UI Light" pitchFamily="34" charset="0"/>
                <a:ea typeface="+mn-ea"/>
                <a:cs typeface="+mn-cs"/>
                <a:hlinkClick r:id="rId7"/>
              </a:rPr>
              <a:t>ComponentOne</a:t>
            </a:r>
            <a:r>
              <a:rPr lang="en-US" sz="882" b="0" i="0" kern="1200" dirty="0">
                <a:solidFill>
                  <a:schemeClr val="tx1"/>
                </a:solidFill>
                <a:effectLst/>
                <a:latin typeface="Segoe UI Light" pitchFamily="34" charset="0"/>
                <a:ea typeface="+mn-ea"/>
                <a:cs typeface="+mn-cs"/>
              </a:rPr>
              <a:t>, and </a:t>
            </a:r>
            <a:r>
              <a:rPr lang="en-US" sz="882" b="0" i="0" u="sng" kern="1200" dirty="0" err="1">
                <a:solidFill>
                  <a:schemeClr val="tx1"/>
                </a:solidFill>
                <a:effectLst/>
                <a:latin typeface="Segoe UI Light" pitchFamily="34" charset="0"/>
                <a:ea typeface="+mn-ea"/>
                <a:cs typeface="+mn-cs"/>
                <a:hlinkClick r:id="rId8"/>
              </a:rPr>
              <a:t>ActiPro</a:t>
            </a:r>
            <a:r>
              <a:rPr lang="en-US" sz="882" b="0" i="0" kern="1200" dirty="0">
                <a:solidFill>
                  <a:schemeClr val="tx1"/>
                </a:solidFill>
                <a:effectLst/>
                <a:latin typeface="Segoe UI Light" pitchFamily="34" charset="0"/>
                <a:ea typeface="+mn-ea"/>
                <a:cs typeface="+mn-cs"/>
              </a:rPr>
              <a:t>.</a:t>
            </a:r>
            <a:endParaRPr lang="en-US" dirty="0"/>
          </a:p>
        </p:txBody>
      </p:sp>
      <p:sp>
        <p:nvSpPr>
          <p:cNvPr id="4" name="Slide Number Placeholder 3"/>
          <p:cNvSpPr>
            <a:spLocks noGrp="1"/>
          </p:cNvSpPr>
          <p:nvPr>
            <p:ph type="sldNum" sz="quarter" idx="5"/>
          </p:nvPr>
        </p:nvSpPr>
        <p:spPr/>
        <p:txBody>
          <a:bodyPr/>
          <a:lstStyle/>
          <a:p>
            <a:fld id="{B4008EB6-D09E-4580-8CD6-DDB14511944F}" type="slidenum">
              <a:rPr lang="en-US"/>
              <a:pPr/>
              <a:t>22</a:t>
            </a:fld>
            <a:endParaRPr lang="en-US" dirty="0"/>
          </a:p>
        </p:txBody>
      </p:sp>
      <p:sp>
        <p:nvSpPr>
          <p:cNvPr id="5" name="Date Placeholder 4"/>
          <p:cNvSpPr>
            <a:spLocks noGrp="1"/>
          </p:cNvSpPr>
          <p:nvPr>
            <p:ph type="dt" idx="1"/>
          </p:nvPr>
        </p:nvSpPr>
        <p:spPr/>
        <p:txBody>
          <a:bodyPr/>
          <a:lstStyle/>
          <a:p>
            <a:fld id="{B63683C5-D28F-4EF7-868C-6B282EBD67F9}" type="datetime8">
              <a:rPr lang="en-US"/>
              <a:t>3/2/2020 2:03 PM</a:t>
            </a:fld>
            <a:endParaRPr lang="en-US" dirty="0"/>
          </a:p>
        </p:txBody>
      </p:sp>
    </p:spTree>
    <p:extLst>
      <p:ext uri="{BB962C8B-B14F-4D97-AF65-F5344CB8AC3E}">
        <p14:creationId xmlns:p14="http://schemas.microsoft.com/office/powerpoint/2010/main" val="1752022290"/>
      </p:ext>
    </p:extLst>
  </p:cSld>
  <p:clrMapOvr>
    <a:masterClrMapping/>
  </p:clrMapOvr>
</p:notes>
</file>

<file path=ppt/notesSlides/notesSlide23.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23</a:t>
            </a:fld>
            <a:endParaRPr lang="en-US" dirty="0"/>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a:t>3/2/2020</a:t>
            </a:fld>
            <a:endParaRPr lang="en-US" dirty="0"/>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4033067490"/>
      </p:ext>
    </p:extLst>
  </p:cSld>
  <p:clrMapOvr>
    <a:masterClrMapping/>
  </p:clrMapOvr>
</p:notes>
</file>

<file path=ppt/notesSlides/notesSlide24.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kern="1200" dirty="0">
                <a:solidFill>
                  <a:schemeClr val="tx1"/>
                </a:solidFill>
                <a:latin typeface="Segoe UI Light" pitchFamily="34" charset="0"/>
                <a:ea typeface="+mn-ea"/>
                <a:cs typeface="+mn-cs"/>
              </a:rPr>
              <a:t>A good site to learn the controls and how they work</a:t>
            </a:r>
          </a:p>
          <a:p>
            <a:r>
              <a:rPr lang="en-US" sz="1200" kern="1200" dirty="0">
                <a:solidFill>
                  <a:schemeClr val="tx1"/>
                </a:solidFill>
                <a:latin typeface="Segoe UI Light" pitchFamily="34" charset="0"/>
                <a:ea typeface="+mn-ea"/>
                <a:cs typeface="+mn-cs"/>
              </a:rPr>
              <a:t>https://www.wpf-tutorial.com/ </a:t>
            </a:r>
          </a:p>
          <a:p>
            <a:endParaRPr lang="en-US" dirty="0"/>
          </a:p>
        </p:txBody>
      </p:sp>
      <p:sp>
        <p:nvSpPr>
          <p:cNvPr id="4" name="Fußzeilenplatzhalt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Foliennummernplatzhalter 4"/>
          <p:cNvSpPr>
            <a:spLocks noGrp="1"/>
          </p:cNvSpPr>
          <p:nvPr>
            <p:ph type="sldNum" sz="quarter" idx="5"/>
          </p:nvPr>
        </p:nvSpPr>
        <p:spPr/>
        <p:txBody>
          <a:bodyPr/>
          <a:lstStyle/>
          <a:p>
            <a:fld id="{2910A2D9-F064-48EF-99CB-A51108C1AB40}" type="slidenum">
              <a:rPr lang="en-US" noProof="0"/>
              <a:t>24</a:t>
            </a:fld>
            <a:endParaRPr lang="en-US" noProof="0" dirty="0"/>
          </a:p>
        </p:txBody>
      </p:sp>
    </p:spTree>
    <p:extLst>
      <p:ext uri="{BB962C8B-B14F-4D97-AF65-F5344CB8AC3E}">
        <p14:creationId xmlns:p14="http://schemas.microsoft.com/office/powerpoint/2010/main" val="2333862359"/>
      </p:ext>
    </p:extLst>
  </p:cSld>
  <p:clrMapOvr>
    <a:masterClrMapping/>
  </p:clrMapOvr>
</p:notes>
</file>

<file path=ppt/notesSlides/notesSlide25.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25</a:t>
            </a:fld>
            <a:endParaRPr lang="en-US" dirty="0"/>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a:t>3/2/2020</a:t>
            </a:fld>
            <a:endParaRPr lang="en-US" dirty="0"/>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823759471"/>
      </p:ext>
    </p:extLst>
  </p:cSld>
  <p:clrMapOvr>
    <a:masterClrMapping/>
  </p:clrMapOvr>
</p:notes>
</file>

<file path=ppt/notesSlides/notesSlide26.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kern="1200" dirty="0">
                <a:solidFill>
                  <a:schemeClr val="tx1"/>
                </a:solidFill>
                <a:latin typeface="Segoe UI Light" pitchFamily="34" charset="0"/>
                <a:ea typeface="+mn-ea"/>
                <a:cs typeface="+mn-cs"/>
              </a:rPr>
              <a:t>A good site to learn the controls and how they work</a:t>
            </a:r>
          </a:p>
          <a:p>
            <a:r>
              <a:rPr lang="en-US" sz="1200" kern="1200" dirty="0">
                <a:solidFill>
                  <a:schemeClr val="tx1"/>
                </a:solidFill>
                <a:latin typeface="Segoe UI Light" pitchFamily="34" charset="0"/>
                <a:ea typeface="+mn-ea"/>
                <a:cs typeface="+mn-cs"/>
              </a:rPr>
              <a:t>https://www.wpf-tutorial.com/ </a:t>
            </a:r>
          </a:p>
          <a:p>
            <a:endParaRPr lang="en-US" dirty="0"/>
          </a:p>
        </p:txBody>
      </p:sp>
      <p:sp>
        <p:nvSpPr>
          <p:cNvPr id="4" name="Fußzeilenplatzhalt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Foliennummernplatzhalter 4"/>
          <p:cNvSpPr>
            <a:spLocks noGrp="1"/>
          </p:cNvSpPr>
          <p:nvPr>
            <p:ph type="sldNum" sz="quarter" idx="5"/>
          </p:nvPr>
        </p:nvSpPr>
        <p:spPr/>
        <p:txBody>
          <a:bodyPr/>
          <a:lstStyle/>
          <a:p>
            <a:fld id="{2910A2D9-F064-48EF-99CB-A51108C1AB40}" type="slidenum">
              <a:rPr lang="en-US" noProof="0"/>
              <a:t>26</a:t>
            </a:fld>
            <a:endParaRPr lang="en-US" noProof="0" dirty="0"/>
          </a:p>
        </p:txBody>
      </p:sp>
    </p:spTree>
    <p:extLst>
      <p:ext uri="{BB962C8B-B14F-4D97-AF65-F5344CB8AC3E}">
        <p14:creationId xmlns:p14="http://schemas.microsoft.com/office/powerpoint/2010/main" val="2555395546"/>
      </p:ext>
    </p:extLst>
  </p:cSld>
  <p:clrMapOvr>
    <a:masterClrMapping/>
  </p:clrMapOvr>
</p:notes>
</file>

<file path=ppt/notesSlides/notesSlide27.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27</a:t>
            </a:fld>
            <a:endParaRPr lang="en-US" dirty="0"/>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a:t>3/2/2020</a:t>
            </a:fld>
            <a:endParaRPr lang="en-US" dirty="0"/>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1817621913"/>
      </p:ext>
    </p:extLst>
  </p:cSld>
  <p:clrMapOvr>
    <a:masterClrMapping/>
  </p:clrMapOvr>
</p:notes>
</file>

<file path=ppt/notesSlides/notesSlide28.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28</a:t>
            </a:fld>
            <a:endParaRPr lang="en-US" dirty="0"/>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a:t>3/2/2020</a:t>
            </a:fld>
            <a:endParaRPr lang="en-US" dirty="0"/>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481980417"/>
      </p:ext>
    </p:extLst>
  </p:cSld>
  <p:clrMapOvr>
    <a:masterClrMapping/>
  </p:clrMapOvr>
</p:notes>
</file>

<file path=ppt/notesSlides/notesSlide29.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29</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a:t>3/2/2020</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4265385710"/>
      </p:ext>
    </p:extLst>
  </p:cSld>
  <p:clrMapOvr>
    <a:masterClrMapping/>
  </p:clrMapOvr>
</p:notes>
</file>

<file path=ppt/notesSlides/notesSlide3.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3</a:t>
            </a:fld>
            <a:endParaRPr lang="en-US"/>
          </a:p>
        </p:txBody>
      </p:sp>
      <p:sp>
        <p:nvSpPr>
          <p:cNvPr id="3" name="Date Placeholder 2">
            <a:extLst>
              <a:ext uri="{FF2B5EF4-FFF2-40B4-BE49-F238E27FC236}">
                <a16:creationId xmlns:a16="http://schemas.microsoft.com/office/drawing/2014/main" id="{CF6F6BE6-3C4D-4FD7-AB80-C43A68FDE6FB}"/>
              </a:ext>
            </a:extLst>
          </p:cNvPr>
          <p:cNvSpPr>
            <a:spLocks noGrp="1"/>
          </p:cNvSpPr>
          <p:nvPr>
            <p:ph type="dt" idx="12"/>
          </p:nvPr>
        </p:nvSpPr>
        <p:spPr/>
        <p:txBody>
          <a:bodyPr/>
          <a:lstStyle/>
          <a:p>
            <a:fld id="{6B04ED27-04CC-48BC-859C-3E4A3D15A6DF}" type="datetime1">
              <a:rPr lang="en-US"/>
              <a:t>3/2/2020</a:t>
            </a:fld>
            <a:endParaRPr lang="en-US"/>
          </a:p>
        </p:txBody>
      </p:sp>
      <p:sp>
        <p:nvSpPr>
          <p:cNvPr id="10" name="Slide Image Placeholder 9">
            <a:extLst>
              <a:ext uri="{FF2B5EF4-FFF2-40B4-BE49-F238E27FC236}">
                <a16:creationId xmlns:a16="http://schemas.microsoft.com/office/drawing/2014/main" id="{DCC766BB-84D2-43E9-9435-C97994397C5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C9491343-8D0A-49E1-9C41-9405EFB743E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A3E9B84D-630D-4FEE-91E9-0E1DDBEEFED7}"/>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997736691"/>
      </p:ext>
    </p:extLst>
  </p:cSld>
  <p:clrMapOvr>
    <a:masterClrMapping/>
  </p:clrMapOvr>
</p:notes>
</file>

<file path=ppt/notesSlides/notesSlide30.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Design your GUI , As a GUI is as good as your design always </a:t>
            </a:r>
            <a:r>
              <a:rPr lang="en-US" dirty="0" err="1"/>
              <a:t>perdesign</a:t>
            </a:r>
            <a:r>
              <a:rPr lang="en-US" dirty="0"/>
              <a:t> a GUI on paper / </a:t>
            </a:r>
            <a:r>
              <a:rPr lang="en-US" dirty="0" err="1"/>
              <a:t>Mspaint</a:t>
            </a:r>
            <a:r>
              <a:rPr lang="en-US" dirty="0"/>
              <a:t> or whatever you feel comfortable with. This give you the rough outlines of how it might look. Redesigning a </a:t>
            </a:r>
            <a:r>
              <a:rPr lang="en-US" dirty="0" err="1"/>
              <a:t>Gui</a:t>
            </a:r>
            <a:r>
              <a:rPr lang="en-US" dirty="0"/>
              <a:t> is very work extensive</a:t>
            </a:r>
          </a:p>
          <a:p>
            <a:r>
              <a:rPr lang="en-US" dirty="0"/>
              <a:t>#2 Design your GUI in XAML editor</a:t>
            </a:r>
          </a:p>
          <a:p>
            <a:r>
              <a:rPr lang="en-US" dirty="0"/>
              <a:t>#3 Load the needed Assembly files (</a:t>
            </a:r>
            <a:r>
              <a:rPr lang="en-US" dirty="0" err="1"/>
              <a:t>presentationframework</a:t>
            </a:r>
            <a:r>
              <a:rPr lang="en-US" dirty="0"/>
              <a:t>, </a:t>
            </a:r>
            <a:r>
              <a:rPr lang="en-US" dirty="0" err="1"/>
              <a:t>presentationcore</a:t>
            </a:r>
            <a:r>
              <a:rPr lang="en-US" dirty="0"/>
              <a:t>)</a:t>
            </a:r>
          </a:p>
          <a:p>
            <a:r>
              <a:rPr lang="en-US" dirty="0"/>
              <a:t>#4 Prepare XAML file for usage in </a:t>
            </a:r>
            <a:r>
              <a:rPr lang="en-US" dirty="0" err="1"/>
              <a:t>Powershell</a:t>
            </a:r>
            <a:endParaRPr lang="en-US" dirty="0"/>
          </a:p>
          <a:p>
            <a:r>
              <a:rPr lang="en-US" dirty="0"/>
              <a:t>           #4a Get the XAML into PowerShell as a string (can use Get-Content on a separate file)</a:t>
            </a:r>
          </a:p>
          <a:p>
            <a:r>
              <a:rPr lang="en-US" dirty="0"/>
              <a:t>           #4b Scrub out any XAML stuff PowerShell doesn’t like (some of the Visual Studio bits)</a:t>
            </a:r>
          </a:p>
          <a:p>
            <a:r>
              <a:rPr lang="en-US" dirty="0"/>
              <a:t>#5 Typecast your string data to [XML]</a:t>
            </a:r>
          </a:p>
          <a:p>
            <a:r>
              <a:rPr lang="en-US" dirty="0"/>
              <a:t>#6 Build an XML reader and use it to load our XAML</a:t>
            </a:r>
          </a:p>
          <a:p>
            <a:r>
              <a:rPr lang="en-US" dirty="0"/>
              <a:t>#7. Add any code you want to control the form</a:t>
            </a:r>
          </a:p>
          <a:p>
            <a:r>
              <a:rPr lang="en-US" dirty="0"/>
              <a:t>#8. Display the Form to the user and dispose of it</a:t>
            </a:r>
          </a:p>
          <a:p>
            <a:endParaRPr lang="en-US" dirty="0"/>
          </a:p>
          <a:p>
            <a:endParaRPr lang="en-US" dirty="0"/>
          </a:p>
        </p:txBody>
      </p:sp>
      <p:sp>
        <p:nvSpPr>
          <p:cNvPr id="4" name="Slide Number Placeholder 3"/>
          <p:cNvSpPr>
            <a:spLocks noGrp="1"/>
          </p:cNvSpPr>
          <p:nvPr>
            <p:ph type="sldNum" sz="quarter" idx="5"/>
          </p:nvPr>
        </p:nvSpPr>
        <p:spPr/>
        <p:txBody>
          <a:bodyPr/>
          <a:lstStyle/>
          <a:p>
            <a:fld id="{B4008EB6-D09E-4580-8CD6-DDB14511944F}" type="slidenum">
              <a:rPr lang="en-US"/>
              <a:pPr/>
              <a:t>30</a:t>
            </a:fld>
            <a:endParaRPr lang="en-US" dirty="0"/>
          </a:p>
        </p:txBody>
      </p:sp>
      <p:sp>
        <p:nvSpPr>
          <p:cNvPr id="5" name="Date Placeholder 4"/>
          <p:cNvSpPr>
            <a:spLocks noGrp="1"/>
          </p:cNvSpPr>
          <p:nvPr>
            <p:ph type="dt" idx="1"/>
          </p:nvPr>
        </p:nvSpPr>
        <p:spPr/>
        <p:txBody>
          <a:bodyPr/>
          <a:lstStyle/>
          <a:p>
            <a:fld id="{B63683C5-D28F-4EF7-868C-6B282EBD67F9}" type="datetime8">
              <a:rPr lang="en-US"/>
              <a:t>3/2/2020 2:03 PM</a:t>
            </a:fld>
            <a:endParaRPr lang="en-US" dirty="0"/>
          </a:p>
        </p:txBody>
      </p:sp>
    </p:spTree>
    <p:extLst>
      <p:ext uri="{BB962C8B-B14F-4D97-AF65-F5344CB8AC3E}">
        <p14:creationId xmlns:p14="http://schemas.microsoft.com/office/powerpoint/2010/main" val="1878417153"/>
      </p:ext>
    </p:extLst>
  </p:cSld>
  <p:clrMapOvr>
    <a:masterClrMapping/>
  </p:clrMapOvr>
</p:notes>
</file>

<file path=ppt/notesSlides/notesSlide31.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008EB6-D09E-4580-8CD6-DDB14511944F}" type="slidenum">
              <a:rPr lang="en-US"/>
              <a:pPr/>
              <a:t>31</a:t>
            </a:fld>
            <a:endParaRPr lang="en-US" dirty="0"/>
          </a:p>
        </p:txBody>
      </p:sp>
      <p:sp>
        <p:nvSpPr>
          <p:cNvPr id="5" name="Date Placeholder 4"/>
          <p:cNvSpPr>
            <a:spLocks noGrp="1"/>
          </p:cNvSpPr>
          <p:nvPr>
            <p:ph type="dt" idx="1"/>
          </p:nvPr>
        </p:nvSpPr>
        <p:spPr/>
        <p:txBody>
          <a:bodyPr/>
          <a:lstStyle/>
          <a:p>
            <a:fld id="{B63683C5-D28F-4EF7-868C-6B282EBD67F9}" type="datetime8">
              <a:rPr lang="en-US"/>
              <a:t>3/2/2020 2:03 PM</a:t>
            </a:fld>
            <a:endParaRPr lang="en-US" dirty="0"/>
          </a:p>
        </p:txBody>
      </p:sp>
    </p:spTree>
    <p:extLst>
      <p:ext uri="{BB962C8B-B14F-4D97-AF65-F5344CB8AC3E}">
        <p14:creationId xmlns:p14="http://schemas.microsoft.com/office/powerpoint/2010/main" val="1509089496"/>
      </p:ext>
    </p:extLst>
  </p:cSld>
  <p:clrMapOvr>
    <a:masterClrMapping/>
  </p:clrMapOvr>
</p:notes>
</file>

<file path=ppt/notesSlides/notesSlide32.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x:Name</a:t>
            </a:r>
            <a:r>
              <a:rPr lang="en-US" dirty="0"/>
              <a:t>” tags in the code is what we will use later to create corresponding PowerShell referencing objects for. Anything that is not named will not be created as a PowerShell object or will need manual referencing.</a:t>
            </a:r>
          </a:p>
        </p:txBody>
      </p:sp>
      <p:sp>
        <p:nvSpPr>
          <p:cNvPr id="4" name="Slide Number Placeholder 3"/>
          <p:cNvSpPr>
            <a:spLocks noGrp="1"/>
          </p:cNvSpPr>
          <p:nvPr>
            <p:ph type="sldNum" sz="quarter" idx="5"/>
          </p:nvPr>
        </p:nvSpPr>
        <p:spPr/>
        <p:txBody>
          <a:bodyPr/>
          <a:lstStyle/>
          <a:p>
            <a:fld id="{B4008EB6-D09E-4580-8CD6-DDB14511944F}" type="slidenum">
              <a:rPr lang="en-US"/>
              <a:pPr/>
              <a:t>32</a:t>
            </a:fld>
            <a:endParaRPr lang="en-US" dirty="0"/>
          </a:p>
        </p:txBody>
      </p:sp>
      <p:sp>
        <p:nvSpPr>
          <p:cNvPr id="5" name="Date Placeholder 4"/>
          <p:cNvSpPr>
            <a:spLocks noGrp="1"/>
          </p:cNvSpPr>
          <p:nvPr>
            <p:ph type="dt" idx="1"/>
          </p:nvPr>
        </p:nvSpPr>
        <p:spPr/>
        <p:txBody>
          <a:bodyPr/>
          <a:lstStyle/>
          <a:p>
            <a:fld id="{B63683C5-D28F-4EF7-868C-6B282EBD67F9}" type="datetime8">
              <a:rPr lang="en-US"/>
              <a:t>3/2/2020 2:03 PM</a:t>
            </a:fld>
            <a:endParaRPr lang="en-US" dirty="0"/>
          </a:p>
        </p:txBody>
      </p:sp>
    </p:spTree>
    <p:extLst>
      <p:ext uri="{BB962C8B-B14F-4D97-AF65-F5344CB8AC3E}">
        <p14:creationId xmlns:p14="http://schemas.microsoft.com/office/powerpoint/2010/main" val="1624861371"/>
      </p:ext>
    </p:extLst>
  </p:cSld>
  <p:clrMapOvr>
    <a:masterClrMapping/>
  </p:clrMapOvr>
</p:notes>
</file>

<file path=ppt/notesSlides/notesSlide33.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add the assemblies needed to the </a:t>
            </a:r>
            <a:r>
              <a:rPr lang="en-US" dirty="0" err="1"/>
              <a:t>runspace</a:t>
            </a:r>
            <a:r>
              <a:rPr lang="en-US" dirty="0"/>
              <a:t>:</a:t>
            </a:r>
            <a:endParaRPr lang="en-US" sz="900" dirty="0">
              <a:solidFill>
                <a:srgbClr val="98FB98"/>
              </a:solidFill>
              <a:latin typeface="Lucida Console" panose="020B0609040504020204" pitchFamily="49" charset="0"/>
            </a:endParaRPr>
          </a:p>
          <a:p>
            <a:pPr marL="0" indent="0">
              <a:buNone/>
            </a:pPr>
            <a:r>
              <a:rPr lang="en-US" sz="900" b="1" dirty="0">
                <a:solidFill>
                  <a:srgbClr val="E0FFFF"/>
                </a:solidFill>
                <a:latin typeface="Lucida Console" panose="020B0609040504020204" pitchFamily="49" charset="0"/>
              </a:rPr>
              <a:t>Add-Type</a:t>
            </a:r>
            <a:r>
              <a:rPr lang="en-US" sz="900" b="1" dirty="0">
                <a:solidFill>
                  <a:srgbClr val="F5F5F5"/>
                </a:solidFill>
                <a:latin typeface="Lucida Console" panose="020B0609040504020204" pitchFamily="49" charset="0"/>
              </a:rPr>
              <a:t> </a:t>
            </a:r>
            <a:r>
              <a:rPr lang="en-US" sz="900" b="1" dirty="0">
                <a:solidFill>
                  <a:srgbClr val="FFE4B5"/>
                </a:solidFill>
                <a:latin typeface="Lucida Console" panose="020B0609040504020204" pitchFamily="49" charset="0"/>
              </a:rPr>
              <a:t>-</a:t>
            </a:r>
            <a:r>
              <a:rPr lang="en-US" sz="900" b="1" dirty="0" err="1">
                <a:solidFill>
                  <a:srgbClr val="FFE4B5"/>
                </a:solidFill>
                <a:latin typeface="Lucida Console" panose="020B0609040504020204" pitchFamily="49" charset="0"/>
              </a:rPr>
              <a:t>AssemblyName</a:t>
            </a:r>
            <a:r>
              <a:rPr lang="en-US" sz="900" b="1" dirty="0">
                <a:solidFill>
                  <a:srgbClr val="F5F5F5"/>
                </a:solidFill>
                <a:latin typeface="Lucida Console" panose="020B0609040504020204" pitchFamily="49" charset="0"/>
              </a:rPr>
              <a:t> </a:t>
            </a:r>
            <a:r>
              <a:rPr lang="en-US" sz="900" b="1" dirty="0" err="1">
                <a:solidFill>
                  <a:srgbClr val="EE82EE"/>
                </a:solidFill>
                <a:latin typeface="Lucida Console" panose="020B0609040504020204" pitchFamily="49" charset="0"/>
              </a:rPr>
              <a:t>PresentationCore</a:t>
            </a:r>
            <a:r>
              <a:rPr lang="en-US" sz="900" b="1" dirty="0" err="1">
                <a:solidFill>
                  <a:srgbClr val="D3D3D3"/>
                </a:solidFill>
                <a:latin typeface="Lucida Console" panose="020B0609040504020204" pitchFamily="49" charset="0"/>
              </a:rPr>
              <a:t>,</a:t>
            </a:r>
            <a:r>
              <a:rPr lang="en-US" sz="900" b="1" dirty="0" err="1">
                <a:solidFill>
                  <a:srgbClr val="EE82EE"/>
                </a:solidFill>
                <a:latin typeface="Lucida Console" panose="020B0609040504020204" pitchFamily="49" charset="0"/>
              </a:rPr>
              <a:t>PresentationFramework</a:t>
            </a:r>
            <a:endParaRPr lang="en-US" sz="900" b="1" dirty="0">
              <a:solidFill>
                <a:srgbClr val="F5F5F5"/>
              </a:solidFill>
              <a:latin typeface="Lucida Console" panose="020B0609040504020204" pitchFamily="49" charset="0"/>
            </a:endParaRPr>
          </a:p>
          <a:p>
            <a:endParaRPr lang="en-US" dirty="0"/>
          </a:p>
          <a:p>
            <a:r>
              <a:rPr lang="en-US" dirty="0"/>
              <a:t>Next, we remove the unwanted headers:</a:t>
            </a:r>
          </a:p>
          <a:p>
            <a:pPr marL="0" indent="0">
              <a:buNone/>
            </a:pPr>
            <a:r>
              <a:rPr lang="en-US" sz="900" b="1" dirty="0">
                <a:solidFill>
                  <a:srgbClr val="FF4500"/>
                </a:solidFill>
                <a:latin typeface="Lucida Console" panose="020B0609040504020204" pitchFamily="49" charset="0"/>
              </a:rPr>
              <a:t>$XAML</a:t>
            </a:r>
            <a:r>
              <a:rPr lang="en-US" sz="900" b="1" dirty="0">
                <a:solidFill>
                  <a:srgbClr val="D3D3D3"/>
                </a:solidFill>
                <a:latin typeface="Lucida Console" panose="020B0609040504020204" pitchFamily="49" charset="0"/>
              </a:rPr>
              <a:t>=</a:t>
            </a:r>
            <a:r>
              <a:rPr lang="en-US" sz="900" b="1" dirty="0">
                <a:solidFill>
                  <a:srgbClr val="F5F5F5"/>
                </a:solidFill>
                <a:latin typeface="Lucida Console" panose="020B0609040504020204" pitchFamily="49" charset="0"/>
              </a:rPr>
              <a:t> </a:t>
            </a:r>
            <a:r>
              <a:rPr lang="en-US" sz="900" b="1" dirty="0">
                <a:solidFill>
                  <a:srgbClr val="D3D3D3"/>
                </a:solidFill>
                <a:latin typeface="Lucida Console" panose="020B0609040504020204" pitchFamily="49" charset="0"/>
              </a:rPr>
              <a:t>[</a:t>
            </a:r>
            <a:r>
              <a:rPr lang="en-US" sz="900" b="1" dirty="0">
                <a:solidFill>
                  <a:srgbClr val="8FBC8F"/>
                </a:solidFill>
                <a:latin typeface="Lucida Console" panose="020B0609040504020204" pitchFamily="49" charset="0"/>
              </a:rPr>
              <a:t>XML</a:t>
            </a:r>
            <a:r>
              <a:rPr lang="en-US" sz="900" b="1" dirty="0">
                <a:solidFill>
                  <a:srgbClr val="D3D3D3"/>
                </a:solidFill>
                <a:latin typeface="Lucida Console" panose="020B0609040504020204" pitchFamily="49" charset="0"/>
              </a:rPr>
              <a:t>]</a:t>
            </a:r>
            <a:r>
              <a:rPr lang="en-US" sz="900" b="1" dirty="0">
                <a:solidFill>
                  <a:srgbClr val="F5F5F5"/>
                </a:solidFill>
                <a:latin typeface="Lucida Console" panose="020B0609040504020204" pitchFamily="49" charset="0"/>
              </a:rPr>
              <a:t>(</a:t>
            </a:r>
            <a:r>
              <a:rPr lang="en-US" sz="900" b="1" dirty="0">
                <a:solidFill>
                  <a:srgbClr val="E0FFFF"/>
                </a:solidFill>
                <a:latin typeface="Lucida Console" panose="020B0609040504020204" pitchFamily="49" charset="0"/>
              </a:rPr>
              <a:t>Get-Content</a:t>
            </a:r>
            <a:r>
              <a:rPr lang="en-US" sz="900" b="1" dirty="0">
                <a:solidFill>
                  <a:srgbClr val="F5F5F5"/>
                </a:solidFill>
                <a:latin typeface="Lucida Console" panose="020B0609040504020204" pitchFamily="49" charset="0"/>
              </a:rPr>
              <a:t> </a:t>
            </a:r>
            <a:r>
              <a:rPr lang="en-US" sz="900" b="1" dirty="0">
                <a:solidFill>
                  <a:srgbClr val="FFE4B5"/>
                </a:solidFill>
                <a:latin typeface="Lucida Console" panose="020B0609040504020204" pitchFamily="49" charset="0"/>
              </a:rPr>
              <a:t>-Path</a:t>
            </a:r>
            <a:r>
              <a:rPr lang="en-US" sz="900" b="1" dirty="0">
                <a:solidFill>
                  <a:srgbClr val="F5F5F5"/>
                </a:solidFill>
                <a:latin typeface="Lucida Console" panose="020B0609040504020204" pitchFamily="49" charset="0"/>
              </a:rPr>
              <a:t> </a:t>
            </a:r>
            <a:r>
              <a:rPr lang="en-US" sz="900" b="1" dirty="0">
                <a:solidFill>
                  <a:srgbClr val="DB7093"/>
                </a:solidFill>
                <a:latin typeface="Lucida Console" panose="020B0609040504020204" pitchFamily="49" charset="0"/>
              </a:rPr>
              <a:t>'$</a:t>
            </a:r>
            <a:r>
              <a:rPr lang="en-US" sz="900" b="1" dirty="0" err="1">
                <a:solidFill>
                  <a:srgbClr val="DB7093"/>
                </a:solidFill>
                <a:latin typeface="Lucida Console" panose="020B0609040504020204" pitchFamily="49" charset="0"/>
              </a:rPr>
              <a:t>PSScriptRoot</a:t>
            </a:r>
            <a:r>
              <a:rPr lang="en-US" sz="900" b="1" dirty="0">
                <a:solidFill>
                  <a:srgbClr val="DB7093"/>
                </a:solidFill>
                <a:latin typeface="Lucida Console" panose="020B0609040504020204" pitchFamily="49" charset="0"/>
              </a:rPr>
              <a:t>\</a:t>
            </a:r>
            <a:r>
              <a:rPr lang="en-US" sz="900" b="1" dirty="0" err="1">
                <a:solidFill>
                  <a:srgbClr val="DB7093"/>
                </a:solidFill>
                <a:latin typeface="Lucida Console" panose="020B0609040504020204" pitchFamily="49" charset="0"/>
              </a:rPr>
              <a:t>MainWindow.xaml</a:t>
            </a:r>
            <a:r>
              <a:rPr lang="en-US" sz="900" b="1" dirty="0">
                <a:solidFill>
                  <a:srgbClr val="DB7093"/>
                </a:solidFill>
                <a:latin typeface="Lucida Console" panose="020B0609040504020204" pitchFamily="49" charset="0"/>
              </a:rPr>
              <a:t>'</a:t>
            </a:r>
            <a:r>
              <a:rPr lang="en-US" sz="900" b="1" dirty="0">
                <a:solidFill>
                  <a:srgbClr val="F5F5F5"/>
                </a:solidFill>
                <a:latin typeface="Lucida Console" panose="020B0609040504020204" pitchFamily="49" charset="0"/>
              </a:rPr>
              <a:t> </a:t>
            </a:r>
            <a:r>
              <a:rPr lang="en-US" sz="900" b="1" dirty="0">
                <a:solidFill>
                  <a:srgbClr val="FFE4B5"/>
                </a:solidFill>
                <a:latin typeface="Lucida Console" panose="020B0609040504020204" pitchFamily="49" charset="0"/>
              </a:rPr>
              <a:t>-Raw</a:t>
            </a:r>
            <a:r>
              <a:rPr lang="en-US" sz="900" b="1" dirty="0">
                <a:solidFill>
                  <a:srgbClr val="F5F5F5"/>
                </a:solidFill>
                <a:latin typeface="Lucida Console" panose="020B0609040504020204" pitchFamily="49" charset="0"/>
              </a:rPr>
              <a:t>)</a:t>
            </a:r>
          </a:p>
          <a:p>
            <a:pPr marL="0" indent="0">
              <a:buNone/>
            </a:pPr>
            <a:r>
              <a:rPr lang="en-US" sz="900" b="1" dirty="0">
                <a:solidFill>
                  <a:srgbClr val="FF4500"/>
                </a:solidFill>
                <a:latin typeface="Lucida Console" panose="020B0609040504020204" pitchFamily="49" charset="0"/>
              </a:rPr>
              <a:t>$</a:t>
            </a:r>
            <a:r>
              <a:rPr lang="en-US" sz="900" b="1" dirty="0" err="1">
                <a:solidFill>
                  <a:srgbClr val="FF4500"/>
                </a:solidFill>
                <a:latin typeface="Lucida Console" panose="020B0609040504020204" pitchFamily="49" charset="0"/>
              </a:rPr>
              <a:t>XAML</a:t>
            </a:r>
            <a:r>
              <a:rPr lang="en-US" sz="900" b="1" dirty="0" err="1">
                <a:solidFill>
                  <a:srgbClr val="D3D3D3"/>
                </a:solidFill>
                <a:latin typeface="Lucida Console" panose="020B0609040504020204" pitchFamily="49" charset="0"/>
              </a:rPr>
              <a:t>.</a:t>
            </a:r>
            <a:r>
              <a:rPr lang="en-US" sz="900" b="1" dirty="0" err="1">
                <a:solidFill>
                  <a:srgbClr val="F5F5F5"/>
                </a:solidFill>
                <a:latin typeface="Lucida Console" panose="020B0609040504020204" pitchFamily="49" charset="0"/>
              </a:rPr>
              <a:t>Window</a:t>
            </a:r>
            <a:r>
              <a:rPr lang="en-US" sz="900" b="1" dirty="0" err="1">
                <a:solidFill>
                  <a:srgbClr val="D3D3D3"/>
                </a:solidFill>
                <a:latin typeface="Lucida Console" panose="020B0609040504020204" pitchFamily="49" charset="0"/>
              </a:rPr>
              <a:t>.</a:t>
            </a:r>
            <a:r>
              <a:rPr lang="en-US" sz="900" b="1" dirty="0" err="1">
                <a:solidFill>
                  <a:srgbClr val="F5F5F5"/>
                </a:solidFill>
                <a:latin typeface="Lucida Console" panose="020B0609040504020204" pitchFamily="49" charset="0"/>
              </a:rPr>
              <a:t>RemoveAttribute</a:t>
            </a:r>
            <a:r>
              <a:rPr lang="en-US" sz="900" b="1" dirty="0">
                <a:solidFill>
                  <a:srgbClr val="F5F5F5"/>
                </a:solidFill>
                <a:latin typeface="Lucida Console" panose="020B0609040504020204" pitchFamily="49" charset="0"/>
              </a:rPr>
              <a:t>(</a:t>
            </a:r>
            <a:r>
              <a:rPr lang="en-US" sz="900" b="1" dirty="0">
                <a:solidFill>
                  <a:srgbClr val="DB7093"/>
                </a:solidFill>
                <a:latin typeface="Lucida Console" panose="020B0609040504020204" pitchFamily="49" charset="0"/>
              </a:rPr>
              <a:t>'</a:t>
            </a:r>
            <a:r>
              <a:rPr lang="en-US" sz="900" b="1" dirty="0" err="1">
                <a:solidFill>
                  <a:srgbClr val="DB7093"/>
                </a:solidFill>
                <a:latin typeface="Lucida Console" panose="020B0609040504020204" pitchFamily="49" charset="0"/>
              </a:rPr>
              <a:t>x:Class</a:t>
            </a:r>
            <a:r>
              <a:rPr lang="en-US" sz="900" b="1" dirty="0">
                <a:solidFill>
                  <a:srgbClr val="DB7093"/>
                </a:solidFill>
                <a:latin typeface="Lucida Console" panose="020B0609040504020204" pitchFamily="49" charset="0"/>
              </a:rPr>
              <a:t>'</a:t>
            </a:r>
            <a:r>
              <a:rPr lang="en-US" sz="900" b="1" dirty="0">
                <a:solidFill>
                  <a:srgbClr val="F5F5F5"/>
                </a:solidFill>
                <a:latin typeface="Lucida Console" panose="020B0609040504020204" pitchFamily="49" charset="0"/>
              </a:rPr>
              <a:t>)</a:t>
            </a:r>
          </a:p>
          <a:p>
            <a:pPr marL="0" indent="0">
              <a:buNone/>
            </a:pPr>
            <a:r>
              <a:rPr lang="en-US" sz="900" b="1" dirty="0">
                <a:solidFill>
                  <a:srgbClr val="FF4500"/>
                </a:solidFill>
                <a:latin typeface="Lucida Console" panose="020B0609040504020204" pitchFamily="49" charset="0"/>
              </a:rPr>
              <a:t>$</a:t>
            </a:r>
            <a:r>
              <a:rPr lang="en-US" sz="900" b="1" dirty="0" err="1">
                <a:solidFill>
                  <a:srgbClr val="FF4500"/>
                </a:solidFill>
                <a:latin typeface="Lucida Console" panose="020B0609040504020204" pitchFamily="49" charset="0"/>
              </a:rPr>
              <a:t>XAML</a:t>
            </a:r>
            <a:r>
              <a:rPr lang="en-US" sz="900" b="1" dirty="0" err="1">
                <a:solidFill>
                  <a:srgbClr val="D3D3D3"/>
                </a:solidFill>
                <a:latin typeface="Lucida Console" panose="020B0609040504020204" pitchFamily="49" charset="0"/>
              </a:rPr>
              <a:t>.</a:t>
            </a:r>
            <a:r>
              <a:rPr lang="en-US" sz="900" b="1" dirty="0" err="1">
                <a:solidFill>
                  <a:srgbClr val="F5F5F5"/>
                </a:solidFill>
                <a:latin typeface="Lucida Console" panose="020B0609040504020204" pitchFamily="49" charset="0"/>
              </a:rPr>
              <a:t>Window</a:t>
            </a:r>
            <a:r>
              <a:rPr lang="en-US" sz="900" b="1" dirty="0" err="1">
                <a:solidFill>
                  <a:srgbClr val="D3D3D3"/>
                </a:solidFill>
                <a:latin typeface="Lucida Console" panose="020B0609040504020204" pitchFamily="49" charset="0"/>
              </a:rPr>
              <a:t>.</a:t>
            </a:r>
            <a:r>
              <a:rPr lang="en-US" sz="900" b="1" dirty="0" err="1">
                <a:solidFill>
                  <a:srgbClr val="F5F5F5"/>
                </a:solidFill>
                <a:latin typeface="Lucida Console" panose="020B0609040504020204" pitchFamily="49" charset="0"/>
              </a:rPr>
              <a:t>RemoveAttribute</a:t>
            </a:r>
            <a:r>
              <a:rPr lang="en-US" sz="900" b="1" dirty="0">
                <a:solidFill>
                  <a:srgbClr val="F5F5F5"/>
                </a:solidFill>
                <a:latin typeface="Lucida Console" panose="020B0609040504020204" pitchFamily="49" charset="0"/>
              </a:rPr>
              <a:t>(</a:t>
            </a:r>
            <a:r>
              <a:rPr lang="en-US" sz="900" b="1" dirty="0">
                <a:solidFill>
                  <a:srgbClr val="DB7093"/>
                </a:solidFill>
                <a:latin typeface="Lucida Console" panose="020B0609040504020204" pitchFamily="49" charset="0"/>
              </a:rPr>
              <a:t>'</a:t>
            </a:r>
            <a:r>
              <a:rPr lang="en-US" sz="900" b="1" dirty="0" err="1">
                <a:solidFill>
                  <a:srgbClr val="DB7093"/>
                </a:solidFill>
                <a:latin typeface="Lucida Console" panose="020B0609040504020204" pitchFamily="49" charset="0"/>
              </a:rPr>
              <a:t>xmlns:local</a:t>
            </a:r>
            <a:r>
              <a:rPr lang="en-US" sz="900" b="1" dirty="0">
                <a:solidFill>
                  <a:srgbClr val="DB7093"/>
                </a:solidFill>
                <a:latin typeface="Lucida Console" panose="020B0609040504020204" pitchFamily="49" charset="0"/>
              </a:rPr>
              <a:t>'</a:t>
            </a:r>
            <a:r>
              <a:rPr lang="en-US" sz="900" b="1" dirty="0">
                <a:solidFill>
                  <a:srgbClr val="F5F5F5"/>
                </a:solidFill>
                <a:latin typeface="Lucida Console" panose="020B0609040504020204" pitchFamily="49" charset="0"/>
              </a:rPr>
              <a:t>)</a:t>
            </a:r>
          </a:p>
          <a:p>
            <a:pPr marL="0" indent="0">
              <a:buNone/>
            </a:pPr>
            <a:r>
              <a:rPr lang="en-US" sz="900" b="1" dirty="0">
                <a:solidFill>
                  <a:srgbClr val="FF4500"/>
                </a:solidFill>
                <a:latin typeface="Lucida Console" panose="020B0609040504020204" pitchFamily="49" charset="0"/>
              </a:rPr>
              <a:t>$</a:t>
            </a:r>
            <a:r>
              <a:rPr lang="en-US" sz="900" b="1" dirty="0" err="1">
                <a:solidFill>
                  <a:srgbClr val="FF4500"/>
                </a:solidFill>
                <a:latin typeface="Lucida Console" panose="020B0609040504020204" pitchFamily="49" charset="0"/>
              </a:rPr>
              <a:t>XAML</a:t>
            </a:r>
            <a:r>
              <a:rPr lang="en-US" sz="900" b="1" dirty="0" err="1">
                <a:solidFill>
                  <a:srgbClr val="D3D3D3"/>
                </a:solidFill>
                <a:latin typeface="Lucida Console" panose="020B0609040504020204" pitchFamily="49" charset="0"/>
              </a:rPr>
              <a:t>.</a:t>
            </a:r>
            <a:r>
              <a:rPr lang="en-US" sz="900" b="1" dirty="0" err="1">
                <a:solidFill>
                  <a:srgbClr val="F5F5F5"/>
                </a:solidFill>
                <a:latin typeface="Lucida Console" panose="020B0609040504020204" pitchFamily="49" charset="0"/>
              </a:rPr>
              <a:t>Window</a:t>
            </a:r>
            <a:r>
              <a:rPr lang="en-US" sz="900" b="1" dirty="0" err="1">
                <a:solidFill>
                  <a:srgbClr val="D3D3D3"/>
                </a:solidFill>
                <a:latin typeface="Lucida Console" panose="020B0609040504020204" pitchFamily="49" charset="0"/>
              </a:rPr>
              <a:t>.</a:t>
            </a:r>
            <a:r>
              <a:rPr lang="en-US" sz="900" b="1" dirty="0" err="1">
                <a:solidFill>
                  <a:srgbClr val="F5F5F5"/>
                </a:solidFill>
                <a:latin typeface="Lucida Console" panose="020B0609040504020204" pitchFamily="49" charset="0"/>
              </a:rPr>
              <a:t>RemoveAttribute</a:t>
            </a:r>
            <a:r>
              <a:rPr lang="en-US" sz="900" b="1" dirty="0">
                <a:solidFill>
                  <a:srgbClr val="F5F5F5"/>
                </a:solidFill>
                <a:latin typeface="Lucida Console" panose="020B0609040504020204" pitchFamily="49" charset="0"/>
              </a:rPr>
              <a:t>(</a:t>
            </a:r>
            <a:r>
              <a:rPr lang="en-US" sz="900" b="1" dirty="0">
                <a:solidFill>
                  <a:srgbClr val="DB7093"/>
                </a:solidFill>
                <a:latin typeface="Lucida Console" panose="020B0609040504020204" pitchFamily="49" charset="0"/>
              </a:rPr>
              <a:t>'</a:t>
            </a:r>
            <a:r>
              <a:rPr lang="en-US" sz="900" b="1" dirty="0" err="1">
                <a:solidFill>
                  <a:srgbClr val="DB7093"/>
                </a:solidFill>
                <a:latin typeface="Lucida Console" panose="020B0609040504020204" pitchFamily="49" charset="0"/>
              </a:rPr>
              <a:t>xmlns:d</a:t>
            </a:r>
            <a:r>
              <a:rPr lang="en-US" sz="900" b="1" dirty="0">
                <a:solidFill>
                  <a:srgbClr val="DB7093"/>
                </a:solidFill>
                <a:latin typeface="Lucida Console" panose="020B0609040504020204" pitchFamily="49" charset="0"/>
              </a:rPr>
              <a:t>'</a:t>
            </a:r>
            <a:r>
              <a:rPr lang="en-US" sz="900" b="1" dirty="0">
                <a:solidFill>
                  <a:srgbClr val="F5F5F5"/>
                </a:solidFill>
                <a:latin typeface="Lucida Console" panose="020B0609040504020204" pitchFamily="49" charset="0"/>
              </a:rPr>
              <a:t>)</a:t>
            </a:r>
          </a:p>
          <a:p>
            <a:pPr marL="0" indent="0">
              <a:buNone/>
            </a:pPr>
            <a:r>
              <a:rPr lang="en-US" sz="900" b="1" dirty="0">
                <a:solidFill>
                  <a:srgbClr val="FF4500"/>
                </a:solidFill>
                <a:latin typeface="Lucida Console" panose="020B0609040504020204" pitchFamily="49" charset="0"/>
              </a:rPr>
              <a:t>$</a:t>
            </a:r>
            <a:r>
              <a:rPr lang="en-US" sz="900" b="1" dirty="0" err="1">
                <a:solidFill>
                  <a:srgbClr val="FF4500"/>
                </a:solidFill>
                <a:latin typeface="Lucida Console" panose="020B0609040504020204" pitchFamily="49" charset="0"/>
              </a:rPr>
              <a:t>XAML</a:t>
            </a:r>
            <a:r>
              <a:rPr lang="en-US" sz="900" b="1" dirty="0" err="1">
                <a:solidFill>
                  <a:srgbClr val="D3D3D3"/>
                </a:solidFill>
                <a:latin typeface="Lucida Console" panose="020B0609040504020204" pitchFamily="49" charset="0"/>
              </a:rPr>
              <a:t>.</a:t>
            </a:r>
            <a:r>
              <a:rPr lang="en-US" sz="900" b="1" dirty="0" err="1">
                <a:solidFill>
                  <a:srgbClr val="F5F5F5"/>
                </a:solidFill>
                <a:latin typeface="Lucida Console" panose="020B0609040504020204" pitchFamily="49" charset="0"/>
              </a:rPr>
              <a:t>Window</a:t>
            </a:r>
            <a:r>
              <a:rPr lang="en-US" sz="900" b="1" dirty="0" err="1">
                <a:solidFill>
                  <a:srgbClr val="D3D3D3"/>
                </a:solidFill>
                <a:latin typeface="Lucida Console" panose="020B0609040504020204" pitchFamily="49" charset="0"/>
              </a:rPr>
              <a:t>.</a:t>
            </a:r>
            <a:r>
              <a:rPr lang="en-US" sz="900" b="1" dirty="0" err="1">
                <a:solidFill>
                  <a:srgbClr val="F5F5F5"/>
                </a:solidFill>
                <a:latin typeface="Lucida Console" panose="020B0609040504020204" pitchFamily="49" charset="0"/>
              </a:rPr>
              <a:t>RemoveAttribute</a:t>
            </a:r>
            <a:r>
              <a:rPr lang="en-US" sz="900" b="1" dirty="0">
                <a:solidFill>
                  <a:srgbClr val="F5F5F5"/>
                </a:solidFill>
                <a:latin typeface="Lucida Console" panose="020B0609040504020204" pitchFamily="49" charset="0"/>
              </a:rPr>
              <a:t>(</a:t>
            </a:r>
            <a:r>
              <a:rPr lang="en-US" sz="900" b="1" dirty="0">
                <a:solidFill>
                  <a:srgbClr val="DB7093"/>
                </a:solidFill>
                <a:latin typeface="Lucida Console" panose="020B0609040504020204" pitchFamily="49" charset="0"/>
              </a:rPr>
              <a:t>'</a:t>
            </a:r>
            <a:r>
              <a:rPr lang="en-US" sz="900" b="1" dirty="0" err="1">
                <a:solidFill>
                  <a:srgbClr val="DB7093"/>
                </a:solidFill>
                <a:latin typeface="Lucida Console" panose="020B0609040504020204" pitchFamily="49" charset="0"/>
              </a:rPr>
              <a:t>xmlns:mc</a:t>
            </a:r>
            <a:r>
              <a:rPr lang="en-US" sz="900" b="1" dirty="0">
                <a:solidFill>
                  <a:srgbClr val="DB7093"/>
                </a:solidFill>
                <a:latin typeface="Lucida Console" panose="020B0609040504020204" pitchFamily="49" charset="0"/>
              </a:rPr>
              <a:t>'</a:t>
            </a:r>
            <a:r>
              <a:rPr lang="en-US" sz="900" b="1" dirty="0">
                <a:solidFill>
                  <a:srgbClr val="F5F5F5"/>
                </a:solidFill>
                <a:latin typeface="Lucida Console" panose="020B0609040504020204" pitchFamily="49" charset="0"/>
              </a:rPr>
              <a:t>)</a:t>
            </a:r>
          </a:p>
          <a:p>
            <a:pPr marL="0" indent="0">
              <a:buNone/>
            </a:pPr>
            <a:r>
              <a:rPr lang="en-US" sz="900" b="1" dirty="0">
                <a:solidFill>
                  <a:srgbClr val="FF4500"/>
                </a:solidFill>
                <a:latin typeface="Lucida Console" panose="020B0609040504020204" pitchFamily="49" charset="0"/>
              </a:rPr>
              <a:t>$</a:t>
            </a:r>
            <a:r>
              <a:rPr lang="en-US" sz="900" b="1" dirty="0" err="1">
                <a:solidFill>
                  <a:srgbClr val="FF4500"/>
                </a:solidFill>
                <a:latin typeface="Lucida Console" panose="020B0609040504020204" pitchFamily="49" charset="0"/>
              </a:rPr>
              <a:t>XAML</a:t>
            </a:r>
            <a:r>
              <a:rPr lang="en-US" sz="900" b="1" dirty="0" err="1">
                <a:solidFill>
                  <a:srgbClr val="D3D3D3"/>
                </a:solidFill>
                <a:latin typeface="Lucida Console" panose="020B0609040504020204" pitchFamily="49" charset="0"/>
              </a:rPr>
              <a:t>.</a:t>
            </a:r>
            <a:r>
              <a:rPr lang="en-US" sz="900" b="1" dirty="0" err="1">
                <a:solidFill>
                  <a:srgbClr val="F5F5F5"/>
                </a:solidFill>
                <a:latin typeface="Lucida Console" panose="020B0609040504020204" pitchFamily="49" charset="0"/>
              </a:rPr>
              <a:t>Window</a:t>
            </a:r>
            <a:r>
              <a:rPr lang="en-US" sz="900" b="1" dirty="0" err="1">
                <a:solidFill>
                  <a:srgbClr val="D3D3D3"/>
                </a:solidFill>
                <a:latin typeface="Lucida Console" panose="020B0609040504020204" pitchFamily="49" charset="0"/>
              </a:rPr>
              <a:t>.</a:t>
            </a:r>
            <a:r>
              <a:rPr lang="en-US" sz="900" b="1" dirty="0" err="1">
                <a:solidFill>
                  <a:srgbClr val="F5F5F5"/>
                </a:solidFill>
                <a:latin typeface="Lucida Console" panose="020B0609040504020204" pitchFamily="49" charset="0"/>
              </a:rPr>
              <a:t>RemoveAttribute</a:t>
            </a:r>
            <a:r>
              <a:rPr lang="en-US" sz="900" b="1" dirty="0">
                <a:solidFill>
                  <a:srgbClr val="F5F5F5"/>
                </a:solidFill>
                <a:latin typeface="Lucida Console" panose="020B0609040504020204" pitchFamily="49" charset="0"/>
              </a:rPr>
              <a:t>(</a:t>
            </a:r>
            <a:r>
              <a:rPr lang="en-US" sz="900" b="1" dirty="0">
                <a:solidFill>
                  <a:srgbClr val="DB7093"/>
                </a:solidFill>
                <a:latin typeface="Lucida Console" panose="020B0609040504020204" pitchFamily="49" charset="0"/>
              </a:rPr>
              <a:t>'</a:t>
            </a:r>
            <a:r>
              <a:rPr lang="en-US" sz="900" b="1" dirty="0" err="1">
                <a:solidFill>
                  <a:srgbClr val="DB7093"/>
                </a:solidFill>
                <a:latin typeface="Lucida Console" panose="020B0609040504020204" pitchFamily="49" charset="0"/>
              </a:rPr>
              <a:t>mc:Ignorable</a:t>
            </a:r>
            <a:r>
              <a:rPr lang="en-US" sz="900" b="1" dirty="0">
                <a:solidFill>
                  <a:srgbClr val="DB7093"/>
                </a:solidFill>
                <a:latin typeface="Lucida Console" panose="020B0609040504020204" pitchFamily="49" charset="0"/>
              </a:rPr>
              <a:t>’</a:t>
            </a:r>
            <a:r>
              <a:rPr lang="en-US" sz="900" b="1" dirty="0">
                <a:solidFill>
                  <a:srgbClr val="F5F5F5"/>
                </a:solidFill>
                <a:latin typeface="Lucida Console" panose="020B0609040504020204" pitchFamily="49" charset="0"/>
              </a:rPr>
              <a:t>)</a:t>
            </a:r>
          </a:p>
          <a:p>
            <a:endParaRPr lang="en-US" dirty="0"/>
          </a:p>
          <a:p>
            <a:pPr marL="0" indent="0">
              <a:buNone/>
            </a:pPr>
            <a:r>
              <a:rPr lang="en-US" sz="900" dirty="0">
                <a:solidFill>
                  <a:srgbClr val="98FB98"/>
                </a:solidFill>
                <a:latin typeface="Lucida Console" panose="020B0609040504020204" pitchFamily="49" charset="0"/>
              </a:rPr>
              <a:t>We then read the XML as XAML – This is the Raw form we will be controlling</a:t>
            </a:r>
            <a:endParaRPr lang="en-US" sz="900" dirty="0">
              <a:solidFill>
                <a:srgbClr val="F5F5F5"/>
              </a:solidFill>
              <a:latin typeface="Lucida Console" panose="020B0609040504020204" pitchFamily="49" charset="0"/>
            </a:endParaRPr>
          </a:p>
          <a:p>
            <a:pPr marL="0" indent="0">
              <a:buNone/>
            </a:pPr>
            <a:r>
              <a:rPr lang="en-US" sz="900" b="1" dirty="0">
                <a:solidFill>
                  <a:srgbClr val="FF4500"/>
                </a:solidFill>
                <a:latin typeface="Lucida Console" panose="020B0609040504020204" pitchFamily="49" charset="0"/>
              </a:rPr>
              <a:t>$</a:t>
            </a:r>
            <a:r>
              <a:rPr lang="en-US" sz="900" b="1" dirty="0" err="1">
                <a:solidFill>
                  <a:srgbClr val="FF4500"/>
                </a:solidFill>
                <a:latin typeface="Lucida Console" panose="020B0609040504020204" pitchFamily="49" charset="0"/>
              </a:rPr>
              <a:t>XAMLreader</a:t>
            </a:r>
            <a:r>
              <a:rPr lang="en-US" sz="900" b="1" dirty="0">
                <a:solidFill>
                  <a:srgbClr val="F5F5F5"/>
                </a:solidFill>
                <a:latin typeface="Lucida Console" panose="020B0609040504020204" pitchFamily="49" charset="0"/>
              </a:rPr>
              <a:t> </a:t>
            </a:r>
            <a:r>
              <a:rPr lang="en-US" sz="900" b="1" dirty="0">
                <a:solidFill>
                  <a:srgbClr val="D3D3D3"/>
                </a:solidFill>
                <a:latin typeface="Lucida Console" panose="020B0609040504020204" pitchFamily="49" charset="0"/>
              </a:rPr>
              <a:t>=</a:t>
            </a:r>
            <a:r>
              <a:rPr lang="en-US" sz="900" b="1" dirty="0">
                <a:solidFill>
                  <a:srgbClr val="F5F5F5"/>
                </a:solidFill>
                <a:latin typeface="Lucida Console" panose="020B0609040504020204" pitchFamily="49" charset="0"/>
              </a:rPr>
              <a:t> </a:t>
            </a:r>
            <a:r>
              <a:rPr lang="en-US" sz="900" b="1" dirty="0">
                <a:solidFill>
                  <a:srgbClr val="E0FFFF"/>
                </a:solidFill>
                <a:latin typeface="Lucida Console" panose="020B0609040504020204" pitchFamily="49" charset="0"/>
              </a:rPr>
              <a:t>New-Object</a:t>
            </a:r>
            <a:r>
              <a:rPr lang="en-US" sz="900" b="1" dirty="0">
                <a:solidFill>
                  <a:srgbClr val="F5F5F5"/>
                </a:solidFill>
                <a:latin typeface="Lucida Console" panose="020B0609040504020204" pitchFamily="49" charset="0"/>
              </a:rPr>
              <a:t> </a:t>
            </a:r>
            <a:r>
              <a:rPr lang="en-US" sz="900" b="1" dirty="0" err="1">
                <a:solidFill>
                  <a:srgbClr val="EE82EE"/>
                </a:solidFill>
                <a:latin typeface="Lucida Console" panose="020B0609040504020204" pitchFamily="49" charset="0"/>
              </a:rPr>
              <a:t>System.Xml.XmlNodeReader</a:t>
            </a:r>
            <a:r>
              <a:rPr lang="en-US" sz="900" b="1" dirty="0">
                <a:solidFill>
                  <a:srgbClr val="F5F5F5"/>
                </a:solidFill>
                <a:latin typeface="Lucida Console" panose="020B0609040504020204" pitchFamily="49" charset="0"/>
              </a:rPr>
              <a:t> </a:t>
            </a:r>
            <a:r>
              <a:rPr lang="en-US" sz="900" b="1" dirty="0">
                <a:solidFill>
                  <a:srgbClr val="FF4500"/>
                </a:solidFill>
                <a:latin typeface="Lucida Console" panose="020B0609040504020204" pitchFamily="49" charset="0"/>
              </a:rPr>
              <a:t>$XAML</a:t>
            </a:r>
            <a:endParaRPr lang="en-US" sz="900" b="1" dirty="0">
              <a:solidFill>
                <a:srgbClr val="F5F5F5"/>
              </a:solidFill>
              <a:latin typeface="Lucida Console" panose="020B0609040504020204" pitchFamily="49" charset="0"/>
            </a:endParaRPr>
          </a:p>
          <a:p>
            <a:pPr marL="0" indent="0">
              <a:buNone/>
            </a:pPr>
            <a:r>
              <a:rPr lang="en-US" sz="900" b="1" dirty="0">
                <a:solidFill>
                  <a:srgbClr val="FF4500"/>
                </a:solidFill>
                <a:latin typeface="Lucida Console" panose="020B0609040504020204" pitchFamily="49" charset="0"/>
              </a:rPr>
              <a:t>$</a:t>
            </a:r>
            <a:r>
              <a:rPr lang="en-US" sz="900" b="1" dirty="0" err="1">
                <a:solidFill>
                  <a:srgbClr val="FF4500"/>
                </a:solidFill>
                <a:latin typeface="Lucida Console" panose="020B0609040504020204" pitchFamily="49" charset="0"/>
              </a:rPr>
              <a:t>Rawform</a:t>
            </a:r>
            <a:r>
              <a:rPr lang="en-US" sz="900" b="1" dirty="0">
                <a:solidFill>
                  <a:srgbClr val="F5F5F5"/>
                </a:solidFill>
                <a:latin typeface="Lucida Console" panose="020B0609040504020204" pitchFamily="49" charset="0"/>
              </a:rPr>
              <a:t> </a:t>
            </a:r>
            <a:r>
              <a:rPr lang="en-US" sz="900" b="1" dirty="0">
                <a:solidFill>
                  <a:srgbClr val="D3D3D3"/>
                </a:solidFill>
                <a:latin typeface="Lucida Console" panose="020B0609040504020204" pitchFamily="49" charset="0"/>
              </a:rPr>
              <a:t>=</a:t>
            </a:r>
            <a:r>
              <a:rPr lang="en-US" sz="900" b="1" dirty="0">
                <a:solidFill>
                  <a:srgbClr val="F5F5F5"/>
                </a:solidFill>
                <a:latin typeface="Lucida Console" panose="020B0609040504020204" pitchFamily="49" charset="0"/>
              </a:rPr>
              <a:t> </a:t>
            </a:r>
            <a:r>
              <a:rPr lang="en-US" sz="900" b="1" dirty="0">
                <a:solidFill>
                  <a:srgbClr val="D3D3D3"/>
                </a:solidFill>
                <a:latin typeface="Lucida Console" panose="020B0609040504020204" pitchFamily="49" charset="0"/>
              </a:rPr>
              <a:t>[</a:t>
            </a:r>
            <a:r>
              <a:rPr lang="en-US" sz="900" b="1" dirty="0" err="1">
                <a:solidFill>
                  <a:srgbClr val="8FBC8F"/>
                </a:solidFill>
                <a:latin typeface="Lucida Console" panose="020B0609040504020204" pitchFamily="49" charset="0"/>
              </a:rPr>
              <a:t>Windows.Markup.XamlReader</a:t>
            </a:r>
            <a:r>
              <a:rPr lang="en-US" sz="900" b="1" dirty="0">
                <a:solidFill>
                  <a:srgbClr val="D3D3D3"/>
                </a:solidFill>
                <a:latin typeface="Lucida Console" panose="020B0609040504020204" pitchFamily="49" charset="0"/>
              </a:rPr>
              <a:t>]::</a:t>
            </a:r>
            <a:r>
              <a:rPr lang="en-US" sz="900" b="1" dirty="0">
                <a:solidFill>
                  <a:srgbClr val="F5F5F5"/>
                </a:solidFill>
                <a:latin typeface="Lucida Console" panose="020B0609040504020204" pitchFamily="49" charset="0"/>
              </a:rPr>
              <a:t>Load(</a:t>
            </a:r>
            <a:r>
              <a:rPr lang="en-US" sz="900" b="1" dirty="0">
                <a:solidFill>
                  <a:srgbClr val="FF4500"/>
                </a:solidFill>
                <a:latin typeface="Lucida Console" panose="020B0609040504020204" pitchFamily="49" charset="0"/>
              </a:rPr>
              <a:t>$</a:t>
            </a:r>
            <a:r>
              <a:rPr lang="en-US" sz="900" b="1" dirty="0" err="1">
                <a:solidFill>
                  <a:srgbClr val="FF4500"/>
                </a:solidFill>
                <a:latin typeface="Lucida Console" panose="020B0609040504020204" pitchFamily="49" charset="0"/>
              </a:rPr>
              <a:t>XAMLreader</a:t>
            </a:r>
            <a:r>
              <a:rPr lang="en-US" sz="900" b="1" dirty="0">
                <a:solidFill>
                  <a:srgbClr val="F5F5F5"/>
                </a:solidFill>
                <a:latin typeface="Lucida Console" panose="020B0609040504020204" pitchFamily="49" charset="0"/>
              </a:rPr>
              <a:t>)</a:t>
            </a:r>
            <a:endParaRPr lang="en-US" b="1" dirty="0"/>
          </a:p>
          <a:p>
            <a:endParaRPr lang="en-US" dirty="0"/>
          </a:p>
          <a:p>
            <a:endParaRPr lang="en-US" dirty="0"/>
          </a:p>
        </p:txBody>
      </p:sp>
      <p:sp>
        <p:nvSpPr>
          <p:cNvPr id="4" name="Slide Number Placeholder 3"/>
          <p:cNvSpPr>
            <a:spLocks noGrp="1"/>
          </p:cNvSpPr>
          <p:nvPr>
            <p:ph type="sldNum" sz="quarter" idx="5"/>
          </p:nvPr>
        </p:nvSpPr>
        <p:spPr/>
        <p:txBody>
          <a:bodyPr/>
          <a:lstStyle/>
          <a:p>
            <a:fld id="{B4008EB6-D09E-4580-8CD6-DDB14511944F}" type="slidenum">
              <a:rPr lang="en-US"/>
              <a:pPr/>
              <a:t>33</a:t>
            </a:fld>
            <a:endParaRPr lang="en-US" dirty="0"/>
          </a:p>
        </p:txBody>
      </p:sp>
      <p:sp>
        <p:nvSpPr>
          <p:cNvPr id="5" name="Date Placeholder 4"/>
          <p:cNvSpPr>
            <a:spLocks noGrp="1"/>
          </p:cNvSpPr>
          <p:nvPr>
            <p:ph type="dt" idx="1"/>
          </p:nvPr>
        </p:nvSpPr>
        <p:spPr/>
        <p:txBody>
          <a:bodyPr/>
          <a:lstStyle/>
          <a:p>
            <a:fld id="{B63683C5-D28F-4EF7-868C-6B282EBD67F9}" type="datetime8">
              <a:rPr lang="en-US"/>
              <a:t>3/2/2020 2:03 PM</a:t>
            </a:fld>
            <a:endParaRPr lang="en-US" dirty="0"/>
          </a:p>
        </p:txBody>
      </p:sp>
    </p:spTree>
    <p:extLst>
      <p:ext uri="{BB962C8B-B14F-4D97-AF65-F5344CB8AC3E}">
        <p14:creationId xmlns:p14="http://schemas.microsoft.com/office/powerpoint/2010/main" val="1712123532"/>
      </p:ext>
    </p:extLst>
  </p:cSld>
  <p:clrMapOvr>
    <a:masterClrMapping/>
  </p:clrMapOvr>
</p:notes>
</file>

<file path=ppt/notesSlides/notesSlide34.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r>
              <a:rPr lang="en-US" dirty="0"/>
              <a:t>to be able to select nodes using namespace x: we need to add a namespace manager to the XML</a:t>
            </a:r>
          </a:p>
          <a:p>
            <a:pPr marL="0" indent="0">
              <a:buNone/>
            </a:pPr>
            <a:r>
              <a:rPr lang="en-US" sz="900" b="1" dirty="0">
                <a:solidFill>
                  <a:srgbClr val="FF4500"/>
                </a:solidFill>
                <a:latin typeface="Lucida Console" panose="020B0609040504020204" pitchFamily="49" charset="0"/>
              </a:rPr>
              <a:t>$</a:t>
            </a:r>
            <a:r>
              <a:rPr lang="en-US" sz="900" b="1" dirty="0" err="1">
                <a:solidFill>
                  <a:srgbClr val="FF4500"/>
                </a:solidFill>
                <a:latin typeface="Lucida Console" panose="020B0609040504020204" pitchFamily="49" charset="0"/>
              </a:rPr>
              <a:t>XmlNamespaceManager</a:t>
            </a:r>
            <a:r>
              <a:rPr lang="en-US" sz="900" b="1" dirty="0">
                <a:solidFill>
                  <a:srgbClr val="F5F5F5"/>
                </a:solidFill>
                <a:latin typeface="Lucida Console" panose="020B0609040504020204" pitchFamily="49" charset="0"/>
              </a:rPr>
              <a:t> </a:t>
            </a:r>
            <a:r>
              <a:rPr lang="en-US" sz="900" b="1" dirty="0">
                <a:solidFill>
                  <a:srgbClr val="D3D3D3"/>
                </a:solidFill>
                <a:latin typeface="Lucida Console" panose="020B0609040504020204" pitchFamily="49" charset="0"/>
              </a:rPr>
              <a:t>=</a:t>
            </a:r>
            <a:r>
              <a:rPr lang="en-US" sz="900" b="1" dirty="0">
                <a:solidFill>
                  <a:srgbClr val="F5F5F5"/>
                </a:solidFill>
                <a:latin typeface="Lucida Console" panose="020B0609040504020204" pitchFamily="49" charset="0"/>
              </a:rPr>
              <a:t> </a:t>
            </a:r>
            <a:r>
              <a:rPr lang="en-US" sz="900" b="1" dirty="0">
                <a:solidFill>
                  <a:srgbClr val="D3D3D3"/>
                </a:solidFill>
                <a:latin typeface="Lucida Console" panose="020B0609040504020204" pitchFamily="49" charset="0"/>
              </a:rPr>
              <a:t>[</a:t>
            </a:r>
            <a:r>
              <a:rPr lang="en-US" sz="900" b="1" dirty="0" err="1">
                <a:solidFill>
                  <a:srgbClr val="8FBC8F"/>
                </a:solidFill>
                <a:latin typeface="Lucida Console" panose="020B0609040504020204" pitchFamily="49" charset="0"/>
              </a:rPr>
              <a:t>System.Xml.XmlNamespaceManager</a:t>
            </a:r>
            <a:r>
              <a:rPr lang="en-US" sz="900" b="1" dirty="0">
                <a:solidFill>
                  <a:srgbClr val="D3D3D3"/>
                </a:solidFill>
                <a:latin typeface="Lucida Console" panose="020B0609040504020204" pitchFamily="49" charset="0"/>
              </a:rPr>
              <a:t>]::</a:t>
            </a:r>
            <a:r>
              <a:rPr lang="en-US" sz="900" b="1" dirty="0">
                <a:solidFill>
                  <a:srgbClr val="F5F5F5"/>
                </a:solidFill>
                <a:latin typeface="Lucida Console" panose="020B0609040504020204" pitchFamily="49" charset="0"/>
              </a:rPr>
              <a:t>New(</a:t>
            </a:r>
            <a:r>
              <a:rPr lang="en-US" sz="900" b="1" dirty="0">
                <a:solidFill>
                  <a:srgbClr val="FF4500"/>
                </a:solidFill>
                <a:latin typeface="Lucida Console" panose="020B0609040504020204" pitchFamily="49" charset="0"/>
              </a:rPr>
              <a:t>$</a:t>
            </a:r>
            <a:r>
              <a:rPr lang="en-US" sz="900" b="1" dirty="0" err="1">
                <a:solidFill>
                  <a:srgbClr val="FF4500"/>
                </a:solidFill>
                <a:latin typeface="Lucida Console" panose="020B0609040504020204" pitchFamily="49" charset="0"/>
              </a:rPr>
              <a:t>XAML</a:t>
            </a:r>
            <a:r>
              <a:rPr lang="en-US" sz="900" b="1" dirty="0" err="1">
                <a:solidFill>
                  <a:srgbClr val="D3D3D3"/>
                </a:solidFill>
                <a:latin typeface="Lucida Console" panose="020B0609040504020204" pitchFamily="49" charset="0"/>
              </a:rPr>
              <a:t>.</a:t>
            </a:r>
            <a:r>
              <a:rPr lang="en-US" sz="900" b="1" dirty="0" err="1">
                <a:solidFill>
                  <a:srgbClr val="F5F5F5"/>
                </a:solidFill>
                <a:latin typeface="Lucida Console" panose="020B0609040504020204" pitchFamily="49" charset="0"/>
              </a:rPr>
              <a:t>NameTable</a:t>
            </a:r>
            <a:r>
              <a:rPr lang="en-US" sz="900" b="1" dirty="0">
                <a:solidFill>
                  <a:srgbClr val="F5F5F5"/>
                </a:solidFill>
                <a:latin typeface="Lucida Console" panose="020B0609040504020204" pitchFamily="49" charset="0"/>
              </a:rPr>
              <a:t>)</a:t>
            </a:r>
          </a:p>
          <a:p>
            <a:pPr marL="0" indent="0">
              <a:buNone/>
            </a:pPr>
            <a:r>
              <a:rPr lang="en-US" sz="900" b="1" dirty="0">
                <a:solidFill>
                  <a:srgbClr val="FF4500"/>
                </a:solidFill>
                <a:latin typeface="Lucida Console" panose="020B0609040504020204" pitchFamily="49" charset="0"/>
              </a:rPr>
              <a:t>$</a:t>
            </a:r>
            <a:r>
              <a:rPr lang="en-US" sz="900" b="1" dirty="0" err="1">
                <a:solidFill>
                  <a:srgbClr val="FF4500"/>
                </a:solidFill>
                <a:latin typeface="Lucida Console" panose="020B0609040504020204" pitchFamily="49" charset="0"/>
              </a:rPr>
              <a:t>XmlNamespaceManager</a:t>
            </a:r>
            <a:r>
              <a:rPr lang="en-US" sz="900" b="1" dirty="0" err="1">
                <a:solidFill>
                  <a:srgbClr val="D3D3D3"/>
                </a:solidFill>
                <a:latin typeface="Lucida Console" panose="020B0609040504020204" pitchFamily="49" charset="0"/>
              </a:rPr>
              <a:t>.</a:t>
            </a:r>
            <a:r>
              <a:rPr lang="en-US" sz="900" b="1" dirty="0" err="1">
                <a:solidFill>
                  <a:srgbClr val="F5F5F5"/>
                </a:solidFill>
                <a:latin typeface="Lucida Console" panose="020B0609040504020204" pitchFamily="49" charset="0"/>
              </a:rPr>
              <a:t>AddNamespace</a:t>
            </a:r>
            <a:r>
              <a:rPr lang="en-US" sz="900" b="1" dirty="0">
                <a:solidFill>
                  <a:srgbClr val="F5F5F5"/>
                </a:solidFill>
                <a:latin typeface="Lucida Console" panose="020B0609040504020204" pitchFamily="49" charset="0"/>
              </a:rPr>
              <a:t>(</a:t>
            </a:r>
            <a:r>
              <a:rPr lang="en-US" sz="800" b="1" dirty="0">
                <a:solidFill>
                  <a:srgbClr val="DB7093"/>
                </a:solidFill>
                <a:latin typeface="Lucida Console" panose="020B0609040504020204" pitchFamily="49" charset="0"/>
              </a:rPr>
              <a:t>'</a:t>
            </a:r>
            <a:r>
              <a:rPr lang="en-US" sz="800" b="1" dirty="0" err="1">
                <a:solidFill>
                  <a:srgbClr val="DB7093"/>
                </a:solidFill>
                <a:latin typeface="Lucida Console" panose="020B0609040504020204" pitchFamily="49" charset="0"/>
              </a:rPr>
              <a:t>x'</a:t>
            </a:r>
            <a:r>
              <a:rPr lang="en-US" sz="800" b="1" dirty="0" err="1">
                <a:solidFill>
                  <a:srgbClr val="D3D3D3"/>
                </a:solidFill>
                <a:latin typeface="Lucida Console" panose="020B0609040504020204" pitchFamily="49" charset="0"/>
              </a:rPr>
              <a:t>,</a:t>
            </a:r>
            <a:r>
              <a:rPr lang="en-US" sz="800" b="1" dirty="0" err="1">
                <a:solidFill>
                  <a:srgbClr val="DB7093"/>
                </a:solidFill>
                <a:latin typeface="Lucida Console" panose="020B0609040504020204" pitchFamily="49" charset="0"/>
              </a:rPr>
              <a:t>'http</a:t>
            </a:r>
            <a:r>
              <a:rPr lang="en-US" sz="800" b="1" dirty="0">
                <a:solidFill>
                  <a:srgbClr val="DB7093"/>
                </a:solidFill>
                <a:latin typeface="Lucida Console" panose="020B0609040504020204" pitchFamily="49" charset="0"/>
              </a:rPr>
              <a:t>://schemas.microsoft.com/</a:t>
            </a:r>
            <a:r>
              <a:rPr lang="en-US" sz="800" b="1" dirty="0" err="1">
                <a:solidFill>
                  <a:srgbClr val="DB7093"/>
                </a:solidFill>
                <a:latin typeface="Lucida Console" panose="020B0609040504020204" pitchFamily="49" charset="0"/>
              </a:rPr>
              <a:t>winfx</a:t>
            </a:r>
            <a:r>
              <a:rPr lang="en-US" sz="800" b="1" dirty="0">
                <a:solidFill>
                  <a:srgbClr val="DB7093"/>
                </a:solidFill>
                <a:latin typeface="Lucida Console" panose="020B0609040504020204" pitchFamily="49" charset="0"/>
              </a:rPr>
              <a:t>/2006/</a:t>
            </a:r>
            <a:r>
              <a:rPr lang="en-US" sz="800" b="1" dirty="0" err="1">
                <a:solidFill>
                  <a:srgbClr val="DB7093"/>
                </a:solidFill>
                <a:latin typeface="Lucida Console" panose="020B0609040504020204" pitchFamily="49" charset="0"/>
              </a:rPr>
              <a:t>xaml</a:t>
            </a:r>
            <a:r>
              <a:rPr lang="en-US" sz="800" b="1" dirty="0">
                <a:solidFill>
                  <a:srgbClr val="DB7093"/>
                </a:solidFill>
                <a:latin typeface="Lucida Console" panose="020B0609040504020204" pitchFamily="49" charset="0"/>
              </a:rPr>
              <a:t>'</a:t>
            </a:r>
            <a:r>
              <a:rPr lang="en-US" sz="800" b="1" dirty="0">
                <a:solidFill>
                  <a:srgbClr val="F5F5F5"/>
                </a:solidFill>
                <a:latin typeface="Lucida Console" panose="020B0609040504020204" pitchFamily="49" charset="0"/>
              </a:rPr>
              <a:t>)</a:t>
            </a:r>
          </a:p>
          <a:p>
            <a:endParaRPr lang="en-US" dirty="0"/>
          </a:p>
          <a:p>
            <a:r>
              <a:rPr lang="en-US" dirty="0"/>
              <a:t>To create an entry in the hash table referencing all x:Name controls we loop thru the XML code. This is why all controls in VS </a:t>
            </a:r>
            <a:r>
              <a:rPr lang="en-US" b="1" u="sng" dirty="0"/>
              <a:t>need</a:t>
            </a:r>
            <a:r>
              <a:rPr lang="en-US" dirty="0"/>
              <a:t> to be named.</a:t>
            </a:r>
            <a:endParaRPr lang="en-US" sz="900" dirty="0">
              <a:solidFill>
                <a:srgbClr val="98FB98"/>
              </a:solidFill>
              <a:latin typeface="Lucida Console" panose="020B0609040504020204" pitchFamily="49" charset="0"/>
            </a:endParaRPr>
          </a:p>
          <a:p>
            <a:pPr marL="0" indent="0">
              <a:buNone/>
            </a:pPr>
            <a:r>
              <a:rPr lang="en-US" sz="900" b="1" dirty="0">
                <a:solidFill>
                  <a:srgbClr val="FF4500"/>
                </a:solidFill>
                <a:latin typeface="Lucida Console" panose="020B0609040504020204" pitchFamily="49" charset="0"/>
              </a:rPr>
              <a:t>$GUI</a:t>
            </a:r>
            <a:r>
              <a:rPr lang="en-US" sz="900" b="1" dirty="0">
                <a:solidFill>
                  <a:srgbClr val="F5F5F5"/>
                </a:solidFill>
                <a:latin typeface="Lucida Console" panose="020B0609040504020204" pitchFamily="49" charset="0"/>
              </a:rPr>
              <a:t> </a:t>
            </a:r>
            <a:r>
              <a:rPr lang="en-US" sz="900" b="1" dirty="0">
                <a:solidFill>
                  <a:srgbClr val="D3D3D3"/>
                </a:solidFill>
                <a:latin typeface="Lucida Console" panose="020B0609040504020204" pitchFamily="49" charset="0"/>
              </a:rPr>
              <a:t>=</a:t>
            </a:r>
            <a:r>
              <a:rPr lang="en-US" sz="900" b="1" dirty="0">
                <a:solidFill>
                  <a:srgbClr val="F5F5F5"/>
                </a:solidFill>
                <a:latin typeface="Lucida Console" panose="020B0609040504020204" pitchFamily="49" charset="0"/>
              </a:rPr>
              <a:t> @{}</a:t>
            </a:r>
          </a:p>
          <a:p>
            <a:pPr marL="0" indent="0">
              <a:buNone/>
            </a:pPr>
            <a:r>
              <a:rPr lang="en-US" sz="900" b="1" dirty="0">
                <a:solidFill>
                  <a:srgbClr val="FF4500"/>
                </a:solidFill>
                <a:latin typeface="Lucida Console" panose="020B0609040504020204" pitchFamily="49" charset="0"/>
              </a:rPr>
              <a:t>$</a:t>
            </a:r>
            <a:r>
              <a:rPr lang="en-US" sz="900" b="1" dirty="0" err="1">
                <a:solidFill>
                  <a:srgbClr val="FF4500"/>
                </a:solidFill>
                <a:latin typeface="Lucida Console" panose="020B0609040504020204" pitchFamily="49" charset="0"/>
              </a:rPr>
              <a:t>namedNodes</a:t>
            </a:r>
            <a:r>
              <a:rPr lang="en-US" sz="900" b="1" dirty="0">
                <a:solidFill>
                  <a:srgbClr val="F5F5F5"/>
                </a:solidFill>
                <a:latin typeface="Lucida Console" panose="020B0609040504020204" pitchFamily="49" charset="0"/>
              </a:rPr>
              <a:t> </a:t>
            </a:r>
            <a:r>
              <a:rPr lang="en-US" sz="900" b="1" dirty="0">
                <a:solidFill>
                  <a:srgbClr val="D3D3D3"/>
                </a:solidFill>
                <a:latin typeface="Lucida Console" panose="020B0609040504020204" pitchFamily="49" charset="0"/>
              </a:rPr>
              <a:t>=</a:t>
            </a:r>
            <a:r>
              <a:rPr lang="en-US" sz="900" b="1" dirty="0">
                <a:solidFill>
                  <a:srgbClr val="F5F5F5"/>
                </a:solidFill>
                <a:latin typeface="Lucida Console" panose="020B0609040504020204" pitchFamily="49" charset="0"/>
              </a:rPr>
              <a:t> </a:t>
            </a:r>
            <a:r>
              <a:rPr lang="en-US" sz="900" b="1" dirty="0">
                <a:solidFill>
                  <a:srgbClr val="FF4500"/>
                </a:solidFill>
                <a:latin typeface="Lucida Console" panose="020B0609040504020204" pitchFamily="49" charset="0"/>
              </a:rPr>
              <a:t>$</a:t>
            </a:r>
            <a:r>
              <a:rPr lang="en-US" sz="900" b="1" dirty="0" err="1">
                <a:solidFill>
                  <a:srgbClr val="FF4500"/>
                </a:solidFill>
                <a:latin typeface="Lucida Console" panose="020B0609040504020204" pitchFamily="49" charset="0"/>
              </a:rPr>
              <a:t>XAML</a:t>
            </a:r>
            <a:r>
              <a:rPr lang="en-US" sz="900" b="1" dirty="0" err="1">
                <a:solidFill>
                  <a:srgbClr val="D3D3D3"/>
                </a:solidFill>
                <a:latin typeface="Lucida Console" panose="020B0609040504020204" pitchFamily="49" charset="0"/>
              </a:rPr>
              <a:t>.</a:t>
            </a:r>
            <a:r>
              <a:rPr lang="en-US" sz="900" b="1" dirty="0" err="1">
                <a:solidFill>
                  <a:srgbClr val="F5F5F5"/>
                </a:solidFill>
                <a:latin typeface="Lucida Console" panose="020B0609040504020204" pitchFamily="49" charset="0"/>
              </a:rPr>
              <a:t>SelectNodes</a:t>
            </a:r>
            <a:r>
              <a:rPr lang="en-US" sz="900" b="1" dirty="0">
                <a:solidFill>
                  <a:srgbClr val="F5F5F5"/>
                </a:solidFill>
                <a:latin typeface="Lucida Console" panose="020B0609040504020204" pitchFamily="49" charset="0"/>
              </a:rPr>
              <a:t>(</a:t>
            </a:r>
            <a:r>
              <a:rPr lang="en-US" sz="900" b="1" dirty="0">
                <a:solidFill>
                  <a:srgbClr val="DB7093"/>
                </a:solidFill>
                <a:latin typeface="Lucida Console" panose="020B0609040504020204" pitchFamily="49" charset="0"/>
              </a:rPr>
              <a:t>"//*[@</a:t>
            </a:r>
            <a:r>
              <a:rPr lang="en-US" sz="900" b="1" dirty="0" err="1">
                <a:solidFill>
                  <a:srgbClr val="DB7093"/>
                </a:solidFill>
                <a:latin typeface="Lucida Console" panose="020B0609040504020204" pitchFamily="49" charset="0"/>
              </a:rPr>
              <a:t>x:Name</a:t>
            </a:r>
            <a:r>
              <a:rPr lang="en-US" sz="900" b="1" dirty="0">
                <a:solidFill>
                  <a:srgbClr val="DB7093"/>
                </a:solidFill>
                <a:latin typeface="Lucida Console" panose="020B0609040504020204" pitchFamily="49" charset="0"/>
              </a:rPr>
              <a:t>]"</a:t>
            </a:r>
            <a:r>
              <a:rPr lang="en-US" sz="900" b="1" dirty="0">
                <a:solidFill>
                  <a:srgbClr val="D3D3D3"/>
                </a:solidFill>
                <a:latin typeface="Lucida Console" panose="020B0609040504020204" pitchFamily="49" charset="0"/>
              </a:rPr>
              <a:t>,</a:t>
            </a:r>
            <a:r>
              <a:rPr lang="en-US" sz="900" b="1" dirty="0">
                <a:solidFill>
                  <a:srgbClr val="FF4500"/>
                </a:solidFill>
                <a:latin typeface="Lucida Console" panose="020B0609040504020204" pitchFamily="49" charset="0"/>
              </a:rPr>
              <a:t>$</a:t>
            </a:r>
            <a:r>
              <a:rPr lang="en-US" sz="900" b="1" dirty="0" err="1">
                <a:solidFill>
                  <a:srgbClr val="FF4500"/>
                </a:solidFill>
                <a:latin typeface="Lucida Console" panose="020B0609040504020204" pitchFamily="49" charset="0"/>
              </a:rPr>
              <a:t>XmlNamespaceManager</a:t>
            </a:r>
            <a:r>
              <a:rPr lang="en-US" sz="900" b="1" dirty="0">
                <a:solidFill>
                  <a:srgbClr val="F5F5F5"/>
                </a:solidFill>
                <a:latin typeface="Lucida Console" panose="020B0609040504020204" pitchFamily="49" charset="0"/>
              </a:rPr>
              <a:t>)</a:t>
            </a:r>
          </a:p>
          <a:p>
            <a:pPr marL="0" indent="0">
              <a:buNone/>
            </a:pPr>
            <a:r>
              <a:rPr lang="en-US" sz="900" b="1" dirty="0">
                <a:solidFill>
                  <a:srgbClr val="FF4500"/>
                </a:solidFill>
                <a:latin typeface="Lucida Console" panose="020B0609040504020204" pitchFamily="49" charset="0"/>
              </a:rPr>
              <a:t>$</a:t>
            </a:r>
            <a:r>
              <a:rPr lang="en-US" sz="900" b="1" dirty="0" err="1">
                <a:solidFill>
                  <a:srgbClr val="FF4500"/>
                </a:solidFill>
                <a:latin typeface="Lucida Console" panose="020B0609040504020204" pitchFamily="49" charset="0"/>
              </a:rPr>
              <a:t>namedNodes</a:t>
            </a:r>
            <a:r>
              <a:rPr lang="en-US" sz="900" b="1" dirty="0">
                <a:solidFill>
                  <a:srgbClr val="F5F5F5"/>
                </a:solidFill>
                <a:latin typeface="Lucida Console" panose="020B0609040504020204" pitchFamily="49" charset="0"/>
              </a:rPr>
              <a:t> </a:t>
            </a:r>
            <a:r>
              <a:rPr lang="en-US" sz="900" b="1" dirty="0">
                <a:solidFill>
                  <a:srgbClr val="D3D3D3"/>
                </a:solidFill>
                <a:latin typeface="Lucida Console" panose="020B0609040504020204" pitchFamily="49" charset="0"/>
              </a:rPr>
              <a:t>|</a:t>
            </a:r>
            <a:r>
              <a:rPr lang="en-US" sz="900" b="1" dirty="0">
                <a:solidFill>
                  <a:srgbClr val="F5F5F5"/>
                </a:solidFill>
                <a:latin typeface="Lucida Console" panose="020B0609040504020204" pitchFamily="49" charset="0"/>
              </a:rPr>
              <a:t> </a:t>
            </a:r>
            <a:r>
              <a:rPr lang="en-US" sz="900" b="1" dirty="0" err="1">
                <a:solidFill>
                  <a:srgbClr val="E0FFFF"/>
                </a:solidFill>
                <a:latin typeface="Lucida Console" panose="020B0609040504020204" pitchFamily="49" charset="0"/>
              </a:rPr>
              <a:t>ForEach</a:t>
            </a:r>
            <a:r>
              <a:rPr lang="en-US" sz="900" b="1" dirty="0">
                <a:solidFill>
                  <a:srgbClr val="E0FFFF"/>
                </a:solidFill>
                <a:latin typeface="Lucida Console" panose="020B0609040504020204" pitchFamily="49" charset="0"/>
              </a:rPr>
              <a:t>-Object</a:t>
            </a:r>
            <a:r>
              <a:rPr lang="en-US" sz="900" b="1" dirty="0">
                <a:solidFill>
                  <a:srgbClr val="F5F5F5"/>
                </a:solidFill>
                <a:latin typeface="Lucida Console" panose="020B0609040504020204" pitchFamily="49" charset="0"/>
              </a:rPr>
              <a:t> </a:t>
            </a:r>
            <a:r>
              <a:rPr lang="en-US" sz="900" b="1" dirty="0">
                <a:solidFill>
                  <a:srgbClr val="FFE4B5"/>
                </a:solidFill>
                <a:latin typeface="Lucida Console" panose="020B0609040504020204" pitchFamily="49" charset="0"/>
              </a:rPr>
              <a:t>-Process</a:t>
            </a:r>
            <a:r>
              <a:rPr lang="en-US" sz="900" b="1" dirty="0">
                <a:solidFill>
                  <a:srgbClr val="F5F5F5"/>
                </a:solidFill>
                <a:latin typeface="Lucida Console" panose="020B0609040504020204" pitchFamily="49" charset="0"/>
              </a:rPr>
              <a:t> {</a:t>
            </a:r>
            <a:r>
              <a:rPr lang="en-US" sz="900" b="1" dirty="0">
                <a:solidFill>
                  <a:srgbClr val="FF4500"/>
                </a:solidFill>
                <a:latin typeface="Lucida Console" panose="020B0609040504020204" pitchFamily="49" charset="0"/>
              </a:rPr>
              <a:t>$</a:t>
            </a:r>
            <a:r>
              <a:rPr lang="en-US" sz="900" b="1" dirty="0" err="1">
                <a:solidFill>
                  <a:srgbClr val="FF4500"/>
                </a:solidFill>
                <a:latin typeface="Lucida Console" panose="020B0609040504020204" pitchFamily="49" charset="0"/>
              </a:rPr>
              <a:t>GUI</a:t>
            </a:r>
            <a:r>
              <a:rPr lang="en-US" sz="900" b="1" dirty="0" err="1">
                <a:solidFill>
                  <a:srgbClr val="D3D3D3"/>
                </a:solidFill>
                <a:latin typeface="Lucida Console" panose="020B0609040504020204" pitchFamily="49" charset="0"/>
              </a:rPr>
              <a:t>.</a:t>
            </a:r>
            <a:r>
              <a:rPr lang="en-US" sz="900" b="1" dirty="0" err="1">
                <a:solidFill>
                  <a:srgbClr val="F5F5F5"/>
                </a:solidFill>
                <a:latin typeface="Lucida Console" panose="020B0609040504020204" pitchFamily="49" charset="0"/>
              </a:rPr>
              <a:t>Add</a:t>
            </a:r>
            <a:r>
              <a:rPr lang="en-US" sz="900" b="1" dirty="0">
                <a:solidFill>
                  <a:srgbClr val="F5F5F5"/>
                </a:solidFill>
                <a:latin typeface="Lucida Console" panose="020B0609040504020204" pitchFamily="49" charset="0"/>
              </a:rPr>
              <a:t>(</a:t>
            </a:r>
            <a:r>
              <a:rPr lang="en-US" sz="900" b="1" dirty="0">
                <a:solidFill>
                  <a:srgbClr val="FF4500"/>
                </a:solidFill>
                <a:latin typeface="Lucida Console" panose="020B0609040504020204" pitchFamily="49" charset="0"/>
              </a:rPr>
              <a:t>$_</a:t>
            </a:r>
            <a:r>
              <a:rPr lang="en-US" sz="900" b="1" dirty="0">
                <a:solidFill>
                  <a:srgbClr val="D3D3D3"/>
                </a:solidFill>
                <a:latin typeface="Lucida Console" panose="020B0609040504020204" pitchFamily="49" charset="0"/>
              </a:rPr>
              <a:t>.</a:t>
            </a:r>
            <a:r>
              <a:rPr lang="en-US" sz="900" b="1" dirty="0">
                <a:solidFill>
                  <a:srgbClr val="F5F5F5"/>
                </a:solidFill>
                <a:latin typeface="Lucida Console" panose="020B0609040504020204" pitchFamily="49" charset="0"/>
              </a:rPr>
              <a:t>Name</a:t>
            </a:r>
            <a:r>
              <a:rPr lang="en-US" sz="900" b="1" dirty="0">
                <a:solidFill>
                  <a:srgbClr val="D3D3D3"/>
                </a:solidFill>
                <a:latin typeface="Lucida Console" panose="020B0609040504020204" pitchFamily="49" charset="0"/>
              </a:rPr>
              <a:t>,</a:t>
            </a:r>
            <a:r>
              <a:rPr lang="en-US" sz="900" b="1" dirty="0">
                <a:solidFill>
                  <a:srgbClr val="F5F5F5"/>
                </a:solidFill>
                <a:latin typeface="Lucida Console" panose="020B0609040504020204" pitchFamily="49" charset="0"/>
              </a:rPr>
              <a:t> </a:t>
            </a:r>
            <a:r>
              <a:rPr lang="en-US" sz="900" b="1" dirty="0">
                <a:solidFill>
                  <a:srgbClr val="FF4500"/>
                </a:solidFill>
                <a:latin typeface="Lucida Console" panose="020B0609040504020204" pitchFamily="49" charset="0"/>
              </a:rPr>
              <a:t>$</a:t>
            </a:r>
            <a:r>
              <a:rPr lang="en-US" sz="900" b="1" dirty="0" err="1">
                <a:solidFill>
                  <a:srgbClr val="FF4500"/>
                </a:solidFill>
                <a:latin typeface="Lucida Console" panose="020B0609040504020204" pitchFamily="49" charset="0"/>
              </a:rPr>
              <a:t>Rawform</a:t>
            </a:r>
            <a:r>
              <a:rPr lang="en-US" sz="900" b="1" dirty="0" err="1">
                <a:solidFill>
                  <a:srgbClr val="D3D3D3"/>
                </a:solidFill>
                <a:latin typeface="Lucida Console" panose="020B0609040504020204" pitchFamily="49" charset="0"/>
              </a:rPr>
              <a:t>.</a:t>
            </a:r>
            <a:r>
              <a:rPr lang="en-US" sz="900" b="1" dirty="0" err="1">
                <a:solidFill>
                  <a:srgbClr val="F5F5F5"/>
                </a:solidFill>
                <a:latin typeface="Lucida Console" panose="020B0609040504020204" pitchFamily="49" charset="0"/>
              </a:rPr>
              <a:t>FindName</a:t>
            </a:r>
            <a:r>
              <a:rPr lang="en-US" sz="900" b="1" dirty="0">
                <a:solidFill>
                  <a:srgbClr val="F5F5F5"/>
                </a:solidFill>
                <a:latin typeface="Lucida Console" panose="020B0609040504020204" pitchFamily="49" charset="0"/>
              </a:rPr>
              <a:t>(</a:t>
            </a:r>
            <a:r>
              <a:rPr lang="en-US" sz="900" b="1" dirty="0">
                <a:solidFill>
                  <a:srgbClr val="FF4500"/>
                </a:solidFill>
                <a:latin typeface="Lucida Console" panose="020B0609040504020204" pitchFamily="49" charset="0"/>
              </a:rPr>
              <a:t>$_</a:t>
            </a:r>
            <a:r>
              <a:rPr lang="en-US" sz="900" b="1" dirty="0">
                <a:solidFill>
                  <a:srgbClr val="D3D3D3"/>
                </a:solidFill>
                <a:latin typeface="Lucida Console" panose="020B0609040504020204" pitchFamily="49" charset="0"/>
              </a:rPr>
              <a:t>.</a:t>
            </a:r>
            <a:r>
              <a:rPr lang="en-US" sz="900" b="1" dirty="0">
                <a:solidFill>
                  <a:srgbClr val="F5F5F5"/>
                </a:solidFill>
                <a:latin typeface="Lucida Console" panose="020B0609040504020204" pitchFamily="49" charset="0"/>
              </a:rPr>
              <a:t>Name))}</a:t>
            </a:r>
          </a:p>
          <a:p>
            <a:endParaRPr lang="en-US" dirty="0"/>
          </a:p>
          <a:p>
            <a:pPr marL="0" indent="0">
              <a:buNone/>
            </a:pPr>
            <a:r>
              <a:rPr lang="en-US" sz="900" dirty="0">
                <a:solidFill>
                  <a:srgbClr val="98FB98"/>
                </a:solidFill>
                <a:latin typeface="Lucida Console" panose="020B0609040504020204" pitchFamily="49" charset="0"/>
              </a:rPr>
              <a:t>Display the form to the end user</a:t>
            </a:r>
            <a:endParaRPr lang="en-US" sz="900" dirty="0">
              <a:solidFill>
                <a:srgbClr val="F5F5F5"/>
              </a:solidFill>
              <a:latin typeface="Lucida Console" panose="020B0609040504020204" pitchFamily="49" charset="0"/>
            </a:endParaRPr>
          </a:p>
          <a:p>
            <a:pPr marL="0" indent="0">
              <a:buNone/>
            </a:pPr>
            <a:r>
              <a:rPr lang="en-US" sz="900" b="1" dirty="0">
                <a:solidFill>
                  <a:srgbClr val="FF4500"/>
                </a:solidFill>
                <a:latin typeface="Lucida Console" panose="020B0609040504020204" pitchFamily="49" charset="0"/>
              </a:rPr>
              <a:t>$</a:t>
            </a:r>
            <a:r>
              <a:rPr lang="en-US" sz="900" b="1" dirty="0" err="1">
                <a:solidFill>
                  <a:srgbClr val="FF4500"/>
                </a:solidFill>
                <a:latin typeface="Lucida Console" panose="020B0609040504020204" pitchFamily="49" charset="0"/>
              </a:rPr>
              <a:t>Rawform</a:t>
            </a:r>
            <a:r>
              <a:rPr lang="en-US" sz="900" b="1" dirty="0" err="1">
                <a:solidFill>
                  <a:srgbClr val="D3D3D3"/>
                </a:solidFill>
                <a:latin typeface="Lucida Console" panose="020B0609040504020204" pitchFamily="49" charset="0"/>
              </a:rPr>
              <a:t>.</a:t>
            </a:r>
            <a:r>
              <a:rPr lang="en-US" sz="900" b="1" dirty="0" err="1">
                <a:solidFill>
                  <a:srgbClr val="F5F5F5"/>
                </a:solidFill>
                <a:latin typeface="Lucida Console" panose="020B0609040504020204" pitchFamily="49" charset="0"/>
              </a:rPr>
              <a:t>ShowDialog</a:t>
            </a:r>
            <a:r>
              <a:rPr lang="en-US" sz="900" b="1" dirty="0">
                <a:solidFill>
                  <a:srgbClr val="F5F5F5"/>
                </a:solidFill>
                <a:latin typeface="Lucida Console" panose="020B0609040504020204" pitchFamily="49" charset="0"/>
              </a:rPr>
              <a:t>() </a:t>
            </a:r>
          </a:p>
          <a:p>
            <a:endParaRPr lang="en-US" dirty="0"/>
          </a:p>
          <a:p>
            <a:endParaRPr lang="en-US" dirty="0"/>
          </a:p>
        </p:txBody>
      </p:sp>
      <p:sp>
        <p:nvSpPr>
          <p:cNvPr id="4" name="Slide Number Placeholder 3"/>
          <p:cNvSpPr>
            <a:spLocks noGrp="1"/>
          </p:cNvSpPr>
          <p:nvPr>
            <p:ph type="sldNum" sz="quarter" idx="5"/>
          </p:nvPr>
        </p:nvSpPr>
        <p:spPr/>
        <p:txBody>
          <a:bodyPr/>
          <a:lstStyle/>
          <a:p>
            <a:fld id="{B4008EB6-D09E-4580-8CD6-DDB14511944F}" type="slidenum">
              <a:rPr lang="en-US"/>
              <a:pPr/>
              <a:t>34</a:t>
            </a:fld>
            <a:endParaRPr lang="en-US" dirty="0"/>
          </a:p>
        </p:txBody>
      </p:sp>
      <p:sp>
        <p:nvSpPr>
          <p:cNvPr id="5" name="Date Placeholder 4"/>
          <p:cNvSpPr>
            <a:spLocks noGrp="1"/>
          </p:cNvSpPr>
          <p:nvPr>
            <p:ph type="dt" idx="1"/>
          </p:nvPr>
        </p:nvSpPr>
        <p:spPr/>
        <p:txBody>
          <a:bodyPr/>
          <a:lstStyle/>
          <a:p>
            <a:fld id="{B63683C5-D28F-4EF7-868C-6B282EBD67F9}" type="datetime8">
              <a:rPr lang="en-US"/>
              <a:t>3/2/2020 2:03 PM</a:t>
            </a:fld>
            <a:endParaRPr lang="en-US" dirty="0"/>
          </a:p>
        </p:txBody>
      </p:sp>
    </p:spTree>
    <p:extLst>
      <p:ext uri="{BB962C8B-B14F-4D97-AF65-F5344CB8AC3E}">
        <p14:creationId xmlns:p14="http://schemas.microsoft.com/office/powerpoint/2010/main" val="3746917134"/>
      </p:ext>
    </p:extLst>
  </p:cSld>
  <p:clrMapOvr>
    <a:masterClrMapping/>
  </p:clrMapOvr>
</p:notes>
</file>

<file path=ppt/notesSlides/notesSlide35.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35</a:t>
            </a:fld>
            <a:endParaRPr lang="en-US" dirty="0"/>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a:t>3/2/2020</a:t>
            </a:fld>
            <a:endParaRPr lang="en-US" dirty="0"/>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2453064910"/>
      </p:ext>
    </p:extLst>
  </p:cSld>
  <p:clrMapOvr>
    <a:masterClrMapping/>
  </p:clrMapOvr>
</p:notes>
</file>

<file path=ppt/notesSlides/notesSlide36.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36</a:t>
            </a:fld>
            <a:endParaRPr lang="en-US" dirty="0"/>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a:t>3/2/2020</a:t>
            </a:fld>
            <a:endParaRPr lang="en-US" dirty="0"/>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2015347866"/>
      </p:ext>
    </p:extLst>
  </p:cSld>
  <p:clrMapOvr>
    <a:masterClrMapping/>
  </p:clrMapOvr>
</p:notes>
</file>

<file path=ppt/notesSlides/notesSlide37.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37</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a:t>3/2/2020</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703561554"/>
      </p:ext>
    </p:extLst>
  </p:cSld>
  <p:clrMapOvr>
    <a:masterClrMapping/>
  </p:clrMapOvr>
</p:notes>
</file>

<file path=ppt/notesSlides/notesSlide38.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kern="1200" dirty="0">
                <a:solidFill>
                  <a:schemeClr val="tx1"/>
                </a:solidFill>
                <a:latin typeface="Segoe UI Light" pitchFamily="34" charset="0"/>
                <a:ea typeface="+mn-ea"/>
                <a:cs typeface="+mn-cs"/>
              </a:rPr>
              <a:t>Note: </a:t>
            </a:r>
          </a:p>
          <a:p>
            <a:r>
              <a:rPr lang="en-US" sz="1200" kern="1200" dirty="0">
                <a:solidFill>
                  <a:schemeClr val="tx1"/>
                </a:solidFill>
                <a:latin typeface="Segoe UI Light" pitchFamily="34" charset="0"/>
                <a:ea typeface="+mn-ea"/>
                <a:cs typeface="+mn-cs"/>
              </a:rPr>
              <a:t>Single line items terminate at the end with “/”.</a:t>
            </a:r>
          </a:p>
          <a:p>
            <a:r>
              <a:rPr lang="en-US" sz="1200" kern="1200" dirty="0">
                <a:solidFill>
                  <a:schemeClr val="tx1"/>
                </a:solidFill>
                <a:latin typeface="Segoe UI Light" pitchFamily="34" charset="0"/>
                <a:ea typeface="+mn-ea"/>
                <a:cs typeface="+mn-cs"/>
              </a:rPr>
              <a:t>Multi line items terminate single new line with “/keyword”</a:t>
            </a:r>
          </a:p>
          <a:p>
            <a:endParaRPr lang="en-US" sz="1200" kern="1200" dirty="0">
              <a:solidFill>
                <a:schemeClr val="tx1"/>
              </a:solidFill>
              <a:latin typeface="Segoe UI Light" pitchFamily="34" charset="0"/>
              <a:ea typeface="+mn-ea"/>
              <a:cs typeface="+mn-cs"/>
            </a:endParaRPr>
          </a:p>
          <a:p>
            <a:endParaRPr lang="en-US" sz="1200" kern="1200" dirty="0">
              <a:solidFill>
                <a:schemeClr val="tx1"/>
              </a:solidFill>
              <a:latin typeface="Segoe UI Light" pitchFamily="34" charset="0"/>
              <a:ea typeface="+mn-ea"/>
              <a:cs typeface="+mn-cs"/>
            </a:endParaRPr>
          </a:p>
          <a:p>
            <a:r>
              <a:rPr lang="en-US" sz="1200" kern="1200" dirty="0">
                <a:solidFill>
                  <a:schemeClr val="tx1"/>
                </a:solidFill>
                <a:latin typeface="Segoe UI Light" pitchFamily="34" charset="0"/>
                <a:ea typeface="+mn-ea"/>
                <a:cs typeface="+mn-cs"/>
              </a:rPr>
              <a:t>A good site to learn the controls and how they work</a:t>
            </a:r>
          </a:p>
          <a:p>
            <a:r>
              <a:rPr lang="en-US" sz="1200" kern="1200" dirty="0">
                <a:solidFill>
                  <a:schemeClr val="tx1"/>
                </a:solidFill>
                <a:latin typeface="Segoe UI Light" pitchFamily="34" charset="0"/>
                <a:ea typeface="+mn-ea"/>
                <a:cs typeface="+mn-cs"/>
              </a:rPr>
              <a:t>https://www.wpf-tutorial.com/ </a:t>
            </a:r>
          </a:p>
          <a:p>
            <a:endParaRPr lang="en-US" dirty="0"/>
          </a:p>
          <a:p>
            <a:endParaRPr lang="en-US" dirty="0"/>
          </a:p>
        </p:txBody>
      </p:sp>
      <p:sp>
        <p:nvSpPr>
          <p:cNvPr id="4" name="Fußzeilenplatzhalt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Foliennummernplatzhalter 4"/>
          <p:cNvSpPr>
            <a:spLocks noGrp="1"/>
          </p:cNvSpPr>
          <p:nvPr>
            <p:ph type="sldNum" sz="quarter" idx="5"/>
          </p:nvPr>
        </p:nvSpPr>
        <p:spPr/>
        <p:txBody>
          <a:bodyPr/>
          <a:lstStyle/>
          <a:p>
            <a:fld id="{2910A2D9-F064-48EF-99CB-A51108C1AB40}" type="slidenum">
              <a:rPr lang="en-US" noProof="0"/>
              <a:t>38</a:t>
            </a:fld>
            <a:endParaRPr lang="en-US" noProof="0" dirty="0"/>
          </a:p>
        </p:txBody>
      </p:sp>
    </p:spTree>
    <p:extLst>
      <p:ext uri="{BB962C8B-B14F-4D97-AF65-F5344CB8AC3E}">
        <p14:creationId xmlns:p14="http://schemas.microsoft.com/office/powerpoint/2010/main" val="1668398549"/>
      </p:ext>
    </p:extLst>
  </p:cSld>
  <p:clrMapOvr>
    <a:masterClrMapping/>
  </p:clrMapOvr>
</p:notes>
</file>

<file path=ppt/notesSlides/notesSlide39.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kern="1200" dirty="0">
                <a:solidFill>
                  <a:schemeClr val="tx1"/>
                </a:solidFill>
                <a:latin typeface="Segoe UI Light" pitchFamily="34" charset="0"/>
                <a:ea typeface="+mn-ea"/>
                <a:cs typeface="+mn-cs"/>
              </a:rPr>
              <a:t>Note: </a:t>
            </a:r>
          </a:p>
          <a:p>
            <a:r>
              <a:rPr lang="en-US" sz="1200" kern="1200" dirty="0">
                <a:solidFill>
                  <a:schemeClr val="tx1"/>
                </a:solidFill>
                <a:latin typeface="Segoe UI Light" pitchFamily="34" charset="0"/>
                <a:ea typeface="+mn-ea"/>
                <a:cs typeface="+mn-cs"/>
              </a:rPr>
              <a:t>Single line items terminate at the end with “/”.</a:t>
            </a:r>
          </a:p>
          <a:p>
            <a:r>
              <a:rPr lang="en-US" sz="1200" kern="1200" dirty="0">
                <a:solidFill>
                  <a:schemeClr val="tx1"/>
                </a:solidFill>
                <a:latin typeface="Segoe UI Light" pitchFamily="34" charset="0"/>
                <a:ea typeface="+mn-ea"/>
                <a:cs typeface="+mn-cs"/>
              </a:rPr>
              <a:t>Multi line items terminate single new line with “/keyword”</a:t>
            </a:r>
          </a:p>
          <a:p>
            <a:endParaRPr lang="en-US" sz="1200" kern="1200" dirty="0">
              <a:solidFill>
                <a:schemeClr val="tx1"/>
              </a:solidFill>
              <a:latin typeface="Segoe UI Light" pitchFamily="34" charset="0"/>
              <a:ea typeface="+mn-ea"/>
              <a:cs typeface="+mn-cs"/>
            </a:endParaRPr>
          </a:p>
          <a:p>
            <a:r>
              <a:rPr lang="en-US" sz="1200" kern="1200" dirty="0">
                <a:solidFill>
                  <a:schemeClr val="tx1"/>
                </a:solidFill>
                <a:latin typeface="Segoe UI Light" pitchFamily="34" charset="0"/>
                <a:ea typeface="+mn-ea"/>
                <a:cs typeface="+mn-cs"/>
              </a:rPr>
              <a:t>A good site to learn the controls and how they work</a:t>
            </a:r>
          </a:p>
          <a:p>
            <a:r>
              <a:rPr lang="en-US" sz="1200" kern="1200" dirty="0">
                <a:solidFill>
                  <a:schemeClr val="tx1"/>
                </a:solidFill>
                <a:latin typeface="Segoe UI Light" pitchFamily="34" charset="0"/>
                <a:ea typeface="+mn-ea"/>
                <a:cs typeface="+mn-cs"/>
              </a:rPr>
              <a:t>https://www.wpf-tutorial.com/ </a:t>
            </a:r>
          </a:p>
        </p:txBody>
      </p:sp>
      <p:sp>
        <p:nvSpPr>
          <p:cNvPr id="4" name="Fußzeilenplatzhalt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Foliennummernplatzhalter 4"/>
          <p:cNvSpPr>
            <a:spLocks noGrp="1"/>
          </p:cNvSpPr>
          <p:nvPr>
            <p:ph type="sldNum" sz="quarter" idx="5"/>
          </p:nvPr>
        </p:nvSpPr>
        <p:spPr/>
        <p:txBody>
          <a:bodyPr/>
          <a:lstStyle/>
          <a:p>
            <a:fld id="{2910A2D9-F064-48EF-99CB-A51108C1AB40}" type="slidenum">
              <a:rPr lang="en-US" noProof="0"/>
              <a:t>39</a:t>
            </a:fld>
            <a:endParaRPr lang="en-US" noProof="0" dirty="0"/>
          </a:p>
        </p:txBody>
      </p:sp>
    </p:spTree>
    <p:extLst>
      <p:ext uri="{BB962C8B-B14F-4D97-AF65-F5344CB8AC3E}">
        <p14:creationId xmlns:p14="http://schemas.microsoft.com/office/powerpoint/2010/main" val="2214868289"/>
      </p:ext>
    </p:extLst>
  </p:cSld>
  <p:clrMapOvr>
    <a:masterClrMapping/>
  </p:clrMapOvr>
</p:notes>
</file>

<file path=ppt/notesSlides/notesSlide4.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4</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a:t>3/2/2020</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968771551"/>
      </p:ext>
    </p:extLst>
  </p:cSld>
  <p:clrMapOvr>
    <a:masterClrMapping/>
  </p:clrMapOvr>
</p:notes>
</file>

<file path=ppt/notesSlides/notesSlide40.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40</a:t>
            </a:fld>
            <a:endParaRPr lang="en-US" dirty="0"/>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a:t>3/2/2020</a:t>
            </a:fld>
            <a:endParaRPr lang="en-US" dirty="0"/>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2232470146"/>
      </p:ext>
    </p:extLst>
  </p:cSld>
  <p:clrMapOvr>
    <a:masterClrMapping/>
  </p:clrMapOvr>
</p:notes>
</file>

<file path=ppt/notesSlides/notesSlide41.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41</a:t>
            </a:fld>
            <a:endParaRPr lang="en-US" dirty="0"/>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a:t>3/2/2020</a:t>
            </a:fld>
            <a:endParaRPr lang="en-US" dirty="0"/>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3456735977"/>
      </p:ext>
    </p:extLst>
  </p:cSld>
  <p:clrMapOvr>
    <a:masterClrMapping/>
  </p:clrMapOvr>
</p:notes>
</file>

<file path=ppt/notesSlides/notesSlide42.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42</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a:t>3/2/2020</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931581058"/>
      </p:ext>
    </p:extLst>
  </p:cSld>
  <p:clrMapOvr>
    <a:masterClrMapping/>
  </p:clrMapOvr>
</p:notes>
</file>

<file path=ppt/notesSlides/notesSlide43.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FB7961-EFF4-4174-9371-6B916B0FC5FF}" type="slidenum">
              <a:rPr lang="en-US"/>
              <a:t>43</a:t>
            </a:fld>
            <a:endParaRPr lang="en-US"/>
          </a:p>
        </p:txBody>
      </p:sp>
    </p:spTree>
    <p:extLst>
      <p:ext uri="{BB962C8B-B14F-4D97-AF65-F5344CB8AC3E}">
        <p14:creationId xmlns:p14="http://schemas.microsoft.com/office/powerpoint/2010/main" val="1029509654"/>
      </p:ext>
    </p:extLst>
  </p:cSld>
  <p:clrMapOvr>
    <a:masterClrMapping/>
  </p:clrMapOvr>
</p:notes>
</file>

<file path=ppt/notesSlides/notesSlide44.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008EB6-D09E-4580-8CD6-DDB14511944F}" type="slidenum">
              <a:rPr lang="en-US"/>
              <a:pPr/>
              <a:t>44</a:t>
            </a:fld>
            <a:endParaRPr lang="en-US" dirty="0"/>
          </a:p>
        </p:txBody>
      </p:sp>
      <p:sp>
        <p:nvSpPr>
          <p:cNvPr id="5" name="Date Placeholder 4"/>
          <p:cNvSpPr>
            <a:spLocks noGrp="1"/>
          </p:cNvSpPr>
          <p:nvPr>
            <p:ph type="dt" idx="1"/>
          </p:nvPr>
        </p:nvSpPr>
        <p:spPr/>
        <p:txBody>
          <a:bodyPr/>
          <a:lstStyle/>
          <a:p>
            <a:fld id="{B63683C5-D28F-4EF7-868C-6B282EBD67F9}" type="datetime8">
              <a:rPr lang="en-US"/>
              <a:t>3/2/2020 2:03 PM</a:t>
            </a:fld>
            <a:endParaRPr lang="en-US" dirty="0"/>
          </a:p>
        </p:txBody>
      </p:sp>
    </p:spTree>
    <p:extLst>
      <p:ext uri="{BB962C8B-B14F-4D97-AF65-F5344CB8AC3E}">
        <p14:creationId xmlns:p14="http://schemas.microsoft.com/office/powerpoint/2010/main" val="1204632116"/>
      </p:ext>
    </p:extLst>
  </p:cSld>
  <p:clrMapOvr>
    <a:masterClrMapping/>
  </p:clrMapOvr>
</p:notes>
</file>

<file path=ppt/notesSlides/notesSlide45.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008EB6-D09E-4580-8CD6-DDB14511944F}" type="slidenum">
              <a:rPr lang="en-US"/>
              <a:pPr/>
              <a:t>45</a:t>
            </a:fld>
            <a:endParaRPr lang="en-US" dirty="0"/>
          </a:p>
        </p:txBody>
      </p:sp>
      <p:sp>
        <p:nvSpPr>
          <p:cNvPr id="5" name="Date Placeholder 4"/>
          <p:cNvSpPr>
            <a:spLocks noGrp="1"/>
          </p:cNvSpPr>
          <p:nvPr>
            <p:ph type="dt" idx="1"/>
          </p:nvPr>
        </p:nvSpPr>
        <p:spPr/>
        <p:txBody>
          <a:bodyPr/>
          <a:lstStyle/>
          <a:p>
            <a:fld id="{B63683C5-D28F-4EF7-868C-6B282EBD67F9}" type="datetime8">
              <a:rPr lang="en-US"/>
              <a:t>3/2/2020 2:03 PM</a:t>
            </a:fld>
            <a:endParaRPr lang="en-US" dirty="0"/>
          </a:p>
        </p:txBody>
      </p:sp>
    </p:spTree>
    <p:extLst>
      <p:ext uri="{BB962C8B-B14F-4D97-AF65-F5344CB8AC3E}">
        <p14:creationId xmlns:p14="http://schemas.microsoft.com/office/powerpoint/2010/main" val="2051335337"/>
      </p:ext>
    </p:extLst>
  </p:cSld>
  <p:clrMapOvr>
    <a:masterClrMapping/>
  </p:clrMapOvr>
</p:notes>
</file>

<file path=ppt/notesSlides/notesSlide46.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008EB6-D09E-4580-8CD6-DDB14511944F}" type="slidenum">
              <a:rPr lang="en-US"/>
              <a:pPr/>
              <a:t>46</a:t>
            </a:fld>
            <a:endParaRPr lang="en-US" dirty="0"/>
          </a:p>
        </p:txBody>
      </p:sp>
      <p:sp>
        <p:nvSpPr>
          <p:cNvPr id="5" name="Date Placeholder 4"/>
          <p:cNvSpPr>
            <a:spLocks noGrp="1"/>
          </p:cNvSpPr>
          <p:nvPr>
            <p:ph type="dt" idx="1"/>
          </p:nvPr>
        </p:nvSpPr>
        <p:spPr/>
        <p:txBody>
          <a:bodyPr/>
          <a:lstStyle/>
          <a:p>
            <a:fld id="{B63683C5-D28F-4EF7-868C-6B282EBD67F9}" type="datetime8">
              <a:rPr lang="en-US"/>
              <a:t>3/2/2020 2:03 PM</a:t>
            </a:fld>
            <a:endParaRPr lang="en-US" dirty="0"/>
          </a:p>
        </p:txBody>
      </p:sp>
    </p:spTree>
    <p:extLst>
      <p:ext uri="{BB962C8B-B14F-4D97-AF65-F5344CB8AC3E}">
        <p14:creationId xmlns:p14="http://schemas.microsoft.com/office/powerpoint/2010/main" val="800607343"/>
      </p:ext>
    </p:extLst>
  </p:cSld>
  <p:clrMapOvr>
    <a:masterClrMapping/>
  </p:clrMapOvr>
</p:notes>
</file>

<file path=ppt/notesSlides/notesSlide47.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Note that running long code execution might be perceived by a user as a hanging / crashing form. </a:t>
            </a:r>
          </a:p>
        </p:txBody>
      </p:sp>
      <p:sp>
        <p:nvSpPr>
          <p:cNvPr id="4" name="Slide Number Placeholder 3"/>
          <p:cNvSpPr>
            <a:spLocks noGrp="1"/>
          </p:cNvSpPr>
          <p:nvPr>
            <p:ph type="sldNum" sz="quarter" idx="5"/>
          </p:nvPr>
        </p:nvSpPr>
        <p:spPr/>
        <p:txBody>
          <a:bodyPr/>
          <a:lstStyle/>
          <a:p>
            <a:fld id="{B4008EB6-D09E-4580-8CD6-DDB14511944F}" type="slidenum">
              <a:rPr lang="en-US"/>
              <a:pPr/>
              <a:t>47</a:t>
            </a:fld>
            <a:endParaRPr lang="en-US" dirty="0"/>
          </a:p>
        </p:txBody>
      </p:sp>
      <p:sp>
        <p:nvSpPr>
          <p:cNvPr id="5" name="Date Placeholder 4"/>
          <p:cNvSpPr>
            <a:spLocks noGrp="1"/>
          </p:cNvSpPr>
          <p:nvPr>
            <p:ph type="dt" idx="1"/>
          </p:nvPr>
        </p:nvSpPr>
        <p:spPr/>
        <p:txBody>
          <a:bodyPr/>
          <a:lstStyle/>
          <a:p>
            <a:fld id="{B63683C5-D28F-4EF7-868C-6B282EBD67F9}" type="datetime8">
              <a:rPr lang="en-US"/>
              <a:t>3/2/2020 2:03 PM</a:t>
            </a:fld>
            <a:endParaRPr lang="en-US" dirty="0"/>
          </a:p>
        </p:txBody>
      </p:sp>
    </p:spTree>
    <p:extLst>
      <p:ext uri="{BB962C8B-B14F-4D97-AF65-F5344CB8AC3E}">
        <p14:creationId xmlns:p14="http://schemas.microsoft.com/office/powerpoint/2010/main" val="3708200318"/>
      </p:ext>
    </p:extLst>
  </p:cSld>
  <p:clrMapOvr>
    <a:masterClrMapping/>
  </p:clrMapOvr>
</p:notes>
</file>

<file path=ppt/notesSlides/notesSlide48.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48</a:t>
            </a:fld>
            <a:endParaRPr lang="en-US" dirty="0"/>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a:t>3/2/2020</a:t>
            </a:fld>
            <a:endParaRPr lang="en-US" dirty="0"/>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3053706572"/>
      </p:ext>
    </p:extLst>
  </p:cSld>
  <p:clrMapOvr>
    <a:masterClrMapping/>
  </p:clrMapOvr>
</p:notes>
</file>

<file path=ppt/notesSlides/notesSlide49.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008EB6-D09E-4580-8CD6-DDB14511944F}" type="slidenum">
              <a:rPr lang="en-US"/>
              <a:pPr/>
              <a:t>49</a:t>
            </a:fld>
            <a:endParaRPr lang="en-US" dirty="0"/>
          </a:p>
        </p:txBody>
      </p:sp>
      <p:sp>
        <p:nvSpPr>
          <p:cNvPr id="5" name="Date Placeholder 4"/>
          <p:cNvSpPr>
            <a:spLocks noGrp="1"/>
          </p:cNvSpPr>
          <p:nvPr>
            <p:ph type="dt" idx="1"/>
          </p:nvPr>
        </p:nvSpPr>
        <p:spPr/>
        <p:txBody>
          <a:bodyPr/>
          <a:lstStyle/>
          <a:p>
            <a:fld id="{B63683C5-D28F-4EF7-868C-6B282EBD67F9}" type="datetime8">
              <a:rPr lang="en-US"/>
              <a:t>3/2/2020 2:03 PM</a:t>
            </a:fld>
            <a:endParaRPr lang="en-US" dirty="0"/>
          </a:p>
        </p:txBody>
      </p:sp>
    </p:spTree>
    <p:extLst>
      <p:ext uri="{BB962C8B-B14F-4D97-AF65-F5344CB8AC3E}">
        <p14:creationId xmlns:p14="http://schemas.microsoft.com/office/powerpoint/2010/main" val="1722254540"/>
      </p:ext>
    </p:extLst>
  </p:cSld>
  <p:clrMapOvr>
    <a:masterClrMapping/>
  </p:clrMapOvr>
</p:notes>
</file>

<file path=ppt/notesSlides/notesSlide5.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a:p>
            <a:r>
              <a:rPr lang="en-US" dirty="0"/>
              <a:t>Project "Avalon“ (WPF), was initially released 2006 </a:t>
            </a:r>
            <a:r>
              <a:rPr lang="en-AU" dirty="0"/>
              <a:t>with .NET 3.0 </a:t>
            </a:r>
            <a:endParaRPr lang="en-US" dirty="0"/>
          </a:p>
        </p:txBody>
      </p:sp>
      <p:sp>
        <p:nvSpPr>
          <p:cNvPr id="4" name="Slide Number Placeholder 3"/>
          <p:cNvSpPr>
            <a:spLocks noGrp="1"/>
          </p:cNvSpPr>
          <p:nvPr>
            <p:ph type="sldNum" sz="quarter" idx="5"/>
          </p:nvPr>
        </p:nvSpPr>
        <p:spPr/>
        <p:txBody>
          <a:bodyPr/>
          <a:lstStyle/>
          <a:p>
            <a:fld id="{B4008EB6-D09E-4580-8CD6-DDB14511944F}" type="slidenum">
              <a:rPr lang="en-US"/>
              <a:pPr/>
              <a:t>5</a:t>
            </a:fld>
            <a:endParaRPr lang="en-US" dirty="0"/>
          </a:p>
        </p:txBody>
      </p:sp>
      <p:sp>
        <p:nvSpPr>
          <p:cNvPr id="5" name="Date Placeholder 4"/>
          <p:cNvSpPr>
            <a:spLocks noGrp="1"/>
          </p:cNvSpPr>
          <p:nvPr>
            <p:ph type="dt" idx="1"/>
          </p:nvPr>
        </p:nvSpPr>
        <p:spPr/>
        <p:txBody>
          <a:bodyPr/>
          <a:lstStyle/>
          <a:p>
            <a:fld id="{B63683C5-D28F-4EF7-868C-6B282EBD67F9}" type="datetime8">
              <a:rPr lang="en-US"/>
              <a:t>3/2/2020 2:03 PM</a:t>
            </a:fld>
            <a:endParaRPr lang="en-US" dirty="0"/>
          </a:p>
        </p:txBody>
      </p:sp>
    </p:spTree>
    <p:extLst>
      <p:ext uri="{BB962C8B-B14F-4D97-AF65-F5344CB8AC3E}">
        <p14:creationId xmlns:p14="http://schemas.microsoft.com/office/powerpoint/2010/main" val="4267869147"/>
      </p:ext>
    </p:extLst>
  </p:cSld>
  <p:clrMapOvr>
    <a:masterClrMapping/>
  </p:clrMapOvr>
</p:notes>
</file>

<file path=ppt/notesSlides/notesSlide50.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008EB6-D09E-4580-8CD6-DDB14511944F}" type="slidenum">
              <a:rPr lang="en-US"/>
              <a:pPr/>
              <a:t>50</a:t>
            </a:fld>
            <a:endParaRPr lang="en-US" dirty="0"/>
          </a:p>
        </p:txBody>
      </p:sp>
      <p:sp>
        <p:nvSpPr>
          <p:cNvPr id="5" name="Date Placeholder 4"/>
          <p:cNvSpPr>
            <a:spLocks noGrp="1"/>
          </p:cNvSpPr>
          <p:nvPr>
            <p:ph type="dt" idx="1"/>
          </p:nvPr>
        </p:nvSpPr>
        <p:spPr/>
        <p:txBody>
          <a:bodyPr/>
          <a:lstStyle/>
          <a:p>
            <a:fld id="{B63683C5-D28F-4EF7-868C-6B282EBD67F9}" type="datetime8">
              <a:rPr lang="en-US"/>
              <a:t>3/2/2020 2:03 PM</a:t>
            </a:fld>
            <a:endParaRPr lang="en-US" dirty="0"/>
          </a:p>
        </p:txBody>
      </p:sp>
    </p:spTree>
    <p:extLst>
      <p:ext uri="{BB962C8B-B14F-4D97-AF65-F5344CB8AC3E}">
        <p14:creationId xmlns:p14="http://schemas.microsoft.com/office/powerpoint/2010/main" val="988400285"/>
      </p:ext>
    </p:extLst>
  </p:cSld>
  <p:clrMapOvr>
    <a:masterClrMapping/>
  </p:clrMapOvr>
</p:notes>
</file>

<file path=ppt/notesSlides/notesSlide51.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dirty="0">
                <a:solidFill>
                  <a:srgbClr val="FF4500"/>
                </a:solidFill>
                <a:latin typeface="Lucida Console" panose="020B0609040504020204" pitchFamily="49" charset="0"/>
              </a:rPr>
              <a:t>The “text” property of $</a:t>
            </a:r>
            <a:r>
              <a:rPr lang="en-US" sz="900" dirty="0" err="1">
                <a:solidFill>
                  <a:srgbClr val="FF4500"/>
                </a:solidFill>
                <a:latin typeface="Lucida Console" panose="020B0609040504020204" pitchFamily="49" charset="0"/>
              </a:rPr>
              <a:t>Gui</a:t>
            </a:r>
            <a:r>
              <a:rPr lang="en-US" sz="900" dirty="0" err="1">
                <a:solidFill>
                  <a:srgbClr val="D3D3D3"/>
                </a:solidFill>
                <a:latin typeface="Lucida Console" panose="020B0609040504020204" pitchFamily="49" charset="0"/>
              </a:rPr>
              <a:t>.</a:t>
            </a:r>
            <a:r>
              <a:rPr lang="en-US" sz="900" dirty="0" err="1">
                <a:solidFill>
                  <a:srgbClr val="F5F5F5"/>
                </a:solidFill>
                <a:latin typeface="Lucida Console" panose="020B0609040504020204" pitchFamily="49" charset="0"/>
              </a:rPr>
              <a:t>timebox</a:t>
            </a:r>
            <a:r>
              <a:rPr lang="en-US" sz="900" dirty="0">
                <a:solidFill>
                  <a:srgbClr val="D3D3D3"/>
                </a:solidFill>
                <a:latin typeface="Lucida Console" panose="020B0609040504020204" pitchFamily="49" charset="0"/>
              </a:rPr>
              <a:t>  will be bound to </a:t>
            </a:r>
            <a:r>
              <a:rPr lang="en-US" sz="900" dirty="0">
                <a:solidFill>
                  <a:srgbClr val="FF4500"/>
                </a:solidFill>
                <a:latin typeface="Lucida Console" panose="020B0609040504020204" pitchFamily="49" charset="0"/>
              </a:rPr>
              <a:t>$</a:t>
            </a:r>
            <a:r>
              <a:rPr lang="en-US" sz="900" dirty="0" err="1">
                <a:solidFill>
                  <a:srgbClr val="FF4500"/>
                </a:solidFill>
                <a:latin typeface="Lucida Console" panose="020B0609040504020204" pitchFamily="49" charset="0"/>
              </a:rPr>
              <a:t>DataContext</a:t>
            </a:r>
            <a:r>
              <a:rPr lang="en-US" sz="900" dirty="0">
                <a:solidFill>
                  <a:srgbClr val="FF4500"/>
                </a:solidFill>
                <a:latin typeface="Lucida Console" panose="020B0609040504020204" pitchFamily="49" charset="0"/>
              </a:rPr>
              <a:t> PS variable. The source object always needs to be in the form of a Collection , List, Array kind </a:t>
            </a:r>
            <a:r>
              <a:rPr lang="en-US" sz="900">
                <a:solidFill>
                  <a:srgbClr val="FF4500"/>
                </a:solidFill>
                <a:latin typeface="Lucida Console" panose="020B0609040504020204" pitchFamily="49" charset="0"/>
              </a:rPr>
              <a:t>of  variable.</a:t>
            </a:r>
            <a:endParaRPr lang="en-US" dirty="0"/>
          </a:p>
        </p:txBody>
      </p:sp>
      <p:sp>
        <p:nvSpPr>
          <p:cNvPr id="4" name="Slide Number Placeholder 3"/>
          <p:cNvSpPr>
            <a:spLocks noGrp="1"/>
          </p:cNvSpPr>
          <p:nvPr>
            <p:ph type="sldNum" sz="quarter" idx="5"/>
          </p:nvPr>
        </p:nvSpPr>
        <p:spPr/>
        <p:txBody>
          <a:bodyPr/>
          <a:lstStyle/>
          <a:p>
            <a:fld id="{B4008EB6-D09E-4580-8CD6-DDB14511944F}" type="slidenum">
              <a:rPr lang="en-US"/>
              <a:pPr/>
              <a:t>51</a:t>
            </a:fld>
            <a:endParaRPr lang="en-US" dirty="0"/>
          </a:p>
        </p:txBody>
      </p:sp>
      <p:sp>
        <p:nvSpPr>
          <p:cNvPr id="5" name="Date Placeholder 4"/>
          <p:cNvSpPr>
            <a:spLocks noGrp="1"/>
          </p:cNvSpPr>
          <p:nvPr>
            <p:ph type="dt" idx="1"/>
          </p:nvPr>
        </p:nvSpPr>
        <p:spPr/>
        <p:txBody>
          <a:bodyPr/>
          <a:lstStyle/>
          <a:p>
            <a:fld id="{B63683C5-D28F-4EF7-868C-6B282EBD67F9}" type="datetime8">
              <a:rPr lang="en-US"/>
              <a:t>3/2/2020 2:03 PM</a:t>
            </a:fld>
            <a:endParaRPr lang="en-US" dirty="0"/>
          </a:p>
        </p:txBody>
      </p:sp>
    </p:spTree>
    <p:extLst>
      <p:ext uri="{BB962C8B-B14F-4D97-AF65-F5344CB8AC3E}">
        <p14:creationId xmlns:p14="http://schemas.microsoft.com/office/powerpoint/2010/main" val="1435191527"/>
      </p:ext>
    </p:extLst>
  </p:cSld>
  <p:clrMapOvr>
    <a:masterClrMapping/>
  </p:clrMapOvr>
</p:notes>
</file>

<file path=ppt/notesSlides/notesSlide52.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52</a:t>
            </a:fld>
            <a:endParaRPr lang="en-US" dirty="0"/>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a:t>3/2/2020</a:t>
            </a:fld>
            <a:endParaRPr lang="en-US" dirty="0"/>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4094229237"/>
      </p:ext>
    </p:extLst>
  </p:cSld>
  <p:clrMapOvr>
    <a:masterClrMapping/>
  </p:clrMapOvr>
</p:notes>
</file>

<file path=ppt/notesSlides/notesSlide53.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53</a:t>
            </a:fld>
            <a:endParaRPr lang="en-US" dirty="0"/>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a:t>3/2/2020</a:t>
            </a:fld>
            <a:endParaRPr lang="en-US" dirty="0"/>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1811669377"/>
      </p:ext>
    </p:extLst>
  </p:cSld>
  <p:clrMapOvr>
    <a:masterClrMapping/>
  </p:clrMapOvr>
</p:notes>
</file>

<file path=ppt/notesSlides/notesSlide54.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54</a:t>
            </a:fld>
            <a:endParaRPr lang="en-US"/>
          </a:p>
        </p:txBody>
      </p:sp>
      <p:sp>
        <p:nvSpPr>
          <p:cNvPr id="3" name="Date Placeholder 2">
            <a:extLst>
              <a:ext uri="{FF2B5EF4-FFF2-40B4-BE49-F238E27FC236}">
                <a16:creationId xmlns:a16="http://schemas.microsoft.com/office/drawing/2014/main" id="{1A0B76F9-3F92-4745-AA72-2039D73104F8}"/>
              </a:ext>
            </a:extLst>
          </p:cNvPr>
          <p:cNvSpPr>
            <a:spLocks noGrp="1"/>
          </p:cNvSpPr>
          <p:nvPr>
            <p:ph type="dt" idx="12"/>
          </p:nvPr>
        </p:nvSpPr>
        <p:spPr/>
        <p:txBody>
          <a:bodyPr/>
          <a:lstStyle/>
          <a:p>
            <a:fld id="{98343A3E-C65B-474B-B284-72A2415C99C0}" type="datetime1">
              <a:rPr lang="en-US"/>
              <a:t>3/2/2020</a:t>
            </a:fld>
            <a:endParaRPr lang="en-US"/>
          </a:p>
        </p:txBody>
      </p:sp>
      <p:sp>
        <p:nvSpPr>
          <p:cNvPr id="10" name="Slide Image Placeholder 9">
            <a:extLst>
              <a:ext uri="{FF2B5EF4-FFF2-40B4-BE49-F238E27FC236}">
                <a16:creationId xmlns:a16="http://schemas.microsoft.com/office/drawing/2014/main" id="{B080087F-9B63-4FCC-87C0-CC79C9FF5FE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9EF5BC6-BB55-444F-AE42-1679207E516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29186FA5-7D91-4142-B389-05BC0ADD7EE6}"/>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665897813"/>
      </p:ext>
    </p:extLst>
  </p:cSld>
  <p:clrMapOvr>
    <a:masterClrMapping/>
  </p:clrMapOvr>
</p:notes>
</file>

<file path=ppt/notesSlides/notesSlide55.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sp>
      <p:sp>
        <p:nvSpPr>
          <p:cNvPr id="4" name="Slide Number Placeholder 3"/>
          <p:cNvSpPr>
            <a:spLocks noGrp="1"/>
          </p:cNvSpPr>
          <p:nvPr>
            <p:ph type="sldNum" sz="quarter" idx="5"/>
          </p:nvPr>
        </p:nvSpPr>
        <p:spPr/>
        <p:txBody>
          <a:bodyPr/>
          <a:lstStyle/>
          <a:p>
            <a:fld id="{B4008EB6-D09E-4580-8CD6-DDB14511944F}" type="slidenum">
              <a:rPr lang="en-US"/>
              <a:pPr/>
              <a:t>55</a:t>
            </a:fld>
            <a:endParaRPr lang="en-US" dirty="0"/>
          </a:p>
        </p:txBody>
      </p:sp>
      <p:sp>
        <p:nvSpPr>
          <p:cNvPr id="5" name="Date Placeholder 4"/>
          <p:cNvSpPr>
            <a:spLocks noGrp="1"/>
          </p:cNvSpPr>
          <p:nvPr>
            <p:ph type="dt" idx="1"/>
          </p:nvPr>
        </p:nvSpPr>
        <p:spPr/>
        <p:txBody>
          <a:bodyPr/>
          <a:lstStyle/>
          <a:p>
            <a:fld id="{B63683C5-D28F-4EF7-868C-6B282EBD67F9}" type="datetime8">
              <a:rPr lang="en-US"/>
              <a:t>3/2/2020 2:03 PM</a:t>
            </a:fld>
            <a:endParaRPr lang="en-US" dirty="0"/>
          </a:p>
        </p:txBody>
      </p:sp>
    </p:spTree>
    <p:extLst>
      <p:ext uri="{BB962C8B-B14F-4D97-AF65-F5344CB8AC3E}">
        <p14:creationId xmlns:p14="http://schemas.microsoft.com/office/powerpoint/2010/main" val="1098635751"/>
      </p:ext>
    </p:extLst>
  </p:cSld>
  <p:clrMapOvr>
    <a:masterClrMapping/>
  </p:clrMapOvr>
</p:notes>
</file>

<file path=ppt/notesSlides/notesSlide56.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Timers will create a code execution on the queue meaning it will freeze form but running short code can support form updates making it look like form is not frozen.</a:t>
            </a:r>
          </a:p>
        </p:txBody>
      </p:sp>
      <p:sp>
        <p:nvSpPr>
          <p:cNvPr id="4" name="Slide Number Placeholder 3"/>
          <p:cNvSpPr>
            <a:spLocks noGrp="1"/>
          </p:cNvSpPr>
          <p:nvPr>
            <p:ph type="sldNum" sz="quarter" idx="5"/>
          </p:nvPr>
        </p:nvSpPr>
        <p:spPr/>
        <p:txBody>
          <a:bodyPr/>
          <a:lstStyle/>
          <a:p>
            <a:fld id="{B4008EB6-D09E-4580-8CD6-DDB14511944F}" type="slidenum">
              <a:rPr lang="en-US"/>
              <a:pPr/>
              <a:t>56</a:t>
            </a:fld>
            <a:endParaRPr lang="en-US" dirty="0"/>
          </a:p>
        </p:txBody>
      </p:sp>
      <p:sp>
        <p:nvSpPr>
          <p:cNvPr id="5" name="Date Placeholder 4"/>
          <p:cNvSpPr>
            <a:spLocks noGrp="1"/>
          </p:cNvSpPr>
          <p:nvPr>
            <p:ph type="dt" idx="1"/>
          </p:nvPr>
        </p:nvSpPr>
        <p:spPr/>
        <p:txBody>
          <a:bodyPr/>
          <a:lstStyle/>
          <a:p>
            <a:fld id="{B63683C5-D28F-4EF7-868C-6B282EBD67F9}" type="datetime8">
              <a:rPr lang="en-US"/>
              <a:t>3/2/2020 2:03 PM</a:t>
            </a:fld>
            <a:endParaRPr lang="en-US" dirty="0"/>
          </a:p>
        </p:txBody>
      </p:sp>
    </p:spTree>
    <p:extLst>
      <p:ext uri="{BB962C8B-B14F-4D97-AF65-F5344CB8AC3E}">
        <p14:creationId xmlns:p14="http://schemas.microsoft.com/office/powerpoint/2010/main" val="1293592603"/>
      </p:ext>
    </p:extLst>
  </p:cSld>
  <p:clrMapOvr>
    <a:masterClrMapping/>
  </p:clrMapOvr>
</p:notes>
</file>

<file path=ppt/notesSlides/notesSlide57.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Timer itself does not prevent locks of the GUI but it can be used to update the form in between long running tasks or support a </a:t>
            </a:r>
            <a:r>
              <a:rPr lang="en-US" dirty="0" err="1"/>
              <a:t>runspace</a:t>
            </a:r>
            <a:r>
              <a:rPr lang="en-US" dirty="0"/>
              <a:t> to update the form thread itself while the </a:t>
            </a:r>
            <a:r>
              <a:rPr lang="en-US" dirty="0" err="1"/>
              <a:t>runspace</a:t>
            </a:r>
            <a:r>
              <a:rPr lang="en-US" dirty="0"/>
              <a:t> is processing the data.</a:t>
            </a:r>
          </a:p>
        </p:txBody>
      </p:sp>
      <p:sp>
        <p:nvSpPr>
          <p:cNvPr id="4" name="Slide Number Placeholder 3"/>
          <p:cNvSpPr>
            <a:spLocks noGrp="1"/>
          </p:cNvSpPr>
          <p:nvPr>
            <p:ph type="sldNum" sz="quarter" idx="5"/>
          </p:nvPr>
        </p:nvSpPr>
        <p:spPr/>
        <p:txBody>
          <a:bodyPr/>
          <a:lstStyle/>
          <a:p>
            <a:fld id="{B4008EB6-D09E-4580-8CD6-DDB14511944F}" type="slidenum">
              <a:rPr lang="en-US"/>
              <a:pPr/>
              <a:t>57</a:t>
            </a:fld>
            <a:endParaRPr lang="en-US" dirty="0"/>
          </a:p>
        </p:txBody>
      </p:sp>
      <p:sp>
        <p:nvSpPr>
          <p:cNvPr id="5" name="Date Placeholder 4"/>
          <p:cNvSpPr>
            <a:spLocks noGrp="1"/>
          </p:cNvSpPr>
          <p:nvPr>
            <p:ph type="dt" idx="1"/>
          </p:nvPr>
        </p:nvSpPr>
        <p:spPr/>
        <p:txBody>
          <a:bodyPr/>
          <a:lstStyle/>
          <a:p>
            <a:fld id="{B63683C5-D28F-4EF7-868C-6B282EBD67F9}" type="datetime8">
              <a:rPr lang="en-US"/>
              <a:t>3/2/2020 2:03 PM</a:t>
            </a:fld>
            <a:endParaRPr lang="en-US" dirty="0"/>
          </a:p>
        </p:txBody>
      </p:sp>
    </p:spTree>
    <p:extLst>
      <p:ext uri="{BB962C8B-B14F-4D97-AF65-F5344CB8AC3E}">
        <p14:creationId xmlns:p14="http://schemas.microsoft.com/office/powerpoint/2010/main" val="2100062438"/>
      </p:ext>
    </p:extLst>
  </p:cSld>
  <p:clrMapOvr>
    <a:masterClrMapping/>
  </p:clrMapOvr>
</p:notes>
</file>

<file path=ppt/notesSlides/notesSlide58.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GUI runs in a </a:t>
            </a:r>
            <a:r>
              <a:rPr lang="en-US" dirty="0" err="1"/>
              <a:t>runspace</a:t>
            </a:r>
            <a:r>
              <a:rPr lang="en-US" dirty="0"/>
              <a:t>.</a:t>
            </a:r>
          </a:p>
          <a:p>
            <a:endParaRPr lang="en-US" dirty="0"/>
          </a:p>
          <a:p>
            <a:r>
              <a:rPr lang="en-US" dirty="0"/>
              <a:t>This provides the advantage that the </a:t>
            </a:r>
            <a:r>
              <a:rPr lang="en-US" dirty="0" err="1"/>
              <a:t>powershell</a:t>
            </a:r>
            <a:r>
              <a:rPr lang="en-US" dirty="0"/>
              <a:t> thread can be use for long running initiation processes or continues data pull events. (Example </a:t>
            </a:r>
            <a:r>
              <a:rPr lang="en-US" dirty="0" err="1"/>
              <a:t>refesh</a:t>
            </a:r>
            <a:r>
              <a:rPr lang="en-US" dirty="0"/>
              <a:t> data from a API.)</a:t>
            </a:r>
          </a:p>
          <a:p>
            <a:endParaRPr lang="en-US" dirty="0"/>
          </a:p>
        </p:txBody>
      </p:sp>
      <p:sp>
        <p:nvSpPr>
          <p:cNvPr id="4" name="Slide Number Placeholder 3"/>
          <p:cNvSpPr>
            <a:spLocks noGrp="1"/>
          </p:cNvSpPr>
          <p:nvPr>
            <p:ph type="sldNum" sz="quarter" idx="5"/>
          </p:nvPr>
        </p:nvSpPr>
        <p:spPr/>
        <p:txBody>
          <a:bodyPr/>
          <a:lstStyle/>
          <a:p>
            <a:fld id="{B4008EB6-D09E-4580-8CD6-DDB14511944F}" type="slidenum">
              <a:rPr lang="en-US"/>
              <a:pPr/>
              <a:t>58</a:t>
            </a:fld>
            <a:endParaRPr lang="en-US" dirty="0"/>
          </a:p>
        </p:txBody>
      </p:sp>
      <p:sp>
        <p:nvSpPr>
          <p:cNvPr id="5" name="Date Placeholder 4"/>
          <p:cNvSpPr>
            <a:spLocks noGrp="1"/>
          </p:cNvSpPr>
          <p:nvPr>
            <p:ph type="dt" idx="1"/>
          </p:nvPr>
        </p:nvSpPr>
        <p:spPr/>
        <p:txBody>
          <a:bodyPr/>
          <a:lstStyle/>
          <a:p>
            <a:fld id="{B63683C5-D28F-4EF7-868C-6B282EBD67F9}" type="datetime8">
              <a:rPr lang="en-US"/>
              <a:t>3/2/2020 2:03 PM</a:t>
            </a:fld>
            <a:endParaRPr lang="en-US" dirty="0"/>
          </a:p>
        </p:txBody>
      </p:sp>
    </p:spTree>
    <p:extLst>
      <p:ext uri="{BB962C8B-B14F-4D97-AF65-F5344CB8AC3E}">
        <p14:creationId xmlns:p14="http://schemas.microsoft.com/office/powerpoint/2010/main" val="1222228372"/>
      </p:ext>
    </p:extLst>
  </p:cSld>
  <p:clrMapOvr>
    <a:masterClrMapping/>
  </p:clrMapOvr>
</p:notes>
</file>

<file path=ppt/notesSlides/notesSlide59.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sp>
      <p:sp>
        <p:nvSpPr>
          <p:cNvPr id="4" name="Slide Number Placeholder 3"/>
          <p:cNvSpPr>
            <a:spLocks noGrp="1"/>
          </p:cNvSpPr>
          <p:nvPr>
            <p:ph type="sldNum" sz="quarter" idx="5"/>
          </p:nvPr>
        </p:nvSpPr>
        <p:spPr/>
        <p:txBody>
          <a:bodyPr/>
          <a:lstStyle/>
          <a:p>
            <a:fld id="{B4008EB6-D09E-4580-8CD6-DDB14511944F}" type="slidenum">
              <a:rPr lang="en-US"/>
              <a:pPr/>
              <a:t>59</a:t>
            </a:fld>
            <a:endParaRPr lang="en-US" dirty="0"/>
          </a:p>
        </p:txBody>
      </p:sp>
      <p:sp>
        <p:nvSpPr>
          <p:cNvPr id="5" name="Date Placeholder 4"/>
          <p:cNvSpPr>
            <a:spLocks noGrp="1"/>
          </p:cNvSpPr>
          <p:nvPr>
            <p:ph type="dt" idx="1"/>
          </p:nvPr>
        </p:nvSpPr>
        <p:spPr/>
        <p:txBody>
          <a:bodyPr/>
          <a:lstStyle/>
          <a:p>
            <a:fld id="{B63683C5-D28F-4EF7-868C-6B282EBD67F9}" type="datetime8">
              <a:rPr lang="en-US"/>
              <a:t>3/2/2020 2:03 PM</a:t>
            </a:fld>
            <a:endParaRPr lang="en-US" dirty="0"/>
          </a:p>
        </p:txBody>
      </p:sp>
    </p:spTree>
    <p:extLst>
      <p:ext uri="{BB962C8B-B14F-4D97-AF65-F5344CB8AC3E}">
        <p14:creationId xmlns:p14="http://schemas.microsoft.com/office/powerpoint/2010/main" val="4009901539"/>
      </p:ext>
    </p:extLst>
  </p:cSld>
  <p:clrMapOvr>
    <a:masterClrMapping/>
  </p:clrMapOvr>
</p:notes>
</file>

<file path=ppt/notesSlides/notesSlide6.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sp>
      <p:sp>
        <p:nvSpPr>
          <p:cNvPr id="4" name="Slide Number Placeholder 3"/>
          <p:cNvSpPr>
            <a:spLocks noGrp="1"/>
          </p:cNvSpPr>
          <p:nvPr>
            <p:ph type="sldNum" sz="quarter" idx="5"/>
          </p:nvPr>
        </p:nvSpPr>
        <p:spPr/>
        <p:txBody>
          <a:bodyPr/>
          <a:lstStyle/>
          <a:p>
            <a:fld id="{B4008EB6-D09E-4580-8CD6-DDB14511944F}" type="slidenum">
              <a:rPr lang="en-US"/>
              <a:pPr/>
              <a:t>6</a:t>
            </a:fld>
            <a:endParaRPr lang="en-US" dirty="0"/>
          </a:p>
        </p:txBody>
      </p:sp>
      <p:sp>
        <p:nvSpPr>
          <p:cNvPr id="5" name="Date Placeholder 4"/>
          <p:cNvSpPr>
            <a:spLocks noGrp="1"/>
          </p:cNvSpPr>
          <p:nvPr>
            <p:ph type="dt" idx="1"/>
          </p:nvPr>
        </p:nvSpPr>
        <p:spPr/>
        <p:txBody>
          <a:bodyPr/>
          <a:lstStyle/>
          <a:p>
            <a:fld id="{B63683C5-D28F-4EF7-868C-6B282EBD67F9}" type="datetime8">
              <a:rPr lang="en-US"/>
              <a:t>3/2/2020 2:03 PM</a:t>
            </a:fld>
            <a:endParaRPr lang="en-US" dirty="0"/>
          </a:p>
        </p:txBody>
      </p:sp>
    </p:spTree>
    <p:extLst>
      <p:ext uri="{BB962C8B-B14F-4D97-AF65-F5344CB8AC3E}">
        <p14:creationId xmlns:p14="http://schemas.microsoft.com/office/powerpoint/2010/main" val="3374244773"/>
      </p:ext>
    </p:extLst>
  </p:cSld>
  <p:clrMapOvr>
    <a:masterClrMapping/>
  </p:clrMapOvr>
</p:notes>
</file>

<file path=ppt/notesSlides/notesSlide60.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60</a:t>
            </a:fld>
            <a:endParaRPr lang="en-US" dirty="0"/>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a:t>3/2/2020</a:t>
            </a:fld>
            <a:endParaRPr lang="en-US" dirty="0"/>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273651866"/>
      </p:ext>
    </p:extLst>
  </p:cSld>
  <p:clrMapOvr>
    <a:masterClrMapping/>
  </p:clrMapOvr>
</p:notes>
</file>

<file path=ppt/notesSlides/notesSlide61.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61</a:t>
            </a:fld>
            <a:endParaRPr lang="en-US" dirty="0"/>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a:t>3/2/2020</a:t>
            </a:fld>
            <a:endParaRPr lang="en-US" dirty="0"/>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3941829424"/>
      </p:ext>
    </p:extLst>
  </p:cSld>
  <p:clrMapOvr>
    <a:masterClrMapping/>
  </p:clrMapOvr>
</p:notes>
</file>

<file path=ppt/notesSlides/notesSlide62.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sp>
      <p:sp>
        <p:nvSpPr>
          <p:cNvPr id="4" name="Slide Number Placeholder 3"/>
          <p:cNvSpPr>
            <a:spLocks noGrp="1"/>
          </p:cNvSpPr>
          <p:nvPr>
            <p:ph type="sldNum" sz="quarter" idx="10"/>
          </p:nvPr>
        </p:nvSpPr>
        <p:spPr/>
        <p:txBody>
          <a:bodyPr/>
          <a:lstStyle/>
          <a:p>
            <a:fld id="{B4008EB6-D09E-4580-8CD6-DDB14511944F}" type="slidenum">
              <a:rPr lang="en-US"/>
              <a:pPr/>
              <a:t>62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Slide Image Placeholder 12">
            <a:extLst>
              <a:ext uri="{FF2B5EF4-FFF2-40B4-BE49-F238E27FC236}">
                <a16:creationId xmlns:a16="http://schemas.microsoft.com/office/drawing/2014/main" id="{4F029D2E-C6F0-43A8-B828-60279B978610}"/>
              </a:ext>
            </a:extLst>
          </p:cNvPr>
          <p:cNvSpPr>
            <a:spLocks noGrp="1" noRot="1" noChangeAspect="1"/>
          </p:cNvSpPr>
          <p:nvPr>
            <p:ph type="sldImg"/>
          </p:nvPr>
        </p:nvSpPr>
        <p:spPr>
          <a:xfrm>
            <a:off x="696913" y="857250"/>
            <a:ext cx="5486400" cy="3086100"/>
          </a:xfrm>
        </p:spPr>
      </p:sp>
    </p:spTree>
    <p:extLst>
      <p:ext uri="{BB962C8B-B14F-4D97-AF65-F5344CB8AC3E}">
        <p14:creationId xmlns:p14="http://schemas.microsoft.com/office/powerpoint/2010/main" val="1729315611"/>
      </p:ext>
    </p:extLst>
  </p:cSld>
  <p:clrMapOvr>
    <a:masterClrMapping/>
  </p:clrMapOvr>
</p:notes>
</file>

<file path=ppt/notesSlides/notesSlide63.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p:txBody>
          <a:bodyPr/>
          <a:lstStyle/>
          <a:p>
            <a:fld id="{EC87E0CF-87F6-4B58-B8B8-DCAB2DAAF3CA}" type="slidenum">
              <a:rPr lang="en-US"/>
              <a:pPr/>
              <a:t>63</a:t>
            </a:fld>
            <a:endParaRPr lang="en-US"/>
          </a:p>
        </p:txBody>
      </p:sp>
      <p:sp>
        <p:nvSpPr>
          <p:cNvPr id="3" name="Date Placeholder 2">
            <a:extLst>
              <a:ext uri="{FF2B5EF4-FFF2-40B4-BE49-F238E27FC236}">
                <a16:creationId xmlns:a16="http://schemas.microsoft.com/office/drawing/2014/main" id="{1215B0C0-E5D8-4E46-A54E-EA968C86FB78}"/>
              </a:ext>
            </a:extLst>
          </p:cNvPr>
          <p:cNvSpPr>
            <a:spLocks noGrp="1"/>
          </p:cNvSpPr>
          <p:nvPr>
            <p:ph type="dt" idx="15"/>
          </p:nvPr>
        </p:nvSpPr>
        <p:spPr/>
        <p:txBody>
          <a:bodyPr/>
          <a:lstStyle/>
          <a:p>
            <a:fld id="{6D50A064-0189-4F17-A351-AA3748785BA8}" type="datetime1">
              <a:rPr lang="en-US"/>
              <a:t>3/2/2020</a:t>
            </a:fld>
            <a:endParaRPr lang="en-US"/>
          </a:p>
        </p:txBody>
      </p:sp>
      <p:sp>
        <p:nvSpPr>
          <p:cNvPr id="8" name="Slide Image Placeholder 7">
            <a:extLst>
              <a:ext uri="{FF2B5EF4-FFF2-40B4-BE49-F238E27FC236}">
                <a16:creationId xmlns:a16="http://schemas.microsoft.com/office/drawing/2014/main" id="{EE4402E8-2EA7-4193-9D00-7E2272B203D4}"/>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FA351A47-ABCB-4338-85BD-CB2EA0A493E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Header Placeholder 3">
            <a:extLst>
              <a:ext uri="{FF2B5EF4-FFF2-40B4-BE49-F238E27FC236}">
                <a16:creationId xmlns:a16="http://schemas.microsoft.com/office/drawing/2014/main" id="{2A98CFE3-9F8B-4B50-8CC9-ECDE547B8B73}"/>
              </a:ext>
            </a:extLst>
          </p:cNvPr>
          <p:cNvSpPr>
            <a:spLocks noGrp="1"/>
          </p:cNvSpPr>
          <p:nvPr>
            <p:ph type="hdr" sz="quarter" idx="16"/>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033968632"/>
      </p:ext>
    </p:extLst>
  </p:cSld>
  <p:clrMapOvr>
    <a:masterClrMapping/>
  </p:clrMapOvr>
</p:notes>
</file>

<file path=ppt/notesSlides/notesSlide7.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Visual studio (Any edition) you can create Rich XAML forms by creating a new C# WPF file.</a:t>
            </a:r>
          </a:p>
          <a:p>
            <a:endParaRPr lang="en-US" dirty="0"/>
          </a:p>
          <a:p>
            <a:r>
              <a:rPr lang="en-US" dirty="0"/>
              <a:t>https://docs.microsoft.com/en-us/windows/uwp/get-started/create-a-hello-world-app-xaml-universal</a:t>
            </a:r>
          </a:p>
          <a:p>
            <a:endParaRPr lang="en-US" dirty="0"/>
          </a:p>
          <a:p>
            <a:r>
              <a:rPr lang="en-US" dirty="0"/>
              <a:t>As a additional Tool VS Blend can be used to create new controls and visuals to extend upon the default </a:t>
            </a:r>
            <a:r>
              <a:rPr lang="en-US" dirty="0" err="1"/>
              <a:t>.net</a:t>
            </a:r>
            <a:r>
              <a:rPr lang="en-US" dirty="0"/>
              <a:t> set.</a:t>
            </a:r>
          </a:p>
          <a:p>
            <a:endParaRPr lang="en-US" dirty="0"/>
          </a:p>
          <a:p>
            <a:endParaRPr lang="en-US" dirty="0"/>
          </a:p>
        </p:txBody>
      </p:sp>
      <p:sp>
        <p:nvSpPr>
          <p:cNvPr id="4" name="Slide Number Placeholder 3"/>
          <p:cNvSpPr>
            <a:spLocks noGrp="1"/>
          </p:cNvSpPr>
          <p:nvPr>
            <p:ph type="sldNum" sz="quarter" idx="5"/>
          </p:nvPr>
        </p:nvSpPr>
        <p:spPr/>
        <p:txBody>
          <a:bodyPr/>
          <a:lstStyle/>
          <a:p>
            <a:fld id="{B4008EB6-D09E-4580-8CD6-DDB14511944F}" type="slidenum">
              <a:rPr lang="en-US"/>
              <a:pPr/>
              <a:t>7</a:t>
            </a:fld>
            <a:endParaRPr lang="en-US" dirty="0"/>
          </a:p>
        </p:txBody>
      </p:sp>
      <p:sp>
        <p:nvSpPr>
          <p:cNvPr id="5" name="Date Placeholder 4"/>
          <p:cNvSpPr>
            <a:spLocks noGrp="1"/>
          </p:cNvSpPr>
          <p:nvPr>
            <p:ph type="dt" idx="1"/>
          </p:nvPr>
        </p:nvSpPr>
        <p:spPr/>
        <p:txBody>
          <a:bodyPr/>
          <a:lstStyle/>
          <a:p>
            <a:fld id="{B63683C5-D28F-4EF7-868C-6B282EBD67F9}" type="datetime8">
              <a:rPr lang="en-US"/>
              <a:t>3/2/2020 2:03 PM</a:t>
            </a:fld>
            <a:endParaRPr lang="en-US" dirty="0"/>
          </a:p>
        </p:txBody>
      </p:sp>
    </p:spTree>
    <p:extLst>
      <p:ext uri="{BB962C8B-B14F-4D97-AF65-F5344CB8AC3E}">
        <p14:creationId xmlns:p14="http://schemas.microsoft.com/office/powerpoint/2010/main" val="3409972299"/>
      </p:ext>
    </p:extLst>
  </p:cSld>
  <p:clrMapOvr>
    <a:masterClrMapping/>
  </p:clrMapOvr>
</p:notes>
</file>

<file path=ppt/notesSlides/notesSlide8.xml><?xml version="1.0" encoding="utf-8"?>
<p:notes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XAML Studio is a UWP app that shares part of its code with </a:t>
            </a:r>
            <a:r>
              <a:rPr lang="en-US" dirty="0" err="1"/>
              <a:t>VScode</a:t>
            </a:r>
            <a:r>
              <a:rPr lang="en-US" dirty="0"/>
              <a:t> so it has the same look and feel as </a:t>
            </a:r>
            <a:r>
              <a:rPr lang="en-US" dirty="0" err="1"/>
              <a:t>VScode</a:t>
            </a:r>
            <a:r>
              <a:rPr lang="en-US" dirty="0"/>
              <a:t>. You can build XAML code by dragging controls and use live data binding sources to build your XAML code pages.</a:t>
            </a:r>
          </a:p>
          <a:p>
            <a:endParaRPr lang="en-US" dirty="0"/>
          </a:p>
          <a:p>
            <a:r>
              <a:rPr lang="en-US" dirty="0"/>
              <a:t>https://aka.ms/XSTR_GarageBlog</a:t>
            </a:r>
          </a:p>
        </p:txBody>
      </p:sp>
      <p:sp>
        <p:nvSpPr>
          <p:cNvPr id="4" name="Slide Number Placeholder 3"/>
          <p:cNvSpPr>
            <a:spLocks noGrp="1"/>
          </p:cNvSpPr>
          <p:nvPr>
            <p:ph type="sldNum" sz="quarter" idx="5"/>
          </p:nvPr>
        </p:nvSpPr>
        <p:spPr/>
        <p:txBody>
          <a:bodyPr/>
          <a:lstStyle/>
          <a:p>
            <a:fld id="{B4008EB6-D09E-4580-8CD6-DDB14511944F}" type="slidenum">
              <a:rPr lang="en-US"/>
              <a:pPr/>
              <a:t>8</a:t>
            </a:fld>
            <a:endParaRPr lang="en-US" dirty="0"/>
          </a:p>
        </p:txBody>
      </p:sp>
      <p:sp>
        <p:nvSpPr>
          <p:cNvPr id="5" name="Date Placeholder 4"/>
          <p:cNvSpPr>
            <a:spLocks noGrp="1"/>
          </p:cNvSpPr>
          <p:nvPr>
            <p:ph type="dt" idx="1"/>
          </p:nvPr>
        </p:nvSpPr>
        <p:spPr/>
        <p:txBody>
          <a:bodyPr/>
          <a:lstStyle/>
          <a:p>
            <a:fld id="{B63683C5-D28F-4EF7-868C-6B282EBD67F9}" type="datetime8">
              <a:rPr lang="en-US"/>
              <a:t>3/2/2020 2:03 PM</a:t>
            </a:fld>
            <a:endParaRPr lang="en-US" dirty="0"/>
          </a:p>
        </p:txBody>
      </p:sp>
    </p:spTree>
    <p:extLst>
      <p:ext uri="{BB962C8B-B14F-4D97-AF65-F5344CB8AC3E}">
        <p14:creationId xmlns:p14="http://schemas.microsoft.com/office/powerpoint/2010/main" val="2483484617"/>
      </p:ext>
    </p:extLst>
  </p:cSld>
  <p:clrMapOvr>
    <a:masterClrMapping/>
  </p:clrMapOvr>
</p:notes>
</file>

<file path=ppt/notesSlides/notesSlide9.xml><?xml version="1.0" encoding="utf-8"?>
<p:notes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9</a:t>
            </a:fld>
            <a:endParaRPr lang="en-US" dirty="0"/>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a:t>3/2/2020</a:t>
            </a:fld>
            <a:endParaRPr lang="en-US" dirty="0"/>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1428163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bin"/><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bin"/><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bin"/><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bin"/><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bin"/><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bin"/><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688A36C-BC63-4BAF-B681-46924F4FEF72}"/>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dirty="0"/>
              <a:t> </a:t>
            </a:r>
          </a:p>
        </p:txBody>
      </p:sp>
      <p:sp>
        <p:nvSpPr>
          <p:cNvPr id="10" name="Title 1">
            <a:extLst>
              <a:ext uri="{FF2B5EF4-FFF2-40B4-BE49-F238E27FC236}">
                <a16:creationId xmlns:a16="http://schemas.microsoft.com/office/drawing/2014/main" id="{6918950D-BA52-4C37-9FC7-9B2441DABC4D}"/>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dirty="0"/>
              <a:t>Presentation Title</a:t>
            </a:r>
          </a:p>
        </p:txBody>
      </p:sp>
      <p:sp>
        <p:nvSpPr>
          <p:cNvPr id="11" name="Text Placeholder 4">
            <a:extLst>
              <a:ext uri="{FF2B5EF4-FFF2-40B4-BE49-F238E27FC236}">
                <a16:creationId xmlns:a16="http://schemas.microsoft.com/office/drawing/2014/main" id="{4B7969DA-51E9-4FB3-BFCC-63C88E80862C}"/>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dirty="0"/>
              <a:t>Presenter Name</a:t>
            </a:r>
          </a:p>
        </p:txBody>
      </p:sp>
      <p:sp>
        <p:nvSpPr>
          <p:cNvPr id="3" name="Picture Placeholder 2" descr="Logo">
            <a:extLst>
              <a:ext uri="{FF2B5EF4-FFF2-40B4-BE49-F238E27FC236}">
                <a16:creationId xmlns:a16="http://schemas.microsoft.com/office/drawing/2014/main" id="{E6B00F91-76AF-4D03-A6BF-A8C5D64009A9}"/>
              </a:ext>
              <a:ext uri="{C183D7F6-B498-43B3-948B-1728B52AA6E4}">
                <adec:decorative xmlns:adec="http://schemas.microsoft.com/office/drawing/2017/decorative" val="0"/>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dirty="0"/>
              <a:t> Select Logo</a:t>
            </a:r>
          </a:p>
        </p:txBody>
      </p:sp>
    </p:spTree>
    <p:extLst>
      <p:ext uri="{BB962C8B-B14F-4D97-AF65-F5344CB8AC3E}">
        <p14:creationId xmlns:p14="http://schemas.microsoft.com/office/powerpoint/2010/main" val="36039921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46462616"/>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132896737"/>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8812709"/>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54434362"/>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endParaRPr lang="en-US" noProof="0" dirty="0"/>
          </a:p>
        </p:txBody>
      </p:sp>
    </p:spTree>
    <p:extLst>
      <p:ext uri="{BB962C8B-B14F-4D97-AF65-F5344CB8AC3E}">
        <p14:creationId xmlns:p14="http://schemas.microsoft.com/office/powerpoint/2010/main" val="955072316"/>
      </p:ext>
    </p:extLst>
  </p:cSld>
  <p:clrMapOvr>
    <a:masterClrMapping/>
  </p:clrMapOvr>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endParaRPr lang="en-US" noProof="0" dirty="0"/>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Tree>
    <p:extLst>
      <p:ext uri="{BB962C8B-B14F-4D97-AF65-F5344CB8AC3E}">
        <p14:creationId xmlns:p14="http://schemas.microsoft.com/office/powerpoint/2010/main" val="1602720337"/>
      </p:ext>
    </p:extLst>
  </p:cSld>
  <p:clrMapOvr>
    <a:masterClrMapping/>
  </p:clrMapOvr>
  <p:extLst>
    <p:ext uri="{DCECCB84-F9BA-43D5-87BE-67443E8EF086}">
      <p15:sldGuideLst xmlns:p15="http://schemas.microsoft.com/office/powerpoint/2012/main">
        <p15:guide id="30" pos="413">
          <p15:clr>
            <a:srgbClr val="547EBF"/>
          </p15:clr>
        </p15:guide>
        <p15:guide id="31" orient="horz" pos="887">
          <p15:clr>
            <a:srgbClr val="547EBF"/>
          </p15:clr>
        </p15:guide>
        <p15:guide id="32" orient="horz" pos="789">
          <p15:clr>
            <a:srgbClr val="547EBF"/>
          </p15:clr>
        </p15:guide>
        <p15:guide id="33" orient="horz" pos="495">
          <p15:clr>
            <a:srgbClr val="547EBF"/>
          </p15:clr>
        </p15:guide>
        <p15:guide id="34" orient="horz" pos="202">
          <p15:clr>
            <a:srgbClr val="547EBF"/>
          </p15:clr>
        </p15:guide>
        <p15:guide id="35" orient="horz" pos="3923">
          <p15:clr>
            <a:srgbClr val="547EBF"/>
          </p15:clr>
        </p15:guide>
        <p15:guide id="36" pos="804">
          <p15:clr>
            <a:srgbClr val="A4A3A4"/>
          </p15:clr>
        </p15:guide>
        <p15:guide id="37" pos="1000">
          <p15:clr>
            <a:srgbClr val="A4A3A4"/>
          </p15:clr>
        </p15:guide>
        <p15:guide id="38" pos="1392">
          <p15:clr>
            <a:srgbClr val="A4A3A4"/>
          </p15:clr>
        </p15:guide>
        <p15:guide id="39" pos="1588">
          <p15:clr>
            <a:srgbClr val="A4A3A4"/>
          </p15:clr>
        </p15:guide>
        <p15:guide id="40" pos="1980">
          <p15:clr>
            <a:srgbClr val="A4A3A4"/>
          </p15:clr>
        </p15:guide>
        <p15:guide id="41" pos="2175">
          <p15:clr>
            <a:srgbClr val="A4A3A4"/>
          </p15:clr>
        </p15:guide>
        <p15:guide id="42" pos="2567">
          <p15:clr>
            <a:srgbClr val="A4A3A4"/>
          </p15:clr>
        </p15:guide>
        <p15:guide id="43" pos="2763">
          <p15:clr>
            <a:srgbClr val="A4A3A4"/>
          </p15:clr>
        </p15:guide>
        <p15:guide id="44" pos="3155">
          <p15:clr>
            <a:srgbClr val="A4A3A4"/>
          </p15:clr>
        </p15:guide>
        <p15:guide id="45" pos="3350">
          <p15:clr>
            <a:srgbClr val="A4A3A4"/>
          </p15:clr>
        </p15:guide>
        <p15:guide id="46" pos="3742">
          <p15:clr>
            <a:srgbClr val="547EBF"/>
          </p15:clr>
        </p15:guide>
        <p15:guide id="47" pos="3938">
          <p15:clr>
            <a:srgbClr val="547EBF"/>
          </p15:clr>
        </p15:guide>
        <p15:guide id="48" pos="4330">
          <p15:clr>
            <a:srgbClr val="A4A3A4"/>
          </p15:clr>
        </p15:guide>
        <p15:guide id="49" pos="4525">
          <p15:clr>
            <a:srgbClr val="A4A3A4"/>
          </p15:clr>
        </p15:guide>
        <p15:guide id="50" pos="5113">
          <p15:clr>
            <a:srgbClr val="A4A3A4"/>
          </p15:clr>
        </p15:guide>
        <p15:guide id="51" pos="4917">
          <p15:clr>
            <a:srgbClr val="A4A3A4"/>
          </p15:clr>
        </p15:guide>
        <p15:guide id="52" pos="5505">
          <p15:clr>
            <a:srgbClr val="A4A3A4"/>
          </p15:clr>
        </p15:guide>
        <p15:guide id="53" pos="5700">
          <p15:clr>
            <a:srgbClr val="A4A3A4"/>
          </p15:clr>
        </p15:guide>
        <p15:guide id="54" pos="6092">
          <p15:clr>
            <a:srgbClr val="A4A3A4"/>
          </p15:clr>
        </p15:guide>
        <p15:guide id="55" pos="6288">
          <p15:clr>
            <a:srgbClr val="A4A3A4"/>
          </p15:clr>
        </p15:guide>
        <p15:guide id="56" pos="6680">
          <p15:clr>
            <a:srgbClr val="A4A3A4"/>
          </p15:clr>
        </p15:guide>
        <p15:guide id="57" pos="6876">
          <p15:clr>
            <a:srgbClr val="A4A3A4"/>
          </p15:clr>
        </p15:guide>
        <p15:guide id="58" pos="7267">
          <p15:clr>
            <a:srgbClr val="547EBF"/>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Color">
    <p:bg>
      <p:bgPr>
        <a:solidFill>
          <a:srgbClr val="737373"/>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2678937817"/>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E6E6E6"/>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rgbClr val="000000"/>
                </a:solidFill>
              </a:defRPr>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1991333851"/>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1238849807"/>
      </p:ext>
    </p:extLst>
  </p:cSld>
  <p:clrMapOvr>
    <a:masterClrMapping/>
  </p:clrMapOvr>
  <p:extLst>
    <p:ext uri="{DCECCB84-F9BA-43D5-87BE-67443E8EF086}">
      <p15:sldGuideLst xmlns:p15="http://schemas.microsoft.com/office/powerpoint/2012/main">
        <p15:guide id="6" pos="413">
          <p15:clr>
            <a:srgbClr val="547EBF"/>
          </p15:clr>
        </p15:guide>
        <p15:guide id="7" pos="6092">
          <p15:clr>
            <a:srgbClr val="547EBF"/>
          </p15:clr>
        </p15:guide>
        <p15:guide id="8" orient="horz" pos="2160">
          <p15:clr>
            <a:srgbClr val="547EBF"/>
          </p15:clr>
        </p15:guide>
        <p15:guide id="9" orient="horz" pos="2258">
          <p15:clr>
            <a:srgbClr val="547EBF"/>
          </p15:clr>
        </p15:guide>
        <p15:guide id="10" orient="horz" pos="1866">
          <p15:clr>
            <a:srgbClr val="547EBF"/>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262BA849-E620-4C30-BACF-8D6B5D158257}"/>
              </a:ext>
              <a:ext uri="{C183D7F6-B498-43B3-948B-1728B52AA6E4}">
                <adec:decorative xmlns:adec="http://schemas.microsoft.com/office/drawing/2017/decorative" val="1"/>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dirty="0"/>
              <a:t> </a:t>
            </a:r>
          </a:p>
        </p:txBody>
      </p:sp>
      <p:sp>
        <p:nvSpPr>
          <p:cNvPr id="6" name="1 Title">
            <a:extLst>
              <a:ext uri="{FF2B5EF4-FFF2-40B4-BE49-F238E27FC236}">
                <a16:creationId xmlns:a16="http://schemas.microsoft.com/office/drawing/2014/main" id="{BD9B88E4-190C-4F7B-81CC-01238B1F36BF}"/>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241545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B21D95A3-707B-494A-8F6A-B2065D3E09E2}"/>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dirty="0"/>
              <a:t> </a:t>
            </a:r>
          </a:p>
        </p:txBody>
      </p:sp>
      <p:sp>
        <p:nvSpPr>
          <p:cNvPr id="4" name="Title 1">
            <a:extLst>
              <a:ext uri="{FF2B5EF4-FFF2-40B4-BE49-F238E27FC236}">
                <a16:creationId xmlns:a16="http://schemas.microsoft.com/office/drawing/2014/main" id="{0442A5CB-2756-47D2-94A4-25B9E27E02AB}"/>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dirty="0"/>
              <a:t>Presentation Title</a:t>
            </a:r>
          </a:p>
        </p:txBody>
      </p:sp>
      <p:sp>
        <p:nvSpPr>
          <p:cNvPr id="5" name="Text Placeholder 4">
            <a:extLst>
              <a:ext uri="{FF2B5EF4-FFF2-40B4-BE49-F238E27FC236}">
                <a16:creationId xmlns:a16="http://schemas.microsoft.com/office/drawing/2014/main" id="{1FA97999-5655-43B5-8C83-B51E643EF449}"/>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dirty="0"/>
              <a:t>Presenter Name</a:t>
            </a:r>
          </a:p>
        </p:txBody>
      </p:sp>
    </p:spTree>
    <p:extLst>
      <p:ext uri="{BB962C8B-B14F-4D97-AF65-F5344CB8AC3E}">
        <p14:creationId xmlns:p14="http://schemas.microsoft.com/office/powerpoint/2010/main" val="1957036657"/>
      </p:ext>
    </p:extLst>
  </p:cSld>
  <p:clrMapOvr>
    <a:masterClrMapping/>
  </p:clrMapOvr>
</p:sldLayout>
</file>

<file path=ppt/slideLayouts/slideLayout20.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endParaRPr lang="en-US" noProof="0" dirty="0"/>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E6E6E6"/>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763211550"/>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1.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dirty="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E6E6E6"/>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90580741"/>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2.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dirty="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E6E6E6"/>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5" name="2 Subtitle">
            <a:extLst>
              <a:ext uri="{FF2B5EF4-FFF2-40B4-BE49-F238E27FC236}">
                <a16:creationId xmlns:a16="http://schemas.microsoft.com/office/drawing/2014/main" id="{9347F9EC-F1BB-42CE-A353-EFF001250A0F}"/>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Tree>
    <p:extLst>
      <p:ext uri="{BB962C8B-B14F-4D97-AF65-F5344CB8AC3E}">
        <p14:creationId xmlns:p14="http://schemas.microsoft.com/office/powerpoint/2010/main" val="4005012057"/>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3.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43FA5608-4C5E-4C7D-8DAE-08A3B02645A1}"/>
              </a:ext>
            </a:extLst>
          </p:cNvPr>
          <p:cNvSpPr>
            <a:spLocks noGrp="1"/>
          </p:cNvSpPr>
          <p:nvPr>
            <p:ph type="title" hasCustomPrompt="1"/>
          </p:nvPr>
        </p:nvSpPr>
        <p:spPr>
          <a:xfrm>
            <a:off x="663258" y="-461665"/>
            <a:ext cx="4352926" cy="461665"/>
          </a:xfrm>
        </p:spPr>
        <p:txBody>
          <a:bodyPr anchor="b">
            <a:noAutofit/>
          </a:bodyPr>
          <a:lstStyle>
            <a:lvl1pPr algn="ctr">
              <a:defRPr/>
            </a:lvl1pPr>
          </a:lstStyle>
          <a:p>
            <a:r>
              <a:rPr lang="en-US" noProof="0" dirty="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E6E6E6"/>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842911654"/>
      </p:ext>
    </p:extLst>
  </p:cSld>
  <p:clrMapOvr>
    <a:masterClrMapping/>
  </p:clrMapOvr>
  <p:extLst>
    <p:ext uri="{DCECCB84-F9BA-43D5-87BE-67443E8EF086}">
      <p15:sldGuideLst xmlns:p15="http://schemas.microsoft.com/office/powerpoint/2012/main">
        <p15:guide id="10" orient="horz" pos="397">
          <p15:clr>
            <a:srgbClr val="547EBF"/>
          </p15:clr>
        </p15:guide>
        <p15:guide id="11" pos="3155">
          <p15:clr>
            <a:srgbClr val="547EBF"/>
          </p15:clr>
        </p15:guide>
        <p15:guide id="12" pos="3350">
          <p15:clr>
            <a:srgbClr val="547EBF"/>
          </p15:clr>
        </p15:guide>
        <p15:guide id="13" pos="413">
          <p15:clr>
            <a:srgbClr val="547EBF"/>
          </p15:clr>
        </p15:guide>
        <p15:guide id="14" orient="horz" pos="3923">
          <p15:clr>
            <a:srgbClr val="547EBF"/>
          </p15:clr>
        </p15:guide>
      </p15:sldGuideLst>
    </p:ext>
  </p:extLst>
</p:sldLayout>
</file>

<file path=ppt/slideLayouts/slideLayout24.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dirty="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E6E6E6"/>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153993860"/>
      </p:ext>
    </p:extLst>
  </p:cSld>
  <p:clrMapOvr>
    <a:masterClrMapping/>
  </p:clrMapOvr>
  <p:extLst>
    <p:ext uri="{DCECCB84-F9BA-43D5-87BE-67443E8EF086}">
      <p15:sldGuideLst xmlns:p15="http://schemas.microsoft.com/office/powerpoint/2012/main">
        <p15:guide id="8" orient="horz" pos="1877">
          <p15:clr>
            <a:srgbClr val="547EBF"/>
          </p15:clr>
        </p15:guide>
        <p15:guide id="9" orient="horz" pos="3923">
          <p15:clr>
            <a:srgbClr val="547EBF"/>
          </p15:clr>
        </p15:guide>
        <p15:guide id="10" pos="3350">
          <p15:clr>
            <a:srgbClr val="547EBF"/>
          </p15:clr>
        </p15:guide>
        <p15:guide id="11" pos="3155">
          <p15:clr>
            <a:srgbClr val="547EBF"/>
          </p15:clr>
        </p15:guide>
        <p15:guide id="12" pos="413">
          <p15:clr>
            <a:srgbClr val="547EBF"/>
          </p15:clr>
        </p15:guide>
      </p15:sldGuideLst>
    </p:ext>
  </p:extLst>
</p:sldLayout>
</file>

<file path=ppt/slideLayouts/slideLayout25.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1"/>
            <a:ext cx="12191682" cy="4672013"/>
          </a:xfrm>
          <a:solidFill>
            <a:srgbClr val="E6E6E6"/>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34587044"/>
      </p:ext>
    </p:extLst>
  </p:cSld>
  <p:clrMapOvr>
    <a:masterClrMapping/>
  </p:clrMapOvr>
  <p:extLst>
    <p:ext uri="{DCECCB84-F9BA-43D5-87BE-67443E8EF086}">
      <p15:sldGuideLst xmlns:p15="http://schemas.microsoft.com/office/powerpoint/2012/main">
        <p15:guide id="10" orient="horz" pos="2943">
          <p15:clr>
            <a:srgbClr val="547EBF"/>
          </p15:clr>
        </p15:guide>
        <p15:guide id="11" orient="horz" pos="3923">
          <p15:clr>
            <a:srgbClr val="547EBF"/>
          </p15:clr>
        </p15:guide>
        <p15:guide id="12" orient="horz" pos="3139">
          <p15:clr>
            <a:srgbClr val="547EBF"/>
          </p15:clr>
        </p15:guide>
        <p15:guide id="13" pos="413">
          <p15:clr>
            <a:srgbClr val="547EBF"/>
          </p15:clr>
        </p15:guide>
        <p15:guide id="14" pos="7267">
          <p15:clr>
            <a:srgbClr val="547EBF"/>
          </p15:clr>
        </p15:guide>
      </p15:sldGuideLst>
    </p:ext>
  </p:extLst>
</p:sldLayout>
</file>

<file path=ppt/slideLayouts/slideLayout26.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E6E6E6"/>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199990454"/>
      </p:ext>
    </p:extLst>
  </p:cSld>
  <p:clrMapOvr>
    <a:masterClrMapping/>
  </p:clrMapOvr>
  <p:extLst>
    <p:ext uri="{DCECCB84-F9BA-43D5-87BE-67443E8EF086}">
      <p15:sldGuideLst xmlns:p15="http://schemas.microsoft.com/office/powerpoint/2012/main">
        <p15:guide id="10" orient="horz" pos="1279">
          <p15:clr>
            <a:srgbClr val="547EBF"/>
          </p15:clr>
        </p15:guide>
        <p15:guide id="11" orient="horz" pos="397">
          <p15:clr>
            <a:srgbClr val="547EBF"/>
          </p15:clr>
        </p15:guide>
        <p15:guide id="12" orient="horz" pos="1181">
          <p15:clr>
            <a:srgbClr val="547EBF"/>
          </p15:clr>
        </p15:guide>
        <p15:guide id="13" pos="413">
          <p15:clr>
            <a:srgbClr val="547EBF"/>
          </p15:clr>
        </p15:guide>
        <p15:guide id="14" pos="7267">
          <p15:clr>
            <a:srgbClr val="547EBF"/>
          </p15:clr>
        </p15:guide>
      </p15:sldGuideLst>
    </p:ext>
  </p:extLst>
</p:sldLayout>
</file>

<file path=ppt/slideLayouts/slideLayout27.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E6E6E6"/>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E6E6E6"/>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027169783"/>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28.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AFCFF5C5-9399-4727-A79B-706F8A010D5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E6E6E6"/>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E6E6E6"/>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095893206"/>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29.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852647846"/>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3.xml><?xml version="1.0" encoding="utf-8"?>
<p:sldLayout xmlns:a16="http://schemas.microsoft.com/office/drawing/2014/main" xmlns:a14="http://schemas.microsoft.com/office/drawing/2010/main"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endParaRPr lang="en-US" noProof="0" dirty="0"/>
          </a:p>
        </p:txBody>
      </p:sp>
      <p:sp>
        <p:nvSpPr>
          <p:cNvPr id="10" name="2 Subtitle">
            <a:extLst>
              <a:ext uri="{FF2B5EF4-FFF2-40B4-BE49-F238E27FC236}">
                <a16:creationId xmlns:a16="http://schemas.microsoft.com/office/drawing/2014/main" id="{D55E7899-E90B-4B88-95E2-00E3DAC8A7A7}"/>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7" name="Picture 6" descr="Microsoft Logo">
            <a:extLst>
              <a:ext uri="{FF2B5EF4-FFF2-40B4-BE49-F238E27FC236}">
                <a16:creationId xmlns:a16="http://schemas.microsoft.com/office/drawing/2014/main" id="{47E9D3B8-4995-4497-883C-57B842669D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663490255"/>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30.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094A59E2-8D7A-4B5E-94D4-C0D9922BF500}"/>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650767273"/>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31.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880173437"/>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32.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endParaRPr lang="en-US" dirty="0"/>
          </a:p>
        </p:txBody>
      </p:sp>
      <p:sp>
        <p:nvSpPr>
          <p:cNvPr id="11" name="2 Subtitle">
            <a:extLst>
              <a:ext uri="{FF2B5EF4-FFF2-40B4-BE49-F238E27FC236}">
                <a16:creationId xmlns:a16="http://schemas.microsoft.com/office/drawing/2014/main" id="{F9EAAEB7-AABE-452B-8FFC-D112B4818EC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893161302"/>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33.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endParaRPr lang="en-US" dirty="0"/>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E6E6E6"/>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6" name="Text Placeholder 2">
            <a:extLst>
              <a:ext uri="{FF2B5EF4-FFF2-40B4-BE49-F238E27FC236}">
                <a16:creationId xmlns:a16="http://schemas.microsoft.com/office/drawing/2014/main" id="{C23B6F60-A422-4774-A893-F6F72F7B22D6}"/>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132328381"/>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4.xml><?xml version="1.0" encoding="utf-8"?>
<p:sldLayout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endParaRPr lang="en-US" dirty="0"/>
          </a:p>
        </p:txBody>
      </p:sp>
      <p:sp>
        <p:nvSpPr>
          <p:cNvPr id="6" name="2 Subtitle">
            <a:extLst>
              <a:ext uri="{FF2B5EF4-FFF2-40B4-BE49-F238E27FC236}">
                <a16:creationId xmlns:a16="http://schemas.microsoft.com/office/drawing/2014/main" id="{8F2C19A0-A7BB-4DAA-8F3E-C8260891FB7D}"/>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E6E6E6"/>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7" name="Text Placeholder 2">
            <a:extLst>
              <a:ext uri="{FF2B5EF4-FFF2-40B4-BE49-F238E27FC236}">
                <a16:creationId xmlns:a16="http://schemas.microsoft.com/office/drawing/2014/main" id="{52DFC09F-D5CA-4DF7-8673-A157E8B3F8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121908461"/>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endParaRPr lang="en-US" dirty="0"/>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3" name="Picture Placeholder 2">
            <a:extLst>
              <a:ext uri="{FF2B5EF4-FFF2-40B4-BE49-F238E27FC236}">
                <a16:creationId xmlns:a16="http://schemas.microsoft.com/office/drawing/2014/main" id="{0DEC932C-684F-41D2-BCA8-8869DE0524D9}"/>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dirty="0"/>
              <a:t> </a:t>
            </a:r>
          </a:p>
        </p:txBody>
      </p:sp>
      <p:sp>
        <p:nvSpPr>
          <p:cNvPr id="6" name="Text Placeholder 2">
            <a:extLst>
              <a:ext uri="{FF2B5EF4-FFF2-40B4-BE49-F238E27FC236}">
                <a16:creationId xmlns:a16="http://schemas.microsoft.com/office/drawing/2014/main" id="{758BC28E-7238-471F-9FCB-2F750E178DB5}"/>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889796695"/>
      </p:ext>
    </p:extLst>
  </p:cSld>
  <p:clrMapOvr>
    <a:masterClrMapping/>
  </p:clrMapOvr>
  <p:extLst>
    <p:ext uri="{DCECCB84-F9BA-43D5-87BE-67443E8EF086}">
      <p15:sldGuideLst xmlns:p15="http://schemas.microsoft.com/office/powerpoint/2012/main">
        <p15:guide id="36" orient="horz" pos="3936">
          <p15:clr>
            <a:srgbClr val="547EBF"/>
          </p15:clr>
        </p15:guide>
        <p15:guide id="37" pos="2376">
          <p15:clr>
            <a:srgbClr val="FFFFFF"/>
          </p15:clr>
        </p15:guide>
        <p15:guide id="38" orient="horz" pos="880">
          <p15:clr>
            <a:srgbClr val="547EBF"/>
          </p15:clr>
        </p15:guide>
        <p15:guide id="39" pos="4656">
          <p15:clr>
            <a:srgbClr val="547EBF"/>
          </p15:clr>
        </p15:guide>
        <p15:guide id="40" pos="7267">
          <p15:clr>
            <a:srgbClr val="547EBF"/>
          </p15:clr>
        </p15:guide>
        <p15:guide id="41" pos="2763">
          <p15:clr>
            <a:srgbClr val="547EBF"/>
          </p15:clr>
        </p15:guide>
        <p15:guide id="42" pos="413">
          <p15:clr>
            <a:srgbClr val="FFFFFF"/>
          </p15:clr>
        </p15:guide>
        <p15:guide id="43" pos="480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rgbClr val="000000"/>
                </a:solidFill>
              </a:defRPr>
            </a:lvl1pPr>
          </a:lstStyle>
          <a:p>
            <a:r>
              <a:rPr lang="en-US" dirty="0"/>
              <a:t>Title</a:t>
            </a:r>
          </a:p>
        </p:txBody>
      </p:sp>
      <p:sp>
        <p:nvSpPr>
          <p:cNvPr id="5" name="2 Text Placeholder">
            <a:extLst>
              <a:ext uri="{FF2B5EF4-FFF2-40B4-BE49-F238E27FC236}">
                <a16:creationId xmlns:a16="http://schemas.microsoft.com/office/drawing/2014/main" id="{206E366F-7522-4E1B-A403-30AD9B1B27B9}"/>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84395222"/>
      </p:ext>
    </p:extLst>
  </p:cSld>
  <p:clrMapOvr>
    <a:masterClrMapping/>
  </p:clrMapOvr>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dirty="0"/>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386072" y="2578100"/>
            <a:ext cx="0" cy="1701800"/>
          </a:xfrm>
          <a:prstGeom prst="line">
            <a:avLst/>
          </a:prstGeom>
          <a:ln w="28575">
            <a:solidFill>
              <a:srgbClr val="41424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18DE0510-3D61-47C9-A3C6-965784AA920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907129256"/>
      </p:ext>
    </p:extLst>
  </p:cSld>
  <p:clrMapOvr>
    <a:masterClrMapping/>
  </p:clrMapOvr>
  <p:extLst>
    <p:ext uri="{DCECCB84-F9BA-43D5-87BE-67443E8EF086}">
      <p15:sldGuideLst xmlns:p15="http://schemas.microsoft.com/office/powerpoint/2012/main">
        <p15:guide id="37" orient="horz" pos="397">
          <p15:clr>
            <a:srgbClr val="547EBF"/>
          </p15:clr>
        </p15:guide>
        <p15:guide id="38" orient="horz" pos="3923">
          <p15:clr>
            <a:srgbClr val="547EBF"/>
          </p15:clr>
        </p15:guide>
        <p15:guide id="39" pos="2763">
          <p15:clr>
            <a:srgbClr val="547EBF"/>
          </p15:clr>
        </p15:guide>
        <p15:guide id="40" pos="413">
          <p15:clr>
            <a:srgbClr val="547EBF"/>
          </p15:clr>
        </p15:guide>
        <p15:guide id="41" pos="2371">
          <p15:clr>
            <a:srgbClr val="547EBF"/>
          </p15:clr>
        </p15:guide>
        <p15:guide id="42" pos="3155">
          <p15:clr>
            <a:srgbClr val="547EBF"/>
          </p15:clr>
        </p15:guide>
        <p15:guide id="43" pos="7267">
          <p15:clr>
            <a:srgbClr val="547EBF"/>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41781415"/>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4" name="2 Subtitle">
            <a:extLst>
              <a:ext uri="{FF2B5EF4-FFF2-40B4-BE49-F238E27FC236}">
                <a16:creationId xmlns:a16="http://schemas.microsoft.com/office/drawing/2014/main" id="{FEFC21FB-8EFB-4F7C-80D3-C6600B5FDCB9}"/>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23460701"/>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4.xml><?xml version="1.0" encoding="utf-8"?>
<p:sldLayout xmlns:a16="http://schemas.microsoft.com/office/drawing/2014/main" xmlns:a14="http://schemas.microsoft.com/office/drawing/2010/main"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Title Slide Square Photo 1">
    <p:bg>
      <p:bgPr>
        <a:solidFill>
          <a:srgbClr val="E6E6E6"/>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a:noFill/>
        </p:spPr>
        <p:txBody>
          <a:bodyPr bIns="45720" anchor="b">
            <a:noAutofit/>
          </a:bodyPr>
          <a:lstStyle>
            <a:lvl1pPr algn="l">
              <a:defRPr sz="3600">
                <a:solidFill>
                  <a:srgbClr val="000000"/>
                </a:solidFill>
              </a:defRPr>
            </a:lvl1pPr>
          </a:lstStyle>
          <a:p>
            <a:r>
              <a:rPr lang="en-US" noProof="0"/>
              <a:t>Click to edit Master title style</a:t>
            </a:r>
            <a:endParaRPr lang="en-US" noProof="0" dirty="0"/>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rgbClr val="000000"/>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endParaRPr lang="en-US" noProof="0" dirty="0"/>
          </a:p>
        </p:txBody>
      </p:sp>
      <p:sp>
        <p:nvSpPr>
          <p:cNvPr id="12" name="Picture Placeholder 8">
            <a:extLst>
              <a:ext uri="{FF2B5EF4-FFF2-40B4-BE49-F238E27FC236}">
                <a16:creationId xmlns:a16="http://schemas.microsoft.com/office/drawing/2014/main" id="{B932132E-B617-4844-ABE7-BFFF16E12CCA}"/>
              </a:ext>
            </a:extLst>
          </p:cNvPr>
          <p:cNvSpPr>
            <a:spLocks noGrp="1"/>
          </p:cNvSpPr>
          <p:nvPr>
            <p:ph type="pic" sz="quarter" idx="17" hasCustomPrompt="1"/>
          </p:nvPr>
        </p:nvSpPr>
        <p:spPr>
          <a:xfrm>
            <a:off x="5333682" y="3524"/>
            <a:ext cx="6858000" cy="6858000"/>
          </a:xfrm>
          <a:solidFill>
            <a:schemeClr val="bg1"/>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8" name="Picture 7">
            <a:extLst>
              <a:ext uri="{FF2B5EF4-FFF2-40B4-BE49-F238E27FC236}">
                <a16:creationId xmlns:a16="http://schemas.microsoft.com/office/drawing/2014/main" id="{7E765150-9B8A-4E90-9E2E-0FE3601E617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07096" y="304800"/>
            <a:ext cx="2058616" cy="924737"/>
          </a:xfrm>
          <a:prstGeom prst="rect">
            <a:avLst/>
          </a:prstGeom>
        </p:spPr>
      </p:pic>
    </p:spTree>
    <p:extLst>
      <p:ext uri="{BB962C8B-B14F-4D97-AF65-F5344CB8AC3E}">
        <p14:creationId xmlns:p14="http://schemas.microsoft.com/office/powerpoint/2010/main" val="2466669533"/>
      </p:ext>
    </p:extLst>
  </p:cSld>
  <p:clrMapOvr>
    <a:masterClrMapping/>
  </p:clrMapOvr>
  <p:extLst>
    <p:ext uri="{DCECCB84-F9BA-43D5-87BE-67443E8EF086}">
      <p15:sldGuideLst xmlns:p15="http://schemas.microsoft.com/office/powerpoint/2012/main">
        <p15:guide id="8" orient="horz" pos="2160">
          <p15:clr>
            <a:srgbClr val="FFFFFF"/>
          </p15:clr>
        </p15:guide>
        <p15:guide id="9" pos="413">
          <p15:clr>
            <a:srgbClr val="FFFFFF"/>
          </p15:clr>
        </p15:guide>
        <p15:guide id="10" pos="3155">
          <p15:clr>
            <a:srgbClr val="FFFFFF"/>
          </p15:clr>
        </p15:guide>
        <p15:guide id="11" orient="horz" pos="1572">
          <p15:clr>
            <a:srgbClr val="FFFFFF"/>
          </p15:clr>
        </p15:guide>
        <p15:guide id="12" orient="horz" pos="2258">
          <p15:clr>
            <a:srgbClr val="FFFFFF"/>
          </p15:clr>
        </p15:guide>
        <p15:guide id="13" orient="horz" pos="2454">
          <p15:clr>
            <a:srgbClr val="FFFFFF"/>
          </p15:clr>
        </p15:guide>
        <p15:guide id="14" orient="horz" pos="2650">
          <p15:clr>
            <a:srgbClr val="FFFFFF"/>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4103014"/>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lank color">
    <p:bg>
      <p:bgPr>
        <a:solidFill>
          <a:srgbClr val="E6E6E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8681588"/>
      </p:ext>
    </p:extLst>
  </p:cSld>
  <p:clrMapOvr>
    <a:masterClrMapping/>
  </p:clrMapOvr>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28601" y="361950"/>
            <a:ext cx="11811000" cy="5962650"/>
          </a:xfrm>
          <a:prstGeom prst="rect">
            <a:avLst/>
          </a:prstGeom>
        </p:spPr>
        <p:txBody>
          <a:bodyPr vert="horz" lIns="91427" tIns="45713" rIns="91427" bIns="45713" rtlCol="0">
            <a:normAutofit fontScale="850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dirty="0">
                <a:solidFill>
                  <a:srgbClr val="000000"/>
                </a:solidFill>
              </a:rPr>
              <a:t>Conditions and Terms of Use</a:t>
            </a:r>
          </a:p>
          <a:p>
            <a:r>
              <a:rPr lang="en-US" sz="1500" dirty="0">
                <a:solidFill>
                  <a:srgbClr val="0A5BBA"/>
                </a:solidFill>
              </a:rPr>
              <a:t>Microsoft Confidential</a:t>
            </a:r>
          </a:p>
          <a:p>
            <a:r>
              <a:rPr lang="en-US" sz="1800"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dirty="0">
              <a:solidFill>
                <a:srgbClr val="000000"/>
              </a:solidFill>
            </a:endParaRPr>
          </a:p>
          <a:p>
            <a:r>
              <a:rPr lang="en-US" sz="2300" b="1" dirty="0">
                <a:solidFill>
                  <a:srgbClr val="000000"/>
                </a:solidFill>
              </a:rPr>
              <a:t>Copyright and Trademarks </a:t>
            </a:r>
          </a:p>
          <a:p>
            <a:r>
              <a:rPr lang="en-US" sz="1500" dirty="0">
                <a:solidFill>
                  <a:srgbClr val="0A5BBA"/>
                </a:solidFill>
              </a:rPr>
              <a:t>© 2020 Microsoft Corporation. All rights reserved.</a:t>
            </a:r>
          </a:p>
          <a:p>
            <a:r>
              <a:rPr lang="en-US" sz="1800"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dirty="0">
                <a:solidFill>
                  <a:srgbClr val="000000"/>
                </a:solidFill>
              </a:rPr>
              <a:t>For more information, see </a:t>
            </a:r>
            <a:r>
              <a:rPr lang="en-US" sz="1800" b="1" dirty="0">
                <a:solidFill>
                  <a:srgbClr val="000000"/>
                </a:solidFill>
              </a:rPr>
              <a:t>Use of Microsoft Copyrighted Content </a:t>
            </a:r>
            <a:r>
              <a:rPr lang="en-US" sz="1800" dirty="0">
                <a:solidFill>
                  <a:srgbClr val="000000"/>
                </a:solidFill>
              </a:rPr>
              <a:t>at</a:t>
            </a:r>
            <a:br>
              <a:rPr lang="en-US" sz="1800" dirty="0">
                <a:solidFill>
                  <a:srgbClr val="000000"/>
                </a:solidFill>
              </a:rPr>
            </a:br>
            <a:r>
              <a:rPr lang="en-US" sz="1800" dirty="0">
                <a:solidFill>
                  <a:srgbClr val="FF0000"/>
                </a:solidFill>
                <a:hlinkClick r:id="rId2"/>
              </a:rPr>
              <a:t>https://www.microsoft.com/en-us/legal/intellectualproperty/permissions/default.aspx</a:t>
            </a:r>
            <a:r>
              <a:rPr lang="en-US" sz="1800" dirty="0">
                <a:solidFill>
                  <a:srgbClr val="FF0000"/>
                </a:solidFill>
              </a:rPr>
              <a:t> </a:t>
            </a:r>
          </a:p>
          <a:p>
            <a:r>
              <a:rPr lang="en-US" sz="1800" dirty="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3394822520"/>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Closing logo slide">
    <p:bg>
      <p:bgPr>
        <a:solidFill>
          <a:srgbClr val="E6E6E6"/>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sp>
        <p:nvSpPr>
          <p:cNvPr id="9" name="Text Box 3" descr="This is a copyright notice that should be included on the final slide.">
            <a:extLst>
              <a:ext uri="{FF2B5EF4-FFF2-40B4-BE49-F238E27FC236}">
                <a16:creationId xmlns:a16="http://schemas.microsoft.com/office/drawing/2014/main" id="{7AD92277-6098-4206-B386-69952695A2E1}"/>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rgbClr val="000000"/>
                </a:solidFill>
                <a:cs typeface="Segoe UI" pitchFamily="34" charset="0"/>
              </a:rPr>
              <a:t>© Copyright Microsoft Corporation. All rights reserved. </a:t>
            </a:r>
          </a:p>
        </p:txBody>
      </p:sp>
      <p:pic>
        <p:nvPicPr>
          <p:cNvPr id="10" name="Picture 9">
            <a:extLst>
              <a:ext uri="{FF2B5EF4-FFF2-40B4-BE49-F238E27FC236}">
                <a16:creationId xmlns:a16="http://schemas.microsoft.com/office/drawing/2014/main" id="{39CFB6CB-1976-4EE2-955F-8B81CCB05A6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07096" y="304800"/>
            <a:ext cx="2058616" cy="924737"/>
          </a:xfrm>
          <a:prstGeom prst="rect">
            <a:avLst/>
          </a:prstGeom>
        </p:spPr>
      </p:pic>
    </p:spTree>
    <p:extLst>
      <p:ext uri="{BB962C8B-B14F-4D97-AF65-F5344CB8AC3E}">
        <p14:creationId xmlns:p14="http://schemas.microsoft.com/office/powerpoint/2010/main" val="659473986"/>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25793085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9" orient="horz" pos="202">
          <p15:clr>
            <a:srgbClr val="FFFFFF"/>
          </p15:clr>
        </p15:guide>
        <p15:guide id="10" orient="horz" pos="495">
          <p15:clr>
            <a:srgbClr val="FFFFFF"/>
          </p15:clr>
        </p15:guide>
        <p15:guide id="11" orient="horz" pos="887">
          <p15:clr>
            <a:srgbClr val="FFFFFF"/>
          </p15:clr>
        </p15:guide>
        <p15:guide id="12" orient="horz" pos="3923">
          <p15:clr>
            <a:srgbClr val="FFFFFF"/>
          </p15:clr>
        </p15:guide>
        <p15:guide id="13" pos="413">
          <p15:clr>
            <a:srgbClr val="FFFFFF"/>
          </p15:clr>
        </p15:guide>
        <p15:guide id="14" pos="7267">
          <p15:clr>
            <a:srgbClr val="FFFFFF"/>
          </p15:clr>
        </p15:guide>
      </p15:sldGuideLst>
    </p:ext>
  </p:extLst>
</p:sldLayout>
</file>

<file path=ppt/slideLayouts/slideLayout5.xml><?xml version="1.0" encoding="utf-8"?>
<p:sldLayout xmlns:a16="http://schemas.microsoft.com/office/drawing/2014/main" xmlns:a14="http://schemas.microsoft.com/office/drawing/2010/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endParaRPr lang="en-US" noProof="0" dirty="0"/>
          </a:p>
        </p:txBody>
      </p:sp>
      <p:sp>
        <p:nvSpPr>
          <p:cNvPr id="10" name="2 Subtitle">
            <a:extLst>
              <a:ext uri="{FF2B5EF4-FFF2-40B4-BE49-F238E27FC236}">
                <a16:creationId xmlns:a16="http://schemas.microsoft.com/office/drawing/2014/main" id="{D55E7899-E90B-4B88-95E2-00E3DAC8A7A7}"/>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pic>
        <p:nvPicPr>
          <p:cNvPr id="9" name="Picture 8" descr="Microsoft Logo">
            <a:extLst>
              <a:ext uri="{FF2B5EF4-FFF2-40B4-BE49-F238E27FC236}">
                <a16:creationId xmlns:a16="http://schemas.microsoft.com/office/drawing/2014/main" id="{7B2B8873-2FD0-4CA6-96D3-EB6C96791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61524"/>
          </a:xfrm>
          <a:solidFill>
            <a:srgbClr val="E6E6E6"/>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114025335"/>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Slide">
    <p:bg>
      <p:bgPr>
        <a:solidFill>
          <a:srgbClr val="E6E6E6"/>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rgbClr val="000000"/>
                </a:solidFill>
              </a:defRPr>
            </a:lvl1pPr>
          </a:lstStyle>
          <a:p>
            <a:pPr lvl="0"/>
            <a:r>
              <a:rPr lang="en-US" noProof="0"/>
              <a:t>Click to edit Master title style</a:t>
            </a:r>
            <a:endParaRPr lang="en-US" noProof="0" dirty="0"/>
          </a:p>
        </p:txBody>
      </p:sp>
      <p:sp>
        <p:nvSpPr>
          <p:cNvPr id="8" name="2 Subtitle">
            <a:extLst>
              <a:ext uri="{FF2B5EF4-FFF2-40B4-BE49-F238E27FC236}">
                <a16:creationId xmlns:a16="http://schemas.microsoft.com/office/drawing/2014/main" id="{16A44250-24E5-40C9-A0C6-F8F7E55B832B}"/>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rgbClr val="000000"/>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pic>
        <p:nvPicPr>
          <p:cNvPr id="9" name="Picture 8">
            <a:extLst>
              <a:ext uri="{FF2B5EF4-FFF2-40B4-BE49-F238E27FC236}">
                <a16:creationId xmlns:a16="http://schemas.microsoft.com/office/drawing/2014/main" id="{13DA2EB4-5DF2-403D-BFDD-4C2B21B71DB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07096" y="304800"/>
            <a:ext cx="2058616" cy="924737"/>
          </a:xfrm>
          <a:prstGeom prst="rect">
            <a:avLst/>
          </a:prstGeom>
        </p:spPr>
      </p:pic>
    </p:spTree>
    <p:extLst>
      <p:ext uri="{BB962C8B-B14F-4D97-AF65-F5344CB8AC3E}">
        <p14:creationId xmlns:p14="http://schemas.microsoft.com/office/powerpoint/2010/main" val="1629168310"/>
      </p:ext>
    </p:extLst>
  </p:cSld>
  <p:clrMapOvr>
    <a:masterClrMapping/>
  </p:clrMapOvr>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endParaRPr lang="en-US" noProof="0" dirty="0"/>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pic>
        <p:nvPicPr>
          <p:cNvPr id="9" name="Picture 8" descr="Microsoft Logo">
            <a:extLst>
              <a:ext uri="{FF2B5EF4-FFF2-40B4-BE49-F238E27FC236}">
                <a16:creationId xmlns:a16="http://schemas.microsoft.com/office/drawing/2014/main" id="{9B4ADFB7-6E01-4D7D-8D44-0FC68CECDD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016949032"/>
      </p:ext>
    </p:extLst>
  </p:cSld>
  <p:clrMapOvr>
    <a:masterClrMapping/>
  </p:clrMapOvr>
  <p:extLst>
    <p:ext uri="{DCECCB84-F9BA-43D5-87BE-67443E8EF086}">
      <p15:sldGuideLst xmlns:p15="http://schemas.microsoft.com/office/powerpoint/2012/main">
        <p15:guide id="9" orient="horz" pos="2160">
          <p15:clr>
            <a:srgbClr val="A4A3A4"/>
          </p15:clr>
        </p15:guide>
        <p15:guide id="10" orient="horz" pos="2258">
          <p15:clr>
            <a:srgbClr val="547EBF"/>
          </p15:clr>
        </p15:guide>
        <p15:guide id="11" orient="horz" pos="1866">
          <p15:clr>
            <a:srgbClr val="547EBF"/>
          </p15:clr>
        </p15:guide>
        <p15:guide id="12" orient="horz" pos="2650">
          <p15:clr>
            <a:srgbClr val="547EBF"/>
          </p15:clr>
        </p15:guide>
        <p15:guide id="13" orient="horz" pos="2454">
          <p15:clr>
            <a:srgbClr val="547EBF"/>
          </p15:clr>
        </p15:guide>
        <p15:guide id="14" pos="413">
          <p15:clr>
            <a:srgbClr val="547EBF"/>
          </p15:clr>
        </p15:guide>
        <p15:guide id="15" pos="6092">
          <p15:clr>
            <a:srgbClr val="547EBF"/>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545330964"/>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441804096"/>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ags" Target="../tags/tag3.xml"/><Relationship Id="rId50" Type="http://schemas.openxmlformats.org/officeDocument/2006/relationships/image" Target="../media/image1.bin"/><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ags" Target="../tags/tag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ags" Target="../tags/tag4.xml"/><Relationship Id="rId8" Type="http://schemas.openxmlformats.org/officeDocument/2006/relationships/slideLayout" Target="../slideLayouts/slideLayout8.xml"/></Relationships>
</file>

<file path=ppt/slideMasters/slideMaster1.xml><?xml version="1.0" encoding="utf-8"?>
<p:sldMaster xmlns:a16="http://schemas.microsoft.com/office/drawing/2014/main" xmlns:adec="http://schemas.microsoft.com/office/drawing/2017/decorative"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dirty="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50"/>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46"/>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47"/>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a:extLst>
              <a:ext uri="{FF2B5EF4-FFF2-40B4-BE49-F238E27FC236}">
                <a16:creationId xmlns:a16="http://schemas.microsoft.com/office/drawing/2014/main" id="{E97C987E-6476-40C2-BAC6-7FBEF25233F3}"/>
              </a:ext>
              <a:ext uri="{C183D7F6-B498-43B3-948B-1728B52AA6E4}">
                <adec:decorative xmlns:adec="http://schemas.microsoft.com/office/drawing/2017/decorative" val="1"/>
              </a:ext>
            </a:extLst>
          </p:cNvPr>
          <p:cNvSpPr/>
          <p:nvPr>
            <p:custDataLst>
              <p:tags r:id="rId48"/>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empower - DO NOT DELETE!!!" hidden="1">
            <a:extLst>
              <a:ext uri="{FF2B5EF4-FFF2-40B4-BE49-F238E27FC236}">
                <a16:creationId xmlns:a16="http://schemas.microsoft.com/office/drawing/2014/main" id="{D1AA79B0-C3B6-4DDF-97F7-FA69F72E18DA}"/>
              </a:ext>
            </a:extLst>
          </p:cNvPr>
          <p:cNvSpPr/>
          <p:nvPr>
            <p:custDataLst>
              <p:tags r:id="rId49"/>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879615728"/>
      </p:ext>
    </p:extLst>
  </p:cSld>
  <p:clrMap bg1="lt1" tx1="dk1" bg2="lt2" tx2="dk2" accent1="accent1" accent2="accent2" accent3="accent3" accent4="accent4" accent5="accent5" accent6="accent6" hlink="hlink" folHlink="folHlink"/>
  <p:sldLayoutIdLst>
    <p:sldLayoutId id="2147483668" r:id="rId1"/>
    <p:sldLayoutId id="2147483663" r:id="rId2"/>
    <p:sldLayoutId id="2147483653" r:id="rId3"/>
    <p:sldLayoutId id="2147483684" r:id="rId4"/>
    <p:sldLayoutId id="2147483675" r:id="rId5"/>
    <p:sldLayoutId id="2147483669" r:id="rId6"/>
    <p:sldLayoutId id="2147483657" r:id="rId7"/>
    <p:sldLayoutId id="2147483692" r:id="rId8"/>
    <p:sldLayoutId id="2147483685" r:id="rId9"/>
    <p:sldLayoutId id="2147483680" r:id="rId10"/>
    <p:sldLayoutId id="2147483670" r:id="rId11"/>
    <p:sldLayoutId id="2147483658" r:id="rId12"/>
    <p:sldLayoutId id="2147483649" r:id="rId13"/>
    <p:sldLayoutId id="2147483686" r:id="rId14"/>
    <p:sldLayoutId id="2147483676" r:id="rId15"/>
    <p:sldLayoutId id="2147483664" r:id="rId16"/>
    <p:sldLayoutId id="2147483659" r:id="rId17"/>
    <p:sldLayoutId id="2147483650" r:id="rId18"/>
    <p:sldLayoutId id="2147483681" r:id="rId19"/>
    <p:sldLayoutId id="2147483665" r:id="rId20"/>
    <p:sldLayoutId id="2147483654" r:id="rId21"/>
    <p:sldLayoutId id="2147483687" r:id="rId22"/>
    <p:sldLayoutId id="2147483677" r:id="rId23"/>
    <p:sldLayoutId id="2147483671" r:id="rId24"/>
    <p:sldLayoutId id="2147483660" r:id="rId25"/>
    <p:sldLayoutId id="2147483651" r:id="rId26"/>
    <p:sldLayoutId id="2147483688" r:id="rId27"/>
    <p:sldLayoutId id="2147483678" r:id="rId28"/>
    <p:sldLayoutId id="2147483666" r:id="rId29"/>
    <p:sldLayoutId id="2147483689" r:id="rId30"/>
    <p:sldLayoutId id="2147483682" r:id="rId31"/>
    <p:sldLayoutId id="2147483672" r:id="rId32"/>
    <p:sldLayoutId id="2147483661" r:id="rId33"/>
    <p:sldLayoutId id="2147483655" r:id="rId34"/>
    <p:sldLayoutId id="2147483690" r:id="rId35"/>
    <p:sldLayoutId id="2147483679" r:id="rId36"/>
    <p:sldLayoutId id="2147483673" r:id="rId37"/>
    <p:sldLayoutId id="2147483662" r:id="rId38"/>
    <p:sldLayoutId id="2147483652" r:id="rId39"/>
    <p:sldLayoutId id="2147483674" r:id="rId40"/>
    <p:sldLayoutId id="2147483667" r:id="rId41"/>
    <p:sldLayoutId id="2147483656" r:id="rId42"/>
    <p:sldLayoutId id="2147483691" r:id="rId43"/>
    <p:sldLayoutId id="2147483683" r:id="rId44"/>
  </p:sldLayoutIdLst>
  <p:txStyles>
    <p:titleStyle>
      <a:lvl1pPr algn="l" defTabSz="932742" rtl="0" eaLnBrk="1" latinLnBrk="0" hangingPunct="1">
        <a:lnSpc>
          <a:spcPts val="3620"/>
        </a:lnSpc>
        <a:spcBef>
          <a:spcPct val="0"/>
        </a:spcBef>
        <a:buNone/>
        <a:defRPr lang="en-GB" sz="3200" b="0" kern="1200" cap="none" spc="-50" baseline="0" dirty="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customXml" Target="../../customXml/item17.xml"/><Relationship Id="rId1" Type="http://schemas.openxmlformats.org/officeDocument/2006/relationships/tags" Target="../tags/tag6.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customXml" Target="../../customXml/item9.xml"/><Relationship Id="rId1" Type="http://schemas.openxmlformats.org/officeDocument/2006/relationships/tags" Target="../tags/tag16.xml"/><Relationship Id="rId5" Type="http://schemas.openxmlformats.org/officeDocument/2006/relationships/image" Target="../media/image23.bin"/><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11.xml"/><Relationship Id="rId7" Type="http://schemas.openxmlformats.org/officeDocument/2006/relationships/diagramColors" Target="../diagrams/colors2.xml"/><Relationship Id="rId2" Type="http://schemas.openxmlformats.org/officeDocument/2006/relationships/slideLayout" Target="../slideLayouts/slideLayout8.xml"/><Relationship Id="rId1" Type="http://schemas.openxmlformats.org/officeDocument/2006/relationships/tags" Target="../tags/tag17.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2.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notesSlide" Target="../notesSlides/notesSlide12.xml"/><Relationship Id="rId7" Type="http://schemas.openxmlformats.org/officeDocument/2006/relationships/diagramColors" Target="../diagrams/colors3.xml"/><Relationship Id="rId2" Type="http://schemas.openxmlformats.org/officeDocument/2006/relationships/slideLayout" Target="../slideLayouts/slideLayout8.xml"/><Relationship Id="rId1" Type="http://schemas.openxmlformats.org/officeDocument/2006/relationships/tags" Target="../tags/tag18.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tags" Target="../tags/tag19.xml"/><Relationship Id="rId4" Type="http://schemas.openxmlformats.org/officeDocument/2006/relationships/image" Target="../media/image38.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2.xml"/><Relationship Id="rId1" Type="http://schemas.openxmlformats.org/officeDocument/2006/relationships/tags" Target="../tags/tag20.xml"/><Relationship Id="rId4" Type="http://schemas.openxmlformats.org/officeDocument/2006/relationships/image" Target="../media/image38.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8.xml"/><Relationship Id="rId1" Type="http://schemas.openxmlformats.org/officeDocument/2006/relationships/tags" Target="../tags/tag21.xml"/><Relationship Id="rId5" Type="http://schemas.openxmlformats.org/officeDocument/2006/relationships/image" Target="../media/image40.bin"/><Relationship Id="rId4" Type="http://schemas.openxmlformats.org/officeDocument/2006/relationships/image" Target="../media/image39.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1.xml"/><Relationship Id="rId1" Type="http://schemas.openxmlformats.org/officeDocument/2006/relationships/tags" Target="../tags/tag22.xml"/><Relationship Id="rId4" Type="http://schemas.openxmlformats.org/officeDocument/2006/relationships/image" Target="../media/image41.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1.xml"/><Relationship Id="rId1" Type="http://schemas.openxmlformats.org/officeDocument/2006/relationships/tags" Target="../tags/tag23.xml"/><Relationship Id="rId4" Type="http://schemas.openxmlformats.org/officeDocument/2006/relationships/image" Target="../media/image41.bin"/></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25.xml"/><Relationship Id="rId1" Type="http://schemas.openxmlformats.org/officeDocument/2006/relationships/tags" Target="../tags/tag24.xml"/><Relationship Id="rId5" Type="http://schemas.openxmlformats.org/officeDocument/2006/relationships/image" Target="../media/image42.bin"/><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image" Target="../media/image22.bin"/><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2.xml"/><Relationship Id="rId1" Type="http://schemas.openxmlformats.org/officeDocument/2006/relationships/tags" Target="../tags/tag7.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customXml" Target="../../customXml/item20.xml"/><Relationship Id="rId1" Type="http://schemas.openxmlformats.org/officeDocument/2006/relationships/tags" Target="../tags/tag28.xml"/><Relationship Id="rId5" Type="http://schemas.openxmlformats.org/officeDocument/2006/relationships/image" Target="../media/image43.bin"/><Relationship Id="rId4" Type="http://schemas.openxmlformats.org/officeDocument/2006/relationships/notesSlide" Target="../notesSlides/notesSlide20.xml"/></Relationships>
</file>

<file path=ppt/slides/_rels/slide21.xml.rels>&#65279;<?xml version="1.0" encoding="utf-8"?><Relationships xmlns="http://schemas.openxmlformats.org/package/2006/relationships"><Relationship Type="http://schemas.openxmlformats.org/officeDocument/2006/relationships/notesSlide" Target="../notesSlides/notesSlide21.xml" Id="rId3" /><Relationship Type="http://schemas.openxmlformats.org/officeDocument/2006/relationships/slideLayout" Target="../slideLayouts/slideLayout15.xml" Id="rId2" /><Relationship Type="http://schemas.openxmlformats.org/officeDocument/2006/relationships/tags" Target="../tags/tag29.xml" Id="rId1" /><Relationship Type="http://schemas.openxmlformats.org/officeDocument/2006/relationships/image" Target="../media/image45.bin" Id="rId5" /><Relationship Type="http://schemas.openxmlformats.org/officeDocument/2006/relationships/image" Target="../media/image44.bin" Id="rId4" /></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5.xml"/><Relationship Id="rId1" Type="http://schemas.openxmlformats.org/officeDocument/2006/relationships/tags" Target="../tags/tag30.xml"/><Relationship Id="rId5" Type="http://schemas.openxmlformats.org/officeDocument/2006/relationships/image" Target="../media/image46.bin"/><Relationship Id="rId4" Type="http://schemas.openxmlformats.org/officeDocument/2006/relationships/hyperlink" Target="https://www.microsoft.com/en-us/p/xaml-controls-gallery/9msvh128x2zt" TargetMode="Externa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32.xml"/><Relationship Id="rId1" Type="http://schemas.openxmlformats.org/officeDocument/2006/relationships/tags" Target="../tags/tag31.xml"/><Relationship Id="rId5" Type="http://schemas.openxmlformats.org/officeDocument/2006/relationships/image" Target="../media/image42.bin"/><Relationship Id="rId4"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8" Type="http://schemas.openxmlformats.org/officeDocument/2006/relationships/image" Target="../media/image51.bin"/><Relationship Id="rId3" Type="http://schemas.openxmlformats.org/officeDocument/2006/relationships/slideLayout" Target="../slideLayouts/slideLayout14.xml"/><Relationship Id="rId7" Type="http://schemas.openxmlformats.org/officeDocument/2006/relationships/image" Target="../media/image50.bin"/><Relationship Id="rId2" Type="http://schemas.openxmlformats.org/officeDocument/2006/relationships/tags" Target="../tags/tag33.xml"/><Relationship Id="rId1" Type="http://schemas.openxmlformats.org/officeDocument/2006/relationships/vmlDrawing" Target="../drawings/vmlDrawing1.vml"/><Relationship Id="rId6" Type="http://schemas.openxmlformats.org/officeDocument/2006/relationships/image" Target="../media/image49.bin"/><Relationship Id="rId11" Type="http://schemas.openxmlformats.org/officeDocument/2006/relationships/image" Target="../media/image47.bin"/><Relationship Id="rId5" Type="http://schemas.openxmlformats.org/officeDocument/2006/relationships/image" Target="../media/image48.bin"/><Relationship Id="rId10" Type="http://schemas.openxmlformats.org/officeDocument/2006/relationships/oleObject" Target="../embeddings/oleObject1.bin"/><Relationship Id="rId4" Type="http://schemas.openxmlformats.org/officeDocument/2006/relationships/notesSlide" Target="../notesSlides/notesSlide24.xml"/><Relationship Id="rId9" Type="http://schemas.openxmlformats.org/officeDocument/2006/relationships/image" Target="../media/image52.bin"/></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35.xml"/><Relationship Id="rId1" Type="http://schemas.openxmlformats.org/officeDocument/2006/relationships/tags" Target="../tags/tag34.xml"/><Relationship Id="rId5" Type="http://schemas.openxmlformats.org/officeDocument/2006/relationships/image" Target="../media/image42.bin"/><Relationship Id="rId4"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8" Type="http://schemas.openxmlformats.org/officeDocument/2006/relationships/image" Target="../media/image57.bin"/><Relationship Id="rId3" Type="http://schemas.openxmlformats.org/officeDocument/2006/relationships/notesSlide" Target="../notesSlides/notesSlide26.xml"/><Relationship Id="rId7" Type="http://schemas.openxmlformats.org/officeDocument/2006/relationships/image" Target="../media/image56.bin"/><Relationship Id="rId2" Type="http://schemas.openxmlformats.org/officeDocument/2006/relationships/slideLayout" Target="../slideLayouts/slideLayout14.xml"/><Relationship Id="rId1" Type="http://schemas.openxmlformats.org/officeDocument/2006/relationships/tags" Target="../tags/tag36.xml"/><Relationship Id="rId6" Type="http://schemas.openxmlformats.org/officeDocument/2006/relationships/image" Target="../media/image55.bin"/><Relationship Id="rId5" Type="http://schemas.openxmlformats.org/officeDocument/2006/relationships/image" Target="../media/image54.bin"/><Relationship Id="rId4" Type="http://schemas.openxmlformats.org/officeDocument/2006/relationships/image" Target="../media/image53.bin"/></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image" Target="../media/image42.bin"/><Relationship Id="rId4"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40.xml"/><Relationship Id="rId1" Type="http://schemas.openxmlformats.org/officeDocument/2006/relationships/tags" Target="../tags/tag39.xml"/><Relationship Id="rId5" Type="http://schemas.openxmlformats.org/officeDocument/2006/relationships/image" Target="../media/image22.bin"/><Relationship Id="rId4"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customXml" Target="../../customXml/item4.xml"/><Relationship Id="rId1" Type="http://schemas.openxmlformats.org/officeDocument/2006/relationships/tags" Target="../tags/tag41.xml"/><Relationship Id="rId5" Type="http://schemas.openxmlformats.org/officeDocument/2006/relationships/image" Target="../media/image58.bin"/><Relationship Id="rId4"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customXml" Target="../../customXml/item19.xml"/><Relationship Id="rId1" Type="http://schemas.openxmlformats.org/officeDocument/2006/relationships/tags" Target="../tags/tag8.xml"/><Relationship Id="rId4"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notesSlide" Target="../notesSlides/notesSlide30.xml"/><Relationship Id="rId7" Type="http://schemas.openxmlformats.org/officeDocument/2006/relationships/diagramColors" Target="../diagrams/colors4.xml"/><Relationship Id="rId2" Type="http://schemas.openxmlformats.org/officeDocument/2006/relationships/slideLayout" Target="../slideLayouts/slideLayout14.xml"/><Relationship Id="rId1" Type="http://schemas.openxmlformats.org/officeDocument/2006/relationships/tags" Target="../tags/tag4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31.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notesSlide" Target="../notesSlides/notesSlide31.xml"/><Relationship Id="rId7" Type="http://schemas.openxmlformats.org/officeDocument/2006/relationships/diagramColors" Target="../diagrams/colors5.xml"/><Relationship Id="rId2" Type="http://schemas.openxmlformats.org/officeDocument/2006/relationships/slideLayout" Target="../slideLayouts/slideLayout10.xml"/><Relationship Id="rId1" Type="http://schemas.openxmlformats.org/officeDocument/2006/relationships/tags" Target="../tags/tag43.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4.xml"/><Relationship Id="rId1" Type="http://schemas.openxmlformats.org/officeDocument/2006/relationships/tags" Target="../tags/tag44.xml"/><Relationship Id="rId4" Type="http://schemas.openxmlformats.org/officeDocument/2006/relationships/image" Target="../media/image59.bin"/></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46.xml"/><Relationship Id="rId1" Type="http://schemas.openxmlformats.org/officeDocument/2006/relationships/tags" Target="../tags/tag45.xml"/><Relationship Id="rId4"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48.xml"/><Relationship Id="rId1" Type="http://schemas.openxmlformats.org/officeDocument/2006/relationships/tags" Target="../tags/tag47.xml"/><Relationship Id="rId4"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50.xml"/><Relationship Id="rId1" Type="http://schemas.openxmlformats.org/officeDocument/2006/relationships/tags" Target="../tags/tag49.xml"/><Relationship Id="rId5" Type="http://schemas.openxmlformats.org/officeDocument/2006/relationships/image" Target="../media/image42.bin"/><Relationship Id="rId4"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52.xml"/><Relationship Id="rId1" Type="http://schemas.openxmlformats.org/officeDocument/2006/relationships/tags" Target="../tags/tag51.xml"/><Relationship Id="rId5" Type="http://schemas.openxmlformats.org/officeDocument/2006/relationships/image" Target="../media/image22.bin"/><Relationship Id="rId4"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customXml" Target="../../customXml/item11.xml"/><Relationship Id="rId1" Type="http://schemas.openxmlformats.org/officeDocument/2006/relationships/tags" Target="../tags/tag53.xml"/><Relationship Id="rId5" Type="http://schemas.openxmlformats.org/officeDocument/2006/relationships/image" Target="../media/image60.bin"/><Relationship Id="rId4"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7" Type="http://schemas.openxmlformats.org/officeDocument/2006/relationships/image" Target="../media/image64.bin"/><Relationship Id="rId2" Type="http://schemas.openxmlformats.org/officeDocument/2006/relationships/slideLayout" Target="../slideLayouts/slideLayout14.xml"/><Relationship Id="rId1" Type="http://schemas.openxmlformats.org/officeDocument/2006/relationships/tags" Target="../tags/tag54.xml"/><Relationship Id="rId6" Type="http://schemas.openxmlformats.org/officeDocument/2006/relationships/image" Target="../media/image63.bin"/><Relationship Id="rId5" Type="http://schemas.openxmlformats.org/officeDocument/2006/relationships/image" Target="../media/image62.bin"/><Relationship Id="rId4" Type="http://schemas.openxmlformats.org/officeDocument/2006/relationships/image" Target="../media/image61.bin"/></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4.xml"/><Relationship Id="rId1" Type="http://schemas.openxmlformats.org/officeDocument/2006/relationships/tags" Target="../tags/tag55.xml"/><Relationship Id="rId5" Type="http://schemas.openxmlformats.org/officeDocument/2006/relationships/image" Target="../media/image63.bin"/><Relationship Id="rId4" Type="http://schemas.openxmlformats.org/officeDocument/2006/relationships/image" Target="../media/image65.bin"/></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customXml" Target="../../customXml/item14.xml"/><Relationship Id="rId1" Type="http://schemas.openxmlformats.org/officeDocument/2006/relationships/tags" Target="../tags/tag9.xml"/><Relationship Id="rId4"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57.xml"/><Relationship Id="rId1" Type="http://schemas.openxmlformats.org/officeDocument/2006/relationships/tags" Target="../tags/tag56.xml"/><Relationship Id="rId5" Type="http://schemas.openxmlformats.org/officeDocument/2006/relationships/image" Target="../media/image42.bin"/><Relationship Id="rId4"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59.xml"/><Relationship Id="rId1" Type="http://schemas.openxmlformats.org/officeDocument/2006/relationships/tags" Target="../tags/tag58.xml"/><Relationship Id="rId5" Type="http://schemas.openxmlformats.org/officeDocument/2006/relationships/image" Target="../media/image22.bin"/><Relationship Id="rId4"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4.xml"/><Relationship Id="rId1" Type="http://schemas.openxmlformats.org/officeDocument/2006/relationships/tags" Target="../tags/tag60.xml"/><Relationship Id="rId4" Type="http://schemas.openxmlformats.org/officeDocument/2006/relationships/image" Target="../media/image66.bin"/></Relationships>
</file>

<file path=ppt/slides/_rels/slide43.xml.rels>&#65279;<?xml version="1.0" encoding="utf-8"?><Relationships xmlns="http://schemas.openxmlformats.org/package/2006/relationships"><Relationship Type="http://schemas.openxmlformats.org/officeDocument/2006/relationships/image" Target="../media/image70.bin" Id="rId8" /><Relationship Type="http://schemas.openxmlformats.org/officeDocument/2006/relationships/image" Target="../media/image75.bin" Id="rId13" /><Relationship Type="http://schemas.openxmlformats.org/officeDocument/2006/relationships/slideLayout" Target="../slideLayouts/slideLayout10.xml" Id="rId3" /><Relationship Type="http://schemas.openxmlformats.org/officeDocument/2006/relationships/image" Target="../media/image69.bin" Id="rId7" /><Relationship Type="http://schemas.openxmlformats.org/officeDocument/2006/relationships/image" Target="../media/image74.bin" Id="rId12" /><Relationship Type="http://schemas.openxmlformats.org/officeDocument/2006/relationships/tags" Target="../tags/tag62.xml" Id="rId2" /><Relationship Type="http://schemas.openxmlformats.org/officeDocument/2006/relationships/tags" Target="../tags/tag61.xml" Id="rId1" /><Relationship Type="http://schemas.openxmlformats.org/officeDocument/2006/relationships/image" Target="../media/image68.bin" Id="rId6" /><Relationship Type="http://schemas.openxmlformats.org/officeDocument/2006/relationships/image" Target="../media/image73.bin" Id="rId11" /><Relationship Type="http://schemas.openxmlformats.org/officeDocument/2006/relationships/image" Target="../media/image67.bin" Id="rId5" /><Relationship Type="http://schemas.openxmlformats.org/officeDocument/2006/relationships/image" Target="../media/image72.bin" Id="rId10" /><Relationship Type="http://schemas.openxmlformats.org/officeDocument/2006/relationships/notesSlide" Target="../notesSlides/notesSlide43.xml" Id="rId4" /><Relationship Type="http://schemas.openxmlformats.org/officeDocument/2006/relationships/image" Target="../media/image71.bin" Id="rId9" /><Relationship Type="http://schemas.openxmlformats.org/officeDocument/2006/relationships/image" Target="../media/image76.bin" Id="rId14" /></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64.xml"/><Relationship Id="rId1" Type="http://schemas.openxmlformats.org/officeDocument/2006/relationships/tags" Target="../tags/tag63.xml"/><Relationship Id="rId4" Type="http://schemas.openxmlformats.org/officeDocument/2006/relationships/notesSlide" Target="../notesSlides/notesSlide44.xml"/></Relationships>
</file>

<file path=ppt/slides/_rels/slide45.xml.rels>&#65279;<?xml version="1.0" encoding="utf-8"?><Relationships xmlns="http://schemas.openxmlformats.org/package/2006/relationships"><Relationship Type="http://schemas.openxmlformats.org/officeDocument/2006/relationships/slideLayout" Target="../slideLayouts/slideLayout11.xml" Id="rId3" /><Relationship Type="http://schemas.openxmlformats.org/officeDocument/2006/relationships/tags" Target="../tags/tag66.xml" Id="rId2" /><Relationship Type="http://schemas.openxmlformats.org/officeDocument/2006/relationships/tags" Target="../tags/tag65.xml" Id="rId1" /><Relationship Type="http://schemas.openxmlformats.org/officeDocument/2006/relationships/image" Target="../media/image77.bin" Id="rId5" /><Relationship Type="http://schemas.openxmlformats.org/officeDocument/2006/relationships/notesSlide" Target="../notesSlides/notesSlide45.xml" Id="rId4" /></Relationships>
</file>

<file path=ppt/slides/_rels/slide46.xml.rels>&#65279;<?xml version="1.0" encoding="utf-8"?><Relationships xmlns="http://schemas.openxmlformats.org/package/2006/relationships"><Relationship Type="http://schemas.openxmlformats.org/officeDocument/2006/relationships/slideLayout" Target="../slideLayouts/slideLayout11.xml" Id="rId3" /><Relationship Type="http://schemas.openxmlformats.org/officeDocument/2006/relationships/tags" Target="../tags/tag68.xml" Id="rId2" /><Relationship Type="http://schemas.openxmlformats.org/officeDocument/2006/relationships/tags" Target="../tags/tag67.xml" Id="rId1" /><Relationship Type="http://schemas.openxmlformats.org/officeDocument/2006/relationships/notesSlide" Target="../notesSlides/notesSlide46.xml" Id="rId4" /></Relationships>
</file>

<file path=ppt/slides/_rels/slide47.xml.rels>&#65279;<?xml version="1.0" encoding="utf-8"?><Relationships xmlns="http://schemas.openxmlformats.org/package/2006/relationships"><Relationship Type="http://schemas.openxmlformats.org/officeDocument/2006/relationships/slideLayout" Target="../slideLayouts/slideLayout11.xml" Id="rId3" /><Relationship Type="http://schemas.openxmlformats.org/officeDocument/2006/relationships/tags" Target="../tags/tag70.xml" Id="rId2" /><Relationship Type="http://schemas.openxmlformats.org/officeDocument/2006/relationships/tags" Target="../tags/tag69.xml" Id="rId1" /><Relationship Type="http://schemas.openxmlformats.org/officeDocument/2006/relationships/image" Target="../media/image79.bin" Id="rId6" /><Relationship Type="http://schemas.openxmlformats.org/officeDocument/2006/relationships/image" Target="../media/image78.bin" Id="rId5" /><Relationship Type="http://schemas.openxmlformats.org/officeDocument/2006/relationships/notesSlide" Target="../notesSlides/notesSlide47.xml" Id="rId4" /></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72.xml"/><Relationship Id="rId1" Type="http://schemas.openxmlformats.org/officeDocument/2006/relationships/tags" Target="../tags/tag71.xml"/><Relationship Id="rId5" Type="http://schemas.openxmlformats.org/officeDocument/2006/relationships/image" Target="../media/image42.bin"/><Relationship Id="rId4" Type="http://schemas.openxmlformats.org/officeDocument/2006/relationships/notesSlide" Target="../notesSlides/notesSlide48.xml"/></Relationships>
</file>

<file path=ppt/slides/_rels/slide49.xml.rels>&#65279;<?xml version="1.0" encoding="utf-8"?><Relationships xmlns="http://schemas.openxmlformats.org/package/2006/relationships"><Relationship Type="http://schemas.microsoft.com/office/2007/relationships/diagramDrawing" Target="../diagrams/drawing6.xml" Id="rId8" /><Relationship Type="http://schemas.openxmlformats.org/officeDocument/2006/relationships/notesSlide" Target="../notesSlides/notesSlide49.xml" Id="rId3" /><Relationship Type="http://schemas.openxmlformats.org/officeDocument/2006/relationships/diagramColors" Target="../diagrams/colors6.xml" Id="rId7" /><Relationship Type="http://schemas.openxmlformats.org/officeDocument/2006/relationships/slideLayout" Target="../slideLayouts/slideLayout9.xml" Id="rId2" /><Relationship Type="http://schemas.openxmlformats.org/officeDocument/2006/relationships/tags" Target="../tags/tag73.xml" Id="rId1" /><Relationship Type="http://schemas.openxmlformats.org/officeDocument/2006/relationships/diagramQuickStyle" Target="../diagrams/quickStyle6.xml" Id="rId6" /><Relationship Type="http://schemas.openxmlformats.org/officeDocument/2006/relationships/diagramLayout" Target="../diagrams/layout6.xml" Id="rId5" /><Relationship Type="http://schemas.openxmlformats.org/officeDocument/2006/relationships/diagramData" Target="../diagrams/data6.xml" Id="rId4" /></Relationships>
</file>

<file path=ppt/slides/_rels/slide5.xml.rels><?xml version="1.0" encoding="UTF-8" standalone="yes"?>
<Relationships xmlns="http://schemas.openxmlformats.org/package/2006/relationships"><Relationship Id="rId8" Type="http://schemas.openxmlformats.org/officeDocument/2006/relationships/image" Target="../media/image7.bin"/><Relationship Id="rId3" Type="http://schemas.openxmlformats.org/officeDocument/2006/relationships/notesSlide" Target="../notesSlides/notesSlide5.xml"/><Relationship Id="rId7" Type="http://schemas.openxmlformats.org/officeDocument/2006/relationships/image" Target="../media/image6.bin"/><Relationship Id="rId12" Type="http://schemas.openxmlformats.org/officeDocument/2006/relationships/image" Target="../media/image11.bin"/><Relationship Id="rId2" Type="http://schemas.openxmlformats.org/officeDocument/2006/relationships/slideLayout" Target="../slideLayouts/slideLayout9.xml"/><Relationship Id="rId1" Type="http://schemas.openxmlformats.org/officeDocument/2006/relationships/tags" Target="../tags/tag10.xml"/><Relationship Id="rId6" Type="http://schemas.openxmlformats.org/officeDocument/2006/relationships/hyperlink" Target="https://github.com/dotnet/wpf" TargetMode="External"/><Relationship Id="rId11" Type="http://schemas.openxmlformats.org/officeDocument/2006/relationships/image" Target="../media/image10.bin"/><Relationship Id="rId5" Type="http://schemas.openxmlformats.org/officeDocument/2006/relationships/image" Target="../media/image5.bin"/><Relationship Id="rId10" Type="http://schemas.openxmlformats.org/officeDocument/2006/relationships/image" Target="../media/image9.bin"/><Relationship Id="rId4" Type="http://schemas.openxmlformats.org/officeDocument/2006/relationships/image" Target="../media/image4.bin"/><Relationship Id="rId9" Type="http://schemas.openxmlformats.org/officeDocument/2006/relationships/image" Target="../media/image8.bin"/></Relationships>
</file>

<file path=ppt/slides/_rels/slide50.xml.rels>&#65279;<?xml version="1.0" encoding="utf-8"?><Relationships xmlns="http://schemas.openxmlformats.org/package/2006/relationships"><Relationship Type="http://schemas.openxmlformats.org/officeDocument/2006/relationships/slideLayout" Target="../slideLayouts/slideLayout11.xml" Id="rId3" /><Relationship Type="http://schemas.openxmlformats.org/officeDocument/2006/relationships/tags" Target="../tags/tag75.xml" Id="rId2" /><Relationship Type="http://schemas.openxmlformats.org/officeDocument/2006/relationships/tags" Target="../tags/tag74.xml" Id="rId1" /><Relationship Type="http://schemas.openxmlformats.org/officeDocument/2006/relationships/image" Target="../media/image80.bin" Id="rId5" /><Relationship Type="http://schemas.openxmlformats.org/officeDocument/2006/relationships/notesSlide" Target="../notesSlides/notesSlide50.xml" Id="rId4" /></Relationships>
</file>

<file path=ppt/slides/_rels/slide51.xml.rels>&#65279;<?xml version="1.0" encoding="utf-8"?><Relationships xmlns="http://schemas.openxmlformats.org/package/2006/relationships"><Relationship Type="http://schemas.openxmlformats.org/officeDocument/2006/relationships/slideLayout" Target="../slideLayouts/slideLayout11.xml" Id="rId3" /><Relationship Type="http://schemas.openxmlformats.org/officeDocument/2006/relationships/tags" Target="../tags/tag77.xml" Id="rId2" /><Relationship Type="http://schemas.openxmlformats.org/officeDocument/2006/relationships/tags" Target="../tags/tag76.xml" Id="rId1" /><Relationship Type="http://schemas.openxmlformats.org/officeDocument/2006/relationships/notesSlide" Target="../notesSlides/notesSlide51.xml" Id="rId4" /></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79.xml"/><Relationship Id="rId1" Type="http://schemas.openxmlformats.org/officeDocument/2006/relationships/tags" Target="../tags/tag78.xml"/><Relationship Id="rId5" Type="http://schemas.openxmlformats.org/officeDocument/2006/relationships/image" Target="../media/image42.bin"/><Relationship Id="rId4"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81.xml"/><Relationship Id="rId1" Type="http://schemas.openxmlformats.org/officeDocument/2006/relationships/tags" Target="../tags/tag80.xml"/><Relationship Id="rId5" Type="http://schemas.openxmlformats.org/officeDocument/2006/relationships/image" Target="../media/image22.bin"/><Relationship Id="rId4"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customXml" Target="../../customXml/item16.xml"/><Relationship Id="rId1" Type="http://schemas.openxmlformats.org/officeDocument/2006/relationships/tags" Target="../tags/tag82.xml"/><Relationship Id="rId5" Type="http://schemas.openxmlformats.org/officeDocument/2006/relationships/image" Target="../media/image58.bin"/><Relationship Id="rId4" Type="http://schemas.openxmlformats.org/officeDocument/2006/relationships/notesSlide" Target="../notesSlides/notesSlide54.xml"/></Relationships>
</file>

<file path=ppt/slides/_rels/slide55.xml.rels>&#65279;<?xml version="1.0" encoding="utf-8"?><Relationships xmlns="http://schemas.openxmlformats.org/package/2006/relationships"><Relationship Type="http://schemas.openxmlformats.org/officeDocument/2006/relationships/image" Target="../media/image84.bin" Id="rId8" /><Relationship Type="http://schemas.openxmlformats.org/officeDocument/2006/relationships/notesSlide" Target="../notesSlides/notesSlide55.xml" Id="rId3" /><Relationship Type="http://schemas.openxmlformats.org/officeDocument/2006/relationships/image" Target="../media/image83.bin" Id="rId7" /><Relationship Type="http://schemas.openxmlformats.org/officeDocument/2006/relationships/slideLayout" Target="../slideLayouts/slideLayout35.xml" Id="rId2" /><Relationship Type="http://schemas.openxmlformats.org/officeDocument/2006/relationships/tags" Target="../tags/tag83.xml" Id="rId1" /><Relationship Type="http://schemas.openxmlformats.org/officeDocument/2006/relationships/image" Target="../media/image29.bin" Id="rId6" /><Relationship Type="http://schemas.openxmlformats.org/officeDocument/2006/relationships/image" Target="../media/image82.bin" Id="rId5" /><Relationship Type="http://schemas.openxmlformats.org/officeDocument/2006/relationships/image" Target="../media/image81.bin" Id="rId4" /><Relationship Type="http://schemas.openxmlformats.org/officeDocument/2006/relationships/image" Target="../media/image85.bin" Id="rId9" /></Relationships>
</file>

<file path=ppt/slides/_rels/slide56.xml.rels>&#65279;<?xml version="1.0" encoding="utf-8"?><Relationships xmlns="http://schemas.openxmlformats.org/package/2006/relationships"><Relationship Type="http://schemas.microsoft.com/office/2007/relationships/diagramDrawing" Target="../diagrams/drawing7.xml" Id="rId8" /><Relationship Type="http://schemas.openxmlformats.org/officeDocument/2006/relationships/notesSlide" Target="../notesSlides/notesSlide56.xml" Id="rId3" /><Relationship Type="http://schemas.openxmlformats.org/officeDocument/2006/relationships/diagramColors" Target="../diagrams/colors7.xml" Id="rId7" /><Relationship Type="http://schemas.openxmlformats.org/officeDocument/2006/relationships/slideLayout" Target="../slideLayouts/slideLayout9.xml" Id="rId2" /><Relationship Type="http://schemas.openxmlformats.org/officeDocument/2006/relationships/tags" Target="../tags/tag84.xml" Id="rId1" /><Relationship Type="http://schemas.openxmlformats.org/officeDocument/2006/relationships/diagramQuickStyle" Target="../diagrams/quickStyle7.xml" Id="rId6" /><Relationship Type="http://schemas.openxmlformats.org/officeDocument/2006/relationships/diagramLayout" Target="../diagrams/layout7.xml" Id="rId5" /><Relationship Type="http://schemas.openxmlformats.org/officeDocument/2006/relationships/diagramData" Target="../diagrams/data7.xml" Id="rId4" /></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86.xml"/><Relationship Id="rId1" Type="http://schemas.openxmlformats.org/officeDocument/2006/relationships/tags" Target="../tags/tag85.xml"/><Relationship Id="rId4" Type="http://schemas.openxmlformats.org/officeDocument/2006/relationships/notesSlide" Target="../notesSlides/notesSlide57.xml"/></Relationships>
</file>

<file path=ppt/slides/_rels/slide58.xml.rels>&#65279;<?xml version="1.0" encoding="utf-8"?><Relationships xmlns="http://schemas.openxmlformats.org/package/2006/relationships"><Relationship Type="http://schemas.openxmlformats.org/officeDocument/2006/relationships/notesSlide" Target="../notesSlides/notesSlide58.xml" Id="rId3" /><Relationship Type="http://schemas.openxmlformats.org/officeDocument/2006/relationships/slideLayout" Target="../slideLayouts/slideLayout8.xml" Id="rId2" /><Relationship Type="http://schemas.openxmlformats.org/officeDocument/2006/relationships/tags" Target="../tags/tag87.xml" Id="rId1" /></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89.xml"/><Relationship Id="rId1" Type="http://schemas.openxmlformats.org/officeDocument/2006/relationships/tags" Target="../tags/tag88.xml"/><Relationship Id="rId4"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6.xml"/><Relationship Id="rId7" Type="http://schemas.openxmlformats.org/officeDocument/2006/relationships/diagramColors" Target="../diagrams/colors1.xml"/><Relationship Id="rId2" Type="http://schemas.openxmlformats.org/officeDocument/2006/relationships/slideLayout" Target="../slideLayouts/slideLayout8.xml"/><Relationship Id="rId1" Type="http://schemas.openxmlformats.org/officeDocument/2006/relationships/tags" Target="../tags/tag1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91.xml"/><Relationship Id="rId1" Type="http://schemas.openxmlformats.org/officeDocument/2006/relationships/tags" Target="../tags/tag90.xml"/><Relationship Id="rId5" Type="http://schemas.openxmlformats.org/officeDocument/2006/relationships/image" Target="../media/image42.bin"/><Relationship Id="rId4"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93.xml"/><Relationship Id="rId1" Type="http://schemas.openxmlformats.org/officeDocument/2006/relationships/tags" Target="../tags/tag92.xml"/><Relationship Id="rId5" Type="http://schemas.openxmlformats.org/officeDocument/2006/relationships/image" Target="../media/image22.bin"/><Relationship Id="rId4"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95.xml"/><Relationship Id="rId1" Type="http://schemas.openxmlformats.org/officeDocument/2006/relationships/tags" Target="../tags/tag94.xml"/><Relationship Id="rId5" Type="http://schemas.openxmlformats.org/officeDocument/2006/relationships/image" Target="../media/image92.bin"/><Relationship Id="rId4"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43.xml"/><Relationship Id="rId1" Type="http://schemas.openxmlformats.org/officeDocument/2006/relationships/tags" Target="../tags/tag9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5.xml"/><Relationship Id="rId1" Type="http://schemas.openxmlformats.org/officeDocument/2006/relationships/tags" Target="../tags/tag12.xml"/><Relationship Id="rId4" Type="http://schemas.openxmlformats.org/officeDocument/2006/relationships/image" Target="../media/image20.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5.xml"/><Relationship Id="rId1" Type="http://schemas.openxmlformats.org/officeDocument/2006/relationships/tags" Target="../tags/tag13.xml"/><Relationship Id="rId4" Type="http://schemas.openxmlformats.org/officeDocument/2006/relationships/image" Target="../media/image21.bin"/></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image" Target="../media/image22.bin"/><Relationship Id="rId4" Type="http://schemas.openxmlformats.org/officeDocument/2006/relationships/notesSlide" Target="../notesSlides/notesSlide9.xml"/></Relationships>
</file>

<file path=ppt/slides/slide1.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custDataLst>
              <p:custData r:id="rId2"/>
            </p:custDataLst>
          </p:nvPr>
        </p:nvSpPr>
        <p:spPr/>
        <p:txBody>
          <a:bodyPr lIns="0" tIns="0" rIns="0" bIns="45720" anchor="b"/>
          <a:lstStyle/>
          <a:p>
            <a:r>
              <a:rPr lang="en-US" dirty="0">
                <a:latin typeface="Segoe UI Semibold" panose="020B0702040204020203" pitchFamily="34" charset="0"/>
              </a:rPr>
              <a:t>Create a GUI in PowerShell</a:t>
            </a:r>
          </a:p>
        </p:txBody>
      </p:sp>
      <p:sp>
        <p:nvSpPr>
          <p:cNvPr id="4" name="Subtitle 3">
            <a:extLst>
              <a:ext uri="{FF2B5EF4-FFF2-40B4-BE49-F238E27FC236}">
                <a16:creationId xmlns:a16="http://schemas.microsoft.com/office/drawing/2014/main" id="{973B4C29-632F-4860-8613-9C0FE5AB42A0}"/>
              </a:ext>
            </a:extLst>
          </p:cNvPr>
          <p:cNvSpPr>
            <a:spLocks noGrp="1"/>
          </p:cNvSpPr>
          <p:nvPr>
            <p:ph type="subTitle" idx="1"/>
          </p:nvPr>
        </p:nvSpPr>
        <p:spPr/>
        <p:txBody>
          <a:bodyPr>
            <a:normAutofit lnSpcReduction="10000"/>
          </a:bodyPr>
          <a:lstStyle/>
          <a:p>
            <a:r>
              <a:rPr lang="en-US" dirty="0"/>
              <a:t>Module 10</a:t>
            </a:r>
          </a:p>
        </p:txBody>
      </p:sp>
    </p:spTree>
    <p:custDataLst>
      <p:tags r:id="rId1"/>
    </p:custDataLst>
    <p:extLst>
      <p:ext uri="{BB962C8B-B14F-4D97-AF65-F5344CB8AC3E}">
        <p14:creationId xmlns:p14="http://schemas.microsoft.com/office/powerpoint/2010/main" val="1266759135"/>
      </p:ext>
    </p:extLst>
  </p:cSld>
  <p:clrMapOvr>
    <a:masterClrMapping/>
  </p:clrMapOvr>
  <p:transition spd="slow"/>
</p:sld>
</file>

<file path=ppt/slides/slide10.xml><?xml version="1.0" encoding="utf-8"?>
<p:sld xmlns:a16="http://schemas.microsoft.com/office/drawing/2014/main"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2"/>
            </p:custDataLst>
          </p:nvPr>
        </p:nvSpPr>
        <p:spPr>
          <a:prstGeom prst="rect">
            <a:avLst/>
          </a:prstGeom>
          <a:ln>
            <a:noFill/>
          </a:ln>
        </p:spPr>
        <p:txBody>
          <a:bodyPr wrap="square" anchor="t">
            <a:normAutofit/>
          </a:bodyPr>
          <a:lstStyle/>
          <a:p>
            <a:r>
              <a:rPr lang="en-US" dirty="0"/>
              <a:t>Introduction to Visual Studio</a:t>
            </a:r>
          </a:p>
        </p:txBody>
      </p:sp>
      <p:pic>
        <p:nvPicPr>
          <p:cNvPr id="6" name="Picture 5">
            <a:extLst>
              <a:ext uri="{FF2B5EF4-FFF2-40B4-BE49-F238E27FC236}">
                <a16:creationId xmlns:a16="http://schemas.microsoft.com/office/drawing/2014/main" id="{EAFDCA4A-6716-4610-B5A2-F9497C466536}"/>
              </a:ext>
              <a:ext uri="{C183D7F6-B498-43B3-948B-1728B52AA6E4}">
                <adec:decorative xmlns:adec="http://schemas.microsoft.com/office/drawing/2017/decorative" val="1"/>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5333682" y="10"/>
            <a:ext cx="6858000" cy="6861514"/>
          </a:xfrm>
          <a:prstGeom prst="rect">
            <a:avLst/>
          </a:prstGeom>
          <a:noFill/>
        </p:spPr>
      </p:pic>
    </p:spTree>
    <p:custDataLst>
      <p:tags r:id="rId1"/>
    </p:custDataLst>
    <p:extLst>
      <p:ext uri="{BB962C8B-B14F-4D97-AF65-F5344CB8AC3E}">
        <p14:creationId xmlns:p14="http://schemas.microsoft.com/office/powerpoint/2010/main" val="2871099743"/>
      </p:ext>
    </p:extLst>
  </p:cSld>
  <p:clrMapOvr>
    <a:masterClrMapping/>
  </p:clrMapOvr>
  <p:transition spd="slow"/>
</p:sld>
</file>

<file path=ppt/slides/slide11.xml><?xml version="1.0" encoding="utf-8"?>
<p:sld xmlns:a16="http://schemas.microsoft.com/office/drawing/2014/main" xmlns:adec="http://schemas.microsoft.com/office/drawing/2017/decorative"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9E89D95-6FCA-45C6-981C-9C1CE7F8DD25}"/>
              </a:ext>
            </a:extLst>
          </p:cNvPr>
          <p:cNvSpPr>
            <a:spLocks noGrp="1"/>
          </p:cNvSpPr>
          <p:nvPr>
            <p:ph type="title"/>
          </p:nvPr>
        </p:nvSpPr>
        <p:spPr>
          <a:prstGeom prst="rect">
            <a:avLst/>
          </a:prstGeom>
          <a:solidFill>
            <a:schemeClr val="bg1"/>
          </a:solidFill>
          <a:ln>
            <a:noFill/>
          </a:ln>
        </p:spPr>
        <p:txBody>
          <a:bodyPr wrap="square" anchor="t">
            <a:normAutofit/>
          </a:bodyPr>
          <a:lstStyle/>
          <a:p>
            <a:r>
              <a:rPr lang="en-US"/>
              <a:t>Why Use Visual Studio for XAML?</a:t>
            </a:r>
            <a:endParaRPr lang="en-US" dirty="0"/>
          </a:p>
        </p:txBody>
      </p:sp>
      <p:graphicFrame>
        <p:nvGraphicFramePr>
          <p:cNvPr id="5" name="Text Placeholder 1">
            <a:extLst>
              <a:ext uri="{FF2B5EF4-FFF2-40B4-BE49-F238E27FC236}">
                <a16:creationId xmlns:a16="http://schemas.microsoft.com/office/drawing/2014/main" id="{94164F84-7BD9-4B6B-984B-20448FC51915}"/>
              </a:ext>
              <a:ext uri="{C183D7F6-B498-43B3-948B-1728B52AA6E4}">
                <adec:decorative xmlns:adec="http://schemas.microsoft.com/office/drawing/2017/decorative" val="1"/>
              </a:ext>
            </a:extLst>
          </p:cNvPr>
          <p:cNvGraphicFramePr/>
          <p:nvPr>
            <p:extLst>
              <p:ext uri="{D42A27DB-BD31-4B8C-83A1-F6EECF244321}">
                <p14:modId xmlns:p14="http://schemas.microsoft.com/office/powerpoint/2010/main" val="3384263179"/>
              </p:ext>
            </p:extLst>
          </p:nvPr>
        </p:nvGraphicFramePr>
        <p:xfrm>
          <a:off x="655638" y="1408114"/>
          <a:ext cx="10880726" cy="48196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126785347"/>
      </p:ext>
    </p:extLst>
  </p:cSld>
  <p:clrMapOvr>
    <a:masterClrMapping/>
  </p:clrMapOvr>
  <p:transition spd="slow"/>
</p:sld>
</file>

<file path=ppt/slides/slide12.xml><?xml version="1.0" encoding="utf-8"?>
<p:sld xmlns:a16="http://schemas.microsoft.com/office/drawing/2014/main" xmlns:adec="http://schemas.microsoft.com/office/drawing/2017/decorative"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E64F0EF-5D00-4F19-B090-4F73F1518B0E}"/>
              </a:ext>
            </a:extLst>
          </p:cNvPr>
          <p:cNvSpPr>
            <a:spLocks noGrp="1"/>
          </p:cNvSpPr>
          <p:nvPr>
            <p:ph type="title"/>
          </p:nvPr>
        </p:nvSpPr>
        <p:spPr>
          <a:prstGeom prst="rect">
            <a:avLst/>
          </a:prstGeom>
          <a:solidFill>
            <a:schemeClr val="bg1"/>
          </a:solidFill>
          <a:ln>
            <a:noFill/>
          </a:ln>
        </p:spPr>
        <p:txBody>
          <a:bodyPr wrap="square" anchor="t">
            <a:normAutofit/>
          </a:bodyPr>
          <a:lstStyle/>
          <a:p>
            <a:r>
              <a:rPr lang="en-US"/>
              <a:t>Visual Studio Editions</a:t>
            </a:r>
            <a:endParaRPr lang="en-US" dirty="0"/>
          </a:p>
        </p:txBody>
      </p:sp>
      <p:graphicFrame>
        <p:nvGraphicFramePr>
          <p:cNvPr id="8" name="Text Placeholder 5">
            <a:extLst>
              <a:ext uri="{FF2B5EF4-FFF2-40B4-BE49-F238E27FC236}">
                <a16:creationId xmlns:a16="http://schemas.microsoft.com/office/drawing/2014/main" id="{0B3CD7BD-DA26-4115-8BD3-BD24BC2607DC}"/>
              </a:ext>
              <a:ext uri="{C183D7F6-B498-43B3-948B-1728B52AA6E4}">
                <adec:decorative xmlns:adec="http://schemas.microsoft.com/office/drawing/2017/decorative" val="1"/>
              </a:ext>
            </a:extLst>
          </p:cNvPr>
          <p:cNvGraphicFramePr/>
          <p:nvPr>
            <p:extLst>
              <p:ext uri="{D42A27DB-BD31-4B8C-83A1-F6EECF244321}">
                <p14:modId xmlns:p14="http://schemas.microsoft.com/office/powerpoint/2010/main" val="2216847297"/>
              </p:ext>
            </p:extLst>
          </p:nvPr>
        </p:nvGraphicFramePr>
        <p:xfrm>
          <a:off x="655638" y="1408114"/>
          <a:ext cx="10880726" cy="48196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998940606"/>
      </p:ext>
    </p:extLst>
  </p:cSld>
  <p:clrMapOvr>
    <a:masterClrMapping/>
  </p:clrMapOvr>
  <p:transition spd="slow"/>
</p:sld>
</file>

<file path=ppt/slides/slide13.xml><?xml version="1.0" encoding="utf-8"?>
<p:sld xmlns:a16="http://schemas.microsoft.com/office/drawing/2014/main"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E64F0EF-5D00-4F19-B090-4F73F1518B0E}"/>
              </a:ext>
            </a:extLst>
          </p:cNvPr>
          <p:cNvSpPr>
            <a:spLocks noGrp="1"/>
          </p:cNvSpPr>
          <p:nvPr>
            <p:ph type="title"/>
          </p:nvPr>
        </p:nvSpPr>
        <p:spPr>
          <a:xfrm>
            <a:off x="655638" y="320040"/>
            <a:ext cx="10880725" cy="461665"/>
          </a:xfrm>
          <a:prstGeom prst="rect">
            <a:avLst/>
          </a:prstGeom>
          <a:ln>
            <a:noFill/>
          </a:ln>
        </p:spPr>
        <p:txBody>
          <a:bodyPr wrap="square" anchor="t">
            <a:normAutofit/>
          </a:bodyPr>
          <a:lstStyle/>
          <a:p>
            <a:r>
              <a:rPr lang="en-US"/>
              <a:t>Visual Studio Versions</a:t>
            </a:r>
            <a:endParaRPr lang="en-US" dirty="0"/>
          </a:p>
        </p:txBody>
      </p:sp>
      <p:sp>
        <p:nvSpPr>
          <p:cNvPr id="2" name="Content Placeholder 1">
            <a:extLst>
              <a:ext uri="{FF2B5EF4-FFF2-40B4-BE49-F238E27FC236}">
                <a16:creationId xmlns:a16="http://schemas.microsoft.com/office/drawing/2014/main" id="{ACCAB305-3912-4EC7-8337-ABFCA932C8D6}"/>
              </a:ext>
            </a:extLst>
          </p:cNvPr>
          <p:cNvSpPr>
            <a:spLocks noGrp="1"/>
          </p:cNvSpPr>
          <p:nvPr>
            <p:ph sz="quarter" idx="13"/>
          </p:nvPr>
        </p:nvSpPr>
        <p:spPr>
          <a:xfrm>
            <a:off x="655638" y="1408113"/>
            <a:ext cx="5284787" cy="4819650"/>
          </a:xfrm>
          <a:prstGeom prst="rect">
            <a:avLst/>
          </a:prstGeom>
        </p:spPr>
        <p:txBody>
          <a:bodyPr>
            <a:normAutofit/>
          </a:bodyPr>
          <a:lstStyle/>
          <a:p>
            <a:pPr marL="0" indent="0">
              <a:buNone/>
            </a:pPr>
            <a:r>
              <a:rPr lang="en-US" dirty="0"/>
              <a:t>Currently in support major versions:</a:t>
            </a:r>
          </a:p>
          <a:p>
            <a:pPr lvl="1"/>
            <a:r>
              <a:rPr lang="en-US" sz="2400"/>
              <a:t>Visual Studio 2015</a:t>
            </a:r>
          </a:p>
          <a:p>
            <a:pPr lvl="1"/>
            <a:r>
              <a:rPr lang="en-US" sz="2400"/>
              <a:t>Visual Studio 2017 </a:t>
            </a:r>
          </a:p>
          <a:p>
            <a:pPr lvl="1"/>
            <a:r>
              <a:rPr lang="en-US" sz="2400"/>
              <a:t>Visual Studio 2019</a:t>
            </a:r>
          </a:p>
          <a:p>
            <a:endParaRPr lang="en-US" dirty="0"/>
          </a:p>
          <a:p>
            <a:pPr marL="0" indent="0">
              <a:buNone/>
            </a:pPr>
            <a:r>
              <a:rPr lang="en-US" dirty="0"/>
              <a:t>Extended support major versions:</a:t>
            </a:r>
          </a:p>
          <a:p>
            <a:pPr lvl="1"/>
            <a:r>
              <a:rPr lang="en-US" sz="2400"/>
              <a:t>Visual Studio 2010</a:t>
            </a:r>
          </a:p>
          <a:p>
            <a:pPr lvl="1"/>
            <a:r>
              <a:rPr lang="en-US" sz="2400"/>
              <a:t>Visual Studio 2012</a:t>
            </a:r>
          </a:p>
          <a:p>
            <a:pPr lvl="1"/>
            <a:r>
              <a:rPr lang="en-US" sz="2400"/>
              <a:t>Visual Studio 2013</a:t>
            </a:r>
          </a:p>
          <a:p>
            <a:endParaRPr lang="en-US" dirty="0"/>
          </a:p>
        </p:txBody>
      </p:sp>
      <p:pic>
        <p:nvPicPr>
          <p:cNvPr id="11" name="Picture 10">
            <a:extLst>
              <a:ext uri="{FF2B5EF4-FFF2-40B4-BE49-F238E27FC236}">
                <a16:creationId xmlns:a16="http://schemas.microsoft.com/office/drawing/2014/main" id="{D54146EB-4A2B-40A9-9B0F-C67CF6BFCF5E}"/>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568488" y="1408113"/>
            <a:ext cx="4650961" cy="4819650"/>
          </a:xfrm>
          <a:prstGeom prst="rect">
            <a:avLst/>
          </a:prstGeom>
          <a:noFill/>
        </p:spPr>
      </p:pic>
    </p:spTree>
    <p:custDataLst>
      <p:tags r:id="rId1"/>
    </p:custDataLst>
    <p:extLst>
      <p:ext uri="{BB962C8B-B14F-4D97-AF65-F5344CB8AC3E}">
        <p14:creationId xmlns:p14="http://schemas.microsoft.com/office/powerpoint/2010/main" val="3517077129"/>
      </p:ext>
    </p:extLst>
  </p:cSld>
  <p:clrMapOvr>
    <a:masterClrMapping/>
  </p:clrMapOvr>
  <p:transition spd="slow"/>
</p:sld>
</file>

<file path=ppt/slides/slide14.xml><?xml version="1.0" encoding="utf-8"?>
<p:sld xmlns:a16="http://schemas.microsoft.com/office/drawing/2014/main"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580D33-0C5C-40CA-BD62-BE0C1F7C10EB}"/>
              </a:ext>
            </a:extLst>
          </p:cNvPr>
          <p:cNvSpPr>
            <a:spLocks noGrp="1"/>
          </p:cNvSpPr>
          <p:nvPr>
            <p:ph type="title"/>
          </p:nvPr>
        </p:nvSpPr>
        <p:spPr>
          <a:xfrm>
            <a:off x="655638" y="320040"/>
            <a:ext cx="10880725" cy="461665"/>
          </a:xfrm>
          <a:prstGeom prst="rect">
            <a:avLst/>
          </a:prstGeom>
          <a:ln>
            <a:noFill/>
          </a:ln>
        </p:spPr>
        <p:txBody>
          <a:bodyPr wrap="square" anchor="t">
            <a:normAutofit/>
          </a:bodyPr>
          <a:lstStyle/>
          <a:p>
            <a:r>
              <a:rPr lang="en-US"/>
              <a:t>VS Installation for XAML Requirements</a:t>
            </a:r>
            <a:endParaRPr lang="en-US" dirty="0"/>
          </a:p>
        </p:txBody>
      </p:sp>
      <p:sp>
        <p:nvSpPr>
          <p:cNvPr id="2" name="Text Placeholder 1">
            <a:extLst>
              <a:ext uri="{FF2B5EF4-FFF2-40B4-BE49-F238E27FC236}">
                <a16:creationId xmlns:a16="http://schemas.microsoft.com/office/drawing/2014/main" id="{5EE693D6-238F-4E0B-9C2A-85D6877DD2C3}"/>
              </a:ext>
            </a:extLst>
          </p:cNvPr>
          <p:cNvSpPr>
            <a:spLocks noGrp="1"/>
          </p:cNvSpPr>
          <p:nvPr>
            <p:ph sz="quarter" idx="13"/>
          </p:nvPr>
        </p:nvSpPr>
        <p:spPr>
          <a:xfrm>
            <a:off x="655638" y="1408113"/>
            <a:ext cx="5284787" cy="4819650"/>
          </a:xfrm>
          <a:prstGeom prst="rect">
            <a:avLst/>
          </a:prstGeom>
        </p:spPr>
        <p:txBody>
          <a:bodyPr>
            <a:normAutofit/>
          </a:bodyPr>
          <a:lstStyle/>
          <a:p>
            <a:r>
              <a:rPr lang="en-US" dirty="0"/>
              <a:t>OS and system requirements:</a:t>
            </a:r>
          </a:p>
          <a:p>
            <a:pPr lvl="1"/>
            <a:r>
              <a:rPr lang="en-US" sz="2400"/>
              <a:t>Windows 8 or newer</a:t>
            </a:r>
          </a:p>
          <a:p>
            <a:pPr lvl="1"/>
            <a:r>
              <a:rPr lang="en-US" sz="2400"/>
              <a:t>.NET Version 3.5+</a:t>
            </a:r>
          </a:p>
          <a:p>
            <a:endParaRPr lang="en-US" dirty="0"/>
          </a:p>
          <a:p>
            <a:r>
              <a:rPr lang="en-US" dirty="0"/>
              <a:t>Visual studio options:</a:t>
            </a:r>
          </a:p>
          <a:p>
            <a:pPr lvl="1"/>
            <a:r>
              <a:rPr lang="en-US" sz="2400"/>
              <a:t>.NET desktop development feature</a:t>
            </a:r>
          </a:p>
          <a:p>
            <a:endParaRPr lang="en-US" dirty="0"/>
          </a:p>
          <a:p>
            <a:r>
              <a:rPr lang="en-US" dirty="0"/>
              <a:t>Custom XAML form controls:</a:t>
            </a:r>
          </a:p>
          <a:p>
            <a:pPr lvl="1"/>
            <a:r>
              <a:rPr lang="en-US" sz="2400"/>
              <a:t>Visual Studio Blend</a:t>
            </a:r>
          </a:p>
        </p:txBody>
      </p:sp>
      <p:pic>
        <p:nvPicPr>
          <p:cNvPr id="4" name="Picture 3">
            <a:extLst>
              <a:ext uri="{FF2B5EF4-FFF2-40B4-BE49-F238E27FC236}">
                <a16:creationId xmlns:a16="http://schemas.microsoft.com/office/drawing/2014/main" id="{464F572F-6937-4013-A8CF-0D8D0CD15C35}"/>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568488" y="1408113"/>
            <a:ext cx="4650961" cy="4819650"/>
          </a:xfrm>
          <a:prstGeom prst="rect">
            <a:avLst/>
          </a:prstGeom>
          <a:noFill/>
        </p:spPr>
      </p:pic>
    </p:spTree>
    <p:custDataLst>
      <p:tags r:id="rId1"/>
    </p:custDataLst>
    <p:extLst>
      <p:ext uri="{BB962C8B-B14F-4D97-AF65-F5344CB8AC3E}">
        <p14:creationId xmlns:p14="http://schemas.microsoft.com/office/powerpoint/2010/main" val="2963866585"/>
      </p:ext>
    </p:extLst>
  </p:cSld>
  <p:clrMapOvr>
    <a:masterClrMapping/>
  </p:clrMapOvr>
  <p:transition spd="slow"/>
</p:sld>
</file>

<file path=ppt/slides/slide15.xml><?xml version="1.0" encoding="utf-8"?>
<p:sld xmlns:a16="http://schemas.microsoft.com/office/drawing/2014/main"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05213B-1598-4D59-AF62-FA9D8114A525}"/>
              </a:ext>
            </a:extLst>
          </p:cNvPr>
          <p:cNvSpPr>
            <a:spLocks noGrp="1"/>
          </p:cNvSpPr>
          <p:nvPr>
            <p:ph type="title"/>
          </p:nvPr>
        </p:nvSpPr>
        <p:spPr/>
        <p:txBody>
          <a:bodyPr/>
          <a:lstStyle/>
          <a:p>
            <a:r>
              <a:rPr lang="en-US"/>
              <a:t>Creating a XAML project</a:t>
            </a:r>
            <a:endParaRPr lang="en-US" dirty="0"/>
          </a:p>
        </p:txBody>
      </p:sp>
      <p:sp>
        <p:nvSpPr>
          <p:cNvPr id="2" name="Text Placeholder 1">
            <a:extLst>
              <a:ext uri="{FF2B5EF4-FFF2-40B4-BE49-F238E27FC236}">
                <a16:creationId xmlns:a16="http://schemas.microsoft.com/office/drawing/2014/main" id="{9C37EDC6-D00C-4DBA-83D7-8970364CE7B6}"/>
              </a:ext>
            </a:extLst>
          </p:cNvPr>
          <p:cNvSpPr>
            <a:spLocks noGrp="1"/>
          </p:cNvSpPr>
          <p:nvPr>
            <p:ph sz="quarter" idx="13"/>
          </p:nvPr>
        </p:nvSpPr>
        <p:spPr/>
        <p:txBody>
          <a:bodyPr>
            <a:normAutofit fontScale="92500" lnSpcReduction="20000"/>
          </a:bodyPr>
          <a:lstStyle/>
          <a:p>
            <a:endParaRPr lang="en-US" sz="1100" dirty="0"/>
          </a:p>
          <a:p>
            <a:r>
              <a:rPr lang="en-US" dirty="0"/>
              <a:t>File</a:t>
            </a:r>
          </a:p>
          <a:p>
            <a:endParaRPr lang="en-US" sz="1100" dirty="0"/>
          </a:p>
          <a:p>
            <a:r>
              <a:rPr lang="en-US" dirty="0"/>
              <a:t>New</a:t>
            </a:r>
          </a:p>
          <a:p>
            <a:endParaRPr lang="en-US" sz="1100" dirty="0"/>
          </a:p>
          <a:p>
            <a:r>
              <a:rPr lang="en-US" dirty="0"/>
              <a:t>Project</a:t>
            </a:r>
          </a:p>
          <a:p>
            <a:endParaRPr lang="en-US" sz="1100" dirty="0"/>
          </a:p>
          <a:p>
            <a:r>
              <a:rPr lang="en-US" dirty="0"/>
              <a:t>Windows Desktop</a:t>
            </a:r>
          </a:p>
          <a:p>
            <a:endParaRPr lang="en-US" sz="1100" dirty="0"/>
          </a:p>
          <a:p>
            <a:r>
              <a:rPr lang="en-US" dirty="0"/>
              <a:t>WPF APP</a:t>
            </a:r>
          </a:p>
          <a:p>
            <a:endParaRPr lang="en-US" sz="1100" dirty="0"/>
          </a:p>
          <a:p>
            <a:r>
              <a:rPr lang="en-US" dirty="0"/>
              <a:t>Name</a:t>
            </a:r>
          </a:p>
          <a:p>
            <a:endParaRPr lang="en-US" sz="1100" dirty="0"/>
          </a:p>
          <a:p>
            <a:r>
              <a:rPr lang="en-US" dirty="0"/>
              <a:t>Location</a:t>
            </a:r>
          </a:p>
          <a:p>
            <a:endParaRPr lang="en-US" sz="1100" dirty="0"/>
          </a:p>
          <a:p>
            <a:r>
              <a:rPr lang="en-US" dirty="0"/>
              <a:t>OK</a:t>
            </a:r>
          </a:p>
        </p:txBody>
      </p:sp>
      <p:pic>
        <p:nvPicPr>
          <p:cNvPr id="5" name="Picture 4">
            <a:extLst>
              <a:ext uri="{FF2B5EF4-FFF2-40B4-BE49-F238E27FC236}">
                <a16:creationId xmlns:a16="http://schemas.microsoft.com/office/drawing/2014/main" id="{F69A3AE0-84C5-432F-8C07-E8BEF331C3CA}"/>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5497513" y="1408113"/>
            <a:ext cx="6038850" cy="1419225"/>
          </a:xfrm>
          <a:prstGeom prst="rect">
            <a:avLst/>
          </a:prstGeom>
        </p:spPr>
      </p:pic>
      <p:pic>
        <p:nvPicPr>
          <p:cNvPr id="6" name="Picture 5">
            <a:extLst>
              <a:ext uri="{FF2B5EF4-FFF2-40B4-BE49-F238E27FC236}">
                <a16:creationId xmlns:a16="http://schemas.microsoft.com/office/drawing/2014/main" id="{90DAAE35-248C-43A5-93C3-E3A5864B65A1}"/>
              </a:ext>
              <a:ext uri="{C183D7F6-B498-43B3-948B-1728B52AA6E4}">
                <adec:decorative xmlns:adec="http://schemas.microsoft.com/office/drawing/2017/decorative" val="1"/>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953000" y="2658583"/>
            <a:ext cx="6583364" cy="3499915"/>
          </a:xfrm>
          <a:prstGeom prst="rect">
            <a:avLst/>
          </a:prstGeom>
        </p:spPr>
      </p:pic>
      <p:sp>
        <p:nvSpPr>
          <p:cNvPr id="7" name="Arrow: Right 6">
            <a:extLst>
              <a:ext uri="{FF2B5EF4-FFF2-40B4-BE49-F238E27FC236}">
                <a16:creationId xmlns:a16="http://schemas.microsoft.com/office/drawing/2014/main" id="{942BC23D-B91B-49F2-8DDE-4BC42F7D1F91}"/>
              </a:ext>
              <a:ext uri="{C183D7F6-B498-43B3-948B-1728B52AA6E4}">
                <adec:decorative xmlns:adec="http://schemas.microsoft.com/office/drawing/2017/decorative" val="1"/>
              </a:ext>
            </a:extLst>
          </p:cNvPr>
          <p:cNvSpPr/>
          <p:nvPr/>
        </p:nvSpPr>
        <p:spPr bwMode="auto">
          <a:xfrm>
            <a:off x="4278313" y="1622724"/>
            <a:ext cx="1219200" cy="340231"/>
          </a:xfrm>
          <a:prstGeom prst="rightArrow">
            <a:avLst/>
          </a:prstGeom>
          <a:solidFill>
            <a:srgbClr val="8A2BE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Arrow: Right 8">
            <a:extLst>
              <a:ext uri="{FF2B5EF4-FFF2-40B4-BE49-F238E27FC236}">
                <a16:creationId xmlns:a16="http://schemas.microsoft.com/office/drawing/2014/main" id="{8FF2038B-1766-4837-B764-2758F81A0032}"/>
              </a:ext>
              <a:ext uri="{C183D7F6-B498-43B3-948B-1728B52AA6E4}">
                <adec:decorative xmlns:adec="http://schemas.microsoft.com/office/drawing/2017/decorative" val="1"/>
              </a:ext>
            </a:extLst>
          </p:cNvPr>
          <p:cNvSpPr/>
          <p:nvPr/>
        </p:nvSpPr>
        <p:spPr bwMode="auto">
          <a:xfrm>
            <a:off x="4278313" y="1862182"/>
            <a:ext cx="1219200" cy="345568"/>
          </a:xfrm>
          <a:prstGeom prst="rightArrow">
            <a:avLst/>
          </a:prstGeom>
          <a:solidFill>
            <a:srgbClr val="8A2BE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Arrow: Right 9">
            <a:extLst>
              <a:ext uri="{FF2B5EF4-FFF2-40B4-BE49-F238E27FC236}">
                <a16:creationId xmlns:a16="http://schemas.microsoft.com/office/drawing/2014/main" id="{462A31B5-AF5A-4DA4-BE08-67A4B61EE27D}"/>
              </a:ext>
              <a:ext uri="{C183D7F6-B498-43B3-948B-1728B52AA6E4}">
                <adec:decorative xmlns:adec="http://schemas.microsoft.com/office/drawing/2017/decorative" val="1"/>
              </a:ext>
            </a:extLst>
          </p:cNvPr>
          <p:cNvSpPr/>
          <p:nvPr/>
        </p:nvSpPr>
        <p:spPr bwMode="auto">
          <a:xfrm>
            <a:off x="7325403" y="1858344"/>
            <a:ext cx="1219200" cy="347660"/>
          </a:xfrm>
          <a:prstGeom prst="rightArrow">
            <a:avLst/>
          </a:prstGeom>
          <a:solidFill>
            <a:srgbClr val="8A2BE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Arrow: Right 10">
            <a:extLst>
              <a:ext uri="{FF2B5EF4-FFF2-40B4-BE49-F238E27FC236}">
                <a16:creationId xmlns:a16="http://schemas.microsoft.com/office/drawing/2014/main" id="{1FD7D98C-7768-451E-99F2-9CD5E656CC99}"/>
              </a:ext>
              <a:ext uri="{C183D7F6-B498-43B3-948B-1728B52AA6E4}">
                <adec:decorative xmlns:adec="http://schemas.microsoft.com/office/drawing/2017/decorative" val="1"/>
              </a:ext>
            </a:extLst>
          </p:cNvPr>
          <p:cNvSpPr/>
          <p:nvPr/>
        </p:nvSpPr>
        <p:spPr bwMode="auto">
          <a:xfrm>
            <a:off x="4114800" y="3727885"/>
            <a:ext cx="1219200" cy="345568"/>
          </a:xfrm>
          <a:prstGeom prst="rightArrow">
            <a:avLst/>
          </a:prstGeom>
          <a:solidFill>
            <a:srgbClr val="8A2BE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Arrow: Right 11">
            <a:extLst>
              <a:ext uri="{FF2B5EF4-FFF2-40B4-BE49-F238E27FC236}">
                <a16:creationId xmlns:a16="http://schemas.microsoft.com/office/drawing/2014/main" id="{61B99B38-DE23-4B2D-95C8-5F599FE6F5BA}"/>
              </a:ext>
              <a:ext uri="{C183D7F6-B498-43B3-948B-1728B52AA6E4}">
                <adec:decorative xmlns:adec="http://schemas.microsoft.com/office/drawing/2017/decorative" val="1"/>
              </a:ext>
            </a:extLst>
          </p:cNvPr>
          <p:cNvSpPr/>
          <p:nvPr/>
        </p:nvSpPr>
        <p:spPr bwMode="auto">
          <a:xfrm>
            <a:off x="3756312" y="5083260"/>
            <a:ext cx="1219200" cy="274336"/>
          </a:xfrm>
          <a:prstGeom prst="rightArrow">
            <a:avLst/>
          </a:prstGeom>
          <a:solidFill>
            <a:srgbClr val="8A2BE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Arrow: Right 12">
            <a:extLst>
              <a:ext uri="{FF2B5EF4-FFF2-40B4-BE49-F238E27FC236}">
                <a16:creationId xmlns:a16="http://schemas.microsoft.com/office/drawing/2014/main" id="{9051517D-6CB7-4989-80C0-F1CB3EE91732}"/>
              </a:ext>
              <a:ext uri="{C183D7F6-B498-43B3-948B-1728B52AA6E4}">
                <adec:decorative xmlns:adec="http://schemas.microsoft.com/office/drawing/2017/decorative" val="1"/>
              </a:ext>
            </a:extLst>
          </p:cNvPr>
          <p:cNvSpPr/>
          <p:nvPr/>
        </p:nvSpPr>
        <p:spPr bwMode="auto">
          <a:xfrm>
            <a:off x="3778824" y="5257800"/>
            <a:ext cx="1219200" cy="274336"/>
          </a:xfrm>
          <a:prstGeom prst="rightArrow">
            <a:avLst/>
          </a:prstGeom>
          <a:solidFill>
            <a:srgbClr val="8A2BE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Arrow: Right 13">
            <a:extLst>
              <a:ext uri="{FF2B5EF4-FFF2-40B4-BE49-F238E27FC236}">
                <a16:creationId xmlns:a16="http://schemas.microsoft.com/office/drawing/2014/main" id="{6F691A5A-AC5D-487A-80AC-7288A97672AA}"/>
              </a:ext>
              <a:ext uri="{C183D7F6-B498-43B3-948B-1728B52AA6E4}">
                <adec:decorative xmlns:adec="http://schemas.microsoft.com/office/drawing/2017/decorative" val="1"/>
              </a:ext>
            </a:extLst>
          </p:cNvPr>
          <p:cNvSpPr/>
          <p:nvPr/>
        </p:nvSpPr>
        <p:spPr bwMode="auto">
          <a:xfrm>
            <a:off x="8915400" y="5887766"/>
            <a:ext cx="1219200" cy="325437"/>
          </a:xfrm>
          <a:prstGeom prst="rightArrow">
            <a:avLst/>
          </a:prstGeom>
          <a:solidFill>
            <a:srgbClr val="8A2BE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Arrow: Right 14">
            <a:extLst>
              <a:ext uri="{FF2B5EF4-FFF2-40B4-BE49-F238E27FC236}">
                <a16:creationId xmlns:a16="http://schemas.microsoft.com/office/drawing/2014/main" id="{0DDA5669-CAB0-4F9A-A21B-406D0590275A}"/>
              </a:ext>
              <a:ext uri="{C183D7F6-B498-43B3-948B-1728B52AA6E4}">
                <adec:decorative xmlns:adec="http://schemas.microsoft.com/office/drawing/2017/decorative" val="1"/>
              </a:ext>
            </a:extLst>
          </p:cNvPr>
          <p:cNvSpPr/>
          <p:nvPr/>
        </p:nvSpPr>
        <p:spPr bwMode="auto">
          <a:xfrm>
            <a:off x="5715000" y="3183891"/>
            <a:ext cx="1219200" cy="269856"/>
          </a:xfrm>
          <a:prstGeom prst="rightArrow">
            <a:avLst/>
          </a:prstGeom>
          <a:solidFill>
            <a:srgbClr val="8A2BE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181404058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xit" presetSubtype="0" fill="hold" grpId="1" nodeType="withEffect">
                                  <p:stCondLst>
                                    <p:cond delay="0"/>
                                  </p:stCondLst>
                                  <p:childTnLst>
                                    <p:set>
                                      <p:cBhvr>
                                        <p:cTn id="14" dur="1" fill="hold">
                                          <p:stCondLst>
                                            <p:cond delay="0"/>
                                          </p:stCondLst>
                                        </p:cTn>
                                        <p:tgtEl>
                                          <p:spTgt spid="7"/>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xit" presetSubtype="0" fill="hold" grpId="1" nodeType="withEffect">
                                  <p:stCondLst>
                                    <p:cond delay="0"/>
                                  </p:stCondLst>
                                  <p:childTnLst>
                                    <p:set>
                                      <p:cBhvr>
                                        <p:cTn id="22" dur="1" fill="hold">
                                          <p:stCondLst>
                                            <p:cond delay="0"/>
                                          </p:stCondLst>
                                        </p:cTn>
                                        <p:tgtEl>
                                          <p:spTgt spid="9"/>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par>
                          <p:cTn id="25" fill="hold">
                            <p:stCondLst>
                              <p:cond delay="0"/>
                            </p:stCondLst>
                            <p:childTnLst>
                              <p:par>
                                <p:cTn id="26" presetID="10" presetClass="entr" presetSubtype="0" fill="hold"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10"/>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
                                            <p:txEl>
                                              <p:pRg st="9" end="9"/>
                                            </p:txEl>
                                          </p:spTgt>
                                        </p:tgtEl>
                                        <p:attrNameLst>
                                          <p:attrName>style.visibility</p:attrName>
                                        </p:attrNameLst>
                                      </p:cBhvr>
                                      <p:to>
                                        <p:strVal val="visible"/>
                                      </p:to>
                                    </p:set>
                                  </p:childTnLst>
                                </p:cTn>
                              </p:par>
                              <p:par>
                                <p:cTn id="41" presetID="1" presetClass="exit" presetSubtype="0" fill="hold" grpId="1" nodeType="withEffect">
                                  <p:stCondLst>
                                    <p:cond delay="0"/>
                                  </p:stCondLst>
                                  <p:childTnLst>
                                    <p:set>
                                      <p:cBhvr>
                                        <p:cTn id="42" dur="1" fill="hold">
                                          <p:stCondLst>
                                            <p:cond delay="0"/>
                                          </p:stCondLst>
                                        </p:cTn>
                                        <p:tgtEl>
                                          <p:spTgt spid="11"/>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
                                            <p:txEl>
                                              <p:pRg st="11" end="11"/>
                                            </p:txEl>
                                          </p:spTgt>
                                        </p:tgtEl>
                                        <p:attrNameLst>
                                          <p:attrName>style.visibility</p:attrName>
                                        </p:attrNameLst>
                                      </p:cBhvr>
                                      <p:to>
                                        <p:strVal val="visible"/>
                                      </p:to>
                                    </p:set>
                                  </p:childTnLst>
                                </p:cTn>
                              </p:par>
                              <p:par>
                                <p:cTn id="49" presetID="1" presetClass="exit" presetSubtype="0" fill="hold" grpId="1" nodeType="withEffect">
                                  <p:stCondLst>
                                    <p:cond delay="0"/>
                                  </p:stCondLst>
                                  <p:childTnLst>
                                    <p:set>
                                      <p:cBhvr>
                                        <p:cTn id="50" dur="1" fill="hold">
                                          <p:stCondLst>
                                            <p:cond delay="0"/>
                                          </p:stCondLst>
                                        </p:cTn>
                                        <p:tgtEl>
                                          <p:spTgt spid="15"/>
                                        </p:tgtEl>
                                        <p:attrNameLst>
                                          <p:attrName>style.visibility</p:attrName>
                                        </p:attrNameLst>
                                      </p:cBhvr>
                                      <p:to>
                                        <p:strVal val="hidden"/>
                                      </p:to>
                                    </p:set>
                                  </p:childTnLst>
                                </p:cTn>
                              </p:par>
                              <p:par>
                                <p:cTn id="51" presetID="1" presetClass="entr" presetSubtype="0" fill="hold" grpId="0" nodeType="with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
                                            <p:txEl>
                                              <p:pRg st="13" end="13"/>
                                            </p:txEl>
                                          </p:spTgt>
                                        </p:tgtEl>
                                        <p:attrNameLst>
                                          <p:attrName>style.visibility</p:attrName>
                                        </p:attrNameLst>
                                      </p:cBhvr>
                                      <p:to>
                                        <p:strVal val="visible"/>
                                      </p:to>
                                    </p:set>
                                  </p:childTnLst>
                                </p:cTn>
                              </p:par>
                              <p:par>
                                <p:cTn id="57" presetID="1" presetClass="exit" presetSubtype="0" fill="hold" grpId="1" nodeType="withEffect">
                                  <p:stCondLst>
                                    <p:cond delay="0"/>
                                  </p:stCondLst>
                                  <p:childTnLst>
                                    <p:set>
                                      <p:cBhvr>
                                        <p:cTn id="58" dur="1" fill="hold">
                                          <p:stCondLst>
                                            <p:cond delay="0"/>
                                          </p:stCondLst>
                                        </p:cTn>
                                        <p:tgtEl>
                                          <p:spTgt spid="12"/>
                                        </p:tgtEl>
                                        <p:attrNameLst>
                                          <p:attrName>style.visibility</p:attrName>
                                        </p:attrNameLst>
                                      </p:cBhvr>
                                      <p:to>
                                        <p:strVal val="hidden"/>
                                      </p:to>
                                    </p:set>
                                  </p:childTnLst>
                                </p:cTn>
                              </p:par>
                              <p:par>
                                <p:cTn id="59" presetID="1" presetClass="entr" presetSubtype="0" fill="hold" grpId="0" nodeType="withEffect">
                                  <p:stCondLst>
                                    <p:cond delay="0"/>
                                  </p:stCondLst>
                                  <p:childTnLst>
                                    <p:set>
                                      <p:cBhvr>
                                        <p:cTn id="60" dur="1" fill="hold">
                                          <p:stCondLst>
                                            <p:cond delay="0"/>
                                          </p:stCondLst>
                                        </p:cTn>
                                        <p:tgtEl>
                                          <p:spTgt spid="1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
                                            <p:txEl>
                                              <p:pRg st="15" end="15"/>
                                            </p:txEl>
                                          </p:spTgt>
                                        </p:tgtEl>
                                        <p:attrNameLst>
                                          <p:attrName>style.visibility</p:attrName>
                                        </p:attrNameLst>
                                      </p:cBhvr>
                                      <p:to>
                                        <p:strVal val="visible"/>
                                      </p:to>
                                    </p:set>
                                  </p:childTnLst>
                                </p:cTn>
                              </p:par>
                              <p:par>
                                <p:cTn id="65" presetID="1" presetClass="exit" presetSubtype="0" fill="hold" grpId="1" nodeType="withEffect">
                                  <p:stCondLst>
                                    <p:cond delay="0"/>
                                  </p:stCondLst>
                                  <p:childTnLst>
                                    <p:set>
                                      <p:cBhvr>
                                        <p:cTn id="66" dur="1" fill="hold">
                                          <p:stCondLst>
                                            <p:cond delay="0"/>
                                          </p:stCondLst>
                                        </p:cTn>
                                        <p:tgtEl>
                                          <p:spTgt spid="13"/>
                                        </p:tgtEl>
                                        <p:attrNameLst>
                                          <p:attrName>style.visibility</p:attrName>
                                        </p:attrNameLst>
                                      </p:cBhvr>
                                      <p:to>
                                        <p:strVal val="hidden"/>
                                      </p:to>
                                    </p:set>
                                  </p:childTnLst>
                                </p:cTn>
                              </p:par>
                              <p:par>
                                <p:cTn id="67" presetID="1" presetClass="entr" presetSubtype="0" fill="hold" grpId="0" nodeType="withEffect">
                                  <p:stCondLst>
                                    <p:cond delay="0"/>
                                  </p:stCondLst>
                                  <p:childTnLst>
                                    <p:set>
                                      <p:cBhvr>
                                        <p:cTn id="6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5" grpId="0" animBg="1"/>
      <p:bldP spid="15" grpId="1" animBg="1"/>
    </p:bldLst>
  </p:timing>
</p:sld>
</file>

<file path=ppt/slides/slide16.xml><?xml version="1.0" encoding="utf-8"?>
<p:sld xmlns:a16="http://schemas.microsoft.com/office/drawing/2014/main"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1DDFD10-6E53-47FB-AF96-67A1ED119206}"/>
              </a:ext>
            </a:extLst>
          </p:cNvPr>
          <p:cNvSpPr>
            <a:spLocks noGrp="1"/>
          </p:cNvSpPr>
          <p:nvPr>
            <p:ph type="title"/>
          </p:nvPr>
        </p:nvSpPr>
        <p:spPr/>
        <p:txBody>
          <a:bodyPr/>
          <a:lstStyle/>
          <a:p>
            <a:r>
              <a:rPr lang="en-US"/>
              <a:t>Visual Studio Layout</a:t>
            </a:r>
            <a:endParaRPr lang="en-US" dirty="0"/>
          </a:p>
        </p:txBody>
      </p:sp>
      <p:sp>
        <p:nvSpPr>
          <p:cNvPr id="2" name="Text Placeholder 1">
            <a:extLst>
              <a:ext uri="{FF2B5EF4-FFF2-40B4-BE49-F238E27FC236}">
                <a16:creationId xmlns:a16="http://schemas.microsoft.com/office/drawing/2014/main" id="{FEB8E374-6BA3-401E-B7D7-83B29886091D}"/>
              </a:ext>
            </a:extLst>
          </p:cNvPr>
          <p:cNvSpPr>
            <a:spLocks noGrp="1"/>
          </p:cNvSpPr>
          <p:nvPr>
            <p:ph type="body" sz="quarter" idx="16"/>
          </p:nvPr>
        </p:nvSpPr>
        <p:spPr/>
        <p:txBody>
          <a:bodyPr>
            <a:normAutofit/>
          </a:bodyPr>
          <a:lstStyle/>
          <a:p>
            <a:pPr marL="0" indent="0">
              <a:buNone/>
            </a:pPr>
            <a:r>
              <a:rPr lang="en-US" dirty="0"/>
              <a:t>Solution Explorer</a:t>
            </a:r>
          </a:p>
          <a:p>
            <a:pPr lvl="1"/>
            <a:r>
              <a:rPr lang="en-US" dirty="0"/>
              <a:t>Open files in the solution</a:t>
            </a:r>
          </a:p>
          <a:p>
            <a:pPr lvl="1"/>
            <a:r>
              <a:rPr lang="en-US" dirty="0"/>
              <a:t>Focus on </a:t>
            </a:r>
            <a:r>
              <a:rPr lang="en-US" dirty="0" err="1"/>
              <a:t>MainWindow.xaml</a:t>
            </a:r>
            <a:endParaRPr lang="en-US" dirty="0"/>
          </a:p>
          <a:p>
            <a:endParaRPr lang="en-US" dirty="0"/>
          </a:p>
          <a:p>
            <a:r>
              <a:rPr lang="en-US" dirty="0"/>
              <a:t>Tabs</a:t>
            </a:r>
          </a:p>
          <a:p>
            <a:pPr lvl="1"/>
            <a:r>
              <a:rPr lang="en-US" dirty="0"/>
              <a:t>Files that are open</a:t>
            </a:r>
          </a:p>
          <a:p>
            <a:pPr lvl="1"/>
            <a:r>
              <a:rPr lang="en-US" dirty="0"/>
              <a:t>Focus on </a:t>
            </a:r>
            <a:r>
              <a:rPr lang="en-US" dirty="0" err="1"/>
              <a:t>MainWindow.xaml</a:t>
            </a:r>
            <a:endParaRPr lang="en-US" dirty="0"/>
          </a:p>
          <a:p>
            <a:endParaRPr lang="en-US" dirty="0"/>
          </a:p>
          <a:p>
            <a:r>
              <a:rPr lang="en-US" dirty="0"/>
              <a:t>Viewport</a:t>
            </a:r>
          </a:p>
          <a:p>
            <a:pPr lvl="1"/>
            <a:r>
              <a:rPr lang="en-US" dirty="0"/>
              <a:t>GUI with code behind</a:t>
            </a:r>
          </a:p>
          <a:p>
            <a:pPr lvl="1"/>
            <a:r>
              <a:rPr lang="en-US" dirty="0"/>
              <a:t>Code only </a:t>
            </a:r>
          </a:p>
        </p:txBody>
      </p:sp>
      <p:sp>
        <p:nvSpPr>
          <p:cNvPr id="10" name="Picture Placeholder 9">
            <a:extLst>
              <a:ext uri="{FF2B5EF4-FFF2-40B4-BE49-F238E27FC236}">
                <a16:creationId xmlns:a16="http://schemas.microsoft.com/office/drawing/2014/main" id="{C10CB4D9-7B7C-44FF-8ABC-66158BEB75F5}"/>
              </a:ext>
              <a:ext uri="{C183D7F6-B498-43B3-948B-1728B52AA6E4}">
                <adec:decorative xmlns:adec="http://schemas.microsoft.com/office/drawing/2017/decorative" val="1"/>
              </a:ext>
            </a:extLst>
          </p:cNvPr>
          <p:cNvSpPr>
            <a:spLocks noGrp="1"/>
          </p:cNvSpPr>
          <p:nvPr>
            <p:ph type="pic" sz="quarter" idx="15"/>
          </p:nvPr>
        </p:nvSpPr>
        <p:spPr/>
      </p:sp>
      <p:pic>
        <p:nvPicPr>
          <p:cNvPr id="4" name="Picture 3">
            <a:extLst>
              <a:ext uri="{FF2B5EF4-FFF2-40B4-BE49-F238E27FC236}">
                <a16:creationId xmlns:a16="http://schemas.microsoft.com/office/drawing/2014/main" id="{A7CB880D-37E0-4590-985E-6A5786FF56C0}"/>
              </a:ext>
              <a:ext uri="{C183D7F6-B498-43B3-948B-1728B52AA6E4}">
                <adec:decorative xmlns:adec="http://schemas.microsoft.com/office/drawing/2017/decorative" val="1"/>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715000" y="640788"/>
            <a:ext cx="6115711" cy="5586975"/>
          </a:xfrm>
          <a:prstGeom prst="rect">
            <a:avLst/>
          </a:prstGeom>
        </p:spPr>
      </p:pic>
      <p:sp>
        <p:nvSpPr>
          <p:cNvPr id="5" name="Rectangle 4">
            <a:extLst>
              <a:ext uri="{FF2B5EF4-FFF2-40B4-BE49-F238E27FC236}">
                <a16:creationId xmlns:a16="http://schemas.microsoft.com/office/drawing/2014/main" id="{808D82BE-62FF-45B0-B5C4-CD273AE32EAC}"/>
              </a:ext>
              <a:ext uri="{C183D7F6-B498-43B3-948B-1728B52AA6E4}">
                <adec:decorative xmlns:adec="http://schemas.microsoft.com/office/drawing/2017/decorative" val="1"/>
              </a:ext>
            </a:extLst>
          </p:cNvPr>
          <p:cNvSpPr/>
          <p:nvPr/>
        </p:nvSpPr>
        <p:spPr bwMode="auto">
          <a:xfrm>
            <a:off x="10575951" y="1274764"/>
            <a:ext cx="1066800" cy="2209800"/>
          </a:xfrm>
          <a:prstGeom prst="rect">
            <a:avLst/>
          </a:prstGeom>
          <a:solidFill>
            <a:srgbClr val="0078D4">
              <a:alpha val="50000"/>
            </a:srgb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a:extLst>
              <a:ext uri="{FF2B5EF4-FFF2-40B4-BE49-F238E27FC236}">
                <a16:creationId xmlns:a16="http://schemas.microsoft.com/office/drawing/2014/main" id="{54A1D0EA-5D42-471A-A108-644C3E4FACA6}"/>
              </a:ext>
              <a:ext uri="{C183D7F6-B498-43B3-948B-1728B52AA6E4}">
                <adec:decorative xmlns:adec="http://schemas.microsoft.com/office/drawing/2017/decorative" val="1"/>
              </a:ext>
            </a:extLst>
          </p:cNvPr>
          <p:cNvSpPr/>
          <p:nvPr/>
        </p:nvSpPr>
        <p:spPr bwMode="auto">
          <a:xfrm>
            <a:off x="5871870" y="1122364"/>
            <a:ext cx="4512807" cy="193040"/>
          </a:xfrm>
          <a:prstGeom prst="rect">
            <a:avLst/>
          </a:prstGeom>
          <a:solidFill>
            <a:srgbClr val="107C10">
              <a:alpha val="50000"/>
            </a:srgb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FFE17BE8-FD22-4D6F-8BF9-DEE810739187}"/>
              </a:ext>
              <a:ext uri="{C183D7F6-B498-43B3-948B-1728B52AA6E4}">
                <adec:decorative xmlns:adec="http://schemas.microsoft.com/office/drawing/2017/decorative" val="1"/>
              </a:ext>
            </a:extLst>
          </p:cNvPr>
          <p:cNvSpPr/>
          <p:nvPr/>
        </p:nvSpPr>
        <p:spPr bwMode="auto">
          <a:xfrm>
            <a:off x="5909392" y="1300164"/>
            <a:ext cx="4632155" cy="4089400"/>
          </a:xfrm>
          <a:prstGeom prst="rect">
            <a:avLst/>
          </a:prstGeom>
          <a:solidFill>
            <a:srgbClr val="8661C5">
              <a:alpha val="50000"/>
            </a:srgb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34982714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fade">
                                      <p:cBhvr>
                                        <p:cTn id="13" dur="500"/>
                                        <p:tgtEl>
                                          <p:spTgt spid="2">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fade">
                                      <p:cBhvr>
                                        <p:cTn id="16" dur="500"/>
                                        <p:tgtEl>
                                          <p:spTgt spid="2">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500"/>
                                        <p:tgtEl>
                                          <p:spTgt spid="2">
                                            <p:txEl>
                                              <p:pRg st="5" end="5"/>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
                                            <p:txEl>
                                              <p:pRg st="6" end="6"/>
                                            </p:txEl>
                                          </p:spTgt>
                                        </p:tgtEl>
                                        <p:attrNameLst>
                                          <p:attrName>style.visibility</p:attrName>
                                        </p:attrNameLst>
                                      </p:cBhvr>
                                      <p:to>
                                        <p:strVal val="visible"/>
                                      </p:to>
                                    </p:set>
                                    <p:animEffect transition="in" filter="fade">
                                      <p:cBhvr>
                                        <p:cTn id="30" dur="500"/>
                                        <p:tgtEl>
                                          <p:spTgt spid="2">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animEffect transition="in" filter="fade">
                                      <p:cBhvr>
                                        <p:cTn id="35" dur="500"/>
                                        <p:tgtEl>
                                          <p:spTgt spid="2">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500"/>
                                        <p:tgtEl>
                                          <p:spTgt spid="8"/>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
                                            <p:txEl>
                                              <p:pRg st="9" end="9"/>
                                            </p:txEl>
                                          </p:spTgt>
                                        </p:tgtEl>
                                        <p:attrNameLst>
                                          <p:attrName>style.visibility</p:attrName>
                                        </p:attrNameLst>
                                      </p:cBhvr>
                                      <p:to>
                                        <p:strVal val="visible"/>
                                      </p:to>
                                    </p:set>
                                    <p:animEffect transition="in" filter="fade">
                                      <p:cBhvr>
                                        <p:cTn id="41" dur="500"/>
                                        <p:tgtEl>
                                          <p:spTgt spid="2">
                                            <p:txEl>
                                              <p:pRg st="9" end="9"/>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
                                            <p:txEl>
                                              <p:pRg st="10" end="10"/>
                                            </p:txEl>
                                          </p:spTgt>
                                        </p:tgtEl>
                                        <p:attrNameLst>
                                          <p:attrName>style.visibility</p:attrName>
                                        </p:attrNameLst>
                                      </p:cBhvr>
                                      <p:to>
                                        <p:strVal val="visible"/>
                                      </p:to>
                                    </p:set>
                                    <p:animEffect transition="in" filter="fade">
                                      <p:cBhvr>
                                        <p:cTn id="44"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5" grpId="0" animBg="1"/>
      <p:bldP spid="6" grpId="0" uiExpand="1" animBg="1"/>
      <p:bldP spid="8" grpId="0" uiExpand="1" animBg="1"/>
    </p:bldLst>
  </p:timing>
</p:sld>
</file>

<file path=ppt/slides/slide17.xml><?xml version="1.0" encoding="utf-8"?>
<p:sld xmlns:a16="http://schemas.microsoft.com/office/drawing/2014/main"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1DDFD10-6E53-47FB-AF96-67A1ED119206}"/>
              </a:ext>
            </a:extLst>
          </p:cNvPr>
          <p:cNvSpPr>
            <a:spLocks noGrp="1"/>
          </p:cNvSpPr>
          <p:nvPr>
            <p:ph type="title"/>
          </p:nvPr>
        </p:nvSpPr>
        <p:spPr/>
        <p:txBody>
          <a:bodyPr/>
          <a:lstStyle/>
          <a:p>
            <a:r>
              <a:rPr lang="en-US" dirty="0"/>
              <a:t>Visual Studio Layout  (continued)</a:t>
            </a:r>
          </a:p>
        </p:txBody>
      </p:sp>
      <p:sp>
        <p:nvSpPr>
          <p:cNvPr id="2" name="Text Placeholder 1">
            <a:extLst>
              <a:ext uri="{FF2B5EF4-FFF2-40B4-BE49-F238E27FC236}">
                <a16:creationId xmlns:a16="http://schemas.microsoft.com/office/drawing/2014/main" id="{FEB8E374-6BA3-401E-B7D7-83B29886091D}"/>
              </a:ext>
            </a:extLst>
          </p:cNvPr>
          <p:cNvSpPr>
            <a:spLocks noGrp="1"/>
          </p:cNvSpPr>
          <p:nvPr>
            <p:ph type="body" sz="quarter" idx="16"/>
          </p:nvPr>
        </p:nvSpPr>
        <p:spPr/>
        <p:txBody>
          <a:bodyPr>
            <a:normAutofit fontScale="92500" lnSpcReduction="10000"/>
          </a:bodyPr>
          <a:lstStyle/>
          <a:p>
            <a:pPr marL="0" indent="0">
              <a:buNone/>
            </a:pPr>
            <a:r>
              <a:rPr lang="en-US" dirty="0"/>
              <a:t>Flyout</a:t>
            </a:r>
          </a:p>
          <a:p>
            <a:pPr marL="342900" indent="-342900">
              <a:buFont typeface="Arial" panose="020B0604020202020204" pitchFamily="34" charset="0"/>
              <a:buChar char="•"/>
            </a:pPr>
            <a:r>
              <a:rPr lang="en-US" dirty="0"/>
              <a:t>WPF controls</a:t>
            </a:r>
          </a:p>
          <a:p>
            <a:pPr marL="342900" indent="-342900">
              <a:buFont typeface="Arial" panose="020B0604020202020204" pitchFamily="34" charset="0"/>
              <a:buChar char="•"/>
            </a:pPr>
            <a:r>
              <a:rPr lang="en-US" dirty="0"/>
              <a:t>Data connectors</a:t>
            </a:r>
          </a:p>
          <a:p>
            <a:endParaRPr lang="en-US" dirty="0"/>
          </a:p>
          <a:p>
            <a:r>
              <a:rPr lang="en-US" dirty="0"/>
              <a:t>Properties &amp; Events</a:t>
            </a:r>
          </a:p>
          <a:p>
            <a:pPr marL="342900" indent="-342900">
              <a:buFont typeface="Arial" panose="020B0604020202020204" pitchFamily="34" charset="0"/>
              <a:buChar char="•"/>
            </a:pPr>
            <a:r>
              <a:rPr lang="en-US" dirty="0"/>
              <a:t>Selected object properties</a:t>
            </a:r>
          </a:p>
          <a:p>
            <a:pPr marL="342900" indent="-342900">
              <a:buFont typeface="Arial" panose="020B0604020202020204" pitchFamily="34" charset="0"/>
              <a:buChar char="•"/>
            </a:pPr>
            <a:r>
              <a:rPr lang="en-US" dirty="0"/>
              <a:t>Event triggers</a:t>
            </a:r>
          </a:p>
          <a:p>
            <a:endParaRPr lang="en-US" dirty="0"/>
          </a:p>
          <a:p>
            <a:r>
              <a:rPr lang="en-US" dirty="0"/>
              <a:t>Error List</a:t>
            </a:r>
          </a:p>
          <a:p>
            <a:pPr marL="342900" indent="-342900">
              <a:buFont typeface="Arial" panose="020B0604020202020204" pitchFamily="34" charset="0"/>
              <a:buChar char="•"/>
            </a:pPr>
            <a:r>
              <a:rPr lang="en-US" dirty="0"/>
              <a:t>Current solution Error and Warnings</a:t>
            </a:r>
          </a:p>
          <a:p>
            <a:pPr marL="342900" indent="-342900">
              <a:buFont typeface="Arial" panose="020B0604020202020204" pitchFamily="34" charset="0"/>
              <a:buChar char="•"/>
            </a:pPr>
            <a:r>
              <a:rPr lang="en-US" dirty="0"/>
              <a:t>Bing search Remediation</a:t>
            </a:r>
          </a:p>
          <a:p>
            <a:endParaRPr lang="en-US" dirty="0"/>
          </a:p>
        </p:txBody>
      </p:sp>
      <p:sp>
        <p:nvSpPr>
          <p:cNvPr id="5" name="Picture Placeholder 4">
            <a:extLst>
              <a:ext uri="{FF2B5EF4-FFF2-40B4-BE49-F238E27FC236}">
                <a16:creationId xmlns:a16="http://schemas.microsoft.com/office/drawing/2014/main" id="{BDB0A9E9-F4F0-4041-9184-769BFE5513F5}"/>
              </a:ext>
              <a:ext uri="{C183D7F6-B498-43B3-948B-1728B52AA6E4}">
                <adec:decorative xmlns:adec="http://schemas.microsoft.com/office/drawing/2017/decorative" val="1"/>
              </a:ext>
            </a:extLst>
          </p:cNvPr>
          <p:cNvSpPr>
            <a:spLocks noGrp="1"/>
          </p:cNvSpPr>
          <p:nvPr>
            <p:ph type="pic" sz="quarter" idx="15"/>
          </p:nvPr>
        </p:nvSpPr>
        <p:spPr/>
      </p:sp>
      <p:pic>
        <p:nvPicPr>
          <p:cNvPr id="4" name="Picture 3">
            <a:extLst>
              <a:ext uri="{FF2B5EF4-FFF2-40B4-BE49-F238E27FC236}">
                <a16:creationId xmlns:a16="http://schemas.microsoft.com/office/drawing/2014/main" id="{A7CB880D-37E0-4590-985E-6A5786FF56C0}"/>
              </a:ext>
              <a:ext uri="{C183D7F6-B498-43B3-948B-1728B52AA6E4}">
                <adec:decorative xmlns:adec="http://schemas.microsoft.com/office/drawing/2017/decorative" val="1"/>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695289" y="643215"/>
            <a:ext cx="6115711" cy="5586975"/>
          </a:xfrm>
          <a:prstGeom prst="rect">
            <a:avLst/>
          </a:prstGeom>
        </p:spPr>
      </p:pic>
      <p:sp>
        <p:nvSpPr>
          <p:cNvPr id="6" name="Rectangle 5">
            <a:extLst>
              <a:ext uri="{FF2B5EF4-FFF2-40B4-BE49-F238E27FC236}">
                <a16:creationId xmlns:a16="http://schemas.microsoft.com/office/drawing/2014/main" id="{54A1D0EA-5D42-471A-A108-644C3E4FACA6}"/>
              </a:ext>
              <a:ext uri="{C183D7F6-B498-43B3-948B-1728B52AA6E4}">
                <adec:decorative xmlns:adec="http://schemas.microsoft.com/office/drawing/2017/decorative" val="1"/>
              </a:ext>
            </a:extLst>
          </p:cNvPr>
          <p:cNvSpPr/>
          <p:nvPr/>
        </p:nvSpPr>
        <p:spPr bwMode="auto">
          <a:xfrm>
            <a:off x="5692969" y="1124791"/>
            <a:ext cx="208281" cy="2362200"/>
          </a:xfrm>
          <a:prstGeom prst="rect">
            <a:avLst/>
          </a:prstGeom>
          <a:solidFill>
            <a:srgbClr val="0078D4">
              <a:alpha val="50000"/>
            </a:srgb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a:extLst>
              <a:ext uri="{FF2B5EF4-FFF2-40B4-BE49-F238E27FC236}">
                <a16:creationId xmlns:a16="http://schemas.microsoft.com/office/drawing/2014/main" id="{52C3FBF6-AF31-4BF5-909D-797EDE011726}"/>
              </a:ext>
              <a:ext uri="{C183D7F6-B498-43B3-948B-1728B52AA6E4}">
                <adec:decorative xmlns:adec="http://schemas.microsoft.com/office/drawing/2017/decorative" val="1"/>
              </a:ext>
            </a:extLst>
          </p:cNvPr>
          <p:cNvSpPr/>
          <p:nvPr/>
        </p:nvSpPr>
        <p:spPr bwMode="auto">
          <a:xfrm>
            <a:off x="10480040" y="3486990"/>
            <a:ext cx="1219200" cy="2743199"/>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04A37093-2C57-475C-BD75-167687BA8D89}"/>
              </a:ext>
              <a:ext uri="{C183D7F6-B498-43B3-948B-1728B52AA6E4}">
                <adec:decorative xmlns:adec="http://schemas.microsoft.com/office/drawing/2017/decorative" val="1"/>
              </a:ext>
            </a:extLst>
          </p:cNvPr>
          <p:cNvSpPr/>
          <p:nvPr/>
        </p:nvSpPr>
        <p:spPr bwMode="auto">
          <a:xfrm>
            <a:off x="5831840" y="5468191"/>
            <a:ext cx="4724400" cy="711710"/>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390068090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fade">
                                      <p:cBhvr>
                                        <p:cTn id="13" dur="500"/>
                                        <p:tgtEl>
                                          <p:spTgt spid="2">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fade">
                                      <p:cBhvr>
                                        <p:cTn id="16" dur="500"/>
                                        <p:tgtEl>
                                          <p:spTgt spid="2">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500"/>
                                        <p:tgtEl>
                                          <p:spTgt spid="2">
                                            <p:txEl>
                                              <p:pRg st="5" end="5"/>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
                                            <p:txEl>
                                              <p:pRg st="6" end="6"/>
                                            </p:txEl>
                                          </p:spTgt>
                                        </p:tgtEl>
                                        <p:attrNameLst>
                                          <p:attrName>style.visibility</p:attrName>
                                        </p:attrNameLst>
                                      </p:cBhvr>
                                      <p:to>
                                        <p:strVal val="visible"/>
                                      </p:to>
                                    </p:set>
                                    <p:animEffect transition="in" filter="fade">
                                      <p:cBhvr>
                                        <p:cTn id="30" dur="500"/>
                                        <p:tgtEl>
                                          <p:spTgt spid="2">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animEffect transition="in" filter="fade">
                                      <p:cBhvr>
                                        <p:cTn id="35" dur="500"/>
                                        <p:tgtEl>
                                          <p:spTgt spid="2">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
                                            <p:txEl>
                                              <p:pRg st="9" end="9"/>
                                            </p:txEl>
                                          </p:spTgt>
                                        </p:tgtEl>
                                        <p:attrNameLst>
                                          <p:attrName>style.visibility</p:attrName>
                                        </p:attrNameLst>
                                      </p:cBhvr>
                                      <p:to>
                                        <p:strVal val="visible"/>
                                      </p:to>
                                    </p:set>
                                    <p:animEffect transition="in" filter="fade">
                                      <p:cBhvr>
                                        <p:cTn id="41" dur="500"/>
                                        <p:tgtEl>
                                          <p:spTgt spid="2">
                                            <p:txEl>
                                              <p:pRg st="9" end="9"/>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
                                            <p:txEl>
                                              <p:pRg st="10" end="10"/>
                                            </p:txEl>
                                          </p:spTgt>
                                        </p:tgtEl>
                                        <p:attrNameLst>
                                          <p:attrName>style.visibility</p:attrName>
                                        </p:attrNameLst>
                                      </p:cBhvr>
                                      <p:to>
                                        <p:strVal val="visible"/>
                                      </p:to>
                                    </p:set>
                                    <p:animEffect transition="in" filter="fade">
                                      <p:cBhvr>
                                        <p:cTn id="44"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6" grpId="0" animBg="1"/>
      <p:bldP spid="10" grpId="0" animBg="1"/>
      <p:bldP spid="12" grpId="0" animBg="1"/>
    </p:bldLst>
  </p:timing>
</p:sld>
</file>

<file path=ppt/slides/slide18.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dirty="0"/>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dirty="0"/>
              <a:t>Visual Studio</a:t>
            </a:r>
          </a:p>
        </p:txBody>
      </p:sp>
      <p:pic>
        <p:nvPicPr>
          <p:cNvPr id="5" name="Demo 01" descr="A person standing in front of a screen.">
            <a:extLst>
              <a:ext uri="{FF2B5EF4-FFF2-40B4-BE49-F238E27FC236}">
                <a16:creationId xmlns:a16="http://schemas.microsoft.com/office/drawing/2014/main" id="{5B00A5C1-9FA6-4339-A188-9262C2A8175C}"/>
              </a:ext>
            </a:extLst>
          </p:cNvPr>
          <p:cNvPicPr>
            <a:picLocks noGrp="1" noChangeAspect="1"/>
          </p:cNvPicPr>
          <p:nvPr>
            <p:ph type="pic" sz="quarter" idx="15"/>
            <p:custDataLst>
              <p:tags r:id="rId2"/>
            </p:custDataLst>
          </p:nvPr>
        </p:nvPicPr>
        <p:blipFill>
          <a:blip r:embed="rId5" cstate="email">
            <a:extLst>
              <a:ext uri="{28A0092B-C50C-407E-A947-70E740481C1C}">
                <a14:useLocalDpi xmlns:a14="http://schemas.microsoft.com/office/drawing/2010/main"/>
              </a:ext>
            </a:extLst>
          </a:blip>
          <a:srcRect t="5543" b="5543"/>
          <a:stretch>
            <a:fillRect/>
          </a:stretch>
        </p:blipFill>
        <p:spPr>
          <a:prstGeom prst="rect">
            <a:avLst/>
          </a:prstGeom>
        </p:spPr>
      </p:pic>
    </p:spTree>
    <p:custDataLst>
      <p:tags r:id="rId1"/>
    </p:custDataLst>
    <p:extLst>
      <p:ext uri="{BB962C8B-B14F-4D97-AF65-F5344CB8AC3E}">
        <p14:creationId xmlns:p14="http://schemas.microsoft.com/office/powerpoint/2010/main" val="734429818"/>
      </p:ext>
    </p:extLst>
  </p:cSld>
  <p:clrMapOvr>
    <a:masterClrMapping/>
  </p:clrMapOvr>
  <p:transition spd="slow"/>
</p:sld>
</file>

<file path=ppt/slides/slide19.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dirty="0"/>
              <a:t>Questions?</a:t>
            </a:r>
          </a:p>
        </p:txBody>
      </p:sp>
      <p:sp>
        <p:nvSpPr>
          <p:cNvPr id="15" name="Text Placeholder 14">
            <a:extLst>
              <a:ext uri="{FF2B5EF4-FFF2-40B4-BE49-F238E27FC236}">
                <a16:creationId xmlns:a16="http://schemas.microsoft.com/office/drawing/2014/main" id="{6DAA8F88-5BE5-4DEB-B8E1-CCA52313CEB8}"/>
              </a:ext>
            </a:extLst>
          </p:cNvPr>
          <p:cNvSpPr>
            <a:spLocks noGrp="1"/>
          </p:cNvSpPr>
          <p:nvPr>
            <p:ph type="body" sz="quarter" idx="10"/>
          </p:nvPr>
        </p:nvSpPr>
        <p:spPr/>
        <p:txBody>
          <a:bodyPr/>
          <a:lstStyle/>
          <a:p>
            <a:endParaRPr lang="en-US" dirty="0"/>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prstGeom prst="rect">
            <a:avLst/>
          </a:prstGeom>
        </p:spPr>
      </p:pic>
    </p:spTree>
    <p:custDataLst>
      <p:tags r:id="rId1"/>
    </p:custDataLst>
    <p:extLst>
      <p:ext uri="{BB962C8B-B14F-4D97-AF65-F5344CB8AC3E}">
        <p14:creationId xmlns:p14="http://schemas.microsoft.com/office/powerpoint/2010/main" val="419208878"/>
      </p:ext>
    </p:extLst>
  </p:cSld>
  <p:clrMapOvr>
    <a:masterClrMapping/>
  </p:clrMapOvr>
  <p:transition spd="slow"/>
</p:sld>
</file>

<file path=ppt/slides/slide2.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79B42-69EC-4737-A1D3-6170002B2FA4}"/>
              </a:ext>
            </a:extLst>
          </p:cNvPr>
          <p:cNvSpPr>
            <a:spLocks noGrp="1"/>
          </p:cNvSpPr>
          <p:nvPr>
            <p:ph type="title" idx="4294967295"/>
          </p:nvPr>
        </p:nvSpPr>
        <p:spPr>
          <a:xfrm>
            <a:off x="536575" y="288925"/>
            <a:ext cx="11655425" cy="900113"/>
          </a:xfrm>
        </p:spPr>
        <p:txBody>
          <a:bodyPr/>
          <a:lstStyle/>
          <a:p>
            <a:r>
              <a:rPr lang="en-US" dirty="0">
                <a:noFill/>
              </a:rPr>
              <a:t>Disclaimer</a:t>
            </a:r>
          </a:p>
        </p:txBody>
      </p:sp>
    </p:spTree>
    <p:custDataLst>
      <p:tags r:id="rId1"/>
    </p:custDataLst>
    <p:extLst>
      <p:ext uri="{BB962C8B-B14F-4D97-AF65-F5344CB8AC3E}">
        <p14:creationId xmlns:p14="http://schemas.microsoft.com/office/powerpoint/2010/main" val="4141703244"/>
      </p:ext>
    </p:extLst>
  </p:cSld>
  <p:clrMapOvr>
    <a:masterClrMapping/>
  </p:clrMapOvr>
  <p:transition spd="slow"/>
</p:sld>
</file>

<file path=ppt/slides/slide20.xml><?xml version="1.0" encoding="utf-8"?>
<p:sld xmlns:a16="http://schemas.microsoft.com/office/drawing/2014/main"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2"/>
            </p:custDataLst>
          </p:nvPr>
        </p:nvSpPr>
        <p:spPr>
          <a:prstGeom prst="rect">
            <a:avLst/>
          </a:prstGeom>
          <a:ln>
            <a:noFill/>
          </a:ln>
        </p:spPr>
        <p:txBody>
          <a:bodyPr wrap="square" anchor="t">
            <a:normAutofit/>
          </a:bodyPr>
          <a:lstStyle/>
          <a:p>
            <a:r>
              <a:rPr lang="en-US" dirty="0"/>
              <a:t>Graphical User Interface Design</a:t>
            </a:r>
          </a:p>
        </p:txBody>
      </p:sp>
      <p:sp>
        <p:nvSpPr>
          <p:cNvPr id="3" name="Picture Placeholder 2">
            <a:extLst>
              <a:ext uri="{FF2B5EF4-FFF2-40B4-BE49-F238E27FC236}">
                <a16:creationId xmlns:a16="http://schemas.microsoft.com/office/drawing/2014/main" id="{BCD788A8-596F-4394-AD6F-6E3BA68B7691}"/>
              </a:ext>
              <a:ext uri="{C183D7F6-B498-43B3-948B-1728B52AA6E4}">
                <adec:decorative xmlns:adec="http://schemas.microsoft.com/office/drawing/2017/decorative" val="1"/>
              </a:ext>
            </a:extLst>
          </p:cNvPr>
          <p:cNvSpPr>
            <a:spLocks noGrp="1"/>
          </p:cNvSpPr>
          <p:nvPr>
            <p:ph type="pic" sz="quarter" idx="15"/>
          </p:nvPr>
        </p:nvSpPr>
        <p:spPr/>
      </p:sp>
      <p:pic>
        <p:nvPicPr>
          <p:cNvPr id="6" name="Picture 5">
            <a:extLst>
              <a:ext uri="{FF2B5EF4-FFF2-40B4-BE49-F238E27FC236}">
                <a16:creationId xmlns:a16="http://schemas.microsoft.com/office/drawing/2014/main" id="{7AA8A8E5-7F35-49FD-8006-8BDD2A32492F}"/>
              </a:ext>
              <a:ext uri="{C183D7F6-B498-43B3-948B-1728B52AA6E4}">
                <adec:decorative xmlns:adec="http://schemas.microsoft.com/office/drawing/2017/decorative" val="1"/>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5333682" y="10"/>
            <a:ext cx="6858000" cy="6861514"/>
          </a:xfrm>
          <a:prstGeom prst="rect">
            <a:avLst/>
          </a:prstGeom>
          <a:noFill/>
        </p:spPr>
      </p:pic>
    </p:spTree>
    <p:custDataLst>
      <p:tags r:id="rId1"/>
    </p:custDataLst>
    <p:extLst>
      <p:ext uri="{BB962C8B-B14F-4D97-AF65-F5344CB8AC3E}">
        <p14:creationId xmlns:p14="http://schemas.microsoft.com/office/powerpoint/2010/main" val="902272526"/>
      </p:ext>
    </p:extLst>
  </p:cSld>
  <p:clrMapOvr>
    <a:masterClrMapping/>
  </p:clrMapOvr>
  <p:transition spd="slow"/>
</p:sld>
</file>

<file path=ppt/slides/slide21.xml><?xml version="1.0" encoding="utf-8"?>
<p:sld xmlns:a16="http://schemas.microsoft.com/office/drawing/2014/main" xmlns:adec="http://schemas.microsoft.com/office/drawing/2017/decorative"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E64F0EF-5D00-4F19-B090-4F73F1518B0E}"/>
              </a:ext>
            </a:extLst>
          </p:cNvPr>
          <p:cNvSpPr>
            <a:spLocks noGrp="1"/>
          </p:cNvSpPr>
          <p:nvPr>
            <p:ph type="title"/>
          </p:nvPr>
        </p:nvSpPr>
        <p:spPr/>
        <p:txBody>
          <a:bodyPr/>
          <a:lstStyle/>
          <a:p>
            <a:r>
              <a:rPr lang="en-US"/>
              <a:t>WPF GUI design</a:t>
            </a:r>
            <a:endParaRPr lang="en-US" dirty="0"/>
          </a:p>
        </p:txBody>
      </p:sp>
      <p:sp>
        <p:nvSpPr>
          <p:cNvPr id="5" name="Text Placeholder 4">
            <a:extLst>
              <a:ext uri="{FF2B5EF4-FFF2-40B4-BE49-F238E27FC236}">
                <a16:creationId xmlns:a16="http://schemas.microsoft.com/office/drawing/2014/main" id="{2BB6CE03-897F-4E28-BE8D-2421C106FF7B}"/>
              </a:ext>
            </a:extLst>
          </p:cNvPr>
          <p:cNvSpPr>
            <a:spLocks noGrp="1"/>
          </p:cNvSpPr>
          <p:nvPr>
            <p:ph type="subTitle" idx="1"/>
          </p:nvPr>
        </p:nvSpPr>
        <p:spPr/>
        <p:txBody>
          <a:bodyPr/>
          <a:lstStyle/>
          <a:p>
            <a:pPr marL="0" indent="0">
              <a:buNone/>
            </a:pPr>
            <a:r>
              <a:rPr lang="en-US" dirty="0"/>
              <a:t>What makes a good User Interface ??</a:t>
            </a:r>
          </a:p>
        </p:txBody>
      </p:sp>
      <p:pic>
        <p:nvPicPr>
          <p:cNvPr id="2" name="Picture 1">
            <a:extLst>
              <a:ext uri="{FF2B5EF4-FFF2-40B4-BE49-F238E27FC236}">
                <a16:creationId xmlns:a16="http://schemas.microsoft.com/office/drawing/2014/main" id="{E9CBD644-3050-4FEE-8129-F6DF42703D9F}"/>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3638550" y="2046288"/>
            <a:ext cx="4914900" cy="4181475"/>
          </a:xfrm>
          <a:prstGeom prst="rect">
            <a:avLst/>
          </a:prstGeom>
        </p:spPr>
      </p:pic>
      <p:sp>
        <p:nvSpPr>
          <p:cNvPr id="8" name="TextBox 7">
            <a:extLst>
              <a:ext uri="{FF2B5EF4-FFF2-40B4-BE49-F238E27FC236}">
                <a16:creationId xmlns:a16="http://schemas.microsoft.com/office/drawing/2014/main" id="{413AFE7A-9F19-4F2A-BC56-D052BAA5430C}"/>
              </a:ext>
            </a:extLst>
          </p:cNvPr>
          <p:cNvSpPr txBox="1"/>
          <p:nvPr/>
        </p:nvSpPr>
        <p:spPr>
          <a:xfrm>
            <a:off x="655638" y="2423645"/>
            <a:ext cx="2982911" cy="3804118"/>
          </a:xfrm>
          <a:prstGeom prst="rect">
            <a:avLst/>
          </a:prstGeom>
          <a:noFill/>
        </p:spPr>
        <p:txBody>
          <a:bodyPr wrap="square" lIns="182880" tIns="146304" rIns="182880" bIns="146304" rtlCol="0">
            <a:spAutoFit/>
          </a:bodyPr>
          <a:lstStyle/>
          <a:p>
            <a:pPr>
              <a:lnSpc>
                <a:spcPct val="90000"/>
              </a:lnSpc>
              <a:spcAft>
                <a:spcPts val="600"/>
              </a:spcAft>
            </a:pPr>
            <a:r>
              <a:rPr lang="en-US" sz="2200" dirty="0">
                <a:gradFill>
                  <a:gsLst>
                    <a:gs pos="2917">
                      <a:schemeClr val="tx1"/>
                    </a:gs>
                    <a:gs pos="30000">
                      <a:schemeClr val="tx1"/>
                    </a:gs>
                  </a:gsLst>
                  <a:lin ang="5400000" scaled="0"/>
                </a:gradFill>
              </a:rPr>
              <a:t>Minimize:</a:t>
            </a:r>
          </a:p>
          <a:p>
            <a:pPr marL="800130" lvl="1" indent="-342900">
              <a:lnSpc>
                <a:spcPct val="90000"/>
              </a:lnSpc>
              <a:spcAft>
                <a:spcPts val="600"/>
              </a:spcAft>
              <a:buFont typeface="Arial" panose="020B0604020202020204" pitchFamily="34" charset="0"/>
              <a:buChar char="•"/>
            </a:pPr>
            <a:r>
              <a:rPr lang="en-US" sz="2200" dirty="0">
                <a:gradFill>
                  <a:gsLst>
                    <a:gs pos="2917">
                      <a:schemeClr val="tx1"/>
                    </a:gs>
                    <a:gs pos="30000">
                      <a:schemeClr val="tx1"/>
                    </a:gs>
                  </a:gsLst>
                  <a:lin ang="5400000" scaled="0"/>
                </a:gradFill>
              </a:rPr>
              <a:t>Input fields</a:t>
            </a:r>
          </a:p>
          <a:p>
            <a:pPr marL="800130" lvl="1" indent="-342900">
              <a:lnSpc>
                <a:spcPct val="90000"/>
              </a:lnSpc>
              <a:spcAft>
                <a:spcPts val="600"/>
              </a:spcAft>
              <a:buFont typeface="Arial" panose="020B0604020202020204" pitchFamily="34" charset="0"/>
              <a:buChar char="•"/>
            </a:pPr>
            <a:r>
              <a:rPr lang="en-US" sz="2200" dirty="0">
                <a:gradFill>
                  <a:gsLst>
                    <a:gs pos="2917">
                      <a:schemeClr val="tx1"/>
                    </a:gs>
                    <a:gs pos="30000">
                      <a:schemeClr val="tx1"/>
                    </a:gs>
                  </a:gsLst>
                  <a:lin ang="5400000" scaled="0"/>
                </a:gradFill>
              </a:rPr>
              <a:t>Amount of buttons</a:t>
            </a:r>
          </a:p>
          <a:p>
            <a:pPr marL="800130" lvl="1" indent="-342900">
              <a:lnSpc>
                <a:spcPct val="90000"/>
              </a:lnSpc>
              <a:spcAft>
                <a:spcPts val="600"/>
              </a:spcAft>
              <a:buFont typeface="Arial" panose="020B0604020202020204" pitchFamily="34" charset="0"/>
              <a:buChar char="•"/>
            </a:pPr>
            <a:endParaRPr lang="en-US" sz="2200" dirty="0">
              <a:gradFill>
                <a:gsLst>
                  <a:gs pos="2917">
                    <a:schemeClr val="tx1"/>
                  </a:gs>
                  <a:gs pos="30000">
                    <a:schemeClr val="tx1"/>
                  </a:gs>
                </a:gsLst>
                <a:lin ang="5400000" scaled="0"/>
              </a:gradFill>
            </a:endParaRPr>
          </a:p>
          <a:p>
            <a:pPr>
              <a:lnSpc>
                <a:spcPct val="90000"/>
              </a:lnSpc>
              <a:spcAft>
                <a:spcPts val="600"/>
              </a:spcAft>
            </a:pPr>
            <a:r>
              <a:rPr lang="en-US" sz="2200" dirty="0">
                <a:gradFill>
                  <a:gsLst>
                    <a:gs pos="2917">
                      <a:schemeClr val="tx1"/>
                    </a:gs>
                    <a:gs pos="30000">
                      <a:schemeClr val="tx1"/>
                    </a:gs>
                  </a:gsLst>
                  <a:lin ang="5400000" scaled="0"/>
                </a:gradFill>
              </a:rPr>
              <a:t>Tabs:</a:t>
            </a:r>
          </a:p>
          <a:p>
            <a:pPr marL="800130" lvl="1" indent="-342900">
              <a:lnSpc>
                <a:spcPct val="90000"/>
              </a:lnSpc>
              <a:spcAft>
                <a:spcPts val="600"/>
              </a:spcAft>
              <a:buFont typeface="Arial" panose="020B0604020202020204" pitchFamily="34" charset="0"/>
              <a:buChar char="•"/>
            </a:pPr>
            <a:r>
              <a:rPr lang="en-US" sz="2200" dirty="0">
                <a:gradFill>
                  <a:gsLst>
                    <a:gs pos="2917">
                      <a:schemeClr val="tx1"/>
                    </a:gs>
                    <a:gs pos="30000">
                      <a:schemeClr val="tx1"/>
                    </a:gs>
                  </a:gsLst>
                  <a:lin ang="5400000" scaled="0"/>
                </a:gradFill>
              </a:rPr>
              <a:t>Help with large amounts of data</a:t>
            </a:r>
          </a:p>
          <a:p>
            <a:pPr marL="342900" indent="-342900">
              <a:lnSpc>
                <a:spcPct val="90000"/>
              </a:lnSpc>
              <a:spcAft>
                <a:spcPts val="600"/>
              </a:spcAft>
              <a:buFont typeface="Arial" panose="020B0604020202020204" pitchFamily="34" charset="0"/>
              <a:buChar char="•"/>
            </a:pPr>
            <a:endParaRPr lang="en-US" sz="2200" dirty="0">
              <a:gradFill>
                <a:gsLst>
                  <a:gs pos="2917">
                    <a:schemeClr val="tx1"/>
                  </a:gs>
                  <a:gs pos="30000">
                    <a:schemeClr val="tx1"/>
                  </a:gs>
                </a:gsLst>
                <a:lin ang="5400000" scaled="0"/>
              </a:gradFill>
            </a:endParaRPr>
          </a:p>
        </p:txBody>
      </p:sp>
      <p:sp>
        <p:nvSpPr>
          <p:cNvPr id="9" name="TextBox 8">
            <a:extLst>
              <a:ext uri="{FF2B5EF4-FFF2-40B4-BE49-F238E27FC236}">
                <a16:creationId xmlns:a16="http://schemas.microsoft.com/office/drawing/2014/main" id="{92F2D255-A3FD-466C-83DA-70DFFFCC3098}"/>
              </a:ext>
            </a:extLst>
          </p:cNvPr>
          <p:cNvSpPr txBox="1"/>
          <p:nvPr/>
        </p:nvSpPr>
        <p:spPr>
          <a:xfrm>
            <a:off x="8763000" y="2374729"/>
            <a:ext cx="2773362" cy="4108817"/>
          </a:xfrm>
          <a:prstGeom prst="rect">
            <a:avLst/>
          </a:prstGeom>
          <a:noFill/>
        </p:spPr>
        <p:txBody>
          <a:bodyPr wrap="square" lIns="182880" tIns="146304" rIns="182880" bIns="146304" rtlCol="0">
            <a:spAutoFit/>
          </a:bodyPr>
          <a:lstStyle/>
          <a:p>
            <a:pPr>
              <a:lnSpc>
                <a:spcPct val="90000"/>
              </a:lnSpc>
              <a:spcAft>
                <a:spcPts val="600"/>
              </a:spcAft>
            </a:pPr>
            <a:r>
              <a:rPr lang="en-US" sz="2200" dirty="0">
                <a:gradFill>
                  <a:gsLst>
                    <a:gs pos="2917">
                      <a:schemeClr val="tx1"/>
                    </a:gs>
                    <a:gs pos="30000">
                      <a:schemeClr val="tx1"/>
                    </a:gs>
                  </a:gsLst>
                  <a:lin ang="5400000" scaled="0"/>
                </a:gradFill>
              </a:rPr>
              <a:t>Scale:</a:t>
            </a:r>
          </a:p>
          <a:p>
            <a:pPr marL="800130" lvl="1" indent="-342900">
              <a:lnSpc>
                <a:spcPct val="90000"/>
              </a:lnSpc>
              <a:spcAft>
                <a:spcPts val="600"/>
              </a:spcAft>
              <a:buFont typeface="Arial" panose="020B0604020202020204" pitchFamily="34" charset="0"/>
              <a:buChar char="•"/>
            </a:pPr>
            <a:r>
              <a:rPr lang="en-US" sz="2200" dirty="0">
                <a:gradFill>
                  <a:gsLst>
                    <a:gs pos="2917">
                      <a:schemeClr val="tx1"/>
                    </a:gs>
                    <a:gs pos="30000">
                      <a:schemeClr val="tx1"/>
                    </a:gs>
                  </a:gsLst>
                  <a:lin ang="5400000" scaled="0"/>
                </a:gradFill>
              </a:rPr>
              <a:t>Scale background</a:t>
            </a:r>
          </a:p>
          <a:p>
            <a:pPr marL="800130" lvl="1" indent="-342900">
              <a:lnSpc>
                <a:spcPct val="90000"/>
              </a:lnSpc>
              <a:spcAft>
                <a:spcPts val="600"/>
              </a:spcAft>
              <a:buFont typeface="Arial" panose="020B0604020202020204" pitchFamily="34" charset="0"/>
              <a:buChar char="•"/>
            </a:pPr>
            <a:r>
              <a:rPr lang="en-US" sz="2200" dirty="0">
                <a:gradFill>
                  <a:gsLst>
                    <a:gs pos="2917">
                      <a:schemeClr val="tx1"/>
                    </a:gs>
                    <a:gs pos="30000">
                      <a:schemeClr val="tx1"/>
                    </a:gs>
                  </a:gsLst>
                  <a:lin ang="5400000" scaled="0"/>
                </a:gradFill>
              </a:rPr>
              <a:t>Scale images</a:t>
            </a:r>
          </a:p>
          <a:p>
            <a:pPr marL="800130" lvl="1" indent="-342900">
              <a:lnSpc>
                <a:spcPct val="90000"/>
              </a:lnSpc>
              <a:spcAft>
                <a:spcPts val="600"/>
              </a:spcAft>
              <a:buFont typeface="Arial" panose="020B0604020202020204" pitchFamily="34" charset="0"/>
              <a:buChar char="•"/>
            </a:pPr>
            <a:r>
              <a:rPr lang="en-US" sz="2200" dirty="0">
                <a:gradFill>
                  <a:gsLst>
                    <a:gs pos="2917">
                      <a:schemeClr val="tx1"/>
                    </a:gs>
                    <a:gs pos="30000">
                      <a:schemeClr val="tx1"/>
                    </a:gs>
                  </a:gsLst>
                  <a:lin ang="5400000" scaled="0"/>
                </a:gradFill>
              </a:rPr>
              <a:t>Scale input boxes</a:t>
            </a:r>
          </a:p>
          <a:p>
            <a:pPr>
              <a:lnSpc>
                <a:spcPct val="90000"/>
              </a:lnSpc>
              <a:spcAft>
                <a:spcPts val="600"/>
              </a:spcAft>
            </a:pPr>
            <a:r>
              <a:rPr lang="en-US" sz="2200" dirty="0">
                <a:gradFill>
                  <a:gsLst>
                    <a:gs pos="2917">
                      <a:schemeClr val="tx1"/>
                    </a:gs>
                    <a:gs pos="30000">
                      <a:schemeClr val="tx1"/>
                    </a:gs>
                  </a:gsLst>
                  <a:lin ang="5400000" scaled="0"/>
                </a:gradFill>
              </a:rPr>
              <a:t>Align:</a:t>
            </a:r>
          </a:p>
          <a:p>
            <a:pPr marL="800130" lvl="1" indent="-342900">
              <a:lnSpc>
                <a:spcPct val="90000"/>
              </a:lnSpc>
              <a:spcAft>
                <a:spcPts val="600"/>
              </a:spcAft>
              <a:buFont typeface="Arial" panose="020B0604020202020204" pitchFamily="34" charset="0"/>
              <a:buChar char="•"/>
            </a:pPr>
            <a:r>
              <a:rPr lang="en-US" sz="2200" dirty="0">
                <a:gradFill>
                  <a:gsLst>
                    <a:gs pos="2917">
                      <a:schemeClr val="tx1"/>
                    </a:gs>
                    <a:gs pos="30000">
                      <a:schemeClr val="tx1"/>
                    </a:gs>
                  </a:gsLst>
                  <a:lin ang="5400000" scaled="0"/>
                </a:gradFill>
              </a:rPr>
              <a:t>Proper Align all elements</a:t>
            </a:r>
          </a:p>
          <a:p>
            <a:pPr marL="800130" lvl="1" indent="-342900">
              <a:lnSpc>
                <a:spcPct val="90000"/>
              </a:lnSpc>
              <a:spcAft>
                <a:spcPts val="600"/>
              </a:spcAft>
              <a:buFont typeface="Arial" panose="020B0604020202020204" pitchFamily="34" charset="0"/>
              <a:buChar char="•"/>
            </a:pPr>
            <a:r>
              <a:rPr lang="en-US" sz="2200" dirty="0">
                <a:gradFill>
                  <a:gsLst>
                    <a:gs pos="2917">
                      <a:schemeClr val="tx1"/>
                    </a:gs>
                    <a:gs pos="30000">
                      <a:schemeClr val="tx1"/>
                    </a:gs>
                  </a:gsLst>
                  <a:lin ang="5400000" scaled="0"/>
                </a:gradFill>
              </a:rPr>
              <a:t>Natural feeling</a:t>
            </a:r>
          </a:p>
        </p:txBody>
      </p:sp>
      <p:pic>
        <p:nvPicPr>
          <p:cNvPr id="10" name="Picture 9">
            <a:extLst>
              <a:ext uri="{FF2B5EF4-FFF2-40B4-BE49-F238E27FC236}">
                <a16:creationId xmlns:a16="http://schemas.microsoft.com/office/drawing/2014/main" id="{868238C5-8AD8-4002-90FD-EA79C1AF19FE}"/>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4767262" y="2122486"/>
            <a:ext cx="2657475" cy="4029075"/>
          </a:xfrm>
          <a:prstGeom prst="rect">
            <a:avLst/>
          </a:prstGeom>
        </p:spPr>
      </p:pic>
    </p:spTree>
    <p:custDataLst>
      <p:tags r:id="rId1"/>
    </p:custDataLst>
    <p:extLst>
      <p:ext uri="{BB962C8B-B14F-4D97-AF65-F5344CB8AC3E}">
        <p14:creationId xmlns:p14="http://schemas.microsoft.com/office/powerpoint/2010/main" val="189522864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xit" presetSubtype="1" fill="hold" nodeType="clickEffect">
                                  <p:stCondLst>
                                    <p:cond delay="0"/>
                                  </p:stCondLst>
                                  <p:childTnLst>
                                    <p:anim calcmode="lin" valueType="num">
                                      <p:cBhvr additive="base">
                                        <p:cTn id="19" dur="500"/>
                                        <p:tgtEl>
                                          <p:spTgt spid="2"/>
                                        </p:tgtEl>
                                        <p:attrNameLst>
                                          <p:attrName>ppt_x</p:attrName>
                                        </p:attrNameLst>
                                      </p:cBhvr>
                                      <p:tavLst>
                                        <p:tav tm="0">
                                          <p:val>
                                            <p:strVal val="ppt_x"/>
                                          </p:val>
                                        </p:tav>
                                        <p:tav tm="100000">
                                          <p:val>
                                            <p:strVal val="ppt_x"/>
                                          </p:val>
                                        </p:tav>
                                      </p:tavLst>
                                    </p:anim>
                                    <p:anim calcmode="lin" valueType="num">
                                      <p:cBhvr additive="base">
                                        <p:cTn id="20" dur="500"/>
                                        <p:tgtEl>
                                          <p:spTgt spid="2"/>
                                        </p:tgtEl>
                                        <p:attrNameLst>
                                          <p:attrName>ppt_y</p:attrName>
                                        </p:attrNameLst>
                                      </p:cBhvr>
                                      <p:tavLst>
                                        <p:tav tm="0">
                                          <p:val>
                                            <p:strVal val="ppt_y"/>
                                          </p:val>
                                        </p:tav>
                                        <p:tav tm="100000">
                                          <p:val>
                                            <p:strVal val="0-ppt_h/2"/>
                                          </p:val>
                                        </p:tav>
                                      </p:tavLst>
                                    </p:anim>
                                    <p:set>
                                      <p:cBhvr>
                                        <p:cTn id="21" dur="1" fill="hold">
                                          <p:stCondLst>
                                            <p:cond delay="499"/>
                                          </p:stCondLst>
                                        </p:cTn>
                                        <p:tgtEl>
                                          <p:spTgt spid="2"/>
                                        </p:tgtEl>
                                        <p:attrNameLst>
                                          <p:attrName>style.visibility</p:attrName>
                                        </p:attrNameLst>
                                      </p:cBhvr>
                                      <p:to>
                                        <p:strVal val="hidden"/>
                                      </p:to>
                                    </p:set>
                                  </p:childTnLst>
                                </p:cTn>
                              </p:par>
                              <p:par>
                                <p:cTn id="22" presetID="2" presetClass="entr" presetSubtype="4" fill="hold" nodeType="withEffect">
                                  <p:stCondLst>
                                    <p:cond delay="50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ppt_x"/>
                                          </p:val>
                                        </p:tav>
                                        <p:tav tm="100000">
                                          <p:val>
                                            <p:strVal val="#ppt_x"/>
                                          </p:val>
                                        </p:tav>
                                      </p:tavLst>
                                    </p:anim>
                                    <p:anim calcmode="lin" valueType="num">
                                      <p:cBhvr additive="base">
                                        <p:cTn id="2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2.xml><?xml version="1.0" encoding="utf-8"?>
<p:sld xmlns:a16="http://schemas.microsoft.com/office/drawing/2014/main" xmlns:adec="http://schemas.microsoft.com/office/drawing/2017/decorative" xmlns:p14="http://schemas.microsoft.com/office/powerpoint/2010/main"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C3CC031-E801-4D3D-B00A-683B0DA548DC}"/>
              </a:ext>
            </a:extLst>
          </p:cNvPr>
          <p:cNvSpPr>
            <a:spLocks noGrp="1"/>
          </p:cNvSpPr>
          <p:nvPr>
            <p:ph type="title"/>
          </p:nvPr>
        </p:nvSpPr>
        <p:spPr>
          <a:prstGeom prst="rect">
            <a:avLst/>
          </a:prstGeom>
          <a:ln>
            <a:noFill/>
          </a:ln>
        </p:spPr>
        <p:txBody>
          <a:bodyPr wrap="square" anchor="t">
            <a:normAutofit/>
          </a:bodyPr>
          <a:lstStyle/>
          <a:p>
            <a:r>
              <a:rPr lang="en-US"/>
              <a:t>XAML Controls</a:t>
            </a:r>
            <a:endParaRPr lang="en-US" dirty="0"/>
          </a:p>
        </p:txBody>
      </p:sp>
      <p:sp>
        <p:nvSpPr>
          <p:cNvPr id="5" name="Subtitle 4">
            <a:extLst>
              <a:ext uri="{FF2B5EF4-FFF2-40B4-BE49-F238E27FC236}">
                <a16:creationId xmlns:a16="http://schemas.microsoft.com/office/drawing/2014/main" id="{55740B8F-F831-4987-8386-01ECE97D214E}"/>
              </a:ext>
            </a:extLst>
          </p:cNvPr>
          <p:cNvSpPr>
            <a:spLocks noGrp="1"/>
          </p:cNvSpPr>
          <p:nvPr>
            <p:ph type="subTitle" idx="1"/>
          </p:nvPr>
        </p:nvSpPr>
        <p:spPr/>
        <p:txBody>
          <a:bodyPr/>
          <a:lstStyle/>
          <a:p>
            <a:endParaRPr lang="en-US"/>
          </a:p>
        </p:txBody>
      </p:sp>
      <p:sp>
        <p:nvSpPr>
          <p:cNvPr id="2" name="Text Placeholder 1">
            <a:extLst>
              <a:ext uri="{FF2B5EF4-FFF2-40B4-BE49-F238E27FC236}">
                <a16:creationId xmlns:a16="http://schemas.microsoft.com/office/drawing/2014/main" id="{B084D8B2-652C-4468-AAAB-C4E446740847}"/>
              </a:ext>
            </a:extLst>
          </p:cNvPr>
          <p:cNvSpPr>
            <a:spLocks noGrp="1"/>
          </p:cNvSpPr>
          <p:nvPr>
            <p:ph type="body" sz="quarter" idx="23"/>
          </p:nvPr>
        </p:nvSpPr>
        <p:spPr>
          <a:prstGeom prst="rect">
            <a:avLst/>
          </a:prstGeom>
        </p:spPr>
        <p:txBody>
          <a:bodyPr>
            <a:normAutofit/>
          </a:bodyPr>
          <a:lstStyle/>
          <a:p>
            <a:endParaRPr lang="en-US" sz="2200" dirty="0"/>
          </a:p>
          <a:p>
            <a:r>
              <a:rPr lang="en-US" sz="2200" dirty="0"/>
              <a:t>A Control is a predefined GUI behavior component</a:t>
            </a:r>
          </a:p>
          <a:p>
            <a:endParaRPr lang="en-US" sz="2200" dirty="0"/>
          </a:p>
          <a:p>
            <a:r>
              <a:rPr lang="en-US" sz="2200" dirty="0"/>
              <a:t>Controls can be found in the toolbox within Visual Studio</a:t>
            </a:r>
          </a:p>
          <a:p>
            <a:endParaRPr lang="en-US" sz="2200" dirty="0"/>
          </a:p>
          <a:p>
            <a:r>
              <a:rPr lang="en-US" sz="2200" dirty="0"/>
              <a:t>Visual studio comes with approximately 50 controls</a:t>
            </a:r>
          </a:p>
          <a:p>
            <a:endParaRPr lang="en-US" sz="2200" dirty="0"/>
          </a:p>
          <a:p>
            <a:r>
              <a:rPr lang="en-US" sz="2200" dirty="0"/>
              <a:t>Free app to try controls and view code samples</a:t>
            </a:r>
          </a:p>
          <a:p>
            <a:pPr lvl="1"/>
            <a:r>
              <a:rPr lang="en-US" sz="2200" dirty="0">
                <a:hlinkClick r:id="rId4"/>
              </a:rPr>
              <a:t>https://www.microsoft.com/en-us/p/xaml-controls-gallery/9msvh128x2zt</a:t>
            </a:r>
            <a:endParaRPr lang="en-US" sz="2200" dirty="0"/>
          </a:p>
          <a:p>
            <a:endParaRPr lang="en-US" sz="2200" dirty="0"/>
          </a:p>
        </p:txBody>
      </p:sp>
      <p:pic>
        <p:nvPicPr>
          <p:cNvPr id="4" name="Picture 3" descr="Screenshoft Toolbox">
            <a:extLst>
              <a:ext uri="{FF2B5EF4-FFF2-40B4-BE49-F238E27FC236}">
                <a16:creationId xmlns:a16="http://schemas.microsoft.com/office/drawing/2014/main" id="{B7A5E83C-5839-45EF-9989-D9378093A418}"/>
              </a:ext>
              <a:ext uri="{C183D7F6-B498-43B3-948B-1728B52AA6E4}">
                <adec:decorative xmlns:adec="http://schemas.microsoft.com/office/drawing/2017/decorative" val="0"/>
              </a:ext>
            </a:extLst>
          </p:cNvPr>
          <p:cNvPicPr>
            <a:picLocks noChangeAspect="1"/>
          </p:cNvPicPr>
          <p:nvPr/>
        </p:nvPicPr>
        <p:blipFill>
          <a:blip r:embed="rId5"/>
          <a:stretch>
            <a:fillRect/>
          </a:stretch>
        </p:blipFill>
        <p:spPr>
          <a:xfrm>
            <a:off x="8208425" y="0"/>
            <a:ext cx="3983576" cy="6858000"/>
          </a:xfrm>
          <a:prstGeom prst="rect">
            <a:avLst/>
          </a:prstGeom>
          <a:noFill/>
          <a:ln>
            <a:noFill/>
            <a:headEnd type="none" w="med" len="med"/>
            <a:tailEnd type="none" w="med" len="med"/>
          </a:ln>
          <a:effectLst/>
        </p:spPr>
      </p:pic>
    </p:spTree>
    <p:custDataLst>
      <p:tags r:id="rId1"/>
    </p:custDataLst>
    <p:extLst>
      <p:ext uri="{BB962C8B-B14F-4D97-AF65-F5344CB8AC3E}">
        <p14:creationId xmlns:p14="http://schemas.microsoft.com/office/powerpoint/2010/main" val="1356962058"/>
      </p:ext>
    </p:extLst>
  </p:cSld>
  <p:clrMapOvr>
    <a:masterClrMapping/>
  </p:clrMapOvr>
  <p:transition spd="slow"/>
</p:sld>
</file>

<file path=ppt/slides/slide23.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dirty="0"/>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dirty="0"/>
              <a:t>Simple WPF GUI</a:t>
            </a:r>
          </a:p>
        </p:txBody>
      </p:sp>
      <p:pic>
        <p:nvPicPr>
          <p:cNvPr id="5" name="Demo 01" descr="A person standing in front of a screen.">
            <a:extLst>
              <a:ext uri="{FF2B5EF4-FFF2-40B4-BE49-F238E27FC236}">
                <a16:creationId xmlns:a16="http://schemas.microsoft.com/office/drawing/2014/main" id="{ED35F469-E547-4F24-86EA-51C2BB0620EE}"/>
              </a:ext>
            </a:extLst>
          </p:cNvPr>
          <p:cNvPicPr>
            <a:picLocks noGrp="1" noChangeAspect="1"/>
          </p:cNvPicPr>
          <p:nvPr>
            <p:ph type="pic" sz="quarter" idx="15"/>
            <p:custDataLst>
              <p:tags r:id="rId2"/>
            </p:custDataLst>
          </p:nvPr>
        </p:nvPicPr>
        <p:blipFill>
          <a:blip r:embed="rId5" cstate="email">
            <a:extLst>
              <a:ext uri="{28A0092B-C50C-407E-A947-70E740481C1C}">
                <a14:useLocalDpi xmlns:a14="http://schemas.microsoft.com/office/drawing/2010/main"/>
              </a:ext>
            </a:extLst>
          </a:blip>
          <a:srcRect t="5543" b="5543"/>
          <a:stretch>
            <a:fillRect/>
          </a:stretch>
        </p:blipFill>
        <p:spPr>
          <a:prstGeom prst="rect">
            <a:avLst/>
          </a:prstGeom>
        </p:spPr>
      </p:pic>
    </p:spTree>
    <p:custDataLst>
      <p:tags r:id="rId1"/>
    </p:custDataLst>
    <p:extLst>
      <p:ext uri="{BB962C8B-B14F-4D97-AF65-F5344CB8AC3E}">
        <p14:creationId xmlns:p14="http://schemas.microsoft.com/office/powerpoint/2010/main" val="4211615216"/>
      </p:ext>
    </p:extLst>
  </p:cSld>
  <p:clrMapOvr>
    <a:masterClrMapping/>
  </p:clrMapOvr>
  <p:transition spd="slow"/>
</p:sld>
</file>

<file path=ppt/slides/slide24.xml><?xml version="1.0" encoding="utf-8"?>
<p:sld xmlns:a16="http://schemas.microsoft.com/office/drawing/2014/main" xmlns:p14="http://schemas.microsoft.com/office/powerpoint/2010/main" xmlns:adec="http://schemas.microsoft.com/office/drawing/2017/decorative" xmlns:mc="http://schemas.openxmlformats.org/markup-compatibility/2006" xmlns:v="urn:schemas-microsoft-com:vml"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276763AC-E01B-45D0-806A-1F2948DFF0A8}"/>
              </a:ext>
            </a:extLst>
          </p:cNvPr>
          <p:cNvSpPr>
            <a:spLocks noGrp="1"/>
          </p:cNvSpPr>
          <p:nvPr>
            <p:ph type="title"/>
          </p:nvPr>
        </p:nvSpPr>
        <p:spPr/>
        <p:txBody>
          <a:bodyPr/>
          <a:lstStyle/>
          <a:p>
            <a:r>
              <a:rPr lang="en-US" dirty="0"/>
              <a:t>Basic GUI controls</a:t>
            </a:r>
          </a:p>
        </p:txBody>
      </p:sp>
      <p:graphicFrame>
        <p:nvGraphicFramePr>
          <p:cNvPr id="32" name="Tabelle 31">
            <a:extLst>
              <a:ext uri="{FF2B5EF4-FFF2-40B4-BE49-F238E27FC236}">
                <a16:creationId xmlns:a16="http://schemas.microsoft.com/office/drawing/2014/main" id="{8C19BFBA-5CA7-48D2-87DA-8887B57D2B56}"/>
              </a:ext>
            </a:extLst>
          </p:cNvPr>
          <p:cNvGraphicFramePr>
            <a:graphicFrameLocks noGrp="1"/>
          </p:cNvGraphicFramePr>
          <p:nvPr>
            <p:extLst>
              <p:ext uri="{D42A27DB-BD31-4B8C-83A1-F6EECF244321}">
                <p14:modId xmlns:p14="http://schemas.microsoft.com/office/powerpoint/2010/main" val="1266482597"/>
              </p:ext>
            </p:extLst>
          </p:nvPr>
        </p:nvGraphicFramePr>
        <p:xfrm>
          <a:off x="655638" y="1408113"/>
          <a:ext cx="10880724" cy="4819652"/>
        </p:xfrm>
        <a:graphic>
          <a:graphicData uri="http://schemas.openxmlformats.org/drawingml/2006/table">
            <a:tbl>
              <a:tblPr firstRow="1" bandRow="1">
                <a:tableStyleId>{5C22544A-7EE6-4342-B048-85BDC9FD1C3A}</a:tableStyleId>
              </a:tblPr>
              <a:tblGrid>
                <a:gridCol w="1782762">
                  <a:extLst>
                    <a:ext uri="{9D8B030D-6E8A-4147-A177-3AD203B41FA5}">
                      <a16:colId xmlns:a16="http://schemas.microsoft.com/office/drawing/2014/main" val="2303989485"/>
                    </a:ext>
                  </a:extLst>
                </a:gridCol>
                <a:gridCol w="2895600">
                  <a:extLst>
                    <a:ext uri="{9D8B030D-6E8A-4147-A177-3AD203B41FA5}">
                      <a16:colId xmlns:a16="http://schemas.microsoft.com/office/drawing/2014/main" val="2212786589"/>
                    </a:ext>
                  </a:extLst>
                </a:gridCol>
                <a:gridCol w="1981200">
                  <a:extLst>
                    <a:ext uri="{9D8B030D-6E8A-4147-A177-3AD203B41FA5}">
                      <a16:colId xmlns:a16="http://schemas.microsoft.com/office/drawing/2014/main" val="3131118425"/>
                    </a:ext>
                  </a:extLst>
                </a:gridCol>
                <a:gridCol w="4221162">
                  <a:extLst>
                    <a:ext uri="{9D8B030D-6E8A-4147-A177-3AD203B41FA5}">
                      <a16:colId xmlns:a16="http://schemas.microsoft.com/office/drawing/2014/main" val="1480192593"/>
                    </a:ext>
                  </a:extLst>
                </a:gridCol>
              </a:tblGrid>
              <a:tr h="365760">
                <a:tc>
                  <a:txBody>
                    <a:bodyPr/>
                    <a:lstStyle/>
                    <a:p>
                      <a:r>
                        <a:rPr lang="en-US" sz="1800" dirty="0">
                          <a:solidFill>
                            <a:schemeClr val="tx1"/>
                          </a:solidFill>
                        </a:rPr>
                        <a:t>Element</a:t>
                      </a:r>
                    </a:p>
                  </a:txBody>
                  <a:tcPr marL="182880" marR="18288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r>
                        <a:rPr lang="en-US" sz="1800" b="1" kern="1200" dirty="0">
                          <a:solidFill>
                            <a:schemeClr val="tx1"/>
                          </a:solidFill>
                          <a:latin typeface="+mn-lt"/>
                          <a:ea typeface="+mn-ea"/>
                          <a:cs typeface="+mn-cs"/>
                        </a:rPr>
                        <a:t>Use Case</a:t>
                      </a:r>
                    </a:p>
                  </a:txBody>
                  <a:tcPr marL="182880" marR="1828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800" b="1" kern="1200" dirty="0">
                          <a:solidFill>
                            <a:schemeClr val="tx1"/>
                          </a:solidFill>
                          <a:latin typeface="+mn-lt"/>
                          <a:ea typeface="+mn-ea"/>
                          <a:cs typeface="+mn-cs"/>
                        </a:rPr>
                        <a:t>Visual Control</a:t>
                      </a:r>
                    </a:p>
                  </a:txBody>
                  <a:tcPr marL="182880" marR="1828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a:t>XAML Sample</a:t>
                      </a:r>
                    </a:p>
                  </a:txBody>
                  <a:tcPr marL="18288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F2F2F"/>
                    </a:solidFill>
                  </a:tcPr>
                </a:tc>
                <a:extLst>
                  <a:ext uri="{0D108BD9-81ED-4DB2-BD59-A6C34878D82A}">
                    <a16:rowId xmlns:a16="http://schemas.microsoft.com/office/drawing/2014/main" val="2656402315"/>
                  </a:ext>
                </a:extLst>
              </a:tr>
              <a:tr h="531802">
                <a:tc>
                  <a:txBody>
                    <a:bodyPr/>
                    <a:lstStyle/>
                    <a:p>
                      <a:pPr algn="l"/>
                      <a:r>
                        <a:rPr lang="en-AU" sz="1600" b="1" u="none" strike="noStrike" kern="1200" dirty="0">
                          <a:solidFill>
                            <a:schemeClr val="dk1"/>
                          </a:solidFill>
                          <a:effectLst/>
                          <a:latin typeface="+mn-lt"/>
                          <a:ea typeface="+mn-ea"/>
                          <a:cs typeface="+mn-cs"/>
                        </a:rPr>
                        <a:t>Button</a:t>
                      </a:r>
                      <a:endParaRPr lang="en-US" sz="1600" b="1" kern="1200">
                        <a:latin typeface="Lucida Console"/>
                        <a:ea typeface="+mn-ea"/>
                        <a:cs typeface="+mn-cs"/>
                      </a:endParaRPr>
                    </a:p>
                  </a:txBody>
                  <a:tcPr marL="182880" marR="1828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eaLnBrk="1" fontAlgn="b" latinLnBrk="0" hangingPunct="1">
                        <a:lnSpc>
                          <a:spcPct val="100000"/>
                        </a:lnSpc>
                        <a:spcBef>
                          <a:spcPts val="0"/>
                        </a:spcBef>
                        <a:spcAft>
                          <a:spcPts val="0"/>
                        </a:spcAft>
                        <a:buClrTx/>
                        <a:buSzTx/>
                        <a:buFontTx/>
                        <a:buNone/>
                        <a:tabLst/>
                        <a:defRPr/>
                      </a:pPr>
                      <a:r>
                        <a:rPr lang="en-AU" sz="1600" b="0" u="none" strike="noStrike" kern="1200" dirty="0">
                          <a:solidFill>
                            <a:schemeClr val="dk1"/>
                          </a:solidFill>
                          <a:effectLst/>
                          <a:latin typeface="+mn-lt"/>
                          <a:ea typeface="+mn-ea"/>
                          <a:cs typeface="+mn-cs"/>
                        </a:rPr>
                        <a:t>Pressed to trigger event</a:t>
                      </a:r>
                    </a:p>
                  </a:txBody>
                  <a:tcPr marL="182880" marR="1828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defTabSz="914400" rtl="0" eaLnBrk="1" latinLnBrk="0" hangingPunct="1"/>
                      <a:endParaRPr lang="en-US" sz="1600" kern="1200" dirty="0">
                        <a:gradFill>
                          <a:gsLst>
                            <a:gs pos="2917">
                              <a:schemeClr val="tx1"/>
                            </a:gs>
                            <a:gs pos="30000">
                              <a:schemeClr val="tx1"/>
                            </a:gs>
                          </a:gsLst>
                          <a:lin ang="5400000" scaled="0"/>
                        </a:gradFill>
                        <a:latin typeface="+mn-lt"/>
                        <a:ea typeface="+mn-ea"/>
                        <a:cs typeface="+mn-cs"/>
                      </a:endParaRPr>
                    </a:p>
                  </a:txBody>
                  <a:tcPr marL="182880" marR="1828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A9A9A9"/>
                          </a:solidFill>
                          <a:effectLst/>
                          <a:uLnTx/>
                          <a:uFillTx/>
                          <a:latin typeface="Lucida Console" panose="020B0609040504020204" pitchFamily="49" charset="0"/>
                          <a:ea typeface="+mn-ea"/>
                          <a:cs typeface="+mn-cs"/>
                        </a:rPr>
                        <a:t>&lt;</a:t>
                      </a:r>
                      <a:r>
                        <a:rPr kumimoji="0" lang="en-US" sz="1600" b="0" i="0" u="none" strike="noStrike" kern="1200" cap="none" spc="0" normalizeH="0" baseline="0" noProof="0" dirty="0">
                          <a:ln>
                            <a:noFill/>
                          </a:ln>
                          <a:solidFill>
                            <a:schemeClr val="accent1"/>
                          </a:solidFill>
                          <a:effectLst/>
                          <a:uLnTx/>
                          <a:uFillTx/>
                          <a:latin typeface="Lucida Console" panose="020B0609040504020204" pitchFamily="49" charset="0"/>
                          <a:ea typeface="+mn-ea"/>
                          <a:cs typeface="+mn-cs"/>
                        </a:rPr>
                        <a:t>Button</a:t>
                      </a:r>
                      <a:r>
                        <a:rPr kumimoji="0" lang="en-US" sz="1600" b="0" i="0" u="none" strike="noStrike" kern="1200" cap="none" spc="0" normalizeH="0" baseline="0" noProof="0" dirty="0">
                          <a:ln>
                            <a:noFill/>
                          </a:ln>
                          <a:solidFill>
                            <a:srgbClr val="A9A9A9"/>
                          </a:solidFill>
                          <a:effectLst/>
                          <a:uLnTx/>
                          <a:uFillTx/>
                          <a:latin typeface="Lucida Console" panose="020B0609040504020204" pitchFamily="49" charset="0"/>
                          <a:ea typeface="+mn-ea"/>
                          <a:cs typeface="+mn-cs"/>
                        </a:rPr>
                        <a:t> </a:t>
                      </a:r>
                      <a:r>
                        <a:rPr kumimoji="0" lang="en-US" sz="1600" b="0" i="0" u="none" strike="noStrike" kern="1200" cap="none" spc="0" normalizeH="0" baseline="0" noProof="0" dirty="0">
                          <a:ln>
                            <a:noFill/>
                          </a:ln>
                          <a:solidFill>
                            <a:srgbClr val="00BCF2"/>
                          </a:solidFill>
                          <a:effectLst/>
                          <a:uLnTx/>
                          <a:uFillTx/>
                          <a:latin typeface="Lucida Console" panose="020B0609040504020204" pitchFamily="49" charset="0"/>
                          <a:ea typeface="+mn-ea"/>
                          <a:cs typeface="+mn-cs"/>
                        </a:rPr>
                        <a:t>Content</a:t>
                      </a:r>
                      <a:r>
                        <a:rPr kumimoji="0" lang="en-US" sz="1600" b="0" i="0" u="none" strike="noStrike" kern="1200" cap="none" spc="0" normalizeH="0" baseline="0" noProof="0" dirty="0">
                          <a:ln>
                            <a:noFill/>
                          </a:ln>
                          <a:solidFill>
                            <a:srgbClr val="A9A9A9"/>
                          </a:solidFill>
                          <a:effectLst/>
                          <a:uLnTx/>
                          <a:uFillTx/>
                          <a:latin typeface="Lucida Console" panose="020B0609040504020204" pitchFamily="49" charset="0"/>
                          <a:ea typeface="+mn-ea"/>
                          <a:cs typeface="+mn-cs"/>
                        </a:rPr>
                        <a:t>=</a:t>
                      </a:r>
                      <a:r>
                        <a:rPr kumimoji="0" lang="en-US" sz="1600" b="0" i="0" u="none" strike="noStrike" kern="1200" cap="none" spc="0" normalizeH="0" baseline="0" noProof="0" dirty="0">
                          <a:ln>
                            <a:noFill/>
                          </a:ln>
                          <a:solidFill>
                            <a:srgbClr val="FF9349"/>
                          </a:solidFill>
                          <a:effectLst/>
                          <a:uLnTx/>
                          <a:uFillTx/>
                          <a:latin typeface="Lucida Console" panose="020B0609040504020204" pitchFamily="49" charset="0"/>
                          <a:ea typeface="+mn-ea"/>
                          <a:cs typeface="+mn-cs"/>
                        </a:rPr>
                        <a:t>"Bu</a:t>
                      </a:r>
                      <a:r>
                        <a:rPr kumimoji="0" lang="en-US" sz="1600" b="0" i="0" u="none" strike="noStrike" kern="1200" cap="none" spc="0" normalizeH="0" baseline="0" noProof="0" dirty="0">
                          <a:ln>
                            <a:noFill/>
                          </a:ln>
                          <a:solidFill>
                            <a:srgbClr val="FF8C00"/>
                          </a:solidFill>
                          <a:effectLst/>
                          <a:uLnTx/>
                          <a:uFillTx/>
                          <a:latin typeface="Lucida Console" panose="020B0609040504020204" pitchFamily="49" charset="0"/>
                          <a:ea typeface="+mn-ea"/>
                          <a:cs typeface="+mn-cs"/>
                        </a:rPr>
                        <a:t>tto</a:t>
                      </a:r>
                      <a:r>
                        <a:rPr kumimoji="0" lang="en-US" sz="1600" b="0" i="0" u="none" strike="noStrike" kern="1200" cap="none" spc="0" normalizeH="0" baseline="0" noProof="0" dirty="0">
                          <a:ln>
                            <a:noFill/>
                          </a:ln>
                          <a:solidFill>
                            <a:srgbClr val="FF9349"/>
                          </a:solidFill>
                          <a:effectLst/>
                          <a:uLnTx/>
                          <a:uFillTx/>
                          <a:latin typeface="Lucida Console" panose="020B0609040504020204" pitchFamily="49" charset="0"/>
                          <a:ea typeface="+mn-ea"/>
                          <a:cs typeface="+mn-cs"/>
                        </a:rPr>
                        <a:t>n"</a:t>
                      </a:r>
                      <a:r>
                        <a:rPr kumimoji="0" lang="en-US" sz="1600" b="0" i="0" u="none" strike="noStrike" kern="1200" cap="none" spc="0" normalizeH="0" baseline="0" noProof="0" dirty="0">
                          <a:ln>
                            <a:noFill/>
                          </a:ln>
                          <a:solidFill>
                            <a:srgbClr val="A9A9A9"/>
                          </a:solidFill>
                          <a:effectLst/>
                          <a:uLnTx/>
                          <a:uFillTx/>
                          <a:latin typeface="Lucida Console" panose="020B0609040504020204" pitchFamily="49" charset="0"/>
                          <a:ea typeface="+mn-ea"/>
                          <a:cs typeface="+mn-cs"/>
                        </a:rPr>
                        <a:t> /&gt;</a:t>
                      </a:r>
                    </a:p>
                  </a:txBody>
                  <a:tcPr marL="18288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solidFill>
                      <a:srgbClr val="2F2F2F"/>
                    </a:solidFill>
                  </a:tcPr>
                </a:tc>
                <a:extLst>
                  <a:ext uri="{0D108BD9-81ED-4DB2-BD59-A6C34878D82A}">
                    <a16:rowId xmlns:a16="http://schemas.microsoft.com/office/drawing/2014/main" val="760093579"/>
                  </a:ext>
                </a:extLst>
              </a:tr>
              <a:tr h="619820">
                <a:tc>
                  <a:txBody>
                    <a:bodyPr/>
                    <a:lstStyle/>
                    <a:p>
                      <a:pPr algn="l"/>
                      <a:r>
                        <a:rPr lang="en-AU" sz="1600" b="1" u="none" strike="noStrike" kern="1200" dirty="0">
                          <a:solidFill>
                            <a:schemeClr val="dk1"/>
                          </a:solidFill>
                          <a:effectLst/>
                          <a:latin typeface="+mn-lt"/>
                          <a:ea typeface="+mn-ea"/>
                          <a:cs typeface="+mn-cs"/>
                        </a:rPr>
                        <a:t>Checkbox</a:t>
                      </a:r>
                      <a:endParaRPr lang="en-US" sz="1600" b="1" kern="1200">
                        <a:latin typeface="Lucida Console"/>
                        <a:ea typeface="+mn-ea"/>
                        <a:cs typeface="+mn-cs"/>
                      </a:endParaRPr>
                    </a:p>
                  </a:txBody>
                  <a:tcPr marL="182880" marR="1828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eaLnBrk="1" fontAlgn="b" latinLnBrk="0" hangingPunct="1">
                        <a:lnSpc>
                          <a:spcPct val="100000"/>
                        </a:lnSpc>
                        <a:spcBef>
                          <a:spcPts val="0"/>
                        </a:spcBef>
                        <a:spcAft>
                          <a:spcPts val="0"/>
                        </a:spcAft>
                        <a:buClrTx/>
                        <a:buSzTx/>
                        <a:buFontTx/>
                        <a:buNone/>
                        <a:tabLst/>
                        <a:defRPr/>
                      </a:pPr>
                      <a:r>
                        <a:rPr lang="en-AU" sz="1600" b="0" u="none" strike="noStrike" kern="1200" dirty="0">
                          <a:solidFill>
                            <a:schemeClr val="dk1"/>
                          </a:solidFill>
                          <a:effectLst/>
                          <a:latin typeface="+mn-lt"/>
                          <a:ea typeface="+mn-ea"/>
                          <a:cs typeface="+mn-cs"/>
                        </a:rPr>
                        <a:t>Enable disable an option</a:t>
                      </a:r>
                    </a:p>
                  </a:txBody>
                  <a:tcPr marL="182880" marR="1828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600" kern="1200" dirty="0">
                        <a:gradFill>
                          <a:gsLst>
                            <a:gs pos="2917">
                              <a:schemeClr val="tx1"/>
                            </a:gs>
                            <a:gs pos="30000">
                              <a:schemeClr val="tx1"/>
                            </a:gs>
                          </a:gsLst>
                          <a:lin ang="5400000" scaled="0"/>
                        </a:gradFill>
                        <a:latin typeface="+mn-lt"/>
                        <a:ea typeface="+mn-ea"/>
                        <a:cs typeface="+mn-cs"/>
                      </a:endParaRPr>
                    </a:p>
                  </a:txBody>
                  <a:tcPr marL="182880" marR="1828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A9A9A9"/>
                          </a:solidFill>
                          <a:effectLst/>
                          <a:uLnTx/>
                          <a:uFillTx/>
                          <a:latin typeface="Lucida Console" panose="020B0609040504020204" pitchFamily="49" charset="0"/>
                          <a:ea typeface="+mn-ea"/>
                          <a:cs typeface="+mn-cs"/>
                        </a:rPr>
                        <a:t>&lt;</a:t>
                      </a:r>
                      <a:r>
                        <a:rPr kumimoji="0" lang="en-US" sz="1600" b="0" i="0" u="none" strike="noStrike" kern="1200" cap="none" spc="0" normalizeH="0" baseline="0" noProof="0" dirty="0" err="1">
                          <a:ln>
                            <a:noFill/>
                          </a:ln>
                          <a:solidFill>
                            <a:schemeClr val="accent1"/>
                          </a:solidFill>
                          <a:effectLst/>
                          <a:uLnTx/>
                          <a:uFillTx/>
                          <a:latin typeface="Lucida Console" panose="020B0609040504020204" pitchFamily="49" charset="0"/>
                          <a:ea typeface="+mn-ea"/>
                          <a:cs typeface="+mn-cs"/>
                        </a:rPr>
                        <a:t>CheckBox</a:t>
                      </a:r>
                      <a:r>
                        <a:rPr kumimoji="0" lang="en-US" sz="1600" b="0" i="0" u="none" strike="noStrike" kern="1200" cap="none" spc="0" normalizeH="0" baseline="0" noProof="0" dirty="0">
                          <a:ln>
                            <a:noFill/>
                          </a:ln>
                          <a:solidFill>
                            <a:srgbClr val="A9A9A9"/>
                          </a:solidFill>
                          <a:effectLst/>
                          <a:uLnTx/>
                          <a:uFillTx/>
                          <a:latin typeface="Lucida Console" panose="020B0609040504020204" pitchFamily="49" charset="0"/>
                          <a:ea typeface="+mn-ea"/>
                          <a:cs typeface="+mn-cs"/>
                        </a:rPr>
                        <a:t> </a:t>
                      </a:r>
                      <a:r>
                        <a:rPr kumimoji="0" lang="en-US" sz="1600" b="0" i="0" u="none" strike="noStrike" kern="1200" cap="none" spc="0" normalizeH="0" baseline="0" noProof="0" dirty="0">
                          <a:ln>
                            <a:noFill/>
                          </a:ln>
                          <a:solidFill>
                            <a:srgbClr val="00BCF2"/>
                          </a:solidFill>
                          <a:effectLst/>
                          <a:uLnTx/>
                          <a:uFillTx/>
                          <a:latin typeface="Lucida Console" panose="020B0609040504020204" pitchFamily="49" charset="0"/>
                          <a:ea typeface="+mn-ea"/>
                          <a:cs typeface="+mn-cs"/>
                        </a:rPr>
                        <a:t>Content</a:t>
                      </a:r>
                      <a:r>
                        <a:rPr kumimoji="0" lang="en-US" sz="1600" b="0" i="0" u="none" strike="noStrike" kern="1200" cap="none" spc="0" normalizeH="0" baseline="0" noProof="0" dirty="0">
                          <a:ln>
                            <a:noFill/>
                          </a:ln>
                          <a:solidFill>
                            <a:srgbClr val="A9A9A9"/>
                          </a:solidFill>
                          <a:effectLst/>
                          <a:uLnTx/>
                          <a:uFillTx/>
                          <a:latin typeface="Lucida Console" panose="020B0609040504020204" pitchFamily="49" charset="0"/>
                          <a:ea typeface="+mn-ea"/>
                          <a:cs typeface="+mn-cs"/>
                        </a:rPr>
                        <a:t>=</a:t>
                      </a:r>
                      <a:r>
                        <a:rPr kumimoji="0" lang="en-US" sz="1600" b="0" i="0" u="none" strike="noStrike" kern="1200" cap="none" spc="0" normalizeH="0" baseline="0" noProof="0" dirty="0">
                          <a:ln>
                            <a:noFill/>
                          </a:ln>
                          <a:solidFill>
                            <a:srgbClr val="FF9349"/>
                          </a:solidFill>
                          <a:effectLst/>
                          <a:uLnTx/>
                          <a:uFillTx/>
                          <a:latin typeface="Lucida Console" panose="020B0609040504020204" pitchFamily="49" charset="0"/>
                          <a:ea typeface="+mn-ea"/>
                          <a:cs typeface="+mn-cs"/>
                        </a:rPr>
                        <a:t>"</a:t>
                      </a:r>
                      <a:r>
                        <a:rPr kumimoji="0" lang="en-US" sz="1600" b="0" i="0" u="none" strike="noStrike" kern="1200" cap="none" spc="0" normalizeH="0" baseline="0" noProof="0" dirty="0" err="1">
                          <a:ln>
                            <a:noFill/>
                          </a:ln>
                          <a:solidFill>
                            <a:srgbClr val="FF9349"/>
                          </a:solidFill>
                          <a:effectLst/>
                          <a:uLnTx/>
                          <a:uFillTx/>
                          <a:latin typeface="Lucida Console" panose="020B0609040504020204" pitchFamily="49" charset="0"/>
                          <a:ea typeface="+mn-ea"/>
                          <a:cs typeface="+mn-cs"/>
                        </a:rPr>
                        <a:t>CheckBox</a:t>
                      </a:r>
                      <a:r>
                        <a:rPr kumimoji="0" lang="en-US" sz="1600" b="0" i="0" u="none" strike="noStrike" kern="1200" cap="none" spc="0" normalizeH="0" baseline="0" noProof="0" dirty="0">
                          <a:ln>
                            <a:noFill/>
                          </a:ln>
                          <a:solidFill>
                            <a:srgbClr val="FF9349"/>
                          </a:solidFill>
                          <a:effectLst/>
                          <a:uLnTx/>
                          <a:uFillTx/>
                          <a:latin typeface="Lucida Console" panose="020B0609040504020204" pitchFamily="49" charset="0"/>
                          <a:ea typeface="+mn-ea"/>
                          <a:cs typeface="+mn-cs"/>
                        </a:rPr>
                        <a:t>"</a:t>
                      </a:r>
                      <a:r>
                        <a:rPr kumimoji="0" lang="en-US" sz="1600" b="0" i="0" u="none" strike="noStrike" kern="1200" cap="none" spc="0" normalizeH="0" baseline="0" noProof="0" dirty="0">
                          <a:ln>
                            <a:noFill/>
                          </a:ln>
                          <a:solidFill>
                            <a:srgbClr val="A9A9A9"/>
                          </a:solidFill>
                          <a:effectLst/>
                          <a:uLnTx/>
                          <a:uFillTx/>
                          <a:latin typeface="Lucida Console" panose="020B0609040504020204" pitchFamily="49" charset="0"/>
                          <a:ea typeface="+mn-ea"/>
                          <a:cs typeface="+mn-cs"/>
                        </a:rPr>
                        <a:t> /&gt;</a:t>
                      </a:r>
                    </a:p>
                  </a:txBody>
                  <a:tcPr marL="18288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2F2F2F"/>
                    </a:solidFill>
                  </a:tcPr>
                </a:tc>
                <a:extLst>
                  <a:ext uri="{0D108BD9-81ED-4DB2-BD59-A6C34878D82A}">
                    <a16:rowId xmlns:a16="http://schemas.microsoft.com/office/drawing/2014/main" val="2040635272"/>
                  </a:ext>
                </a:extLst>
              </a:tr>
              <a:tr h="1063604">
                <a:tc>
                  <a:txBody>
                    <a:bodyPr/>
                    <a:lstStyle/>
                    <a:p>
                      <a:pPr algn="l"/>
                      <a:r>
                        <a:rPr lang="en-AU" sz="1600" b="1" u="none" strike="noStrike" kern="1200" dirty="0" err="1">
                          <a:solidFill>
                            <a:schemeClr val="dk1"/>
                          </a:solidFill>
                          <a:effectLst/>
                          <a:latin typeface="+mn-lt"/>
                          <a:ea typeface="+mn-ea"/>
                          <a:cs typeface="+mn-cs"/>
                        </a:rPr>
                        <a:t>Radiobutton</a:t>
                      </a:r>
                      <a:endParaRPr lang="en-US" sz="1600" b="1" kern="1200">
                        <a:latin typeface="Lucida Console"/>
                        <a:ea typeface="+mn-ea"/>
                        <a:cs typeface="+mn-cs"/>
                      </a:endParaRPr>
                    </a:p>
                  </a:txBody>
                  <a:tcPr marL="182880" marR="1828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eaLnBrk="1" fontAlgn="b" latinLnBrk="0" hangingPunct="1">
                        <a:lnSpc>
                          <a:spcPct val="100000"/>
                        </a:lnSpc>
                        <a:spcBef>
                          <a:spcPts val="0"/>
                        </a:spcBef>
                        <a:spcAft>
                          <a:spcPts val="0"/>
                        </a:spcAft>
                        <a:buClrTx/>
                        <a:buSzTx/>
                        <a:buFontTx/>
                        <a:buNone/>
                        <a:tabLst/>
                        <a:defRPr/>
                      </a:pPr>
                      <a:r>
                        <a:rPr lang="en-AU" sz="1600" b="0" u="none" strike="noStrike" kern="1200" dirty="0">
                          <a:solidFill>
                            <a:schemeClr val="dk1"/>
                          </a:solidFill>
                          <a:effectLst/>
                          <a:latin typeface="+mn-lt"/>
                          <a:ea typeface="+mn-ea"/>
                          <a:cs typeface="+mn-cs"/>
                        </a:rPr>
                        <a:t>Selecting a single option from multiple choice</a:t>
                      </a:r>
                      <a:br>
                        <a:rPr lang="en-AU" sz="1600" b="0" u="none" strike="noStrike" kern="1200" dirty="0">
                          <a:solidFill>
                            <a:srgbClr val="000000"/>
                          </a:solidFill>
                          <a:effectLst/>
                          <a:latin typeface="+mn-lt"/>
                          <a:ea typeface="+mn-ea"/>
                          <a:cs typeface="+mn-cs"/>
                        </a:rPr>
                      </a:br>
                      <a:r>
                        <a:rPr lang="en-AU" sz="1600" b="0" u="none" strike="noStrike" kern="1200" dirty="0">
                          <a:solidFill>
                            <a:schemeClr val="dk1"/>
                          </a:solidFill>
                          <a:effectLst/>
                          <a:latin typeface="+mn-lt"/>
                          <a:ea typeface="+mn-ea"/>
                          <a:cs typeface="+mn-cs"/>
                        </a:rPr>
                        <a:t>keep all options visible</a:t>
                      </a:r>
                    </a:p>
                  </a:txBody>
                  <a:tcPr marL="182880" marR="1828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600" kern="1200" dirty="0">
                        <a:gradFill>
                          <a:gsLst>
                            <a:gs pos="2917">
                              <a:schemeClr val="tx1"/>
                            </a:gs>
                            <a:gs pos="30000">
                              <a:schemeClr val="tx1"/>
                            </a:gs>
                          </a:gsLst>
                          <a:lin ang="5400000" scaled="0"/>
                        </a:gradFill>
                        <a:latin typeface="+mn-lt"/>
                        <a:ea typeface="+mn-ea"/>
                        <a:cs typeface="+mn-cs"/>
                      </a:endParaRPr>
                    </a:p>
                  </a:txBody>
                  <a:tcPr marL="182880" marR="1828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A9A9A9"/>
                          </a:solidFill>
                          <a:effectLst/>
                          <a:uLnTx/>
                          <a:uFillTx/>
                          <a:latin typeface="Lucida Console" panose="020B0609040504020204" pitchFamily="49" charset="0"/>
                          <a:ea typeface="+mn-ea"/>
                          <a:cs typeface="+mn-cs"/>
                        </a:rPr>
                        <a:t>&lt;</a:t>
                      </a:r>
                      <a:r>
                        <a:rPr kumimoji="0" lang="en-US" sz="1600" b="0" i="0" u="none" strike="noStrike" kern="1200" cap="none" spc="0" normalizeH="0" baseline="0" noProof="0" dirty="0" err="1">
                          <a:ln>
                            <a:noFill/>
                          </a:ln>
                          <a:solidFill>
                            <a:schemeClr val="accent1"/>
                          </a:solidFill>
                          <a:effectLst/>
                          <a:uLnTx/>
                          <a:uFillTx/>
                          <a:latin typeface="Lucida Console" panose="020B0609040504020204" pitchFamily="49" charset="0"/>
                          <a:ea typeface="+mn-ea"/>
                          <a:cs typeface="+mn-cs"/>
                        </a:rPr>
                        <a:t>RadioButton</a:t>
                      </a:r>
                      <a:r>
                        <a:rPr kumimoji="0" lang="en-US" sz="1600" b="0" i="0" u="none" strike="noStrike" kern="1200" cap="none" spc="0" normalizeH="0" baseline="0" noProof="0" dirty="0">
                          <a:ln>
                            <a:noFill/>
                          </a:ln>
                          <a:solidFill>
                            <a:srgbClr val="A9A9A9"/>
                          </a:solidFill>
                          <a:effectLst/>
                          <a:uLnTx/>
                          <a:uFillTx/>
                          <a:latin typeface="Lucida Console" panose="020B0609040504020204" pitchFamily="49" charset="0"/>
                          <a:ea typeface="+mn-ea"/>
                          <a:cs typeface="+mn-cs"/>
                        </a:rPr>
                        <a:t> </a:t>
                      </a:r>
                      <a:r>
                        <a:rPr kumimoji="0" lang="en-US" sz="1600" b="0" i="0" u="none" strike="noStrike" kern="1200" cap="none" spc="0" normalizeH="0" baseline="0" noProof="0" dirty="0">
                          <a:ln>
                            <a:noFill/>
                          </a:ln>
                          <a:solidFill>
                            <a:srgbClr val="00BCF2"/>
                          </a:solidFill>
                          <a:effectLst/>
                          <a:uLnTx/>
                          <a:uFillTx/>
                          <a:latin typeface="Lucida Console" panose="020B0609040504020204" pitchFamily="49" charset="0"/>
                          <a:ea typeface="+mn-ea"/>
                          <a:cs typeface="+mn-cs"/>
                        </a:rPr>
                        <a:t>Content</a:t>
                      </a:r>
                      <a:r>
                        <a:rPr kumimoji="0" lang="en-US" sz="1600" b="0" i="0" u="none" strike="noStrike" kern="1200" cap="none" spc="0" normalizeH="0" baseline="0" noProof="0" dirty="0">
                          <a:ln>
                            <a:noFill/>
                          </a:ln>
                          <a:solidFill>
                            <a:srgbClr val="A9A9A9"/>
                          </a:solidFill>
                          <a:effectLst/>
                          <a:uLnTx/>
                          <a:uFillTx/>
                          <a:latin typeface="Lucida Console" panose="020B0609040504020204" pitchFamily="49" charset="0"/>
                          <a:ea typeface="+mn-ea"/>
                          <a:cs typeface="+mn-cs"/>
                        </a:rPr>
                        <a:t>=</a:t>
                      </a:r>
                      <a:r>
                        <a:rPr kumimoji="0" lang="en-US" sz="1600" b="0" i="0" u="none" strike="noStrike" kern="1200" cap="none" spc="0" normalizeH="0" baseline="0" noProof="0" dirty="0">
                          <a:ln>
                            <a:noFill/>
                          </a:ln>
                          <a:solidFill>
                            <a:srgbClr val="FF9349"/>
                          </a:solidFill>
                          <a:effectLst/>
                          <a:uLnTx/>
                          <a:uFillTx/>
                          <a:latin typeface="Lucida Console" panose="020B0609040504020204" pitchFamily="49" charset="0"/>
                          <a:ea typeface="+mn-ea"/>
                          <a:cs typeface="+mn-cs"/>
                        </a:rPr>
                        <a:t>"</a:t>
                      </a:r>
                      <a:r>
                        <a:rPr kumimoji="0" lang="en-US" sz="1600" b="0" i="0" u="none" strike="noStrike" kern="1200" cap="none" spc="0" normalizeH="0" baseline="0" noProof="0" dirty="0" err="1">
                          <a:ln>
                            <a:noFill/>
                          </a:ln>
                          <a:solidFill>
                            <a:srgbClr val="FF9349"/>
                          </a:solidFill>
                          <a:effectLst/>
                          <a:uLnTx/>
                          <a:uFillTx/>
                          <a:latin typeface="Lucida Console" panose="020B0609040504020204" pitchFamily="49" charset="0"/>
                          <a:ea typeface="+mn-ea"/>
                          <a:cs typeface="+mn-cs"/>
                        </a:rPr>
                        <a:t>RadioButton</a:t>
                      </a:r>
                      <a:r>
                        <a:rPr kumimoji="0" lang="en-US" sz="1600" b="0" i="0" u="none" strike="noStrike" kern="1200" cap="none" spc="0" normalizeH="0" baseline="0" noProof="0" dirty="0">
                          <a:ln>
                            <a:noFill/>
                          </a:ln>
                          <a:solidFill>
                            <a:srgbClr val="FF9349"/>
                          </a:solidFill>
                          <a:effectLst/>
                          <a:uLnTx/>
                          <a:uFillTx/>
                          <a:latin typeface="Lucida Console" panose="020B0609040504020204" pitchFamily="49" charset="0"/>
                          <a:ea typeface="+mn-ea"/>
                          <a:cs typeface="+mn-cs"/>
                        </a:rPr>
                        <a:t>" </a:t>
                      </a:r>
                      <a:r>
                        <a:rPr kumimoji="0" lang="en-US" sz="1600" b="0" i="0" u="none" strike="noStrike" kern="1200" cap="none" spc="0" normalizeH="0" baseline="0" noProof="0" dirty="0">
                          <a:ln>
                            <a:noFill/>
                          </a:ln>
                          <a:solidFill>
                            <a:srgbClr val="A9A9A9"/>
                          </a:solidFill>
                          <a:effectLst/>
                          <a:uLnTx/>
                          <a:uFillTx/>
                          <a:latin typeface="Lucida Console" panose="020B0609040504020204" pitchFamily="49" charset="0"/>
                          <a:ea typeface="+mn-ea"/>
                          <a:cs typeface="+mn-cs"/>
                        </a:rPr>
                        <a:t>/&gt;</a:t>
                      </a:r>
                    </a:p>
                  </a:txBody>
                  <a:tcPr marL="18288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2F2F2F"/>
                    </a:solidFill>
                  </a:tcPr>
                </a:tc>
                <a:extLst>
                  <a:ext uri="{0D108BD9-81ED-4DB2-BD59-A6C34878D82A}">
                    <a16:rowId xmlns:a16="http://schemas.microsoft.com/office/drawing/2014/main" val="981641400"/>
                  </a:ext>
                </a:extLst>
              </a:tr>
              <a:tr h="731513">
                <a:tc>
                  <a:txBody>
                    <a:bodyPr/>
                    <a:lstStyle/>
                    <a:p>
                      <a:pPr algn="l"/>
                      <a:r>
                        <a:rPr lang="en-AU" sz="1600" b="1" u="none" strike="noStrike" kern="1200" dirty="0" err="1">
                          <a:solidFill>
                            <a:schemeClr val="dk1"/>
                          </a:solidFill>
                          <a:effectLst/>
                          <a:latin typeface="+mn-lt"/>
                          <a:ea typeface="+mn-ea"/>
                          <a:cs typeface="+mn-cs"/>
                        </a:rPr>
                        <a:t>TextBox</a:t>
                      </a:r>
                      <a:endParaRPr lang="en-US" sz="1600" b="1" kern="1200">
                        <a:latin typeface="Lucida Console"/>
                        <a:ea typeface="+mn-ea"/>
                        <a:cs typeface="+mn-cs"/>
                      </a:endParaRPr>
                    </a:p>
                  </a:txBody>
                  <a:tcPr marL="182880" marR="1828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U" sz="1600" b="0" u="none" strike="noStrike" kern="1200" dirty="0">
                          <a:solidFill>
                            <a:schemeClr val="dk1"/>
                          </a:solidFill>
                          <a:effectLst/>
                          <a:latin typeface="+mn-lt"/>
                          <a:ea typeface="+mn-ea"/>
                          <a:cs typeface="+mn-cs"/>
                        </a:rPr>
                        <a:t>Provide user with input field </a:t>
                      </a:r>
                      <a:br>
                        <a:rPr lang="en-AU" sz="1600" b="0" u="none" strike="noStrike" kern="1200" dirty="0">
                          <a:solidFill>
                            <a:srgbClr val="000000"/>
                          </a:solidFill>
                          <a:effectLst/>
                          <a:latin typeface="+mn-lt"/>
                          <a:ea typeface="+mn-ea"/>
                          <a:cs typeface="+mn-cs"/>
                        </a:rPr>
                      </a:br>
                      <a:r>
                        <a:rPr lang="en-AU" sz="1600" b="0" u="none" strike="noStrike" kern="1200" dirty="0">
                          <a:solidFill>
                            <a:schemeClr val="dk1"/>
                          </a:solidFill>
                          <a:effectLst/>
                          <a:latin typeface="+mn-lt"/>
                          <a:ea typeface="+mn-ea"/>
                          <a:cs typeface="+mn-cs"/>
                        </a:rPr>
                        <a:t>Can be prepopulated</a:t>
                      </a:r>
                    </a:p>
                  </a:txBody>
                  <a:tcPr marL="182880" marR="1828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lt1"/>
                    </a:solidFill>
                  </a:tcPr>
                </a:tc>
                <a:tc>
                  <a:txBody>
                    <a:bodyPr/>
                    <a:lstStyle/>
                    <a:p>
                      <a:pPr marL="0" algn="l" defTabSz="914400" rtl="0" eaLnBrk="1" latinLnBrk="0" hangingPunct="1"/>
                      <a:endParaRPr lang="en-US" sz="1600" kern="1200" dirty="0">
                        <a:gradFill>
                          <a:gsLst>
                            <a:gs pos="2917">
                              <a:schemeClr val="tx1"/>
                            </a:gs>
                            <a:gs pos="30000">
                              <a:schemeClr val="tx1"/>
                            </a:gs>
                          </a:gsLst>
                          <a:lin ang="5400000" scaled="0"/>
                        </a:gradFill>
                        <a:latin typeface="+mn-lt"/>
                        <a:ea typeface="+mn-ea"/>
                        <a:cs typeface="+mn-cs"/>
                      </a:endParaRPr>
                    </a:p>
                  </a:txBody>
                  <a:tcPr marL="182880" marR="1828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lt1"/>
                    </a:solid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A9A9A9"/>
                          </a:solidFill>
                          <a:effectLst/>
                          <a:uLnTx/>
                          <a:uFillTx/>
                          <a:latin typeface="Lucida Console" panose="020B0609040504020204" pitchFamily="49" charset="0"/>
                          <a:ea typeface="+mn-ea"/>
                          <a:cs typeface="+mn-cs"/>
                        </a:rPr>
                        <a:t>&lt;</a:t>
                      </a:r>
                      <a:r>
                        <a:rPr kumimoji="0" lang="en-US" sz="1600" b="0" i="0" u="none" strike="noStrike" kern="1200" cap="none" spc="0" normalizeH="0" baseline="0" noProof="0" dirty="0" err="1">
                          <a:ln>
                            <a:noFill/>
                          </a:ln>
                          <a:solidFill>
                            <a:schemeClr val="accent1"/>
                          </a:solidFill>
                          <a:effectLst/>
                          <a:uLnTx/>
                          <a:uFillTx/>
                          <a:latin typeface="Lucida Console" panose="020B0609040504020204" pitchFamily="49" charset="0"/>
                          <a:ea typeface="+mn-ea"/>
                          <a:cs typeface="+mn-cs"/>
                        </a:rPr>
                        <a:t>TextBox</a:t>
                      </a:r>
                      <a:r>
                        <a:rPr kumimoji="0" lang="en-US" sz="1600" b="0" i="0" u="none" strike="noStrike" kern="1200" cap="none" spc="0" normalizeH="0" baseline="0" noProof="0" dirty="0">
                          <a:ln>
                            <a:noFill/>
                          </a:ln>
                          <a:solidFill>
                            <a:srgbClr val="A9A9A9"/>
                          </a:solidFill>
                          <a:effectLst/>
                          <a:uLnTx/>
                          <a:uFillTx/>
                          <a:latin typeface="Lucida Console" panose="020B0609040504020204" pitchFamily="49" charset="0"/>
                          <a:ea typeface="+mn-ea"/>
                          <a:cs typeface="+mn-cs"/>
                        </a:rPr>
                        <a:t> </a:t>
                      </a:r>
                      <a:r>
                        <a:rPr kumimoji="0" lang="en-US" sz="1600" b="0" i="0" u="none" strike="noStrike" kern="1200" cap="none" spc="0" normalizeH="0" baseline="0" noProof="0" dirty="0">
                          <a:ln>
                            <a:noFill/>
                          </a:ln>
                          <a:solidFill>
                            <a:srgbClr val="00BCF2"/>
                          </a:solidFill>
                          <a:effectLst/>
                          <a:uLnTx/>
                          <a:uFillTx/>
                          <a:latin typeface="Lucida Console" panose="020B0609040504020204" pitchFamily="49" charset="0"/>
                          <a:ea typeface="+mn-ea"/>
                          <a:cs typeface="+mn-cs"/>
                        </a:rPr>
                        <a:t>Text</a:t>
                      </a:r>
                      <a:r>
                        <a:rPr kumimoji="0" lang="en-US" sz="1600" b="0" i="0" u="none" strike="noStrike" kern="1200" cap="none" spc="0" normalizeH="0" baseline="0" noProof="0" dirty="0">
                          <a:ln>
                            <a:noFill/>
                          </a:ln>
                          <a:solidFill>
                            <a:srgbClr val="A9A9A9"/>
                          </a:solidFill>
                          <a:effectLst/>
                          <a:uLnTx/>
                          <a:uFillTx/>
                          <a:latin typeface="Lucida Console" panose="020B0609040504020204" pitchFamily="49" charset="0"/>
                          <a:ea typeface="+mn-ea"/>
                          <a:cs typeface="+mn-cs"/>
                        </a:rPr>
                        <a:t>=</a:t>
                      </a:r>
                      <a:r>
                        <a:rPr kumimoji="0" lang="en-US" sz="1600" b="0" i="0" u="none" strike="noStrike" kern="1200" cap="none" spc="0" normalizeH="0" baseline="0" noProof="0" dirty="0">
                          <a:ln>
                            <a:noFill/>
                          </a:ln>
                          <a:solidFill>
                            <a:srgbClr val="FF9349"/>
                          </a:solidFill>
                          <a:effectLst/>
                          <a:uLnTx/>
                          <a:uFillTx/>
                          <a:latin typeface="Lucida Console" panose="020B0609040504020204" pitchFamily="49" charset="0"/>
                          <a:ea typeface="+mn-ea"/>
                          <a:cs typeface="+mn-cs"/>
                        </a:rPr>
                        <a:t>"</a:t>
                      </a:r>
                      <a:r>
                        <a:rPr kumimoji="0" lang="en-US" sz="1600" b="0" i="0" u="none" strike="noStrike" kern="1200" cap="none" spc="0" normalizeH="0" baseline="0" noProof="0" dirty="0" err="1">
                          <a:ln>
                            <a:noFill/>
                          </a:ln>
                          <a:solidFill>
                            <a:srgbClr val="FF9349"/>
                          </a:solidFill>
                          <a:effectLst/>
                          <a:uLnTx/>
                          <a:uFillTx/>
                          <a:latin typeface="Lucida Console" panose="020B0609040504020204" pitchFamily="49" charset="0"/>
                          <a:ea typeface="+mn-ea"/>
                          <a:cs typeface="+mn-cs"/>
                        </a:rPr>
                        <a:t>TextBox</a:t>
                      </a:r>
                      <a:r>
                        <a:rPr kumimoji="0" lang="en-US" sz="1600" b="0" i="0" u="none" strike="noStrike" kern="1200" cap="none" spc="0" normalizeH="0" baseline="0" noProof="0" dirty="0">
                          <a:ln>
                            <a:noFill/>
                          </a:ln>
                          <a:solidFill>
                            <a:srgbClr val="FF9349"/>
                          </a:solidFill>
                          <a:effectLst/>
                          <a:uLnTx/>
                          <a:uFillTx/>
                          <a:latin typeface="Lucida Console" panose="020B0609040504020204" pitchFamily="49" charset="0"/>
                          <a:ea typeface="+mn-ea"/>
                          <a:cs typeface="+mn-cs"/>
                        </a:rPr>
                        <a:t>"</a:t>
                      </a:r>
                      <a:r>
                        <a:rPr kumimoji="0" lang="en-US" sz="1600" b="0" i="0" u="none" strike="noStrike" kern="1200" cap="none" spc="0" normalizeH="0" baseline="0" noProof="0" dirty="0">
                          <a:ln>
                            <a:noFill/>
                          </a:ln>
                          <a:solidFill>
                            <a:srgbClr val="A9A9A9"/>
                          </a:solidFill>
                          <a:effectLst/>
                          <a:uLnTx/>
                          <a:uFillTx/>
                          <a:latin typeface="Lucida Console" panose="020B0609040504020204" pitchFamily="49" charset="0"/>
                          <a:ea typeface="+mn-ea"/>
                          <a:cs typeface="+mn-cs"/>
                        </a:rPr>
                        <a:t>/&gt;</a:t>
                      </a:r>
                    </a:p>
                  </a:txBody>
                  <a:tcPr marL="18288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2F2F2F"/>
                    </a:solidFill>
                  </a:tcPr>
                </a:tc>
                <a:extLst>
                  <a:ext uri="{0D108BD9-81ED-4DB2-BD59-A6C34878D82A}">
                    <a16:rowId xmlns:a16="http://schemas.microsoft.com/office/drawing/2014/main" val="1067290322"/>
                  </a:ext>
                </a:extLst>
              </a:tr>
              <a:tr h="531802">
                <a:tc>
                  <a:txBody>
                    <a:bodyPr/>
                    <a:lstStyle/>
                    <a:p>
                      <a:pPr algn="l"/>
                      <a:r>
                        <a:rPr lang="en-AU" sz="1600" b="1" u="none" strike="noStrike" kern="1200" dirty="0" err="1">
                          <a:solidFill>
                            <a:schemeClr val="dk1"/>
                          </a:solidFill>
                          <a:effectLst/>
                          <a:latin typeface="+mn-lt"/>
                          <a:ea typeface="+mn-ea"/>
                          <a:cs typeface="+mn-cs"/>
                        </a:rPr>
                        <a:t>PasswordBox</a:t>
                      </a:r>
                      <a:endParaRPr lang="en-US" sz="1600" b="1" kern="1200">
                        <a:latin typeface="Lucida Console"/>
                        <a:ea typeface="+mn-ea"/>
                        <a:cs typeface="+mn-cs"/>
                      </a:endParaRPr>
                    </a:p>
                  </a:txBody>
                  <a:tcPr marL="182880" marR="1828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U" sz="1600" b="0" u="none" strike="noStrike" kern="1200" dirty="0">
                          <a:solidFill>
                            <a:schemeClr val="dk1"/>
                          </a:solidFill>
                          <a:effectLst/>
                          <a:latin typeface="+mn-lt"/>
                          <a:ea typeface="+mn-ea"/>
                          <a:cs typeface="+mn-cs"/>
                        </a:rPr>
                        <a:t>Input field with hidden characters</a:t>
                      </a:r>
                    </a:p>
                  </a:txBody>
                  <a:tcPr marL="182880" marR="1828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lt1"/>
                    </a:solidFill>
                  </a:tcPr>
                </a:tc>
                <a:tc>
                  <a:txBody>
                    <a:bodyPr/>
                    <a:lstStyle/>
                    <a:p>
                      <a:pPr marL="0" algn="l" defTabSz="914400" rtl="0" eaLnBrk="1" latinLnBrk="0" hangingPunct="1"/>
                      <a:endParaRPr lang="en-US" sz="1600" kern="1200" dirty="0">
                        <a:gradFill>
                          <a:gsLst>
                            <a:gs pos="2917">
                              <a:schemeClr val="tx1"/>
                            </a:gs>
                            <a:gs pos="30000">
                              <a:schemeClr val="tx1"/>
                            </a:gs>
                          </a:gsLst>
                          <a:lin ang="5400000" scaled="0"/>
                        </a:gradFill>
                        <a:latin typeface="+mn-lt"/>
                        <a:ea typeface="+mn-ea"/>
                        <a:cs typeface="+mn-cs"/>
                      </a:endParaRPr>
                    </a:p>
                  </a:txBody>
                  <a:tcPr marL="182880" marR="1828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lt1"/>
                    </a:solid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A9A9A9"/>
                          </a:solidFill>
                          <a:effectLst/>
                          <a:uLnTx/>
                          <a:uFillTx/>
                          <a:latin typeface="Lucida Console" panose="020B0609040504020204" pitchFamily="49" charset="0"/>
                          <a:ea typeface="+mn-ea"/>
                          <a:cs typeface="+mn-cs"/>
                        </a:rPr>
                        <a:t>&lt;</a:t>
                      </a:r>
                      <a:r>
                        <a:rPr kumimoji="0" lang="en-US" sz="1600" b="0" i="0" u="none" strike="noStrike" kern="1200" cap="none" spc="0" normalizeH="0" baseline="0" noProof="0" dirty="0" err="1">
                          <a:ln>
                            <a:noFill/>
                          </a:ln>
                          <a:solidFill>
                            <a:schemeClr val="accent1"/>
                          </a:solidFill>
                          <a:effectLst/>
                          <a:uLnTx/>
                          <a:uFillTx/>
                          <a:latin typeface="Lucida Console" panose="020B0609040504020204" pitchFamily="49" charset="0"/>
                          <a:ea typeface="+mn-ea"/>
                          <a:cs typeface="+mn-cs"/>
                        </a:rPr>
                        <a:t>PasswordBox</a:t>
                      </a:r>
                      <a:r>
                        <a:rPr kumimoji="0" lang="en-US" sz="1600" b="0" i="0" u="none" strike="noStrike" kern="1200" cap="none" spc="0" normalizeH="0" baseline="0" noProof="0" dirty="0">
                          <a:ln>
                            <a:noFill/>
                          </a:ln>
                          <a:solidFill>
                            <a:srgbClr val="A9A9A9"/>
                          </a:solidFill>
                          <a:effectLst/>
                          <a:uLnTx/>
                          <a:uFillTx/>
                          <a:latin typeface="Lucida Console" panose="020B0609040504020204" pitchFamily="49" charset="0"/>
                          <a:ea typeface="+mn-ea"/>
                          <a:cs typeface="+mn-cs"/>
                        </a:rPr>
                        <a:t> </a:t>
                      </a:r>
                      <a:r>
                        <a:rPr kumimoji="0" lang="en-US" sz="1600" b="0" i="0" u="none" strike="noStrike" kern="1200" cap="none" spc="0" normalizeH="0" baseline="0" noProof="0" dirty="0">
                          <a:ln>
                            <a:noFill/>
                          </a:ln>
                          <a:solidFill>
                            <a:srgbClr val="00BCF2"/>
                          </a:solidFill>
                          <a:effectLst/>
                          <a:uLnTx/>
                          <a:uFillTx/>
                          <a:latin typeface="Lucida Console" panose="020B0609040504020204" pitchFamily="49" charset="0"/>
                          <a:ea typeface="+mn-ea"/>
                          <a:cs typeface="+mn-cs"/>
                        </a:rPr>
                        <a:t>Password</a:t>
                      </a:r>
                      <a:r>
                        <a:rPr kumimoji="0" lang="en-US" sz="1600" b="0" i="0" u="none" strike="noStrike" kern="1200" cap="none" spc="0" normalizeH="0" baseline="0" noProof="0" dirty="0">
                          <a:ln>
                            <a:noFill/>
                          </a:ln>
                          <a:solidFill>
                            <a:srgbClr val="A9A9A9"/>
                          </a:solidFill>
                          <a:effectLst/>
                          <a:uLnTx/>
                          <a:uFillTx/>
                          <a:latin typeface="Lucida Console" panose="020B0609040504020204" pitchFamily="49" charset="0"/>
                          <a:ea typeface="+mn-ea"/>
                          <a:cs typeface="+mn-cs"/>
                        </a:rPr>
                        <a:t>=</a:t>
                      </a:r>
                      <a:r>
                        <a:rPr kumimoji="0" lang="en-US" sz="1600" b="0" i="0" u="none" strike="noStrike" kern="1200" cap="none" spc="0" normalizeH="0" baseline="0" noProof="0" dirty="0">
                          <a:ln>
                            <a:noFill/>
                          </a:ln>
                          <a:solidFill>
                            <a:srgbClr val="FF9349"/>
                          </a:solidFill>
                          <a:effectLst/>
                          <a:uLnTx/>
                          <a:uFillTx/>
                          <a:latin typeface="Lucida Console" panose="020B0609040504020204" pitchFamily="49" charset="0"/>
                          <a:ea typeface="+mn-ea"/>
                          <a:cs typeface="+mn-cs"/>
                        </a:rPr>
                        <a:t>“Wel123"</a:t>
                      </a:r>
                      <a:r>
                        <a:rPr kumimoji="0" lang="en-US" sz="1600" b="0" i="0" u="none" strike="noStrike" kern="1200" cap="none" spc="0" normalizeH="0" baseline="0" noProof="0" dirty="0">
                          <a:ln>
                            <a:noFill/>
                          </a:ln>
                          <a:solidFill>
                            <a:srgbClr val="A9A9A9"/>
                          </a:solidFill>
                          <a:effectLst/>
                          <a:uLnTx/>
                          <a:uFillTx/>
                          <a:latin typeface="Lucida Console" panose="020B0609040504020204" pitchFamily="49" charset="0"/>
                          <a:ea typeface="+mn-ea"/>
                          <a:cs typeface="+mn-cs"/>
                        </a:rPr>
                        <a:t>/&gt;</a:t>
                      </a:r>
                    </a:p>
                  </a:txBody>
                  <a:tcPr marL="18288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2F2F2F"/>
                    </a:solidFill>
                  </a:tcPr>
                </a:tc>
                <a:extLst>
                  <a:ext uri="{0D108BD9-81ED-4DB2-BD59-A6C34878D82A}">
                    <a16:rowId xmlns:a16="http://schemas.microsoft.com/office/drawing/2014/main" val="4282282216"/>
                  </a:ext>
                </a:extLst>
              </a:tr>
              <a:tr h="97535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600" b="1" u="none" strike="noStrike" kern="1200" dirty="0">
                          <a:solidFill>
                            <a:schemeClr val="dk1"/>
                          </a:solidFill>
                          <a:effectLst/>
                          <a:latin typeface="+mn-lt"/>
                          <a:ea typeface="+mn-ea"/>
                          <a:cs typeface="+mn-cs"/>
                        </a:rPr>
                        <a:t>Label</a:t>
                      </a:r>
                    </a:p>
                  </a:txBody>
                  <a:tcPr marL="182880" marR="1828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eaLnBrk="1" fontAlgn="b" latinLnBrk="0" hangingPunct="1">
                        <a:lnSpc>
                          <a:spcPct val="100000"/>
                        </a:lnSpc>
                        <a:spcBef>
                          <a:spcPts val="0"/>
                        </a:spcBef>
                        <a:spcAft>
                          <a:spcPts val="0"/>
                        </a:spcAft>
                        <a:buFontTx/>
                        <a:buNone/>
                      </a:pPr>
                      <a:r>
                        <a:rPr lang="en-AU" sz="1600" b="0" u="none" strike="noStrike" kern="1200" dirty="0">
                          <a:solidFill>
                            <a:schemeClr val="dk1"/>
                          </a:solidFill>
                          <a:effectLst/>
                          <a:latin typeface="+mn-lt"/>
                          <a:ea typeface="+mn-ea"/>
                          <a:cs typeface="+mn-cs"/>
                        </a:rPr>
                        <a:t>Visible Comment on a control </a:t>
                      </a:r>
                    </a:p>
                    <a:p>
                      <a:pPr marL="0" marR="0" indent="0" algn="ctr" defTabSz="914400" eaLnBrk="1" fontAlgn="b" latinLnBrk="0" hangingPunct="1">
                        <a:lnSpc>
                          <a:spcPct val="100000"/>
                        </a:lnSpc>
                        <a:spcBef>
                          <a:spcPts val="0"/>
                        </a:spcBef>
                        <a:spcAft>
                          <a:spcPts val="0"/>
                        </a:spcAft>
                        <a:buClrTx/>
                        <a:buSzTx/>
                        <a:buFontTx/>
                        <a:buNone/>
                        <a:tabLst/>
                        <a:defRPr/>
                      </a:pPr>
                      <a:r>
                        <a:rPr lang="en-AU" sz="1600" b="0" u="none" strike="noStrike" kern="1200" dirty="0">
                          <a:solidFill>
                            <a:schemeClr val="dk1"/>
                          </a:solidFill>
                          <a:effectLst/>
                          <a:latin typeface="+mn-lt"/>
                          <a:ea typeface="+mn-ea"/>
                          <a:cs typeface="+mn-cs"/>
                        </a:rPr>
                        <a:t>Explanation for end user</a:t>
                      </a:r>
                    </a:p>
                  </a:txBody>
                  <a:tcPr marL="182880" marR="1828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lt1"/>
                    </a:solidFill>
                  </a:tcPr>
                </a:tc>
                <a:tc>
                  <a:txBody>
                    <a:bodyPr/>
                    <a:lstStyle/>
                    <a:p>
                      <a:pPr marL="0" algn="l" defTabSz="914400" rtl="0" eaLnBrk="1" latinLnBrk="0" hangingPunct="1"/>
                      <a:endParaRPr lang="en-US" sz="1600" kern="1200" dirty="0">
                        <a:gradFill>
                          <a:gsLst>
                            <a:gs pos="2917">
                              <a:schemeClr val="tx1"/>
                            </a:gs>
                            <a:gs pos="30000">
                              <a:schemeClr val="tx1"/>
                            </a:gs>
                          </a:gsLst>
                          <a:lin ang="5400000" scaled="0"/>
                        </a:gradFill>
                        <a:latin typeface="+mn-lt"/>
                        <a:ea typeface="+mn-ea"/>
                        <a:cs typeface="+mn-cs"/>
                      </a:endParaRPr>
                    </a:p>
                  </a:txBody>
                  <a:tcPr marL="182880" marR="1828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A9A9A9"/>
                          </a:solidFill>
                          <a:effectLst/>
                          <a:uLnTx/>
                          <a:uFillTx/>
                          <a:latin typeface="Lucida Console" panose="020B0609040504020204" pitchFamily="49" charset="0"/>
                          <a:ea typeface="+mn-ea"/>
                          <a:cs typeface="+mn-cs"/>
                        </a:rPr>
                        <a:t>&lt;</a:t>
                      </a:r>
                      <a:r>
                        <a:rPr kumimoji="0" lang="en-US" sz="1600" b="0" i="0" u="none" strike="noStrike" kern="1200" cap="none" spc="0" normalizeH="0" baseline="0" noProof="0" dirty="0">
                          <a:ln>
                            <a:noFill/>
                          </a:ln>
                          <a:solidFill>
                            <a:schemeClr val="accent1"/>
                          </a:solidFill>
                          <a:effectLst/>
                          <a:uLnTx/>
                          <a:uFillTx/>
                          <a:latin typeface="Lucida Console" panose="020B0609040504020204" pitchFamily="49" charset="0"/>
                          <a:ea typeface="+mn-ea"/>
                          <a:cs typeface="+mn-cs"/>
                        </a:rPr>
                        <a:t>Label</a:t>
                      </a:r>
                      <a:r>
                        <a:rPr kumimoji="0" lang="en-US" sz="1600" b="0" i="0" u="none" strike="noStrike" kern="1200" cap="none" spc="0" normalizeH="0" baseline="0" noProof="0" dirty="0">
                          <a:ln>
                            <a:noFill/>
                          </a:ln>
                          <a:solidFill>
                            <a:srgbClr val="A9A9A9"/>
                          </a:solidFill>
                          <a:effectLst/>
                          <a:uLnTx/>
                          <a:uFillTx/>
                          <a:latin typeface="Lucida Console" panose="020B0609040504020204" pitchFamily="49" charset="0"/>
                          <a:ea typeface="+mn-ea"/>
                          <a:cs typeface="+mn-cs"/>
                        </a:rPr>
                        <a:t> </a:t>
                      </a:r>
                      <a:r>
                        <a:rPr kumimoji="0" lang="en-US" sz="1600" b="0" i="0" u="none" strike="noStrike" kern="1200" cap="none" spc="0" normalizeH="0" baseline="0" noProof="0" dirty="0">
                          <a:ln>
                            <a:noFill/>
                          </a:ln>
                          <a:solidFill>
                            <a:srgbClr val="00BCF2"/>
                          </a:solidFill>
                          <a:effectLst/>
                          <a:uLnTx/>
                          <a:uFillTx/>
                          <a:latin typeface="Lucida Console" panose="020B0609040504020204" pitchFamily="49" charset="0"/>
                          <a:ea typeface="+mn-ea"/>
                          <a:cs typeface="+mn-cs"/>
                        </a:rPr>
                        <a:t>Content</a:t>
                      </a:r>
                      <a:r>
                        <a:rPr kumimoji="0" lang="en-US" sz="1600" b="0" i="0" u="none" strike="noStrike" kern="1200" cap="none" spc="0" normalizeH="0" baseline="0" noProof="0" dirty="0">
                          <a:ln>
                            <a:noFill/>
                          </a:ln>
                          <a:solidFill>
                            <a:srgbClr val="A9A9A9"/>
                          </a:solidFill>
                          <a:effectLst/>
                          <a:uLnTx/>
                          <a:uFillTx/>
                          <a:latin typeface="Lucida Console" panose="020B0609040504020204" pitchFamily="49" charset="0"/>
                          <a:ea typeface="+mn-ea"/>
                          <a:cs typeface="+mn-cs"/>
                        </a:rPr>
                        <a:t>=</a:t>
                      </a:r>
                      <a:r>
                        <a:rPr kumimoji="0" lang="en-US" sz="1600" b="0" i="0" u="none" strike="noStrike" kern="1200" cap="none" spc="0" normalizeH="0" baseline="0" noProof="0" dirty="0">
                          <a:ln>
                            <a:noFill/>
                          </a:ln>
                          <a:solidFill>
                            <a:srgbClr val="FF9349"/>
                          </a:solidFill>
                          <a:effectLst/>
                          <a:uLnTx/>
                          <a:uFillTx/>
                          <a:latin typeface="Lucida Console" panose="020B0609040504020204" pitchFamily="49" charset="0"/>
                          <a:ea typeface="+mn-ea"/>
                          <a:cs typeface="+mn-cs"/>
                        </a:rPr>
                        <a:t>"Label“ </a:t>
                      </a:r>
                      <a:r>
                        <a:rPr kumimoji="0" lang="en-US" sz="1600" b="0" i="0" u="none" strike="noStrike" kern="1200" cap="none" spc="0" normalizeH="0" baseline="0" noProof="0" dirty="0">
                          <a:ln>
                            <a:noFill/>
                          </a:ln>
                          <a:solidFill>
                            <a:srgbClr val="A9A9A9"/>
                          </a:solidFill>
                          <a:effectLst/>
                          <a:uLnTx/>
                          <a:uFillTx/>
                          <a:latin typeface="Lucida Console" panose="020B0609040504020204" pitchFamily="49" charset="0"/>
                          <a:ea typeface="+mn-ea"/>
                          <a:cs typeface="+mn-cs"/>
                        </a:rPr>
                        <a:t>/&gt;</a:t>
                      </a:r>
                      <a:endParaRPr kumimoji="0" lang="en-AU" sz="1600" b="0" i="0" u="none" strike="noStrike" kern="1200" cap="none" spc="0" normalizeH="0" baseline="0" noProof="0" dirty="0">
                        <a:ln>
                          <a:noFill/>
                        </a:ln>
                        <a:solidFill>
                          <a:srgbClr val="A9A9A9"/>
                        </a:solidFill>
                        <a:effectLst/>
                        <a:uLnTx/>
                        <a:uFillTx/>
                        <a:latin typeface="Lucida Console" panose="020B0609040504020204" pitchFamily="49" charset="0"/>
                        <a:ea typeface="+mn-ea"/>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505050">
                            <a:lumMod val="40000"/>
                            <a:lumOff val="60000"/>
                          </a:srgbClr>
                        </a:solidFill>
                        <a:effectLst/>
                        <a:uLnTx/>
                        <a:uFillTx/>
                        <a:latin typeface="Arial Nova" panose="020B0504020202020204" pitchFamily="34" charset="0"/>
                        <a:ea typeface="+mn-ea"/>
                        <a:cs typeface="+mn-cs"/>
                      </a:endParaRPr>
                    </a:p>
                  </a:txBody>
                  <a:tcPr marL="18288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2F2F2F"/>
                    </a:solidFill>
                  </a:tcPr>
                </a:tc>
                <a:extLst>
                  <a:ext uri="{0D108BD9-81ED-4DB2-BD59-A6C34878D82A}">
                    <a16:rowId xmlns:a16="http://schemas.microsoft.com/office/drawing/2014/main" val="3621516204"/>
                  </a:ext>
                </a:extLst>
              </a:tr>
            </a:tbl>
          </a:graphicData>
        </a:graphic>
      </p:graphicFrame>
      <p:pic>
        <p:nvPicPr>
          <p:cNvPr id="4" name="Picture 3">
            <a:extLst>
              <a:ext uri="{FF2B5EF4-FFF2-40B4-BE49-F238E27FC236}">
                <a16:creationId xmlns:a16="http://schemas.microsoft.com/office/drawing/2014/main" id="{3865290E-DF30-4F6E-816A-4C7489857D3B}"/>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5855445" y="1905000"/>
            <a:ext cx="995517" cy="335567"/>
          </a:xfrm>
          <a:prstGeom prst="rect">
            <a:avLst/>
          </a:prstGeom>
        </p:spPr>
      </p:pic>
      <p:pic>
        <p:nvPicPr>
          <p:cNvPr id="5" name="Picture 4">
            <a:extLst>
              <a:ext uri="{FF2B5EF4-FFF2-40B4-BE49-F238E27FC236}">
                <a16:creationId xmlns:a16="http://schemas.microsoft.com/office/drawing/2014/main" id="{F3ED68D2-59BC-48EE-9EEF-721A02AECC7F}"/>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5855446" y="2510255"/>
            <a:ext cx="995516" cy="243584"/>
          </a:xfrm>
          <a:prstGeom prst="rect">
            <a:avLst/>
          </a:prstGeom>
        </p:spPr>
      </p:pic>
      <p:pic>
        <p:nvPicPr>
          <p:cNvPr id="6" name="Picture 5">
            <a:extLst>
              <a:ext uri="{FF2B5EF4-FFF2-40B4-BE49-F238E27FC236}">
                <a16:creationId xmlns:a16="http://schemas.microsoft.com/office/drawing/2014/main" id="{43E2B70A-B646-4F69-A910-1E5F5C5852D1}"/>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5855446" y="3305304"/>
            <a:ext cx="995516" cy="276096"/>
          </a:xfrm>
          <a:prstGeom prst="rect">
            <a:avLst/>
          </a:prstGeom>
        </p:spPr>
      </p:pic>
      <p:pic>
        <p:nvPicPr>
          <p:cNvPr id="7" name="Picture 6">
            <a:extLst>
              <a:ext uri="{FF2B5EF4-FFF2-40B4-BE49-F238E27FC236}">
                <a16:creationId xmlns:a16="http://schemas.microsoft.com/office/drawing/2014/main" id="{FC4F4119-C076-45B2-984E-45588BE5EA9F}"/>
              </a:ext>
              <a:ext uri="{C183D7F6-B498-43B3-948B-1728B52AA6E4}">
                <adec:decorative xmlns:adec="http://schemas.microsoft.com/office/drawing/2017/decorative" val="1"/>
              </a:ext>
            </a:extLst>
          </p:cNvPr>
          <p:cNvPicPr>
            <a:picLocks noChangeAspect="1"/>
          </p:cNvPicPr>
          <p:nvPr/>
        </p:nvPicPr>
        <p:blipFill>
          <a:blip r:embed="rId8"/>
          <a:stretch>
            <a:fillRect/>
          </a:stretch>
        </p:blipFill>
        <p:spPr>
          <a:xfrm>
            <a:off x="5848408" y="4202273"/>
            <a:ext cx="1009592" cy="290948"/>
          </a:xfrm>
          <a:prstGeom prst="rect">
            <a:avLst/>
          </a:prstGeom>
        </p:spPr>
      </p:pic>
      <p:pic>
        <p:nvPicPr>
          <p:cNvPr id="8" name="Picture 7">
            <a:extLst>
              <a:ext uri="{FF2B5EF4-FFF2-40B4-BE49-F238E27FC236}">
                <a16:creationId xmlns:a16="http://schemas.microsoft.com/office/drawing/2014/main" id="{901273C8-C785-497D-A0FB-FC2A412EEB2B}"/>
              </a:ext>
              <a:ext uri="{C183D7F6-B498-43B3-948B-1728B52AA6E4}">
                <adec:decorative xmlns:adec="http://schemas.microsoft.com/office/drawing/2017/decorative" val="1"/>
              </a:ext>
            </a:extLst>
          </p:cNvPr>
          <p:cNvPicPr>
            <a:picLocks noChangeAspect="1"/>
          </p:cNvPicPr>
          <p:nvPr/>
        </p:nvPicPr>
        <p:blipFill>
          <a:blip r:embed="rId9"/>
          <a:stretch>
            <a:fillRect/>
          </a:stretch>
        </p:blipFill>
        <p:spPr>
          <a:xfrm>
            <a:off x="5855445" y="4834065"/>
            <a:ext cx="995517" cy="243584"/>
          </a:xfrm>
          <a:prstGeom prst="rect">
            <a:avLst/>
          </a:prstGeom>
        </p:spPr>
      </p:pic>
      <p:graphicFrame>
        <p:nvGraphicFramePr>
          <p:cNvPr id="9" name="Object 8">
            <a:extLst>
              <a:ext uri="{FF2B5EF4-FFF2-40B4-BE49-F238E27FC236}">
                <a16:creationId xmlns:a16="http://schemas.microsoft.com/office/drawing/2014/main" id="{F36AC066-55A0-40CC-AAF4-88C0BA3CA0FB}"/>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3572664111"/>
              </p:ext>
            </p:extLst>
          </p:nvPr>
        </p:nvGraphicFramePr>
        <p:xfrm>
          <a:off x="5845010" y="5577027"/>
          <a:ext cx="995517" cy="254059"/>
        </p:xfrm>
        <a:graphic>
          <a:graphicData uri="http://schemas.openxmlformats.org/presentationml/2006/ole">
            <mc:AlternateContent xmlns:mc="http://schemas.openxmlformats.org/markup-compatibility/2006">
              <mc:Choice xmlns:v="urn:schemas-microsoft-com:vml" Requires="v">
                <p:oleObj spid="_x0000_s1028" name="Bitmap Image" r:id="rId10" imgW="838080" imgH="200160" progId="Paint.Picture">
                  <p:embed/>
                </p:oleObj>
              </mc:Choice>
              <mc:Fallback>
                <p:oleObj name="Bitmap Image" r:id="rId10" imgW="838080" imgH="200160" progId="Paint.Picture">
                  <p:embed/>
                  <p:pic>
                    <p:nvPicPr>
                      <p:cNvPr id="9" name="Object 8">
                        <a:extLst>
                          <a:ext uri="{FF2B5EF4-FFF2-40B4-BE49-F238E27FC236}">
                            <a16:creationId xmlns:a16="http://schemas.microsoft.com/office/drawing/2014/main" id="{F36AC066-55A0-40CC-AAF4-88C0BA3CA0FB}"/>
                          </a:ext>
                          <a:ext uri="{C183D7F6-B498-43B3-948B-1728B52AA6E4}">
                            <adec:decorative xmlns:adec="http://schemas.microsoft.com/office/drawing/2017/decorative" val="1"/>
                          </a:ext>
                        </a:extLst>
                      </p:cNvPr>
                      <p:cNvPicPr/>
                      <p:nvPr/>
                    </p:nvPicPr>
                    <p:blipFill>
                      <a:blip r:embed="rId11"/>
                      <a:stretch>
                        <a:fillRect/>
                      </a:stretch>
                    </p:blipFill>
                    <p:spPr>
                      <a:xfrm>
                        <a:off x="5845010" y="5577027"/>
                        <a:ext cx="995517" cy="254059"/>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2821449364"/>
      </p:ext>
    </p:extLst>
  </p:cSld>
  <p:clrMapOvr>
    <a:masterClrMapping/>
  </p:clrMapOvr>
  <p:transition spd="slow"/>
</p:sld>
</file>

<file path=ppt/slides/slide25.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dirty="0"/>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dirty="0"/>
              <a:t>Basic GUI controls</a:t>
            </a:r>
          </a:p>
        </p:txBody>
      </p:sp>
      <p:pic>
        <p:nvPicPr>
          <p:cNvPr id="5" name="Demo 01" descr="A person standing in front of a screen.">
            <a:extLst>
              <a:ext uri="{FF2B5EF4-FFF2-40B4-BE49-F238E27FC236}">
                <a16:creationId xmlns:a16="http://schemas.microsoft.com/office/drawing/2014/main" id="{EDDB3D8C-DFD6-4B25-A2BE-E4792F1C35D3}"/>
              </a:ext>
            </a:extLst>
          </p:cNvPr>
          <p:cNvPicPr>
            <a:picLocks noGrp="1" noChangeAspect="1"/>
          </p:cNvPicPr>
          <p:nvPr>
            <p:ph type="pic" sz="quarter" idx="15"/>
            <p:custDataLst>
              <p:tags r:id="rId2"/>
            </p:custDataLst>
          </p:nvPr>
        </p:nvPicPr>
        <p:blipFill>
          <a:blip r:embed="rId5" cstate="email">
            <a:extLst>
              <a:ext uri="{28A0092B-C50C-407E-A947-70E740481C1C}">
                <a14:useLocalDpi xmlns:a14="http://schemas.microsoft.com/office/drawing/2010/main"/>
              </a:ext>
            </a:extLst>
          </a:blip>
          <a:srcRect t="5543" b="5543"/>
          <a:stretch>
            <a:fillRect/>
          </a:stretch>
        </p:blipFill>
        <p:spPr>
          <a:prstGeom prst="rect">
            <a:avLst/>
          </a:prstGeom>
        </p:spPr>
      </p:pic>
    </p:spTree>
    <p:custDataLst>
      <p:tags r:id="rId1"/>
    </p:custDataLst>
    <p:extLst>
      <p:ext uri="{BB962C8B-B14F-4D97-AF65-F5344CB8AC3E}">
        <p14:creationId xmlns:p14="http://schemas.microsoft.com/office/powerpoint/2010/main" val="443941287"/>
      </p:ext>
    </p:extLst>
  </p:cSld>
  <p:clrMapOvr>
    <a:masterClrMapping/>
  </p:clrMapOvr>
  <p:transition spd="slow"/>
</p:sld>
</file>

<file path=ppt/slides/slide26.xml><?xml version="1.0" encoding="utf-8"?>
<p:sld xmlns:a16="http://schemas.microsoft.com/office/drawing/2014/main" xmlns:p14="http://schemas.microsoft.com/office/powerpoint/2010/main" xmlns:adec="http://schemas.microsoft.com/office/drawing/2017/decorative"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276763AC-E01B-45D0-806A-1F2948DFF0A8}"/>
              </a:ext>
            </a:extLst>
          </p:cNvPr>
          <p:cNvSpPr>
            <a:spLocks noGrp="1"/>
          </p:cNvSpPr>
          <p:nvPr>
            <p:ph type="title"/>
          </p:nvPr>
        </p:nvSpPr>
        <p:spPr/>
        <p:txBody>
          <a:bodyPr/>
          <a:lstStyle/>
          <a:p>
            <a:r>
              <a:rPr lang="en-US" dirty="0"/>
              <a:t>Advanced / Grouping GUI controls</a:t>
            </a:r>
          </a:p>
        </p:txBody>
      </p:sp>
      <p:graphicFrame>
        <p:nvGraphicFramePr>
          <p:cNvPr id="32" name="Tabelle 31">
            <a:extLst>
              <a:ext uri="{FF2B5EF4-FFF2-40B4-BE49-F238E27FC236}">
                <a16:creationId xmlns:a16="http://schemas.microsoft.com/office/drawing/2014/main" id="{8C19BFBA-5CA7-48D2-87DA-8887B57D2B56}"/>
              </a:ext>
            </a:extLst>
          </p:cNvPr>
          <p:cNvGraphicFramePr>
            <a:graphicFrameLocks noGrp="1"/>
          </p:cNvGraphicFramePr>
          <p:nvPr>
            <p:extLst>
              <p:ext uri="{D42A27DB-BD31-4B8C-83A1-F6EECF244321}">
                <p14:modId xmlns:p14="http://schemas.microsoft.com/office/powerpoint/2010/main" val="2600606695"/>
              </p:ext>
            </p:extLst>
          </p:nvPr>
        </p:nvGraphicFramePr>
        <p:xfrm>
          <a:off x="655638" y="1408113"/>
          <a:ext cx="10880724" cy="4989674"/>
        </p:xfrm>
        <a:graphic>
          <a:graphicData uri="http://schemas.openxmlformats.org/drawingml/2006/table">
            <a:tbl>
              <a:tblPr firstRow="1" bandRow="1">
                <a:tableStyleId>{5C22544A-7EE6-4342-B048-85BDC9FD1C3A}</a:tableStyleId>
              </a:tblPr>
              <a:tblGrid>
                <a:gridCol w="1782762">
                  <a:extLst>
                    <a:ext uri="{9D8B030D-6E8A-4147-A177-3AD203B41FA5}">
                      <a16:colId xmlns:a16="http://schemas.microsoft.com/office/drawing/2014/main" val="2303989485"/>
                    </a:ext>
                  </a:extLst>
                </a:gridCol>
                <a:gridCol w="2895600">
                  <a:extLst>
                    <a:ext uri="{9D8B030D-6E8A-4147-A177-3AD203B41FA5}">
                      <a16:colId xmlns:a16="http://schemas.microsoft.com/office/drawing/2014/main" val="2212786589"/>
                    </a:ext>
                  </a:extLst>
                </a:gridCol>
                <a:gridCol w="1981200">
                  <a:extLst>
                    <a:ext uri="{9D8B030D-6E8A-4147-A177-3AD203B41FA5}">
                      <a16:colId xmlns:a16="http://schemas.microsoft.com/office/drawing/2014/main" val="3131118425"/>
                    </a:ext>
                  </a:extLst>
                </a:gridCol>
                <a:gridCol w="4221162">
                  <a:extLst>
                    <a:ext uri="{9D8B030D-6E8A-4147-A177-3AD203B41FA5}">
                      <a16:colId xmlns:a16="http://schemas.microsoft.com/office/drawing/2014/main" val="1480192593"/>
                    </a:ext>
                  </a:extLst>
                </a:gridCol>
              </a:tblGrid>
              <a:tr h="323855">
                <a:tc>
                  <a:txBody>
                    <a:bodyPr/>
                    <a:lstStyle/>
                    <a:p>
                      <a:r>
                        <a:rPr lang="en-US" sz="1600" dirty="0">
                          <a:solidFill>
                            <a:schemeClr val="tx1"/>
                          </a:solidFill>
                        </a:rPr>
                        <a:t>Element</a:t>
                      </a:r>
                    </a:p>
                  </a:txBody>
                  <a:tcPr marL="182880" marR="18288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r>
                        <a:rPr lang="en-US" sz="1600" b="1" kern="1200" dirty="0">
                          <a:solidFill>
                            <a:schemeClr val="tx1"/>
                          </a:solidFill>
                          <a:latin typeface="+mn-lt"/>
                          <a:ea typeface="+mn-ea"/>
                          <a:cs typeface="+mn-cs"/>
                        </a:rPr>
                        <a:t>Use Case</a:t>
                      </a:r>
                    </a:p>
                  </a:txBody>
                  <a:tcPr marL="182880" marR="1828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600" b="1" kern="1200" dirty="0">
                          <a:solidFill>
                            <a:schemeClr val="tx1"/>
                          </a:solidFill>
                          <a:latin typeface="+mn-lt"/>
                          <a:ea typeface="+mn-ea"/>
                          <a:cs typeface="+mn-cs"/>
                        </a:rPr>
                        <a:t>Visual Control</a:t>
                      </a:r>
                    </a:p>
                  </a:txBody>
                  <a:tcPr marL="182880" marR="1828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a:t>XAML Sample</a:t>
                      </a:r>
                    </a:p>
                  </a:txBody>
                  <a:tcPr marL="18288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F2F2F"/>
                    </a:solidFill>
                  </a:tcPr>
                </a:tc>
                <a:extLst>
                  <a:ext uri="{0D108BD9-81ED-4DB2-BD59-A6C34878D82A}">
                    <a16:rowId xmlns:a16="http://schemas.microsoft.com/office/drawing/2014/main" val="2656402315"/>
                  </a:ext>
                </a:extLst>
              </a:tr>
              <a:tr h="942124">
                <a:tc>
                  <a:txBody>
                    <a:bodyPr/>
                    <a:lstStyle/>
                    <a:p>
                      <a:pPr marL="0" algn="l" fontAlgn="b"/>
                      <a:r>
                        <a:rPr lang="en-AU" sz="1600" b="1" kern="1200" dirty="0" err="1">
                          <a:solidFill>
                            <a:schemeClr val="tx1">
                              <a:lumMod val="50000"/>
                            </a:schemeClr>
                          </a:solidFill>
                          <a:latin typeface="Segoe UI"/>
                          <a:ea typeface="+mn-ea"/>
                          <a:cs typeface="Segoe UI Light"/>
                        </a:rPr>
                        <a:t>TabControl</a:t>
                      </a:r>
                      <a:endParaRPr lang="en-AU" sz="1600" b="1" kern="1200" dirty="0">
                        <a:solidFill>
                          <a:schemeClr val="tx1">
                            <a:lumMod val="50000"/>
                          </a:schemeClr>
                        </a:solidFill>
                        <a:latin typeface="Segoe UI"/>
                        <a:ea typeface="+mn-ea"/>
                        <a:cs typeface="Segoe UI Light"/>
                      </a:endParaRPr>
                    </a:p>
                  </a:txBody>
                  <a:tcPr marL="182880" marR="9338" marT="9338"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AU" sz="1600" b="0" kern="1200" dirty="0">
                          <a:solidFill>
                            <a:schemeClr val="tx1">
                              <a:lumMod val="50000"/>
                            </a:schemeClr>
                          </a:solidFill>
                          <a:latin typeface="Segoe UI"/>
                          <a:ea typeface="+mn-ea"/>
                          <a:cs typeface="Segoe UI Light"/>
                        </a:rPr>
                        <a:t>Providing multiple tabs to group actions or views together</a:t>
                      </a:r>
                    </a:p>
                  </a:txBody>
                  <a:tcPr marL="9338" marR="9338" marT="933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defTabSz="914400" rtl="0" eaLnBrk="1" latinLnBrk="0" hangingPunct="1"/>
                      <a:endParaRPr lang="en-US" sz="1600" kern="1200" dirty="0">
                        <a:gradFill>
                          <a:gsLst>
                            <a:gs pos="2917">
                              <a:schemeClr val="tx1"/>
                            </a:gs>
                            <a:gs pos="30000">
                              <a:schemeClr val="tx1"/>
                            </a:gs>
                          </a:gsLst>
                          <a:lin ang="5400000" scaled="0"/>
                        </a:gradFill>
                        <a:latin typeface="+mn-lt"/>
                        <a:ea typeface="+mn-ea"/>
                        <a:cs typeface="+mn-cs"/>
                      </a:endParaRPr>
                    </a:p>
                  </a:txBody>
                  <a:tcPr marL="182880" marR="1828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A9A9A9"/>
                          </a:solidFill>
                          <a:effectLst/>
                          <a:uLnTx/>
                          <a:uFillTx/>
                          <a:latin typeface="Lucida Console" panose="020B0609040504020204" pitchFamily="49" charset="0"/>
                          <a:ea typeface="+mn-ea"/>
                          <a:cs typeface="Segoe UI Light" panose="020B0502040204020203" pitchFamily="34" charset="0"/>
                        </a:rPr>
                        <a:t>&lt;</a:t>
                      </a:r>
                      <a:r>
                        <a:rPr kumimoji="0" lang="en-US" sz="1600" b="0" i="0" u="none" strike="noStrike" kern="1200" cap="none" spc="0" normalizeH="0" baseline="0" noProof="0" dirty="0" err="1">
                          <a:ln>
                            <a:noFill/>
                          </a:ln>
                          <a:solidFill>
                            <a:schemeClr val="accent1"/>
                          </a:solidFill>
                          <a:effectLst/>
                          <a:uLnTx/>
                          <a:uFillTx/>
                          <a:latin typeface="Lucida Console" panose="020B0609040504020204" pitchFamily="49" charset="0"/>
                          <a:ea typeface="+mn-ea"/>
                          <a:cs typeface="Segoe UI Light" panose="020B0502040204020203" pitchFamily="34" charset="0"/>
                        </a:rPr>
                        <a:t>TabControl</a:t>
                      </a:r>
                      <a:r>
                        <a:rPr kumimoji="0" lang="en-US" sz="1600" b="0" i="0" u="none" strike="noStrike" kern="1200" cap="none" spc="0" normalizeH="0" baseline="0" noProof="0" dirty="0">
                          <a:ln>
                            <a:noFill/>
                          </a:ln>
                          <a:solidFill>
                            <a:srgbClr val="A9A9A9"/>
                          </a:solidFill>
                          <a:effectLst/>
                          <a:uLnTx/>
                          <a:uFillTx/>
                          <a:latin typeface="Lucida Console" panose="020B0609040504020204" pitchFamily="49" charset="0"/>
                          <a:ea typeface="+mn-ea"/>
                          <a:cs typeface="Segoe UI Light" panose="020B0502040204020203" pitchFamily="34" charset="0"/>
                        </a:rPr>
                        <a:t> &gt;</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A9A9A9"/>
                          </a:solidFill>
                          <a:effectLst/>
                          <a:uLnTx/>
                          <a:uFillTx/>
                          <a:latin typeface="Lucida Console" panose="020B0609040504020204" pitchFamily="49" charset="0"/>
                          <a:ea typeface="+mn-ea"/>
                          <a:cs typeface="Segoe UI Light" panose="020B0502040204020203" pitchFamily="34" charset="0"/>
                        </a:rPr>
                        <a:t>    &lt;</a:t>
                      </a:r>
                      <a:r>
                        <a:rPr kumimoji="0" lang="en-US" sz="1600" b="0" i="0" u="none" strike="noStrike" kern="1200" cap="none" spc="0" normalizeH="0" baseline="0" noProof="0" dirty="0" err="1">
                          <a:ln>
                            <a:noFill/>
                          </a:ln>
                          <a:solidFill>
                            <a:schemeClr val="accent1"/>
                          </a:solidFill>
                          <a:effectLst/>
                          <a:uLnTx/>
                          <a:uFillTx/>
                          <a:latin typeface="Lucida Console" panose="020B0609040504020204" pitchFamily="49" charset="0"/>
                          <a:ea typeface="+mn-ea"/>
                          <a:cs typeface="Segoe UI Light" panose="020B0502040204020203" pitchFamily="34" charset="0"/>
                        </a:rPr>
                        <a:t>TabItem</a:t>
                      </a:r>
                      <a:r>
                        <a:rPr kumimoji="0" lang="en-US" sz="1600" b="0" i="0" u="none" strike="noStrike" kern="1200" cap="none" spc="0" normalizeH="0" baseline="0" noProof="0" dirty="0">
                          <a:ln>
                            <a:noFill/>
                          </a:ln>
                          <a:solidFill>
                            <a:srgbClr val="A9A9A9"/>
                          </a:solidFill>
                          <a:effectLst/>
                          <a:uLnTx/>
                          <a:uFillTx/>
                          <a:latin typeface="Lucida Console" panose="020B0609040504020204" pitchFamily="49" charset="0"/>
                          <a:ea typeface="+mn-ea"/>
                          <a:cs typeface="Segoe UI Light" panose="020B0502040204020203" pitchFamily="34" charset="0"/>
                        </a:rPr>
                        <a:t> </a:t>
                      </a:r>
                      <a:r>
                        <a:rPr kumimoji="0" lang="en-US" sz="1600" b="0" i="0" u="none" strike="noStrike" kern="1200" cap="none" spc="0" normalizeH="0" baseline="0" noProof="0" dirty="0">
                          <a:ln>
                            <a:noFill/>
                          </a:ln>
                          <a:solidFill>
                            <a:srgbClr val="00BCF2"/>
                          </a:solidFill>
                          <a:effectLst/>
                          <a:uLnTx/>
                          <a:uFillTx/>
                          <a:latin typeface="Lucida Console" panose="020B0609040504020204" pitchFamily="49" charset="0"/>
                          <a:ea typeface="+mn-ea"/>
                          <a:cs typeface="Segoe UI Light" panose="020B0502040204020203" pitchFamily="34" charset="0"/>
                        </a:rPr>
                        <a:t>Header</a:t>
                      </a:r>
                      <a:r>
                        <a:rPr kumimoji="0" lang="en-US" sz="1600" b="0" i="0" u="none" strike="noStrike" kern="1200" cap="none" spc="0" normalizeH="0" baseline="0" noProof="0" dirty="0">
                          <a:ln>
                            <a:noFill/>
                          </a:ln>
                          <a:solidFill>
                            <a:srgbClr val="A9A9A9"/>
                          </a:solidFill>
                          <a:effectLst/>
                          <a:uLnTx/>
                          <a:uFillTx/>
                          <a:latin typeface="Lucida Console" panose="020B0609040504020204" pitchFamily="49" charset="0"/>
                          <a:ea typeface="+mn-ea"/>
                          <a:cs typeface="Segoe UI Light" panose="020B0502040204020203" pitchFamily="34" charset="0"/>
                        </a:rPr>
                        <a:t>=</a:t>
                      </a:r>
                      <a:r>
                        <a:rPr kumimoji="0" lang="en-US" sz="1600" b="0" i="0" u="none" strike="noStrike" kern="1200" cap="none" spc="0" normalizeH="0" baseline="0" noProof="0" dirty="0">
                          <a:ln>
                            <a:noFill/>
                          </a:ln>
                          <a:solidFill>
                            <a:srgbClr val="FF9349"/>
                          </a:solidFill>
                          <a:effectLst/>
                          <a:uLnTx/>
                          <a:uFillTx/>
                          <a:latin typeface="Lucida Console" panose="020B0609040504020204" pitchFamily="49" charset="0"/>
                          <a:ea typeface="+mn-ea"/>
                          <a:cs typeface="Segoe UI Light" panose="020B0502040204020203" pitchFamily="34" charset="0"/>
                        </a:rPr>
                        <a:t>"Tab1"</a:t>
                      </a:r>
                      <a:r>
                        <a:rPr kumimoji="0" lang="en-US" sz="1600" b="0" i="0" u="none" strike="noStrike" kern="1200" cap="none" spc="0" normalizeH="0" baseline="0" noProof="0" dirty="0">
                          <a:ln>
                            <a:noFill/>
                          </a:ln>
                          <a:solidFill>
                            <a:srgbClr val="A9A9A9"/>
                          </a:solidFill>
                          <a:effectLst/>
                          <a:uLnTx/>
                          <a:uFillTx/>
                          <a:latin typeface="Lucida Console" panose="020B0609040504020204" pitchFamily="49" charset="0"/>
                          <a:ea typeface="+mn-ea"/>
                          <a:cs typeface="Segoe UI Light" panose="020B0502040204020203" pitchFamily="34" charset="0"/>
                        </a:rPr>
                        <a:t>&gt;</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A9A9A9"/>
                          </a:solidFill>
                          <a:effectLst/>
                          <a:uLnTx/>
                          <a:uFillTx/>
                          <a:latin typeface="Lucida Console" panose="020B0609040504020204" pitchFamily="49" charset="0"/>
                          <a:ea typeface="+mn-ea"/>
                          <a:cs typeface="Segoe UI Light" panose="020B0502040204020203" pitchFamily="34" charset="0"/>
                        </a:rPr>
                        <a:t>    &lt;/</a:t>
                      </a:r>
                      <a:r>
                        <a:rPr kumimoji="0" lang="en-US" sz="1600" b="0" i="0" u="none" strike="noStrike" kern="1200" cap="none" spc="0" normalizeH="0" baseline="0" noProof="0" dirty="0" err="1">
                          <a:ln>
                            <a:noFill/>
                          </a:ln>
                          <a:solidFill>
                            <a:schemeClr val="accent1"/>
                          </a:solidFill>
                          <a:effectLst/>
                          <a:uLnTx/>
                          <a:uFillTx/>
                          <a:latin typeface="Lucida Console" panose="020B0609040504020204" pitchFamily="49" charset="0"/>
                          <a:ea typeface="+mn-ea"/>
                          <a:cs typeface="Segoe UI Light" panose="020B0502040204020203" pitchFamily="34" charset="0"/>
                        </a:rPr>
                        <a:t>TabItem</a:t>
                      </a:r>
                      <a:r>
                        <a:rPr kumimoji="0" lang="en-US" sz="1600" b="0" i="0" u="none" strike="noStrike" kern="1200" cap="none" spc="0" normalizeH="0" baseline="0" noProof="0" dirty="0">
                          <a:ln>
                            <a:noFill/>
                          </a:ln>
                          <a:solidFill>
                            <a:srgbClr val="A9A9A9"/>
                          </a:solidFill>
                          <a:effectLst/>
                          <a:uLnTx/>
                          <a:uFillTx/>
                          <a:latin typeface="Lucida Console" panose="020B0609040504020204" pitchFamily="49" charset="0"/>
                          <a:ea typeface="+mn-ea"/>
                          <a:cs typeface="Segoe UI Light" panose="020B0502040204020203" pitchFamily="34" charset="0"/>
                        </a:rPr>
                        <a:t>&gt;</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A9A9A9"/>
                          </a:solidFill>
                          <a:effectLst/>
                          <a:uLnTx/>
                          <a:uFillTx/>
                          <a:latin typeface="Lucida Console" panose="020B0609040504020204" pitchFamily="49" charset="0"/>
                          <a:ea typeface="+mn-ea"/>
                          <a:cs typeface="Segoe UI Light" panose="020B0502040204020203" pitchFamily="34" charset="0"/>
                        </a:rPr>
                        <a:t>&lt;/</a:t>
                      </a:r>
                      <a:r>
                        <a:rPr kumimoji="0" lang="en-US" sz="1600" b="0" i="0" u="none" strike="noStrike" kern="1200" cap="none" spc="0" normalizeH="0" baseline="0" noProof="0" dirty="0" err="1">
                          <a:ln>
                            <a:noFill/>
                          </a:ln>
                          <a:solidFill>
                            <a:schemeClr val="accent1"/>
                          </a:solidFill>
                          <a:effectLst/>
                          <a:uLnTx/>
                          <a:uFillTx/>
                          <a:latin typeface="Lucida Console" panose="020B0609040504020204" pitchFamily="49" charset="0"/>
                          <a:ea typeface="+mn-ea"/>
                          <a:cs typeface="Segoe UI Light" panose="020B0502040204020203" pitchFamily="34" charset="0"/>
                        </a:rPr>
                        <a:t>TabControl</a:t>
                      </a:r>
                      <a:r>
                        <a:rPr kumimoji="0" lang="en-US" sz="1600" b="0" i="0" u="none" strike="noStrike" kern="1200" cap="none" spc="0" normalizeH="0" baseline="0" noProof="0" dirty="0">
                          <a:ln>
                            <a:noFill/>
                          </a:ln>
                          <a:solidFill>
                            <a:srgbClr val="A9A9A9"/>
                          </a:solidFill>
                          <a:effectLst/>
                          <a:uLnTx/>
                          <a:uFillTx/>
                          <a:latin typeface="Lucida Console" panose="020B0609040504020204" pitchFamily="49" charset="0"/>
                          <a:ea typeface="+mn-ea"/>
                          <a:cs typeface="Segoe UI Light" panose="020B0502040204020203" pitchFamily="34" charset="0"/>
                        </a:rPr>
                        <a:t>&gt; </a:t>
                      </a:r>
                    </a:p>
                  </a:txBody>
                  <a:tcPr marL="18288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solidFill>
                      <a:srgbClr val="2F2F2F"/>
                    </a:solidFill>
                  </a:tcPr>
                </a:tc>
                <a:extLst>
                  <a:ext uri="{0D108BD9-81ED-4DB2-BD59-A6C34878D82A}">
                    <a16:rowId xmlns:a16="http://schemas.microsoft.com/office/drawing/2014/main" val="760093579"/>
                  </a:ext>
                </a:extLst>
              </a:tr>
              <a:tr h="1183407">
                <a:tc>
                  <a:txBody>
                    <a:bodyPr/>
                    <a:lstStyle/>
                    <a:p>
                      <a:pPr marL="0" algn="l" fontAlgn="b"/>
                      <a:r>
                        <a:rPr lang="en-AU" sz="1600" b="1" kern="1200" dirty="0" err="1">
                          <a:solidFill>
                            <a:schemeClr val="tx1">
                              <a:lumMod val="50000"/>
                            </a:schemeClr>
                          </a:solidFill>
                          <a:latin typeface="Segoe UI"/>
                          <a:ea typeface="+mn-ea"/>
                          <a:cs typeface="Segoe UI Light"/>
                        </a:rPr>
                        <a:t>ComboBox</a:t>
                      </a:r>
                      <a:endParaRPr lang="en-AU" sz="1600" b="1" kern="1200" dirty="0">
                        <a:solidFill>
                          <a:schemeClr val="tx1">
                            <a:lumMod val="50000"/>
                          </a:schemeClr>
                        </a:solidFill>
                        <a:latin typeface="Segoe UI"/>
                        <a:ea typeface="+mn-ea"/>
                        <a:cs typeface="Segoe UI Light"/>
                      </a:endParaRPr>
                    </a:p>
                  </a:txBody>
                  <a:tcPr marL="182880" marR="5955" marT="595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U" sz="1600" b="0" kern="1200" dirty="0">
                          <a:solidFill>
                            <a:schemeClr val="tx1">
                              <a:lumMod val="50000"/>
                            </a:schemeClr>
                          </a:solidFill>
                          <a:latin typeface="Segoe UI"/>
                          <a:ea typeface="+mn-ea"/>
                          <a:cs typeface="Segoe UI Light"/>
                        </a:rPr>
                        <a:t>Selecting a single option from multiple choice</a:t>
                      </a:r>
                      <a:br>
                        <a:rPr lang="en-AU" sz="1600" b="0" kern="1200" dirty="0">
                          <a:solidFill>
                            <a:srgbClr val="000000"/>
                          </a:solidFill>
                          <a:latin typeface="Segoe UI"/>
                          <a:ea typeface="+mn-ea"/>
                          <a:cs typeface="Segoe UI Light"/>
                        </a:rPr>
                      </a:br>
                      <a:r>
                        <a:rPr lang="en-AU" sz="1600" b="0" kern="1200" dirty="0">
                          <a:solidFill>
                            <a:schemeClr val="tx1">
                              <a:lumMod val="50000"/>
                            </a:schemeClr>
                          </a:solidFill>
                          <a:latin typeface="Segoe UI"/>
                          <a:ea typeface="+mn-ea"/>
                          <a:cs typeface="Segoe UI Light"/>
                        </a:rPr>
                        <a:t>Make all options visible when selecting and hide again on select</a:t>
                      </a:r>
                    </a:p>
                  </a:txBody>
                  <a:tcPr marL="5955" marR="5955" marT="59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600" kern="1200" dirty="0">
                        <a:gradFill>
                          <a:gsLst>
                            <a:gs pos="2917">
                              <a:schemeClr val="tx1"/>
                            </a:gs>
                            <a:gs pos="30000">
                              <a:schemeClr val="tx1"/>
                            </a:gs>
                          </a:gsLst>
                          <a:lin ang="5400000" scaled="0"/>
                        </a:gradFill>
                        <a:latin typeface="+mn-lt"/>
                        <a:ea typeface="+mn-ea"/>
                        <a:cs typeface="+mn-cs"/>
                      </a:endParaRPr>
                    </a:p>
                  </a:txBody>
                  <a:tcPr marL="182880" marR="1828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A9A9A9"/>
                          </a:solidFill>
                          <a:effectLst/>
                          <a:uLnTx/>
                          <a:uFillTx/>
                          <a:latin typeface="Lucida Console" panose="020B0609040504020204" pitchFamily="49" charset="0"/>
                          <a:ea typeface="+mn-ea"/>
                          <a:cs typeface="Segoe UI Light" panose="020B0502040204020203" pitchFamily="34" charset="0"/>
                        </a:rPr>
                        <a:t>&lt;</a:t>
                      </a:r>
                      <a:r>
                        <a:rPr kumimoji="0" lang="en-US" sz="1600" b="0" i="0" u="none" strike="noStrike" kern="1200" cap="none" spc="0" normalizeH="0" baseline="0" noProof="0" dirty="0" err="1">
                          <a:ln>
                            <a:noFill/>
                          </a:ln>
                          <a:solidFill>
                            <a:schemeClr val="accent1"/>
                          </a:solidFill>
                          <a:effectLst/>
                          <a:uLnTx/>
                          <a:uFillTx/>
                          <a:latin typeface="Lucida Console" panose="020B0609040504020204" pitchFamily="49" charset="0"/>
                          <a:ea typeface="+mn-ea"/>
                          <a:cs typeface="Segoe UI Light" panose="020B0502040204020203" pitchFamily="34" charset="0"/>
                        </a:rPr>
                        <a:t>ComboBox</a:t>
                      </a:r>
                      <a:r>
                        <a:rPr kumimoji="0" lang="en-US" sz="1600" b="0" i="0" u="none" strike="noStrike" kern="1200" cap="none" spc="0" normalizeH="0" baseline="0" noProof="0" dirty="0">
                          <a:ln>
                            <a:noFill/>
                          </a:ln>
                          <a:solidFill>
                            <a:srgbClr val="A9A9A9"/>
                          </a:solidFill>
                          <a:effectLst/>
                          <a:uLnTx/>
                          <a:uFillTx/>
                          <a:latin typeface="Lucida Console" panose="020B0609040504020204" pitchFamily="49" charset="0"/>
                          <a:ea typeface="+mn-ea"/>
                          <a:cs typeface="Segoe UI Light" panose="020B0502040204020203" pitchFamily="34" charset="0"/>
                        </a:rPr>
                        <a:t> </a:t>
                      </a:r>
                      <a:r>
                        <a:rPr kumimoji="0" lang="en-US" sz="1600" b="0" i="0" u="none" strike="noStrike" kern="1200" cap="none" spc="0" normalizeH="0" baseline="0" noProof="0" dirty="0">
                          <a:ln>
                            <a:noFill/>
                          </a:ln>
                          <a:solidFill>
                            <a:srgbClr val="00BCF2"/>
                          </a:solidFill>
                          <a:effectLst/>
                          <a:uLnTx/>
                          <a:uFillTx/>
                          <a:latin typeface="Lucida Console" panose="020B0609040504020204" pitchFamily="49" charset="0"/>
                          <a:ea typeface="+mn-ea"/>
                          <a:cs typeface="Segoe UI Light" panose="020B0502040204020203" pitchFamily="34" charset="0"/>
                        </a:rPr>
                        <a:t>Width</a:t>
                      </a:r>
                      <a:r>
                        <a:rPr kumimoji="0" lang="en-US" sz="1600" b="0" i="0" u="none" strike="noStrike" kern="1200" cap="none" spc="0" normalizeH="0" baseline="0" noProof="0" dirty="0">
                          <a:ln>
                            <a:noFill/>
                          </a:ln>
                          <a:solidFill>
                            <a:srgbClr val="A9A9A9"/>
                          </a:solidFill>
                          <a:effectLst/>
                          <a:uLnTx/>
                          <a:uFillTx/>
                          <a:latin typeface="Lucida Console" panose="020B0609040504020204" pitchFamily="49" charset="0"/>
                          <a:ea typeface="+mn-ea"/>
                          <a:cs typeface="Segoe UI Light" panose="020B0502040204020203" pitchFamily="34" charset="0"/>
                        </a:rPr>
                        <a:t>=</a:t>
                      </a:r>
                      <a:r>
                        <a:rPr kumimoji="0" lang="en-US" sz="1600" b="0" i="0" u="none" strike="noStrike" kern="1200" cap="none" spc="0" normalizeH="0" baseline="0" noProof="0" dirty="0">
                          <a:ln>
                            <a:noFill/>
                          </a:ln>
                          <a:solidFill>
                            <a:srgbClr val="FF9349"/>
                          </a:solidFill>
                          <a:effectLst/>
                          <a:uLnTx/>
                          <a:uFillTx/>
                          <a:latin typeface="Lucida Console" panose="020B0609040504020204" pitchFamily="49" charset="0"/>
                          <a:ea typeface="+mn-ea"/>
                          <a:cs typeface="Segoe UI Light" panose="020B0502040204020203" pitchFamily="34" charset="0"/>
                        </a:rPr>
                        <a:t>"180"</a:t>
                      </a:r>
                      <a:r>
                        <a:rPr kumimoji="0" lang="en-US" sz="1600" b="0" i="0" u="none" strike="noStrike" kern="1200" cap="none" spc="0" normalizeH="0" baseline="0" noProof="0" dirty="0">
                          <a:ln>
                            <a:noFill/>
                          </a:ln>
                          <a:solidFill>
                            <a:srgbClr val="A9A9A9"/>
                          </a:solidFill>
                          <a:effectLst/>
                          <a:uLnTx/>
                          <a:uFillTx/>
                          <a:latin typeface="Lucida Console" panose="020B0609040504020204" pitchFamily="49" charset="0"/>
                          <a:ea typeface="+mn-ea"/>
                          <a:cs typeface="Segoe UI Light" panose="020B0502040204020203" pitchFamily="34" charset="0"/>
                        </a:rPr>
                        <a:t>&gt;</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A9A9A9"/>
                          </a:solidFill>
                          <a:effectLst/>
                          <a:uLnTx/>
                          <a:uFillTx/>
                          <a:latin typeface="Lucida Console" panose="020B0609040504020204" pitchFamily="49" charset="0"/>
                          <a:ea typeface="+mn-ea"/>
                          <a:cs typeface="Segoe UI Light" panose="020B0502040204020203" pitchFamily="34" charset="0"/>
                        </a:rPr>
                        <a:t>    &lt;</a:t>
                      </a:r>
                      <a:r>
                        <a:rPr kumimoji="0" lang="en-US" sz="1600" b="0" i="0" u="none" strike="noStrike" kern="1200" cap="none" spc="0" normalizeH="0" baseline="0" noProof="0" dirty="0" err="1">
                          <a:ln>
                            <a:noFill/>
                          </a:ln>
                          <a:solidFill>
                            <a:schemeClr val="accent1"/>
                          </a:solidFill>
                          <a:effectLst/>
                          <a:uLnTx/>
                          <a:uFillTx/>
                          <a:latin typeface="Lucida Console" panose="020B0609040504020204" pitchFamily="49" charset="0"/>
                          <a:ea typeface="+mn-ea"/>
                          <a:cs typeface="Segoe UI Light" panose="020B0502040204020203" pitchFamily="34" charset="0"/>
                        </a:rPr>
                        <a:t>ComboBoxItem</a:t>
                      </a:r>
                      <a:r>
                        <a:rPr kumimoji="0" lang="en-US" sz="1600" b="0" i="0" u="none" strike="noStrike" kern="1200" cap="none" spc="0" normalizeH="0" baseline="0" noProof="0" dirty="0">
                          <a:ln>
                            <a:noFill/>
                          </a:ln>
                          <a:solidFill>
                            <a:srgbClr val="A9A9A9"/>
                          </a:solidFill>
                          <a:effectLst/>
                          <a:uLnTx/>
                          <a:uFillTx/>
                          <a:latin typeface="Lucida Console" panose="020B0609040504020204" pitchFamily="49" charset="0"/>
                          <a:ea typeface="+mn-ea"/>
                          <a:cs typeface="Segoe UI Light" panose="020B0502040204020203" pitchFamily="34" charset="0"/>
                        </a:rPr>
                        <a:t> </a:t>
                      </a:r>
                      <a:r>
                        <a:rPr kumimoji="0" lang="en-US" sz="1600" b="0" i="0" u="none" strike="noStrike" kern="1200" cap="none" spc="0" normalizeH="0" baseline="0" noProof="0" dirty="0">
                          <a:ln>
                            <a:noFill/>
                          </a:ln>
                          <a:solidFill>
                            <a:srgbClr val="00BCF2"/>
                          </a:solidFill>
                          <a:effectLst/>
                          <a:uLnTx/>
                          <a:uFillTx/>
                          <a:latin typeface="Lucida Console" panose="020B0609040504020204" pitchFamily="49" charset="0"/>
                          <a:ea typeface="+mn-ea"/>
                          <a:cs typeface="Segoe UI Light" panose="020B0502040204020203" pitchFamily="34" charset="0"/>
                        </a:rPr>
                        <a:t>Content</a:t>
                      </a:r>
                      <a:r>
                        <a:rPr kumimoji="0" lang="en-US" sz="1600" b="0" i="0" u="none" strike="noStrike" kern="1200" cap="none" spc="0" normalizeH="0" baseline="0" noProof="0" dirty="0">
                          <a:ln>
                            <a:noFill/>
                          </a:ln>
                          <a:solidFill>
                            <a:srgbClr val="A9A9A9"/>
                          </a:solidFill>
                          <a:effectLst/>
                          <a:uLnTx/>
                          <a:uFillTx/>
                          <a:latin typeface="Lucida Console" panose="020B0609040504020204" pitchFamily="49" charset="0"/>
                          <a:ea typeface="+mn-ea"/>
                          <a:cs typeface="Segoe UI Light" panose="020B0502040204020203" pitchFamily="34" charset="0"/>
                        </a:rPr>
                        <a:t>=</a:t>
                      </a:r>
                      <a:r>
                        <a:rPr kumimoji="0" lang="en-US" sz="1600" b="0" i="0" u="none" strike="noStrike" kern="1200" cap="none" spc="0" normalizeH="0" baseline="0" noProof="0" dirty="0">
                          <a:ln>
                            <a:noFill/>
                          </a:ln>
                          <a:solidFill>
                            <a:srgbClr val="FF9349"/>
                          </a:solidFill>
                          <a:effectLst/>
                          <a:uLnTx/>
                          <a:uFillTx/>
                          <a:latin typeface="Lucida Console" panose="020B0609040504020204" pitchFamily="49" charset="0"/>
                          <a:ea typeface="+mn-ea"/>
                          <a:cs typeface="Segoe UI Light" panose="020B0502040204020203" pitchFamily="34" charset="0"/>
                        </a:rPr>
                        <a:t>"item1"</a:t>
                      </a:r>
                      <a:r>
                        <a:rPr kumimoji="0" lang="en-US" sz="1600" b="0" i="0" u="none" strike="noStrike" kern="1200" cap="none" spc="0" normalizeH="0" baseline="0" noProof="0" dirty="0">
                          <a:ln>
                            <a:noFill/>
                          </a:ln>
                          <a:solidFill>
                            <a:srgbClr val="A9A9A9"/>
                          </a:solidFill>
                          <a:effectLst/>
                          <a:uLnTx/>
                          <a:uFillTx/>
                          <a:latin typeface="Lucida Console" panose="020B0609040504020204" pitchFamily="49" charset="0"/>
                          <a:ea typeface="+mn-ea"/>
                          <a:cs typeface="Segoe UI Light" panose="020B0502040204020203" pitchFamily="34" charset="0"/>
                        </a:rPr>
                        <a:t>/&gt;</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A9A9A9"/>
                          </a:solidFill>
                          <a:effectLst/>
                          <a:uLnTx/>
                          <a:uFillTx/>
                          <a:latin typeface="Lucida Console" panose="020B0609040504020204" pitchFamily="49" charset="0"/>
                          <a:ea typeface="+mn-ea"/>
                          <a:cs typeface="Segoe UI Light" panose="020B0502040204020203" pitchFamily="34" charset="0"/>
                        </a:rPr>
                        <a:t>&lt;/</a:t>
                      </a:r>
                      <a:r>
                        <a:rPr kumimoji="0" lang="en-US" sz="1600" b="0" i="0" u="none" strike="noStrike" kern="1200" cap="none" spc="0" normalizeH="0" baseline="0" noProof="0" dirty="0" err="1">
                          <a:ln>
                            <a:noFill/>
                          </a:ln>
                          <a:solidFill>
                            <a:schemeClr val="accent1"/>
                          </a:solidFill>
                          <a:effectLst/>
                          <a:uLnTx/>
                          <a:uFillTx/>
                          <a:latin typeface="Lucida Console" panose="020B0609040504020204" pitchFamily="49" charset="0"/>
                          <a:ea typeface="+mn-ea"/>
                          <a:cs typeface="Segoe UI Light" panose="020B0502040204020203" pitchFamily="34" charset="0"/>
                        </a:rPr>
                        <a:t>ComboBox</a:t>
                      </a:r>
                      <a:r>
                        <a:rPr kumimoji="0" lang="en-US" sz="1600" b="0" i="0" u="none" strike="noStrike" kern="1200" cap="none" spc="0" normalizeH="0" baseline="0" noProof="0" dirty="0">
                          <a:ln>
                            <a:noFill/>
                          </a:ln>
                          <a:solidFill>
                            <a:srgbClr val="A9A9A9"/>
                          </a:solidFill>
                          <a:effectLst/>
                          <a:uLnTx/>
                          <a:uFillTx/>
                          <a:latin typeface="Lucida Console" panose="020B0609040504020204" pitchFamily="49" charset="0"/>
                          <a:ea typeface="+mn-ea"/>
                          <a:cs typeface="Segoe UI Light" panose="020B0502040204020203" pitchFamily="34" charset="0"/>
                        </a:rPr>
                        <a:t>&gt;</a:t>
                      </a:r>
                    </a:p>
                  </a:txBody>
                  <a:tcPr marL="18288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2F2F2F"/>
                    </a:solidFill>
                  </a:tcPr>
                </a:tc>
                <a:extLst>
                  <a:ext uri="{0D108BD9-81ED-4DB2-BD59-A6C34878D82A}">
                    <a16:rowId xmlns:a16="http://schemas.microsoft.com/office/drawing/2014/main" val="2040635272"/>
                  </a:ext>
                </a:extLst>
              </a:tr>
              <a:tr h="947876">
                <a:tc>
                  <a:txBody>
                    <a:bodyPr/>
                    <a:lstStyle/>
                    <a:p>
                      <a:pPr marL="0" algn="l" fontAlgn="b"/>
                      <a:r>
                        <a:rPr lang="en-AU" sz="1600" b="1" kern="1200" dirty="0" err="1">
                          <a:solidFill>
                            <a:schemeClr val="tx1">
                              <a:lumMod val="50000"/>
                            </a:schemeClr>
                          </a:solidFill>
                          <a:latin typeface="Segoe UI"/>
                          <a:ea typeface="+mn-ea"/>
                          <a:cs typeface="Segoe UI Light"/>
                        </a:rPr>
                        <a:t>StackPanel</a:t>
                      </a:r>
                      <a:endParaRPr lang="en-AU" sz="1600" b="1" kern="1200" dirty="0">
                        <a:solidFill>
                          <a:schemeClr val="tx1">
                            <a:lumMod val="50000"/>
                          </a:schemeClr>
                        </a:solidFill>
                        <a:latin typeface="Segoe UI"/>
                        <a:ea typeface="+mn-ea"/>
                        <a:cs typeface="Segoe UI Light"/>
                      </a:endParaRPr>
                    </a:p>
                  </a:txBody>
                  <a:tcPr marL="182880" marR="5955" marT="595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eaLnBrk="1" fontAlgn="b" latinLnBrk="0" hangingPunct="1">
                        <a:lnSpc>
                          <a:spcPct val="100000"/>
                        </a:lnSpc>
                        <a:spcBef>
                          <a:spcPts val="0"/>
                        </a:spcBef>
                        <a:spcAft>
                          <a:spcPts val="0"/>
                        </a:spcAft>
                        <a:buClrTx/>
                        <a:buSzTx/>
                        <a:buFontTx/>
                        <a:buNone/>
                        <a:tabLst/>
                        <a:defRPr/>
                      </a:pPr>
                      <a:r>
                        <a:rPr lang="en-AU" sz="1600" b="0" kern="1200" dirty="0">
                          <a:solidFill>
                            <a:schemeClr val="tx1">
                              <a:lumMod val="50000"/>
                            </a:schemeClr>
                          </a:solidFill>
                          <a:latin typeface="Segoe UI"/>
                          <a:ea typeface="+mn-ea"/>
                          <a:cs typeface="Segoe UI Light"/>
                        </a:rPr>
                        <a:t>Group object together in a stack</a:t>
                      </a:r>
                      <a:br>
                        <a:rPr lang="en-AU" sz="1600" b="0" kern="1200" dirty="0">
                          <a:solidFill>
                            <a:srgbClr val="000000"/>
                          </a:solidFill>
                          <a:latin typeface="Segoe UI"/>
                          <a:ea typeface="+mn-ea"/>
                          <a:cs typeface="Segoe UI Light"/>
                        </a:rPr>
                      </a:br>
                      <a:r>
                        <a:rPr lang="en-AU" sz="1600" b="0" kern="1200" dirty="0">
                          <a:solidFill>
                            <a:schemeClr val="tx1">
                              <a:lumMod val="50000"/>
                            </a:schemeClr>
                          </a:solidFill>
                          <a:latin typeface="Segoe UI"/>
                          <a:ea typeface="+mn-ea"/>
                          <a:cs typeface="Segoe UI Light"/>
                        </a:rPr>
                        <a:t>A stack of radio buttons can have only 1 selected</a:t>
                      </a:r>
                    </a:p>
                  </a:txBody>
                  <a:tcPr marL="5955" marR="5955" marT="59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600" kern="1200" dirty="0">
                        <a:gradFill>
                          <a:gsLst>
                            <a:gs pos="2917">
                              <a:schemeClr val="tx1"/>
                            </a:gs>
                            <a:gs pos="30000">
                              <a:schemeClr val="tx1"/>
                            </a:gs>
                          </a:gsLst>
                          <a:lin ang="5400000" scaled="0"/>
                        </a:gradFill>
                        <a:latin typeface="+mn-lt"/>
                        <a:ea typeface="+mn-ea"/>
                        <a:cs typeface="+mn-cs"/>
                      </a:endParaRPr>
                    </a:p>
                  </a:txBody>
                  <a:tcPr marL="182880" marR="1828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A9A9A9"/>
                          </a:solidFill>
                          <a:effectLst/>
                          <a:uLnTx/>
                          <a:uFillTx/>
                          <a:latin typeface="Lucida Console" panose="020B0609040504020204" pitchFamily="49" charset="0"/>
                          <a:ea typeface="+mn-ea"/>
                          <a:cs typeface="Segoe UI Light" panose="020B0502040204020203" pitchFamily="34" charset="0"/>
                        </a:rPr>
                        <a:t>&lt;</a:t>
                      </a:r>
                      <a:r>
                        <a:rPr kumimoji="0" lang="en-US" sz="1600" b="0" i="0" u="none" strike="noStrike" kern="1200" cap="none" spc="0" normalizeH="0" baseline="0" noProof="0" dirty="0" err="1">
                          <a:ln>
                            <a:noFill/>
                          </a:ln>
                          <a:solidFill>
                            <a:schemeClr val="accent1"/>
                          </a:solidFill>
                          <a:effectLst/>
                          <a:uLnTx/>
                          <a:uFillTx/>
                          <a:latin typeface="Lucida Console" panose="020B0609040504020204" pitchFamily="49" charset="0"/>
                          <a:ea typeface="+mn-ea"/>
                          <a:cs typeface="Segoe UI Light" panose="020B0502040204020203" pitchFamily="34" charset="0"/>
                        </a:rPr>
                        <a:t>StackPanel</a:t>
                      </a:r>
                      <a:r>
                        <a:rPr kumimoji="0" lang="en-US" sz="1600" b="0" i="0" u="none" strike="noStrike" kern="1200" cap="none" spc="0" normalizeH="0" baseline="0" noProof="0" dirty="0">
                          <a:ln>
                            <a:noFill/>
                          </a:ln>
                          <a:solidFill>
                            <a:srgbClr val="A9A9A9"/>
                          </a:solidFill>
                          <a:effectLst/>
                          <a:uLnTx/>
                          <a:uFillTx/>
                          <a:latin typeface="Lucida Console" panose="020B0609040504020204" pitchFamily="49" charset="0"/>
                          <a:ea typeface="+mn-ea"/>
                          <a:cs typeface="Segoe UI Light" panose="020B0502040204020203" pitchFamily="34" charset="0"/>
                        </a:rPr>
                        <a:t>&gt;</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A9A9A9"/>
                          </a:solidFill>
                          <a:effectLst/>
                          <a:uLnTx/>
                          <a:uFillTx/>
                          <a:latin typeface="Lucida Console" panose="020B0609040504020204" pitchFamily="49" charset="0"/>
                          <a:ea typeface="+mn-ea"/>
                          <a:cs typeface="Segoe UI Light" panose="020B0502040204020203" pitchFamily="34" charset="0"/>
                        </a:rPr>
                        <a:t>    &lt;</a:t>
                      </a:r>
                      <a:r>
                        <a:rPr kumimoji="0" lang="en-US" sz="1600" b="0" i="0" u="none" strike="noStrike" kern="1200" cap="none" spc="0" normalizeH="0" baseline="0" noProof="0" dirty="0" err="1">
                          <a:ln>
                            <a:noFill/>
                          </a:ln>
                          <a:solidFill>
                            <a:schemeClr val="accent1"/>
                          </a:solidFill>
                          <a:effectLst/>
                          <a:uLnTx/>
                          <a:uFillTx/>
                          <a:latin typeface="Lucida Console" panose="020B0609040504020204" pitchFamily="49" charset="0"/>
                          <a:ea typeface="+mn-ea"/>
                          <a:cs typeface="Segoe UI Light" panose="020B0502040204020203" pitchFamily="34" charset="0"/>
                        </a:rPr>
                        <a:t>RadioButton</a:t>
                      </a:r>
                      <a:r>
                        <a:rPr kumimoji="0" lang="en-US" sz="1600" b="0" i="0" u="none" strike="noStrike" kern="1200" cap="none" spc="0" normalizeH="0" baseline="0" noProof="0" dirty="0">
                          <a:ln>
                            <a:noFill/>
                          </a:ln>
                          <a:solidFill>
                            <a:srgbClr val="A9A9A9"/>
                          </a:solidFill>
                          <a:effectLst/>
                          <a:uLnTx/>
                          <a:uFillTx/>
                          <a:latin typeface="Lucida Console" panose="020B0609040504020204" pitchFamily="49" charset="0"/>
                          <a:ea typeface="+mn-ea"/>
                          <a:cs typeface="Segoe UI Light" panose="020B0502040204020203" pitchFamily="34" charset="0"/>
                        </a:rPr>
                        <a:t> </a:t>
                      </a:r>
                      <a:r>
                        <a:rPr kumimoji="0" lang="en-US" sz="1600" b="0" i="0" u="none" strike="noStrike" kern="1200" cap="none" spc="0" normalizeH="0" baseline="0" noProof="0" dirty="0">
                          <a:ln>
                            <a:noFill/>
                          </a:ln>
                          <a:solidFill>
                            <a:srgbClr val="00BCF2"/>
                          </a:solidFill>
                          <a:effectLst/>
                          <a:uLnTx/>
                          <a:uFillTx/>
                          <a:latin typeface="Lucida Console" panose="020B0609040504020204" pitchFamily="49" charset="0"/>
                          <a:ea typeface="+mn-ea"/>
                          <a:cs typeface="Segoe UI Light" panose="020B0502040204020203" pitchFamily="34" charset="0"/>
                        </a:rPr>
                        <a:t>Content</a:t>
                      </a:r>
                      <a:r>
                        <a:rPr kumimoji="0" lang="en-US" sz="1600" b="0" i="0" u="none" strike="noStrike" kern="1200" cap="none" spc="0" normalizeH="0" baseline="0" noProof="0" dirty="0">
                          <a:ln>
                            <a:noFill/>
                          </a:ln>
                          <a:solidFill>
                            <a:srgbClr val="A9A9A9"/>
                          </a:solidFill>
                          <a:effectLst/>
                          <a:uLnTx/>
                          <a:uFillTx/>
                          <a:latin typeface="Lucida Console" panose="020B0609040504020204" pitchFamily="49" charset="0"/>
                          <a:ea typeface="+mn-ea"/>
                          <a:cs typeface="Segoe UI Light" panose="020B0502040204020203" pitchFamily="34" charset="0"/>
                        </a:rPr>
                        <a:t>=</a:t>
                      </a:r>
                      <a:r>
                        <a:rPr kumimoji="0" lang="en-US" sz="1600" b="0" i="0" u="none" strike="noStrike" kern="1200" cap="none" spc="0" normalizeH="0" baseline="0" noProof="0" dirty="0">
                          <a:ln>
                            <a:noFill/>
                          </a:ln>
                          <a:solidFill>
                            <a:srgbClr val="FF9349"/>
                          </a:solidFill>
                          <a:effectLst/>
                          <a:uLnTx/>
                          <a:uFillTx/>
                          <a:latin typeface="Lucida Console" panose="020B0609040504020204" pitchFamily="49" charset="0"/>
                          <a:ea typeface="+mn-ea"/>
                          <a:cs typeface="Segoe UI Light" panose="020B0502040204020203" pitchFamily="34" charset="0"/>
                        </a:rPr>
                        <a:t>"Tiger"</a:t>
                      </a:r>
                      <a:r>
                        <a:rPr kumimoji="0" lang="en-US" sz="1600" b="0" i="0" u="none" strike="noStrike" kern="1200" cap="none" spc="0" normalizeH="0" baseline="0" noProof="0" dirty="0">
                          <a:ln>
                            <a:noFill/>
                          </a:ln>
                          <a:solidFill>
                            <a:srgbClr val="A9A9A9"/>
                          </a:solidFill>
                          <a:effectLst/>
                          <a:uLnTx/>
                          <a:uFillTx/>
                          <a:latin typeface="Lucida Console" panose="020B0609040504020204" pitchFamily="49" charset="0"/>
                          <a:ea typeface="+mn-ea"/>
                          <a:cs typeface="Segoe UI Light" panose="020B0502040204020203" pitchFamily="34" charset="0"/>
                        </a:rPr>
                        <a:t>/&gt;</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A9A9A9"/>
                          </a:solidFill>
                          <a:effectLst/>
                          <a:uLnTx/>
                          <a:uFillTx/>
                          <a:latin typeface="Lucida Console" panose="020B0609040504020204" pitchFamily="49" charset="0"/>
                          <a:ea typeface="+mn-ea"/>
                          <a:cs typeface="Segoe UI Light" panose="020B0502040204020203" pitchFamily="34" charset="0"/>
                        </a:rPr>
                        <a:t>&lt;/</a:t>
                      </a:r>
                      <a:r>
                        <a:rPr kumimoji="0" lang="en-US" sz="1600" b="0" i="0" u="none" strike="noStrike" kern="1200" cap="none" spc="0" normalizeH="0" baseline="0" noProof="0" dirty="0" err="1">
                          <a:ln>
                            <a:noFill/>
                          </a:ln>
                          <a:solidFill>
                            <a:schemeClr val="accent1"/>
                          </a:solidFill>
                          <a:effectLst/>
                          <a:uLnTx/>
                          <a:uFillTx/>
                          <a:latin typeface="Lucida Console" panose="020B0609040504020204" pitchFamily="49" charset="0"/>
                          <a:ea typeface="+mn-ea"/>
                          <a:cs typeface="Segoe UI Light" panose="020B0502040204020203" pitchFamily="34" charset="0"/>
                        </a:rPr>
                        <a:t>StackPanel</a:t>
                      </a:r>
                      <a:r>
                        <a:rPr kumimoji="0" lang="en-US" sz="1600" b="0" i="0" u="none" strike="noStrike" kern="1200" cap="none" spc="0" normalizeH="0" baseline="0" noProof="0" dirty="0">
                          <a:ln>
                            <a:noFill/>
                          </a:ln>
                          <a:solidFill>
                            <a:srgbClr val="A9A9A9"/>
                          </a:solidFill>
                          <a:effectLst/>
                          <a:uLnTx/>
                          <a:uFillTx/>
                          <a:latin typeface="Lucida Console" panose="020B0609040504020204" pitchFamily="49" charset="0"/>
                          <a:ea typeface="+mn-ea"/>
                          <a:cs typeface="Segoe UI Light" panose="020B0502040204020203" pitchFamily="34" charset="0"/>
                        </a:rPr>
                        <a:t>&gt; </a:t>
                      </a:r>
                    </a:p>
                  </a:txBody>
                  <a:tcPr marL="18288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2F2F2F"/>
                    </a:solidFill>
                  </a:tcPr>
                </a:tc>
                <a:extLst>
                  <a:ext uri="{0D108BD9-81ED-4DB2-BD59-A6C34878D82A}">
                    <a16:rowId xmlns:a16="http://schemas.microsoft.com/office/drawing/2014/main" val="981641400"/>
                  </a:ext>
                </a:extLst>
              </a:tr>
              <a:tr h="706593">
                <a:tc>
                  <a:txBody>
                    <a:bodyPr/>
                    <a:lstStyle/>
                    <a:p>
                      <a:pPr marL="0" algn="l" fontAlgn="b"/>
                      <a:r>
                        <a:rPr lang="en-AU" sz="1600" b="1" kern="1200" dirty="0">
                          <a:solidFill>
                            <a:schemeClr val="tx1">
                              <a:lumMod val="50000"/>
                            </a:schemeClr>
                          </a:solidFill>
                          <a:latin typeface="Segoe UI"/>
                          <a:ea typeface="+mn-ea"/>
                          <a:cs typeface="Segoe UI Light"/>
                        </a:rPr>
                        <a:t>Menu</a:t>
                      </a:r>
                    </a:p>
                  </a:txBody>
                  <a:tcPr marL="182880" marR="9524" marT="9524"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eaLnBrk="1" fontAlgn="b" latinLnBrk="0" hangingPunct="1">
                        <a:lnSpc>
                          <a:spcPct val="100000"/>
                        </a:lnSpc>
                        <a:spcBef>
                          <a:spcPts val="0"/>
                        </a:spcBef>
                        <a:spcAft>
                          <a:spcPts val="0"/>
                        </a:spcAft>
                        <a:buClrTx/>
                        <a:buSzTx/>
                        <a:buFontTx/>
                        <a:buNone/>
                        <a:tabLst/>
                        <a:defRPr/>
                      </a:pPr>
                      <a:r>
                        <a:rPr lang="en-AU" sz="1600" b="0" kern="1200" dirty="0">
                          <a:solidFill>
                            <a:schemeClr val="tx1">
                              <a:lumMod val="50000"/>
                            </a:schemeClr>
                          </a:solidFill>
                          <a:latin typeface="Segoe UI"/>
                          <a:ea typeface="+mn-ea"/>
                          <a:cs typeface="Segoe UI Light"/>
                        </a:rPr>
                        <a:t>A menu with event driven triggers when clicked upon</a:t>
                      </a:r>
                    </a:p>
                  </a:txBody>
                  <a:tcPr marL="9524" marR="9524" marT="95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lt1"/>
                    </a:solidFill>
                  </a:tcPr>
                </a:tc>
                <a:tc>
                  <a:txBody>
                    <a:bodyPr/>
                    <a:lstStyle/>
                    <a:p>
                      <a:pPr marL="0" algn="l" defTabSz="914400" rtl="0" eaLnBrk="1" latinLnBrk="0" hangingPunct="1"/>
                      <a:endParaRPr lang="en-US" sz="1600" kern="1200" dirty="0">
                        <a:gradFill>
                          <a:gsLst>
                            <a:gs pos="2917">
                              <a:schemeClr val="tx1"/>
                            </a:gs>
                            <a:gs pos="30000">
                              <a:schemeClr val="tx1"/>
                            </a:gs>
                          </a:gsLst>
                          <a:lin ang="5400000" scaled="0"/>
                        </a:gradFill>
                        <a:latin typeface="+mn-lt"/>
                        <a:ea typeface="+mn-ea"/>
                        <a:cs typeface="+mn-cs"/>
                      </a:endParaRPr>
                    </a:p>
                  </a:txBody>
                  <a:tcPr marL="182880" marR="1828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lt1"/>
                    </a:solid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A9A9A9"/>
                          </a:solidFill>
                          <a:effectLst/>
                          <a:uLnTx/>
                          <a:uFillTx/>
                          <a:latin typeface="Lucida Console" panose="020B0609040504020204" pitchFamily="49" charset="0"/>
                          <a:ea typeface="+mn-ea"/>
                          <a:cs typeface="Segoe UI Light" panose="020B0502040204020203" pitchFamily="34" charset="0"/>
                        </a:rPr>
                        <a:t>&lt;</a:t>
                      </a:r>
                      <a:r>
                        <a:rPr kumimoji="0" lang="en-US" sz="1600" b="0" i="0" u="none" strike="noStrike" kern="1200" cap="none" spc="0" normalizeH="0" baseline="0" noProof="0" dirty="0">
                          <a:ln>
                            <a:noFill/>
                          </a:ln>
                          <a:solidFill>
                            <a:schemeClr val="accent1"/>
                          </a:solidFill>
                          <a:effectLst/>
                          <a:uLnTx/>
                          <a:uFillTx/>
                          <a:latin typeface="Lucida Console" panose="020B0609040504020204" pitchFamily="49" charset="0"/>
                          <a:ea typeface="+mn-ea"/>
                          <a:cs typeface="Segoe UI Light" panose="020B0502040204020203" pitchFamily="34" charset="0"/>
                        </a:rPr>
                        <a:t>Menu</a:t>
                      </a:r>
                      <a:r>
                        <a:rPr kumimoji="0" lang="en-US" sz="1600" b="0" i="0" u="none" strike="noStrike" kern="1200" cap="none" spc="0" normalizeH="0" baseline="0" noProof="0" dirty="0">
                          <a:ln>
                            <a:noFill/>
                          </a:ln>
                          <a:solidFill>
                            <a:srgbClr val="A9A9A9"/>
                          </a:solidFill>
                          <a:effectLst/>
                          <a:uLnTx/>
                          <a:uFillTx/>
                          <a:latin typeface="Lucida Console" panose="020B0609040504020204" pitchFamily="49" charset="0"/>
                          <a:ea typeface="+mn-ea"/>
                          <a:cs typeface="Segoe UI Light" panose="020B0502040204020203" pitchFamily="34" charset="0"/>
                        </a:rPr>
                        <a:t>&gt;</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A9A9A9"/>
                          </a:solidFill>
                          <a:effectLst/>
                          <a:uLnTx/>
                          <a:uFillTx/>
                          <a:latin typeface="Lucida Console" panose="020B0609040504020204" pitchFamily="49" charset="0"/>
                          <a:ea typeface="+mn-ea"/>
                          <a:cs typeface="Segoe UI Light" panose="020B0502040204020203" pitchFamily="34" charset="0"/>
                        </a:rPr>
                        <a:t>    &lt;</a:t>
                      </a:r>
                      <a:r>
                        <a:rPr kumimoji="0" lang="en-US" sz="1600" b="0" i="0" u="none" strike="noStrike" kern="1200" cap="none" spc="0" normalizeH="0" baseline="0" noProof="0" dirty="0" err="1">
                          <a:ln>
                            <a:noFill/>
                          </a:ln>
                          <a:solidFill>
                            <a:schemeClr val="accent1"/>
                          </a:solidFill>
                          <a:effectLst/>
                          <a:uLnTx/>
                          <a:uFillTx/>
                          <a:latin typeface="Lucida Console" panose="020B0609040504020204" pitchFamily="49" charset="0"/>
                          <a:ea typeface="+mn-ea"/>
                          <a:cs typeface="Segoe UI Light" panose="020B0502040204020203" pitchFamily="34" charset="0"/>
                        </a:rPr>
                        <a:t>MenuItem</a:t>
                      </a:r>
                      <a:r>
                        <a:rPr kumimoji="0" lang="en-US" sz="1600" b="0" i="0" u="none" strike="noStrike" kern="1200" cap="none" spc="0" normalizeH="0" baseline="0" noProof="0" dirty="0">
                          <a:ln>
                            <a:noFill/>
                          </a:ln>
                          <a:solidFill>
                            <a:srgbClr val="A9A9A9"/>
                          </a:solidFill>
                          <a:effectLst/>
                          <a:uLnTx/>
                          <a:uFillTx/>
                          <a:latin typeface="Lucida Console" panose="020B0609040504020204" pitchFamily="49" charset="0"/>
                          <a:ea typeface="+mn-ea"/>
                          <a:cs typeface="Segoe UI Light" panose="020B0502040204020203" pitchFamily="34" charset="0"/>
                        </a:rPr>
                        <a:t> </a:t>
                      </a:r>
                      <a:r>
                        <a:rPr kumimoji="0" lang="en-US" sz="1600" b="0" i="0" u="none" strike="noStrike" kern="1200" cap="none" spc="0" normalizeH="0" baseline="0" noProof="0" dirty="0">
                          <a:ln>
                            <a:noFill/>
                          </a:ln>
                          <a:solidFill>
                            <a:srgbClr val="00BCF2"/>
                          </a:solidFill>
                          <a:effectLst/>
                          <a:uLnTx/>
                          <a:uFillTx/>
                          <a:latin typeface="Lucida Console" panose="020B0609040504020204" pitchFamily="49" charset="0"/>
                          <a:ea typeface="+mn-ea"/>
                          <a:cs typeface="Segoe UI Light" panose="020B0502040204020203" pitchFamily="34" charset="0"/>
                        </a:rPr>
                        <a:t>Header</a:t>
                      </a:r>
                      <a:r>
                        <a:rPr kumimoji="0" lang="en-US" sz="1600" b="0" i="0" u="none" strike="noStrike" kern="1200" cap="none" spc="0" normalizeH="0" baseline="0" noProof="0" dirty="0">
                          <a:ln>
                            <a:noFill/>
                          </a:ln>
                          <a:solidFill>
                            <a:srgbClr val="A9A9A9"/>
                          </a:solidFill>
                          <a:effectLst/>
                          <a:uLnTx/>
                          <a:uFillTx/>
                          <a:latin typeface="Lucida Console" panose="020B0609040504020204" pitchFamily="49" charset="0"/>
                          <a:ea typeface="+mn-ea"/>
                          <a:cs typeface="Segoe UI Light" panose="020B0502040204020203" pitchFamily="34" charset="0"/>
                        </a:rPr>
                        <a:t>=</a:t>
                      </a:r>
                      <a:r>
                        <a:rPr kumimoji="0" lang="en-US" sz="1600" b="0" i="0" u="none" strike="noStrike" kern="1200" cap="none" spc="0" normalizeH="0" baseline="0" noProof="0" dirty="0">
                          <a:ln>
                            <a:noFill/>
                          </a:ln>
                          <a:solidFill>
                            <a:srgbClr val="FF9349"/>
                          </a:solidFill>
                          <a:effectLst/>
                          <a:uLnTx/>
                          <a:uFillTx/>
                          <a:latin typeface="Lucida Console" panose="020B0609040504020204" pitchFamily="49" charset="0"/>
                          <a:ea typeface="+mn-ea"/>
                          <a:cs typeface="Segoe UI Light" panose="020B0502040204020203" pitchFamily="34" charset="0"/>
                        </a:rPr>
                        <a:t>"</a:t>
                      </a:r>
                      <a:r>
                        <a:rPr kumimoji="0" lang="en-US" sz="1600" b="0" i="0" u="none" strike="noStrike" kern="1200" cap="none" spc="0" normalizeH="0" baseline="0" noProof="0" dirty="0" err="1">
                          <a:ln>
                            <a:noFill/>
                          </a:ln>
                          <a:solidFill>
                            <a:srgbClr val="FF9349"/>
                          </a:solidFill>
                          <a:effectLst/>
                          <a:uLnTx/>
                          <a:uFillTx/>
                          <a:latin typeface="Lucida Console" panose="020B0609040504020204" pitchFamily="49" charset="0"/>
                          <a:ea typeface="+mn-ea"/>
                          <a:cs typeface="Segoe UI Light" panose="020B0502040204020203" pitchFamily="34" charset="0"/>
                        </a:rPr>
                        <a:t>MenuItem</a:t>
                      </a:r>
                      <a:r>
                        <a:rPr kumimoji="0" lang="en-US" sz="1600" b="0" i="0" u="none" strike="noStrike" kern="1200" cap="none" spc="0" normalizeH="0" baseline="0" noProof="0" dirty="0">
                          <a:ln>
                            <a:noFill/>
                          </a:ln>
                          <a:solidFill>
                            <a:srgbClr val="FF9349"/>
                          </a:solidFill>
                          <a:effectLst/>
                          <a:uLnTx/>
                          <a:uFillTx/>
                          <a:latin typeface="Lucida Console" panose="020B0609040504020204" pitchFamily="49" charset="0"/>
                          <a:ea typeface="+mn-ea"/>
                          <a:cs typeface="Segoe UI Light" panose="020B0502040204020203" pitchFamily="34" charset="0"/>
                        </a:rPr>
                        <a:t>"</a:t>
                      </a:r>
                      <a:r>
                        <a:rPr kumimoji="0" lang="en-US" sz="1600" b="0" i="0" u="none" strike="noStrike" kern="1200" cap="none" spc="0" normalizeH="0" baseline="0" noProof="0" dirty="0">
                          <a:ln>
                            <a:noFill/>
                          </a:ln>
                          <a:solidFill>
                            <a:srgbClr val="A9A9A9"/>
                          </a:solidFill>
                          <a:effectLst/>
                          <a:uLnTx/>
                          <a:uFillTx/>
                          <a:latin typeface="Lucida Console" panose="020B0609040504020204" pitchFamily="49" charset="0"/>
                          <a:ea typeface="+mn-ea"/>
                          <a:cs typeface="Segoe UI Light" panose="020B0502040204020203" pitchFamily="34" charset="0"/>
                        </a:rPr>
                        <a:t>/&gt;</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A9A9A9"/>
                          </a:solidFill>
                          <a:effectLst/>
                          <a:uLnTx/>
                          <a:uFillTx/>
                          <a:latin typeface="Lucida Console" panose="020B0609040504020204" pitchFamily="49" charset="0"/>
                          <a:ea typeface="+mn-ea"/>
                          <a:cs typeface="Segoe UI Light" panose="020B0502040204020203" pitchFamily="34" charset="0"/>
                        </a:rPr>
                        <a:t>&lt;/</a:t>
                      </a:r>
                      <a:r>
                        <a:rPr kumimoji="0" lang="en-US" sz="1600" b="0" i="0" u="none" strike="noStrike" kern="1200" cap="none" spc="0" normalizeH="0" baseline="0" noProof="0" dirty="0">
                          <a:ln>
                            <a:noFill/>
                          </a:ln>
                          <a:solidFill>
                            <a:schemeClr val="accent1"/>
                          </a:solidFill>
                          <a:effectLst/>
                          <a:uLnTx/>
                          <a:uFillTx/>
                          <a:latin typeface="Lucida Console" panose="020B0609040504020204" pitchFamily="49" charset="0"/>
                          <a:ea typeface="+mn-ea"/>
                          <a:cs typeface="Segoe UI Light" panose="020B0502040204020203" pitchFamily="34" charset="0"/>
                        </a:rPr>
                        <a:t>Menu</a:t>
                      </a:r>
                      <a:r>
                        <a:rPr kumimoji="0" lang="en-US" sz="1600" b="0" i="0" u="none" strike="noStrike" kern="1200" cap="none" spc="0" normalizeH="0" baseline="0" noProof="0" dirty="0">
                          <a:ln>
                            <a:noFill/>
                          </a:ln>
                          <a:solidFill>
                            <a:srgbClr val="A9A9A9"/>
                          </a:solidFill>
                          <a:effectLst/>
                          <a:uLnTx/>
                          <a:uFillTx/>
                          <a:latin typeface="Lucida Console" panose="020B0609040504020204" pitchFamily="49" charset="0"/>
                          <a:ea typeface="+mn-ea"/>
                          <a:cs typeface="Segoe UI Light" panose="020B0502040204020203" pitchFamily="34" charset="0"/>
                        </a:rPr>
                        <a:t>&gt; </a:t>
                      </a:r>
                    </a:p>
                  </a:txBody>
                  <a:tcPr marL="18288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2F2F2F"/>
                    </a:solidFill>
                  </a:tcPr>
                </a:tc>
                <a:extLst>
                  <a:ext uri="{0D108BD9-81ED-4DB2-BD59-A6C34878D82A}">
                    <a16:rowId xmlns:a16="http://schemas.microsoft.com/office/drawing/2014/main" val="1067290322"/>
                  </a:ext>
                </a:extLst>
              </a:tr>
              <a:tr h="715793">
                <a:tc>
                  <a:txBody>
                    <a:bodyPr/>
                    <a:lstStyle/>
                    <a:p>
                      <a:pPr marL="0" algn="l" fontAlgn="b"/>
                      <a:r>
                        <a:rPr lang="en-AU" sz="1600" b="1" kern="1200" dirty="0" err="1">
                          <a:solidFill>
                            <a:schemeClr val="tx1">
                              <a:lumMod val="50000"/>
                            </a:schemeClr>
                          </a:solidFill>
                          <a:latin typeface="Segoe UI"/>
                          <a:ea typeface="+mn-ea"/>
                          <a:cs typeface="Segoe UI Light"/>
                        </a:rPr>
                        <a:t>DatePicker</a:t>
                      </a:r>
                      <a:endParaRPr lang="en-AU" sz="1600" b="1" kern="1200" dirty="0">
                        <a:solidFill>
                          <a:schemeClr val="tx1">
                            <a:lumMod val="50000"/>
                          </a:schemeClr>
                        </a:solidFill>
                        <a:latin typeface="Segoe UI"/>
                        <a:ea typeface="+mn-ea"/>
                        <a:cs typeface="Segoe UI Light"/>
                      </a:endParaRPr>
                    </a:p>
                  </a:txBody>
                  <a:tcPr marL="182880" marR="9524" marT="9524"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eaLnBrk="1" fontAlgn="b" latinLnBrk="0" hangingPunct="1">
                        <a:lnSpc>
                          <a:spcPct val="100000"/>
                        </a:lnSpc>
                        <a:spcBef>
                          <a:spcPts val="0"/>
                        </a:spcBef>
                        <a:spcAft>
                          <a:spcPts val="0"/>
                        </a:spcAft>
                        <a:buClrTx/>
                        <a:buSzTx/>
                        <a:buFontTx/>
                        <a:buNone/>
                        <a:tabLst/>
                        <a:defRPr/>
                      </a:pPr>
                      <a:r>
                        <a:rPr lang="en-AU" sz="1600" b="0" kern="1200" dirty="0">
                          <a:solidFill>
                            <a:schemeClr val="tx1">
                              <a:lumMod val="50000"/>
                            </a:schemeClr>
                          </a:solidFill>
                          <a:latin typeface="Segoe UI"/>
                          <a:ea typeface="+mn-ea"/>
                          <a:cs typeface="Segoe UI Light"/>
                        </a:rPr>
                        <a:t>Allows to select a date out of a calendar control that displays when clicking the date icon</a:t>
                      </a:r>
                    </a:p>
                  </a:txBody>
                  <a:tcPr marL="9524" marR="9524" marT="95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lt1"/>
                    </a:solidFill>
                  </a:tcPr>
                </a:tc>
                <a:tc>
                  <a:txBody>
                    <a:bodyPr/>
                    <a:lstStyle/>
                    <a:p>
                      <a:pPr marL="0" algn="l" defTabSz="914400" rtl="0" eaLnBrk="1" latinLnBrk="0" hangingPunct="1"/>
                      <a:endParaRPr lang="en-US" sz="1600" kern="1200" dirty="0">
                        <a:gradFill>
                          <a:gsLst>
                            <a:gs pos="2917">
                              <a:schemeClr val="tx1"/>
                            </a:gs>
                            <a:gs pos="30000">
                              <a:schemeClr val="tx1"/>
                            </a:gs>
                          </a:gsLst>
                          <a:lin ang="5400000" scaled="0"/>
                        </a:gradFill>
                        <a:latin typeface="+mn-lt"/>
                        <a:ea typeface="+mn-ea"/>
                        <a:cs typeface="+mn-cs"/>
                      </a:endParaRPr>
                    </a:p>
                  </a:txBody>
                  <a:tcPr marL="182880" marR="1828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A9A9A9"/>
                          </a:solidFill>
                          <a:effectLst/>
                          <a:uLnTx/>
                          <a:uFillTx/>
                          <a:latin typeface="Lucida Console" panose="020B0609040504020204" pitchFamily="49" charset="0"/>
                          <a:ea typeface="+mn-ea"/>
                          <a:cs typeface="Segoe UI Light" panose="020B0502040204020203" pitchFamily="34" charset="0"/>
                        </a:rPr>
                        <a:t>&lt;</a:t>
                      </a:r>
                      <a:r>
                        <a:rPr kumimoji="0" lang="en-US" sz="1600" b="0" i="0" u="none" strike="noStrike" kern="1200" cap="none" spc="0" normalizeH="0" baseline="0" noProof="0" dirty="0" err="1">
                          <a:ln>
                            <a:noFill/>
                          </a:ln>
                          <a:solidFill>
                            <a:schemeClr val="accent1"/>
                          </a:solidFill>
                          <a:effectLst/>
                          <a:uLnTx/>
                          <a:uFillTx/>
                          <a:latin typeface="Lucida Console" panose="020B0609040504020204" pitchFamily="49" charset="0"/>
                          <a:ea typeface="+mn-ea"/>
                          <a:cs typeface="Segoe UI Light" panose="020B0502040204020203" pitchFamily="34" charset="0"/>
                        </a:rPr>
                        <a:t>DatePicker</a:t>
                      </a:r>
                      <a:r>
                        <a:rPr kumimoji="0" lang="en-US" sz="1600" b="0" i="0" u="none" strike="noStrike" kern="1200" cap="none" spc="0" normalizeH="0" baseline="0" noProof="0" dirty="0">
                          <a:ln>
                            <a:noFill/>
                          </a:ln>
                          <a:solidFill>
                            <a:srgbClr val="A9A9A9"/>
                          </a:solidFill>
                          <a:effectLst/>
                          <a:uLnTx/>
                          <a:uFillTx/>
                          <a:latin typeface="Lucida Console" panose="020B0609040504020204" pitchFamily="49" charset="0"/>
                          <a:ea typeface="+mn-ea"/>
                          <a:cs typeface="Segoe UI Light" panose="020B0502040204020203" pitchFamily="34" charset="0"/>
                        </a:rPr>
                        <a:t>/&gt; </a:t>
                      </a:r>
                    </a:p>
                  </a:txBody>
                  <a:tcPr marL="18288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2F2F2F"/>
                    </a:solidFill>
                  </a:tcPr>
                </a:tc>
                <a:extLst>
                  <a:ext uri="{0D108BD9-81ED-4DB2-BD59-A6C34878D82A}">
                    <a16:rowId xmlns:a16="http://schemas.microsoft.com/office/drawing/2014/main" val="4282282216"/>
                  </a:ext>
                </a:extLst>
              </a:tr>
            </a:tbl>
          </a:graphicData>
        </a:graphic>
      </p:graphicFrame>
      <p:pic>
        <p:nvPicPr>
          <p:cNvPr id="10" name="Picture 9">
            <a:extLst>
              <a:ext uri="{FF2B5EF4-FFF2-40B4-BE49-F238E27FC236}">
                <a16:creationId xmlns:a16="http://schemas.microsoft.com/office/drawing/2014/main" id="{6BA705CD-5E07-44D2-9271-B216B8EBC741}"/>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5562600" y="1993859"/>
            <a:ext cx="1522847" cy="493324"/>
          </a:xfrm>
          <a:prstGeom prst="rect">
            <a:avLst/>
          </a:prstGeom>
        </p:spPr>
      </p:pic>
      <p:pic>
        <p:nvPicPr>
          <p:cNvPr id="11" name="Picture 10">
            <a:extLst>
              <a:ext uri="{FF2B5EF4-FFF2-40B4-BE49-F238E27FC236}">
                <a16:creationId xmlns:a16="http://schemas.microsoft.com/office/drawing/2014/main" id="{139E644A-1F65-4BCA-9209-FC179BBA6AED}"/>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5562600" y="3199333"/>
            <a:ext cx="1522847" cy="405585"/>
          </a:xfrm>
          <a:prstGeom prst="rect">
            <a:avLst/>
          </a:prstGeom>
        </p:spPr>
      </p:pic>
      <p:pic>
        <p:nvPicPr>
          <p:cNvPr id="12" name="Picture 11">
            <a:extLst>
              <a:ext uri="{FF2B5EF4-FFF2-40B4-BE49-F238E27FC236}">
                <a16:creationId xmlns:a16="http://schemas.microsoft.com/office/drawing/2014/main" id="{9FAB9DE0-B6CB-4C88-897D-C166FC6F9FB3}"/>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5562600" y="4151219"/>
            <a:ext cx="1522847" cy="493324"/>
          </a:xfrm>
          <a:prstGeom prst="rect">
            <a:avLst/>
          </a:prstGeom>
        </p:spPr>
      </p:pic>
      <p:pic>
        <p:nvPicPr>
          <p:cNvPr id="13" name="Picture 12">
            <a:extLst>
              <a:ext uri="{FF2B5EF4-FFF2-40B4-BE49-F238E27FC236}">
                <a16:creationId xmlns:a16="http://schemas.microsoft.com/office/drawing/2014/main" id="{59A89D49-CA2A-4812-9387-D89884DE1BDB}"/>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5562600" y="4954919"/>
            <a:ext cx="1518964" cy="632063"/>
          </a:xfrm>
          <a:prstGeom prst="rect">
            <a:avLst/>
          </a:prstGeom>
        </p:spPr>
      </p:pic>
      <p:pic>
        <p:nvPicPr>
          <p:cNvPr id="14" name="Picture 13">
            <a:extLst>
              <a:ext uri="{FF2B5EF4-FFF2-40B4-BE49-F238E27FC236}">
                <a16:creationId xmlns:a16="http://schemas.microsoft.com/office/drawing/2014/main" id="{00458467-9AAF-4B75-A00B-B03FA9E8B7AA}"/>
              </a:ext>
              <a:ext uri="{C183D7F6-B498-43B3-948B-1728B52AA6E4}">
                <adec:decorative xmlns:adec="http://schemas.microsoft.com/office/drawing/2017/decorative" val="1"/>
              </a:ext>
            </a:extLst>
          </p:cNvPr>
          <p:cNvPicPr>
            <a:picLocks noChangeAspect="1"/>
          </p:cNvPicPr>
          <p:nvPr/>
        </p:nvPicPr>
        <p:blipFill>
          <a:blip r:embed="rId8"/>
          <a:stretch>
            <a:fillRect/>
          </a:stretch>
        </p:blipFill>
        <p:spPr>
          <a:xfrm>
            <a:off x="5562600" y="5897358"/>
            <a:ext cx="1518964" cy="311451"/>
          </a:xfrm>
          <a:prstGeom prst="rect">
            <a:avLst/>
          </a:prstGeom>
        </p:spPr>
      </p:pic>
    </p:spTree>
    <p:custDataLst>
      <p:tags r:id="rId1"/>
    </p:custDataLst>
    <p:extLst>
      <p:ext uri="{BB962C8B-B14F-4D97-AF65-F5344CB8AC3E}">
        <p14:creationId xmlns:p14="http://schemas.microsoft.com/office/powerpoint/2010/main" val="2713139555"/>
      </p:ext>
    </p:extLst>
  </p:cSld>
  <p:clrMapOvr>
    <a:masterClrMapping/>
  </p:clrMapOvr>
  <p:transition spd="slow"/>
</p:sld>
</file>

<file path=ppt/slides/slide27.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dirty="0"/>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dirty="0"/>
              <a:t>Advanced / Grouping GUI controls</a:t>
            </a:r>
          </a:p>
        </p:txBody>
      </p:sp>
      <p:pic>
        <p:nvPicPr>
          <p:cNvPr id="5" name="Demo 01" descr="A person standing in front of a screen.">
            <a:extLst>
              <a:ext uri="{FF2B5EF4-FFF2-40B4-BE49-F238E27FC236}">
                <a16:creationId xmlns:a16="http://schemas.microsoft.com/office/drawing/2014/main" id="{68538DB6-CF58-4192-94D0-5B13E6E40C3A}"/>
              </a:ext>
            </a:extLst>
          </p:cNvPr>
          <p:cNvPicPr>
            <a:picLocks noGrp="1" noChangeAspect="1"/>
          </p:cNvPicPr>
          <p:nvPr>
            <p:ph type="pic" sz="quarter" idx="15"/>
            <p:custDataLst>
              <p:tags r:id="rId2"/>
            </p:custDataLst>
          </p:nvPr>
        </p:nvPicPr>
        <p:blipFill>
          <a:blip r:embed="rId5" cstate="email">
            <a:extLst>
              <a:ext uri="{28A0092B-C50C-407E-A947-70E740481C1C}">
                <a14:useLocalDpi xmlns:a14="http://schemas.microsoft.com/office/drawing/2010/main"/>
              </a:ext>
            </a:extLst>
          </a:blip>
          <a:srcRect t="5543" b="5543"/>
          <a:stretch>
            <a:fillRect/>
          </a:stretch>
        </p:blipFill>
        <p:spPr>
          <a:prstGeom prst="rect">
            <a:avLst/>
          </a:prstGeom>
        </p:spPr>
      </p:pic>
    </p:spTree>
    <p:custDataLst>
      <p:tags r:id="rId1"/>
    </p:custDataLst>
    <p:extLst>
      <p:ext uri="{BB962C8B-B14F-4D97-AF65-F5344CB8AC3E}">
        <p14:creationId xmlns:p14="http://schemas.microsoft.com/office/powerpoint/2010/main" val="3561447839"/>
      </p:ext>
    </p:extLst>
  </p:cSld>
  <p:clrMapOvr>
    <a:masterClrMapping/>
  </p:clrMapOvr>
  <p:transition spd="slow"/>
</p:sld>
</file>

<file path=ppt/slides/slide28.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dirty="0"/>
              <a:t>Questions?</a:t>
            </a:r>
          </a:p>
        </p:txBody>
      </p:sp>
      <p:sp>
        <p:nvSpPr>
          <p:cNvPr id="15" name="Text Placeholder 14">
            <a:extLst>
              <a:ext uri="{FF2B5EF4-FFF2-40B4-BE49-F238E27FC236}">
                <a16:creationId xmlns:a16="http://schemas.microsoft.com/office/drawing/2014/main" id="{6DAA8F88-5BE5-4DEB-B8E1-CCA52313CEB8}"/>
              </a:ext>
            </a:extLst>
          </p:cNvPr>
          <p:cNvSpPr>
            <a:spLocks noGrp="1"/>
          </p:cNvSpPr>
          <p:nvPr>
            <p:ph type="body" sz="quarter" idx="10"/>
          </p:nvPr>
        </p:nvSpPr>
        <p:spPr/>
        <p:txBody>
          <a:bodyPr/>
          <a:lstStyle/>
          <a:p>
            <a:endParaRPr lang="en-US" dirty="0"/>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prstGeom prst="rect">
            <a:avLst/>
          </a:prstGeom>
        </p:spPr>
      </p:pic>
    </p:spTree>
    <p:custDataLst>
      <p:tags r:id="rId1"/>
    </p:custDataLst>
    <p:extLst>
      <p:ext uri="{BB962C8B-B14F-4D97-AF65-F5344CB8AC3E}">
        <p14:creationId xmlns:p14="http://schemas.microsoft.com/office/powerpoint/2010/main" val="3193363161"/>
      </p:ext>
    </p:extLst>
  </p:cSld>
  <p:clrMapOvr>
    <a:masterClrMapping/>
  </p:clrMapOvr>
  <p:transition spd="slow"/>
</p:sld>
</file>

<file path=ppt/slides/slide29.xml><?xml version="1.0" encoding="utf-8"?>
<p:sld xmlns:a16="http://schemas.microsoft.com/office/drawing/2014/main"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2"/>
            </p:custDataLst>
          </p:nvPr>
        </p:nvSpPr>
        <p:spPr>
          <a:prstGeom prst="rect">
            <a:avLst/>
          </a:prstGeom>
          <a:ln>
            <a:noFill/>
          </a:ln>
        </p:spPr>
        <p:txBody>
          <a:bodyPr wrap="square" anchor="t">
            <a:normAutofit/>
          </a:bodyPr>
          <a:lstStyle/>
          <a:p>
            <a:r>
              <a:rPr lang="en-US" dirty="0"/>
              <a:t>Your first GUI</a:t>
            </a:r>
          </a:p>
        </p:txBody>
      </p:sp>
      <p:pic>
        <p:nvPicPr>
          <p:cNvPr id="7" name="Picture 5">
            <a:extLst>
              <a:ext uri="{FF2B5EF4-FFF2-40B4-BE49-F238E27FC236}">
                <a16:creationId xmlns:a16="http://schemas.microsoft.com/office/drawing/2014/main" id="{33B9B48C-8C13-4A8C-AC57-774FD8F4E6A8}"/>
              </a:ext>
              <a:ext uri="{C183D7F6-B498-43B3-948B-1728B52AA6E4}">
                <adec:decorative xmlns:adec="http://schemas.microsoft.com/office/drawing/2017/decorative" val="1"/>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5333682" y="10"/>
            <a:ext cx="6858000" cy="6861514"/>
          </a:xfrm>
          <a:prstGeom prst="rect">
            <a:avLst/>
          </a:prstGeom>
          <a:noFill/>
        </p:spPr>
      </p:pic>
    </p:spTree>
    <p:custDataLst>
      <p:tags r:id="rId1"/>
    </p:custDataLst>
    <p:extLst>
      <p:ext uri="{BB962C8B-B14F-4D97-AF65-F5344CB8AC3E}">
        <p14:creationId xmlns:p14="http://schemas.microsoft.com/office/powerpoint/2010/main" val="1463064717"/>
      </p:ext>
    </p:extLst>
  </p:cSld>
  <p:clrMapOvr>
    <a:masterClrMapping/>
  </p:clrMapOvr>
  <p:transition spd="slow"/>
</p:sld>
</file>

<file path=ppt/slides/slide3.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HIDDEN - Slide1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71322-9F37-477D-9B5B-EBF49D8B1DE4}"/>
              </a:ext>
            </a:extLst>
          </p:cNvPr>
          <p:cNvSpPr>
            <a:spLocks noGrp="1"/>
          </p:cNvSpPr>
          <p:nvPr>
            <p:ph type="title"/>
          </p:nvPr>
        </p:nvSpPr>
        <p:spPr/>
        <p:txBody>
          <a:bodyPr/>
          <a:lstStyle/>
          <a:p>
            <a:r>
              <a:rPr lang="en-US"/>
              <a:t>Learnings covered in this Unit</a:t>
            </a:r>
            <a:endParaRPr lang="en-US" dirty="0"/>
          </a:p>
        </p:txBody>
      </p:sp>
      <p:sp>
        <p:nvSpPr>
          <p:cNvPr id="3" name="Text Placeholder 2">
            <a:extLst>
              <a:ext uri="{FF2B5EF4-FFF2-40B4-BE49-F238E27FC236}">
                <a16:creationId xmlns:a16="http://schemas.microsoft.com/office/drawing/2014/main" id="{1C691F60-425C-42A5-9655-84F756D08666}"/>
              </a:ext>
            </a:extLst>
          </p:cNvPr>
          <p:cNvSpPr>
            <a:spLocks noGrp="1"/>
          </p:cNvSpPr>
          <p:nvPr>
            <p:ph type="body" sz="quarter" idx="10"/>
            <p:custDataLst>
              <p:custData r:id="rId2"/>
            </p:custDataLst>
          </p:nvPr>
        </p:nvSpPr>
        <p:spPr/>
        <p:txBody>
          <a:bodyPr/>
          <a:lstStyle/>
          <a:p>
            <a:r>
              <a:rPr lang="en-US" dirty="0">
                <a:cs typeface="Segoe UI"/>
              </a:rPr>
              <a:t>Windows Presentation Framework Introduction</a:t>
            </a:r>
          </a:p>
          <a:p>
            <a:r>
              <a:rPr lang="en-US" dirty="0">
                <a:cs typeface="Segoe UI"/>
              </a:rPr>
              <a:t>Introduction to Visual Studio</a:t>
            </a:r>
          </a:p>
          <a:p>
            <a:r>
              <a:rPr lang="en-US" dirty="0">
                <a:cs typeface="Segoe UI"/>
              </a:rPr>
              <a:t>Graphical User Interface Design</a:t>
            </a:r>
          </a:p>
          <a:p>
            <a:r>
              <a:rPr lang="en-US" dirty="0">
                <a:cs typeface="Segoe UI"/>
              </a:rPr>
              <a:t>Advanced GUI Design</a:t>
            </a:r>
          </a:p>
          <a:p>
            <a:r>
              <a:rPr lang="en-US" dirty="0">
                <a:cs typeface="Segoe UI"/>
              </a:rPr>
              <a:t>Code Behind a Form</a:t>
            </a:r>
          </a:p>
          <a:p>
            <a:r>
              <a:rPr lang="en-US" dirty="0">
                <a:cs typeface="Segoe UI"/>
              </a:rPr>
              <a:t>Advanced Techniques</a:t>
            </a:r>
          </a:p>
        </p:txBody>
      </p:sp>
    </p:spTree>
    <p:custDataLst>
      <p:tags r:id="rId1"/>
    </p:custDataLst>
    <p:extLst>
      <p:ext uri="{BB962C8B-B14F-4D97-AF65-F5344CB8AC3E}">
        <p14:creationId xmlns:p14="http://schemas.microsoft.com/office/powerpoint/2010/main" val="2713376979"/>
      </p:ext>
    </p:extLst>
  </p:cSld>
  <p:clrMapOvr>
    <a:masterClrMapping/>
  </p:clrMapOvr>
  <p:transition spd="slow"/>
</p:sld>
</file>

<file path=ppt/slides/slide30.xml><?xml version="1.0" encoding="utf-8"?>
<p:sld xmlns:a16="http://schemas.microsoft.com/office/drawing/2014/main" xmlns:adec="http://schemas.microsoft.com/office/drawing/2017/decorative"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EBDFCB-27D6-4164-8974-C60AAF2E72C4}"/>
              </a:ext>
            </a:extLst>
          </p:cNvPr>
          <p:cNvSpPr>
            <a:spLocks noGrp="1"/>
          </p:cNvSpPr>
          <p:nvPr>
            <p:ph type="title"/>
          </p:nvPr>
        </p:nvSpPr>
        <p:spPr/>
        <p:txBody>
          <a:bodyPr/>
          <a:lstStyle/>
          <a:p>
            <a:r>
              <a:rPr lang="en-US"/>
              <a:t>WPF / XAML GUI Workflow</a:t>
            </a:r>
            <a:endParaRPr lang="en-US" dirty="0"/>
          </a:p>
        </p:txBody>
      </p:sp>
      <p:graphicFrame>
        <p:nvGraphicFramePr>
          <p:cNvPr id="4" name="Diagram 3">
            <a:extLst>
              <a:ext uri="{FF2B5EF4-FFF2-40B4-BE49-F238E27FC236}">
                <a16:creationId xmlns:a16="http://schemas.microsoft.com/office/drawing/2014/main" id="{4588EEB5-609F-4C18-B29D-534E1ABBA92C}"/>
              </a:ext>
              <a:ext uri="{C183D7F6-B498-43B3-948B-1728B52AA6E4}">
                <adec:decorative xmlns:adec="http://schemas.microsoft.com/office/drawing/2017/decorative" val="1"/>
              </a:ext>
            </a:extLst>
          </p:cNvPr>
          <p:cNvGraphicFramePr/>
          <p:nvPr>
            <p:extLst>
              <p:ext uri="{D42A27DB-BD31-4B8C-83A1-F6EECF244321}">
                <p14:modId xmlns:p14="http://schemas.microsoft.com/office/powerpoint/2010/main" val="2458507027"/>
              </p:ext>
            </p:extLst>
          </p:nvPr>
        </p:nvGraphicFramePr>
        <p:xfrm>
          <a:off x="655638" y="1019174"/>
          <a:ext cx="10880723" cy="481965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2966509842"/>
      </p:ext>
    </p:extLst>
  </p:cSld>
  <p:clrMapOvr>
    <a:masterClrMapping/>
  </p:clrMapOvr>
  <p:transition spd="slow"/>
</p:sld>
</file>

<file path=ppt/slides/slide31.xml><?xml version="1.0" encoding="utf-8"?>
<p:sld xmlns:a16="http://schemas.microsoft.com/office/drawing/2014/main" xmlns:adec="http://schemas.microsoft.com/office/drawing/2017/decorative"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884FB59-0EC8-40A9-B66F-489E409D30DD}"/>
              </a:ext>
            </a:extLst>
          </p:cNvPr>
          <p:cNvSpPr>
            <a:spLocks noGrp="1"/>
          </p:cNvSpPr>
          <p:nvPr>
            <p:ph type="title"/>
          </p:nvPr>
        </p:nvSpPr>
        <p:spPr>
          <a:prstGeom prst="rect">
            <a:avLst/>
          </a:prstGeom>
          <a:solidFill>
            <a:schemeClr val="bg1"/>
          </a:solidFill>
          <a:ln>
            <a:noFill/>
          </a:ln>
        </p:spPr>
        <p:txBody>
          <a:bodyPr wrap="square" anchor="t">
            <a:normAutofit/>
          </a:bodyPr>
          <a:lstStyle/>
          <a:p>
            <a:r>
              <a:rPr lang="en-US"/>
              <a:t>XAML GUI for PowerShell </a:t>
            </a:r>
            <a:endParaRPr lang="en-US" dirty="0"/>
          </a:p>
        </p:txBody>
      </p:sp>
      <p:graphicFrame>
        <p:nvGraphicFramePr>
          <p:cNvPr id="5" name="Text Placeholder 1">
            <a:extLst>
              <a:ext uri="{FF2B5EF4-FFF2-40B4-BE49-F238E27FC236}">
                <a16:creationId xmlns:a16="http://schemas.microsoft.com/office/drawing/2014/main" id="{215B02D2-68D8-4F9A-AAA8-74C67B8B4AD5}"/>
              </a:ext>
              <a:ext uri="{C183D7F6-B498-43B3-948B-1728B52AA6E4}">
                <adec:decorative xmlns:adec="http://schemas.microsoft.com/office/drawing/2017/decorative" val="1"/>
              </a:ext>
            </a:extLst>
          </p:cNvPr>
          <p:cNvGraphicFramePr>
            <a:graphicFrameLocks noGrp="1"/>
          </p:cNvGraphicFramePr>
          <p:nvPr>
            <p:ph sz="quarter" idx="13"/>
            <p:extLst>
              <p:ext uri="{D42A27DB-BD31-4B8C-83A1-F6EECF244321}">
                <p14:modId xmlns:p14="http://schemas.microsoft.com/office/powerpoint/2010/main" val="4275639253"/>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434545505"/>
      </p:ext>
    </p:extLst>
  </p:cSld>
  <p:clrMapOvr>
    <a:masterClrMapping/>
  </p:clrMapOvr>
  <p:transition spd="slow"/>
</p:sld>
</file>

<file path=ppt/slides/slide32.xml><?xml version="1.0" encoding="utf-8"?>
<p:sld xmlns:a16="http://schemas.microsoft.com/office/drawing/2014/main" xmlns:adec="http://schemas.microsoft.com/office/drawing/2017/decorative"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2CD33A1-B3EF-489F-AF08-78558064DC8B}"/>
              </a:ext>
            </a:extLst>
          </p:cNvPr>
          <p:cNvSpPr>
            <a:spLocks noGrp="1"/>
          </p:cNvSpPr>
          <p:nvPr>
            <p:ph type="title"/>
          </p:nvPr>
        </p:nvSpPr>
        <p:spPr/>
        <p:txBody>
          <a:bodyPr/>
          <a:lstStyle/>
          <a:p>
            <a:r>
              <a:rPr lang="en-US"/>
              <a:t>My First GUI - Sample</a:t>
            </a:r>
            <a:endParaRPr lang="en-US" dirty="0"/>
          </a:p>
        </p:txBody>
      </p:sp>
      <p:sp>
        <p:nvSpPr>
          <p:cNvPr id="4" name="Picture Placeholder 3">
            <a:extLst>
              <a:ext uri="{FF2B5EF4-FFF2-40B4-BE49-F238E27FC236}">
                <a16:creationId xmlns:a16="http://schemas.microsoft.com/office/drawing/2014/main" id="{4E0374A3-46AD-4B13-B171-019F2A23034B}"/>
              </a:ext>
            </a:extLst>
          </p:cNvPr>
          <p:cNvSpPr>
            <a:spLocks noGrp="1"/>
          </p:cNvSpPr>
          <p:nvPr>
            <p:ph type="pic" sz="quarter" idx="15"/>
          </p:nvPr>
        </p:nvSpPr>
        <p:spPr/>
      </p:sp>
      <p:grpSp>
        <p:nvGrpSpPr>
          <p:cNvPr id="2" name="Group 1">
            <a:extLst>
              <a:ext uri="{FF2B5EF4-FFF2-40B4-BE49-F238E27FC236}">
                <a16:creationId xmlns:a16="http://schemas.microsoft.com/office/drawing/2014/main" id="{2E53EE28-6C52-49DC-8867-D6B81A09CACF}"/>
              </a:ext>
              <a:ext uri="{C183D7F6-B498-43B3-948B-1728B52AA6E4}">
                <adec:decorative xmlns:adec="http://schemas.microsoft.com/office/drawing/2017/decorative" val="1"/>
              </a:ext>
            </a:extLst>
          </p:cNvPr>
          <p:cNvGrpSpPr>
            <a:grpSpLocks noChangeAspect="1"/>
          </p:cNvGrpSpPr>
          <p:nvPr/>
        </p:nvGrpSpPr>
        <p:grpSpPr>
          <a:xfrm>
            <a:off x="5333683" y="0"/>
            <a:ext cx="6858000" cy="6858000"/>
            <a:chOff x="3661359" y="1066800"/>
            <a:chExt cx="5686169" cy="5686169"/>
          </a:xfrm>
        </p:grpSpPr>
        <p:pic>
          <p:nvPicPr>
            <p:cNvPr id="7" name="Picture 6">
              <a:extLst>
                <a:ext uri="{FF2B5EF4-FFF2-40B4-BE49-F238E27FC236}">
                  <a16:creationId xmlns:a16="http://schemas.microsoft.com/office/drawing/2014/main" id="{77CB274C-6A2B-4716-931B-8F9AF0715BA7}"/>
                </a:ext>
              </a:extLst>
            </p:cNvPr>
            <p:cNvPicPr>
              <a:picLocks noChangeAspect="1"/>
            </p:cNvPicPr>
            <p:nvPr/>
          </p:nvPicPr>
          <p:blipFill rotWithShape="1">
            <a:blip r:embed="rId4"/>
            <a:srcRect l="15522" r="4881"/>
            <a:stretch/>
          </p:blipFill>
          <p:spPr>
            <a:xfrm>
              <a:off x="3661359" y="1066800"/>
              <a:ext cx="5686169" cy="5686169"/>
            </a:xfrm>
            <a:prstGeom prst="rect">
              <a:avLst/>
            </a:prstGeom>
          </p:spPr>
        </p:pic>
        <p:sp>
          <p:nvSpPr>
            <p:cNvPr id="8" name="Rectangle 7">
              <a:extLst>
                <a:ext uri="{FF2B5EF4-FFF2-40B4-BE49-F238E27FC236}">
                  <a16:creationId xmlns:a16="http://schemas.microsoft.com/office/drawing/2014/main" id="{B489C69D-5BF2-4931-B76D-D94BCB748EEC}"/>
                </a:ext>
              </a:extLst>
            </p:cNvPr>
            <p:cNvSpPr/>
            <p:nvPr/>
          </p:nvSpPr>
          <p:spPr bwMode="auto">
            <a:xfrm>
              <a:off x="8229600" y="4724400"/>
              <a:ext cx="990600" cy="228600"/>
            </a:xfrm>
            <a:prstGeom prst="rect">
              <a:avLst/>
            </a:prstGeom>
            <a:noFill/>
            <a:ln w="38100" cap="flat" cmpd="sng" algn="ctr">
              <a:solidFill>
                <a:srgbClr val="FF4500"/>
              </a:solidFill>
              <a:prstDash val="solid"/>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a:extLst>
                <a:ext uri="{FF2B5EF4-FFF2-40B4-BE49-F238E27FC236}">
                  <a16:creationId xmlns:a16="http://schemas.microsoft.com/office/drawing/2014/main" id="{D7E4C0F2-0C7B-4C35-9C6B-6EE280E78DF1}"/>
                </a:ext>
              </a:extLst>
            </p:cNvPr>
            <p:cNvSpPr/>
            <p:nvPr/>
          </p:nvSpPr>
          <p:spPr bwMode="auto">
            <a:xfrm>
              <a:off x="3962401" y="4526069"/>
              <a:ext cx="1447799" cy="207818"/>
            </a:xfrm>
            <a:prstGeom prst="rect">
              <a:avLst/>
            </a:prstGeom>
            <a:noFill/>
            <a:ln w="38100" cap="flat" cmpd="sng" algn="ctr">
              <a:solidFill>
                <a:srgbClr val="FF4500"/>
              </a:solidFill>
              <a:prstDash val="solid"/>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a:extLst>
                <a:ext uri="{FF2B5EF4-FFF2-40B4-BE49-F238E27FC236}">
                  <a16:creationId xmlns:a16="http://schemas.microsoft.com/office/drawing/2014/main" id="{2384ABBA-B504-4341-AC8A-A3BB85E5463F}"/>
                </a:ext>
              </a:extLst>
            </p:cNvPr>
            <p:cNvSpPr/>
            <p:nvPr/>
          </p:nvSpPr>
          <p:spPr bwMode="auto">
            <a:xfrm>
              <a:off x="4561609" y="6039678"/>
              <a:ext cx="1316181" cy="207818"/>
            </a:xfrm>
            <a:prstGeom prst="rect">
              <a:avLst/>
            </a:prstGeom>
            <a:noFill/>
            <a:ln w="38100" cap="flat" cmpd="sng" algn="ctr">
              <a:solidFill>
                <a:srgbClr val="FF4500"/>
              </a:solidFill>
              <a:prstDash val="solid"/>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AD9071F7-FE53-4E9A-B5F4-F999A8113845}"/>
                </a:ext>
              </a:extLst>
            </p:cNvPr>
            <p:cNvSpPr/>
            <p:nvPr/>
          </p:nvSpPr>
          <p:spPr bwMode="auto">
            <a:xfrm>
              <a:off x="4627419" y="6251220"/>
              <a:ext cx="1316181" cy="188925"/>
            </a:xfrm>
            <a:prstGeom prst="rect">
              <a:avLst/>
            </a:prstGeom>
            <a:noFill/>
            <a:ln w="38100" cap="flat" cmpd="sng" algn="ctr">
              <a:solidFill>
                <a:srgbClr val="FF4500"/>
              </a:solidFill>
              <a:prstDash val="solid"/>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Tree>
    <p:custDataLst>
      <p:tags r:id="rId1"/>
    </p:custDataLst>
    <p:extLst>
      <p:ext uri="{BB962C8B-B14F-4D97-AF65-F5344CB8AC3E}">
        <p14:creationId xmlns:p14="http://schemas.microsoft.com/office/powerpoint/2010/main" val="143350073"/>
      </p:ext>
    </p:extLst>
  </p:cSld>
  <p:clrMapOvr>
    <a:masterClrMapping/>
  </p:clrMapOvr>
  <p:transition spd="slow"/>
</p:sld>
</file>

<file path=ppt/slides/slide33.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0DB6A2D-390E-47D4-9003-4B0FBA264034}"/>
              </a:ext>
            </a:extLst>
          </p:cNvPr>
          <p:cNvSpPr>
            <a:spLocks noGrp="1"/>
          </p:cNvSpPr>
          <p:nvPr>
            <p:ph type="title"/>
          </p:nvPr>
        </p:nvSpPr>
        <p:spPr/>
        <p:txBody>
          <a:bodyPr/>
          <a:lstStyle/>
          <a:p>
            <a:r>
              <a:rPr lang="en-US"/>
              <a:t>Preparing the XAML Code for PowerShell</a:t>
            </a:r>
            <a:endParaRPr lang="en-US" dirty="0"/>
          </a:p>
        </p:txBody>
      </p:sp>
      <p:sp>
        <p:nvSpPr>
          <p:cNvPr id="14" name="Subtitle 13">
            <a:extLst>
              <a:ext uri="{FF2B5EF4-FFF2-40B4-BE49-F238E27FC236}">
                <a16:creationId xmlns:a16="http://schemas.microsoft.com/office/drawing/2014/main" id="{CEED8A9B-011A-40EF-B40A-79915314504A}"/>
              </a:ext>
            </a:extLst>
          </p:cNvPr>
          <p:cNvSpPr>
            <a:spLocks noGrp="1"/>
          </p:cNvSpPr>
          <p:nvPr>
            <p:ph type="subTitle" idx="1"/>
          </p:nvPr>
        </p:nvSpPr>
        <p:spPr/>
        <p:txBody>
          <a:bodyPr/>
          <a:lstStyle/>
          <a:p>
            <a:r>
              <a:rPr lang="en-US" dirty="0"/>
              <a:t>VS adds headers not supported by </a:t>
            </a:r>
            <a:r>
              <a:rPr lang="en-US" dirty="0" err="1"/>
              <a:t>Windows.Markup.XamlReader</a:t>
            </a:r>
            <a:endParaRPr lang="en-US" dirty="0"/>
          </a:p>
        </p:txBody>
      </p:sp>
      <p:sp>
        <p:nvSpPr>
          <p:cNvPr id="13" name="Code Box">
            <a:extLst>
              <a:ext uri="{FF2B5EF4-FFF2-40B4-BE49-F238E27FC236}">
                <a16:creationId xmlns:a16="http://schemas.microsoft.com/office/drawing/2014/main" id="{656CC01F-87E8-421C-9E91-56BFC84B030C}"/>
              </a:ext>
            </a:extLst>
          </p:cNvPr>
          <p:cNvSpPr/>
          <p:nvPr>
            <p:custDataLst>
              <p:tags r:id="rId2"/>
            </p:custDataLst>
          </p:nvPr>
        </p:nvSpPr>
        <p:spPr>
          <a:xfrm>
            <a:off x="655638" y="1408113"/>
            <a:ext cx="10880725" cy="4819652"/>
          </a:xfrm>
          <a:prstGeom prst="rect">
            <a:avLst/>
          </a:prstGeom>
          <a:solidFill>
            <a:srgbClr val="012456"/>
          </a:solidFill>
        </p:spPr>
        <p:txBody>
          <a:bodyPr wrap="square">
            <a:noAutofit/>
          </a:bodyPr>
          <a:lstStyle/>
          <a:p>
            <a:r>
              <a:rPr lang="en-US" sz="2000" dirty="0"/>
              <a:t> </a:t>
            </a:r>
            <a:r>
              <a:rPr lang="en-US" sz="2000" dirty="0">
                <a:solidFill>
                  <a:srgbClr val="98FB98"/>
                </a:solidFill>
                <a:latin typeface="Lucida Console" panose="020B0609040504020204" pitchFamily="49" charset="0"/>
              </a:rPr>
              <a:t>#Add WPF assemblies</a:t>
            </a:r>
            <a:endParaRPr lang="en-US" sz="2000" dirty="0">
              <a:solidFill>
                <a:srgbClr val="F5F5F5"/>
              </a:solidFill>
              <a:latin typeface="Lucida Console" panose="020B0609040504020204" pitchFamily="49" charset="0"/>
            </a:endParaRPr>
          </a:p>
          <a:p>
            <a:r>
              <a:rPr lang="en-US" sz="2000" dirty="0">
                <a:solidFill>
                  <a:srgbClr val="E0FFFF"/>
                </a:solidFill>
                <a:latin typeface="Lucida Console" panose="020B0609040504020204" pitchFamily="49" charset="0"/>
              </a:rPr>
              <a:t>Add-Type</a:t>
            </a:r>
            <a:r>
              <a:rPr lang="en-US" sz="2000" dirty="0">
                <a:solidFill>
                  <a:srgbClr val="F5F5F5"/>
                </a:solidFill>
                <a:latin typeface="Lucida Console" panose="020B0609040504020204" pitchFamily="49" charset="0"/>
              </a:rPr>
              <a:t> </a:t>
            </a:r>
            <a:r>
              <a:rPr lang="en-US" sz="2000" dirty="0">
                <a:solidFill>
                  <a:srgbClr val="FFE4B5"/>
                </a:solidFill>
                <a:latin typeface="Lucida Console" panose="020B0609040504020204" pitchFamily="49" charset="0"/>
              </a:rPr>
              <a:t>-</a:t>
            </a:r>
            <a:r>
              <a:rPr lang="en-US" sz="2000" dirty="0" err="1">
                <a:solidFill>
                  <a:srgbClr val="FFE4B5"/>
                </a:solidFill>
                <a:latin typeface="Lucida Console" panose="020B0609040504020204" pitchFamily="49" charset="0"/>
              </a:rPr>
              <a:t>AssemblyName</a:t>
            </a:r>
            <a:r>
              <a:rPr lang="en-US" sz="2000" dirty="0">
                <a:solidFill>
                  <a:srgbClr val="F5F5F5"/>
                </a:solidFill>
                <a:latin typeface="Lucida Console" panose="020B0609040504020204" pitchFamily="49" charset="0"/>
              </a:rPr>
              <a:t> </a:t>
            </a:r>
            <a:r>
              <a:rPr lang="en-US" sz="2000" dirty="0" err="1">
                <a:solidFill>
                  <a:srgbClr val="EE82EE"/>
                </a:solidFill>
                <a:latin typeface="Lucida Console" panose="020B0609040504020204" pitchFamily="49" charset="0"/>
              </a:rPr>
              <a:t>PresentationCore</a:t>
            </a:r>
            <a:r>
              <a:rPr lang="en-US" sz="2000" dirty="0" err="1">
                <a:solidFill>
                  <a:srgbClr val="D3D3D3"/>
                </a:solidFill>
                <a:latin typeface="Lucida Console" panose="020B0609040504020204" pitchFamily="49" charset="0"/>
              </a:rPr>
              <a:t>,</a:t>
            </a:r>
            <a:r>
              <a:rPr lang="en-US" sz="2000" dirty="0" err="1">
                <a:solidFill>
                  <a:srgbClr val="EE82EE"/>
                </a:solidFill>
                <a:latin typeface="Lucida Console" panose="020B0609040504020204" pitchFamily="49" charset="0"/>
              </a:rPr>
              <a:t>PresentationFramework</a:t>
            </a:r>
            <a:endParaRPr lang="en-US" sz="2000" dirty="0">
              <a:solidFill>
                <a:srgbClr val="F5F5F5"/>
              </a:solidFill>
              <a:latin typeface="Lucida Console" panose="020B0609040504020204" pitchFamily="49" charset="0"/>
            </a:endParaRPr>
          </a:p>
          <a:p>
            <a:endParaRPr lang="en-US" sz="2000" dirty="0">
              <a:solidFill>
                <a:srgbClr val="F5F5F5"/>
              </a:solidFill>
              <a:latin typeface="Lucida Console" panose="020B0609040504020204" pitchFamily="49" charset="0"/>
            </a:endParaRPr>
          </a:p>
          <a:p>
            <a:r>
              <a:rPr lang="en-US" sz="2000" dirty="0">
                <a:solidFill>
                  <a:srgbClr val="98FB98"/>
                </a:solidFill>
                <a:latin typeface="Lucida Console" panose="020B0609040504020204" pitchFamily="49" charset="0"/>
              </a:rPr>
              <a:t>#Cleanup XAML options</a:t>
            </a:r>
            <a:endParaRPr lang="en-US" sz="2000" dirty="0">
              <a:solidFill>
                <a:srgbClr val="F5F5F5"/>
              </a:solidFill>
              <a:latin typeface="Lucida Console" panose="020B0609040504020204" pitchFamily="49" charset="0"/>
            </a:endParaRPr>
          </a:p>
          <a:p>
            <a:r>
              <a:rPr lang="en-US" sz="2000" dirty="0">
                <a:solidFill>
                  <a:srgbClr val="FF4500"/>
                </a:solidFill>
                <a:latin typeface="Lucida Console" panose="020B0609040504020204" pitchFamily="49" charset="0"/>
              </a:rPr>
              <a:t>$XAML</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 </a:t>
            </a:r>
            <a:r>
              <a:rPr lang="en-US" sz="2000" dirty="0">
                <a:solidFill>
                  <a:srgbClr val="D3D3D3"/>
                </a:solidFill>
                <a:latin typeface="Lucida Console" panose="020B0609040504020204" pitchFamily="49" charset="0"/>
              </a:rPr>
              <a:t>[</a:t>
            </a:r>
            <a:r>
              <a:rPr lang="en-US" sz="2000" dirty="0">
                <a:solidFill>
                  <a:srgbClr val="8FBC8F"/>
                </a:solidFill>
                <a:latin typeface="Lucida Console" panose="020B0609040504020204" pitchFamily="49" charset="0"/>
              </a:rPr>
              <a:t>XML</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a:t>
            </a:r>
            <a:r>
              <a:rPr lang="en-US" sz="2000" dirty="0">
                <a:solidFill>
                  <a:srgbClr val="E0FFFF"/>
                </a:solidFill>
                <a:latin typeface="Lucida Console" panose="020B0609040504020204" pitchFamily="49" charset="0"/>
              </a:rPr>
              <a:t>Get-Content</a:t>
            </a:r>
            <a:r>
              <a:rPr lang="en-US" sz="2000" dirty="0">
                <a:solidFill>
                  <a:srgbClr val="F5F5F5"/>
                </a:solidFill>
                <a:latin typeface="Lucida Console" panose="020B0609040504020204" pitchFamily="49" charset="0"/>
              </a:rPr>
              <a:t> </a:t>
            </a:r>
            <a:r>
              <a:rPr lang="en-US" sz="2000" dirty="0">
                <a:solidFill>
                  <a:srgbClr val="FFE4B5"/>
                </a:solidFill>
                <a:latin typeface="Lucida Console" panose="020B0609040504020204" pitchFamily="49" charset="0"/>
              </a:rPr>
              <a:t>-Path</a:t>
            </a:r>
            <a:r>
              <a:rPr lang="en-US" sz="2000" dirty="0">
                <a:solidFill>
                  <a:srgbClr val="F5F5F5"/>
                </a:solidFill>
                <a:latin typeface="Lucida Console" panose="020B0609040504020204" pitchFamily="49" charset="0"/>
              </a:rPr>
              <a:t> </a:t>
            </a:r>
            <a:r>
              <a:rPr lang="en-US" sz="2000" dirty="0">
                <a:solidFill>
                  <a:srgbClr val="DB7093"/>
                </a:solidFill>
                <a:latin typeface="Lucida Console" panose="020B0609040504020204" pitchFamily="49" charset="0"/>
              </a:rPr>
              <a:t>'$</a:t>
            </a:r>
            <a:r>
              <a:rPr lang="en-US" sz="2000" dirty="0" err="1">
                <a:solidFill>
                  <a:srgbClr val="DB7093"/>
                </a:solidFill>
                <a:latin typeface="Lucida Console" panose="020B0609040504020204" pitchFamily="49" charset="0"/>
              </a:rPr>
              <a:t>PSScriptRoot</a:t>
            </a:r>
            <a:r>
              <a:rPr lang="en-US" sz="2000" dirty="0">
                <a:solidFill>
                  <a:srgbClr val="DB7093"/>
                </a:solidFill>
                <a:latin typeface="Lucida Console" panose="020B0609040504020204" pitchFamily="49" charset="0"/>
              </a:rPr>
              <a:t>\</a:t>
            </a:r>
            <a:r>
              <a:rPr lang="en-US" sz="2000" dirty="0" err="1">
                <a:solidFill>
                  <a:srgbClr val="DB7093"/>
                </a:solidFill>
                <a:latin typeface="Lucida Console" panose="020B0609040504020204" pitchFamily="49" charset="0"/>
              </a:rPr>
              <a:t>MainWindow.xaml</a:t>
            </a:r>
            <a:r>
              <a:rPr lang="en-US" sz="2000" dirty="0">
                <a:solidFill>
                  <a:srgbClr val="DB7093"/>
                </a:solidFill>
                <a:latin typeface="Lucida Console" panose="020B0609040504020204" pitchFamily="49" charset="0"/>
              </a:rPr>
              <a:t>'</a:t>
            </a:r>
            <a:r>
              <a:rPr lang="en-US" sz="2000" dirty="0">
                <a:solidFill>
                  <a:srgbClr val="F5F5F5"/>
                </a:solidFill>
                <a:latin typeface="Lucida Console" panose="020B0609040504020204" pitchFamily="49" charset="0"/>
              </a:rPr>
              <a:t> </a:t>
            </a:r>
            <a:r>
              <a:rPr lang="en-US" sz="2000" dirty="0">
                <a:solidFill>
                  <a:srgbClr val="FFE4B5"/>
                </a:solidFill>
                <a:latin typeface="Lucida Console" panose="020B0609040504020204" pitchFamily="49" charset="0"/>
              </a:rPr>
              <a:t>-Raw</a:t>
            </a:r>
            <a:r>
              <a:rPr lang="en-US" sz="2000" dirty="0">
                <a:solidFill>
                  <a:srgbClr val="F5F5F5"/>
                </a:solidFill>
                <a:latin typeface="Lucida Console" panose="020B0609040504020204" pitchFamily="49" charset="0"/>
              </a:rPr>
              <a:t>)</a:t>
            </a:r>
          </a:p>
          <a:p>
            <a:r>
              <a:rPr lang="en-US" sz="2000" dirty="0">
                <a:solidFill>
                  <a:srgbClr val="FF4500"/>
                </a:solidFill>
                <a:latin typeface="Lucida Console" panose="020B0609040504020204" pitchFamily="49" charset="0"/>
              </a:rPr>
              <a:t>$</a:t>
            </a:r>
            <a:r>
              <a:rPr lang="en-US" sz="2000" dirty="0" err="1">
                <a:solidFill>
                  <a:srgbClr val="FF4500"/>
                </a:solidFill>
                <a:latin typeface="Lucida Console" panose="020B0609040504020204" pitchFamily="49" charset="0"/>
              </a:rPr>
              <a:t>XAML</a:t>
            </a:r>
            <a:r>
              <a:rPr lang="en-US" sz="2000" dirty="0" err="1">
                <a:solidFill>
                  <a:srgbClr val="D3D3D3"/>
                </a:solidFill>
                <a:latin typeface="Lucida Console" panose="020B0609040504020204" pitchFamily="49" charset="0"/>
              </a:rPr>
              <a:t>.</a:t>
            </a:r>
            <a:r>
              <a:rPr lang="en-US" sz="2000" dirty="0" err="1">
                <a:solidFill>
                  <a:srgbClr val="F5F5F5"/>
                </a:solidFill>
                <a:latin typeface="Lucida Console" panose="020B0609040504020204" pitchFamily="49" charset="0"/>
              </a:rPr>
              <a:t>Window</a:t>
            </a:r>
            <a:r>
              <a:rPr lang="en-US" sz="2000" dirty="0" err="1">
                <a:solidFill>
                  <a:srgbClr val="D3D3D3"/>
                </a:solidFill>
                <a:latin typeface="Lucida Console" panose="020B0609040504020204" pitchFamily="49" charset="0"/>
              </a:rPr>
              <a:t>.</a:t>
            </a:r>
            <a:r>
              <a:rPr lang="en-US" sz="2000" dirty="0" err="1">
                <a:solidFill>
                  <a:srgbClr val="F5F5F5"/>
                </a:solidFill>
                <a:latin typeface="Lucida Console" panose="020B0609040504020204" pitchFamily="49" charset="0"/>
              </a:rPr>
              <a:t>RemoveAttribute</a:t>
            </a:r>
            <a:r>
              <a:rPr lang="en-US" sz="2000" dirty="0">
                <a:solidFill>
                  <a:srgbClr val="F5F5F5"/>
                </a:solidFill>
                <a:latin typeface="Lucida Console" panose="020B0609040504020204" pitchFamily="49" charset="0"/>
              </a:rPr>
              <a:t>(</a:t>
            </a:r>
            <a:r>
              <a:rPr lang="en-US" sz="2000" dirty="0">
                <a:solidFill>
                  <a:srgbClr val="DB7093"/>
                </a:solidFill>
                <a:latin typeface="Lucida Console" panose="020B0609040504020204" pitchFamily="49" charset="0"/>
              </a:rPr>
              <a:t>'</a:t>
            </a:r>
            <a:r>
              <a:rPr lang="en-US" sz="2000" dirty="0" err="1">
                <a:solidFill>
                  <a:srgbClr val="DB7093"/>
                </a:solidFill>
                <a:latin typeface="Lucida Console" panose="020B0609040504020204" pitchFamily="49" charset="0"/>
              </a:rPr>
              <a:t>x:Class</a:t>
            </a:r>
            <a:r>
              <a:rPr lang="en-US" sz="2000" dirty="0">
                <a:solidFill>
                  <a:srgbClr val="DB7093"/>
                </a:solidFill>
                <a:latin typeface="Lucida Console" panose="020B0609040504020204" pitchFamily="49" charset="0"/>
              </a:rPr>
              <a:t>'</a:t>
            </a:r>
            <a:r>
              <a:rPr lang="en-US" sz="2000" dirty="0">
                <a:solidFill>
                  <a:srgbClr val="F5F5F5"/>
                </a:solidFill>
                <a:latin typeface="Lucida Console" panose="020B0609040504020204" pitchFamily="49" charset="0"/>
              </a:rPr>
              <a:t>)</a:t>
            </a:r>
          </a:p>
          <a:p>
            <a:r>
              <a:rPr lang="en-US" sz="2000" dirty="0">
                <a:solidFill>
                  <a:srgbClr val="FF4500"/>
                </a:solidFill>
                <a:latin typeface="Lucida Console" panose="020B0609040504020204" pitchFamily="49" charset="0"/>
              </a:rPr>
              <a:t>$</a:t>
            </a:r>
            <a:r>
              <a:rPr lang="en-US" sz="2000" dirty="0" err="1">
                <a:solidFill>
                  <a:srgbClr val="FF4500"/>
                </a:solidFill>
                <a:latin typeface="Lucida Console" panose="020B0609040504020204" pitchFamily="49" charset="0"/>
              </a:rPr>
              <a:t>XAML</a:t>
            </a:r>
            <a:r>
              <a:rPr lang="en-US" sz="2000" dirty="0" err="1">
                <a:solidFill>
                  <a:srgbClr val="D3D3D3"/>
                </a:solidFill>
                <a:latin typeface="Lucida Console" panose="020B0609040504020204" pitchFamily="49" charset="0"/>
              </a:rPr>
              <a:t>.</a:t>
            </a:r>
            <a:r>
              <a:rPr lang="en-US" sz="2000" dirty="0" err="1">
                <a:solidFill>
                  <a:srgbClr val="F5F5F5"/>
                </a:solidFill>
                <a:latin typeface="Lucida Console" panose="020B0609040504020204" pitchFamily="49" charset="0"/>
              </a:rPr>
              <a:t>Window</a:t>
            </a:r>
            <a:r>
              <a:rPr lang="en-US" sz="2000" dirty="0" err="1">
                <a:solidFill>
                  <a:srgbClr val="D3D3D3"/>
                </a:solidFill>
                <a:latin typeface="Lucida Console" panose="020B0609040504020204" pitchFamily="49" charset="0"/>
              </a:rPr>
              <a:t>.</a:t>
            </a:r>
            <a:r>
              <a:rPr lang="en-US" sz="2000" dirty="0" err="1">
                <a:solidFill>
                  <a:srgbClr val="F5F5F5"/>
                </a:solidFill>
                <a:latin typeface="Lucida Console" panose="020B0609040504020204" pitchFamily="49" charset="0"/>
              </a:rPr>
              <a:t>RemoveAttribute</a:t>
            </a:r>
            <a:r>
              <a:rPr lang="en-US" sz="2000" dirty="0">
                <a:solidFill>
                  <a:srgbClr val="F5F5F5"/>
                </a:solidFill>
                <a:latin typeface="Lucida Console" panose="020B0609040504020204" pitchFamily="49" charset="0"/>
              </a:rPr>
              <a:t>(</a:t>
            </a:r>
            <a:r>
              <a:rPr lang="en-US" sz="2000" dirty="0">
                <a:solidFill>
                  <a:srgbClr val="DB7093"/>
                </a:solidFill>
                <a:latin typeface="Lucida Console" panose="020B0609040504020204" pitchFamily="49" charset="0"/>
              </a:rPr>
              <a:t>'</a:t>
            </a:r>
            <a:r>
              <a:rPr lang="en-US" sz="2000" dirty="0" err="1">
                <a:solidFill>
                  <a:srgbClr val="DB7093"/>
                </a:solidFill>
                <a:latin typeface="Lucida Console" panose="020B0609040504020204" pitchFamily="49" charset="0"/>
              </a:rPr>
              <a:t>xmlns:local</a:t>
            </a:r>
            <a:r>
              <a:rPr lang="en-US" sz="2000" dirty="0">
                <a:solidFill>
                  <a:srgbClr val="DB7093"/>
                </a:solidFill>
                <a:latin typeface="Lucida Console" panose="020B0609040504020204" pitchFamily="49" charset="0"/>
              </a:rPr>
              <a:t>'</a:t>
            </a:r>
            <a:r>
              <a:rPr lang="en-US" sz="2000" dirty="0">
                <a:solidFill>
                  <a:srgbClr val="F5F5F5"/>
                </a:solidFill>
                <a:latin typeface="Lucida Console" panose="020B0609040504020204" pitchFamily="49" charset="0"/>
              </a:rPr>
              <a:t>)</a:t>
            </a:r>
          </a:p>
          <a:p>
            <a:r>
              <a:rPr lang="en-US" sz="2000" dirty="0">
                <a:solidFill>
                  <a:srgbClr val="FF4500"/>
                </a:solidFill>
                <a:latin typeface="Lucida Console" panose="020B0609040504020204" pitchFamily="49" charset="0"/>
              </a:rPr>
              <a:t>$</a:t>
            </a:r>
            <a:r>
              <a:rPr lang="en-US" sz="2000" dirty="0" err="1">
                <a:solidFill>
                  <a:srgbClr val="FF4500"/>
                </a:solidFill>
                <a:latin typeface="Lucida Console" panose="020B0609040504020204" pitchFamily="49" charset="0"/>
              </a:rPr>
              <a:t>XAML</a:t>
            </a:r>
            <a:r>
              <a:rPr lang="en-US" sz="2000" dirty="0" err="1">
                <a:solidFill>
                  <a:srgbClr val="D3D3D3"/>
                </a:solidFill>
                <a:latin typeface="Lucida Console" panose="020B0609040504020204" pitchFamily="49" charset="0"/>
              </a:rPr>
              <a:t>.</a:t>
            </a:r>
            <a:r>
              <a:rPr lang="en-US" sz="2000" dirty="0" err="1">
                <a:solidFill>
                  <a:srgbClr val="F5F5F5"/>
                </a:solidFill>
                <a:latin typeface="Lucida Console" panose="020B0609040504020204" pitchFamily="49" charset="0"/>
              </a:rPr>
              <a:t>Window</a:t>
            </a:r>
            <a:r>
              <a:rPr lang="en-US" sz="2000" dirty="0" err="1">
                <a:solidFill>
                  <a:srgbClr val="D3D3D3"/>
                </a:solidFill>
                <a:latin typeface="Lucida Console" panose="020B0609040504020204" pitchFamily="49" charset="0"/>
              </a:rPr>
              <a:t>.</a:t>
            </a:r>
            <a:r>
              <a:rPr lang="en-US" sz="2000" dirty="0" err="1">
                <a:solidFill>
                  <a:srgbClr val="F5F5F5"/>
                </a:solidFill>
                <a:latin typeface="Lucida Console" panose="020B0609040504020204" pitchFamily="49" charset="0"/>
              </a:rPr>
              <a:t>RemoveAttribute</a:t>
            </a:r>
            <a:r>
              <a:rPr lang="en-US" sz="2000" dirty="0">
                <a:solidFill>
                  <a:srgbClr val="F5F5F5"/>
                </a:solidFill>
                <a:latin typeface="Lucida Console" panose="020B0609040504020204" pitchFamily="49" charset="0"/>
              </a:rPr>
              <a:t>(</a:t>
            </a:r>
            <a:r>
              <a:rPr lang="en-US" sz="2000" dirty="0">
                <a:solidFill>
                  <a:srgbClr val="DB7093"/>
                </a:solidFill>
                <a:latin typeface="Lucida Console" panose="020B0609040504020204" pitchFamily="49" charset="0"/>
              </a:rPr>
              <a:t>'</a:t>
            </a:r>
            <a:r>
              <a:rPr lang="en-US" sz="2000" dirty="0" err="1">
                <a:solidFill>
                  <a:srgbClr val="DB7093"/>
                </a:solidFill>
                <a:latin typeface="Lucida Console" panose="020B0609040504020204" pitchFamily="49" charset="0"/>
              </a:rPr>
              <a:t>xmlns:d</a:t>
            </a:r>
            <a:r>
              <a:rPr lang="en-US" sz="2000" dirty="0">
                <a:solidFill>
                  <a:srgbClr val="DB7093"/>
                </a:solidFill>
                <a:latin typeface="Lucida Console" panose="020B0609040504020204" pitchFamily="49" charset="0"/>
              </a:rPr>
              <a:t>'</a:t>
            </a:r>
            <a:r>
              <a:rPr lang="en-US" sz="2000" dirty="0">
                <a:solidFill>
                  <a:srgbClr val="F5F5F5"/>
                </a:solidFill>
                <a:latin typeface="Lucida Console" panose="020B0609040504020204" pitchFamily="49" charset="0"/>
              </a:rPr>
              <a:t>)</a:t>
            </a:r>
          </a:p>
          <a:p>
            <a:r>
              <a:rPr lang="en-US" sz="2000" dirty="0">
                <a:solidFill>
                  <a:srgbClr val="FF4500"/>
                </a:solidFill>
                <a:latin typeface="Lucida Console" panose="020B0609040504020204" pitchFamily="49" charset="0"/>
              </a:rPr>
              <a:t>$</a:t>
            </a:r>
            <a:r>
              <a:rPr lang="en-US" sz="2000" dirty="0" err="1">
                <a:solidFill>
                  <a:srgbClr val="FF4500"/>
                </a:solidFill>
                <a:latin typeface="Lucida Console" panose="020B0609040504020204" pitchFamily="49" charset="0"/>
              </a:rPr>
              <a:t>XAML</a:t>
            </a:r>
            <a:r>
              <a:rPr lang="en-US" sz="2000" dirty="0" err="1">
                <a:solidFill>
                  <a:srgbClr val="D3D3D3"/>
                </a:solidFill>
                <a:latin typeface="Lucida Console" panose="020B0609040504020204" pitchFamily="49" charset="0"/>
              </a:rPr>
              <a:t>.</a:t>
            </a:r>
            <a:r>
              <a:rPr lang="en-US" sz="2000" dirty="0" err="1">
                <a:solidFill>
                  <a:srgbClr val="F5F5F5"/>
                </a:solidFill>
                <a:latin typeface="Lucida Console" panose="020B0609040504020204" pitchFamily="49" charset="0"/>
              </a:rPr>
              <a:t>Window</a:t>
            </a:r>
            <a:r>
              <a:rPr lang="en-US" sz="2000" dirty="0" err="1">
                <a:solidFill>
                  <a:srgbClr val="D3D3D3"/>
                </a:solidFill>
                <a:latin typeface="Lucida Console" panose="020B0609040504020204" pitchFamily="49" charset="0"/>
              </a:rPr>
              <a:t>.</a:t>
            </a:r>
            <a:r>
              <a:rPr lang="en-US" sz="2000" dirty="0" err="1">
                <a:solidFill>
                  <a:srgbClr val="F5F5F5"/>
                </a:solidFill>
                <a:latin typeface="Lucida Console" panose="020B0609040504020204" pitchFamily="49" charset="0"/>
              </a:rPr>
              <a:t>RemoveAttribute</a:t>
            </a:r>
            <a:r>
              <a:rPr lang="en-US" sz="2000" dirty="0">
                <a:solidFill>
                  <a:srgbClr val="F5F5F5"/>
                </a:solidFill>
                <a:latin typeface="Lucida Console" panose="020B0609040504020204" pitchFamily="49" charset="0"/>
              </a:rPr>
              <a:t>(</a:t>
            </a:r>
            <a:r>
              <a:rPr lang="en-US" sz="2000" dirty="0">
                <a:solidFill>
                  <a:srgbClr val="DB7093"/>
                </a:solidFill>
                <a:latin typeface="Lucida Console" panose="020B0609040504020204" pitchFamily="49" charset="0"/>
              </a:rPr>
              <a:t>'</a:t>
            </a:r>
            <a:r>
              <a:rPr lang="en-US" sz="2000" dirty="0" err="1">
                <a:solidFill>
                  <a:srgbClr val="DB7093"/>
                </a:solidFill>
                <a:latin typeface="Lucida Console" panose="020B0609040504020204" pitchFamily="49" charset="0"/>
              </a:rPr>
              <a:t>xmlns:mc</a:t>
            </a:r>
            <a:r>
              <a:rPr lang="en-US" sz="2000" dirty="0">
                <a:solidFill>
                  <a:srgbClr val="DB7093"/>
                </a:solidFill>
                <a:latin typeface="Lucida Console" panose="020B0609040504020204" pitchFamily="49" charset="0"/>
              </a:rPr>
              <a:t>'</a:t>
            </a:r>
            <a:r>
              <a:rPr lang="en-US" sz="2000" dirty="0">
                <a:solidFill>
                  <a:srgbClr val="F5F5F5"/>
                </a:solidFill>
                <a:latin typeface="Lucida Console" panose="020B0609040504020204" pitchFamily="49" charset="0"/>
              </a:rPr>
              <a:t>)</a:t>
            </a:r>
          </a:p>
          <a:p>
            <a:r>
              <a:rPr lang="en-US" sz="2000" dirty="0">
                <a:solidFill>
                  <a:srgbClr val="FF4500"/>
                </a:solidFill>
                <a:latin typeface="Lucida Console" panose="020B0609040504020204" pitchFamily="49" charset="0"/>
              </a:rPr>
              <a:t>$</a:t>
            </a:r>
            <a:r>
              <a:rPr lang="en-US" sz="2000" dirty="0" err="1">
                <a:solidFill>
                  <a:srgbClr val="FF4500"/>
                </a:solidFill>
                <a:latin typeface="Lucida Console" panose="020B0609040504020204" pitchFamily="49" charset="0"/>
              </a:rPr>
              <a:t>XAML</a:t>
            </a:r>
            <a:r>
              <a:rPr lang="en-US" sz="2000" dirty="0" err="1">
                <a:solidFill>
                  <a:srgbClr val="D3D3D3"/>
                </a:solidFill>
                <a:latin typeface="Lucida Console" panose="020B0609040504020204" pitchFamily="49" charset="0"/>
              </a:rPr>
              <a:t>.</a:t>
            </a:r>
            <a:r>
              <a:rPr lang="en-US" sz="2000" dirty="0" err="1">
                <a:solidFill>
                  <a:srgbClr val="F5F5F5"/>
                </a:solidFill>
                <a:latin typeface="Lucida Console" panose="020B0609040504020204" pitchFamily="49" charset="0"/>
              </a:rPr>
              <a:t>Window</a:t>
            </a:r>
            <a:r>
              <a:rPr lang="en-US" sz="2000" dirty="0" err="1">
                <a:solidFill>
                  <a:srgbClr val="D3D3D3"/>
                </a:solidFill>
                <a:latin typeface="Lucida Console" panose="020B0609040504020204" pitchFamily="49" charset="0"/>
              </a:rPr>
              <a:t>.</a:t>
            </a:r>
            <a:r>
              <a:rPr lang="en-US" sz="2000" dirty="0" err="1">
                <a:solidFill>
                  <a:srgbClr val="F5F5F5"/>
                </a:solidFill>
                <a:latin typeface="Lucida Console" panose="020B0609040504020204" pitchFamily="49" charset="0"/>
              </a:rPr>
              <a:t>RemoveAttribute</a:t>
            </a:r>
            <a:r>
              <a:rPr lang="en-US" sz="2000" dirty="0">
                <a:solidFill>
                  <a:srgbClr val="F5F5F5"/>
                </a:solidFill>
                <a:latin typeface="Lucida Console" panose="020B0609040504020204" pitchFamily="49" charset="0"/>
              </a:rPr>
              <a:t>(</a:t>
            </a:r>
            <a:r>
              <a:rPr lang="en-US" sz="2000" dirty="0">
                <a:solidFill>
                  <a:srgbClr val="DB7093"/>
                </a:solidFill>
                <a:latin typeface="Lucida Console" panose="020B0609040504020204" pitchFamily="49" charset="0"/>
              </a:rPr>
              <a:t>'</a:t>
            </a:r>
            <a:r>
              <a:rPr lang="en-US" sz="2000" dirty="0" err="1">
                <a:solidFill>
                  <a:srgbClr val="DB7093"/>
                </a:solidFill>
                <a:latin typeface="Lucida Console" panose="020B0609040504020204" pitchFamily="49" charset="0"/>
              </a:rPr>
              <a:t>mc:Ignorable</a:t>
            </a:r>
            <a:r>
              <a:rPr lang="en-US" sz="2000" dirty="0">
                <a:solidFill>
                  <a:srgbClr val="DB7093"/>
                </a:solidFill>
                <a:latin typeface="Lucida Console" panose="020B0609040504020204" pitchFamily="49" charset="0"/>
              </a:rPr>
              <a:t>'</a:t>
            </a:r>
            <a:r>
              <a:rPr lang="en-US" sz="2000" dirty="0">
                <a:solidFill>
                  <a:srgbClr val="F5F5F5"/>
                </a:solidFill>
                <a:latin typeface="Lucida Console" panose="020B0609040504020204" pitchFamily="49" charset="0"/>
              </a:rPr>
              <a:t>)</a:t>
            </a:r>
          </a:p>
          <a:p>
            <a:endParaRPr lang="en-US" sz="2000" dirty="0">
              <a:solidFill>
                <a:srgbClr val="F5F5F5"/>
              </a:solidFill>
              <a:latin typeface="Lucida Console" panose="020B0609040504020204" pitchFamily="49" charset="0"/>
            </a:endParaRPr>
          </a:p>
          <a:p>
            <a:r>
              <a:rPr lang="en-US" sz="2000" dirty="0">
                <a:solidFill>
                  <a:srgbClr val="98FB98"/>
                </a:solidFill>
                <a:latin typeface="Lucida Console" panose="020B0609040504020204" pitchFamily="49" charset="0"/>
              </a:rPr>
              <a:t>#read XML as XAML</a:t>
            </a:r>
            <a:endParaRPr lang="en-US" sz="2000" dirty="0">
              <a:solidFill>
                <a:srgbClr val="F5F5F5"/>
              </a:solidFill>
              <a:latin typeface="Lucida Console" panose="020B0609040504020204" pitchFamily="49" charset="0"/>
            </a:endParaRPr>
          </a:p>
          <a:p>
            <a:r>
              <a:rPr lang="en-US" sz="2000" dirty="0">
                <a:solidFill>
                  <a:srgbClr val="FF4500"/>
                </a:solidFill>
                <a:latin typeface="Lucida Console" panose="020B0609040504020204" pitchFamily="49" charset="0"/>
              </a:rPr>
              <a:t>$</a:t>
            </a:r>
            <a:r>
              <a:rPr lang="en-US" sz="2000" dirty="0" err="1">
                <a:solidFill>
                  <a:srgbClr val="FF4500"/>
                </a:solidFill>
                <a:latin typeface="Lucida Console" panose="020B0609040504020204" pitchFamily="49" charset="0"/>
              </a:rPr>
              <a:t>XAMLreader</a:t>
            </a:r>
            <a:r>
              <a:rPr lang="en-US" sz="2000" dirty="0">
                <a:solidFill>
                  <a:srgbClr val="F5F5F5"/>
                </a:solidFill>
                <a:latin typeface="Lucida Console" panose="020B0609040504020204" pitchFamily="49" charset="0"/>
              </a:rPr>
              <a:t> </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 </a:t>
            </a:r>
            <a:r>
              <a:rPr lang="en-US" sz="2000" dirty="0">
                <a:solidFill>
                  <a:srgbClr val="E0FFFF"/>
                </a:solidFill>
                <a:latin typeface="Lucida Console" panose="020B0609040504020204" pitchFamily="49" charset="0"/>
              </a:rPr>
              <a:t>New-Object</a:t>
            </a:r>
            <a:r>
              <a:rPr lang="en-US" sz="2000" dirty="0">
                <a:solidFill>
                  <a:srgbClr val="F5F5F5"/>
                </a:solidFill>
                <a:latin typeface="Lucida Console" panose="020B0609040504020204" pitchFamily="49" charset="0"/>
              </a:rPr>
              <a:t> </a:t>
            </a:r>
            <a:r>
              <a:rPr lang="en-US" sz="2000" dirty="0" err="1">
                <a:solidFill>
                  <a:srgbClr val="EE82EE"/>
                </a:solidFill>
                <a:latin typeface="Lucida Console" panose="020B0609040504020204" pitchFamily="49" charset="0"/>
              </a:rPr>
              <a:t>System.Xml.XmlNodeReader</a:t>
            </a:r>
            <a:r>
              <a:rPr lang="en-US" sz="2000" dirty="0">
                <a:solidFill>
                  <a:srgbClr val="F5F5F5"/>
                </a:solidFill>
                <a:latin typeface="Lucida Console" panose="020B0609040504020204" pitchFamily="49" charset="0"/>
              </a:rPr>
              <a:t> </a:t>
            </a:r>
            <a:r>
              <a:rPr lang="en-US" sz="2000" dirty="0">
                <a:solidFill>
                  <a:srgbClr val="FF4500"/>
                </a:solidFill>
                <a:latin typeface="Lucida Console" panose="020B0609040504020204" pitchFamily="49" charset="0"/>
              </a:rPr>
              <a:t>$XAML</a:t>
            </a:r>
            <a:endParaRPr lang="en-US" sz="2000" dirty="0">
              <a:solidFill>
                <a:srgbClr val="F5F5F5"/>
              </a:solidFill>
              <a:latin typeface="Lucida Console" panose="020B0609040504020204" pitchFamily="49" charset="0"/>
            </a:endParaRPr>
          </a:p>
          <a:p>
            <a:r>
              <a:rPr lang="en-US" sz="2000" dirty="0">
                <a:solidFill>
                  <a:srgbClr val="FF4500"/>
                </a:solidFill>
                <a:latin typeface="Lucida Console" panose="020B0609040504020204" pitchFamily="49" charset="0"/>
              </a:rPr>
              <a:t>$</a:t>
            </a:r>
            <a:r>
              <a:rPr lang="en-US" sz="2000" dirty="0" err="1">
                <a:solidFill>
                  <a:srgbClr val="FF4500"/>
                </a:solidFill>
                <a:latin typeface="Lucida Console" panose="020B0609040504020204" pitchFamily="49" charset="0"/>
              </a:rPr>
              <a:t>Rawform</a:t>
            </a:r>
            <a:r>
              <a:rPr lang="en-US" sz="2000" dirty="0">
                <a:solidFill>
                  <a:srgbClr val="F5F5F5"/>
                </a:solidFill>
                <a:latin typeface="Lucida Console" panose="020B0609040504020204" pitchFamily="49" charset="0"/>
              </a:rPr>
              <a:t> </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 </a:t>
            </a:r>
            <a:r>
              <a:rPr lang="en-US" sz="2000" dirty="0">
                <a:solidFill>
                  <a:srgbClr val="D3D3D3"/>
                </a:solidFill>
                <a:latin typeface="Lucida Console" panose="020B0609040504020204" pitchFamily="49" charset="0"/>
              </a:rPr>
              <a:t>[</a:t>
            </a:r>
            <a:r>
              <a:rPr lang="en-US" sz="2000" dirty="0" err="1">
                <a:solidFill>
                  <a:srgbClr val="8FBC8F"/>
                </a:solidFill>
                <a:latin typeface="Lucida Console" panose="020B0609040504020204" pitchFamily="49" charset="0"/>
              </a:rPr>
              <a:t>Windows.Markup.XamlReader</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Load(</a:t>
            </a:r>
            <a:r>
              <a:rPr lang="en-US" sz="2000" dirty="0">
                <a:solidFill>
                  <a:srgbClr val="FF4500"/>
                </a:solidFill>
                <a:latin typeface="Lucida Console" panose="020B0609040504020204" pitchFamily="49" charset="0"/>
              </a:rPr>
              <a:t>$</a:t>
            </a:r>
            <a:r>
              <a:rPr lang="en-US" sz="2000" dirty="0" err="1">
                <a:solidFill>
                  <a:srgbClr val="FF4500"/>
                </a:solidFill>
                <a:latin typeface="Lucida Console" panose="020B0609040504020204" pitchFamily="49" charset="0"/>
              </a:rPr>
              <a:t>XAMLreader</a:t>
            </a:r>
            <a:r>
              <a:rPr lang="en-US" sz="2000" dirty="0">
                <a:solidFill>
                  <a:srgbClr val="F5F5F5"/>
                </a:solidFill>
                <a:latin typeface="Lucida Console" panose="020B0609040504020204" pitchFamily="49" charset="0"/>
              </a:rPr>
              <a:t>) </a:t>
            </a:r>
          </a:p>
        </p:txBody>
      </p:sp>
    </p:spTree>
    <p:custDataLst>
      <p:tags r:id="rId1"/>
    </p:custDataLst>
    <p:extLst>
      <p:ext uri="{BB962C8B-B14F-4D97-AF65-F5344CB8AC3E}">
        <p14:creationId xmlns:p14="http://schemas.microsoft.com/office/powerpoint/2010/main" val="669144298"/>
      </p:ext>
    </p:extLst>
  </p:cSld>
  <p:clrMapOvr>
    <a:masterClrMapping/>
  </p:clrMapOvr>
  <p:transition spd="slow"/>
</p:sld>
</file>

<file path=ppt/slides/slide34.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0DB6A2D-390E-47D4-9003-4B0FBA264034}"/>
              </a:ext>
            </a:extLst>
          </p:cNvPr>
          <p:cNvSpPr>
            <a:spLocks noGrp="1"/>
          </p:cNvSpPr>
          <p:nvPr>
            <p:ph type="title"/>
          </p:nvPr>
        </p:nvSpPr>
        <p:spPr/>
        <p:txBody>
          <a:bodyPr/>
          <a:lstStyle/>
          <a:p>
            <a:r>
              <a:rPr lang="en-US" dirty="0"/>
              <a:t>Converting GUI Form to Hash Table</a:t>
            </a:r>
          </a:p>
        </p:txBody>
      </p:sp>
      <p:sp>
        <p:nvSpPr>
          <p:cNvPr id="4" name="Subtitle 3">
            <a:extLst>
              <a:ext uri="{FF2B5EF4-FFF2-40B4-BE49-F238E27FC236}">
                <a16:creationId xmlns:a16="http://schemas.microsoft.com/office/drawing/2014/main" id="{2E94831B-B774-4261-9EA0-8C098A7C7222}"/>
              </a:ext>
            </a:extLst>
          </p:cNvPr>
          <p:cNvSpPr>
            <a:spLocks noGrp="1"/>
          </p:cNvSpPr>
          <p:nvPr>
            <p:ph type="subTitle" idx="1"/>
          </p:nvPr>
        </p:nvSpPr>
        <p:spPr/>
        <p:txBody>
          <a:bodyPr/>
          <a:lstStyle/>
          <a:p>
            <a:r>
              <a:rPr lang="en-US" dirty="0"/>
              <a:t>Single hash table provides easy processing of PS code in code behind GUI </a:t>
            </a:r>
          </a:p>
        </p:txBody>
      </p:sp>
      <p:sp>
        <p:nvSpPr>
          <p:cNvPr id="7" name="Code Box">
            <a:extLst>
              <a:ext uri="{FF2B5EF4-FFF2-40B4-BE49-F238E27FC236}">
                <a16:creationId xmlns:a16="http://schemas.microsoft.com/office/drawing/2014/main" id="{91CCF221-F767-49B9-9CD9-076467D04D53}"/>
              </a:ext>
            </a:extLst>
          </p:cNvPr>
          <p:cNvSpPr/>
          <p:nvPr>
            <p:custDataLst>
              <p:tags r:id="rId2"/>
            </p:custDataLst>
          </p:nvPr>
        </p:nvSpPr>
        <p:spPr>
          <a:xfrm>
            <a:off x="655638" y="1408113"/>
            <a:ext cx="10880725" cy="4819650"/>
          </a:xfrm>
          <a:prstGeom prst="rect">
            <a:avLst/>
          </a:prstGeom>
          <a:solidFill>
            <a:srgbClr val="012456"/>
          </a:solidFill>
        </p:spPr>
        <p:txBody>
          <a:bodyPr wrap="square">
            <a:noAutofit/>
          </a:bodyPr>
          <a:lstStyle/>
          <a:p>
            <a:r>
              <a:rPr lang="en-US" sz="2000" dirty="0">
                <a:solidFill>
                  <a:srgbClr val="98FB98"/>
                </a:solidFill>
                <a:latin typeface="Lucida Console" panose="020B0609040504020204" pitchFamily="49" charset="0"/>
              </a:rPr>
              <a:t>#add XML namespace manager</a:t>
            </a:r>
            <a:endParaRPr lang="en-US" sz="2000" dirty="0">
              <a:solidFill>
                <a:srgbClr val="F5F5F5"/>
              </a:solidFill>
              <a:latin typeface="Lucida Console" panose="020B0609040504020204" pitchFamily="49" charset="0"/>
            </a:endParaRPr>
          </a:p>
          <a:p>
            <a:r>
              <a:rPr lang="en-US" sz="2000" dirty="0">
                <a:solidFill>
                  <a:srgbClr val="FF4500"/>
                </a:solidFill>
                <a:latin typeface="Lucida Console" panose="020B0609040504020204" pitchFamily="49" charset="0"/>
              </a:rPr>
              <a:t>$</a:t>
            </a:r>
            <a:r>
              <a:rPr lang="en-US" sz="2000" dirty="0" err="1">
                <a:solidFill>
                  <a:srgbClr val="FF4500"/>
                </a:solidFill>
                <a:latin typeface="Lucida Console" panose="020B0609040504020204" pitchFamily="49" charset="0"/>
              </a:rPr>
              <a:t>XmlNamespaceManager</a:t>
            </a:r>
            <a:r>
              <a:rPr lang="en-US" sz="2000" dirty="0">
                <a:solidFill>
                  <a:srgbClr val="F5F5F5"/>
                </a:solidFill>
                <a:latin typeface="Lucida Console" panose="020B0609040504020204" pitchFamily="49" charset="0"/>
              </a:rPr>
              <a:t> </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 </a:t>
            </a:r>
            <a:r>
              <a:rPr lang="en-US" sz="2000" dirty="0">
                <a:solidFill>
                  <a:srgbClr val="D3D3D3"/>
                </a:solidFill>
                <a:latin typeface="Lucida Console" panose="020B0609040504020204" pitchFamily="49" charset="0"/>
              </a:rPr>
              <a:t>[</a:t>
            </a:r>
            <a:r>
              <a:rPr lang="en-US" sz="2000" dirty="0" err="1">
                <a:solidFill>
                  <a:srgbClr val="8FBC8F"/>
                </a:solidFill>
                <a:latin typeface="Lucida Console" panose="020B0609040504020204" pitchFamily="49" charset="0"/>
              </a:rPr>
              <a:t>System.Xml.XmlNamespaceManager</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New(</a:t>
            </a:r>
            <a:r>
              <a:rPr lang="en-US" sz="2000" dirty="0">
                <a:solidFill>
                  <a:srgbClr val="FF4500"/>
                </a:solidFill>
                <a:latin typeface="Lucida Console" panose="020B0609040504020204" pitchFamily="49" charset="0"/>
              </a:rPr>
              <a:t>$</a:t>
            </a:r>
            <a:r>
              <a:rPr lang="en-US" sz="2000" dirty="0" err="1">
                <a:solidFill>
                  <a:srgbClr val="FF4500"/>
                </a:solidFill>
                <a:latin typeface="Lucida Console" panose="020B0609040504020204" pitchFamily="49" charset="0"/>
              </a:rPr>
              <a:t>XAML</a:t>
            </a:r>
            <a:r>
              <a:rPr lang="en-US" sz="2000" dirty="0" err="1">
                <a:solidFill>
                  <a:srgbClr val="D3D3D3"/>
                </a:solidFill>
                <a:latin typeface="Lucida Console" panose="020B0609040504020204" pitchFamily="49" charset="0"/>
              </a:rPr>
              <a:t>.</a:t>
            </a:r>
            <a:r>
              <a:rPr lang="en-US" sz="2000" dirty="0" err="1">
                <a:solidFill>
                  <a:srgbClr val="F5F5F5"/>
                </a:solidFill>
                <a:latin typeface="Lucida Console" panose="020B0609040504020204" pitchFamily="49" charset="0"/>
              </a:rPr>
              <a:t>NameTable</a:t>
            </a:r>
            <a:r>
              <a:rPr lang="en-US" sz="2000" dirty="0">
                <a:solidFill>
                  <a:srgbClr val="F5F5F5"/>
                </a:solidFill>
                <a:latin typeface="Lucida Console" panose="020B0609040504020204" pitchFamily="49" charset="0"/>
              </a:rPr>
              <a:t>)</a:t>
            </a:r>
          </a:p>
          <a:p>
            <a:r>
              <a:rPr lang="en-US" sz="2000" dirty="0">
                <a:solidFill>
                  <a:srgbClr val="FF4500"/>
                </a:solidFill>
                <a:latin typeface="Lucida Console" panose="020B0609040504020204" pitchFamily="49" charset="0"/>
              </a:rPr>
              <a:t>$</a:t>
            </a:r>
            <a:r>
              <a:rPr lang="en-US" sz="2000" dirty="0" err="1">
                <a:solidFill>
                  <a:srgbClr val="FF4500"/>
                </a:solidFill>
                <a:latin typeface="Lucida Console" panose="020B0609040504020204" pitchFamily="49" charset="0"/>
              </a:rPr>
              <a:t>XmlNamespaceManager</a:t>
            </a:r>
            <a:r>
              <a:rPr lang="en-US" sz="2000" dirty="0" err="1">
                <a:solidFill>
                  <a:srgbClr val="D3D3D3"/>
                </a:solidFill>
                <a:latin typeface="Lucida Console" panose="020B0609040504020204" pitchFamily="49" charset="0"/>
              </a:rPr>
              <a:t>.</a:t>
            </a:r>
            <a:r>
              <a:rPr lang="en-US" sz="2000" dirty="0" err="1">
                <a:solidFill>
                  <a:srgbClr val="F5F5F5"/>
                </a:solidFill>
                <a:latin typeface="Lucida Console" panose="020B0609040504020204" pitchFamily="49" charset="0"/>
              </a:rPr>
              <a:t>AddNamespace</a:t>
            </a:r>
            <a:r>
              <a:rPr lang="en-US" sz="2000" dirty="0">
                <a:solidFill>
                  <a:srgbClr val="F5F5F5"/>
                </a:solidFill>
                <a:latin typeface="Lucida Console" panose="020B0609040504020204" pitchFamily="49" charset="0"/>
              </a:rPr>
              <a:t>(</a:t>
            </a:r>
            <a:r>
              <a:rPr lang="en-US" sz="2000" dirty="0">
                <a:solidFill>
                  <a:srgbClr val="DB7093"/>
                </a:solidFill>
                <a:latin typeface="Lucida Console" panose="020B0609040504020204" pitchFamily="49" charset="0"/>
              </a:rPr>
              <a:t>'</a:t>
            </a:r>
            <a:r>
              <a:rPr lang="en-US" sz="2000" dirty="0" err="1">
                <a:solidFill>
                  <a:srgbClr val="DB7093"/>
                </a:solidFill>
                <a:latin typeface="Lucida Console" panose="020B0609040504020204" pitchFamily="49" charset="0"/>
              </a:rPr>
              <a:t>x'</a:t>
            </a:r>
            <a:r>
              <a:rPr lang="en-US" sz="2000" dirty="0" err="1">
                <a:solidFill>
                  <a:srgbClr val="D3D3D3"/>
                </a:solidFill>
                <a:latin typeface="Lucida Console" panose="020B0609040504020204" pitchFamily="49" charset="0"/>
              </a:rPr>
              <a:t>,</a:t>
            </a:r>
            <a:r>
              <a:rPr lang="en-US" sz="2000" dirty="0" err="1">
                <a:solidFill>
                  <a:srgbClr val="DB7093"/>
                </a:solidFill>
                <a:latin typeface="Lucida Console" panose="020B0609040504020204" pitchFamily="49" charset="0"/>
              </a:rPr>
              <a:t>'http</a:t>
            </a:r>
            <a:r>
              <a:rPr lang="en-US" sz="2000" dirty="0">
                <a:solidFill>
                  <a:srgbClr val="DB7093"/>
                </a:solidFill>
                <a:latin typeface="Lucida Console" panose="020B0609040504020204" pitchFamily="49" charset="0"/>
              </a:rPr>
              <a:t>://schemas.microsoft.com/</a:t>
            </a:r>
            <a:r>
              <a:rPr lang="en-US" sz="2000" dirty="0" err="1">
                <a:solidFill>
                  <a:srgbClr val="DB7093"/>
                </a:solidFill>
                <a:latin typeface="Lucida Console" panose="020B0609040504020204" pitchFamily="49" charset="0"/>
              </a:rPr>
              <a:t>winfx</a:t>
            </a:r>
            <a:r>
              <a:rPr lang="en-US" sz="2000" dirty="0">
                <a:solidFill>
                  <a:srgbClr val="DB7093"/>
                </a:solidFill>
                <a:latin typeface="Lucida Console" panose="020B0609040504020204" pitchFamily="49" charset="0"/>
              </a:rPr>
              <a:t>/2006/</a:t>
            </a:r>
            <a:r>
              <a:rPr lang="en-US" sz="2000" dirty="0" err="1">
                <a:solidFill>
                  <a:srgbClr val="DB7093"/>
                </a:solidFill>
                <a:latin typeface="Lucida Console" panose="020B0609040504020204" pitchFamily="49" charset="0"/>
              </a:rPr>
              <a:t>xaml</a:t>
            </a:r>
            <a:r>
              <a:rPr lang="en-US" sz="2000" dirty="0">
                <a:solidFill>
                  <a:srgbClr val="DB7093"/>
                </a:solidFill>
                <a:latin typeface="Lucida Console" panose="020B0609040504020204" pitchFamily="49" charset="0"/>
              </a:rPr>
              <a:t>'</a:t>
            </a:r>
            <a:r>
              <a:rPr lang="en-US" sz="2000" dirty="0">
                <a:solidFill>
                  <a:srgbClr val="F5F5F5"/>
                </a:solidFill>
                <a:latin typeface="Lucida Console" panose="020B0609040504020204" pitchFamily="49" charset="0"/>
              </a:rPr>
              <a:t>)</a:t>
            </a:r>
          </a:p>
          <a:p>
            <a:endParaRPr lang="en-US" sz="2000" dirty="0">
              <a:solidFill>
                <a:srgbClr val="F5F5F5"/>
              </a:solidFill>
              <a:latin typeface="Lucida Console" panose="020B0609040504020204" pitchFamily="49" charset="0"/>
            </a:endParaRPr>
          </a:p>
          <a:p>
            <a:r>
              <a:rPr lang="en-US" sz="2000" dirty="0">
                <a:solidFill>
                  <a:srgbClr val="98FB98"/>
                </a:solidFill>
                <a:latin typeface="Lucida Console" panose="020B0609040504020204" pitchFamily="49" charset="0"/>
              </a:rPr>
              <a:t>#Create hash table containing a representation of all controls</a:t>
            </a:r>
            <a:endParaRPr lang="en-US" sz="2000" dirty="0">
              <a:solidFill>
                <a:srgbClr val="F5F5F5"/>
              </a:solidFill>
              <a:latin typeface="Lucida Console" panose="020B0609040504020204" pitchFamily="49" charset="0"/>
            </a:endParaRPr>
          </a:p>
          <a:p>
            <a:r>
              <a:rPr lang="en-US" sz="2000" dirty="0">
                <a:solidFill>
                  <a:srgbClr val="FF4500"/>
                </a:solidFill>
                <a:latin typeface="Lucida Console" panose="020B0609040504020204" pitchFamily="49" charset="0"/>
              </a:rPr>
              <a:t>$GUI</a:t>
            </a:r>
            <a:r>
              <a:rPr lang="en-US" sz="2000" dirty="0">
                <a:solidFill>
                  <a:srgbClr val="F5F5F5"/>
                </a:solidFill>
                <a:latin typeface="Lucida Console" panose="020B0609040504020204" pitchFamily="49" charset="0"/>
              </a:rPr>
              <a:t> </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 @{}</a:t>
            </a:r>
          </a:p>
          <a:p>
            <a:r>
              <a:rPr lang="en-US" sz="2000" dirty="0">
                <a:solidFill>
                  <a:srgbClr val="FF4500"/>
                </a:solidFill>
                <a:latin typeface="Lucida Console" panose="020B0609040504020204" pitchFamily="49" charset="0"/>
              </a:rPr>
              <a:t>$</a:t>
            </a:r>
            <a:r>
              <a:rPr lang="en-US" sz="2000" dirty="0" err="1">
                <a:solidFill>
                  <a:srgbClr val="FF4500"/>
                </a:solidFill>
                <a:latin typeface="Lucida Console" panose="020B0609040504020204" pitchFamily="49" charset="0"/>
              </a:rPr>
              <a:t>namedNodes</a:t>
            </a:r>
            <a:r>
              <a:rPr lang="en-US" sz="2000" dirty="0">
                <a:solidFill>
                  <a:srgbClr val="F5F5F5"/>
                </a:solidFill>
                <a:latin typeface="Lucida Console" panose="020B0609040504020204" pitchFamily="49" charset="0"/>
              </a:rPr>
              <a:t> </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 </a:t>
            </a:r>
            <a:r>
              <a:rPr lang="en-US" sz="2000" dirty="0">
                <a:solidFill>
                  <a:srgbClr val="FF4500"/>
                </a:solidFill>
                <a:latin typeface="Lucida Console" panose="020B0609040504020204" pitchFamily="49" charset="0"/>
              </a:rPr>
              <a:t>$</a:t>
            </a:r>
            <a:r>
              <a:rPr lang="en-US" sz="2000" dirty="0" err="1">
                <a:solidFill>
                  <a:srgbClr val="FF4500"/>
                </a:solidFill>
                <a:latin typeface="Lucida Console" panose="020B0609040504020204" pitchFamily="49" charset="0"/>
              </a:rPr>
              <a:t>XAML</a:t>
            </a:r>
            <a:r>
              <a:rPr lang="en-US" sz="2000" dirty="0" err="1">
                <a:solidFill>
                  <a:srgbClr val="D3D3D3"/>
                </a:solidFill>
                <a:latin typeface="Lucida Console" panose="020B0609040504020204" pitchFamily="49" charset="0"/>
              </a:rPr>
              <a:t>.</a:t>
            </a:r>
            <a:r>
              <a:rPr lang="en-US" sz="2000" dirty="0" err="1">
                <a:solidFill>
                  <a:srgbClr val="F5F5F5"/>
                </a:solidFill>
                <a:latin typeface="Lucida Console" panose="020B0609040504020204" pitchFamily="49" charset="0"/>
              </a:rPr>
              <a:t>SelectNodes</a:t>
            </a:r>
            <a:r>
              <a:rPr lang="en-US" sz="2000" dirty="0">
                <a:solidFill>
                  <a:srgbClr val="F5F5F5"/>
                </a:solidFill>
                <a:latin typeface="Lucida Console" panose="020B0609040504020204" pitchFamily="49" charset="0"/>
              </a:rPr>
              <a:t>(</a:t>
            </a:r>
            <a:r>
              <a:rPr lang="en-US" sz="2000" dirty="0">
                <a:solidFill>
                  <a:srgbClr val="DB7093"/>
                </a:solidFill>
                <a:latin typeface="Lucida Console" panose="020B0609040504020204" pitchFamily="49" charset="0"/>
              </a:rPr>
              <a:t>"//*[@</a:t>
            </a:r>
            <a:r>
              <a:rPr lang="en-US" sz="2000" dirty="0" err="1">
                <a:solidFill>
                  <a:srgbClr val="DB7093"/>
                </a:solidFill>
                <a:latin typeface="Lucida Console" panose="020B0609040504020204" pitchFamily="49" charset="0"/>
              </a:rPr>
              <a:t>x:Name</a:t>
            </a:r>
            <a:r>
              <a:rPr lang="en-US" sz="2000" dirty="0">
                <a:solidFill>
                  <a:srgbClr val="DB7093"/>
                </a:solidFill>
                <a:latin typeface="Lucida Console" panose="020B0609040504020204" pitchFamily="49" charset="0"/>
              </a:rPr>
              <a:t>]"</a:t>
            </a:r>
            <a:r>
              <a:rPr lang="en-US" sz="2000" dirty="0">
                <a:solidFill>
                  <a:srgbClr val="D3D3D3"/>
                </a:solidFill>
                <a:latin typeface="Lucida Console" panose="020B0609040504020204" pitchFamily="49" charset="0"/>
              </a:rPr>
              <a:t>,</a:t>
            </a:r>
            <a:r>
              <a:rPr lang="en-US" sz="2000" dirty="0">
                <a:solidFill>
                  <a:srgbClr val="FF4500"/>
                </a:solidFill>
                <a:latin typeface="Lucida Console" panose="020B0609040504020204" pitchFamily="49" charset="0"/>
              </a:rPr>
              <a:t>$</a:t>
            </a:r>
            <a:r>
              <a:rPr lang="en-US" sz="2000" dirty="0" err="1">
                <a:solidFill>
                  <a:srgbClr val="FF4500"/>
                </a:solidFill>
                <a:latin typeface="Lucida Console" panose="020B0609040504020204" pitchFamily="49" charset="0"/>
              </a:rPr>
              <a:t>XmlNamespaceManager</a:t>
            </a:r>
            <a:r>
              <a:rPr lang="en-US" sz="2000" dirty="0">
                <a:solidFill>
                  <a:srgbClr val="F5F5F5"/>
                </a:solidFill>
                <a:latin typeface="Lucida Console" panose="020B0609040504020204" pitchFamily="49" charset="0"/>
              </a:rPr>
              <a:t>)</a:t>
            </a:r>
          </a:p>
          <a:p>
            <a:r>
              <a:rPr lang="en-US" sz="2000" dirty="0">
                <a:solidFill>
                  <a:srgbClr val="FF4500"/>
                </a:solidFill>
                <a:latin typeface="Lucida Console" panose="020B0609040504020204" pitchFamily="49" charset="0"/>
              </a:rPr>
              <a:t>$</a:t>
            </a:r>
            <a:r>
              <a:rPr lang="en-US" sz="2000" dirty="0" err="1">
                <a:solidFill>
                  <a:srgbClr val="FF4500"/>
                </a:solidFill>
                <a:latin typeface="Lucida Console" panose="020B0609040504020204" pitchFamily="49" charset="0"/>
              </a:rPr>
              <a:t>namedNodes</a:t>
            </a:r>
            <a:r>
              <a:rPr lang="en-US" sz="2000" dirty="0">
                <a:solidFill>
                  <a:srgbClr val="F5F5F5"/>
                </a:solidFill>
                <a:latin typeface="Lucida Console" panose="020B0609040504020204" pitchFamily="49" charset="0"/>
              </a:rPr>
              <a:t> </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 </a:t>
            </a:r>
            <a:r>
              <a:rPr lang="en-US" sz="2000" dirty="0" err="1">
                <a:solidFill>
                  <a:srgbClr val="E0FFFF"/>
                </a:solidFill>
                <a:latin typeface="Lucida Console" panose="020B0609040504020204" pitchFamily="49" charset="0"/>
              </a:rPr>
              <a:t>ForEach</a:t>
            </a:r>
            <a:r>
              <a:rPr lang="en-US" sz="2000" dirty="0">
                <a:solidFill>
                  <a:srgbClr val="E0FFFF"/>
                </a:solidFill>
                <a:latin typeface="Lucida Console" panose="020B0609040504020204" pitchFamily="49" charset="0"/>
              </a:rPr>
              <a:t>-Object</a:t>
            </a:r>
            <a:r>
              <a:rPr lang="en-US" sz="2000" dirty="0">
                <a:solidFill>
                  <a:srgbClr val="F5F5F5"/>
                </a:solidFill>
                <a:latin typeface="Lucida Console" panose="020B0609040504020204" pitchFamily="49" charset="0"/>
              </a:rPr>
              <a:t> </a:t>
            </a:r>
            <a:r>
              <a:rPr lang="en-US" sz="2000" dirty="0">
                <a:solidFill>
                  <a:srgbClr val="FFE4B5"/>
                </a:solidFill>
                <a:latin typeface="Lucida Console" panose="020B0609040504020204" pitchFamily="49" charset="0"/>
              </a:rPr>
              <a:t>-Process</a:t>
            </a:r>
            <a:r>
              <a:rPr lang="en-US" sz="2000" dirty="0">
                <a:solidFill>
                  <a:srgbClr val="F5F5F5"/>
                </a:solidFill>
                <a:latin typeface="Lucida Console" panose="020B0609040504020204" pitchFamily="49" charset="0"/>
              </a:rPr>
              <a:t> {</a:t>
            </a:r>
            <a:r>
              <a:rPr lang="en-US" sz="2000" dirty="0">
                <a:solidFill>
                  <a:srgbClr val="FF4500"/>
                </a:solidFill>
                <a:latin typeface="Lucida Console" panose="020B0609040504020204" pitchFamily="49" charset="0"/>
              </a:rPr>
              <a:t>$</a:t>
            </a:r>
            <a:r>
              <a:rPr lang="en-US" sz="2000" dirty="0" err="1">
                <a:solidFill>
                  <a:srgbClr val="FF4500"/>
                </a:solidFill>
                <a:latin typeface="Lucida Console" panose="020B0609040504020204" pitchFamily="49" charset="0"/>
              </a:rPr>
              <a:t>GUI</a:t>
            </a:r>
            <a:r>
              <a:rPr lang="en-US" sz="2000" dirty="0" err="1">
                <a:solidFill>
                  <a:srgbClr val="D3D3D3"/>
                </a:solidFill>
                <a:latin typeface="Lucida Console" panose="020B0609040504020204" pitchFamily="49" charset="0"/>
              </a:rPr>
              <a:t>.</a:t>
            </a:r>
            <a:r>
              <a:rPr lang="en-US" sz="2000" dirty="0" err="1">
                <a:solidFill>
                  <a:srgbClr val="F5F5F5"/>
                </a:solidFill>
                <a:latin typeface="Lucida Console" panose="020B0609040504020204" pitchFamily="49" charset="0"/>
              </a:rPr>
              <a:t>Add</a:t>
            </a:r>
            <a:r>
              <a:rPr lang="en-US" sz="2000" dirty="0">
                <a:solidFill>
                  <a:srgbClr val="F5F5F5"/>
                </a:solidFill>
                <a:latin typeface="Lucida Console" panose="020B0609040504020204" pitchFamily="49" charset="0"/>
              </a:rPr>
              <a:t>(</a:t>
            </a:r>
            <a:r>
              <a:rPr lang="en-US" sz="2000" dirty="0">
                <a:solidFill>
                  <a:srgbClr val="FF4500"/>
                </a:solidFill>
                <a:latin typeface="Lucida Console" panose="020B0609040504020204" pitchFamily="49" charset="0"/>
              </a:rPr>
              <a:t>$_</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Name</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 </a:t>
            </a:r>
            <a:r>
              <a:rPr lang="en-US" sz="2000" dirty="0">
                <a:solidFill>
                  <a:srgbClr val="FF4500"/>
                </a:solidFill>
                <a:latin typeface="Lucida Console" panose="020B0609040504020204" pitchFamily="49" charset="0"/>
              </a:rPr>
              <a:t>$</a:t>
            </a:r>
            <a:r>
              <a:rPr lang="en-US" sz="2000" dirty="0" err="1">
                <a:solidFill>
                  <a:srgbClr val="FF4500"/>
                </a:solidFill>
                <a:latin typeface="Lucida Console" panose="020B0609040504020204" pitchFamily="49" charset="0"/>
              </a:rPr>
              <a:t>Rawform</a:t>
            </a:r>
            <a:r>
              <a:rPr lang="en-US" sz="2000" dirty="0" err="1">
                <a:solidFill>
                  <a:srgbClr val="D3D3D3"/>
                </a:solidFill>
                <a:latin typeface="Lucida Console" panose="020B0609040504020204" pitchFamily="49" charset="0"/>
              </a:rPr>
              <a:t>.</a:t>
            </a:r>
            <a:r>
              <a:rPr lang="en-US" sz="2000" dirty="0" err="1">
                <a:solidFill>
                  <a:srgbClr val="F5F5F5"/>
                </a:solidFill>
                <a:latin typeface="Lucida Console" panose="020B0609040504020204" pitchFamily="49" charset="0"/>
              </a:rPr>
              <a:t>FindName</a:t>
            </a:r>
            <a:r>
              <a:rPr lang="en-US" sz="2000" dirty="0">
                <a:solidFill>
                  <a:srgbClr val="F5F5F5"/>
                </a:solidFill>
                <a:latin typeface="Lucida Console" panose="020B0609040504020204" pitchFamily="49" charset="0"/>
              </a:rPr>
              <a:t>(</a:t>
            </a:r>
            <a:r>
              <a:rPr lang="en-US" sz="2000" dirty="0">
                <a:solidFill>
                  <a:srgbClr val="FF4500"/>
                </a:solidFill>
                <a:latin typeface="Lucida Console" panose="020B0609040504020204" pitchFamily="49" charset="0"/>
              </a:rPr>
              <a:t>$_</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Name))}</a:t>
            </a:r>
          </a:p>
          <a:p>
            <a:endParaRPr lang="en-US" sz="2000" dirty="0">
              <a:solidFill>
                <a:srgbClr val="F5F5F5"/>
              </a:solidFill>
              <a:latin typeface="Lucida Console" panose="020B0609040504020204" pitchFamily="49" charset="0"/>
            </a:endParaRPr>
          </a:p>
          <a:p>
            <a:r>
              <a:rPr lang="en-US" sz="2000" dirty="0">
                <a:solidFill>
                  <a:srgbClr val="98FB98"/>
                </a:solidFill>
                <a:latin typeface="Lucida Console" panose="020B0609040504020204" pitchFamily="49" charset="0"/>
              </a:rPr>
              <a:t>#Show GUI</a:t>
            </a:r>
            <a:endParaRPr lang="en-US" sz="2000" dirty="0">
              <a:solidFill>
                <a:srgbClr val="F5F5F5"/>
              </a:solidFill>
              <a:latin typeface="Lucida Console" panose="020B0609040504020204" pitchFamily="49" charset="0"/>
            </a:endParaRPr>
          </a:p>
          <a:p>
            <a:r>
              <a:rPr lang="en-US" sz="2000" dirty="0">
                <a:solidFill>
                  <a:srgbClr val="FF4500"/>
                </a:solidFill>
                <a:latin typeface="Lucida Console" panose="020B0609040504020204" pitchFamily="49" charset="0"/>
              </a:rPr>
              <a:t>$</a:t>
            </a:r>
            <a:r>
              <a:rPr lang="en-US" sz="2000" dirty="0" err="1">
                <a:solidFill>
                  <a:srgbClr val="FF4500"/>
                </a:solidFill>
                <a:latin typeface="Lucida Console" panose="020B0609040504020204" pitchFamily="49" charset="0"/>
              </a:rPr>
              <a:t>Rawform</a:t>
            </a:r>
            <a:r>
              <a:rPr lang="en-US" sz="2000" dirty="0" err="1">
                <a:solidFill>
                  <a:srgbClr val="D3D3D3"/>
                </a:solidFill>
                <a:latin typeface="Lucida Console" panose="020B0609040504020204" pitchFamily="49" charset="0"/>
              </a:rPr>
              <a:t>.</a:t>
            </a:r>
            <a:r>
              <a:rPr lang="en-US" sz="2000" dirty="0" err="1">
                <a:solidFill>
                  <a:srgbClr val="F5F5F5"/>
                </a:solidFill>
                <a:latin typeface="Lucida Console" panose="020B0609040504020204" pitchFamily="49" charset="0"/>
              </a:rPr>
              <a:t>ShowDialog</a:t>
            </a:r>
            <a:r>
              <a:rPr lang="en-US" sz="2000" dirty="0">
                <a:solidFill>
                  <a:srgbClr val="F5F5F5"/>
                </a:solidFill>
                <a:latin typeface="Lucida Console" panose="020B0609040504020204" pitchFamily="49" charset="0"/>
              </a:rPr>
              <a:t>() </a:t>
            </a:r>
          </a:p>
        </p:txBody>
      </p:sp>
    </p:spTree>
    <p:custDataLst>
      <p:tags r:id="rId1"/>
    </p:custDataLst>
    <p:extLst>
      <p:ext uri="{BB962C8B-B14F-4D97-AF65-F5344CB8AC3E}">
        <p14:creationId xmlns:p14="http://schemas.microsoft.com/office/powerpoint/2010/main" val="922116737"/>
      </p:ext>
    </p:extLst>
  </p:cSld>
  <p:clrMapOvr>
    <a:masterClrMapping/>
  </p:clrMapOvr>
  <p:transition spd="slow"/>
</p:sld>
</file>

<file path=ppt/slides/slide35.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dirty="0"/>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dirty="0"/>
              <a:t>Dissecting </a:t>
            </a:r>
            <a:r>
              <a:rPr lang="en-US" dirty="0" err="1"/>
              <a:t>MyFirstGUI</a:t>
            </a:r>
            <a:endParaRPr lang="en-US" dirty="0"/>
          </a:p>
        </p:txBody>
      </p:sp>
      <p:pic>
        <p:nvPicPr>
          <p:cNvPr id="5" name="Demo 01" descr="A person standing in front of a screen.">
            <a:extLst>
              <a:ext uri="{FF2B5EF4-FFF2-40B4-BE49-F238E27FC236}">
                <a16:creationId xmlns:a16="http://schemas.microsoft.com/office/drawing/2014/main" id="{324793F8-1540-4E23-984E-3B5795C84EE2}"/>
              </a:ext>
            </a:extLst>
          </p:cNvPr>
          <p:cNvPicPr>
            <a:picLocks noGrp="1" noChangeAspect="1"/>
          </p:cNvPicPr>
          <p:nvPr>
            <p:ph type="pic" sz="quarter" idx="15"/>
            <p:custDataLst>
              <p:tags r:id="rId2"/>
            </p:custDataLst>
          </p:nvPr>
        </p:nvPicPr>
        <p:blipFill>
          <a:blip r:embed="rId5" cstate="email">
            <a:extLst>
              <a:ext uri="{28A0092B-C50C-407E-A947-70E740481C1C}">
                <a14:useLocalDpi xmlns:a14="http://schemas.microsoft.com/office/drawing/2010/main"/>
              </a:ext>
            </a:extLst>
          </a:blip>
          <a:srcRect t="5543" b="5543"/>
          <a:stretch>
            <a:fillRect/>
          </a:stretch>
        </p:blipFill>
        <p:spPr>
          <a:prstGeom prst="rect">
            <a:avLst/>
          </a:prstGeom>
        </p:spPr>
      </p:pic>
    </p:spTree>
    <p:custDataLst>
      <p:tags r:id="rId1"/>
    </p:custDataLst>
    <p:extLst>
      <p:ext uri="{BB962C8B-B14F-4D97-AF65-F5344CB8AC3E}">
        <p14:creationId xmlns:p14="http://schemas.microsoft.com/office/powerpoint/2010/main" val="4123937909"/>
      </p:ext>
    </p:extLst>
  </p:cSld>
  <p:clrMapOvr>
    <a:masterClrMapping/>
  </p:clrMapOvr>
  <p:transition spd="slow"/>
</p:sld>
</file>

<file path=ppt/slides/slide36.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dirty="0"/>
              <a:t>Questions?</a:t>
            </a:r>
          </a:p>
        </p:txBody>
      </p:sp>
      <p:sp>
        <p:nvSpPr>
          <p:cNvPr id="15" name="Text Placeholder 14">
            <a:extLst>
              <a:ext uri="{FF2B5EF4-FFF2-40B4-BE49-F238E27FC236}">
                <a16:creationId xmlns:a16="http://schemas.microsoft.com/office/drawing/2014/main" id="{6DAA8F88-5BE5-4DEB-B8E1-CCA52313CEB8}"/>
              </a:ext>
            </a:extLst>
          </p:cNvPr>
          <p:cNvSpPr>
            <a:spLocks noGrp="1"/>
          </p:cNvSpPr>
          <p:nvPr>
            <p:ph type="body" sz="quarter" idx="10"/>
          </p:nvPr>
        </p:nvSpPr>
        <p:spPr/>
        <p:txBody>
          <a:bodyPr/>
          <a:lstStyle/>
          <a:p>
            <a:endParaRPr lang="en-US" dirty="0"/>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prstGeom prst="rect">
            <a:avLst/>
          </a:prstGeom>
        </p:spPr>
      </p:pic>
    </p:spTree>
    <p:custDataLst>
      <p:tags r:id="rId1"/>
    </p:custDataLst>
    <p:extLst>
      <p:ext uri="{BB962C8B-B14F-4D97-AF65-F5344CB8AC3E}">
        <p14:creationId xmlns:p14="http://schemas.microsoft.com/office/powerpoint/2010/main" val="4119655572"/>
      </p:ext>
    </p:extLst>
  </p:cSld>
  <p:clrMapOvr>
    <a:masterClrMapping/>
  </p:clrMapOvr>
  <p:transition spd="slow"/>
</p:sld>
</file>

<file path=ppt/slides/slide37.xml><?xml version="1.0" encoding="utf-8"?>
<p:sld xmlns:a16="http://schemas.microsoft.com/office/drawing/2014/main"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2"/>
            </p:custDataLst>
          </p:nvPr>
        </p:nvSpPr>
        <p:spPr/>
        <p:txBody>
          <a:bodyPr/>
          <a:lstStyle/>
          <a:p>
            <a:r>
              <a:rPr lang="en-US" dirty="0"/>
              <a:t>Advanced GUI Design</a:t>
            </a:r>
          </a:p>
        </p:txBody>
      </p:sp>
      <p:pic>
        <p:nvPicPr>
          <p:cNvPr id="5" name="Picture Placeholder 4">
            <a:extLst>
              <a:ext uri="{FF2B5EF4-FFF2-40B4-BE49-F238E27FC236}">
                <a16:creationId xmlns:a16="http://schemas.microsoft.com/office/drawing/2014/main" id="{EDD6B87B-1E5C-42DF-B7AC-697C445A3EC9}"/>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a:ext>
            </a:extLst>
          </a:blip>
          <a:srcRect l="23" r="23"/>
          <a:stretch/>
        </p:blipFill>
        <p:spPr>
          <a:prstGeom prst="rect">
            <a:avLst/>
          </a:prstGeom>
          <a:noFill/>
        </p:spPr>
      </p:pic>
    </p:spTree>
    <p:custDataLst>
      <p:tags r:id="rId1"/>
    </p:custDataLst>
    <p:extLst>
      <p:ext uri="{BB962C8B-B14F-4D97-AF65-F5344CB8AC3E}">
        <p14:creationId xmlns:p14="http://schemas.microsoft.com/office/powerpoint/2010/main" val="3663859322"/>
      </p:ext>
    </p:extLst>
  </p:cSld>
  <p:clrMapOvr>
    <a:masterClrMapping/>
  </p:clrMapOvr>
  <p:transition spd="slow"/>
</p:sld>
</file>

<file path=ppt/slides/slide38.xml><?xml version="1.0" encoding="utf-8"?>
<p:sld xmlns:a16="http://schemas.microsoft.com/office/drawing/2014/main" xmlns:p14="http://schemas.microsoft.com/office/powerpoint/2010/main" xmlns:adec="http://schemas.microsoft.com/office/drawing/2017/decorative"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276763AC-E01B-45D0-806A-1F2948DFF0A8}"/>
              </a:ext>
            </a:extLst>
          </p:cNvPr>
          <p:cNvSpPr>
            <a:spLocks noGrp="1"/>
          </p:cNvSpPr>
          <p:nvPr>
            <p:ph type="title"/>
          </p:nvPr>
        </p:nvSpPr>
        <p:spPr/>
        <p:txBody>
          <a:bodyPr/>
          <a:lstStyle/>
          <a:p>
            <a:r>
              <a:rPr lang="en-US" dirty="0"/>
              <a:t>Visualization GUI controls</a:t>
            </a:r>
          </a:p>
        </p:txBody>
      </p:sp>
      <p:graphicFrame>
        <p:nvGraphicFramePr>
          <p:cNvPr id="32" name="Tabelle 31">
            <a:extLst>
              <a:ext uri="{FF2B5EF4-FFF2-40B4-BE49-F238E27FC236}">
                <a16:creationId xmlns:a16="http://schemas.microsoft.com/office/drawing/2014/main" id="{8C19BFBA-5CA7-48D2-87DA-8887B57D2B56}"/>
              </a:ext>
            </a:extLst>
          </p:cNvPr>
          <p:cNvGraphicFramePr>
            <a:graphicFrameLocks noGrp="1"/>
          </p:cNvGraphicFramePr>
          <p:nvPr>
            <p:extLst>
              <p:ext uri="{D42A27DB-BD31-4B8C-83A1-F6EECF244321}">
                <p14:modId xmlns:p14="http://schemas.microsoft.com/office/powerpoint/2010/main" val="1682406465"/>
              </p:ext>
            </p:extLst>
          </p:nvPr>
        </p:nvGraphicFramePr>
        <p:xfrm>
          <a:off x="655638" y="1408113"/>
          <a:ext cx="10880724" cy="4829005"/>
        </p:xfrm>
        <a:graphic>
          <a:graphicData uri="http://schemas.openxmlformats.org/drawingml/2006/table">
            <a:tbl>
              <a:tblPr firstRow="1" bandRow="1">
                <a:tableStyleId>{5C22544A-7EE6-4342-B048-85BDC9FD1C3A}</a:tableStyleId>
              </a:tblPr>
              <a:tblGrid>
                <a:gridCol w="1477962">
                  <a:extLst>
                    <a:ext uri="{9D8B030D-6E8A-4147-A177-3AD203B41FA5}">
                      <a16:colId xmlns:a16="http://schemas.microsoft.com/office/drawing/2014/main" val="2303989485"/>
                    </a:ext>
                  </a:extLst>
                </a:gridCol>
                <a:gridCol w="2438400">
                  <a:extLst>
                    <a:ext uri="{9D8B030D-6E8A-4147-A177-3AD203B41FA5}">
                      <a16:colId xmlns:a16="http://schemas.microsoft.com/office/drawing/2014/main" val="2212786589"/>
                    </a:ext>
                  </a:extLst>
                </a:gridCol>
                <a:gridCol w="2667000">
                  <a:extLst>
                    <a:ext uri="{9D8B030D-6E8A-4147-A177-3AD203B41FA5}">
                      <a16:colId xmlns:a16="http://schemas.microsoft.com/office/drawing/2014/main" val="3131118425"/>
                    </a:ext>
                  </a:extLst>
                </a:gridCol>
                <a:gridCol w="4297362">
                  <a:extLst>
                    <a:ext uri="{9D8B030D-6E8A-4147-A177-3AD203B41FA5}">
                      <a16:colId xmlns:a16="http://schemas.microsoft.com/office/drawing/2014/main" val="1480192593"/>
                    </a:ext>
                  </a:extLst>
                </a:gridCol>
              </a:tblGrid>
              <a:tr h="335275">
                <a:tc>
                  <a:txBody>
                    <a:bodyPr/>
                    <a:lstStyle/>
                    <a:p>
                      <a:r>
                        <a:rPr lang="en-US" sz="1600" dirty="0">
                          <a:solidFill>
                            <a:schemeClr val="tx1"/>
                          </a:solidFill>
                        </a:rPr>
                        <a:t>Element</a:t>
                      </a:r>
                    </a:p>
                  </a:txBody>
                  <a:tcPr marL="182880" marR="18288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r>
                        <a:rPr lang="en-US" sz="1600" b="1" kern="1200" dirty="0">
                          <a:solidFill>
                            <a:schemeClr val="tx1"/>
                          </a:solidFill>
                          <a:latin typeface="+mn-lt"/>
                          <a:ea typeface="+mn-ea"/>
                          <a:cs typeface="+mn-cs"/>
                        </a:rPr>
                        <a:t>Use Case</a:t>
                      </a:r>
                    </a:p>
                  </a:txBody>
                  <a:tcPr marL="182880" marR="1828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600" b="1" kern="1200" dirty="0">
                          <a:solidFill>
                            <a:schemeClr val="tx1"/>
                          </a:solidFill>
                          <a:latin typeface="+mn-lt"/>
                          <a:ea typeface="+mn-ea"/>
                          <a:cs typeface="+mn-cs"/>
                        </a:rPr>
                        <a:t>Visual Control</a:t>
                      </a:r>
                    </a:p>
                  </a:txBody>
                  <a:tcPr marL="182880" marR="1828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a:t>XAML Sample</a:t>
                      </a:r>
                    </a:p>
                  </a:txBody>
                  <a:tcPr marL="18288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F2F2F"/>
                    </a:solidFill>
                  </a:tcPr>
                </a:tc>
                <a:extLst>
                  <a:ext uri="{0D108BD9-81ED-4DB2-BD59-A6C34878D82A}">
                    <a16:rowId xmlns:a16="http://schemas.microsoft.com/office/drawing/2014/main" val="2656402315"/>
                  </a:ext>
                </a:extLst>
              </a:tr>
              <a:tr h="975347">
                <a:tc>
                  <a:txBody>
                    <a:bodyPr/>
                    <a:lstStyle/>
                    <a:p>
                      <a:pPr algn="l" fontAlgn="b"/>
                      <a:r>
                        <a:rPr lang="en-AU" sz="1600" b="1" u="none" strike="noStrike" kern="1200" dirty="0">
                          <a:effectLst/>
                        </a:rPr>
                        <a:t>Expander</a:t>
                      </a:r>
                      <a:endParaRPr lang="en-AU" sz="1600" b="1" kern="1200" dirty="0">
                        <a:solidFill>
                          <a:schemeClr val="tx1">
                            <a:lumMod val="50000"/>
                          </a:schemeClr>
                        </a:solidFill>
                        <a:latin typeface="Segoe UI"/>
                        <a:ea typeface="+mn-ea"/>
                        <a:cs typeface="Segoe UI Light"/>
                      </a:endParaRPr>
                    </a:p>
                  </a:txBody>
                  <a:tcPr marL="182880" marR="9338" marT="9338"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kern="1200" dirty="0">
                          <a:solidFill>
                            <a:schemeClr val="tx1">
                              <a:lumMod val="50000"/>
                            </a:schemeClr>
                          </a:solidFill>
                          <a:latin typeface="Segoe UI" panose="020B0502040204020203" pitchFamily="34" charset="0"/>
                          <a:ea typeface="+mn-ea"/>
                          <a:cs typeface="Segoe UI Light" panose="020B0502040204020203" pitchFamily="34" charset="0"/>
                        </a:rPr>
                        <a:t>Hiding options from the visual grid. Used for hiding advanced options by default</a:t>
                      </a:r>
                    </a:p>
                  </a:txBody>
                  <a:tcPr marL="9338" marR="9338" marT="933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defTabSz="914400" rtl="0" eaLnBrk="1" latinLnBrk="0" hangingPunct="1"/>
                      <a:endParaRPr lang="en-US" sz="1600" kern="1200" dirty="0">
                        <a:gradFill>
                          <a:gsLst>
                            <a:gs pos="2917">
                              <a:schemeClr val="tx1"/>
                            </a:gs>
                            <a:gs pos="30000">
                              <a:schemeClr val="tx1"/>
                            </a:gs>
                          </a:gsLst>
                          <a:lin ang="5400000" scaled="0"/>
                        </a:gradFill>
                        <a:latin typeface="+mn-lt"/>
                        <a:ea typeface="+mn-ea"/>
                        <a:cs typeface="+mn-cs"/>
                      </a:endParaRPr>
                    </a:p>
                  </a:txBody>
                  <a:tcPr marL="182880" marR="1828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b="0" dirty="0">
                          <a:solidFill>
                            <a:srgbClr val="A9A9A9"/>
                          </a:solidFill>
                          <a:effectLst/>
                          <a:latin typeface="Consolas" panose="020B0609020204030204" pitchFamily="49" charset="0"/>
                        </a:rPr>
                        <a:t>&lt;</a:t>
                      </a:r>
                      <a:r>
                        <a:rPr lang="en-US" sz="1600" b="0" dirty="0">
                          <a:solidFill>
                            <a:schemeClr val="accent1"/>
                          </a:solidFill>
                          <a:effectLst/>
                          <a:latin typeface="Consolas" panose="020B0609020204030204" pitchFamily="49" charset="0"/>
                        </a:rPr>
                        <a:t>Expander</a:t>
                      </a:r>
                      <a:r>
                        <a:rPr lang="en-US" sz="1600" b="0" dirty="0">
                          <a:solidFill>
                            <a:srgbClr val="A9A9A9"/>
                          </a:solidFill>
                          <a:effectLst/>
                          <a:latin typeface="Consolas" panose="020B0609020204030204" pitchFamily="49" charset="0"/>
                        </a:rPr>
                        <a:t> </a:t>
                      </a:r>
                      <a:r>
                        <a:rPr lang="en-US" sz="1600" b="0" dirty="0">
                          <a:solidFill>
                            <a:srgbClr val="00BCF2"/>
                          </a:solidFill>
                          <a:effectLst/>
                          <a:latin typeface="Consolas" panose="020B0609020204030204" pitchFamily="49" charset="0"/>
                        </a:rPr>
                        <a:t>Header</a:t>
                      </a:r>
                      <a:r>
                        <a:rPr lang="en-US" sz="1600" b="0" dirty="0">
                          <a:solidFill>
                            <a:srgbClr val="A9A9A9"/>
                          </a:solidFill>
                          <a:effectLst/>
                          <a:latin typeface="Consolas" panose="020B0609020204030204" pitchFamily="49" charset="0"/>
                        </a:rPr>
                        <a:t>=</a:t>
                      </a:r>
                      <a:r>
                        <a:rPr lang="en-US" sz="1600" b="0" dirty="0">
                          <a:solidFill>
                            <a:srgbClr val="FF8C00"/>
                          </a:solidFill>
                          <a:effectLst/>
                          <a:latin typeface="Consolas" panose="020B0609020204030204" pitchFamily="49" charset="0"/>
                        </a:rPr>
                        <a:t>"Expander control"</a:t>
                      </a:r>
                      <a:r>
                        <a:rPr lang="en-US" sz="1600" b="0" dirty="0">
                          <a:solidFill>
                            <a:srgbClr val="A9A9A9"/>
                          </a:solidFill>
                          <a:effectLst/>
                          <a:latin typeface="Consolas" panose="020B0609020204030204" pitchFamily="49" charset="0"/>
                        </a:rPr>
                        <a:t>&gt;</a:t>
                      </a:r>
                    </a:p>
                    <a:p>
                      <a:r>
                        <a:rPr lang="en-US" sz="1600" b="0" dirty="0">
                          <a:solidFill>
                            <a:srgbClr val="A9A9A9"/>
                          </a:solidFill>
                          <a:effectLst/>
                          <a:latin typeface="Consolas" panose="020B0609020204030204" pitchFamily="49" charset="0"/>
                        </a:rPr>
                        <a:t>    &lt;</a:t>
                      </a:r>
                      <a:r>
                        <a:rPr lang="en-US" sz="1600" b="0" dirty="0">
                          <a:solidFill>
                            <a:schemeClr val="accent1"/>
                          </a:solidFill>
                          <a:effectLst/>
                          <a:latin typeface="Consolas" panose="020B0609020204030204" pitchFamily="49" charset="0"/>
                        </a:rPr>
                        <a:t>Grid</a:t>
                      </a:r>
                      <a:r>
                        <a:rPr lang="en-US" sz="1600" b="0" dirty="0">
                          <a:solidFill>
                            <a:srgbClr val="A9A9A9"/>
                          </a:solidFill>
                          <a:effectLst/>
                          <a:latin typeface="Consolas" panose="020B0609020204030204" pitchFamily="49" charset="0"/>
                        </a:rPr>
                        <a:t> </a:t>
                      </a:r>
                      <a:r>
                        <a:rPr lang="en-US" sz="1600" b="0" dirty="0">
                          <a:solidFill>
                            <a:srgbClr val="00BCF2"/>
                          </a:solidFill>
                          <a:effectLst/>
                          <a:latin typeface="Consolas" panose="020B0609020204030204" pitchFamily="49" charset="0"/>
                        </a:rPr>
                        <a:t>Background</a:t>
                      </a:r>
                      <a:r>
                        <a:rPr lang="en-US" sz="1600" b="0" dirty="0">
                          <a:solidFill>
                            <a:srgbClr val="A9A9A9"/>
                          </a:solidFill>
                          <a:effectLst/>
                          <a:latin typeface="Consolas" panose="020B0609020204030204" pitchFamily="49" charset="0"/>
                        </a:rPr>
                        <a:t>=</a:t>
                      </a:r>
                      <a:r>
                        <a:rPr lang="en-US" sz="1600" b="0" dirty="0">
                          <a:solidFill>
                            <a:srgbClr val="FF8C00"/>
                          </a:solidFill>
                          <a:effectLst/>
                          <a:latin typeface="Consolas" panose="020B0609020204030204" pitchFamily="49" charset="0"/>
                        </a:rPr>
                        <a:t>"#FFE5E5E5"</a:t>
                      </a:r>
                      <a:r>
                        <a:rPr lang="en-US" sz="1600" b="0" dirty="0">
                          <a:solidFill>
                            <a:srgbClr val="A9A9A9"/>
                          </a:solidFill>
                          <a:effectLst/>
                          <a:latin typeface="Consolas" panose="020B0609020204030204" pitchFamily="49" charset="0"/>
                        </a:rPr>
                        <a:t>&gt;</a:t>
                      </a:r>
                    </a:p>
                    <a:p>
                      <a:r>
                        <a:rPr lang="en-US" sz="1600" b="0" dirty="0">
                          <a:solidFill>
                            <a:srgbClr val="A9A9A9"/>
                          </a:solidFill>
                          <a:effectLst/>
                          <a:latin typeface="Consolas" panose="020B0609020204030204" pitchFamily="49" charset="0"/>
                        </a:rPr>
                        <a:t>    &lt;/</a:t>
                      </a:r>
                      <a:r>
                        <a:rPr lang="en-US" sz="1600" b="0" dirty="0">
                          <a:solidFill>
                            <a:schemeClr val="accent1"/>
                          </a:solidFill>
                          <a:effectLst/>
                          <a:latin typeface="Consolas" panose="020B0609020204030204" pitchFamily="49" charset="0"/>
                        </a:rPr>
                        <a:t>Grid</a:t>
                      </a:r>
                      <a:r>
                        <a:rPr lang="en-US" sz="1600" b="0" dirty="0">
                          <a:solidFill>
                            <a:srgbClr val="A9A9A9"/>
                          </a:solidFill>
                          <a:effectLst/>
                          <a:latin typeface="Consolas" panose="020B0609020204030204" pitchFamily="49" charset="0"/>
                        </a:rPr>
                        <a:t>&gt;</a:t>
                      </a:r>
                    </a:p>
                    <a:p>
                      <a:r>
                        <a:rPr lang="en-US" sz="1600" b="0" dirty="0">
                          <a:solidFill>
                            <a:srgbClr val="A9A9A9"/>
                          </a:solidFill>
                          <a:effectLst/>
                          <a:latin typeface="Consolas" panose="020B0609020204030204" pitchFamily="49" charset="0"/>
                        </a:rPr>
                        <a:t>&lt;/</a:t>
                      </a:r>
                      <a:r>
                        <a:rPr lang="en-US" sz="1600" b="0" dirty="0">
                          <a:solidFill>
                            <a:schemeClr val="accent1"/>
                          </a:solidFill>
                          <a:effectLst/>
                          <a:latin typeface="Consolas" panose="020B0609020204030204" pitchFamily="49" charset="0"/>
                        </a:rPr>
                        <a:t>Expander</a:t>
                      </a:r>
                      <a:r>
                        <a:rPr lang="en-US" sz="1600" b="0" dirty="0">
                          <a:solidFill>
                            <a:srgbClr val="A9A9A9"/>
                          </a:solidFill>
                          <a:effectLst/>
                          <a:latin typeface="Consolas" panose="020B0609020204030204" pitchFamily="49" charset="0"/>
                        </a:rPr>
                        <a:t>&gt;</a:t>
                      </a:r>
                    </a:p>
                  </a:txBody>
                  <a:tcPr marL="18288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solidFill>
                      <a:srgbClr val="2F2F2F"/>
                    </a:solidFill>
                  </a:tcPr>
                </a:tc>
                <a:extLst>
                  <a:ext uri="{0D108BD9-81ED-4DB2-BD59-A6C34878D82A}">
                    <a16:rowId xmlns:a16="http://schemas.microsoft.com/office/drawing/2014/main" val="760093579"/>
                  </a:ext>
                </a:extLst>
              </a:tr>
              <a:tr h="1168541">
                <a:tc>
                  <a:txBody>
                    <a:bodyPr/>
                    <a:lstStyle/>
                    <a:p>
                      <a:pPr algn="l" fontAlgn="b"/>
                      <a:r>
                        <a:rPr lang="en-AU" sz="1600" b="1" u="none" strike="noStrike" kern="1200" dirty="0" err="1">
                          <a:effectLst/>
                        </a:rPr>
                        <a:t>Treeview</a:t>
                      </a:r>
                      <a:endParaRPr lang="en-AU" sz="1600" b="1" kern="1200">
                        <a:solidFill>
                          <a:schemeClr val="tx1">
                            <a:lumMod val="50000"/>
                          </a:schemeClr>
                        </a:solidFill>
                        <a:latin typeface="Segoe UI"/>
                        <a:ea typeface="+mn-ea"/>
                        <a:cs typeface="Segoe UI Light"/>
                      </a:endParaRPr>
                    </a:p>
                  </a:txBody>
                  <a:tcPr marL="182880" marR="5955" marT="595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600" b="0" kern="1200" dirty="0">
                          <a:solidFill>
                            <a:schemeClr val="tx1">
                              <a:lumMod val="50000"/>
                            </a:schemeClr>
                          </a:solidFill>
                          <a:latin typeface="Segoe UI" panose="020B0502040204020203" pitchFamily="34" charset="0"/>
                          <a:ea typeface="+mn-ea"/>
                          <a:cs typeface="Segoe UI Light" panose="020B0502040204020203" pitchFamily="34" charset="0"/>
                        </a:rPr>
                        <a:t>Create menu like structures that are expandable</a:t>
                      </a:r>
                    </a:p>
                  </a:txBody>
                  <a:tcPr marL="5955" marR="5955" marT="59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600" kern="1200" dirty="0">
                        <a:gradFill>
                          <a:gsLst>
                            <a:gs pos="2917">
                              <a:schemeClr val="tx1"/>
                            </a:gs>
                            <a:gs pos="30000">
                              <a:schemeClr val="tx1"/>
                            </a:gs>
                          </a:gsLst>
                          <a:lin ang="5400000" scaled="0"/>
                        </a:gradFill>
                        <a:latin typeface="+mn-lt"/>
                        <a:ea typeface="+mn-ea"/>
                        <a:cs typeface="+mn-cs"/>
                      </a:endParaRPr>
                    </a:p>
                  </a:txBody>
                  <a:tcPr marL="182880" marR="1828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b="0" dirty="0">
                          <a:solidFill>
                            <a:srgbClr val="A9A9A9"/>
                          </a:solidFill>
                          <a:effectLst/>
                          <a:latin typeface="Consolas" panose="020B0609020204030204" pitchFamily="49" charset="0"/>
                        </a:rPr>
                        <a:t>&lt;</a:t>
                      </a:r>
                      <a:r>
                        <a:rPr lang="en-US" sz="1600" b="0" dirty="0" err="1">
                          <a:solidFill>
                            <a:schemeClr val="accent1"/>
                          </a:solidFill>
                          <a:effectLst/>
                          <a:latin typeface="Consolas" panose="020B0609020204030204" pitchFamily="49" charset="0"/>
                        </a:rPr>
                        <a:t>TreeView</a:t>
                      </a:r>
                      <a:r>
                        <a:rPr lang="en-US" sz="1600" b="0" dirty="0">
                          <a:solidFill>
                            <a:srgbClr val="A9A9A9"/>
                          </a:solidFill>
                          <a:effectLst/>
                          <a:latin typeface="Consolas" panose="020B0609020204030204" pitchFamily="49" charset="0"/>
                        </a:rPr>
                        <a:t>&gt;</a:t>
                      </a:r>
                    </a:p>
                    <a:p>
                      <a:r>
                        <a:rPr lang="en-US" sz="1600" b="0" dirty="0">
                          <a:solidFill>
                            <a:srgbClr val="A9A9A9"/>
                          </a:solidFill>
                          <a:effectLst/>
                          <a:latin typeface="Consolas" panose="020B0609020204030204" pitchFamily="49" charset="0"/>
                        </a:rPr>
                        <a:t>    &lt;</a:t>
                      </a:r>
                      <a:r>
                        <a:rPr lang="en-US" sz="1600" b="0" dirty="0" err="1">
                          <a:solidFill>
                            <a:schemeClr val="accent1"/>
                          </a:solidFill>
                          <a:effectLst/>
                          <a:latin typeface="Consolas" panose="020B0609020204030204" pitchFamily="49" charset="0"/>
                        </a:rPr>
                        <a:t>TreeViewItem</a:t>
                      </a:r>
                      <a:r>
                        <a:rPr lang="en-US" sz="1600" b="0" dirty="0">
                          <a:solidFill>
                            <a:srgbClr val="A9A9A9"/>
                          </a:solidFill>
                          <a:effectLst/>
                          <a:latin typeface="Consolas" panose="020B0609020204030204" pitchFamily="49" charset="0"/>
                        </a:rPr>
                        <a:t> </a:t>
                      </a:r>
                      <a:r>
                        <a:rPr lang="en-US" sz="1600" b="0" dirty="0" err="1">
                          <a:solidFill>
                            <a:srgbClr val="00BCF2"/>
                          </a:solidFill>
                          <a:effectLst/>
                          <a:latin typeface="Consolas" panose="020B0609020204030204" pitchFamily="49" charset="0"/>
                        </a:rPr>
                        <a:t>IsExpanded</a:t>
                      </a:r>
                      <a:r>
                        <a:rPr lang="en-US" sz="1600" b="0" dirty="0">
                          <a:solidFill>
                            <a:srgbClr val="A9A9A9"/>
                          </a:solidFill>
                          <a:effectLst/>
                          <a:latin typeface="Consolas" panose="020B0609020204030204" pitchFamily="49" charset="0"/>
                        </a:rPr>
                        <a:t>=</a:t>
                      </a:r>
                      <a:r>
                        <a:rPr lang="en-US" sz="1600" b="0" dirty="0">
                          <a:solidFill>
                            <a:srgbClr val="FF8C00"/>
                          </a:solidFill>
                          <a:effectLst/>
                          <a:latin typeface="Consolas" panose="020B0609020204030204" pitchFamily="49" charset="0"/>
                        </a:rPr>
                        <a:t>"True"</a:t>
                      </a:r>
                      <a:r>
                        <a:rPr lang="en-US" sz="1600" b="0" dirty="0">
                          <a:solidFill>
                            <a:srgbClr val="A9A9A9"/>
                          </a:solidFill>
                          <a:effectLst/>
                          <a:latin typeface="Consolas" panose="020B0609020204030204" pitchFamily="49" charset="0"/>
                        </a:rPr>
                        <a:t>&gt;</a:t>
                      </a:r>
                    </a:p>
                    <a:p>
                      <a:r>
                        <a:rPr lang="en-US" sz="1600" b="0" dirty="0">
                          <a:solidFill>
                            <a:srgbClr val="A9A9A9"/>
                          </a:solidFill>
                          <a:effectLst/>
                          <a:latin typeface="Consolas" panose="020B0609020204030204" pitchFamily="49" charset="0"/>
                        </a:rPr>
                        <a:t>    &lt;/</a:t>
                      </a:r>
                      <a:r>
                        <a:rPr lang="en-US" sz="1600" b="0" dirty="0" err="1">
                          <a:solidFill>
                            <a:schemeClr val="accent1"/>
                          </a:solidFill>
                          <a:effectLst/>
                          <a:latin typeface="Consolas" panose="020B0609020204030204" pitchFamily="49" charset="0"/>
                        </a:rPr>
                        <a:t>TreeViewItem</a:t>
                      </a:r>
                      <a:r>
                        <a:rPr lang="en-US" sz="1600" b="0" dirty="0">
                          <a:solidFill>
                            <a:srgbClr val="A9A9A9"/>
                          </a:solidFill>
                          <a:effectLst/>
                          <a:latin typeface="Consolas" panose="020B0609020204030204" pitchFamily="49" charset="0"/>
                        </a:rPr>
                        <a:t>&gt;</a:t>
                      </a:r>
                    </a:p>
                    <a:p>
                      <a:r>
                        <a:rPr lang="en-US" sz="1600" b="0" dirty="0">
                          <a:solidFill>
                            <a:srgbClr val="A9A9A9"/>
                          </a:solidFill>
                          <a:effectLst/>
                          <a:latin typeface="Consolas" panose="020B0609020204030204" pitchFamily="49" charset="0"/>
                        </a:rPr>
                        <a:t>&lt;/</a:t>
                      </a:r>
                      <a:r>
                        <a:rPr lang="en-US" sz="1600" b="0" dirty="0" err="1">
                          <a:solidFill>
                            <a:schemeClr val="accent1"/>
                          </a:solidFill>
                          <a:effectLst/>
                          <a:latin typeface="Consolas" panose="020B0609020204030204" pitchFamily="49" charset="0"/>
                        </a:rPr>
                        <a:t>TreeView</a:t>
                      </a:r>
                      <a:r>
                        <a:rPr lang="en-US" sz="1600" b="0" dirty="0">
                          <a:solidFill>
                            <a:srgbClr val="A9A9A9"/>
                          </a:solidFill>
                          <a:effectLst/>
                          <a:latin typeface="Consolas" panose="020B0609020204030204" pitchFamily="49" charset="0"/>
                        </a:rPr>
                        <a:t>&gt;</a:t>
                      </a:r>
                    </a:p>
                  </a:txBody>
                  <a:tcPr marL="18288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2F2F2F"/>
                    </a:solidFill>
                  </a:tcPr>
                </a:tc>
                <a:extLst>
                  <a:ext uri="{0D108BD9-81ED-4DB2-BD59-A6C34878D82A}">
                    <a16:rowId xmlns:a16="http://schemas.microsoft.com/office/drawing/2014/main" val="2040635272"/>
                  </a:ext>
                </a:extLst>
              </a:tr>
              <a:tr h="935968">
                <a:tc>
                  <a:txBody>
                    <a:bodyPr/>
                    <a:lstStyle/>
                    <a:p>
                      <a:pPr algn="l" fontAlgn="b"/>
                      <a:r>
                        <a:rPr lang="en-AU" sz="1600" b="1" u="none" strike="noStrike" kern="1200" dirty="0">
                          <a:effectLst/>
                        </a:rPr>
                        <a:t>Separator</a:t>
                      </a:r>
                      <a:endParaRPr lang="en-AU" sz="1600" b="1" kern="1200">
                        <a:solidFill>
                          <a:schemeClr val="tx1">
                            <a:lumMod val="50000"/>
                          </a:schemeClr>
                        </a:solidFill>
                        <a:latin typeface="Segoe UI"/>
                        <a:ea typeface="+mn-ea"/>
                        <a:cs typeface="Segoe UI Light"/>
                      </a:endParaRPr>
                    </a:p>
                  </a:txBody>
                  <a:tcPr marL="182880" marR="5955" marT="595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eaLnBrk="1" fontAlgn="b" latinLnBrk="0" hangingPunct="1">
                        <a:lnSpc>
                          <a:spcPct val="100000"/>
                        </a:lnSpc>
                        <a:spcBef>
                          <a:spcPts val="0"/>
                        </a:spcBef>
                        <a:spcAft>
                          <a:spcPts val="0"/>
                        </a:spcAft>
                        <a:buClrTx/>
                        <a:buSzTx/>
                        <a:buFontTx/>
                        <a:buNone/>
                        <a:tabLst/>
                        <a:defRPr/>
                      </a:pPr>
                      <a:r>
                        <a:rPr lang="en-US" sz="1600" b="0" kern="1200" dirty="0">
                          <a:solidFill>
                            <a:schemeClr val="tx1">
                              <a:lumMod val="50000"/>
                            </a:schemeClr>
                          </a:solidFill>
                          <a:latin typeface="Segoe UI" panose="020B0502040204020203" pitchFamily="34" charset="0"/>
                          <a:ea typeface="+mn-ea"/>
                          <a:cs typeface="Segoe UI Light" panose="020B0502040204020203" pitchFamily="34" charset="0"/>
                        </a:rPr>
                        <a:t>Separator line used to separate controls with a visual line / bar</a:t>
                      </a:r>
                    </a:p>
                  </a:txBody>
                  <a:tcPr marL="5955" marR="5955" marT="59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600" kern="1200" dirty="0">
                        <a:gradFill>
                          <a:gsLst>
                            <a:gs pos="2917">
                              <a:schemeClr val="tx1"/>
                            </a:gs>
                            <a:gs pos="30000">
                              <a:schemeClr val="tx1"/>
                            </a:gs>
                          </a:gsLst>
                          <a:lin ang="5400000" scaled="0"/>
                        </a:gradFill>
                        <a:latin typeface="+mn-lt"/>
                        <a:ea typeface="+mn-ea"/>
                        <a:cs typeface="+mn-cs"/>
                      </a:endParaRPr>
                    </a:p>
                  </a:txBody>
                  <a:tcPr marL="182880" marR="1828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b="0" dirty="0">
                          <a:solidFill>
                            <a:srgbClr val="A9A9A9"/>
                          </a:solidFill>
                          <a:effectLst/>
                          <a:latin typeface="Consolas" panose="020B0609020204030204" pitchFamily="49" charset="0"/>
                        </a:rPr>
                        <a:t>&lt;</a:t>
                      </a:r>
                      <a:r>
                        <a:rPr lang="en-US" sz="1600" b="0" dirty="0">
                          <a:solidFill>
                            <a:schemeClr val="accent1"/>
                          </a:solidFill>
                          <a:effectLst/>
                          <a:latin typeface="Consolas" panose="020B0609020204030204" pitchFamily="49" charset="0"/>
                        </a:rPr>
                        <a:t>Separator</a:t>
                      </a:r>
                      <a:r>
                        <a:rPr lang="en-US" sz="1600" b="0" dirty="0">
                          <a:solidFill>
                            <a:srgbClr val="A9A9A9"/>
                          </a:solidFill>
                          <a:effectLst/>
                          <a:latin typeface="Consolas" panose="020B0609020204030204" pitchFamily="49" charset="0"/>
                        </a:rPr>
                        <a:t>/&gt; </a:t>
                      </a:r>
                    </a:p>
                  </a:txBody>
                  <a:tcPr marL="18288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2F2F2F"/>
                    </a:solidFill>
                  </a:tcPr>
                </a:tc>
                <a:extLst>
                  <a:ext uri="{0D108BD9-81ED-4DB2-BD59-A6C34878D82A}">
                    <a16:rowId xmlns:a16="http://schemas.microsoft.com/office/drawing/2014/main" val="981641400"/>
                  </a:ext>
                </a:extLst>
              </a:tr>
              <a:tr h="697717">
                <a:tc>
                  <a:txBody>
                    <a:bodyPr/>
                    <a:lstStyle/>
                    <a:p>
                      <a:pPr algn="l" fontAlgn="b"/>
                      <a:r>
                        <a:rPr lang="en-AU" sz="1600" b="1" u="none" strike="noStrike" kern="1200" dirty="0" err="1">
                          <a:effectLst/>
                        </a:rPr>
                        <a:t>Progressbar</a:t>
                      </a:r>
                      <a:endParaRPr lang="en-AU" sz="1600" b="1" kern="1200" dirty="0">
                        <a:solidFill>
                          <a:schemeClr val="tx1">
                            <a:lumMod val="50000"/>
                          </a:schemeClr>
                        </a:solidFill>
                        <a:latin typeface="Segoe UI"/>
                        <a:ea typeface="+mn-ea"/>
                        <a:cs typeface="Segoe UI Light"/>
                      </a:endParaRPr>
                    </a:p>
                  </a:txBody>
                  <a:tcPr marL="182880" marR="9524" marT="9524"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eaLnBrk="1" fontAlgn="b" latinLnBrk="0" hangingPunct="1">
                        <a:lnSpc>
                          <a:spcPct val="100000"/>
                        </a:lnSpc>
                        <a:spcBef>
                          <a:spcPts val="0"/>
                        </a:spcBef>
                        <a:spcAft>
                          <a:spcPts val="0"/>
                        </a:spcAft>
                        <a:buClrTx/>
                        <a:buSzTx/>
                        <a:buFontTx/>
                        <a:buNone/>
                        <a:tabLst/>
                        <a:defRPr/>
                      </a:pPr>
                      <a:r>
                        <a:rPr lang="en-US" sz="1600" b="0" kern="1200" dirty="0">
                          <a:solidFill>
                            <a:schemeClr val="tx1">
                              <a:lumMod val="50000"/>
                            </a:schemeClr>
                          </a:solidFill>
                          <a:latin typeface="Segoe UI" panose="020B0502040204020203" pitchFamily="34" charset="0"/>
                          <a:ea typeface="+mn-ea"/>
                          <a:cs typeface="Segoe UI Light" panose="020B0502040204020203" pitchFamily="34" charset="0"/>
                        </a:rPr>
                        <a:t>Display status of running tasks</a:t>
                      </a:r>
                    </a:p>
                  </a:txBody>
                  <a:tcPr marL="9524" marR="9524" marT="95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lt1"/>
                    </a:solidFill>
                  </a:tcPr>
                </a:tc>
                <a:tc>
                  <a:txBody>
                    <a:bodyPr/>
                    <a:lstStyle/>
                    <a:p>
                      <a:pPr marL="0" algn="l" defTabSz="914400" rtl="0" eaLnBrk="1" latinLnBrk="0" hangingPunct="1"/>
                      <a:endParaRPr lang="en-US" sz="1600" kern="1200" dirty="0">
                        <a:gradFill>
                          <a:gsLst>
                            <a:gs pos="2917">
                              <a:schemeClr val="tx1"/>
                            </a:gs>
                            <a:gs pos="30000">
                              <a:schemeClr val="tx1"/>
                            </a:gs>
                          </a:gsLst>
                          <a:lin ang="5400000" scaled="0"/>
                        </a:gradFill>
                        <a:latin typeface="+mn-lt"/>
                        <a:ea typeface="+mn-ea"/>
                        <a:cs typeface="+mn-cs"/>
                      </a:endParaRPr>
                    </a:p>
                  </a:txBody>
                  <a:tcPr marL="182880" marR="1828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lt1"/>
                    </a:solidFill>
                  </a:tcPr>
                </a:tc>
                <a:tc>
                  <a:txBody>
                    <a:bodyPr/>
                    <a:lstStyle/>
                    <a:p>
                      <a:r>
                        <a:rPr lang="en-US" sz="1600" b="0" dirty="0">
                          <a:solidFill>
                            <a:srgbClr val="A9A9A9"/>
                          </a:solidFill>
                          <a:effectLst/>
                          <a:latin typeface="Consolas" panose="020B0609020204030204" pitchFamily="49" charset="0"/>
                        </a:rPr>
                        <a:t>&lt;</a:t>
                      </a:r>
                      <a:r>
                        <a:rPr lang="en-US" sz="1600" b="0" dirty="0" err="1">
                          <a:solidFill>
                            <a:schemeClr val="accent1"/>
                          </a:solidFill>
                          <a:effectLst/>
                          <a:latin typeface="Consolas" panose="020B0609020204030204" pitchFamily="49" charset="0"/>
                        </a:rPr>
                        <a:t>ProgressBar</a:t>
                      </a:r>
                      <a:r>
                        <a:rPr lang="en-US" sz="1600" b="0" dirty="0">
                          <a:solidFill>
                            <a:srgbClr val="A9A9A9"/>
                          </a:solidFill>
                          <a:effectLst/>
                          <a:latin typeface="Consolas" panose="020B0609020204030204" pitchFamily="49" charset="0"/>
                        </a:rPr>
                        <a:t>/&gt;</a:t>
                      </a:r>
                    </a:p>
                  </a:txBody>
                  <a:tcPr marL="18288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2F2F2F"/>
                    </a:solidFill>
                  </a:tcPr>
                </a:tc>
                <a:extLst>
                  <a:ext uri="{0D108BD9-81ED-4DB2-BD59-A6C34878D82A}">
                    <a16:rowId xmlns:a16="http://schemas.microsoft.com/office/drawing/2014/main" val="1067290322"/>
                  </a:ext>
                </a:extLst>
              </a:tr>
              <a:tr h="706801">
                <a:tc>
                  <a:txBody>
                    <a:bodyPr/>
                    <a:lstStyle/>
                    <a:p>
                      <a:pPr algn="l" fontAlgn="b"/>
                      <a:r>
                        <a:rPr lang="nl-NL" sz="1600" b="1" u="none" strike="noStrike" kern="1200" dirty="0">
                          <a:effectLst/>
                        </a:rPr>
                        <a:t>WebBrowser</a:t>
                      </a:r>
                      <a:endParaRPr lang="en-AU" sz="1600" b="1" kern="1200" dirty="0">
                        <a:solidFill>
                          <a:schemeClr val="tx1">
                            <a:lumMod val="50000"/>
                          </a:schemeClr>
                        </a:solidFill>
                        <a:latin typeface="Segoe UI"/>
                        <a:ea typeface="+mn-ea"/>
                        <a:cs typeface="Segoe UI Light"/>
                      </a:endParaRPr>
                    </a:p>
                  </a:txBody>
                  <a:tcPr marL="182880" marR="9524" marT="9524"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eaLnBrk="1" fontAlgn="b" latinLnBrk="0" hangingPunct="1">
                        <a:lnSpc>
                          <a:spcPct val="100000"/>
                        </a:lnSpc>
                        <a:spcBef>
                          <a:spcPts val="0"/>
                        </a:spcBef>
                        <a:spcAft>
                          <a:spcPts val="0"/>
                        </a:spcAft>
                        <a:buClrTx/>
                        <a:buSzTx/>
                        <a:buFontTx/>
                        <a:buNone/>
                        <a:tabLst/>
                        <a:defRPr/>
                      </a:pPr>
                      <a:r>
                        <a:rPr lang="en-US" sz="1600" b="0" kern="1200" dirty="0">
                          <a:solidFill>
                            <a:schemeClr val="tx1">
                              <a:lumMod val="50000"/>
                            </a:schemeClr>
                          </a:solidFill>
                          <a:latin typeface="Segoe UI" panose="020B0502040204020203" pitchFamily="34" charset="0"/>
                          <a:ea typeface="+mn-ea"/>
                          <a:cs typeface="Segoe UI Light" panose="020B0502040204020203" pitchFamily="34" charset="0"/>
                        </a:rPr>
                        <a:t>Load a webpage inside a WPF form</a:t>
                      </a:r>
                    </a:p>
                  </a:txBody>
                  <a:tcPr marL="9524" marR="9524" marT="95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lt1"/>
                    </a:solidFill>
                  </a:tcPr>
                </a:tc>
                <a:tc>
                  <a:txBody>
                    <a:bodyPr/>
                    <a:lstStyle/>
                    <a:p>
                      <a:pPr marL="0" algn="l" defTabSz="914400" rtl="0" eaLnBrk="1" latinLnBrk="0" hangingPunct="1"/>
                      <a:endParaRPr lang="en-US" sz="1600" kern="1200" dirty="0">
                        <a:gradFill>
                          <a:gsLst>
                            <a:gs pos="2917">
                              <a:schemeClr val="tx1"/>
                            </a:gs>
                            <a:gs pos="30000">
                              <a:schemeClr val="tx1"/>
                            </a:gs>
                          </a:gsLst>
                          <a:lin ang="5400000" scaled="0"/>
                        </a:gradFill>
                        <a:latin typeface="+mn-lt"/>
                        <a:ea typeface="+mn-ea"/>
                        <a:cs typeface="+mn-cs"/>
                      </a:endParaRPr>
                    </a:p>
                  </a:txBody>
                  <a:tcPr marL="182880" marR="1828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lt1"/>
                    </a:solidFill>
                  </a:tcPr>
                </a:tc>
                <a:tc>
                  <a:txBody>
                    <a:bodyPr/>
                    <a:lstStyle/>
                    <a:p>
                      <a:r>
                        <a:rPr lang="en-US" sz="1600" b="0" dirty="0">
                          <a:solidFill>
                            <a:srgbClr val="A9A9A9"/>
                          </a:solidFill>
                          <a:effectLst/>
                          <a:latin typeface="Consolas" panose="020B0609020204030204" pitchFamily="49" charset="0"/>
                        </a:rPr>
                        <a:t>&lt;</a:t>
                      </a:r>
                      <a:r>
                        <a:rPr lang="en-US" sz="1600" b="0" dirty="0" err="1">
                          <a:solidFill>
                            <a:schemeClr val="accent1"/>
                          </a:solidFill>
                          <a:effectLst/>
                          <a:latin typeface="Consolas" panose="020B0609020204030204" pitchFamily="49" charset="0"/>
                        </a:rPr>
                        <a:t>WebBrowser</a:t>
                      </a:r>
                      <a:r>
                        <a:rPr lang="en-US" sz="1600" b="0" dirty="0">
                          <a:solidFill>
                            <a:srgbClr val="A9A9A9"/>
                          </a:solidFill>
                          <a:effectLst/>
                          <a:latin typeface="Consolas" panose="020B0609020204030204" pitchFamily="49" charset="0"/>
                        </a:rPr>
                        <a:t> </a:t>
                      </a:r>
                      <a:r>
                        <a:rPr lang="en-US" sz="1600" b="0" dirty="0">
                          <a:solidFill>
                            <a:srgbClr val="00BCF2"/>
                          </a:solidFill>
                          <a:effectLst/>
                          <a:latin typeface="Consolas" panose="020B0609020204030204" pitchFamily="49" charset="0"/>
                        </a:rPr>
                        <a:t>Source</a:t>
                      </a:r>
                      <a:r>
                        <a:rPr lang="en-US" sz="1600" b="0" dirty="0">
                          <a:solidFill>
                            <a:srgbClr val="A9A9A9"/>
                          </a:solidFill>
                          <a:effectLst/>
                          <a:latin typeface="Consolas" panose="020B0609020204030204" pitchFamily="49" charset="0"/>
                        </a:rPr>
                        <a:t>=</a:t>
                      </a:r>
                      <a:r>
                        <a:rPr lang="en-US" sz="1600" b="0" dirty="0">
                          <a:solidFill>
                            <a:srgbClr val="FF8C00"/>
                          </a:solidFill>
                          <a:effectLst/>
                          <a:latin typeface="Consolas" panose="020B0609020204030204" pitchFamily="49" charset="0"/>
                        </a:rPr>
                        <a:t>"https://aka.ms"/</a:t>
                      </a:r>
                      <a:r>
                        <a:rPr lang="en-US" sz="1600" b="0" dirty="0">
                          <a:solidFill>
                            <a:srgbClr val="A9A9A9"/>
                          </a:solidFill>
                          <a:effectLst/>
                          <a:latin typeface="Consolas" panose="020B0609020204030204" pitchFamily="49" charset="0"/>
                        </a:rPr>
                        <a:t>&gt;</a:t>
                      </a:r>
                    </a:p>
                  </a:txBody>
                  <a:tcPr marL="18288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2F2F2F"/>
                    </a:solidFill>
                  </a:tcPr>
                </a:tc>
                <a:extLst>
                  <a:ext uri="{0D108BD9-81ED-4DB2-BD59-A6C34878D82A}">
                    <a16:rowId xmlns:a16="http://schemas.microsoft.com/office/drawing/2014/main" val="4282282216"/>
                  </a:ext>
                </a:extLst>
              </a:tr>
            </a:tbl>
          </a:graphicData>
        </a:graphic>
      </p:graphicFrame>
      <p:pic>
        <p:nvPicPr>
          <p:cNvPr id="10" name="Picture 9">
            <a:extLst>
              <a:ext uri="{FF2B5EF4-FFF2-40B4-BE49-F238E27FC236}">
                <a16:creationId xmlns:a16="http://schemas.microsoft.com/office/drawing/2014/main" id="{6BA705CD-5E07-44D2-9271-B216B8EBC741}"/>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800600" y="1844723"/>
            <a:ext cx="2219770" cy="806603"/>
          </a:xfrm>
          <a:prstGeom prst="rect">
            <a:avLst/>
          </a:prstGeom>
        </p:spPr>
      </p:pic>
      <p:pic>
        <p:nvPicPr>
          <p:cNvPr id="11" name="Picture 10">
            <a:extLst>
              <a:ext uri="{FF2B5EF4-FFF2-40B4-BE49-F238E27FC236}">
                <a16:creationId xmlns:a16="http://schemas.microsoft.com/office/drawing/2014/main" id="{139E644A-1F65-4BCA-9209-FC179BBA6AED}"/>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4805113" y="2859335"/>
            <a:ext cx="2219771" cy="806603"/>
          </a:xfrm>
          <a:prstGeom prst="rect">
            <a:avLst/>
          </a:prstGeom>
        </p:spPr>
      </p:pic>
      <p:pic>
        <p:nvPicPr>
          <p:cNvPr id="12" name="Picture 11">
            <a:extLst>
              <a:ext uri="{FF2B5EF4-FFF2-40B4-BE49-F238E27FC236}">
                <a16:creationId xmlns:a16="http://schemas.microsoft.com/office/drawing/2014/main" id="{9FAB9DE0-B6CB-4C88-897D-C166FC6F9FB3}"/>
              </a:ext>
              <a:ext uri="{C183D7F6-B498-43B3-948B-1728B52AA6E4}">
                <adec:decorative xmlns:adec="http://schemas.microsoft.com/office/drawing/2017/decorative" val="1"/>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4811110" y="4206675"/>
            <a:ext cx="1869322" cy="385819"/>
          </a:xfrm>
          <a:prstGeom prst="rect">
            <a:avLst/>
          </a:prstGeom>
        </p:spPr>
      </p:pic>
      <p:pic>
        <p:nvPicPr>
          <p:cNvPr id="13" name="Picture 12">
            <a:extLst>
              <a:ext uri="{FF2B5EF4-FFF2-40B4-BE49-F238E27FC236}">
                <a16:creationId xmlns:a16="http://schemas.microsoft.com/office/drawing/2014/main" id="{59A89D49-CA2A-4812-9387-D89884DE1BDB}"/>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4811110" y="4856320"/>
            <a:ext cx="2047351" cy="630869"/>
          </a:xfrm>
          <a:prstGeom prst="rect">
            <a:avLst/>
          </a:prstGeom>
        </p:spPr>
      </p:pic>
    </p:spTree>
    <p:custDataLst>
      <p:tags r:id="rId1"/>
    </p:custDataLst>
    <p:extLst>
      <p:ext uri="{BB962C8B-B14F-4D97-AF65-F5344CB8AC3E}">
        <p14:creationId xmlns:p14="http://schemas.microsoft.com/office/powerpoint/2010/main" val="3895184305"/>
      </p:ext>
    </p:extLst>
  </p:cSld>
  <p:clrMapOvr>
    <a:masterClrMapping/>
  </p:clrMapOvr>
  <p:transition spd="slow"/>
</p:sld>
</file>

<file path=ppt/slides/slide39.xml><?xml version="1.0" encoding="utf-8"?>
<p:sld xmlns:a16="http://schemas.microsoft.com/office/drawing/2014/main" xmlns:p14="http://schemas.microsoft.com/office/powerpoint/2010/main" xmlns:adec="http://schemas.microsoft.com/office/drawing/2017/decorative"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276763AC-E01B-45D0-806A-1F2948DFF0A8}"/>
              </a:ext>
            </a:extLst>
          </p:cNvPr>
          <p:cNvSpPr>
            <a:spLocks noGrp="1"/>
          </p:cNvSpPr>
          <p:nvPr>
            <p:ph type="title"/>
          </p:nvPr>
        </p:nvSpPr>
        <p:spPr/>
        <p:txBody>
          <a:bodyPr/>
          <a:lstStyle/>
          <a:p>
            <a:r>
              <a:rPr lang="en-US" dirty="0"/>
              <a:t>Dock Panel GUI controls</a:t>
            </a:r>
          </a:p>
        </p:txBody>
      </p:sp>
      <p:graphicFrame>
        <p:nvGraphicFramePr>
          <p:cNvPr id="32" name="Tabelle 31">
            <a:extLst>
              <a:ext uri="{FF2B5EF4-FFF2-40B4-BE49-F238E27FC236}">
                <a16:creationId xmlns:a16="http://schemas.microsoft.com/office/drawing/2014/main" id="{8C19BFBA-5CA7-48D2-87DA-8887B57D2B56}"/>
              </a:ext>
            </a:extLst>
          </p:cNvPr>
          <p:cNvGraphicFramePr>
            <a:graphicFrameLocks noGrp="1"/>
          </p:cNvGraphicFramePr>
          <p:nvPr>
            <p:extLst>
              <p:ext uri="{D42A27DB-BD31-4B8C-83A1-F6EECF244321}">
                <p14:modId xmlns:p14="http://schemas.microsoft.com/office/powerpoint/2010/main" val="2625580948"/>
              </p:ext>
            </p:extLst>
          </p:nvPr>
        </p:nvGraphicFramePr>
        <p:xfrm>
          <a:off x="655637" y="1408113"/>
          <a:ext cx="10880724" cy="5115908"/>
        </p:xfrm>
        <a:graphic>
          <a:graphicData uri="http://schemas.openxmlformats.org/drawingml/2006/table">
            <a:tbl>
              <a:tblPr firstRow="1" bandRow="1">
                <a:tableStyleId>{5C22544A-7EE6-4342-B048-85BDC9FD1C3A}</a:tableStyleId>
              </a:tblPr>
              <a:tblGrid>
                <a:gridCol w="1630362">
                  <a:extLst>
                    <a:ext uri="{9D8B030D-6E8A-4147-A177-3AD203B41FA5}">
                      <a16:colId xmlns:a16="http://schemas.microsoft.com/office/drawing/2014/main" val="2303989485"/>
                    </a:ext>
                  </a:extLst>
                </a:gridCol>
                <a:gridCol w="2743200">
                  <a:extLst>
                    <a:ext uri="{9D8B030D-6E8A-4147-A177-3AD203B41FA5}">
                      <a16:colId xmlns:a16="http://schemas.microsoft.com/office/drawing/2014/main" val="2212786589"/>
                    </a:ext>
                  </a:extLst>
                </a:gridCol>
                <a:gridCol w="1981201">
                  <a:extLst>
                    <a:ext uri="{9D8B030D-6E8A-4147-A177-3AD203B41FA5}">
                      <a16:colId xmlns:a16="http://schemas.microsoft.com/office/drawing/2014/main" val="3131118425"/>
                    </a:ext>
                  </a:extLst>
                </a:gridCol>
                <a:gridCol w="4525961">
                  <a:extLst>
                    <a:ext uri="{9D8B030D-6E8A-4147-A177-3AD203B41FA5}">
                      <a16:colId xmlns:a16="http://schemas.microsoft.com/office/drawing/2014/main" val="1480192593"/>
                    </a:ext>
                  </a:extLst>
                </a:gridCol>
              </a:tblGrid>
              <a:tr h="308918">
                <a:tc>
                  <a:txBody>
                    <a:bodyPr/>
                    <a:lstStyle/>
                    <a:p>
                      <a:r>
                        <a:rPr lang="en-US" sz="1600" dirty="0">
                          <a:solidFill>
                            <a:schemeClr val="tx1"/>
                          </a:solidFill>
                        </a:rPr>
                        <a:t>Element</a:t>
                      </a:r>
                    </a:p>
                  </a:txBody>
                  <a:tcPr marL="182880" marR="18288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r>
                        <a:rPr lang="en-US" sz="1600" b="1" kern="1200" dirty="0">
                          <a:solidFill>
                            <a:schemeClr val="tx1"/>
                          </a:solidFill>
                          <a:latin typeface="+mn-lt"/>
                          <a:ea typeface="+mn-ea"/>
                          <a:cs typeface="+mn-cs"/>
                        </a:rPr>
                        <a:t>Use Case</a:t>
                      </a:r>
                    </a:p>
                  </a:txBody>
                  <a:tcPr marL="182880" marR="1828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600" b="1" kern="1200" dirty="0">
                          <a:solidFill>
                            <a:schemeClr val="tx1"/>
                          </a:solidFill>
                          <a:latin typeface="+mn-lt"/>
                          <a:ea typeface="+mn-ea"/>
                          <a:cs typeface="+mn-cs"/>
                        </a:rPr>
                        <a:t>Visual Control</a:t>
                      </a:r>
                    </a:p>
                  </a:txBody>
                  <a:tcPr marL="182880" marR="1828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a:t>XAML Sample</a:t>
                      </a:r>
                    </a:p>
                  </a:txBody>
                  <a:tcPr marL="18288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F2F2F"/>
                    </a:solidFill>
                  </a:tcPr>
                </a:tc>
                <a:extLst>
                  <a:ext uri="{0D108BD9-81ED-4DB2-BD59-A6C34878D82A}">
                    <a16:rowId xmlns:a16="http://schemas.microsoft.com/office/drawing/2014/main" val="2656402315"/>
                  </a:ext>
                </a:extLst>
              </a:tr>
              <a:tr h="907274">
                <a:tc>
                  <a:txBody>
                    <a:bodyPr/>
                    <a:lstStyle/>
                    <a:p>
                      <a:pPr algn="l" fontAlgn="b"/>
                      <a:r>
                        <a:rPr lang="en-AU" sz="1600" b="1" i="0" u="none" strike="noStrike" kern="1200" dirty="0" err="1">
                          <a:solidFill>
                            <a:srgbClr val="000000"/>
                          </a:solidFill>
                          <a:effectLst/>
                          <a:latin typeface="+mn-lt"/>
                          <a:ea typeface="+mn-ea"/>
                          <a:cs typeface="Segoe UI Light"/>
                        </a:rPr>
                        <a:t>Dockpanel</a:t>
                      </a:r>
                      <a:endParaRPr lang="en-AU" sz="1600" b="1" kern="1200">
                        <a:solidFill>
                          <a:schemeClr val="tx1">
                            <a:lumMod val="50000"/>
                          </a:schemeClr>
                        </a:solidFill>
                        <a:latin typeface="Segoe UI"/>
                        <a:ea typeface="+mn-ea"/>
                        <a:cs typeface="Segoe UI Light"/>
                      </a:endParaRPr>
                    </a:p>
                  </a:txBody>
                  <a:tcPr marL="182880" marR="9338" marT="9338"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kern="1200" dirty="0">
                          <a:solidFill>
                            <a:schemeClr val="tx1">
                              <a:lumMod val="50000"/>
                            </a:schemeClr>
                          </a:solidFill>
                          <a:latin typeface="Segoe UI" panose="020B0502040204020203" pitchFamily="34" charset="0"/>
                          <a:ea typeface="+mn-ea"/>
                          <a:cs typeface="Segoe UI Light" panose="020B0502040204020203" pitchFamily="34" charset="0"/>
                        </a:rPr>
                        <a:t>Used as an invisible container on the edge of other objects. Container for status bars and toolbars </a:t>
                      </a:r>
                    </a:p>
                  </a:txBody>
                  <a:tcPr marL="9338" marR="9338" marT="933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defTabSz="914400" rtl="0" eaLnBrk="1" latinLnBrk="0" hangingPunct="1"/>
                      <a:endParaRPr lang="en-US" sz="1600" kern="1200" dirty="0">
                        <a:gradFill>
                          <a:gsLst>
                            <a:gs pos="2917">
                              <a:schemeClr val="tx1"/>
                            </a:gs>
                            <a:gs pos="30000">
                              <a:schemeClr val="tx1"/>
                            </a:gs>
                          </a:gsLst>
                          <a:lin ang="5400000" scaled="0"/>
                        </a:gradFill>
                        <a:latin typeface="+mn-lt"/>
                        <a:ea typeface="+mn-ea"/>
                        <a:cs typeface="+mn-cs"/>
                      </a:endParaRPr>
                    </a:p>
                  </a:txBody>
                  <a:tcPr marL="182880" marR="1828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b="0" dirty="0">
                          <a:solidFill>
                            <a:srgbClr val="A9A9A9"/>
                          </a:solidFill>
                          <a:effectLst/>
                          <a:latin typeface="Consolas" panose="020B0609020204030204" pitchFamily="49" charset="0"/>
                        </a:rPr>
                        <a:t>&lt;</a:t>
                      </a:r>
                      <a:r>
                        <a:rPr lang="en-US" sz="1600" b="0" dirty="0" err="1">
                          <a:solidFill>
                            <a:schemeClr val="accent1"/>
                          </a:solidFill>
                          <a:effectLst/>
                          <a:latin typeface="Consolas" panose="020B0609020204030204" pitchFamily="49" charset="0"/>
                        </a:rPr>
                        <a:t>DockPanel</a:t>
                      </a:r>
                      <a:r>
                        <a:rPr lang="en-US" sz="1600" b="0" dirty="0">
                          <a:solidFill>
                            <a:srgbClr val="A9A9A9"/>
                          </a:solidFill>
                          <a:effectLst/>
                          <a:latin typeface="Consolas" panose="020B0609020204030204" pitchFamily="49" charset="0"/>
                        </a:rPr>
                        <a:t>&gt;</a:t>
                      </a:r>
                    </a:p>
                    <a:p>
                      <a:r>
                        <a:rPr lang="en-US" sz="1600" b="0" dirty="0">
                          <a:solidFill>
                            <a:srgbClr val="A9A9A9"/>
                          </a:solidFill>
                          <a:effectLst/>
                          <a:latin typeface="Consolas" panose="020B0609020204030204" pitchFamily="49" charset="0"/>
                        </a:rPr>
                        <a:t>&lt;/</a:t>
                      </a:r>
                      <a:r>
                        <a:rPr lang="en-US" sz="1600" b="0" dirty="0" err="1">
                          <a:solidFill>
                            <a:schemeClr val="accent1"/>
                          </a:solidFill>
                          <a:effectLst/>
                          <a:latin typeface="Consolas" panose="020B0609020204030204" pitchFamily="49" charset="0"/>
                        </a:rPr>
                        <a:t>DockPanel</a:t>
                      </a:r>
                      <a:r>
                        <a:rPr lang="en-US" sz="1600" b="0" dirty="0">
                          <a:solidFill>
                            <a:srgbClr val="A9A9A9"/>
                          </a:solidFill>
                          <a:effectLst/>
                          <a:latin typeface="Consolas" panose="020B0609020204030204" pitchFamily="49" charset="0"/>
                        </a:rPr>
                        <a:t>&gt;</a:t>
                      </a:r>
                    </a:p>
                  </a:txBody>
                  <a:tcPr marL="18288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solidFill>
                      <a:srgbClr val="2F2F2F"/>
                    </a:solidFill>
                  </a:tcPr>
                </a:tc>
                <a:extLst>
                  <a:ext uri="{0D108BD9-81ED-4DB2-BD59-A6C34878D82A}">
                    <a16:rowId xmlns:a16="http://schemas.microsoft.com/office/drawing/2014/main" val="760093579"/>
                  </a:ext>
                </a:extLst>
              </a:tr>
              <a:tr h="449335">
                <a:tc>
                  <a:txBody>
                    <a:bodyPr/>
                    <a:lstStyle/>
                    <a:p>
                      <a:pPr algn="l" fontAlgn="b"/>
                      <a:r>
                        <a:rPr lang="en-US" sz="1600" b="1" i="0" u="none" strike="noStrike" kern="1200" dirty="0" err="1">
                          <a:solidFill>
                            <a:srgbClr val="000000"/>
                          </a:solidFill>
                          <a:effectLst/>
                          <a:latin typeface="+mn-lt"/>
                          <a:ea typeface="+mn-ea"/>
                          <a:cs typeface="Segoe UI Light"/>
                        </a:rPr>
                        <a:t>ToolBarTray</a:t>
                      </a:r>
                      <a:endParaRPr lang="en-AU" sz="1600" b="1" kern="1200">
                        <a:solidFill>
                          <a:schemeClr val="tx1">
                            <a:lumMod val="50000"/>
                          </a:schemeClr>
                        </a:solidFill>
                        <a:latin typeface="Segoe UI"/>
                        <a:ea typeface="+mn-ea"/>
                        <a:cs typeface="Segoe UI Light"/>
                      </a:endParaRPr>
                    </a:p>
                  </a:txBody>
                  <a:tcPr marL="182880" marR="5955" marT="595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eaLnBrk="1" fontAlgn="b" latinLnBrk="0" hangingPunct="1">
                        <a:lnSpc>
                          <a:spcPct val="100000"/>
                        </a:lnSpc>
                        <a:spcBef>
                          <a:spcPts val="0"/>
                        </a:spcBef>
                        <a:spcAft>
                          <a:spcPts val="0"/>
                        </a:spcAft>
                        <a:buClrTx/>
                        <a:buSzTx/>
                        <a:buFontTx/>
                        <a:buNone/>
                        <a:tabLst/>
                        <a:defRPr/>
                      </a:pPr>
                      <a:r>
                        <a:rPr lang="en-AU" sz="1600" b="0" i="0" u="none" strike="noStrike" kern="1200" dirty="0">
                          <a:solidFill>
                            <a:srgbClr val="000000"/>
                          </a:solidFill>
                          <a:effectLst/>
                          <a:latin typeface="+mn-lt"/>
                          <a:ea typeface="+mn-ea"/>
                          <a:cs typeface="Segoe UI Light" panose="020B0502040204020203" pitchFamily="34" charset="0"/>
                        </a:rPr>
                        <a:t>Container to hold the toolbars</a:t>
                      </a:r>
                    </a:p>
                  </a:txBody>
                  <a:tcPr marL="5955" marR="5955" marT="59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600" kern="1200" dirty="0">
                        <a:gradFill>
                          <a:gsLst>
                            <a:gs pos="2917">
                              <a:schemeClr val="tx1"/>
                            </a:gs>
                            <a:gs pos="30000">
                              <a:schemeClr val="tx1"/>
                            </a:gs>
                          </a:gsLst>
                          <a:lin ang="5400000" scaled="0"/>
                        </a:gradFill>
                        <a:latin typeface="+mn-lt"/>
                        <a:ea typeface="+mn-ea"/>
                        <a:cs typeface="+mn-cs"/>
                      </a:endParaRPr>
                    </a:p>
                  </a:txBody>
                  <a:tcPr marL="182880" marR="1828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b="0" dirty="0">
                          <a:solidFill>
                            <a:srgbClr val="A9A9A9"/>
                          </a:solidFill>
                          <a:effectLst/>
                          <a:latin typeface="Consolas" panose="020B0609020204030204" pitchFamily="49" charset="0"/>
                        </a:rPr>
                        <a:t>&lt;</a:t>
                      </a:r>
                      <a:r>
                        <a:rPr lang="en-US" sz="1600" b="0" dirty="0" err="1">
                          <a:solidFill>
                            <a:schemeClr val="accent1"/>
                          </a:solidFill>
                          <a:effectLst/>
                          <a:latin typeface="Consolas" panose="020B0609020204030204" pitchFamily="49" charset="0"/>
                        </a:rPr>
                        <a:t>ToolBarTray</a:t>
                      </a:r>
                      <a:r>
                        <a:rPr lang="en-US" sz="1600" b="0" dirty="0">
                          <a:solidFill>
                            <a:srgbClr val="A9A9A9"/>
                          </a:solidFill>
                          <a:effectLst/>
                          <a:latin typeface="Consolas" panose="020B0609020204030204" pitchFamily="49" charset="0"/>
                        </a:rPr>
                        <a:t>&gt;</a:t>
                      </a:r>
                    </a:p>
                    <a:p>
                      <a:r>
                        <a:rPr lang="en-US" sz="1600" b="0" dirty="0">
                          <a:solidFill>
                            <a:srgbClr val="A9A9A9"/>
                          </a:solidFill>
                          <a:effectLst/>
                          <a:latin typeface="Consolas" panose="020B0609020204030204" pitchFamily="49" charset="0"/>
                        </a:rPr>
                        <a:t>&lt;/</a:t>
                      </a:r>
                      <a:r>
                        <a:rPr lang="en-US" sz="1600" b="0" dirty="0" err="1">
                          <a:solidFill>
                            <a:schemeClr val="accent1"/>
                          </a:solidFill>
                          <a:effectLst/>
                          <a:latin typeface="Consolas" panose="020B0609020204030204" pitchFamily="49" charset="0"/>
                        </a:rPr>
                        <a:t>ToolBarTray</a:t>
                      </a:r>
                      <a:r>
                        <a:rPr lang="en-US" sz="1600" b="0" dirty="0">
                          <a:solidFill>
                            <a:srgbClr val="A9A9A9"/>
                          </a:solidFill>
                          <a:effectLst/>
                          <a:latin typeface="Consolas" panose="020B0609020204030204" pitchFamily="49" charset="0"/>
                        </a:rPr>
                        <a:t>&gt;</a:t>
                      </a:r>
                    </a:p>
                  </a:txBody>
                  <a:tcPr marL="18288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2F2F2F"/>
                    </a:solidFill>
                  </a:tcPr>
                </a:tc>
                <a:extLst>
                  <a:ext uri="{0D108BD9-81ED-4DB2-BD59-A6C34878D82A}">
                    <a16:rowId xmlns:a16="http://schemas.microsoft.com/office/drawing/2014/main" val="2040635272"/>
                  </a:ext>
                </a:extLst>
              </a:tr>
              <a:tr h="1123338">
                <a:tc>
                  <a:txBody>
                    <a:bodyPr/>
                    <a:lstStyle/>
                    <a:p>
                      <a:pPr algn="l" fontAlgn="b"/>
                      <a:r>
                        <a:rPr lang="en-AU" sz="1600" b="1" i="0" u="none" strike="noStrike" kern="1200" dirty="0">
                          <a:solidFill>
                            <a:srgbClr val="000000"/>
                          </a:solidFill>
                          <a:effectLst/>
                          <a:latin typeface="+mn-lt"/>
                          <a:ea typeface="+mn-ea"/>
                          <a:cs typeface="Segoe UI Light"/>
                        </a:rPr>
                        <a:t>Toolbar</a:t>
                      </a:r>
                      <a:endParaRPr lang="en-AU" sz="1600" b="1" kern="1200">
                        <a:solidFill>
                          <a:schemeClr val="tx1">
                            <a:lumMod val="50000"/>
                          </a:schemeClr>
                        </a:solidFill>
                        <a:latin typeface="Segoe UI"/>
                        <a:ea typeface="+mn-ea"/>
                        <a:cs typeface="Segoe UI Light"/>
                      </a:endParaRPr>
                    </a:p>
                  </a:txBody>
                  <a:tcPr marL="182880" marR="5955" marT="595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eaLnBrk="1" fontAlgn="b" latinLnBrk="0" hangingPunct="1">
                        <a:lnSpc>
                          <a:spcPct val="100000"/>
                        </a:lnSpc>
                        <a:spcBef>
                          <a:spcPts val="0"/>
                        </a:spcBef>
                        <a:spcAft>
                          <a:spcPts val="0"/>
                        </a:spcAft>
                        <a:buClrTx/>
                        <a:buSzTx/>
                        <a:buFontTx/>
                        <a:buNone/>
                        <a:tabLst/>
                        <a:defRPr/>
                      </a:pPr>
                      <a:r>
                        <a:rPr lang="en-AU" sz="1600" b="0" i="0" u="none" strike="noStrike" kern="1200" dirty="0">
                          <a:solidFill>
                            <a:srgbClr val="000000"/>
                          </a:solidFill>
                          <a:effectLst/>
                          <a:latin typeface="+mn-lt"/>
                          <a:ea typeface="+mn-ea"/>
                          <a:cs typeface="Segoe UI Light" panose="020B0502040204020203" pitchFamily="34" charset="0"/>
                        </a:rPr>
                        <a:t>Creating dynamic tool bars with overflow that can be moved around</a:t>
                      </a:r>
                    </a:p>
                  </a:txBody>
                  <a:tcPr marL="5955" marR="5955" marT="59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600" kern="1200" dirty="0">
                        <a:gradFill>
                          <a:gsLst>
                            <a:gs pos="2917">
                              <a:schemeClr val="tx1"/>
                            </a:gs>
                            <a:gs pos="30000">
                              <a:schemeClr val="tx1"/>
                            </a:gs>
                          </a:gsLst>
                          <a:lin ang="5400000" scaled="0"/>
                        </a:gradFill>
                        <a:latin typeface="+mn-lt"/>
                        <a:ea typeface="+mn-ea"/>
                        <a:cs typeface="+mn-cs"/>
                      </a:endParaRPr>
                    </a:p>
                  </a:txBody>
                  <a:tcPr marL="182880" marR="1828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b="0" dirty="0">
                          <a:solidFill>
                            <a:srgbClr val="A9A9A9"/>
                          </a:solidFill>
                          <a:effectLst/>
                          <a:latin typeface="Consolas" panose="020B0609020204030204" pitchFamily="49" charset="0"/>
                        </a:rPr>
                        <a:t>&lt;</a:t>
                      </a:r>
                      <a:r>
                        <a:rPr lang="en-US" sz="1600" b="0" dirty="0" err="1">
                          <a:solidFill>
                            <a:schemeClr val="accent1"/>
                          </a:solidFill>
                          <a:effectLst/>
                          <a:latin typeface="Consolas" panose="020B0609020204030204" pitchFamily="49" charset="0"/>
                        </a:rPr>
                        <a:t>DockPanel</a:t>
                      </a:r>
                      <a:r>
                        <a:rPr lang="en-US" sz="1600" b="0" dirty="0">
                          <a:solidFill>
                            <a:srgbClr val="A9A9A9"/>
                          </a:solidFill>
                          <a:effectLst/>
                          <a:latin typeface="Consolas" panose="020B0609020204030204" pitchFamily="49" charset="0"/>
                        </a:rPr>
                        <a:t> </a:t>
                      </a:r>
                      <a:r>
                        <a:rPr lang="en-US" sz="1600" b="0" dirty="0">
                          <a:solidFill>
                            <a:srgbClr val="00BCF2"/>
                          </a:solidFill>
                          <a:effectLst/>
                          <a:latin typeface="Consolas" panose="020B0609020204030204" pitchFamily="49" charset="0"/>
                        </a:rPr>
                        <a:t>Margin</a:t>
                      </a:r>
                      <a:r>
                        <a:rPr lang="en-US" sz="1600" b="0" dirty="0">
                          <a:solidFill>
                            <a:srgbClr val="A9A9A9"/>
                          </a:solidFill>
                          <a:effectLst/>
                          <a:latin typeface="Consolas" panose="020B0609020204030204" pitchFamily="49" charset="0"/>
                        </a:rPr>
                        <a:t>=</a:t>
                      </a:r>
                      <a:r>
                        <a:rPr lang="en-US" sz="1600" b="0" dirty="0">
                          <a:solidFill>
                            <a:srgbClr val="FF8C00"/>
                          </a:solidFill>
                          <a:effectLst/>
                          <a:latin typeface="Consolas" panose="020B0609020204030204" pitchFamily="49" charset="0"/>
                        </a:rPr>
                        <a:t>"0,0,0,336"</a:t>
                      </a:r>
                      <a:r>
                        <a:rPr lang="en-US" sz="1600" b="0" dirty="0">
                          <a:solidFill>
                            <a:srgbClr val="A9A9A9"/>
                          </a:solidFill>
                          <a:effectLst/>
                          <a:latin typeface="Consolas" panose="020B0609020204030204" pitchFamily="49" charset="0"/>
                        </a:rPr>
                        <a:t>&gt;</a:t>
                      </a:r>
                    </a:p>
                    <a:p>
                      <a:r>
                        <a:rPr lang="en-US" sz="1600" b="0" dirty="0">
                          <a:solidFill>
                            <a:srgbClr val="A9A9A9"/>
                          </a:solidFill>
                          <a:effectLst/>
                          <a:latin typeface="Consolas" panose="020B0609020204030204" pitchFamily="49" charset="0"/>
                        </a:rPr>
                        <a:t>    &lt;</a:t>
                      </a:r>
                      <a:r>
                        <a:rPr lang="en-US" sz="1600" b="0" dirty="0" err="1">
                          <a:solidFill>
                            <a:schemeClr val="accent1"/>
                          </a:solidFill>
                          <a:effectLst/>
                          <a:latin typeface="Consolas" panose="020B0609020204030204" pitchFamily="49" charset="0"/>
                        </a:rPr>
                        <a:t>ToolBarTray</a:t>
                      </a:r>
                      <a:r>
                        <a:rPr lang="en-US" sz="1600" b="0" dirty="0">
                          <a:solidFill>
                            <a:srgbClr val="A9A9A9"/>
                          </a:solidFill>
                          <a:effectLst/>
                          <a:latin typeface="Consolas" panose="020B0609020204030204" pitchFamily="49" charset="0"/>
                        </a:rPr>
                        <a:t> </a:t>
                      </a:r>
                      <a:r>
                        <a:rPr lang="en-US" sz="1600" b="0" dirty="0" err="1">
                          <a:solidFill>
                            <a:srgbClr val="00BCF2"/>
                          </a:solidFill>
                          <a:effectLst/>
                          <a:latin typeface="Consolas" panose="020B0609020204030204" pitchFamily="49" charset="0"/>
                        </a:rPr>
                        <a:t>DockPanel.Dock</a:t>
                      </a:r>
                      <a:r>
                        <a:rPr lang="en-US" sz="1600" b="0" dirty="0">
                          <a:solidFill>
                            <a:srgbClr val="A9A9A9"/>
                          </a:solidFill>
                          <a:effectLst/>
                          <a:latin typeface="Consolas" panose="020B0609020204030204" pitchFamily="49" charset="0"/>
                        </a:rPr>
                        <a:t>=</a:t>
                      </a:r>
                      <a:r>
                        <a:rPr lang="en-US" sz="1600" b="0" dirty="0">
                          <a:solidFill>
                            <a:srgbClr val="FF8C00"/>
                          </a:solidFill>
                          <a:effectLst/>
                          <a:latin typeface="Consolas" panose="020B0609020204030204" pitchFamily="49" charset="0"/>
                        </a:rPr>
                        <a:t>"Top"</a:t>
                      </a:r>
                      <a:r>
                        <a:rPr lang="en-US" sz="1600" b="0" dirty="0">
                          <a:solidFill>
                            <a:srgbClr val="A9A9A9"/>
                          </a:solidFill>
                          <a:effectLst/>
                          <a:latin typeface="Consolas" panose="020B0609020204030204" pitchFamily="49" charset="0"/>
                        </a:rPr>
                        <a:t>&gt;</a:t>
                      </a:r>
                    </a:p>
                    <a:p>
                      <a:r>
                        <a:rPr lang="en-US" sz="1600" b="0" dirty="0">
                          <a:solidFill>
                            <a:srgbClr val="A9A9A9"/>
                          </a:solidFill>
                          <a:effectLst/>
                          <a:latin typeface="Consolas" panose="020B0609020204030204" pitchFamily="49" charset="0"/>
                        </a:rPr>
                        <a:t>        &lt;</a:t>
                      </a:r>
                      <a:r>
                        <a:rPr lang="en-US" sz="1600" b="0" dirty="0" err="1">
                          <a:solidFill>
                            <a:schemeClr val="accent1"/>
                          </a:solidFill>
                          <a:effectLst/>
                          <a:latin typeface="Consolas" panose="020B0609020204030204" pitchFamily="49" charset="0"/>
                        </a:rPr>
                        <a:t>ToolBar</a:t>
                      </a:r>
                      <a:r>
                        <a:rPr lang="en-US" sz="1600" b="0" dirty="0">
                          <a:solidFill>
                            <a:srgbClr val="A9A9A9"/>
                          </a:solidFill>
                          <a:effectLst/>
                          <a:latin typeface="Consolas" panose="020B0609020204030204" pitchFamily="49" charset="0"/>
                        </a:rPr>
                        <a:t>/&gt; </a:t>
                      </a:r>
                    </a:p>
                    <a:p>
                      <a:r>
                        <a:rPr lang="en-US" sz="1600" b="0" dirty="0">
                          <a:solidFill>
                            <a:srgbClr val="A9A9A9"/>
                          </a:solidFill>
                          <a:effectLst/>
                          <a:latin typeface="Consolas" panose="020B0609020204030204" pitchFamily="49" charset="0"/>
                        </a:rPr>
                        <a:t>    &lt;/</a:t>
                      </a:r>
                      <a:r>
                        <a:rPr lang="en-US" sz="1600" b="0" dirty="0" err="1">
                          <a:solidFill>
                            <a:schemeClr val="accent1"/>
                          </a:solidFill>
                          <a:effectLst/>
                          <a:latin typeface="Consolas" panose="020B0609020204030204" pitchFamily="49" charset="0"/>
                        </a:rPr>
                        <a:t>ToolBarTray</a:t>
                      </a:r>
                      <a:r>
                        <a:rPr lang="en-US" sz="1600" b="0" dirty="0">
                          <a:solidFill>
                            <a:srgbClr val="A9A9A9"/>
                          </a:solidFill>
                          <a:effectLst/>
                          <a:latin typeface="Consolas" panose="020B0609020204030204" pitchFamily="49" charset="0"/>
                        </a:rPr>
                        <a:t>&gt; </a:t>
                      </a:r>
                      <a:br>
                        <a:rPr lang="en-US" sz="1600" b="0" dirty="0">
                          <a:solidFill>
                            <a:srgbClr val="A9A9A9"/>
                          </a:solidFill>
                          <a:effectLst/>
                          <a:latin typeface="Consolas" panose="020B0609020204030204" pitchFamily="49" charset="0"/>
                        </a:rPr>
                      </a:br>
                      <a:r>
                        <a:rPr lang="en-US" sz="1600" b="0" dirty="0">
                          <a:solidFill>
                            <a:srgbClr val="A9A9A9"/>
                          </a:solidFill>
                          <a:effectLst/>
                          <a:latin typeface="Consolas" panose="020B0609020204030204" pitchFamily="49" charset="0"/>
                        </a:rPr>
                        <a:t>&lt;/</a:t>
                      </a:r>
                      <a:r>
                        <a:rPr lang="en-US" sz="1600" b="0" dirty="0" err="1">
                          <a:solidFill>
                            <a:schemeClr val="accent1"/>
                          </a:solidFill>
                          <a:effectLst/>
                          <a:latin typeface="Consolas" panose="020B0609020204030204" pitchFamily="49" charset="0"/>
                        </a:rPr>
                        <a:t>DockPanel</a:t>
                      </a:r>
                      <a:r>
                        <a:rPr lang="en-US" sz="1600" b="0" dirty="0">
                          <a:solidFill>
                            <a:srgbClr val="A9A9A9"/>
                          </a:solidFill>
                          <a:effectLst/>
                          <a:latin typeface="Consolas" panose="020B0609020204030204" pitchFamily="49" charset="0"/>
                        </a:rPr>
                        <a:t>&gt;</a:t>
                      </a:r>
                    </a:p>
                  </a:txBody>
                  <a:tcPr marL="18288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2F2F2F"/>
                    </a:solidFill>
                  </a:tcPr>
                </a:tc>
                <a:extLst>
                  <a:ext uri="{0D108BD9-81ED-4DB2-BD59-A6C34878D82A}">
                    <a16:rowId xmlns:a16="http://schemas.microsoft.com/office/drawing/2014/main" val="981641400"/>
                  </a:ext>
                </a:extLst>
              </a:tr>
              <a:tr h="682778">
                <a:tc>
                  <a:txBody>
                    <a:bodyPr/>
                    <a:lstStyle/>
                    <a:p>
                      <a:pPr algn="l" fontAlgn="b"/>
                      <a:r>
                        <a:rPr lang="en-AU" sz="1600" b="1" i="0" u="none" strike="noStrike" kern="1200" err="1">
                          <a:solidFill>
                            <a:srgbClr val="000000"/>
                          </a:solidFill>
                          <a:effectLst/>
                          <a:latin typeface="+mn-lt"/>
                          <a:ea typeface="+mn-ea"/>
                          <a:cs typeface="Segoe UI Light"/>
                        </a:rPr>
                        <a:t>Statusbar</a:t>
                      </a:r>
                      <a:endParaRPr lang="en-AU" sz="1600" b="1" kern="1200">
                        <a:solidFill>
                          <a:schemeClr val="tx1">
                            <a:lumMod val="50000"/>
                          </a:schemeClr>
                        </a:solidFill>
                        <a:latin typeface="Segoe UI"/>
                        <a:ea typeface="+mn-ea"/>
                        <a:cs typeface="Segoe UI Light"/>
                      </a:endParaRPr>
                    </a:p>
                  </a:txBody>
                  <a:tcPr marL="182880" marR="9524" marT="9524"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eaLnBrk="1" fontAlgn="b" latinLnBrk="0" hangingPunct="1">
                        <a:lnSpc>
                          <a:spcPct val="100000"/>
                        </a:lnSpc>
                        <a:spcBef>
                          <a:spcPts val="0"/>
                        </a:spcBef>
                        <a:spcAft>
                          <a:spcPts val="0"/>
                        </a:spcAft>
                        <a:buClrTx/>
                        <a:buSzTx/>
                        <a:buFontTx/>
                        <a:buNone/>
                        <a:tabLst/>
                        <a:defRPr/>
                      </a:pPr>
                      <a:r>
                        <a:rPr lang="en-AU" sz="1600" b="0" i="0" u="none" strike="noStrike" kern="1200" dirty="0">
                          <a:solidFill>
                            <a:srgbClr val="000000"/>
                          </a:solidFill>
                          <a:effectLst/>
                          <a:latin typeface="+mn-lt"/>
                          <a:ea typeface="+mn-ea"/>
                          <a:cs typeface="Segoe UI Light" panose="020B0502040204020203" pitchFamily="34" charset="0"/>
                        </a:rPr>
                        <a:t>A bar at the bottom of a window Display Errors, Progress, Information</a:t>
                      </a:r>
                    </a:p>
                  </a:txBody>
                  <a:tcPr marL="9524" marR="9524" marT="95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lt1"/>
                    </a:solidFill>
                  </a:tcPr>
                </a:tc>
                <a:tc>
                  <a:txBody>
                    <a:bodyPr/>
                    <a:lstStyle/>
                    <a:p>
                      <a:pPr marL="0" algn="l" defTabSz="914400" rtl="0" eaLnBrk="1" latinLnBrk="0" hangingPunct="1"/>
                      <a:endParaRPr lang="en-US" sz="1600" kern="1200" dirty="0">
                        <a:gradFill>
                          <a:gsLst>
                            <a:gs pos="2917">
                              <a:schemeClr val="tx1"/>
                            </a:gs>
                            <a:gs pos="30000">
                              <a:schemeClr val="tx1"/>
                            </a:gs>
                          </a:gsLst>
                          <a:lin ang="5400000" scaled="0"/>
                        </a:gradFill>
                        <a:latin typeface="+mn-lt"/>
                        <a:ea typeface="+mn-ea"/>
                        <a:cs typeface="+mn-cs"/>
                      </a:endParaRPr>
                    </a:p>
                  </a:txBody>
                  <a:tcPr marL="182880" marR="1828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lt1"/>
                    </a:solidFill>
                  </a:tcPr>
                </a:tc>
                <a:tc>
                  <a:txBody>
                    <a:bodyPr/>
                    <a:lstStyle/>
                    <a:p>
                      <a:r>
                        <a:rPr lang="en-US" sz="1600" b="0" dirty="0">
                          <a:solidFill>
                            <a:srgbClr val="A9A9A9"/>
                          </a:solidFill>
                          <a:effectLst/>
                          <a:latin typeface="Consolas" panose="020B0609020204030204" pitchFamily="49" charset="0"/>
                        </a:rPr>
                        <a:t>&lt;</a:t>
                      </a:r>
                      <a:r>
                        <a:rPr lang="en-US" sz="1600" b="0" dirty="0" err="1">
                          <a:solidFill>
                            <a:schemeClr val="accent1"/>
                          </a:solidFill>
                          <a:effectLst/>
                          <a:latin typeface="Consolas" panose="020B0609020204030204" pitchFamily="49" charset="0"/>
                        </a:rPr>
                        <a:t>StatusBar</a:t>
                      </a:r>
                      <a:r>
                        <a:rPr lang="en-US" sz="1600" b="0" dirty="0">
                          <a:solidFill>
                            <a:srgbClr val="A9A9A9"/>
                          </a:solidFill>
                          <a:effectLst/>
                          <a:latin typeface="Consolas" panose="020B0609020204030204" pitchFamily="49" charset="0"/>
                        </a:rPr>
                        <a:t>/&gt;</a:t>
                      </a:r>
                    </a:p>
                  </a:txBody>
                  <a:tcPr marL="18288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2F2F2F"/>
                    </a:solidFill>
                  </a:tcPr>
                </a:tc>
                <a:extLst>
                  <a:ext uri="{0D108BD9-81ED-4DB2-BD59-A6C34878D82A}">
                    <a16:rowId xmlns:a16="http://schemas.microsoft.com/office/drawing/2014/main" val="1067290322"/>
                  </a:ext>
                </a:extLst>
              </a:tr>
              <a:tr h="1348006">
                <a:tc>
                  <a:txBody>
                    <a:bodyPr/>
                    <a:lstStyle/>
                    <a:p>
                      <a:pPr algn="l" fontAlgn="b"/>
                      <a:r>
                        <a:rPr lang="en-US" sz="1600" b="1" i="0" u="none" strike="noStrike" kern="1200" dirty="0" err="1">
                          <a:solidFill>
                            <a:srgbClr val="000000"/>
                          </a:solidFill>
                          <a:effectLst/>
                          <a:latin typeface="+mn-lt"/>
                          <a:ea typeface="+mn-ea"/>
                          <a:cs typeface="Segoe UI Light"/>
                        </a:rPr>
                        <a:t>StatusBarItem</a:t>
                      </a:r>
                      <a:endParaRPr lang="en-AU" sz="1600" b="1" kern="1200" dirty="0">
                        <a:solidFill>
                          <a:schemeClr val="tx1">
                            <a:lumMod val="50000"/>
                          </a:schemeClr>
                        </a:solidFill>
                        <a:latin typeface="Segoe UI"/>
                        <a:ea typeface="+mn-ea"/>
                        <a:cs typeface="Segoe UI Light"/>
                      </a:endParaRPr>
                    </a:p>
                  </a:txBody>
                  <a:tcPr marL="182880" marR="9524" marT="9524"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eaLnBrk="1" fontAlgn="b" latinLnBrk="0" hangingPunct="1">
                        <a:lnSpc>
                          <a:spcPct val="100000"/>
                        </a:lnSpc>
                        <a:spcBef>
                          <a:spcPts val="0"/>
                        </a:spcBef>
                        <a:spcAft>
                          <a:spcPts val="0"/>
                        </a:spcAft>
                        <a:buClrTx/>
                        <a:buSzTx/>
                        <a:buFontTx/>
                        <a:buNone/>
                        <a:tabLst/>
                        <a:defRPr/>
                      </a:pPr>
                      <a:r>
                        <a:rPr lang="en-AU" sz="1600" b="0" i="0" u="none" strike="noStrike" kern="1200" dirty="0">
                          <a:solidFill>
                            <a:srgbClr val="000000"/>
                          </a:solidFill>
                          <a:effectLst/>
                          <a:latin typeface="+mn-lt"/>
                          <a:ea typeface="+mn-ea"/>
                          <a:cs typeface="Segoe UI Light" panose="020B0502040204020203" pitchFamily="34" charset="0"/>
                        </a:rPr>
                        <a:t>A container inside the </a:t>
                      </a:r>
                      <a:r>
                        <a:rPr lang="en-AU" sz="1600" b="0" i="0" u="none" strike="noStrike" kern="1200" dirty="0" err="1">
                          <a:solidFill>
                            <a:srgbClr val="000000"/>
                          </a:solidFill>
                          <a:effectLst/>
                          <a:latin typeface="+mn-lt"/>
                          <a:ea typeface="+mn-ea"/>
                          <a:cs typeface="Segoe UI Light" panose="020B0502040204020203" pitchFamily="34" charset="0"/>
                        </a:rPr>
                        <a:t>statusbar</a:t>
                      </a:r>
                      <a:r>
                        <a:rPr lang="en-AU" sz="1600" b="0" i="0" u="none" strike="noStrike" kern="1200" dirty="0">
                          <a:solidFill>
                            <a:srgbClr val="000000"/>
                          </a:solidFill>
                          <a:effectLst/>
                          <a:latin typeface="+mn-lt"/>
                          <a:ea typeface="+mn-ea"/>
                          <a:cs typeface="Segoe UI Light" panose="020B0502040204020203" pitchFamily="34" charset="0"/>
                        </a:rPr>
                        <a:t> control that can hold a control</a:t>
                      </a:r>
                    </a:p>
                  </a:txBody>
                  <a:tcPr marL="9524" marR="9524" marT="95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lt1"/>
                    </a:solidFill>
                  </a:tcPr>
                </a:tc>
                <a:tc>
                  <a:txBody>
                    <a:bodyPr/>
                    <a:lstStyle/>
                    <a:p>
                      <a:pPr marL="0" algn="l" defTabSz="914400" rtl="0" eaLnBrk="1" latinLnBrk="0" hangingPunct="1"/>
                      <a:endParaRPr lang="en-US" sz="1600" kern="1200" dirty="0">
                        <a:gradFill>
                          <a:gsLst>
                            <a:gs pos="2917">
                              <a:schemeClr val="tx1"/>
                            </a:gs>
                            <a:gs pos="30000">
                              <a:schemeClr val="tx1"/>
                            </a:gs>
                          </a:gsLst>
                          <a:lin ang="5400000" scaled="0"/>
                        </a:gradFill>
                        <a:latin typeface="+mn-lt"/>
                        <a:ea typeface="+mn-ea"/>
                        <a:cs typeface="+mn-cs"/>
                      </a:endParaRPr>
                    </a:p>
                  </a:txBody>
                  <a:tcPr marL="182880" marR="1828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lt1"/>
                    </a:solidFill>
                  </a:tcPr>
                </a:tc>
                <a:tc>
                  <a:txBody>
                    <a:bodyPr/>
                    <a:lstStyle/>
                    <a:p>
                      <a:r>
                        <a:rPr lang="en-US" sz="1600" b="0" dirty="0">
                          <a:solidFill>
                            <a:srgbClr val="A9A9A9"/>
                          </a:solidFill>
                          <a:effectLst/>
                          <a:latin typeface="Consolas" panose="020B0609020204030204" pitchFamily="49" charset="0"/>
                        </a:rPr>
                        <a:t>&lt;</a:t>
                      </a:r>
                      <a:r>
                        <a:rPr lang="en-US" sz="1600" b="0" dirty="0" err="1">
                          <a:solidFill>
                            <a:schemeClr val="accent1"/>
                          </a:solidFill>
                          <a:effectLst/>
                          <a:latin typeface="Consolas" panose="020B0609020204030204" pitchFamily="49" charset="0"/>
                        </a:rPr>
                        <a:t>DockPanel</a:t>
                      </a:r>
                      <a:r>
                        <a:rPr lang="en-US" sz="1600" b="0" dirty="0">
                          <a:solidFill>
                            <a:srgbClr val="A9A9A9"/>
                          </a:solidFill>
                          <a:effectLst/>
                          <a:latin typeface="Consolas" panose="020B0609020204030204" pitchFamily="49" charset="0"/>
                        </a:rPr>
                        <a:t>&gt;</a:t>
                      </a:r>
                    </a:p>
                    <a:p>
                      <a:r>
                        <a:rPr lang="en-US" sz="1600" b="0" dirty="0">
                          <a:solidFill>
                            <a:srgbClr val="A9A9A9"/>
                          </a:solidFill>
                          <a:effectLst/>
                          <a:latin typeface="Consolas" panose="020B0609020204030204" pitchFamily="49" charset="0"/>
                        </a:rPr>
                        <a:t>    &lt;</a:t>
                      </a:r>
                      <a:r>
                        <a:rPr lang="en-US" sz="1600" b="0" dirty="0" err="1">
                          <a:solidFill>
                            <a:schemeClr val="accent1"/>
                          </a:solidFill>
                          <a:effectLst/>
                          <a:latin typeface="Consolas" panose="020B0609020204030204" pitchFamily="49" charset="0"/>
                        </a:rPr>
                        <a:t>StatusBar</a:t>
                      </a:r>
                      <a:r>
                        <a:rPr lang="en-US" sz="1600" b="0" dirty="0">
                          <a:solidFill>
                            <a:srgbClr val="A9A9A9"/>
                          </a:solidFill>
                          <a:effectLst/>
                          <a:latin typeface="Consolas" panose="020B0609020204030204" pitchFamily="49" charset="0"/>
                        </a:rPr>
                        <a:t> </a:t>
                      </a:r>
                      <a:r>
                        <a:rPr lang="en-US" sz="1600" b="0" dirty="0" err="1">
                          <a:solidFill>
                            <a:srgbClr val="00BCF2"/>
                          </a:solidFill>
                          <a:effectLst/>
                          <a:latin typeface="Consolas" panose="020B0609020204030204" pitchFamily="49" charset="0"/>
                        </a:rPr>
                        <a:t>DockPanel.Dock</a:t>
                      </a:r>
                      <a:r>
                        <a:rPr lang="en-US" sz="1600" b="0" dirty="0">
                          <a:solidFill>
                            <a:srgbClr val="A9A9A9"/>
                          </a:solidFill>
                          <a:effectLst/>
                          <a:latin typeface="Consolas" panose="020B0609020204030204" pitchFamily="49" charset="0"/>
                        </a:rPr>
                        <a:t>=</a:t>
                      </a:r>
                      <a:r>
                        <a:rPr lang="en-US" sz="1600" b="0" dirty="0">
                          <a:solidFill>
                            <a:srgbClr val="FF8C00"/>
                          </a:solidFill>
                          <a:effectLst/>
                          <a:latin typeface="Consolas" panose="020B0609020204030204" pitchFamily="49" charset="0"/>
                        </a:rPr>
                        <a:t>"Bottom"</a:t>
                      </a:r>
                      <a:r>
                        <a:rPr lang="en-US" sz="1600" b="0" dirty="0">
                          <a:solidFill>
                            <a:srgbClr val="A9A9A9"/>
                          </a:solidFill>
                          <a:effectLst/>
                          <a:latin typeface="Consolas" panose="020B0609020204030204" pitchFamily="49" charset="0"/>
                        </a:rPr>
                        <a:t>&gt;</a:t>
                      </a:r>
                    </a:p>
                    <a:p>
                      <a:r>
                        <a:rPr lang="en-US" sz="1600" b="0" dirty="0">
                          <a:solidFill>
                            <a:srgbClr val="A9A9A9"/>
                          </a:solidFill>
                          <a:effectLst/>
                          <a:latin typeface="Consolas" panose="020B0609020204030204" pitchFamily="49" charset="0"/>
                        </a:rPr>
                        <a:t>        &lt;</a:t>
                      </a:r>
                      <a:r>
                        <a:rPr lang="en-US" sz="1600" b="0" dirty="0" err="1">
                          <a:solidFill>
                            <a:schemeClr val="accent1"/>
                          </a:solidFill>
                          <a:effectLst/>
                          <a:latin typeface="Consolas" panose="020B0609020204030204" pitchFamily="49" charset="0"/>
                        </a:rPr>
                        <a:t>StatusBarItem</a:t>
                      </a:r>
                      <a:r>
                        <a:rPr lang="en-US" sz="1600" b="0" dirty="0">
                          <a:solidFill>
                            <a:srgbClr val="A9A9A9"/>
                          </a:solidFill>
                          <a:effectLst/>
                          <a:latin typeface="Consolas" panose="020B0609020204030204" pitchFamily="49" charset="0"/>
                        </a:rPr>
                        <a:t>/&gt;</a:t>
                      </a:r>
                    </a:p>
                    <a:p>
                      <a:r>
                        <a:rPr lang="en-US" sz="1600" b="0" dirty="0">
                          <a:solidFill>
                            <a:srgbClr val="A9A9A9"/>
                          </a:solidFill>
                          <a:effectLst/>
                          <a:latin typeface="Consolas" panose="020B0609020204030204" pitchFamily="49" charset="0"/>
                        </a:rPr>
                        <a:t>    &lt;/</a:t>
                      </a:r>
                      <a:r>
                        <a:rPr lang="en-US" sz="1600" b="0" dirty="0" err="1">
                          <a:solidFill>
                            <a:schemeClr val="accent1"/>
                          </a:solidFill>
                          <a:effectLst/>
                          <a:latin typeface="Consolas" panose="020B0609020204030204" pitchFamily="49" charset="0"/>
                        </a:rPr>
                        <a:t>StatusBar</a:t>
                      </a:r>
                      <a:r>
                        <a:rPr lang="en-US" sz="1600" b="0" dirty="0">
                          <a:solidFill>
                            <a:srgbClr val="A9A9A9"/>
                          </a:solidFill>
                          <a:effectLst/>
                          <a:latin typeface="Consolas" panose="020B0609020204030204" pitchFamily="49" charset="0"/>
                        </a:rPr>
                        <a:t>&gt;</a:t>
                      </a:r>
                    </a:p>
                    <a:p>
                      <a:r>
                        <a:rPr lang="en-US" sz="1600" b="0" dirty="0">
                          <a:solidFill>
                            <a:srgbClr val="A9A9A9"/>
                          </a:solidFill>
                          <a:effectLst/>
                          <a:latin typeface="Consolas" panose="020B0609020204030204" pitchFamily="49" charset="0"/>
                        </a:rPr>
                        <a:t>&lt;/</a:t>
                      </a:r>
                      <a:r>
                        <a:rPr lang="en-US" sz="1600" b="0" dirty="0" err="1">
                          <a:solidFill>
                            <a:schemeClr val="accent1"/>
                          </a:solidFill>
                          <a:effectLst/>
                          <a:latin typeface="Consolas" panose="020B0609020204030204" pitchFamily="49" charset="0"/>
                        </a:rPr>
                        <a:t>DockPanel</a:t>
                      </a:r>
                      <a:r>
                        <a:rPr lang="en-US" sz="1600" b="0" dirty="0">
                          <a:solidFill>
                            <a:srgbClr val="A9A9A9"/>
                          </a:solidFill>
                          <a:effectLst/>
                          <a:latin typeface="Consolas" panose="020B0609020204030204" pitchFamily="49" charset="0"/>
                        </a:rPr>
                        <a:t>&gt;</a:t>
                      </a:r>
                    </a:p>
                  </a:txBody>
                  <a:tcPr marL="18288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rgbClr val="2F2F2F"/>
                    </a:solidFill>
                  </a:tcPr>
                </a:tc>
                <a:extLst>
                  <a:ext uri="{0D108BD9-81ED-4DB2-BD59-A6C34878D82A}">
                    <a16:rowId xmlns:a16="http://schemas.microsoft.com/office/drawing/2014/main" val="4282282216"/>
                  </a:ext>
                </a:extLst>
              </a:tr>
            </a:tbl>
          </a:graphicData>
        </a:graphic>
      </p:graphicFrame>
      <p:pic>
        <p:nvPicPr>
          <p:cNvPr id="12" name="Picture 11">
            <a:extLst>
              <a:ext uri="{FF2B5EF4-FFF2-40B4-BE49-F238E27FC236}">
                <a16:creationId xmlns:a16="http://schemas.microsoft.com/office/drawing/2014/main" id="{9FAB9DE0-B6CB-4C88-897D-C166FC6F9FB3}"/>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040256" y="3428999"/>
            <a:ext cx="1938959" cy="631055"/>
          </a:xfrm>
          <a:prstGeom prst="rect">
            <a:avLst/>
          </a:prstGeom>
        </p:spPr>
      </p:pic>
      <p:pic>
        <p:nvPicPr>
          <p:cNvPr id="13" name="Picture 12">
            <a:extLst>
              <a:ext uri="{FF2B5EF4-FFF2-40B4-BE49-F238E27FC236}">
                <a16:creationId xmlns:a16="http://schemas.microsoft.com/office/drawing/2014/main" id="{59A89D49-CA2A-4812-9387-D89884DE1BDB}"/>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5040256" y="5675495"/>
            <a:ext cx="1938959" cy="400192"/>
          </a:xfrm>
          <a:prstGeom prst="rect">
            <a:avLst/>
          </a:prstGeom>
        </p:spPr>
      </p:pic>
    </p:spTree>
    <p:custDataLst>
      <p:tags r:id="rId1"/>
    </p:custDataLst>
    <p:extLst>
      <p:ext uri="{BB962C8B-B14F-4D97-AF65-F5344CB8AC3E}">
        <p14:creationId xmlns:p14="http://schemas.microsoft.com/office/powerpoint/2010/main" val="2655594440"/>
      </p:ext>
    </p:extLst>
  </p:cSld>
  <p:clrMapOvr>
    <a:masterClrMapping/>
  </p:clrMapOvr>
  <p:transition spd="slow"/>
</p:sld>
</file>

<file path=ppt/slides/slide4.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HIDDEN - Slide9">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2"/>
            </p:custDataLst>
          </p:nvPr>
        </p:nvSpPr>
        <p:spPr/>
        <p:txBody>
          <a:bodyPr/>
          <a:lstStyle/>
          <a:p>
            <a:r>
              <a:rPr lang="en-US"/>
              <a:t>Windows Presentation Framework Introduction</a:t>
            </a:r>
            <a:endParaRPr lang="en-US" dirty="0"/>
          </a:p>
        </p:txBody>
      </p:sp>
    </p:spTree>
    <p:custDataLst>
      <p:tags r:id="rId1"/>
    </p:custDataLst>
    <p:extLst>
      <p:ext uri="{BB962C8B-B14F-4D97-AF65-F5344CB8AC3E}">
        <p14:creationId xmlns:p14="http://schemas.microsoft.com/office/powerpoint/2010/main" val="2683990092"/>
      </p:ext>
    </p:extLst>
  </p:cSld>
  <p:clrMapOvr>
    <a:masterClrMapping/>
  </p:clrMapOvr>
  <p:transition spd="slow"/>
</p:sld>
</file>

<file path=ppt/slides/slide40.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dirty="0"/>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dirty="0"/>
              <a:t>Advanced GUI Design</a:t>
            </a:r>
          </a:p>
        </p:txBody>
      </p:sp>
      <p:pic>
        <p:nvPicPr>
          <p:cNvPr id="8" name="Demo 01" descr="A person standing in front of a screen.">
            <a:extLst>
              <a:ext uri="{FF2B5EF4-FFF2-40B4-BE49-F238E27FC236}">
                <a16:creationId xmlns:a16="http://schemas.microsoft.com/office/drawing/2014/main" id="{AED6BC03-7E9F-4619-A93A-9DB1E7CF91D3}"/>
              </a:ext>
            </a:extLst>
          </p:cNvPr>
          <p:cNvPicPr>
            <a:picLocks noGrp="1" noChangeAspect="1"/>
          </p:cNvPicPr>
          <p:nvPr>
            <p:ph type="pic" sz="quarter" idx="15"/>
            <p:custDataLst>
              <p:tags r:id="rId2"/>
            </p:custDataLst>
          </p:nvPr>
        </p:nvPicPr>
        <p:blipFill>
          <a:blip r:embed="rId5" cstate="email">
            <a:extLst>
              <a:ext uri="{28A0092B-C50C-407E-A947-70E740481C1C}">
                <a14:useLocalDpi xmlns:a14="http://schemas.microsoft.com/office/drawing/2010/main"/>
              </a:ext>
            </a:extLst>
          </a:blip>
          <a:srcRect t="5543" b="5543"/>
          <a:stretch>
            <a:fillRect/>
          </a:stretch>
        </p:blipFill>
        <p:spPr>
          <a:prstGeom prst="rect">
            <a:avLst/>
          </a:prstGeom>
        </p:spPr>
      </p:pic>
    </p:spTree>
    <p:custDataLst>
      <p:tags r:id="rId1"/>
    </p:custDataLst>
    <p:extLst>
      <p:ext uri="{BB962C8B-B14F-4D97-AF65-F5344CB8AC3E}">
        <p14:creationId xmlns:p14="http://schemas.microsoft.com/office/powerpoint/2010/main" val="3100324021"/>
      </p:ext>
    </p:extLst>
  </p:cSld>
  <p:clrMapOvr>
    <a:masterClrMapping/>
  </p:clrMapOvr>
  <p:transition spd="slow"/>
</p:sld>
</file>

<file path=ppt/slides/slide41.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dirty="0"/>
              <a:t>Questions?</a:t>
            </a:r>
          </a:p>
        </p:txBody>
      </p:sp>
      <p:sp>
        <p:nvSpPr>
          <p:cNvPr id="15" name="Text Placeholder 14">
            <a:extLst>
              <a:ext uri="{FF2B5EF4-FFF2-40B4-BE49-F238E27FC236}">
                <a16:creationId xmlns:a16="http://schemas.microsoft.com/office/drawing/2014/main" id="{6DAA8F88-5BE5-4DEB-B8E1-CCA52313CEB8}"/>
              </a:ext>
            </a:extLst>
          </p:cNvPr>
          <p:cNvSpPr>
            <a:spLocks noGrp="1"/>
          </p:cNvSpPr>
          <p:nvPr>
            <p:ph type="body" sz="quarter" idx="10"/>
          </p:nvPr>
        </p:nvSpPr>
        <p:spPr/>
        <p:txBody>
          <a:bodyPr/>
          <a:lstStyle/>
          <a:p>
            <a:endParaRPr lang="en-US" dirty="0"/>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prstGeom prst="rect">
            <a:avLst/>
          </a:prstGeom>
        </p:spPr>
      </p:pic>
    </p:spTree>
    <p:custDataLst>
      <p:tags r:id="rId1"/>
    </p:custDataLst>
    <p:extLst>
      <p:ext uri="{BB962C8B-B14F-4D97-AF65-F5344CB8AC3E}">
        <p14:creationId xmlns:p14="http://schemas.microsoft.com/office/powerpoint/2010/main" val="118869525"/>
      </p:ext>
    </p:extLst>
  </p:cSld>
  <p:clrMapOvr>
    <a:masterClrMapping/>
  </p:clrMapOvr>
  <p:transition spd="slow"/>
</p:sld>
</file>

<file path=ppt/slides/slide42.xml><?xml version="1.0" encoding="utf-8"?>
<p:sld xmlns:a16="http://schemas.microsoft.com/office/drawing/2014/main"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F4CB322-106D-4597-AD6E-DC7D761D1942}"/>
              </a:ext>
            </a:extLst>
          </p:cNvPr>
          <p:cNvSpPr>
            <a:spLocks noGrp="1"/>
          </p:cNvSpPr>
          <p:nvPr>
            <p:ph type="title"/>
          </p:nvPr>
        </p:nvSpPr>
        <p:spPr/>
        <p:txBody>
          <a:bodyPr/>
          <a:lstStyle/>
          <a:p>
            <a:r>
              <a:rPr lang="en-US" dirty="0"/>
              <a:t>Code Behind a Form</a:t>
            </a:r>
          </a:p>
        </p:txBody>
      </p:sp>
      <p:sp>
        <p:nvSpPr>
          <p:cNvPr id="10" name="Picture Placeholder 9">
            <a:extLst>
              <a:ext uri="{FF2B5EF4-FFF2-40B4-BE49-F238E27FC236}">
                <a16:creationId xmlns:a16="http://schemas.microsoft.com/office/drawing/2014/main" id="{BD3DB74B-603E-4FE1-BD4C-D85A62A70527}"/>
              </a:ext>
              <a:ext uri="{C183D7F6-B498-43B3-948B-1728B52AA6E4}">
                <adec:decorative xmlns:adec="http://schemas.microsoft.com/office/drawing/2017/decorative" val="1"/>
              </a:ext>
            </a:extLst>
          </p:cNvPr>
          <p:cNvSpPr>
            <a:spLocks noGrp="1"/>
          </p:cNvSpPr>
          <p:nvPr>
            <p:ph type="pic" sz="quarter" idx="15"/>
          </p:nvPr>
        </p:nvSpPr>
        <p:spPr/>
      </p:sp>
      <p:pic>
        <p:nvPicPr>
          <p:cNvPr id="8" name="Picture 5">
            <a:extLst>
              <a:ext uri="{FF2B5EF4-FFF2-40B4-BE49-F238E27FC236}">
                <a16:creationId xmlns:a16="http://schemas.microsoft.com/office/drawing/2014/main" id="{2A2DF49E-00C9-4A44-BD49-929AE40FFE99}"/>
              </a:ext>
              <a:ext uri="{C183D7F6-B498-43B3-948B-1728B52AA6E4}">
                <adec:decorative xmlns:adec="http://schemas.microsoft.com/office/drawing/2017/decorative" val="1"/>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5333682" y="10"/>
            <a:ext cx="6858000" cy="6861514"/>
          </a:xfrm>
          <a:prstGeom prst="rect">
            <a:avLst/>
          </a:prstGeom>
          <a:noFill/>
        </p:spPr>
      </p:pic>
    </p:spTree>
    <p:custDataLst>
      <p:tags r:id="rId1"/>
    </p:custDataLst>
    <p:extLst>
      <p:ext uri="{BB962C8B-B14F-4D97-AF65-F5344CB8AC3E}">
        <p14:creationId xmlns:p14="http://schemas.microsoft.com/office/powerpoint/2010/main" val="4048261989"/>
      </p:ext>
    </p:extLst>
  </p:cSld>
  <p:clrMapOvr>
    <a:masterClrMapping/>
  </p:clrMapOvr>
  <p:transition spd="slow"/>
</p:sld>
</file>

<file path=ppt/slides/slide43.xml><?xml version="1.0" encoding="utf-8"?>
<p:sld xmlns:a16="http://schemas.microsoft.com/office/drawing/2014/main" xmlns:a14="http://schemas.microsoft.com/office/drawing/2010/main" xmlns:asvg="http://schemas.microsoft.com/office/drawing/2016/SVG/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8CA85F2-81D0-4D35-8C18-1165AA45D3E0}"/>
              </a:ext>
            </a:extLst>
          </p:cNvPr>
          <p:cNvSpPr>
            <a:spLocks noGrp="1"/>
          </p:cNvSpPr>
          <p:nvPr>
            <p:ph type="title"/>
          </p:nvPr>
        </p:nvSpPr>
        <p:spPr>
          <a:prstGeom prst="rect">
            <a:avLst/>
          </a:prstGeom>
          <a:solidFill>
            <a:schemeClr val="bg1"/>
          </a:solidFill>
          <a:ln>
            <a:noFill/>
          </a:ln>
        </p:spPr>
        <p:txBody>
          <a:bodyPr wrap="square" anchor="t">
            <a:normAutofit/>
          </a:bodyPr>
          <a:lstStyle/>
          <a:p>
            <a:r>
              <a:rPr lang="en-US"/>
              <a:t>PowerShell as an Engine For WPF</a:t>
            </a:r>
            <a:endParaRPr lang="en-US" dirty="0"/>
          </a:p>
        </p:txBody>
      </p:sp>
      <p:sp>
        <p:nvSpPr>
          <p:cNvPr id="3" name="Rectangle 2" descr="Single gear">
            <a:extLst>
              <a:ext uri="{FF2B5EF4-FFF2-40B4-BE49-F238E27FC236}">
                <a16:creationId xmlns:a16="http://schemas.microsoft.com/office/drawing/2014/main" id="{1A5E366F-36C5-4376-84A9-D49DD96073F0}"/>
              </a:ext>
            </a:extLst>
          </p:cNvPr>
          <p:cNvSpPr/>
          <p:nvPr/>
        </p:nvSpPr>
        <p:spPr>
          <a:xfrm>
            <a:off x="2951157" y="1408114"/>
            <a:ext cx="667406" cy="667406"/>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sp>
        <p:nvSpPr>
          <p:cNvPr id="6" name="Freeform: Shape 5">
            <a:extLst>
              <a:ext uri="{FF2B5EF4-FFF2-40B4-BE49-F238E27FC236}">
                <a16:creationId xmlns:a16="http://schemas.microsoft.com/office/drawing/2014/main" id="{42FC9820-8CAF-42EC-874C-91B34E9BE970}"/>
              </a:ext>
            </a:extLst>
          </p:cNvPr>
          <p:cNvSpPr/>
          <p:nvPr/>
        </p:nvSpPr>
        <p:spPr>
          <a:xfrm>
            <a:off x="2331423" y="2194283"/>
            <a:ext cx="1906875" cy="715078"/>
          </a:xfrm>
          <a:custGeom>
            <a:avLst/>
            <a:gdLst>
              <a:gd name="connsiteX0" fmla="*/ 0 w 1906875"/>
              <a:gd name="connsiteY0" fmla="*/ 0 h 715078"/>
              <a:gd name="connsiteX1" fmla="*/ 1906875 w 1906875"/>
              <a:gd name="connsiteY1" fmla="*/ 0 h 715078"/>
              <a:gd name="connsiteX2" fmla="*/ 1906875 w 1906875"/>
              <a:gd name="connsiteY2" fmla="*/ 715078 h 715078"/>
              <a:gd name="connsiteX3" fmla="*/ 0 w 1906875"/>
              <a:gd name="connsiteY3" fmla="*/ 715078 h 715078"/>
              <a:gd name="connsiteX4" fmla="*/ 0 w 1906875"/>
              <a:gd name="connsiteY4" fmla="*/ 0 h 7150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6875" h="715078">
                <a:moveTo>
                  <a:pt x="0" y="0"/>
                </a:moveTo>
                <a:lnTo>
                  <a:pt x="1906875" y="0"/>
                </a:lnTo>
                <a:lnTo>
                  <a:pt x="1906875" y="715078"/>
                </a:lnTo>
                <a:lnTo>
                  <a:pt x="0" y="71507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2000" kern="1200" dirty="0"/>
              <a:t>PowerShell can be used as the engine behind the form</a:t>
            </a:r>
          </a:p>
        </p:txBody>
      </p:sp>
      <p:sp>
        <p:nvSpPr>
          <p:cNvPr id="9" name="Rectangle 8" descr="Quotes">
            <a:extLst>
              <a:ext uri="{FF2B5EF4-FFF2-40B4-BE49-F238E27FC236}">
                <a16:creationId xmlns:a16="http://schemas.microsoft.com/office/drawing/2014/main" id="{84B155E1-0A1E-43A8-BB1C-DCBF52EF8F03}"/>
              </a:ext>
            </a:extLst>
          </p:cNvPr>
          <p:cNvSpPr/>
          <p:nvPr/>
        </p:nvSpPr>
        <p:spPr>
          <a:xfrm>
            <a:off x="4238296" y="3948639"/>
            <a:ext cx="667406" cy="667406"/>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sp>
        <p:nvSpPr>
          <p:cNvPr id="10" name="Freeform: Shape 9">
            <a:extLst>
              <a:ext uri="{FF2B5EF4-FFF2-40B4-BE49-F238E27FC236}">
                <a16:creationId xmlns:a16="http://schemas.microsoft.com/office/drawing/2014/main" id="{CDA680AC-9973-4492-AE8A-D2CA7FC82C04}"/>
              </a:ext>
            </a:extLst>
          </p:cNvPr>
          <p:cNvSpPr/>
          <p:nvPr/>
        </p:nvSpPr>
        <p:spPr>
          <a:xfrm>
            <a:off x="3618563" y="4734808"/>
            <a:ext cx="1906875" cy="715078"/>
          </a:xfrm>
          <a:custGeom>
            <a:avLst/>
            <a:gdLst>
              <a:gd name="connsiteX0" fmla="*/ 0 w 1906875"/>
              <a:gd name="connsiteY0" fmla="*/ 0 h 715078"/>
              <a:gd name="connsiteX1" fmla="*/ 1906875 w 1906875"/>
              <a:gd name="connsiteY1" fmla="*/ 0 h 715078"/>
              <a:gd name="connsiteX2" fmla="*/ 1906875 w 1906875"/>
              <a:gd name="connsiteY2" fmla="*/ 715078 h 715078"/>
              <a:gd name="connsiteX3" fmla="*/ 0 w 1906875"/>
              <a:gd name="connsiteY3" fmla="*/ 715078 h 715078"/>
              <a:gd name="connsiteX4" fmla="*/ 0 w 1906875"/>
              <a:gd name="connsiteY4" fmla="*/ 0 h 7150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6875" h="715078">
                <a:moveTo>
                  <a:pt x="0" y="0"/>
                </a:moveTo>
                <a:lnTo>
                  <a:pt x="1906875" y="0"/>
                </a:lnTo>
                <a:lnTo>
                  <a:pt x="1906875" y="715078"/>
                </a:lnTo>
                <a:lnTo>
                  <a:pt x="0" y="71507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2000" kern="1200" dirty="0"/>
              <a:t>All form code should be written before you display the form</a:t>
            </a:r>
          </a:p>
        </p:txBody>
      </p:sp>
      <p:sp>
        <p:nvSpPr>
          <p:cNvPr id="13" name="Rectangle 12" descr="Check List">
            <a:extLst>
              <a:ext uri="{FF2B5EF4-FFF2-40B4-BE49-F238E27FC236}">
                <a16:creationId xmlns:a16="http://schemas.microsoft.com/office/drawing/2014/main" id="{B837A312-E0FE-4B30-840B-955F40C2948E}"/>
              </a:ext>
            </a:extLst>
          </p:cNvPr>
          <p:cNvSpPr/>
          <p:nvPr/>
        </p:nvSpPr>
        <p:spPr>
          <a:xfrm>
            <a:off x="1381734" y="3938231"/>
            <a:ext cx="667406" cy="667406"/>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sp>
        <p:nvSpPr>
          <p:cNvPr id="15" name="Freeform: Shape 14">
            <a:extLst>
              <a:ext uri="{FF2B5EF4-FFF2-40B4-BE49-F238E27FC236}">
                <a16:creationId xmlns:a16="http://schemas.microsoft.com/office/drawing/2014/main" id="{6A6ECA61-EFC4-46AA-822E-8B2FBC8C32DA}"/>
              </a:ext>
            </a:extLst>
          </p:cNvPr>
          <p:cNvSpPr/>
          <p:nvPr/>
        </p:nvSpPr>
        <p:spPr>
          <a:xfrm>
            <a:off x="762000" y="4724400"/>
            <a:ext cx="1906875" cy="715078"/>
          </a:xfrm>
          <a:custGeom>
            <a:avLst/>
            <a:gdLst>
              <a:gd name="connsiteX0" fmla="*/ 0 w 1906875"/>
              <a:gd name="connsiteY0" fmla="*/ 0 h 715078"/>
              <a:gd name="connsiteX1" fmla="*/ 1906875 w 1906875"/>
              <a:gd name="connsiteY1" fmla="*/ 0 h 715078"/>
              <a:gd name="connsiteX2" fmla="*/ 1906875 w 1906875"/>
              <a:gd name="connsiteY2" fmla="*/ 715078 h 715078"/>
              <a:gd name="connsiteX3" fmla="*/ 0 w 1906875"/>
              <a:gd name="connsiteY3" fmla="*/ 715078 h 715078"/>
              <a:gd name="connsiteX4" fmla="*/ 0 w 1906875"/>
              <a:gd name="connsiteY4" fmla="*/ 0 h 7150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6875" h="715078">
                <a:moveTo>
                  <a:pt x="0" y="0"/>
                </a:moveTo>
                <a:lnTo>
                  <a:pt x="1906875" y="0"/>
                </a:lnTo>
                <a:lnTo>
                  <a:pt x="1906875" y="715078"/>
                </a:lnTo>
                <a:lnTo>
                  <a:pt x="0" y="71507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2000" kern="1200" dirty="0"/>
              <a:t>Well documented MSDN for all controls</a:t>
            </a:r>
          </a:p>
        </p:txBody>
      </p:sp>
      <p:sp>
        <p:nvSpPr>
          <p:cNvPr id="17" name="Rectangle 16" descr="Group Brainstorm">
            <a:extLst>
              <a:ext uri="{FF2B5EF4-FFF2-40B4-BE49-F238E27FC236}">
                <a16:creationId xmlns:a16="http://schemas.microsoft.com/office/drawing/2014/main" id="{D6C83F93-A47C-4398-80AB-3E6771172DD6}"/>
              </a:ext>
            </a:extLst>
          </p:cNvPr>
          <p:cNvSpPr/>
          <p:nvPr/>
        </p:nvSpPr>
        <p:spPr>
          <a:xfrm>
            <a:off x="9448800" y="838808"/>
            <a:ext cx="667406" cy="667406"/>
          </a:xfrm>
          <a:prstGeom prst="rect">
            <a:avLst/>
          </a:prstGeom>
          <a:blipFill dpi="0" rotWithShape="1">
            <a:blip r:embed="rId11">
              <a:alphaModFix/>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dirty="0">
              <a:solidFill>
                <a:schemeClr val="dk1"/>
              </a:solidFill>
            </a:endParaRPr>
          </a:p>
        </p:txBody>
      </p:sp>
      <p:sp>
        <p:nvSpPr>
          <p:cNvPr id="18" name="Freeform: Shape 17">
            <a:extLst>
              <a:ext uri="{FF2B5EF4-FFF2-40B4-BE49-F238E27FC236}">
                <a16:creationId xmlns:a16="http://schemas.microsoft.com/office/drawing/2014/main" id="{28E1779A-3786-4CF1-8F1A-5292BB53CEB9}"/>
              </a:ext>
            </a:extLst>
          </p:cNvPr>
          <p:cNvSpPr/>
          <p:nvPr/>
        </p:nvSpPr>
        <p:spPr>
          <a:xfrm>
            <a:off x="8855342" y="1624975"/>
            <a:ext cx="1906875" cy="715078"/>
          </a:xfrm>
          <a:custGeom>
            <a:avLst/>
            <a:gdLst>
              <a:gd name="connsiteX0" fmla="*/ 0 w 1906875"/>
              <a:gd name="connsiteY0" fmla="*/ 0 h 715078"/>
              <a:gd name="connsiteX1" fmla="*/ 1906875 w 1906875"/>
              <a:gd name="connsiteY1" fmla="*/ 0 h 715078"/>
              <a:gd name="connsiteX2" fmla="*/ 1906875 w 1906875"/>
              <a:gd name="connsiteY2" fmla="*/ 715078 h 715078"/>
              <a:gd name="connsiteX3" fmla="*/ 0 w 1906875"/>
              <a:gd name="connsiteY3" fmla="*/ 715078 h 715078"/>
              <a:gd name="connsiteX4" fmla="*/ 0 w 1906875"/>
              <a:gd name="connsiteY4" fmla="*/ 0 h 7150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6875" h="715078">
                <a:moveTo>
                  <a:pt x="0" y="0"/>
                </a:moveTo>
                <a:lnTo>
                  <a:pt x="1906875" y="0"/>
                </a:lnTo>
                <a:lnTo>
                  <a:pt x="1906875" y="715078"/>
                </a:lnTo>
                <a:lnTo>
                  <a:pt x="0" y="71507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2000" kern="1200" dirty="0">
                <a:solidFill>
                  <a:schemeClr val="dk1"/>
                </a:solidFill>
              </a:rPr>
              <a:t>Advantage:</a:t>
            </a:r>
          </a:p>
        </p:txBody>
      </p:sp>
      <p:sp>
        <p:nvSpPr>
          <p:cNvPr id="19" name="Freeform: Shape 18">
            <a:extLst>
              <a:ext uri="{FF2B5EF4-FFF2-40B4-BE49-F238E27FC236}">
                <a16:creationId xmlns:a16="http://schemas.microsoft.com/office/drawing/2014/main" id="{C5CCF3FA-C902-441C-86FD-F435DBC71F61}"/>
              </a:ext>
            </a:extLst>
          </p:cNvPr>
          <p:cNvSpPr>
            <a:spLocks/>
          </p:cNvSpPr>
          <p:nvPr>
            <p:custDataLst>
              <p:tags r:id="rId2"/>
            </p:custDataLst>
          </p:nvPr>
        </p:nvSpPr>
        <p:spPr>
          <a:xfrm>
            <a:off x="8307798" y="2333217"/>
            <a:ext cx="3001963" cy="1205401"/>
          </a:xfrm>
          <a:custGeom>
            <a:avLst/>
            <a:gdLst>
              <a:gd name="connsiteX0" fmla="*/ 0 w 1906875"/>
              <a:gd name="connsiteY0" fmla="*/ 0 h 1205402"/>
              <a:gd name="connsiteX1" fmla="*/ 1906875 w 1906875"/>
              <a:gd name="connsiteY1" fmla="*/ 0 h 1205402"/>
              <a:gd name="connsiteX2" fmla="*/ 1906875 w 1906875"/>
              <a:gd name="connsiteY2" fmla="*/ 1205402 h 1205402"/>
              <a:gd name="connsiteX3" fmla="*/ 0 w 1906875"/>
              <a:gd name="connsiteY3" fmla="*/ 1205402 h 1205402"/>
              <a:gd name="connsiteX4" fmla="*/ 0 w 1906875"/>
              <a:gd name="connsiteY4" fmla="*/ 0 h 1205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6875" h="1205402">
                <a:moveTo>
                  <a:pt x="0" y="0"/>
                </a:moveTo>
                <a:lnTo>
                  <a:pt x="1906875" y="0"/>
                </a:lnTo>
                <a:lnTo>
                  <a:pt x="1906875" y="1205402"/>
                </a:lnTo>
                <a:lnTo>
                  <a:pt x="0" y="120540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lvl1pPr marL="310896" indent="-310896" algn="l" defTabSz="932688" rtl="0" eaLnBrk="1" latinLnBrk="0" hangingPunct="1">
              <a:buClr>
                <a:schemeClr val="tx1"/>
              </a:buClr>
              <a:buSzPct val="90000"/>
              <a:buFont typeface="Wingdings" panose="05000000000000000000" pitchFamily="2" charset="2"/>
              <a:buChar char=""/>
            </a:lvl1pPr>
            <a:lvl2pPr marL="621792" indent="-310896" algn="l" defTabSz="932688" rtl="0" eaLnBrk="1" latinLnBrk="0" hangingPunct="1">
              <a:buClr>
                <a:schemeClr val="tx1"/>
              </a:buClr>
              <a:buSzPct val="90000"/>
              <a:buFont typeface="Wingdings" panose="05000000000000000000" pitchFamily="2" charset="2"/>
              <a:buChar char=""/>
            </a:lvl2pPr>
            <a:lvl3pPr marL="932688" indent="-310896" algn="l" defTabSz="932688" rtl="0" eaLnBrk="1" latinLnBrk="0" hangingPunct="1">
              <a:buClr>
                <a:schemeClr val="tx1"/>
              </a:buClr>
              <a:buSzPct val="90000"/>
              <a:buFont typeface="Wingdings" panose="05000000000000000000" pitchFamily="2" charset="2"/>
              <a:buChar char=""/>
            </a:lvl3pPr>
            <a:lvl4pPr marL="1243584" indent="-310896" algn="l" defTabSz="932688" rtl="0" eaLnBrk="1" latinLnBrk="0" hangingPunct="1">
              <a:buClr>
                <a:schemeClr val="tx1"/>
              </a:buClr>
              <a:buSzPct val="90000"/>
              <a:buFont typeface="Wingdings" panose="05000000000000000000" pitchFamily="2" charset="2"/>
              <a:buChar char=""/>
            </a:lvl4pPr>
            <a:lvl5pPr marL="1554480" indent="-329184" algn="l" defTabSz="932688" rtl="0" eaLnBrk="1" latinLnBrk="0" hangingPunct="1">
              <a:buClr>
                <a:schemeClr val="tx1"/>
              </a:buClr>
              <a:buSzPct val="90000"/>
              <a:buFont typeface="Wingdings" panose="05000000000000000000" pitchFamily="2" charset="2"/>
              <a:buChar char=""/>
            </a:lvl5pPr>
            <a:lvl6pPr marL="310896" indent="-310896" algn="l" defTabSz="932688" rtl="0" eaLnBrk="1" latinLnBrk="0" hangingPunct="1">
              <a:buSzPct val="100000"/>
              <a:buFont typeface="+mj-lt"/>
              <a:buAutoNum type="arabicPeriod"/>
            </a:lvl6pPr>
            <a:lvl7pPr marL="621792" indent="-310896" algn="l" defTabSz="932688" rtl="0" eaLnBrk="1" latinLnBrk="0" hangingPunct="1">
              <a:buSzPct val="90000"/>
              <a:buFont typeface="+mj-lt"/>
              <a:buAutoNum type="alphaLcPeriod"/>
            </a:lvl7pPr>
          </a:lstStyle>
          <a:p>
            <a:pPr marL="171450" indent="-171450" algn="ctr" defTabSz="488950">
              <a:spcBef>
                <a:spcPct val="0"/>
              </a:spcBef>
              <a:spcAft>
                <a:spcPct val="35000"/>
              </a:spcAft>
              <a:buFont typeface="Arial" panose="020B0604020202020204" pitchFamily="34" charset="0"/>
              <a:buChar char="•"/>
            </a:pPr>
            <a:r>
              <a:rPr lang="en-US" sz="1700" dirty="0">
                <a:solidFill>
                  <a:schemeClr val="dk1"/>
                </a:solidFill>
              </a:rPr>
              <a:t>No need to learn other language to Power great visual forms</a:t>
            </a:r>
          </a:p>
        </p:txBody>
      </p:sp>
      <p:sp>
        <p:nvSpPr>
          <p:cNvPr id="20" name="Rectangle 19" descr="Disconnected">
            <a:extLst>
              <a:ext uri="{FF2B5EF4-FFF2-40B4-BE49-F238E27FC236}">
                <a16:creationId xmlns:a16="http://schemas.microsoft.com/office/drawing/2014/main" id="{4AD79F9A-7174-4BD7-89AB-97B471FCDF9A}"/>
              </a:ext>
            </a:extLst>
          </p:cNvPr>
          <p:cNvSpPr/>
          <p:nvPr/>
        </p:nvSpPr>
        <p:spPr>
          <a:xfrm>
            <a:off x="9549278" y="3434255"/>
            <a:ext cx="667406" cy="667406"/>
          </a:xfrm>
          <a:prstGeom prst="rect">
            <a:avLst/>
          </a:prstGeom>
          <a: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a:solidFill>
                <a:schemeClr val="dk1"/>
              </a:solidFill>
            </a:endParaRPr>
          </a:p>
        </p:txBody>
      </p:sp>
      <p:sp>
        <p:nvSpPr>
          <p:cNvPr id="21" name="Freeform: Shape 20">
            <a:extLst>
              <a:ext uri="{FF2B5EF4-FFF2-40B4-BE49-F238E27FC236}">
                <a16:creationId xmlns:a16="http://schemas.microsoft.com/office/drawing/2014/main" id="{2490C363-0C61-4D32-995D-66AC279E297D}"/>
              </a:ext>
            </a:extLst>
          </p:cNvPr>
          <p:cNvSpPr>
            <a:spLocks/>
          </p:cNvSpPr>
          <p:nvPr/>
        </p:nvSpPr>
        <p:spPr>
          <a:xfrm>
            <a:off x="8929544" y="4220422"/>
            <a:ext cx="1906874" cy="715079"/>
          </a:xfrm>
          <a:custGeom>
            <a:avLst/>
            <a:gdLst>
              <a:gd name="connsiteX0" fmla="*/ 0 w 1906875"/>
              <a:gd name="connsiteY0" fmla="*/ 0 h 715078"/>
              <a:gd name="connsiteX1" fmla="*/ 1906875 w 1906875"/>
              <a:gd name="connsiteY1" fmla="*/ 0 h 715078"/>
              <a:gd name="connsiteX2" fmla="*/ 1906875 w 1906875"/>
              <a:gd name="connsiteY2" fmla="*/ 715078 h 715078"/>
              <a:gd name="connsiteX3" fmla="*/ 0 w 1906875"/>
              <a:gd name="connsiteY3" fmla="*/ 715078 h 715078"/>
              <a:gd name="connsiteX4" fmla="*/ 0 w 1906875"/>
              <a:gd name="connsiteY4" fmla="*/ 0 h 7150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6875" h="715078">
                <a:moveTo>
                  <a:pt x="0" y="0"/>
                </a:moveTo>
                <a:lnTo>
                  <a:pt x="1906875" y="0"/>
                </a:lnTo>
                <a:lnTo>
                  <a:pt x="1906875" y="715078"/>
                </a:lnTo>
                <a:lnTo>
                  <a:pt x="0" y="71507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2000" kern="1200" dirty="0">
                <a:solidFill>
                  <a:schemeClr val="dk1"/>
                </a:solidFill>
              </a:rPr>
              <a:t>Disadvantage:</a:t>
            </a:r>
          </a:p>
        </p:txBody>
      </p:sp>
      <p:sp>
        <p:nvSpPr>
          <p:cNvPr id="22" name="Freeform: Shape 21">
            <a:extLst>
              <a:ext uri="{FF2B5EF4-FFF2-40B4-BE49-F238E27FC236}">
                <a16:creationId xmlns:a16="http://schemas.microsoft.com/office/drawing/2014/main" id="{45E39833-027B-4291-824D-3FC8E83A0399}"/>
              </a:ext>
            </a:extLst>
          </p:cNvPr>
          <p:cNvSpPr/>
          <p:nvPr/>
        </p:nvSpPr>
        <p:spPr>
          <a:xfrm>
            <a:off x="7620000" y="4928662"/>
            <a:ext cx="4419600" cy="1205402"/>
          </a:xfrm>
          <a:custGeom>
            <a:avLst/>
            <a:gdLst>
              <a:gd name="connsiteX0" fmla="*/ 0 w 1906875"/>
              <a:gd name="connsiteY0" fmla="*/ 0 h 1205402"/>
              <a:gd name="connsiteX1" fmla="*/ 1906875 w 1906875"/>
              <a:gd name="connsiteY1" fmla="*/ 0 h 1205402"/>
              <a:gd name="connsiteX2" fmla="*/ 1906875 w 1906875"/>
              <a:gd name="connsiteY2" fmla="*/ 1205402 h 1205402"/>
              <a:gd name="connsiteX3" fmla="*/ 0 w 1906875"/>
              <a:gd name="connsiteY3" fmla="*/ 1205402 h 1205402"/>
              <a:gd name="connsiteX4" fmla="*/ 0 w 1906875"/>
              <a:gd name="connsiteY4" fmla="*/ 0 h 1205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6875" h="1205402">
                <a:moveTo>
                  <a:pt x="0" y="0"/>
                </a:moveTo>
                <a:lnTo>
                  <a:pt x="1906875" y="0"/>
                </a:lnTo>
                <a:lnTo>
                  <a:pt x="1906875" y="1205402"/>
                </a:lnTo>
                <a:lnTo>
                  <a:pt x="0" y="120540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171450" lvl="0" indent="-171450" algn="ctr" defTabSz="488950">
              <a:lnSpc>
                <a:spcPct val="100000"/>
              </a:lnSpc>
              <a:spcBef>
                <a:spcPct val="0"/>
              </a:spcBef>
              <a:spcAft>
                <a:spcPct val="35000"/>
              </a:spcAft>
              <a:buFont typeface="Arial" panose="020B0604020202020204" pitchFamily="34" charset="0"/>
              <a:buChar char="•"/>
            </a:pPr>
            <a:r>
              <a:rPr lang="en-US" kern="1200" dirty="0">
                <a:solidFill>
                  <a:schemeClr val="dk1"/>
                </a:solidFill>
              </a:rPr>
              <a:t>No debugger available (Shell access lockout while form is visible)</a:t>
            </a:r>
          </a:p>
          <a:p>
            <a:pPr marL="171450" lvl="0" indent="-171450" algn="ctr" defTabSz="488950">
              <a:lnSpc>
                <a:spcPct val="100000"/>
              </a:lnSpc>
              <a:spcBef>
                <a:spcPct val="0"/>
              </a:spcBef>
              <a:spcAft>
                <a:spcPct val="35000"/>
              </a:spcAft>
              <a:buFont typeface="Arial" panose="020B0604020202020204" pitchFamily="34" charset="0"/>
              <a:buChar char="•"/>
            </a:pPr>
            <a:r>
              <a:rPr lang="en-US" kern="1200" dirty="0">
                <a:solidFill>
                  <a:schemeClr val="dk1"/>
                </a:solidFill>
              </a:rPr>
              <a:t>PowerShell has no native form refresh as an asynchronous task</a:t>
            </a:r>
          </a:p>
        </p:txBody>
      </p:sp>
    </p:spTree>
    <p:custDataLst>
      <p:tags r:id="rId1"/>
    </p:custDataLst>
    <p:extLst>
      <p:ext uri="{BB962C8B-B14F-4D97-AF65-F5344CB8AC3E}">
        <p14:creationId xmlns:p14="http://schemas.microsoft.com/office/powerpoint/2010/main" val="319018724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p:bldP spid="20" grpId="0" animBg="1"/>
      <p:bldP spid="21" grpId="0"/>
      <p:bldP spid="22" grpId="0"/>
    </p:bldLst>
  </p:timing>
</p:sld>
</file>

<file path=ppt/slides/slide44.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743E29-3932-4EB8-86D4-F83F46D63AC3}"/>
              </a:ext>
            </a:extLst>
          </p:cNvPr>
          <p:cNvSpPr>
            <a:spLocks noGrp="1"/>
          </p:cNvSpPr>
          <p:nvPr>
            <p:ph type="title"/>
          </p:nvPr>
        </p:nvSpPr>
        <p:spPr/>
        <p:txBody>
          <a:bodyPr/>
          <a:lstStyle/>
          <a:p>
            <a:r>
              <a:rPr lang="en-US"/>
              <a:t>Control Properties</a:t>
            </a:r>
            <a:endParaRPr lang="en-US" dirty="0"/>
          </a:p>
        </p:txBody>
      </p:sp>
      <p:sp>
        <p:nvSpPr>
          <p:cNvPr id="10" name="Subtitle 9">
            <a:extLst>
              <a:ext uri="{FF2B5EF4-FFF2-40B4-BE49-F238E27FC236}">
                <a16:creationId xmlns:a16="http://schemas.microsoft.com/office/drawing/2014/main" id="{4EFA7A2A-540F-43F4-9048-0EACD352C437}"/>
              </a:ext>
            </a:extLst>
          </p:cNvPr>
          <p:cNvSpPr>
            <a:spLocks noGrp="1"/>
          </p:cNvSpPr>
          <p:nvPr>
            <p:ph type="subTitle" idx="1"/>
          </p:nvPr>
        </p:nvSpPr>
        <p:spPr/>
        <p:txBody>
          <a:bodyPr/>
          <a:lstStyle/>
          <a:p>
            <a:r>
              <a:rPr lang="en-US" dirty="0"/>
              <a:t>Controls have Properties you can change / update</a:t>
            </a:r>
          </a:p>
        </p:txBody>
      </p:sp>
      <p:sp>
        <p:nvSpPr>
          <p:cNvPr id="7" name="Content Placeholder 6">
            <a:extLst>
              <a:ext uri="{FF2B5EF4-FFF2-40B4-BE49-F238E27FC236}">
                <a16:creationId xmlns:a16="http://schemas.microsoft.com/office/drawing/2014/main" id="{9303A972-FED5-45E8-854F-91FC6AC8682A}"/>
              </a:ext>
            </a:extLst>
          </p:cNvPr>
          <p:cNvSpPr>
            <a:spLocks noGrp="1"/>
          </p:cNvSpPr>
          <p:nvPr>
            <p:ph sz="quarter" idx="13"/>
          </p:nvPr>
        </p:nvSpPr>
        <p:spPr/>
        <p:txBody>
          <a:bodyPr/>
          <a:lstStyle/>
          <a:p>
            <a:r>
              <a:rPr lang="en-US" dirty="0"/>
              <a:t>Use </a:t>
            </a:r>
            <a:r>
              <a:rPr lang="en-US" b="1" dirty="0"/>
              <a:t>Get-member</a:t>
            </a:r>
            <a:r>
              <a:rPr lang="en-US" dirty="0"/>
              <a:t> to view Property types</a:t>
            </a:r>
          </a:p>
        </p:txBody>
      </p:sp>
      <p:sp>
        <p:nvSpPr>
          <p:cNvPr id="6" name="Code Box">
            <a:extLst>
              <a:ext uri="{FF2B5EF4-FFF2-40B4-BE49-F238E27FC236}">
                <a16:creationId xmlns:a16="http://schemas.microsoft.com/office/drawing/2014/main" id="{2A0549CE-2EE0-4B10-9C62-1F5857D11F46}"/>
              </a:ext>
            </a:extLst>
          </p:cNvPr>
          <p:cNvSpPr/>
          <p:nvPr>
            <p:custDataLst>
              <p:tags r:id="rId2"/>
            </p:custDataLst>
          </p:nvPr>
        </p:nvSpPr>
        <p:spPr>
          <a:xfrm>
            <a:off x="655638" y="1905001"/>
            <a:ext cx="10880725" cy="4322764"/>
          </a:xfrm>
          <a:prstGeom prst="rect">
            <a:avLst/>
          </a:prstGeom>
          <a:solidFill>
            <a:srgbClr val="012456"/>
          </a:solidFill>
        </p:spPr>
        <p:txBody>
          <a:bodyPr wrap="square">
            <a:noAutofit/>
          </a:bodyPr>
          <a:lstStyle/>
          <a:p>
            <a:r>
              <a:rPr lang="en-US" sz="1900" dirty="0">
                <a:solidFill>
                  <a:srgbClr val="F5F5F5"/>
                </a:solidFill>
                <a:latin typeface="Lucida Console" panose="020B0609040504020204" pitchFamily="49" charset="0"/>
              </a:rPr>
              <a:t>PS C:\&gt; </a:t>
            </a:r>
            <a:r>
              <a:rPr lang="en-US" sz="1900" dirty="0">
                <a:solidFill>
                  <a:srgbClr val="FF4500"/>
                </a:solidFill>
                <a:latin typeface="Lucida Console" panose="020B0609040504020204" pitchFamily="49" charset="0"/>
              </a:rPr>
              <a:t>$</a:t>
            </a:r>
            <a:r>
              <a:rPr lang="en-US" sz="1900" dirty="0" err="1">
                <a:solidFill>
                  <a:srgbClr val="FF4500"/>
                </a:solidFill>
                <a:latin typeface="Lucida Console" panose="020B0609040504020204" pitchFamily="49" charset="0"/>
              </a:rPr>
              <a:t>Gui</a:t>
            </a:r>
            <a:r>
              <a:rPr lang="en-US" sz="1900" dirty="0" err="1">
                <a:solidFill>
                  <a:srgbClr val="D3D3D3"/>
                </a:solidFill>
                <a:latin typeface="Lucida Console" panose="020B0609040504020204" pitchFamily="49" charset="0"/>
              </a:rPr>
              <a:t>.</a:t>
            </a:r>
            <a:r>
              <a:rPr lang="en-US" sz="1900" dirty="0" err="1">
                <a:solidFill>
                  <a:srgbClr val="F5F5F5"/>
                </a:solidFill>
                <a:latin typeface="Lucida Console" panose="020B0609040504020204" pitchFamily="49" charset="0"/>
              </a:rPr>
              <a:t>Inputtext</a:t>
            </a:r>
            <a:r>
              <a:rPr lang="en-US" sz="1900" dirty="0" err="1">
                <a:solidFill>
                  <a:srgbClr val="D3D3D3"/>
                </a:solidFill>
                <a:latin typeface="Lucida Console" panose="020B0609040504020204" pitchFamily="49" charset="0"/>
              </a:rPr>
              <a:t>.</a:t>
            </a:r>
            <a:r>
              <a:rPr lang="en-US" sz="1900" dirty="0" err="1">
                <a:solidFill>
                  <a:srgbClr val="F5F5F5"/>
                </a:solidFill>
                <a:latin typeface="Lucida Console" panose="020B0609040504020204" pitchFamily="49" charset="0"/>
              </a:rPr>
              <a:t>gettype</a:t>
            </a:r>
            <a:r>
              <a:rPr lang="en-US" sz="1900" dirty="0">
                <a:solidFill>
                  <a:srgbClr val="F5F5F5"/>
                </a:solidFill>
                <a:latin typeface="Lucida Console" panose="020B0609040504020204" pitchFamily="49" charset="0"/>
              </a:rPr>
              <a:t>().</a:t>
            </a:r>
            <a:r>
              <a:rPr lang="en-US" sz="1900" dirty="0" err="1">
                <a:solidFill>
                  <a:srgbClr val="F5F5F5"/>
                </a:solidFill>
                <a:latin typeface="Lucida Console" panose="020B0609040504020204" pitchFamily="49" charset="0"/>
              </a:rPr>
              <a:t>fullname</a:t>
            </a:r>
            <a:endParaRPr lang="en-US" sz="1900" dirty="0">
              <a:solidFill>
                <a:srgbClr val="F5F5F5"/>
              </a:solidFill>
              <a:latin typeface="Lucida Console" panose="020B0609040504020204" pitchFamily="49" charset="0"/>
            </a:endParaRPr>
          </a:p>
          <a:p>
            <a:r>
              <a:rPr lang="en-US" sz="1900" dirty="0">
                <a:solidFill>
                  <a:srgbClr val="F5F5F5"/>
                </a:solidFill>
                <a:latin typeface="Lucida Console" panose="020B0609040504020204" pitchFamily="49" charset="0"/>
              </a:rPr>
              <a:t>&gt; </a:t>
            </a:r>
            <a:r>
              <a:rPr lang="en-US" sz="1900" dirty="0" err="1">
                <a:solidFill>
                  <a:srgbClr val="F5F5F5"/>
                </a:solidFill>
                <a:latin typeface="Lucida Console" panose="020B0609040504020204" pitchFamily="49" charset="0"/>
              </a:rPr>
              <a:t>System.Windows.Controls.textBox</a:t>
            </a:r>
            <a:endParaRPr lang="en-US" sz="1900" dirty="0">
              <a:solidFill>
                <a:srgbClr val="F5F5F5"/>
              </a:solidFill>
              <a:latin typeface="Lucida Console" panose="020B0609040504020204" pitchFamily="49" charset="0"/>
            </a:endParaRPr>
          </a:p>
          <a:p>
            <a:endParaRPr lang="en-US" sz="1900" dirty="0">
              <a:solidFill>
                <a:srgbClr val="F5F5F5"/>
              </a:solidFill>
              <a:latin typeface="Lucida Console" panose="020B0609040504020204" pitchFamily="49" charset="0"/>
            </a:endParaRPr>
          </a:p>
          <a:p>
            <a:r>
              <a:rPr lang="en-US" sz="1900" dirty="0">
                <a:solidFill>
                  <a:srgbClr val="F5F5F5"/>
                </a:solidFill>
                <a:latin typeface="Lucida Console" panose="020B0609040504020204" pitchFamily="49" charset="0"/>
              </a:rPr>
              <a:t>PS C:\&gt; </a:t>
            </a:r>
            <a:r>
              <a:rPr lang="en-US" sz="1900" dirty="0">
                <a:solidFill>
                  <a:srgbClr val="FF4500"/>
                </a:solidFill>
                <a:latin typeface="Lucida Console" panose="020B0609040504020204" pitchFamily="49" charset="0"/>
              </a:rPr>
              <a:t>$</a:t>
            </a:r>
            <a:r>
              <a:rPr lang="en-US" sz="1900" dirty="0" err="1">
                <a:solidFill>
                  <a:srgbClr val="FF4500"/>
                </a:solidFill>
                <a:latin typeface="Lucida Console" panose="020B0609040504020204" pitchFamily="49" charset="0"/>
              </a:rPr>
              <a:t>Gui</a:t>
            </a:r>
            <a:r>
              <a:rPr lang="en-US" sz="1900" dirty="0" err="1">
                <a:solidFill>
                  <a:srgbClr val="D3D3D3"/>
                </a:solidFill>
                <a:latin typeface="Lucida Console" panose="020B0609040504020204" pitchFamily="49" charset="0"/>
              </a:rPr>
              <a:t>.</a:t>
            </a:r>
            <a:r>
              <a:rPr lang="en-US" sz="1900" dirty="0" err="1">
                <a:solidFill>
                  <a:srgbClr val="F5F5F5"/>
                </a:solidFill>
                <a:latin typeface="Lucida Console" panose="020B0609040504020204" pitchFamily="49" charset="0"/>
              </a:rPr>
              <a:t>Inputtext</a:t>
            </a:r>
            <a:r>
              <a:rPr lang="en-US" sz="1900" dirty="0">
                <a:solidFill>
                  <a:srgbClr val="F5F5F5"/>
                </a:solidFill>
                <a:latin typeface="Lucida Console" panose="020B0609040504020204" pitchFamily="49" charset="0"/>
              </a:rPr>
              <a:t> </a:t>
            </a:r>
            <a:r>
              <a:rPr lang="en-US" sz="1900" dirty="0">
                <a:solidFill>
                  <a:srgbClr val="D3D3D3"/>
                </a:solidFill>
                <a:latin typeface="Lucida Console" panose="020B0609040504020204" pitchFamily="49" charset="0"/>
              </a:rPr>
              <a:t>|</a:t>
            </a:r>
            <a:r>
              <a:rPr lang="en-US" sz="1900" dirty="0">
                <a:solidFill>
                  <a:srgbClr val="F5F5F5"/>
                </a:solidFill>
                <a:latin typeface="Lucida Console" panose="020B0609040504020204" pitchFamily="49" charset="0"/>
              </a:rPr>
              <a:t> </a:t>
            </a:r>
            <a:r>
              <a:rPr lang="en-US" sz="1900" dirty="0">
                <a:solidFill>
                  <a:srgbClr val="E0FFFF"/>
                </a:solidFill>
                <a:latin typeface="Lucida Console" panose="020B0609040504020204" pitchFamily="49" charset="0"/>
              </a:rPr>
              <a:t>Get-Member</a:t>
            </a:r>
            <a:r>
              <a:rPr lang="en-US" sz="1900" dirty="0">
                <a:solidFill>
                  <a:srgbClr val="F5F5F5"/>
                </a:solidFill>
                <a:latin typeface="Lucida Console" panose="020B0609040504020204" pitchFamily="49" charset="0"/>
              </a:rPr>
              <a:t> </a:t>
            </a:r>
            <a:r>
              <a:rPr lang="en-US" sz="1900" dirty="0">
                <a:solidFill>
                  <a:srgbClr val="FFE4B5"/>
                </a:solidFill>
                <a:latin typeface="Lucida Console" panose="020B0609040504020204" pitchFamily="49" charset="0"/>
              </a:rPr>
              <a:t>-Type</a:t>
            </a:r>
            <a:r>
              <a:rPr lang="en-US" sz="1900" dirty="0">
                <a:solidFill>
                  <a:srgbClr val="F5F5F5"/>
                </a:solidFill>
                <a:latin typeface="Lucida Console" panose="020B0609040504020204" pitchFamily="49" charset="0"/>
              </a:rPr>
              <a:t> </a:t>
            </a:r>
            <a:r>
              <a:rPr lang="en-US" sz="1900" dirty="0">
                <a:solidFill>
                  <a:srgbClr val="EE82EE"/>
                </a:solidFill>
                <a:latin typeface="Lucida Console" panose="020B0609040504020204" pitchFamily="49" charset="0"/>
              </a:rPr>
              <a:t>Property</a:t>
            </a:r>
            <a:r>
              <a:rPr lang="en-US" sz="1900" dirty="0">
                <a:solidFill>
                  <a:srgbClr val="F5F5F5"/>
                </a:solidFill>
                <a:latin typeface="Lucida Console" panose="020B0609040504020204" pitchFamily="49" charset="0"/>
              </a:rPr>
              <a:t> </a:t>
            </a:r>
            <a:r>
              <a:rPr lang="en-US" sz="1900" dirty="0">
                <a:solidFill>
                  <a:srgbClr val="FFE4B5"/>
                </a:solidFill>
                <a:latin typeface="Lucida Console" panose="020B0609040504020204" pitchFamily="49" charset="0"/>
              </a:rPr>
              <a:t>-name</a:t>
            </a:r>
            <a:r>
              <a:rPr lang="en-US" sz="1900" dirty="0">
                <a:solidFill>
                  <a:srgbClr val="F5F5F5"/>
                </a:solidFill>
                <a:latin typeface="Lucida Console" panose="020B0609040504020204" pitchFamily="49" charset="0"/>
              </a:rPr>
              <a:t> </a:t>
            </a:r>
            <a:r>
              <a:rPr lang="en-US" sz="1900" dirty="0">
                <a:solidFill>
                  <a:srgbClr val="EE82EE"/>
                </a:solidFill>
                <a:latin typeface="Lucida Console" panose="020B0609040504020204" pitchFamily="49" charset="0"/>
              </a:rPr>
              <a:t>*Text* </a:t>
            </a:r>
          </a:p>
          <a:p>
            <a:r>
              <a:rPr lang="en-US" sz="1900" dirty="0">
                <a:solidFill>
                  <a:srgbClr val="F5F5F5"/>
                </a:solidFill>
                <a:latin typeface="Lucida Console" panose="020B0609040504020204" pitchFamily="49" charset="0"/>
              </a:rPr>
              <a:t>&gt; Name               </a:t>
            </a:r>
            <a:r>
              <a:rPr lang="en-US" sz="1900" dirty="0" err="1">
                <a:solidFill>
                  <a:srgbClr val="F5F5F5"/>
                </a:solidFill>
                <a:latin typeface="Lucida Console" panose="020B0609040504020204" pitchFamily="49" charset="0"/>
              </a:rPr>
              <a:t>MemberType</a:t>
            </a:r>
            <a:r>
              <a:rPr lang="en-US" sz="1900" dirty="0">
                <a:solidFill>
                  <a:srgbClr val="F5F5F5"/>
                </a:solidFill>
                <a:latin typeface="Lucida Console" panose="020B0609040504020204" pitchFamily="49" charset="0"/>
              </a:rPr>
              <a:t> Definition</a:t>
            </a:r>
          </a:p>
          <a:p>
            <a:r>
              <a:rPr lang="en-US" sz="1900" dirty="0">
                <a:solidFill>
                  <a:srgbClr val="F5F5F5"/>
                </a:solidFill>
                <a:latin typeface="Lucida Console" panose="020B0609040504020204" pitchFamily="49" charset="0"/>
              </a:rPr>
              <a:t>&gt; ----               ---------- ----------</a:t>
            </a:r>
          </a:p>
          <a:p>
            <a:r>
              <a:rPr lang="en-US" sz="1900" dirty="0">
                <a:solidFill>
                  <a:srgbClr val="F5F5F5"/>
                </a:solidFill>
                <a:latin typeface="Lucida Console" panose="020B0609040504020204" pitchFamily="49" charset="0"/>
              </a:rPr>
              <a:t>&gt; </a:t>
            </a:r>
            <a:r>
              <a:rPr lang="en-US" sz="1900" dirty="0" err="1">
                <a:solidFill>
                  <a:srgbClr val="F5F5F5"/>
                </a:solidFill>
                <a:latin typeface="Lucida Console" panose="020B0609040504020204" pitchFamily="49" charset="0"/>
              </a:rPr>
              <a:t>ContextMenu</a:t>
            </a:r>
            <a:r>
              <a:rPr lang="en-US" sz="1900" dirty="0">
                <a:solidFill>
                  <a:srgbClr val="F5F5F5"/>
                </a:solidFill>
                <a:latin typeface="Lucida Console" panose="020B0609040504020204" pitchFamily="49" charset="0"/>
              </a:rPr>
              <a:t>        Property   </a:t>
            </a:r>
            <a:r>
              <a:rPr lang="en-US" sz="1900" dirty="0" err="1">
                <a:solidFill>
                  <a:srgbClr val="F5F5F5"/>
                </a:solidFill>
                <a:latin typeface="Lucida Console" panose="020B0609040504020204" pitchFamily="49" charset="0"/>
              </a:rPr>
              <a:t>System.Windows.Controls.ContextMenu</a:t>
            </a:r>
            <a:r>
              <a:rPr lang="en-US" sz="1900" dirty="0">
                <a:solidFill>
                  <a:srgbClr val="F5F5F5"/>
                </a:solidFill>
                <a:latin typeface="Lucida Console" panose="020B0609040504020204" pitchFamily="49" charset="0"/>
              </a:rPr>
              <a:t> ...</a:t>
            </a:r>
          </a:p>
          <a:p>
            <a:r>
              <a:rPr lang="en-US" sz="1900" dirty="0">
                <a:solidFill>
                  <a:srgbClr val="F5F5F5"/>
                </a:solidFill>
                <a:latin typeface="Lucida Console" panose="020B0609040504020204" pitchFamily="49" charset="0"/>
              </a:rPr>
              <a:t>&gt; </a:t>
            </a:r>
            <a:r>
              <a:rPr lang="en-US" sz="1900" dirty="0" err="1">
                <a:solidFill>
                  <a:srgbClr val="F5F5F5"/>
                </a:solidFill>
                <a:latin typeface="Lucida Console" panose="020B0609040504020204" pitchFamily="49" charset="0"/>
              </a:rPr>
              <a:t>DataContext</a:t>
            </a:r>
            <a:r>
              <a:rPr lang="en-US" sz="1900" dirty="0">
                <a:solidFill>
                  <a:srgbClr val="F5F5F5"/>
                </a:solidFill>
                <a:latin typeface="Lucida Console" panose="020B0609040504020204" pitchFamily="49" charset="0"/>
              </a:rPr>
              <a:t>        Property   </a:t>
            </a:r>
            <a:r>
              <a:rPr lang="en-US" sz="1900" dirty="0" err="1">
                <a:solidFill>
                  <a:srgbClr val="F5F5F5"/>
                </a:solidFill>
                <a:latin typeface="Lucida Console" panose="020B0609040504020204" pitchFamily="49" charset="0"/>
              </a:rPr>
              <a:t>System.Object</a:t>
            </a:r>
            <a:r>
              <a:rPr lang="en-US" sz="1900" dirty="0">
                <a:solidFill>
                  <a:srgbClr val="F5F5F5"/>
                </a:solidFill>
                <a:latin typeface="Lucida Console" panose="020B0609040504020204" pitchFamily="49" charset="0"/>
              </a:rPr>
              <a:t> </a:t>
            </a:r>
            <a:r>
              <a:rPr lang="en-US" sz="1900" dirty="0" err="1">
                <a:solidFill>
                  <a:srgbClr val="F5F5F5"/>
                </a:solidFill>
                <a:latin typeface="Lucida Console" panose="020B0609040504020204" pitchFamily="49" charset="0"/>
              </a:rPr>
              <a:t>DataContext</a:t>
            </a:r>
            <a:r>
              <a:rPr lang="en-US" sz="1900" dirty="0">
                <a:solidFill>
                  <a:srgbClr val="F5F5F5"/>
                </a:solidFill>
                <a:latin typeface="Lucida Console" panose="020B0609040504020204" pitchFamily="49" charset="0"/>
              </a:rPr>
              <a:t> {</a:t>
            </a:r>
            <a:r>
              <a:rPr lang="en-US" sz="1900" dirty="0" err="1">
                <a:solidFill>
                  <a:srgbClr val="F5F5F5"/>
                </a:solidFill>
                <a:latin typeface="Lucida Console" panose="020B0609040504020204" pitchFamily="49" charset="0"/>
              </a:rPr>
              <a:t>get;set</a:t>
            </a:r>
            <a:r>
              <a:rPr lang="en-US" sz="1900" dirty="0">
                <a:solidFill>
                  <a:srgbClr val="F5F5F5"/>
                </a:solidFill>
                <a:latin typeface="Lucida Console" panose="020B0609040504020204" pitchFamily="49" charset="0"/>
              </a:rPr>
              <a:t>;}</a:t>
            </a:r>
          </a:p>
          <a:p>
            <a:r>
              <a:rPr lang="en-US" sz="1900" dirty="0">
                <a:solidFill>
                  <a:srgbClr val="F5F5F5"/>
                </a:solidFill>
                <a:latin typeface="Lucida Console" panose="020B0609040504020204" pitchFamily="49" charset="0"/>
              </a:rPr>
              <a:t>&gt; </a:t>
            </a:r>
            <a:r>
              <a:rPr lang="en-US" sz="1900" dirty="0" err="1">
                <a:solidFill>
                  <a:srgbClr val="F5F5F5"/>
                </a:solidFill>
                <a:latin typeface="Lucida Console" panose="020B0609040504020204" pitchFamily="49" charset="0"/>
              </a:rPr>
              <a:t>SelectedText</a:t>
            </a:r>
            <a:r>
              <a:rPr lang="en-US" sz="1900" dirty="0">
                <a:solidFill>
                  <a:srgbClr val="F5F5F5"/>
                </a:solidFill>
                <a:latin typeface="Lucida Console" panose="020B0609040504020204" pitchFamily="49" charset="0"/>
              </a:rPr>
              <a:t>       Property   string </a:t>
            </a:r>
            <a:r>
              <a:rPr lang="en-US" sz="1900" dirty="0" err="1">
                <a:solidFill>
                  <a:srgbClr val="F5F5F5"/>
                </a:solidFill>
                <a:latin typeface="Lucida Console" panose="020B0609040504020204" pitchFamily="49" charset="0"/>
              </a:rPr>
              <a:t>SelectedText</a:t>
            </a:r>
            <a:r>
              <a:rPr lang="en-US" sz="1900" dirty="0">
                <a:solidFill>
                  <a:srgbClr val="F5F5F5"/>
                </a:solidFill>
                <a:latin typeface="Lucida Console" panose="020B0609040504020204" pitchFamily="49" charset="0"/>
              </a:rPr>
              <a:t> {</a:t>
            </a:r>
            <a:r>
              <a:rPr lang="en-US" sz="1900" dirty="0" err="1">
                <a:solidFill>
                  <a:srgbClr val="F5F5F5"/>
                </a:solidFill>
                <a:latin typeface="Lucida Console" panose="020B0609040504020204" pitchFamily="49" charset="0"/>
              </a:rPr>
              <a:t>get;set</a:t>
            </a:r>
            <a:r>
              <a:rPr lang="en-US" sz="1900" dirty="0">
                <a:solidFill>
                  <a:srgbClr val="F5F5F5"/>
                </a:solidFill>
                <a:latin typeface="Lucida Console" panose="020B0609040504020204" pitchFamily="49" charset="0"/>
              </a:rPr>
              <a:t>;}</a:t>
            </a:r>
          </a:p>
          <a:p>
            <a:r>
              <a:rPr lang="en-US" sz="1900" dirty="0">
                <a:solidFill>
                  <a:srgbClr val="F5F5F5"/>
                </a:solidFill>
                <a:latin typeface="Lucida Console" panose="020B0609040504020204" pitchFamily="49" charset="0"/>
              </a:rPr>
              <a:t>&gt; </a:t>
            </a:r>
            <a:r>
              <a:rPr lang="en-US" sz="1900" dirty="0" err="1">
                <a:solidFill>
                  <a:srgbClr val="F5F5F5"/>
                </a:solidFill>
                <a:latin typeface="Lucida Console" panose="020B0609040504020204" pitchFamily="49" charset="0"/>
              </a:rPr>
              <a:t>SelectionTextBrush</a:t>
            </a:r>
            <a:r>
              <a:rPr lang="en-US" sz="1900" dirty="0">
                <a:solidFill>
                  <a:srgbClr val="F5F5F5"/>
                </a:solidFill>
                <a:latin typeface="Lucida Console" panose="020B0609040504020204" pitchFamily="49" charset="0"/>
              </a:rPr>
              <a:t> Property   </a:t>
            </a:r>
            <a:r>
              <a:rPr lang="en-US" sz="1900" dirty="0" err="1">
                <a:solidFill>
                  <a:srgbClr val="F5F5F5"/>
                </a:solidFill>
                <a:latin typeface="Lucida Console" panose="020B0609040504020204" pitchFamily="49" charset="0"/>
              </a:rPr>
              <a:t>System.Windows.Media.Brush</a:t>
            </a:r>
            <a:r>
              <a:rPr lang="en-US" sz="1900" dirty="0">
                <a:solidFill>
                  <a:srgbClr val="F5F5F5"/>
                </a:solidFill>
                <a:latin typeface="Lucida Console" panose="020B0609040504020204" pitchFamily="49" charset="0"/>
              </a:rPr>
              <a:t> Selection...</a:t>
            </a:r>
          </a:p>
          <a:p>
            <a:r>
              <a:rPr lang="en-US" sz="1900" dirty="0">
                <a:solidFill>
                  <a:srgbClr val="F5F5F5"/>
                </a:solidFill>
                <a:latin typeface="Lucida Console" panose="020B0609040504020204" pitchFamily="49" charset="0"/>
              </a:rPr>
              <a:t>&gt; Text               Property   string Text {</a:t>
            </a:r>
            <a:r>
              <a:rPr lang="en-US" sz="1900" dirty="0" err="1">
                <a:solidFill>
                  <a:srgbClr val="F5F5F5"/>
                </a:solidFill>
                <a:latin typeface="Lucida Console" panose="020B0609040504020204" pitchFamily="49" charset="0"/>
              </a:rPr>
              <a:t>get;set</a:t>
            </a:r>
            <a:r>
              <a:rPr lang="en-US" sz="1900" dirty="0">
                <a:solidFill>
                  <a:srgbClr val="F5F5F5"/>
                </a:solidFill>
                <a:latin typeface="Lucida Console" panose="020B0609040504020204" pitchFamily="49" charset="0"/>
              </a:rPr>
              <a:t>;}</a:t>
            </a:r>
          </a:p>
          <a:p>
            <a:r>
              <a:rPr lang="en-US" sz="1900" dirty="0">
                <a:solidFill>
                  <a:srgbClr val="F5F5F5"/>
                </a:solidFill>
                <a:latin typeface="Lucida Console" panose="020B0609040504020204" pitchFamily="49" charset="0"/>
              </a:rPr>
              <a:t>&gt; </a:t>
            </a:r>
            <a:r>
              <a:rPr lang="en-US" sz="1900" dirty="0" err="1">
                <a:solidFill>
                  <a:srgbClr val="F5F5F5"/>
                </a:solidFill>
                <a:latin typeface="Lucida Console" panose="020B0609040504020204" pitchFamily="49" charset="0"/>
              </a:rPr>
              <a:t>TextAlignment</a:t>
            </a:r>
            <a:r>
              <a:rPr lang="en-US" sz="1900" dirty="0">
                <a:solidFill>
                  <a:srgbClr val="F5F5F5"/>
                </a:solidFill>
                <a:latin typeface="Lucida Console" panose="020B0609040504020204" pitchFamily="49" charset="0"/>
              </a:rPr>
              <a:t>      Property   </a:t>
            </a:r>
            <a:r>
              <a:rPr lang="en-US" sz="1900" dirty="0" err="1">
                <a:solidFill>
                  <a:srgbClr val="F5F5F5"/>
                </a:solidFill>
                <a:latin typeface="Lucida Console" panose="020B0609040504020204" pitchFamily="49" charset="0"/>
              </a:rPr>
              <a:t>System.Windows.TextAlignment</a:t>
            </a:r>
            <a:r>
              <a:rPr lang="en-US" sz="1900" dirty="0">
                <a:solidFill>
                  <a:srgbClr val="F5F5F5"/>
                </a:solidFill>
                <a:latin typeface="Lucida Console" panose="020B0609040504020204" pitchFamily="49" charset="0"/>
              </a:rPr>
              <a:t> </a:t>
            </a:r>
            <a:r>
              <a:rPr lang="en-US" sz="1900" dirty="0" err="1">
                <a:solidFill>
                  <a:srgbClr val="F5F5F5"/>
                </a:solidFill>
                <a:latin typeface="Lucida Console" panose="020B0609040504020204" pitchFamily="49" charset="0"/>
              </a:rPr>
              <a:t>TextAli</a:t>
            </a:r>
            <a:r>
              <a:rPr lang="en-US" sz="1900" dirty="0">
                <a:solidFill>
                  <a:srgbClr val="F5F5F5"/>
                </a:solidFill>
                <a:latin typeface="Lucida Console" panose="020B0609040504020204" pitchFamily="49" charset="0"/>
              </a:rPr>
              <a:t>...</a:t>
            </a:r>
          </a:p>
          <a:p>
            <a:r>
              <a:rPr lang="en-US" sz="1900" dirty="0">
                <a:solidFill>
                  <a:srgbClr val="F5F5F5"/>
                </a:solidFill>
                <a:latin typeface="Lucida Console" panose="020B0609040504020204" pitchFamily="49" charset="0"/>
              </a:rPr>
              <a:t>&gt; </a:t>
            </a:r>
            <a:r>
              <a:rPr lang="en-US" sz="1900" dirty="0" err="1">
                <a:solidFill>
                  <a:srgbClr val="F5F5F5"/>
                </a:solidFill>
                <a:latin typeface="Lucida Console" panose="020B0609040504020204" pitchFamily="49" charset="0"/>
              </a:rPr>
              <a:t>TextDecorations</a:t>
            </a:r>
            <a:r>
              <a:rPr lang="en-US" sz="1900" dirty="0">
                <a:solidFill>
                  <a:srgbClr val="F5F5F5"/>
                </a:solidFill>
                <a:latin typeface="Lucida Console" panose="020B0609040504020204" pitchFamily="49" charset="0"/>
              </a:rPr>
              <a:t>    Property   </a:t>
            </a:r>
            <a:r>
              <a:rPr lang="en-US" sz="1900" dirty="0" err="1">
                <a:solidFill>
                  <a:srgbClr val="F5F5F5"/>
                </a:solidFill>
                <a:latin typeface="Lucida Console" panose="020B0609040504020204" pitchFamily="49" charset="0"/>
              </a:rPr>
              <a:t>System.Windows.TextDecorationCollect</a:t>
            </a:r>
            <a:r>
              <a:rPr lang="en-US" sz="1900" dirty="0">
                <a:solidFill>
                  <a:srgbClr val="F5F5F5"/>
                </a:solidFill>
                <a:latin typeface="Lucida Console" panose="020B0609040504020204" pitchFamily="49" charset="0"/>
              </a:rPr>
              <a:t>...</a:t>
            </a:r>
          </a:p>
          <a:p>
            <a:r>
              <a:rPr lang="en-US" sz="1900" dirty="0">
                <a:solidFill>
                  <a:srgbClr val="F5F5F5"/>
                </a:solidFill>
                <a:latin typeface="Lucida Console" panose="020B0609040504020204" pitchFamily="49" charset="0"/>
              </a:rPr>
              <a:t>&gt; </a:t>
            </a:r>
            <a:r>
              <a:rPr lang="en-US" sz="1900" dirty="0" err="1">
                <a:solidFill>
                  <a:srgbClr val="F5F5F5"/>
                </a:solidFill>
                <a:latin typeface="Lucida Console" panose="020B0609040504020204" pitchFamily="49" charset="0"/>
              </a:rPr>
              <a:t>TextWrapping</a:t>
            </a:r>
            <a:r>
              <a:rPr lang="en-US" sz="1900" dirty="0">
                <a:solidFill>
                  <a:srgbClr val="F5F5F5"/>
                </a:solidFill>
                <a:latin typeface="Lucida Console" panose="020B0609040504020204" pitchFamily="49" charset="0"/>
              </a:rPr>
              <a:t>       Property   </a:t>
            </a:r>
            <a:r>
              <a:rPr lang="en-US" sz="1900" dirty="0" err="1">
                <a:solidFill>
                  <a:srgbClr val="F5F5F5"/>
                </a:solidFill>
                <a:latin typeface="Lucida Console" panose="020B0609040504020204" pitchFamily="49" charset="0"/>
              </a:rPr>
              <a:t>System.Windows.TextWrapping</a:t>
            </a:r>
            <a:r>
              <a:rPr lang="en-US" sz="1900" dirty="0">
                <a:solidFill>
                  <a:srgbClr val="F5F5F5"/>
                </a:solidFill>
                <a:latin typeface="Lucida Console" panose="020B0609040504020204" pitchFamily="49" charset="0"/>
              </a:rPr>
              <a:t> </a:t>
            </a:r>
            <a:r>
              <a:rPr lang="en-US" sz="1900" dirty="0" err="1">
                <a:solidFill>
                  <a:srgbClr val="F5F5F5"/>
                </a:solidFill>
                <a:latin typeface="Lucida Console" panose="020B0609040504020204" pitchFamily="49" charset="0"/>
              </a:rPr>
              <a:t>TextWrap</a:t>
            </a:r>
            <a:r>
              <a:rPr lang="en-US" sz="1900" dirty="0">
                <a:solidFill>
                  <a:srgbClr val="F5F5F5"/>
                </a:solidFill>
                <a:latin typeface="Lucida Console" panose="020B0609040504020204" pitchFamily="49" charset="0"/>
              </a:rPr>
              <a:t>... </a:t>
            </a:r>
          </a:p>
        </p:txBody>
      </p:sp>
    </p:spTree>
    <p:custDataLst>
      <p:tags r:id="rId1"/>
    </p:custDataLst>
    <p:extLst>
      <p:ext uri="{BB962C8B-B14F-4D97-AF65-F5344CB8AC3E}">
        <p14:creationId xmlns:p14="http://schemas.microsoft.com/office/powerpoint/2010/main" val="2033449873"/>
      </p:ext>
    </p:extLst>
  </p:cSld>
  <p:clrMapOvr>
    <a:masterClrMapping/>
  </p:clrMapOvr>
  <p:transition spd="slow"/>
</p:sld>
</file>

<file path=ppt/slides/slide45.xml><?xml version="1.0" encoding="utf-8"?>
<p:sld xmlns:a16="http://schemas.microsoft.com/office/drawing/2014/main" xmlns:adec="http://schemas.microsoft.com/office/drawing/2017/decorative"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4036C7-79DB-4182-9EC7-6CDB43C83CDE}"/>
              </a:ext>
            </a:extLst>
          </p:cNvPr>
          <p:cNvSpPr>
            <a:spLocks noGrp="1"/>
          </p:cNvSpPr>
          <p:nvPr>
            <p:ph type="title"/>
          </p:nvPr>
        </p:nvSpPr>
        <p:spPr/>
        <p:txBody>
          <a:bodyPr/>
          <a:lstStyle/>
          <a:p>
            <a:r>
              <a:rPr lang="en-US"/>
              <a:t>Programming Control Properties</a:t>
            </a:r>
            <a:endParaRPr lang="en-US" dirty="0"/>
          </a:p>
        </p:txBody>
      </p:sp>
      <p:sp>
        <p:nvSpPr>
          <p:cNvPr id="4" name="Subtitle 3">
            <a:extLst>
              <a:ext uri="{FF2B5EF4-FFF2-40B4-BE49-F238E27FC236}">
                <a16:creationId xmlns:a16="http://schemas.microsoft.com/office/drawing/2014/main" id="{1EF2D4DB-93BE-433A-8B00-2424E408820C}"/>
              </a:ext>
            </a:extLst>
          </p:cNvPr>
          <p:cNvSpPr>
            <a:spLocks noGrp="1"/>
          </p:cNvSpPr>
          <p:nvPr>
            <p:ph type="subTitle" idx="1"/>
          </p:nvPr>
        </p:nvSpPr>
        <p:spPr/>
        <p:txBody>
          <a:bodyPr/>
          <a:lstStyle/>
          <a:p>
            <a:r>
              <a:rPr lang="en-US" dirty="0"/>
              <a:t>Define properties before the form loads</a:t>
            </a:r>
          </a:p>
        </p:txBody>
      </p:sp>
      <p:sp>
        <p:nvSpPr>
          <p:cNvPr id="8" name="Content Placeholder 7">
            <a:extLst>
              <a:ext uri="{FF2B5EF4-FFF2-40B4-BE49-F238E27FC236}">
                <a16:creationId xmlns:a16="http://schemas.microsoft.com/office/drawing/2014/main" id="{35E4F327-7886-4CDA-9356-C8AE720EB88A}"/>
              </a:ext>
            </a:extLst>
          </p:cNvPr>
          <p:cNvSpPr>
            <a:spLocks noGrp="1"/>
          </p:cNvSpPr>
          <p:nvPr>
            <p:ph sz="quarter" idx="13"/>
          </p:nvPr>
        </p:nvSpPr>
        <p:spPr/>
        <p:txBody>
          <a:bodyPr/>
          <a:lstStyle/>
          <a:p>
            <a:r>
              <a:rPr lang="en-US" dirty="0"/>
              <a:t>Changing properties without form refresh wont show</a:t>
            </a:r>
          </a:p>
          <a:p>
            <a:r>
              <a:rPr lang="en-US" dirty="0"/>
              <a:t>Most events will trigger form refresh</a:t>
            </a:r>
          </a:p>
          <a:p>
            <a:endParaRPr lang="en-US" dirty="0"/>
          </a:p>
        </p:txBody>
      </p:sp>
      <p:sp>
        <p:nvSpPr>
          <p:cNvPr id="7" name="Code Box">
            <a:extLst>
              <a:ext uri="{FF2B5EF4-FFF2-40B4-BE49-F238E27FC236}">
                <a16:creationId xmlns:a16="http://schemas.microsoft.com/office/drawing/2014/main" id="{E9080E79-A422-49A2-A5EB-E1D1FF4B5A92}"/>
              </a:ext>
            </a:extLst>
          </p:cNvPr>
          <p:cNvSpPr/>
          <p:nvPr>
            <p:custDataLst>
              <p:tags r:id="rId2"/>
            </p:custDataLst>
          </p:nvPr>
        </p:nvSpPr>
        <p:spPr>
          <a:xfrm>
            <a:off x="655638" y="2285999"/>
            <a:ext cx="10880725" cy="3941765"/>
          </a:xfrm>
          <a:prstGeom prst="rect">
            <a:avLst/>
          </a:prstGeom>
          <a:solidFill>
            <a:srgbClr val="012456"/>
          </a:solidFill>
        </p:spPr>
        <p:txBody>
          <a:bodyPr wrap="square">
            <a:noAutofit/>
          </a:bodyPr>
          <a:lstStyle/>
          <a:p>
            <a:endParaRPr lang="en-US" dirty="0">
              <a:solidFill>
                <a:srgbClr val="FF4500"/>
              </a:solidFill>
              <a:latin typeface="Lucida Console" panose="020B0609040504020204" pitchFamily="49" charset="0"/>
            </a:endParaRPr>
          </a:p>
          <a:p>
            <a:r>
              <a:rPr lang="en-US" dirty="0">
                <a:solidFill>
                  <a:srgbClr val="F5F5F5"/>
                </a:solidFill>
                <a:latin typeface="Lucida Console" panose="020B0609040504020204" pitchFamily="49" charset="0"/>
              </a:rPr>
              <a:t>PS C:\&gt; </a:t>
            </a:r>
            <a:r>
              <a:rPr lang="en-US" dirty="0">
                <a:solidFill>
                  <a:srgbClr val="FF4500"/>
                </a:solidFill>
                <a:latin typeface="Lucida Console" panose="020B0609040504020204" pitchFamily="49" charset="0"/>
              </a:rPr>
              <a:t>$</a:t>
            </a:r>
            <a:r>
              <a:rPr lang="en-US" dirty="0" err="1">
                <a:solidFill>
                  <a:srgbClr val="FF4500"/>
                </a:solidFill>
                <a:latin typeface="Lucida Console" panose="020B0609040504020204" pitchFamily="49" charset="0"/>
              </a:rPr>
              <a:t>GUI</a:t>
            </a:r>
            <a:r>
              <a:rPr lang="en-US" dirty="0" err="1">
                <a:solidFill>
                  <a:srgbClr val="D3D3D3"/>
                </a:solidFill>
                <a:latin typeface="Lucida Console" panose="020B0609040504020204" pitchFamily="49" charset="0"/>
              </a:rPr>
              <a:t>.</a:t>
            </a:r>
            <a:r>
              <a:rPr lang="en-US" dirty="0" err="1">
                <a:solidFill>
                  <a:srgbClr val="F5F5F5"/>
                </a:solidFill>
                <a:latin typeface="Lucida Console" panose="020B0609040504020204" pitchFamily="49" charset="0"/>
              </a:rPr>
              <a:t>Inputtext</a:t>
            </a:r>
            <a:r>
              <a:rPr lang="en-US" dirty="0" err="1">
                <a:solidFill>
                  <a:srgbClr val="D3D3D3"/>
                </a:solidFill>
                <a:latin typeface="Lucida Console" panose="020B0609040504020204" pitchFamily="49" charset="0"/>
              </a:rPr>
              <a:t>.</a:t>
            </a:r>
            <a:r>
              <a:rPr lang="en-US" dirty="0" err="1">
                <a:solidFill>
                  <a:srgbClr val="F5F5F5"/>
                </a:solidFill>
                <a:latin typeface="Lucida Console" panose="020B0609040504020204" pitchFamily="49" charset="0"/>
              </a:rPr>
              <a:t>Text</a:t>
            </a:r>
            <a:r>
              <a:rPr lang="en-US" dirty="0">
                <a:solidFill>
                  <a:srgbClr val="F5F5F5"/>
                </a:solidFill>
                <a:latin typeface="Lucida Console" panose="020B0609040504020204" pitchFamily="49" charset="0"/>
              </a:rPr>
              <a:t> </a:t>
            </a:r>
            <a:r>
              <a:rPr lang="en-US" dirty="0">
                <a:solidFill>
                  <a:srgbClr val="D3D3D3"/>
                </a:solidFill>
                <a:latin typeface="Lucida Console" panose="020B0609040504020204" pitchFamily="49" charset="0"/>
              </a:rPr>
              <a:t>=</a:t>
            </a:r>
            <a:r>
              <a:rPr lang="en-US" dirty="0">
                <a:solidFill>
                  <a:srgbClr val="F5F5F5"/>
                </a:solidFill>
                <a:latin typeface="Lucida Console" panose="020B0609040504020204" pitchFamily="49" charset="0"/>
              </a:rPr>
              <a:t> </a:t>
            </a:r>
            <a:r>
              <a:rPr lang="en-US" dirty="0">
                <a:solidFill>
                  <a:srgbClr val="DB7093"/>
                </a:solidFill>
                <a:latin typeface="Lucida Console" panose="020B0609040504020204" pitchFamily="49" charset="0"/>
              </a:rPr>
              <a:t>"c:\temp"</a:t>
            </a:r>
            <a:endParaRPr lang="en-US" dirty="0">
              <a:solidFill>
                <a:srgbClr val="F5F5F5"/>
              </a:solidFill>
              <a:latin typeface="Lucida Console" panose="020B0609040504020204" pitchFamily="49" charset="0"/>
            </a:endParaRPr>
          </a:p>
          <a:p>
            <a:endParaRPr lang="en-US" dirty="0">
              <a:solidFill>
                <a:srgbClr val="FFE4C4"/>
              </a:solidFill>
              <a:latin typeface="Lucida Console" panose="020B0609040504020204" pitchFamily="49" charset="0"/>
            </a:endParaRPr>
          </a:p>
          <a:p>
            <a:endParaRPr lang="en-US" dirty="0">
              <a:solidFill>
                <a:srgbClr val="FFE4C4"/>
              </a:solidFill>
              <a:latin typeface="Lucida Console" panose="020B0609040504020204" pitchFamily="49" charset="0"/>
            </a:endParaRPr>
          </a:p>
          <a:p>
            <a:r>
              <a:rPr lang="en-US" dirty="0">
                <a:solidFill>
                  <a:srgbClr val="F5F5F5"/>
                </a:solidFill>
                <a:latin typeface="Lucida Console" panose="020B0609040504020204" pitchFamily="49" charset="0"/>
              </a:rPr>
              <a:t>PS C:\&gt; </a:t>
            </a:r>
            <a:r>
              <a:rPr lang="en-US" dirty="0">
                <a:solidFill>
                  <a:srgbClr val="FFE4C4"/>
                </a:solidFill>
                <a:latin typeface="Lucida Console" panose="020B0609040504020204" pitchFamily="49" charset="0"/>
              </a:rPr>
              <a:t>1</a:t>
            </a:r>
            <a:r>
              <a:rPr lang="en-US" dirty="0">
                <a:solidFill>
                  <a:srgbClr val="D3D3D3"/>
                </a:solidFill>
                <a:latin typeface="Lucida Console" panose="020B0609040504020204" pitchFamily="49" charset="0"/>
              </a:rPr>
              <a:t>..</a:t>
            </a:r>
            <a:r>
              <a:rPr lang="en-US" dirty="0">
                <a:solidFill>
                  <a:srgbClr val="FFE4C4"/>
                </a:solidFill>
                <a:latin typeface="Lucida Console" panose="020B0609040504020204" pitchFamily="49" charset="0"/>
              </a:rPr>
              <a:t>10</a:t>
            </a:r>
            <a:r>
              <a:rPr lang="en-US" dirty="0">
                <a:solidFill>
                  <a:srgbClr val="F5F5F5"/>
                </a:solidFill>
                <a:latin typeface="Lucida Console" panose="020B0609040504020204" pitchFamily="49" charset="0"/>
              </a:rPr>
              <a:t> </a:t>
            </a:r>
            <a:r>
              <a:rPr lang="en-US" dirty="0">
                <a:solidFill>
                  <a:srgbClr val="D3D3D3"/>
                </a:solidFill>
                <a:latin typeface="Lucida Console" panose="020B0609040504020204" pitchFamily="49" charset="0"/>
              </a:rPr>
              <a:t>|</a:t>
            </a:r>
            <a:r>
              <a:rPr lang="en-US" dirty="0">
                <a:solidFill>
                  <a:srgbClr val="F5F5F5"/>
                </a:solidFill>
                <a:latin typeface="Lucida Console" panose="020B0609040504020204" pitchFamily="49" charset="0"/>
              </a:rPr>
              <a:t> </a:t>
            </a:r>
            <a:r>
              <a:rPr lang="en-US" dirty="0">
                <a:solidFill>
                  <a:srgbClr val="E0FFFF"/>
                </a:solidFill>
                <a:latin typeface="Lucida Console" panose="020B0609040504020204" pitchFamily="49" charset="0"/>
              </a:rPr>
              <a:t>%</a:t>
            </a:r>
            <a:r>
              <a:rPr lang="en-US" dirty="0">
                <a:solidFill>
                  <a:srgbClr val="F5F5F5"/>
                </a:solidFill>
                <a:latin typeface="Lucida Console" panose="020B0609040504020204" pitchFamily="49" charset="0"/>
              </a:rPr>
              <a:t>{</a:t>
            </a:r>
            <a:r>
              <a:rPr lang="en-US" dirty="0">
                <a:solidFill>
                  <a:srgbClr val="FF4500"/>
                </a:solidFill>
                <a:latin typeface="Lucida Console" panose="020B0609040504020204" pitchFamily="49" charset="0"/>
              </a:rPr>
              <a:t>$</a:t>
            </a:r>
            <a:r>
              <a:rPr lang="en-US" dirty="0" err="1">
                <a:solidFill>
                  <a:srgbClr val="FF4500"/>
                </a:solidFill>
                <a:latin typeface="Lucida Console" panose="020B0609040504020204" pitchFamily="49" charset="0"/>
              </a:rPr>
              <a:t>gui</a:t>
            </a:r>
            <a:r>
              <a:rPr lang="en-US" dirty="0" err="1">
                <a:solidFill>
                  <a:srgbClr val="D3D3D3"/>
                </a:solidFill>
                <a:latin typeface="Lucida Console" panose="020B0609040504020204" pitchFamily="49" charset="0"/>
              </a:rPr>
              <a:t>.</a:t>
            </a:r>
            <a:r>
              <a:rPr lang="en-US" dirty="0" err="1">
                <a:solidFill>
                  <a:srgbClr val="F5F5F5"/>
                </a:solidFill>
                <a:latin typeface="Lucida Console" panose="020B0609040504020204" pitchFamily="49" charset="0"/>
              </a:rPr>
              <a:t>Itemlist</a:t>
            </a:r>
            <a:r>
              <a:rPr lang="en-US" dirty="0" err="1">
                <a:solidFill>
                  <a:srgbClr val="D3D3D3"/>
                </a:solidFill>
                <a:latin typeface="Lucida Console" panose="020B0609040504020204" pitchFamily="49" charset="0"/>
              </a:rPr>
              <a:t>.</a:t>
            </a:r>
            <a:r>
              <a:rPr lang="en-US" dirty="0" err="1">
                <a:solidFill>
                  <a:srgbClr val="F5F5F5"/>
                </a:solidFill>
                <a:latin typeface="Lucida Console" panose="020B0609040504020204" pitchFamily="49" charset="0"/>
              </a:rPr>
              <a:t>Items</a:t>
            </a:r>
            <a:r>
              <a:rPr lang="en-US" dirty="0" err="1">
                <a:solidFill>
                  <a:srgbClr val="D3D3D3"/>
                </a:solidFill>
                <a:latin typeface="Lucida Console" panose="020B0609040504020204" pitchFamily="49" charset="0"/>
              </a:rPr>
              <a:t>.</a:t>
            </a:r>
            <a:r>
              <a:rPr lang="en-US" dirty="0" err="1">
                <a:solidFill>
                  <a:srgbClr val="F5F5F5"/>
                </a:solidFill>
                <a:latin typeface="Lucida Console" panose="020B0609040504020204" pitchFamily="49" charset="0"/>
              </a:rPr>
              <a:t>add</a:t>
            </a:r>
            <a:r>
              <a:rPr lang="en-US" dirty="0">
                <a:solidFill>
                  <a:srgbClr val="F5F5F5"/>
                </a:solidFill>
                <a:latin typeface="Lucida Console" panose="020B0609040504020204" pitchFamily="49" charset="0"/>
              </a:rPr>
              <a:t>(</a:t>
            </a:r>
            <a:r>
              <a:rPr lang="en-US" dirty="0">
                <a:solidFill>
                  <a:srgbClr val="FF4500"/>
                </a:solidFill>
                <a:latin typeface="Lucida Console" panose="020B0609040504020204" pitchFamily="49" charset="0"/>
              </a:rPr>
              <a:t>$_</a:t>
            </a:r>
            <a:r>
              <a:rPr lang="en-US" dirty="0">
                <a:solidFill>
                  <a:srgbClr val="F5F5F5"/>
                </a:solidFill>
                <a:latin typeface="Lucida Console" panose="020B0609040504020204" pitchFamily="49" charset="0"/>
              </a:rPr>
              <a:t>)}</a:t>
            </a:r>
          </a:p>
          <a:p>
            <a:endParaRPr lang="en-US" dirty="0">
              <a:solidFill>
                <a:srgbClr val="DB7093"/>
              </a:solidFill>
              <a:latin typeface="Lucida Console" panose="020B0609040504020204" pitchFamily="49" charset="0"/>
            </a:endParaRPr>
          </a:p>
          <a:p>
            <a:endParaRPr lang="en-US" dirty="0">
              <a:solidFill>
                <a:srgbClr val="FF4500"/>
              </a:solidFill>
              <a:latin typeface="Lucida Console" panose="020B0609040504020204" pitchFamily="49" charset="0"/>
            </a:endParaRPr>
          </a:p>
          <a:p>
            <a:r>
              <a:rPr lang="en-US" dirty="0">
                <a:solidFill>
                  <a:srgbClr val="F5F5F5"/>
                </a:solidFill>
                <a:latin typeface="Lucida Console" panose="020B0609040504020204" pitchFamily="49" charset="0"/>
              </a:rPr>
              <a:t>PS C:\&gt; </a:t>
            </a:r>
            <a:r>
              <a:rPr lang="en-US" dirty="0">
                <a:solidFill>
                  <a:srgbClr val="FF4500"/>
                </a:solidFill>
                <a:latin typeface="Lucida Console" panose="020B0609040504020204" pitchFamily="49" charset="0"/>
              </a:rPr>
              <a:t>$1</a:t>
            </a:r>
            <a:r>
              <a:rPr lang="en-US" dirty="0">
                <a:solidFill>
                  <a:srgbClr val="F5F5F5"/>
                </a:solidFill>
                <a:latin typeface="Lucida Console" panose="020B0609040504020204" pitchFamily="49" charset="0"/>
              </a:rPr>
              <a:t> </a:t>
            </a:r>
            <a:r>
              <a:rPr lang="en-US" dirty="0">
                <a:solidFill>
                  <a:srgbClr val="D3D3D3"/>
                </a:solidFill>
                <a:latin typeface="Lucida Console" panose="020B0609040504020204" pitchFamily="49" charset="0"/>
              </a:rPr>
              <a:t>=</a:t>
            </a:r>
            <a:r>
              <a:rPr lang="en-US" dirty="0">
                <a:solidFill>
                  <a:srgbClr val="F5F5F5"/>
                </a:solidFill>
                <a:latin typeface="Lucida Console" panose="020B0609040504020204" pitchFamily="49" charset="0"/>
              </a:rPr>
              <a:t> </a:t>
            </a:r>
            <a:r>
              <a:rPr lang="en-US" dirty="0">
                <a:solidFill>
                  <a:srgbClr val="DB7093"/>
                </a:solidFill>
                <a:latin typeface="Lucida Console" panose="020B0609040504020204" pitchFamily="49" charset="0"/>
              </a:rPr>
              <a:t>"Object120"</a:t>
            </a:r>
            <a:r>
              <a:rPr lang="en-US" dirty="0">
                <a:solidFill>
                  <a:srgbClr val="D3D3D3"/>
                </a:solidFill>
                <a:latin typeface="Lucida Console" panose="020B0609040504020204" pitchFamily="49" charset="0"/>
              </a:rPr>
              <a:t>,</a:t>
            </a:r>
            <a:r>
              <a:rPr lang="en-US" dirty="0">
                <a:solidFill>
                  <a:srgbClr val="DB7093"/>
                </a:solidFill>
                <a:latin typeface="Lucida Console" panose="020B0609040504020204" pitchFamily="49" charset="0"/>
              </a:rPr>
              <a:t>"Object268"</a:t>
            </a:r>
            <a:r>
              <a:rPr lang="en-US" dirty="0">
                <a:solidFill>
                  <a:srgbClr val="D3D3D3"/>
                </a:solidFill>
                <a:latin typeface="Lucida Console" panose="020B0609040504020204" pitchFamily="49" charset="0"/>
              </a:rPr>
              <a:t>,</a:t>
            </a:r>
            <a:r>
              <a:rPr lang="en-US" dirty="0">
                <a:solidFill>
                  <a:srgbClr val="DB7093"/>
                </a:solidFill>
                <a:latin typeface="Lucida Console" panose="020B0609040504020204" pitchFamily="49" charset="0"/>
              </a:rPr>
              <a:t>"Object704“</a:t>
            </a:r>
            <a:endParaRPr lang="en-US" dirty="0">
              <a:solidFill>
                <a:srgbClr val="F5F5F5"/>
              </a:solidFill>
              <a:latin typeface="Lucida Console" panose="020B0609040504020204" pitchFamily="49" charset="0"/>
            </a:endParaRPr>
          </a:p>
          <a:p>
            <a:r>
              <a:rPr lang="en-US" dirty="0">
                <a:solidFill>
                  <a:srgbClr val="F5F5F5"/>
                </a:solidFill>
                <a:latin typeface="Lucida Console" panose="020B0609040504020204" pitchFamily="49" charset="0"/>
              </a:rPr>
              <a:t>PS C:\&gt; </a:t>
            </a:r>
            <a:r>
              <a:rPr lang="en-US" dirty="0">
                <a:solidFill>
                  <a:srgbClr val="FF4500"/>
                </a:solidFill>
                <a:latin typeface="Lucida Console" panose="020B0609040504020204" pitchFamily="49" charset="0"/>
              </a:rPr>
              <a:t>$1</a:t>
            </a:r>
            <a:r>
              <a:rPr lang="en-US" dirty="0">
                <a:solidFill>
                  <a:srgbClr val="F5F5F5"/>
                </a:solidFill>
                <a:latin typeface="Lucida Console" panose="020B0609040504020204" pitchFamily="49" charset="0"/>
              </a:rPr>
              <a:t> </a:t>
            </a:r>
            <a:r>
              <a:rPr lang="en-US" dirty="0">
                <a:solidFill>
                  <a:srgbClr val="D3D3D3"/>
                </a:solidFill>
                <a:latin typeface="Lucida Console" panose="020B0609040504020204" pitchFamily="49" charset="0"/>
              </a:rPr>
              <a:t>|</a:t>
            </a:r>
            <a:r>
              <a:rPr lang="en-US" dirty="0">
                <a:solidFill>
                  <a:srgbClr val="F5F5F5"/>
                </a:solidFill>
                <a:latin typeface="Lucida Console" panose="020B0609040504020204" pitchFamily="49" charset="0"/>
              </a:rPr>
              <a:t> </a:t>
            </a:r>
            <a:r>
              <a:rPr lang="en-US" dirty="0">
                <a:solidFill>
                  <a:srgbClr val="E0FFFF"/>
                </a:solidFill>
                <a:latin typeface="Lucida Console" panose="020B0609040504020204" pitchFamily="49" charset="0"/>
              </a:rPr>
              <a:t>%</a:t>
            </a:r>
            <a:r>
              <a:rPr lang="en-US" dirty="0">
                <a:solidFill>
                  <a:srgbClr val="F5F5F5"/>
                </a:solidFill>
                <a:latin typeface="Lucida Console" panose="020B0609040504020204" pitchFamily="49" charset="0"/>
              </a:rPr>
              <a:t>{</a:t>
            </a:r>
            <a:r>
              <a:rPr lang="en-US" dirty="0">
                <a:solidFill>
                  <a:srgbClr val="FF4500"/>
                </a:solidFill>
                <a:latin typeface="Lucida Console" panose="020B0609040504020204" pitchFamily="49" charset="0"/>
              </a:rPr>
              <a:t>$</a:t>
            </a:r>
            <a:r>
              <a:rPr lang="en-US" dirty="0" err="1">
                <a:solidFill>
                  <a:srgbClr val="FF4500"/>
                </a:solidFill>
                <a:latin typeface="Lucida Console" panose="020B0609040504020204" pitchFamily="49" charset="0"/>
              </a:rPr>
              <a:t>gui</a:t>
            </a:r>
            <a:r>
              <a:rPr lang="en-US" dirty="0" err="1">
                <a:solidFill>
                  <a:srgbClr val="D3D3D3"/>
                </a:solidFill>
                <a:latin typeface="Lucida Console" panose="020B0609040504020204" pitchFamily="49" charset="0"/>
              </a:rPr>
              <a:t>.</a:t>
            </a:r>
            <a:r>
              <a:rPr lang="en-US" dirty="0" err="1">
                <a:solidFill>
                  <a:srgbClr val="F5F5F5"/>
                </a:solidFill>
                <a:latin typeface="Lucida Console" panose="020B0609040504020204" pitchFamily="49" charset="0"/>
              </a:rPr>
              <a:t>Detaileditemlist</a:t>
            </a:r>
            <a:r>
              <a:rPr lang="en-US" dirty="0" err="1">
                <a:solidFill>
                  <a:srgbClr val="D3D3D3"/>
                </a:solidFill>
                <a:latin typeface="Lucida Console" panose="020B0609040504020204" pitchFamily="49" charset="0"/>
              </a:rPr>
              <a:t>.</a:t>
            </a:r>
            <a:r>
              <a:rPr lang="en-US" dirty="0" err="1">
                <a:solidFill>
                  <a:srgbClr val="F5F5F5"/>
                </a:solidFill>
                <a:latin typeface="Lucida Console" panose="020B0609040504020204" pitchFamily="49" charset="0"/>
              </a:rPr>
              <a:t>Items</a:t>
            </a:r>
            <a:r>
              <a:rPr lang="en-US" dirty="0" err="1">
                <a:solidFill>
                  <a:srgbClr val="D3D3D3"/>
                </a:solidFill>
                <a:latin typeface="Lucida Console" panose="020B0609040504020204" pitchFamily="49" charset="0"/>
              </a:rPr>
              <a:t>.</a:t>
            </a:r>
            <a:r>
              <a:rPr lang="en-US" dirty="0" err="1">
                <a:solidFill>
                  <a:srgbClr val="F5F5F5"/>
                </a:solidFill>
                <a:latin typeface="Lucida Console" panose="020B0609040504020204" pitchFamily="49" charset="0"/>
              </a:rPr>
              <a:t>add</a:t>
            </a:r>
            <a:r>
              <a:rPr lang="en-US" dirty="0">
                <a:solidFill>
                  <a:srgbClr val="F5F5F5"/>
                </a:solidFill>
                <a:latin typeface="Lucida Console" panose="020B0609040504020204" pitchFamily="49" charset="0"/>
              </a:rPr>
              <a:t>(</a:t>
            </a:r>
            <a:r>
              <a:rPr lang="en-US" dirty="0">
                <a:solidFill>
                  <a:srgbClr val="FF4500"/>
                </a:solidFill>
                <a:latin typeface="Lucida Console" panose="020B0609040504020204" pitchFamily="49" charset="0"/>
              </a:rPr>
              <a:t>$_</a:t>
            </a:r>
            <a:r>
              <a:rPr lang="en-US" dirty="0">
                <a:solidFill>
                  <a:srgbClr val="F5F5F5"/>
                </a:solidFill>
                <a:latin typeface="Lucida Console" panose="020B0609040504020204" pitchFamily="49" charset="0"/>
              </a:rPr>
              <a:t>)}</a:t>
            </a:r>
          </a:p>
          <a:p>
            <a:endParaRPr lang="en-US" sz="2000" dirty="0"/>
          </a:p>
        </p:txBody>
      </p:sp>
      <p:pic>
        <p:nvPicPr>
          <p:cNvPr id="6" name="Picture 5" descr="Screenshot WPFElements">
            <a:extLst>
              <a:ext uri="{FF2B5EF4-FFF2-40B4-BE49-F238E27FC236}">
                <a16:creationId xmlns:a16="http://schemas.microsoft.com/office/drawing/2014/main" id="{335163B4-FA99-4FE7-9223-F28BE9B56C76}"/>
              </a:ext>
              <a:ext uri="{C183D7F6-B498-43B3-948B-1728B52AA6E4}">
                <adec:decorative xmlns:adec="http://schemas.microsoft.com/office/drawing/2017/decorative" val="0"/>
              </a:ext>
            </a:extLst>
          </p:cNvPr>
          <p:cNvPicPr>
            <a:picLocks noChangeAspect="1"/>
          </p:cNvPicPr>
          <p:nvPr/>
        </p:nvPicPr>
        <p:blipFill>
          <a:blip r:embed="rId5"/>
          <a:stretch>
            <a:fillRect/>
          </a:stretch>
        </p:blipFill>
        <p:spPr>
          <a:xfrm>
            <a:off x="7919810" y="2971800"/>
            <a:ext cx="3616553" cy="3255964"/>
          </a:xfrm>
          <a:prstGeom prst="rect">
            <a:avLst/>
          </a:prstGeom>
        </p:spPr>
      </p:pic>
    </p:spTree>
    <p:custDataLst>
      <p:tags r:id="rId1"/>
    </p:custDataLst>
    <p:extLst>
      <p:ext uri="{BB962C8B-B14F-4D97-AF65-F5344CB8AC3E}">
        <p14:creationId xmlns:p14="http://schemas.microsoft.com/office/powerpoint/2010/main" val="1677061110"/>
      </p:ext>
    </p:extLst>
  </p:cSld>
  <p:clrMapOvr>
    <a:masterClrMapping/>
  </p:clrMapOvr>
  <p:transition spd="slow"/>
</p:sld>
</file>

<file path=ppt/slides/slide46.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743E29-3932-4EB8-86D4-F83F46D63AC3}"/>
              </a:ext>
            </a:extLst>
          </p:cNvPr>
          <p:cNvSpPr>
            <a:spLocks noGrp="1"/>
          </p:cNvSpPr>
          <p:nvPr>
            <p:ph type="title"/>
          </p:nvPr>
        </p:nvSpPr>
        <p:spPr/>
        <p:txBody>
          <a:bodyPr/>
          <a:lstStyle/>
          <a:p>
            <a:r>
              <a:rPr lang="en-US"/>
              <a:t>Event Driven Actions</a:t>
            </a:r>
            <a:endParaRPr lang="en-US" dirty="0"/>
          </a:p>
        </p:txBody>
      </p:sp>
      <p:sp>
        <p:nvSpPr>
          <p:cNvPr id="4" name="Subtitle 3">
            <a:extLst>
              <a:ext uri="{FF2B5EF4-FFF2-40B4-BE49-F238E27FC236}">
                <a16:creationId xmlns:a16="http://schemas.microsoft.com/office/drawing/2014/main" id="{CBD81F26-2276-497F-AAFD-EE55B523C6E5}"/>
              </a:ext>
            </a:extLst>
          </p:cNvPr>
          <p:cNvSpPr>
            <a:spLocks noGrp="1"/>
          </p:cNvSpPr>
          <p:nvPr>
            <p:ph type="subTitle" idx="1"/>
          </p:nvPr>
        </p:nvSpPr>
        <p:spPr/>
        <p:txBody>
          <a:bodyPr/>
          <a:lstStyle/>
          <a:p>
            <a:r>
              <a:rPr lang="en-US" dirty="0"/>
              <a:t>Controls have events that can be used as triggers for code</a:t>
            </a:r>
          </a:p>
        </p:txBody>
      </p:sp>
      <p:sp>
        <p:nvSpPr>
          <p:cNvPr id="7" name="Content Placeholder 6">
            <a:extLst>
              <a:ext uri="{FF2B5EF4-FFF2-40B4-BE49-F238E27FC236}">
                <a16:creationId xmlns:a16="http://schemas.microsoft.com/office/drawing/2014/main" id="{134E65C9-AF03-479E-B5E5-ED8B1131B833}"/>
              </a:ext>
            </a:extLst>
          </p:cNvPr>
          <p:cNvSpPr>
            <a:spLocks noGrp="1"/>
          </p:cNvSpPr>
          <p:nvPr>
            <p:ph sz="quarter" idx="13"/>
          </p:nvPr>
        </p:nvSpPr>
        <p:spPr/>
        <p:txBody>
          <a:bodyPr/>
          <a:lstStyle/>
          <a:p>
            <a:r>
              <a:rPr lang="en-US" dirty="0"/>
              <a:t>Use </a:t>
            </a:r>
            <a:r>
              <a:rPr lang="en-US" b="1" dirty="0"/>
              <a:t>Get-Member</a:t>
            </a:r>
            <a:r>
              <a:rPr lang="en-US" dirty="0"/>
              <a:t> to view event types</a:t>
            </a:r>
          </a:p>
        </p:txBody>
      </p:sp>
      <p:sp>
        <p:nvSpPr>
          <p:cNvPr id="6" name="Code Box">
            <a:extLst>
              <a:ext uri="{FF2B5EF4-FFF2-40B4-BE49-F238E27FC236}">
                <a16:creationId xmlns:a16="http://schemas.microsoft.com/office/drawing/2014/main" id="{E2E88259-CA46-41FC-B28D-0073B95A8492}"/>
              </a:ext>
            </a:extLst>
          </p:cNvPr>
          <p:cNvSpPr>
            <a:spLocks/>
          </p:cNvSpPr>
          <p:nvPr>
            <p:custDataLst>
              <p:tags r:id="rId2"/>
            </p:custDataLst>
          </p:nvPr>
        </p:nvSpPr>
        <p:spPr>
          <a:xfrm>
            <a:off x="655638" y="1904997"/>
            <a:ext cx="10880725" cy="4322764"/>
          </a:xfrm>
          <a:prstGeom prst="rect">
            <a:avLst/>
          </a:prstGeom>
          <a:solidFill>
            <a:srgbClr val="012456"/>
          </a:solidFill>
        </p:spPr>
        <p:txBody>
          <a:bodyPr wrap="square">
            <a:noAutofit/>
          </a:bodyPr>
          <a:lstStyle/>
          <a:p>
            <a:r>
              <a:rPr lang="en-US" dirty="0">
                <a:solidFill>
                  <a:srgbClr val="F5F5F5"/>
                </a:solidFill>
                <a:latin typeface="Lucida Console" panose="020B0609040504020204" pitchFamily="49" charset="0"/>
              </a:rPr>
              <a:t>PS C:\&gt; </a:t>
            </a:r>
            <a:r>
              <a:rPr lang="en-US" dirty="0">
                <a:solidFill>
                  <a:srgbClr val="FF4500"/>
                </a:solidFill>
                <a:latin typeface="Lucida Console" panose="020B0609040504020204" pitchFamily="49" charset="0"/>
              </a:rPr>
              <a:t>$</a:t>
            </a:r>
            <a:r>
              <a:rPr lang="en-US" dirty="0" err="1">
                <a:solidFill>
                  <a:srgbClr val="FF4500"/>
                </a:solidFill>
                <a:latin typeface="Lucida Console" panose="020B0609040504020204" pitchFamily="49" charset="0"/>
              </a:rPr>
              <a:t>Gui</a:t>
            </a:r>
            <a:r>
              <a:rPr lang="en-US" dirty="0" err="1">
                <a:solidFill>
                  <a:srgbClr val="D3D3D3"/>
                </a:solidFill>
                <a:latin typeface="Lucida Console" panose="020B0609040504020204" pitchFamily="49" charset="0"/>
              </a:rPr>
              <a:t>.</a:t>
            </a:r>
            <a:r>
              <a:rPr lang="en-US" dirty="0" err="1">
                <a:solidFill>
                  <a:srgbClr val="F5F5F5"/>
                </a:solidFill>
                <a:latin typeface="Lucida Console" panose="020B0609040504020204" pitchFamily="49" charset="0"/>
              </a:rPr>
              <a:t>Get_childitem</a:t>
            </a:r>
            <a:r>
              <a:rPr lang="en-US" dirty="0" err="1">
                <a:solidFill>
                  <a:srgbClr val="D3D3D3"/>
                </a:solidFill>
                <a:latin typeface="Lucida Console" panose="020B0609040504020204" pitchFamily="49" charset="0"/>
              </a:rPr>
              <a:t>.</a:t>
            </a:r>
            <a:r>
              <a:rPr lang="en-US" dirty="0" err="1">
                <a:solidFill>
                  <a:srgbClr val="F5F5F5"/>
                </a:solidFill>
                <a:latin typeface="Lucida Console" panose="020B0609040504020204" pitchFamily="49" charset="0"/>
              </a:rPr>
              <a:t>gettype</a:t>
            </a:r>
            <a:r>
              <a:rPr lang="en-US" dirty="0">
                <a:solidFill>
                  <a:srgbClr val="F5F5F5"/>
                </a:solidFill>
                <a:latin typeface="Lucida Console" panose="020B0609040504020204" pitchFamily="49" charset="0"/>
              </a:rPr>
              <a:t>().</a:t>
            </a:r>
            <a:r>
              <a:rPr lang="en-US" dirty="0" err="1">
                <a:solidFill>
                  <a:srgbClr val="F5F5F5"/>
                </a:solidFill>
                <a:latin typeface="Lucida Console" panose="020B0609040504020204" pitchFamily="49" charset="0"/>
              </a:rPr>
              <a:t>fullname</a:t>
            </a:r>
            <a:endParaRPr lang="en-US" dirty="0">
              <a:solidFill>
                <a:srgbClr val="F5F5F5"/>
              </a:solidFill>
              <a:latin typeface="Lucida Console" panose="020B0609040504020204" pitchFamily="49" charset="0"/>
            </a:endParaRPr>
          </a:p>
          <a:p>
            <a:r>
              <a:rPr lang="en-US" dirty="0">
                <a:solidFill>
                  <a:srgbClr val="F5F5F5"/>
                </a:solidFill>
                <a:latin typeface="Lucida Console" panose="020B0609040504020204" pitchFamily="49" charset="0"/>
              </a:rPr>
              <a:t>&gt; </a:t>
            </a:r>
            <a:r>
              <a:rPr lang="en-US" dirty="0" err="1">
                <a:solidFill>
                  <a:srgbClr val="F5F5F5"/>
                </a:solidFill>
                <a:latin typeface="Lucida Console" panose="020B0609040504020204" pitchFamily="49" charset="0"/>
              </a:rPr>
              <a:t>System.Windows.Controls.Button</a:t>
            </a:r>
            <a:r>
              <a:rPr lang="en-US" dirty="0">
                <a:solidFill>
                  <a:srgbClr val="F5F5F5"/>
                </a:solidFill>
                <a:latin typeface="Lucida Console" panose="020B0609040504020204" pitchFamily="49" charset="0"/>
              </a:rPr>
              <a:t> </a:t>
            </a:r>
          </a:p>
          <a:p>
            <a:endParaRPr lang="en-US" dirty="0">
              <a:solidFill>
                <a:srgbClr val="F5F5F5"/>
              </a:solidFill>
              <a:latin typeface="Lucida Console" panose="020B0609040504020204" pitchFamily="49" charset="0"/>
            </a:endParaRPr>
          </a:p>
          <a:p>
            <a:r>
              <a:rPr lang="en-US" dirty="0">
                <a:solidFill>
                  <a:srgbClr val="F5F5F5"/>
                </a:solidFill>
                <a:latin typeface="Lucida Console" panose="020B0609040504020204" pitchFamily="49" charset="0"/>
              </a:rPr>
              <a:t>PS C:\&gt; (</a:t>
            </a:r>
            <a:r>
              <a:rPr lang="en-US" dirty="0">
                <a:solidFill>
                  <a:srgbClr val="FF4500"/>
                </a:solidFill>
                <a:latin typeface="Lucida Console" panose="020B0609040504020204" pitchFamily="49" charset="0"/>
              </a:rPr>
              <a:t>$</a:t>
            </a:r>
            <a:r>
              <a:rPr lang="en-US" dirty="0" err="1">
                <a:solidFill>
                  <a:srgbClr val="FF4500"/>
                </a:solidFill>
                <a:latin typeface="Lucida Console" panose="020B0609040504020204" pitchFamily="49" charset="0"/>
              </a:rPr>
              <a:t>Gui</a:t>
            </a:r>
            <a:r>
              <a:rPr lang="en-US" dirty="0" err="1">
                <a:solidFill>
                  <a:srgbClr val="D3D3D3"/>
                </a:solidFill>
                <a:latin typeface="Lucida Console" panose="020B0609040504020204" pitchFamily="49" charset="0"/>
              </a:rPr>
              <a:t>.</a:t>
            </a:r>
            <a:r>
              <a:rPr lang="en-US" dirty="0" err="1">
                <a:solidFill>
                  <a:srgbClr val="F5F5F5"/>
                </a:solidFill>
                <a:latin typeface="Lucida Console" panose="020B0609040504020204" pitchFamily="49" charset="0"/>
              </a:rPr>
              <a:t>Get_childitem</a:t>
            </a:r>
            <a:r>
              <a:rPr lang="en-US" dirty="0">
                <a:solidFill>
                  <a:srgbClr val="F5F5F5"/>
                </a:solidFill>
                <a:latin typeface="Lucida Console" panose="020B0609040504020204" pitchFamily="49" charset="0"/>
              </a:rPr>
              <a:t> </a:t>
            </a:r>
            <a:r>
              <a:rPr lang="en-US" dirty="0">
                <a:solidFill>
                  <a:srgbClr val="D3D3D3"/>
                </a:solidFill>
                <a:latin typeface="Lucida Console" panose="020B0609040504020204" pitchFamily="49" charset="0"/>
              </a:rPr>
              <a:t>|</a:t>
            </a:r>
            <a:r>
              <a:rPr lang="en-US" dirty="0">
                <a:solidFill>
                  <a:srgbClr val="F5F5F5"/>
                </a:solidFill>
                <a:latin typeface="Lucida Console" panose="020B0609040504020204" pitchFamily="49" charset="0"/>
              </a:rPr>
              <a:t> </a:t>
            </a:r>
            <a:r>
              <a:rPr lang="en-US" dirty="0">
                <a:solidFill>
                  <a:srgbClr val="E0FFFF"/>
                </a:solidFill>
                <a:latin typeface="Lucida Console" panose="020B0609040504020204" pitchFamily="49" charset="0"/>
              </a:rPr>
              <a:t>Get-Member</a:t>
            </a:r>
            <a:r>
              <a:rPr lang="en-US" dirty="0">
                <a:solidFill>
                  <a:srgbClr val="F5F5F5"/>
                </a:solidFill>
                <a:latin typeface="Lucida Console" panose="020B0609040504020204" pitchFamily="49" charset="0"/>
              </a:rPr>
              <a:t> </a:t>
            </a:r>
            <a:r>
              <a:rPr lang="en-US" dirty="0">
                <a:solidFill>
                  <a:srgbClr val="FFE4B5"/>
                </a:solidFill>
                <a:latin typeface="Lucida Console" panose="020B0609040504020204" pitchFamily="49" charset="0"/>
              </a:rPr>
              <a:t>-Type</a:t>
            </a:r>
            <a:r>
              <a:rPr lang="en-US" dirty="0">
                <a:solidFill>
                  <a:srgbClr val="F5F5F5"/>
                </a:solidFill>
                <a:latin typeface="Lucida Console" panose="020B0609040504020204" pitchFamily="49" charset="0"/>
              </a:rPr>
              <a:t> </a:t>
            </a:r>
            <a:r>
              <a:rPr lang="en-US" dirty="0">
                <a:solidFill>
                  <a:srgbClr val="EE82EE"/>
                </a:solidFill>
                <a:latin typeface="Lucida Console" panose="020B0609040504020204" pitchFamily="49" charset="0"/>
              </a:rPr>
              <a:t>event</a:t>
            </a:r>
            <a:r>
              <a:rPr lang="en-US" dirty="0">
                <a:solidFill>
                  <a:srgbClr val="F5F5F5"/>
                </a:solidFill>
                <a:latin typeface="Lucida Console" panose="020B0609040504020204" pitchFamily="49" charset="0"/>
              </a:rPr>
              <a:t>)</a:t>
            </a:r>
            <a:r>
              <a:rPr lang="en-US" dirty="0">
                <a:solidFill>
                  <a:srgbClr val="D3D3D3"/>
                </a:solidFill>
                <a:latin typeface="Lucida Console" panose="020B0609040504020204" pitchFamily="49" charset="0"/>
              </a:rPr>
              <a:t>.</a:t>
            </a:r>
            <a:r>
              <a:rPr lang="en-US" dirty="0">
                <a:solidFill>
                  <a:srgbClr val="F5F5F5"/>
                </a:solidFill>
                <a:latin typeface="Lucida Console" panose="020B0609040504020204" pitchFamily="49" charset="0"/>
              </a:rPr>
              <a:t>count</a:t>
            </a:r>
          </a:p>
          <a:p>
            <a:r>
              <a:rPr lang="en-US" dirty="0">
                <a:solidFill>
                  <a:srgbClr val="F5F5F5"/>
                </a:solidFill>
                <a:latin typeface="Lucida Console" panose="020B0609040504020204" pitchFamily="49" charset="0"/>
              </a:rPr>
              <a:t>&gt; 111 </a:t>
            </a:r>
          </a:p>
          <a:p>
            <a:endParaRPr lang="en-US" dirty="0">
              <a:solidFill>
                <a:srgbClr val="F5F5F5"/>
              </a:solidFill>
              <a:latin typeface="Lucida Console" panose="020B0609040504020204" pitchFamily="49" charset="0"/>
            </a:endParaRPr>
          </a:p>
          <a:p>
            <a:r>
              <a:rPr lang="en-US" dirty="0">
                <a:solidFill>
                  <a:srgbClr val="F5F5F5"/>
                </a:solidFill>
                <a:latin typeface="Lucida Console" panose="020B0609040504020204" pitchFamily="49" charset="0"/>
              </a:rPr>
              <a:t>PS C:\&gt; </a:t>
            </a:r>
            <a:r>
              <a:rPr lang="en-US" dirty="0">
                <a:solidFill>
                  <a:srgbClr val="FF4500"/>
                </a:solidFill>
                <a:latin typeface="Lucida Console" panose="020B0609040504020204" pitchFamily="49" charset="0"/>
              </a:rPr>
              <a:t>$</a:t>
            </a:r>
            <a:r>
              <a:rPr lang="en-US" dirty="0" err="1">
                <a:solidFill>
                  <a:srgbClr val="FF4500"/>
                </a:solidFill>
                <a:latin typeface="Lucida Console" panose="020B0609040504020204" pitchFamily="49" charset="0"/>
              </a:rPr>
              <a:t>Gui</a:t>
            </a:r>
            <a:r>
              <a:rPr lang="en-US" dirty="0" err="1">
                <a:solidFill>
                  <a:srgbClr val="D3D3D3"/>
                </a:solidFill>
                <a:latin typeface="Lucida Console" panose="020B0609040504020204" pitchFamily="49" charset="0"/>
              </a:rPr>
              <a:t>.</a:t>
            </a:r>
            <a:r>
              <a:rPr lang="en-US" dirty="0" err="1">
                <a:solidFill>
                  <a:srgbClr val="F5F5F5"/>
                </a:solidFill>
                <a:latin typeface="Lucida Console" panose="020B0609040504020204" pitchFamily="49" charset="0"/>
              </a:rPr>
              <a:t>Get_childitem</a:t>
            </a:r>
            <a:r>
              <a:rPr lang="en-US" dirty="0">
                <a:solidFill>
                  <a:srgbClr val="F5F5F5"/>
                </a:solidFill>
                <a:latin typeface="Lucida Console" panose="020B0609040504020204" pitchFamily="49" charset="0"/>
              </a:rPr>
              <a:t> </a:t>
            </a:r>
            <a:r>
              <a:rPr lang="en-US" dirty="0">
                <a:solidFill>
                  <a:srgbClr val="D3D3D3"/>
                </a:solidFill>
                <a:latin typeface="Lucida Console" panose="020B0609040504020204" pitchFamily="49" charset="0"/>
              </a:rPr>
              <a:t>|</a:t>
            </a:r>
            <a:r>
              <a:rPr lang="en-US" dirty="0">
                <a:solidFill>
                  <a:srgbClr val="F5F5F5"/>
                </a:solidFill>
                <a:latin typeface="Lucida Console" panose="020B0609040504020204" pitchFamily="49" charset="0"/>
              </a:rPr>
              <a:t> </a:t>
            </a:r>
            <a:r>
              <a:rPr lang="en-US" dirty="0">
                <a:solidFill>
                  <a:srgbClr val="E0FFFF"/>
                </a:solidFill>
                <a:latin typeface="Lucida Console" panose="020B0609040504020204" pitchFamily="49" charset="0"/>
              </a:rPr>
              <a:t>Get-Member</a:t>
            </a:r>
            <a:r>
              <a:rPr lang="en-US" dirty="0">
                <a:solidFill>
                  <a:srgbClr val="F5F5F5"/>
                </a:solidFill>
                <a:latin typeface="Lucida Console" panose="020B0609040504020204" pitchFamily="49" charset="0"/>
              </a:rPr>
              <a:t> </a:t>
            </a:r>
            <a:r>
              <a:rPr lang="en-US" dirty="0">
                <a:solidFill>
                  <a:srgbClr val="FFE4B5"/>
                </a:solidFill>
                <a:latin typeface="Lucida Console" panose="020B0609040504020204" pitchFamily="49" charset="0"/>
              </a:rPr>
              <a:t>-Type</a:t>
            </a:r>
            <a:r>
              <a:rPr lang="en-US" dirty="0">
                <a:solidFill>
                  <a:srgbClr val="F5F5F5"/>
                </a:solidFill>
                <a:latin typeface="Lucida Console" panose="020B0609040504020204" pitchFamily="49" charset="0"/>
              </a:rPr>
              <a:t> </a:t>
            </a:r>
            <a:r>
              <a:rPr lang="en-US" dirty="0">
                <a:solidFill>
                  <a:srgbClr val="EE82EE"/>
                </a:solidFill>
                <a:latin typeface="Lucida Console" panose="020B0609040504020204" pitchFamily="49" charset="0"/>
              </a:rPr>
              <a:t>event</a:t>
            </a:r>
            <a:r>
              <a:rPr lang="en-US" dirty="0">
                <a:solidFill>
                  <a:srgbClr val="F5F5F5"/>
                </a:solidFill>
                <a:latin typeface="Lucida Console" panose="020B0609040504020204" pitchFamily="49" charset="0"/>
              </a:rPr>
              <a:t> </a:t>
            </a:r>
            <a:r>
              <a:rPr lang="en-US" dirty="0">
                <a:solidFill>
                  <a:srgbClr val="FFE4B5"/>
                </a:solidFill>
                <a:latin typeface="Lucida Console" panose="020B0609040504020204" pitchFamily="49" charset="0"/>
              </a:rPr>
              <a:t>-name</a:t>
            </a:r>
            <a:r>
              <a:rPr lang="en-US" dirty="0">
                <a:solidFill>
                  <a:srgbClr val="F5F5F5"/>
                </a:solidFill>
                <a:latin typeface="Lucida Console" panose="020B0609040504020204" pitchFamily="49" charset="0"/>
              </a:rPr>
              <a:t> </a:t>
            </a:r>
            <a:r>
              <a:rPr lang="en-US" dirty="0">
                <a:solidFill>
                  <a:srgbClr val="EE82EE"/>
                </a:solidFill>
                <a:latin typeface="Lucida Console" panose="020B0609040504020204" pitchFamily="49" charset="0"/>
              </a:rPr>
              <a:t>*click* </a:t>
            </a:r>
          </a:p>
          <a:p>
            <a:endParaRPr lang="en-US" dirty="0">
              <a:latin typeface="Lucida Console" panose="020B0609040504020204" pitchFamily="49" charset="0"/>
            </a:endParaRPr>
          </a:p>
          <a:p>
            <a:r>
              <a:rPr lang="en-US" dirty="0">
                <a:solidFill>
                  <a:srgbClr val="F5F5F5"/>
                </a:solidFill>
                <a:latin typeface="Lucida Console" panose="020B0609040504020204" pitchFamily="49" charset="0"/>
              </a:rPr>
              <a:t>&gt; Name                    </a:t>
            </a:r>
            <a:r>
              <a:rPr lang="en-US" dirty="0" err="1">
                <a:solidFill>
                  <a:srgbClr val="F5F5F5"/>
                </a:solidFill>
                <a:latin typeface="Lucida Console" panose="020B0609040504020204" pitchFamily="49" charset="0"/>
              </a:rPr>
              <a:t>MemberType</a:t>
            </a:r>
            <a:r>
              <a:rPr lang="en-US" dirty="0">
                <a:solidFill>
                  <a:srgbClr val="F5F5F5"/>
                </a:solidFill>
                <a:latin typeface="Lucida Console" panose="020B0609040504020204" pitchFamily="49" charset="0"/>
              </a:rPr>
              <a:t> Definition</a:t>
            </a:r>
          </a:p>
          <a:p>
            <a:r>
              <a:rPr lang="en-US" dirty="0">
                <a:solidFill>
                  <a:srgbClr val="F5F5F5"/>
                </a:solidFill>
                <a:latin typeface="Lucida Console" panose="020B0609040504020204" pitchFamily="49" charset="0"/>
              </a:rPr>
              <a:t>&gt; ----                    ---------- ----------</a:t>
            </a:r>
          </a:p>
          <a:p>
            <a:r>
              <a:rPr lang="en-US" dirty="0">
                <a:solidFill>
                  <a:srgbClr val="F5F5F5"/>
                </a:solidFill>
                <a:latin typeface="Lucida Console" panose="020B0609040504020204" pitchFamily="49" charset="0"/>
              </a:rPr>
              <a:t>&gt; Click                   Event      </a:t>
            </a:r>
            <a:r>
              <a:rPr lang="en-US" dirty="0" err="1">
                <a:solidFill>
                  <a:srgbClr val="F5F5F5"/>
                </a:solidFill>
                <a:latin typeface="Lucida Console" panose="020B0609040504020204" pitchFamily="49" charset="0"/>
              </a:rPr>
              <a:t>System.Windows.RoutedEventHan</a:t>
            </a:r>
            <a:r>
              <a:rPr lang="en-US" dirty="0">
                <a:solidFill>
                  <a:srgbClr val="F5F5F5"/>
                </a:solidFill>
                <a:latin typeface="Lucida Console" panose="020B0609040504020204" pitchFamily="49" charset="0"/>
              </a:rPr>
              <a:t>...</a:t>
            </a:r>
          </a:p>
          <a:p>
            <a:r>
              <a:rPr lang="en-US" dirty="0">
                <a:solidFill>
                  <a:srgbClr val="F5F5F5"/>
                </a:solidFill>
                <a:latin typeface="Lucida Console" panose="020B0609040504020204" pitchFamily="49" charset="0"/>
              </a:rPr>
              <a:t>&gt; </a:t>
            </a:r>
            <a:r>
              <a:rPr lang="en-US" dirty="0" err="1">
                <a:solidFill>
                  <a:srgbClr val="F5F5F5"/>
                </a:solidFill>
                <a:latin typeface="Lucida Console" panose="020B0609040504020204" pitchFamily="49" charset="0"/>
              </a:rPr>
              <a:t>MouseDoubleClick</a:t>
            </a:r>
            <a:r>
              <a:rPr lang="en-US" dirty="0">
                <a:solidFill>
                  <a:srgbClr val="F5F5F5"/>
                </a:solidFill>
                <a:latin typeface="Lucida Console" panose="020B0609040504020204" pitchFamily="49" charset="0"/>
              </a:rPr>
              <a:t>        Event      </a:t>
            </a:r>
            <a:r>
              <a:rPr lang="en-US" dirty="0" err="1">
                <a:solidFill>
                  <a:srgbClr val="F5F5F5"/>
                </a:solidFill>
                <a:latin typeface="Lucida Console" panose="020B0609040504020204" pitchFamily="49" charset="0"/>
              </a:rPr>
              <a:t>System.Windows.Input.MouseBut</a:t>
            </a:r>
            <a:r>
              <a:rPr lang="en-US" dirty="0">
                <a:solidFill>
                  <a:srgbClr val="F5F5F5"/>
                </a:solidFill>
                <a:latin typeface="Lucida Console" panose="020B0609040504020204" pitchFamily="49" charset="0"/>
              </a:rPr>
              <a:t>...</a:t>
            </a:r>
          </a:p>
          <a:p>
            <a:r>
              <a:rPr lang="en-US" dirty="0">
                <a:solidFill>
                  <a:srgbClr val="F5F5F5"/>
                </a:solidFill>
                <a:latin typeface="Lucida Console" panose="020B0609040504020204" pitchFamily="49" charset="0"/>
              </a:rPr>
              <a:t>&gt; </a:t>
            </a:r>
            <a:r>
              <a:rPr lang="en-US" dirty="0" err="1">
                <a:solidFill>
                  <a:srgbClr val="F5F5F5"/>
                </a:solidFill>
                <a:latin typeface="Lucida Console" panose="020B0609040504020204" pitchFamily="49" charset="0"/>
              </a:rPr>
              <a:t>PreviewMouseDoubleClick</a:t>
            </a:r>
            <a:r>
              <a:rPr lang="en-US" dirty="0">
                <a:solidFill>
                  <a:srgbClr val="F5F5F5"/>
                </a:solidFill>
                <a:latin typeface="Lucida Console" panose="020B0609040504020204" pitchFamily="49" charset="0"/>
              </a:rPr>
              <a:t> Event      </a:t>
            </a:r>
            <a:r>
              <a:rPr lang="en-US" dirty="0" err="1">
                <a:solidFill>
                  <a:srgbClr val="F5F5F5"/>
                </a:solidFill>
                <a:latin typeface="Lucida Console" panose="020B0609040504020204" pitchFamily="49" charset="0"/>
              </a:rPr>
              <a:t>System.Windows.Input.MouseBut</a:t>
            </a:r>
            <a:r>
              <a:rPr lang="en-US" dirty="0">
                <a:solidFill>
                  <a:srgbClr val="F5F5F5"/>
                </a:solidFill>
                <a:latin typeface="Lucida Console" panose="020B0609040504020204" pitchFamily="49" charset="0"/>
              </a:rPr>
              <a:t>...</a:t>
            </a:r>
          </a:p>
        </p:txBody>
      </p:sp>
    </p:spTree>
    <p:custDataLst>
      <p:tags r:id="rId1"/>
    </p:custDataLst>
    <p:extLst>
      <p:ext uri="{BB962C8B-B14F-4D97-AF65-F5344CB8AC3E}">
        <p14:creationId xmlns:p14="http://schemas.microsoft.com/office/powerpoint/2010/main" val="761153844"/>
      </p:ext>
    </p:extLst>
  </p:cSld>
  <p:clrMapOvr>
    <a:masterClrMapping/>
  </p:clrMapOvr>
  <p:transition spd="slow"/>
</p:sld>
</file>

<file path=ppt/slides/slide47.xml><?xml version="1.0" encoding="utf-8"?>
<p:sld xmlns:a16="http://schemas.microsoft.com/office/drawing/2014/main" xmlns:adec="http://schemas.microsoft.com/office/drawing/2017/decorative"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4036C7-79DB-4182-9EC7-6CDB43C83CDE}"/>
              </a:ext>
            </a:extLst>
          </p:cNvPr>
          <p:cNvSpPr>
            <a:spLocks noGrp="1"/>
          </p:cNvSpPr>
          <p:nvPr>
            <p:ph type="title"/>
          </p:nvPr>
        </p:nvSpPr>
        <p:spPr/>
        <p:txBody>
          <a:bodyPr/>
          <a:lstStyle/>
          <a:p>
            <a:r>
              <a:rPr lang="en-US"/>
              <a:t>Programming Events</a:t>
            </a:r>
            <a:endParaRPr lang="en-US" dirty="0"/>
          </a:p>
        </p:txBody>
      </p:sp>
      <p:sp>
        <p:nvSpPr>
          <p:cNvPr id="4" name="Subtitle 3">
            <a:extLst>
              <a:ext uri="{FF2B5EF4-FFF2-40B4-BE49-F238E27FC236}">
                <a16:creationId xmlns:a16="http://schemas.microsoft.com/office/drawing/2014/main" id="{39B6A21B-33EF-4210-B761-F429BD837B96}"/>
              </a:ext>
            </a:extLst>
          </p:cNvPr>
          <p:cNvSpPr>
            <a:spLocks noGrp="1"/>
          </p:cNvSpPr>
          <p:nvPr>
            <p:ph type="subTitle" idx="1"/>
          </p:nvPr>
        </p:nvSpPr>
        <p:spPr/>
        <p:txBody>
          <a:bodyPr/>
          <a:lstStyle/>
          <a:p>
            <a:r>
              <a:rPr lang="en-US" dirty="0"/>
              <a:t>Event triggers are added to code using “</a:t>
            </a:r>
            <a:r>
              <a:rPr lang="en-US" b="1" dirty="0" err="1"/>
              <a:t>Add_</a:t>
            </a:r>
            <a:r>
              <a:rPr lang="en-US" i="1" dirty="0" err="1"/>
              <a:t>Eventname</a:t>
            </a:r>
            <a:r>
              <a:rPr lang="en-US" i="1" dirty="0"/>
              <a:t>({Code})</a:t>
            </a:r>
            <a:r>
              <a:rPr lang="en-US" dirty="0"/>
              <a:t>”</a:t>
            </a:r>
          </a:p>
        </p:txBody>
      </p:sp>
      <p:sp>
        <p:nvSpPr>
          <p:cNvPr id="6" name="Content Placeholder 5">
            <a:extLst>
              <a:ext uri="{FF2B5EF4-FFF2-40B4-BE49-F238E27FC236}">
                <a16:creationId xmlns:a16="http://schemas.microsoft.com/office/drawing/2014/main" id="{C6C65A14-8889-4A3A-92EE-92882A193E0E}"/>
              </a:ext>
            </a:extLst>
          </p:cNvPr>
          <p:cNvSpPr>
            <a:spLocks noGrp="1"/>
          </p:cNvSpPr>
          <p:nvPr>
            <p:ph sz="quarter" idx="13"/>
          </p:nvPr>
        </p:nvSpPr>
        <p:spPr/>
        <p:txBody>
          <a:bodyPr/>
          <a:lstStyle/>
          <a:p>
            <a:r>
              <a:rPr lang="en-US" dirty="0"/>
              <a:t>The Form is unresponsive during PowerShell code execution</a:t>
            </a:r>
          </a:p>
          <a:p>
            <a:endParaRPr lang="en-US" dirty="0"/>
          </a:p>
        </p:txBody>
      </p:sp>
      <p:sp>
        <p:nvSpPr>
          <p:cNvPr id="10" name="Code Box">
            <a:extLst>
              <a:ext uri="{FF2B5EF4-FFF2-40B4-BE49-F238E27FC236}">
                <a16:creationId xmlns:a16="http://schemas.microsoft.com/office/drawing/2014/main" id="{9CE68515-1E15-4161-B149-EF4E4A0BD6E7}"/>
              </a:ext>
            </a:extLst>
          </p:cNvPr>
          <p:cNvSpPr>
            <a:spLocks/>
          </p:cNvSpPr>
          <p:nvPr>
            <p:custDataLst>
              <p:tags r:id="rId2"/>
            </p:custDataLst>
          </p:nvPr>
        </p:nvSpPr>
        <p:spPr>
          <a:xfrm>
            <a:off x="655638" y="1904999"/>
            <a:ext cx="10880725" cy="4322764"/>
          </a:xfrm>
          <a:prstGeom prst="rect">
            <a:avLst/>
          </a:prstGeom>
          <a:solidFill>
            <a:srgbClr val="012456"/>
          </a:solidFill>
        </p:spPr>
        <p:txBody>
          <a:bodyPr wrap="square">
            <a:noAutofit/>
          </a:bodyPr>
          <a:lstStyle/>
          <a:p>
            <a:endParaRPr lang="en-US" dirty="0">
              <a:solidFill>
                <a:srgbClr val="FF4500"/>
              </a:solidFill>
              <a:latin typeface="Lucida Console" panose="020B0609040504020204" pitchFamily="49" charset="0"/>
            </a:endParaRPr>
          </a:p>
          <a:p>
            <a:r>
              <a:rPr lang="en-US" dirty="0">
                <a:solidFill>
                  <a:srgbClr val="FF4500"/>
                </a:solidFill>
                <a:latin typeface="Lucida Console" panose="020B0609040504020204" pitchFamily="49" charset="0"/>
              </a:rPr>
              <a:t>$</a:t>
            </a:r>
            <a:r>
              <a:rPr lang="en-US" dirty="0" err="1">
                <a:solidFill>
                  <a:srgbClr val="FF4500"/>
                </a:solidFill>
                <a:latin typeface="Lucida Console" panose="020B0609040504020204" pitchFamily="49" charset="0"/>
              </a:rPr>
              <a:t>Gui</a:t>
            </a:r>
            <a:r>
              <a:rPr lang="en-US" dirty="0" err="1">
                <a:solidFill>
                  <a:srgbClr val="D3D3D3"/>
                </a:solidFill>
                <a:latin typeface="Lucida Console" panose="020B0609040504020204" pitchFamily="49" charset="0"/>
              </a:rPr>
              <a:t>.</a:t>
            </a:r>
            <a:r>
              <a:rPr lang="en-US" dirty="0" err="1">
                <a:solidFill>
                  <a:srgbClr val="F5F5F5"/>
                </a:solidFill>
                <a:latin typeface="Lucida Console" panose="020B0609040504020204" pitchFamily="49" charset="0"/>
              </a:rPr>
              <a:t>Get_childitem</a:t>
            </a:r>
            <a:r>
              <a:rPr lang="en-US" dirty="0" err="1">
                <a:solidFill>
                  <a:srgbClr val="D3D3D3"/>
                </a:solidFill>
                <a:latin typeface="Lucida Console" panose="020B0609040504020204" pitchFamily="49" charset="0"/>
              </a:rPr>
              <a:t>.</a:t>
            </a:r>
            <a:r>
              <a:rPr lang="en-US" dirty="0" err="1">
                <a:solidFill>
                  <a:srgbClr val="F5F5F5"/>
                </a:solidFill>
                <a:latin typeface="Lucida Console" panose="020B0609040504020204" pitchFamily="49" charset="0"/>
              </a:rPr>
              <a:t>Add_Click</a:t>
            </a:r>
            <a:r>
              <a:rPr lang="en-US" dirty="0">
                <a:solidFill>
                  <a:srgbClr val="F5F5F5"/>
                </a:solidFill>
                <a:latin typeface="Lucida Console" panose="020B0609040504020204" pitchFamily="49" charset="0"/>
              </a:rPr>
              <a:t>({</a:t>
            </a:r>
          </a:p>
          <a:p>
            <a:r>
              <a:rPr lang="en-US" dirty="0">
                <a:solidFill>
                  <a:srgbClr val="F5F5F5"/>
                </a:solidFill>
                <a:latin typeface="Lucida Console" panose="020B0609040504020204" pitchFamily="49" charset="0"/>
              </a:rPr>
              <a:t>  </a:t>
            </a:r>
            <a:r>
              <a:rPr lang="en-US" dirty="0">
                <a:solidFill>
                  <a:srgbClr val="E0FFFF"/>
                </a:solidFill>
                <a:latin typeface="Lucida Console" panose="020B0609040504020204" pitchFamily="49" charset="0"/>
              </a:rPr>
              <a:t>If</a:t>
            </a:r>
            <a:r>
              <a:rPr lang="en-US" dirty="0">
                <a:solidFill>
                  <a:srgbClr val="F5F5F5"/>
                </a:solidFill>
                <a:latin typeface="Lucida Console" panose="020B0609040504020204" pitchFamily="49" charset="0"/>
              </a:rPr>
              <a:t> (</a:t>
            </a:r>
            <a:r>
              <a:rPr lang="en-US" dirty="0">
                <a:solidFill>
                  <a:srgbClr val="D3D3D3"/>
                </a:solidFill>
                <a:latin typeface="Lucida Console" panose="020B0609040504020204" pitchFamily="49" charset="0"/>
              </a:rPr>
              <a:t>!</a:t>
            </a:r>
            <a:r>
              <a:rPr lang="en-US" dirty="0">
                <a:solidFill>
                  <a:srgbClr val="F5F5F5"/>
                </a:solidFill>
                <a:latin typeface="Lucida Console" panose="020B0609040504020204" pitchFamily="49" charset="0"/>
              </a:rPr>
              <a:t>(</a:t>
            </a:r>
            <a:r>
              <a:rPr lang="en-US" dirty="0">
                <a:solidFill>
                  <a:srgbClr val="D3D3D3"/>
                </a:solidFill>
                <a:latin typeface="Lucida Console" panose="020B0609040504020204" pitchFamily="49" charset="0"/>
              </a:rPr>
              <a:t>[</a:t>
            </a:r>
            <a:r>
              <a:rPr lang="en-US" dirty="0">
                <a:solidFill>
                  <a:srgbClr val="8FBC8F"/>
                </a:solidFill>
                <a:latin typeface="Lucida Console" panose="020B0609040504020204" pitchFamily="49" charset="0"/>
              </a:rPr>
              <a:t>string</a:t>
            </a:r>
            <a:r>
              <a:rPr lang="en-US" dirty="0">
                <a:solidFill>
                  <a:srgbClr val="D3D3D3"/>
                </a:solidFill>
                <a:latin typeface="Lucida Console" panose="020B0609040504020204" pitchFamily="49" charset="0"/>
              </a:rPr>
              <a:t>]::</a:t>
            </a:r>
            <a:r>
              <a:rPr lang="en-US" dirty="0" err="1">
                <a:solidFill>
                  <a:srgbClr val="F5F5F5"/>
                </a:solidFill>
                <a:latin typeface="Lucida Console" panose="020B0609040504020204" pitchFamily="49" charset="0"/>
              </a:rPr>
              <a:t>IsNullOrEmpty</a:t>
            </a:r>
            <a:r>
              <a:rPr lang="en-US" dirty="0">
                <a:solidFill>
                  <a:srgbClr val="F5F5F5"/>
                </a:solidFill>
                <a:latin typeface="Lucida Console" panose="020B0609040504020204" pitchFamily="49" charset="0"/>
              </a:rPr>
              <a:t>(</a:t>
            </a:r>
            <a:r>
              <a:rPr lang="en-US" dirty="0">
                <a:solidFill>
                  <a:srgbClr val="FF4500"/>
                </a:solidFill>
                <a:latin typeface="Lucida Console" panose="020B0609040504020204" pitchFamily="49" charset="0"/>
              </a:rPr>
              <a:t>$</a:t>
            </a:r>
            <a:r>
              <a:rPr lang="en-US" dirty="0" err="1">
                <a:solidFill>
                  <a:srgbClr val="FF4500"/>
                </a:solidFill>
                <a:latin typeface="Lucida Console" panose="020B0609040504020204" pitchFamily="49" charset="0"/>
              </a:rPr>
              <a:t>Gui</a:t>
            </a:r>
            <a:r>
              <a:rPr lang="en-US" dirty="0" err="1">
                <a:solidFill>
                  <a:srgbClr val="D3D3D3"/>
                </a:solidFill>
                <a:latin typeface="Lucida Console" panose="020B0609040504020204" pitchFamily="49" charset="0"/>
              </a:rPr>
              <a:t>.</a:t>
            </a:r>
            <a:r>
              <a:rPr lang="en-US" dirty="0" err="1">
                <a:solidFill>
                  <a:srgbClr val="F5F5F5"/>
                </a:solidFill>
                <a:latin typeface="Lucida Console" panose="020B0609040504020204" pitchFamily="49" charset="0"/>
              </a:rPr>
              <a:t>Inputtext</a:t>
            </a:r>
            <a:r>
              <a:rPr lang="en-US" dirty="0" err="1">
                <a:solidFill>
                  <a:srgbClr val="D3D3D3"/>
                </a:solidFill>
                <a:latin typeface="Lucida Console" panose="020B0609040504020204" pitchFamily="49" charset="0"/>
              </a:rPr>
              <a:t>.</a:t>
            </a:r>
            <a:r>
              <a:rPr lang="en-US" dirty="0" err="1">
                <a:solidFill>
                  <a:srgbClr val="F5F5F5"/>
                </a:solidFill>
                <a:latin typeface="Lucida Console" panose="020B0609040504020204" pitchFamily="49" charset="0"/>
              </a:rPr>
              <a:t>text</a:t>
            </a:r>
            <a:r>
              <a:rPr lang="en-US" dirty="0">
                <a:solidFill>
                  <a:srgbClr val="F5F5F5"/>
                </a:solidFill>
                <a:latin typeface="Lucida Console" panose="020B0609040504020204" pitchFamily="49" charset="0"/>
              </a:rPr>
              <a:t>)))</a:t>
            </a:r>
          </a:p>
          <a:p>
            <a:r>
              <a:rPr lang="en-US" dirty="0">
                <a:solidFill>
                  <a:srgbClr val="F5F5F5"/>
                </a:solidFill>
                <a:latin typeface="Lucida Console" panose="020B0609040504020204" pitchFamily="49" charset="0"/>
              </a:rPr>
              <a:t>  {</a:t>
            </a:r>
          </a:p>
          <a:p>
            <a:r>
              <a:rPr lang="en-US" dirty="0">
                <a:solidFill>
                  <a:srgbClr val="F5F5F5"/>
                </a:solidFill>
                <a:latin typeface="Lucida Console" panose="020B0609040504020204" pitchFamily="49" charset="0"/>
              </a:rPr>
              <a:t>    </a:t>
            </a:r>
            <a:r>
              <a:rPr lang="en-US" dirty="0">
                <a:solidFill>
                  <a:srgbClr val="FF4500"/>
                </a:solidFill>
                <a:latin typeface="Lucida Console" panose="020B0609040504020204" pitchFamily="49" charset="0"/>
              </a:rPr>
              <a:t>$</a:t>
            </a:r>
            <a:r>
              <a:rPr lang="en-US" dirty="0" err="1">
                <a:solidFill>
                  <a:srgbClr val="FF4500"/>
                </a:solidFill>
                <a:latin typeface="Lucida Console" panose="020B0609040504020204" pitchFamily="49" charset="0"/>
              </a:rPr>
              <a:t>childitems</a:t>
            </a:r>
            <a:r>
              <a:rPr lang="en-US" dirty="0">
                <a:solidFill>
                  <a:srgbClr val="F5F5F5"/>
                </a:solidFill>
                <a:latin typeface="Lucida Console" panose="020B0609040504020204" pitchFamily="49" charset="0"/>
              </a:rPr>
              <a:t> </a:t>
            </a:r>
            <a:r>
              <a:rPr lang="en-US" dirty="0">
                <a:solidFill>
                  <a:srgbClr val="D3D3D3"/>
                </a:solidFill>
                <a:latin typeface="Lucida Console" panose="020B0609040504020204" pitchFamily="49" charset="0"/>
              </a:rPr>
              <a:t>=</a:t>
            </a:r>
            <a:r>
              <a:rPr lang="en-US" dirty="0">
                <a:solidFill>
                  <a:srgbClr val="F5F5F5"/>
                </a:solidFill>
                <a:latin typeface="Lucida Console" panose="020B0609040504020204" pitchFamily="49" charset="0"/>
              </a:rPr>
              <a:t> </a:t>
            </a:r>
            <a:r>
              <a:rPr lang="en-US" dirty="0">
                <a:solidFill>
                  <a:srgbClr val="E0FFFF"/>
                </a:solidFill>
                <a:latin typeface="Lucida Console" panose="020B0609040504020204" pitchFamily="49" charset="0"/>
              </a:rPr>
              <a:t>Get-ChildItem</a:t>
            </a:r>
            <a:r>
              <a:rPr lang="en-US" dirty="0">
                <a:solidFill>
                  <a:srgbClr val="F5F5F5"/>
                </a:solidFill>
                <a:latin typeface="Lucida Console" panose="020B0609040504020204" pitchFamily="49" charset="0"/>
              </a:rPr>
              <a:t> </a:t>
            </a:r>
            <a:r>
              <a:rPr lang="en-US" dirty="0">
                <a:solidFill>
                  <a:srgbClr val="FFE4B5"/>
                </a:solidFill>
                <a:latin typeface="Lucida Console" panose="020B0609040504020204" pitchFamily="49" charset="0"/>
              </a:rPr>
              <a:t>–Path</a:t>
            </a:r>
            <a:r>
              <a:rPr lang="en-US" dirty="0">
                <a:solidFill>
                  <a:srgbClr val="F5F5F5"/>
                </a:solidFill>
                <a:latin typeface="Lucida Console" panose="020B0609040504020204" pitchFamily="49" charset="0"/>
              </a:rPr>
              <a:t> </a:t>
            </a:r>
            <a:r>
              <a:rPr lang="en-US" dirty="0">
                <a:solidFill>
                  <a:srgbClr val="FF4500"/>
                </a:solidFill>
                <a:latin typeface="Lucida Console" panose="020B0609040504020204" pitchFamily="49" charset="0"/>
              </a:rPr>
              <a:t>$</a:t>
            </a:r>
            <a:r>
              <a:rPr lang="en-US" dirty="0" err="1">
                <a:solidFill>
                  <a:srgbClr val="FF4500"/>
                </a:solidFill>
                <a:latin typeface="Lucida Console" panose="020B0609040504020204" pitchFamily="49" charset="0"/>
              </a:rPr>
              <a:t>Gui</a:t>
            </a:r>
            <a:r>
              <a:rPr lang="en-US" dirty="0" err="1">
                <a:solidFill>
                  <a:srgbClr val="D3D3D3"/>
                </a:solidFill>
                <a:latin typeface="Lucida Console" panose="020B0609040504020204" pitchFamily="49" charset="0"/>
              </a:rPr>
              <a:t>.</a:t>
            </a:r>
            <a:r>
              <a:rPr lang="en-US" dirty="0" err="1">
                <a:solidFill>
                  <a:srgbClr val="F5F5F5"/>
                </a:solidFill>
                <a:latin typeface="Lucida Console" panose="020B0609040504020204" pitchFamily="49" charset="0"/>
              </a:rPr>
              <a:t>Inputtext</a:t>
            </a:r>
            <a:r>
              <a:rPr lang="en-US" dirty="0" err="1">
                <a:solidFill>
                  <a:srgbClr val="D3D3D3"/>
                </a:solidFill>
                <a:latin typeface="Lucida Console" panose="020B0609040504020204" pitchFamily="49" charset="0"/>
              </a:rPr>
              <a:t>.</a:t>
            </a:r>
            <a:r>
              <a:rPr lang="en-US" dirty="0" err="1">
                <a:solidFill>
                  <a:srgbClr val="F5F5F5"/>
                </a:solidFill>
                <a:latin typeface="Lucida Console" panose="020B0609040504020204" pitchFamily="49" charset="0"/>
              </a:rPr>
              <a:t>text</a:t>
            </a:r>
            <a:endParaRPr lang="en-US" dirty="0">
              <a:solidFill>
                <a:srgbClr val="F5F5F5"/>
              </a:solidFill>
              <a:latin typeface="Lucida Console" panose="020B0609040504020204" pitchFamily="49" charset="0"/>
            </a:endParaRPr>
          </a:p>
          <a:p>
            <a:r>
              <a:rPr lang="en-US" dirty="0">
                <a:solidFill>
                  <a:srgbClr val="F5F5F5"/>
                </a:solidFill>
                <a:latin typeface="Lucida Console" panose="020B0609040504020204" pitchFamily="49" charset="0"/>
              </a:rPr>
              <a:t>    </a:t>
            </a:r>
            <a:r>
              <a:rPr lang="en-US" dirty="0">
                <a:solidFill>
                  <a:srgbClr val="E0FFFF"/>
                </a:solidFill>
                <a:latin typeface="Lucida Console" panose="020B0609040504020204" pitchFamily="49" charset="0"/>
              </a:rPr>
              <a:t>foreach</a:t>
            </a:r>
            <a:r>
              <a:rPr lang="en-US" dirty="0">
                <a:solidFill>
                  <a:srgbClr val="F5F5F5"/>
                </a:solidFill>
                <a:latin typeface="Lucida Console" panose="020B0609040504020204" pitchFamily="49" charset="0"/>
              </a:rPr>
              <a:t> (</a:t>
            </a:r>
            <a:r>
              <a:rPr lang="en-US" dirty="0">
                <a:solidFill>
                  <a:srgbClr val="FF4500"/>
                </a:solidFill>
                <a:latin typeface="Lucida Console" panose="020B0609040504020204" pitchFamily="49" charset="0"/>
              </a:rPr>
              <a:t>$item</a:t>
            </a:r>
            <a:r>
              <a:rPr lang="en-US" dirty="0">
                <a:solidFill>
                  <a:srgbClr val="F5F5F5"/>
                </a:solidFill>
                <a:latin typeface="Lucida Console" panose="020B0609040504020204" pitchFamily="49" charset="0"/>
              </a:rPr>
              <a:t> </a:t>
            </a:r>
            <a:r>
              <a:rPr lang="en-US" dirty="0">
                <a:solidFill>
                  <a:srgbClr val="E0FFFF"/>
                </a:solidFill>
                <a:latin typeface="Lucida Console" panose="020B0609040504020204" pitchFamily="49" charset="0"/>
              </a:rPr>
              <a:t>in</a:t>
            </a:r>
            <a:r>
              <a:rPr lang="en-US" dirty="0">
                <a:solidFill>
                  <a:srgbClr val="F5F5F5"/>
                </a:solidFill>
                <a:latin typeface="Lucida Console" panose="020B0609040504020204" pitchFamily="49" charset="0"/>
              </a:rPr>
              <a:t> </a:t>
            </a:r>
            <a:r>
              <a:rPr lang="en-US" dirty="0">
                <a:solidFill>
                  <a:srgbClr val="FF4500"/>
                </a:solidFill>
                <a:latin typeface="Lucida Console" panose="020B0609040504020204" pitchFamily="49" charset="0"/>
              </a:rPr>
              <a:t>$</a:t>
            </a:r>
            <a:r>
              <a:rPr lang="en-US" dirty="0" err="1">
                <a:solidFill>
                  <a:srgbClr val="FF4500"/>
                </a:solidFill>
                <a:latin typeface="Lucida Console" panose="020B0609040504020204" pitchFamily="49" charset="0"/>
              </a:rPr>
              <a:t>childitems</a:t>
            </a:r>
            <a:r>
              <a:rPr lang="en-US" dirty="0">
                <a:solidFill>
                  <a:srgbClr val="F5F5F5"/>
                </a:solidFill>
                <a:latin typeface="Lucida Console" panose="020B0609040504020204" pitchFamily="49" charset="0"/>
              </a:rPr>
              <a:t>)</a:t>
            </a:r>
          </a:p>
          <a:p>
            <a:r>
              <a:rPr lang="en-US" dirty="0">
                <a:solidFill>
                  <a:srgbClr val="F5F5F5"/>
                </a:solidFill>
                <a:latin typeface="Lucida Console" panose="020B0609040504020204" pitchFamily="49" charset="0"/>
              </a:rPr>
              <a:t>    {</a:t>
            </a:r>
          </a:p>
          <a:p>
            <a:r>
              <a:rPr lang="en-US" dirty="0">
                <a:solidFill>
                  <a:srgbClr val="F5F5F5"/>
                </a:solidFill>
                <a:latin typeface="Lucida Console" panose="020B0609040504020204" pitchFamily="49" charset="0"/>
              </a:rPr>
              <a:t>      </a:t>
            </a:r>
            <a:r>
              <a:rPr lang="en-US" dirty="0">
                <a:solidFill>
                  <a:srgbClr val="FF4500"/>
                </a:solidFill>
                <a:latin typeface="Lucida Console" panose="020B0609040504020204" pitchFamily="49" charset="0"/>
              </a:rPr>
              <a:t>$</a:t>
            </a:r>
            <a:r>
              <a:rPr lang="en-US" dirty="0" err="1">
                <a:solidFill>
                  <a:srgbClr val="FF4500"/>
                </a:solidFill>
                <a:latin typeface="Lucida Console" panose="020B0609040504020204" pitchFamily="49" charset="0"/>
              </a:rPr>
              <a:t>Gui</a:t>
            </a:r>
            <a:r>
              <a:rPr lang="en-US" dirty="0" err="1">
                <a:solidFill>
                  <a:srgbClr val="D3D3D3"/>
                </a:solidFill>
                <a:latin typeface="Lucida Console" panose="020B0609040504020204" pitchFamily="49" charset="0"/>
              </a:rPr>
              <a:t>.</a:t>
            </a:r>
            <a:r>
              <a:rPr lang="en-US" dirty="0" err="1">
                <a:solidFill>
                  <a:srgbClr val="F5F5F5"/>
                </a:solidFill>
                <a:latin typeface="Lucida Console" panose="020B0609040504020204" pitchFamily="49" charset="0"/>
              </a:rPr>
              <a:t>Itemlist</a:t>
            </a:r>
            <a:r>
              <a:rPr lang="en-US" dirty="0" err="1">
                <a:solidFill>
                  <a:srgbClr val="D3D3D3"/>
                </a:solidFill>
                <a:latin typeface="Lucida Console" panose="020B0609040504020204" pitchFamily="49" charset="0"/>
              </a:rPr>
              <a:t>.</a:t>
            </a:r>
            <a:r>
              <a:rPr lang="en-US" dirty="0" err="1">
                <a:solidFill>
                  <a:srgbClr val="F5F5F5"/>
                </a:solidFill>
                <a:latin typeface="Lucida Console" panose="020B0609040504020204" pitchFamily="49" charset="0"/>
              </a:rPr>
              <a:t>Items</a:t>
            </a:r>
            <a:r>
              <a:rPr lang="en-US" dirty="0" err="1">
                <a:solidFill>
                  <a:srgbClr val="D3D3D3"/>
                </a:solidFill>
                <a:latin typeface="Lucida Console" panose="020B0609040504020204" pitchFamily="49" charset="0"/>
              </a:rPr>
              <a:t>.</a:t>
            </a:r>
            <a:r>
              <a:rPr lang="en-US" dirty="0" err="1">
                <a:solidFill>
                  <a:srgbClr val="F5F5F5"/>
                </a:solidFill>
                <a:latin typeface="Lucida Console" panose="020B0609040504020204" pitchFamily="49" charset="0"/>
              </a:rPr>
              <a:t>Add</a:t>
            </a:r>
            <a:r>
              <a:rPr lang="en-US" dirty="0">
                <a:solidFill>
                  <a:srgbClr val="F5F5F5"/>
                </a:solidFill>
                <a:latin typeface="Lucida Console" panose="020B0609040504020204" pitchFamily="49" charset="0"/>
              </a:rPr>
              <a:t>(</a:t>
            </a:r>
            <a:r>
              <a:rPr lang="en-US" dirty="0">
                <a:solidFill>
                  <a:srgbClr val="FF4500"/>
                </a:solidFill>
                <a:latin typeface="Lucida Console" panose="020B0609040504020204" pitchFamily="49" charset="0"/>
              </a:rPr>
              <a:t>$</a:t>
            </a:r>
            <a:r>
              <a:rPr lang="en-US" dirty="0" err="1">
                <a:solidFill>
                  <a:srgbClr val="FF4500"/>
                </a:solidFill>
                <a:latin typeface="Lucida Console" panose="020B0609040504020204" pitchFamily="49" charset="0"/>
              </a:rPr>
              <a:t>item</a:t>
            </a:r>
            <a:r>
              <a:rPr lang="en-US" dirty="0" err="1">
                <a:solidFill>
                  <a:srgbClr val="D3D3D3"/>
                </a:solidFill>
                <a:latin typeface="Lucida Console" panose="020B0609040504020204" pitchFamily="49" charset="0"/>
              </a:rPr>
              <a:t>.</a:t>
            </a:r>
            <a:r>
              <a:rPr lang="en-US" dirty="0" err="1">
                <a:solidFill>
                  <a:srgbClr val="F5F5F5"/>
                </a:solidFill>
                <a:latin typeface="Lucida Console" panose="020B0609040504020204" pitchFamily="49" charset="0"/>
              </a:rPr>
              <a:t>fullname</a:t>
            </a:r>
            <a:r>
              <a:rPr lang="en-US" dirty="0">
                <a:solidFill>
                  <a:srgbClr val="F5F5F5"/>
                </a:solidFill>
                <a:latin typeface="Lucida Console" panose="020B0609040504020204" pitchFamily="49" charset="0"/>
              </a:rPr>
              <a:t>)</a:t>
            </a:r>
          </a:p>
          <a:p>
            <a:r>
              <a:rPr lang="en-US" dirty="0">
                <a:solidFill>
                  <a:srgbClr val="F5F5F5"/>
                </a:solidFill>
                <a:latin typeface="Lucida Console" panose="020B0609040504020204" pitchFamily="49" charset="0"/>
              </a:rPr>
              <a:t>    }</a:t>
            </a:r>
          </a:p>
          <a:p>
            <a:r>
              <a:rPr lang="en-US" dirty="0">
                <a:solidFill>
                  <a:srgbClr val="F5F5F5"/>
                </a:solidFill>
                <a:latin typeface="Lucida Console" panose="020B0609040504020204" pitchFamily="49" charset="0"/>
              </a:rPr>
              <a:t>        </a:t>
            </a:r>
            <a:r>
              <a:rPr lang="en-US" dirty="0">
                <a:solidFill>
                  <a:srgbClr val="FF4500"/>
                </a:solidFill>
                <a:latin typeface="Lucida Console" panose="020B0609040504020204" pitchFamily="49" charset="0"/>
              </a:rPr>
              <a:t>$</a:t>
            </a:r>
            <a:r>
              <a:rPr lang="en-US" dirty="0" err="1">
                <a:solidFill>
                  <a:srgbClr val="FF4500"/>
                </a:solidFill>
                <a:latin typeface="Lucida Console" panose="020B0609040504020204" pitchFamily="49" charset="0"/>
              </a:rPr>
              <a:t>Gui</a:t>
            </a:r>
            <a:r>
              <a:rPr lang="en-US" dirty="0" err="1">
                <a:solidFill>
                  <a:srgbClr val="D3D3D3"/>
                </a:solidFill>
                <a:latin typeface="Lucida Console" panose="020B0609040504020204" pitchFamily="49" charset="0"/>
              </a:rPr>
              <a:t>.</a:t>
            </a:r>
            <a:r>
              <a:rPr lang="en-US" dirty="0" err="1">
                <a:solidFill>
                  <a:srgbClr val="F5F5F5"/>
                </a:solidFill>
                <a:latin typeface="Lucida Console" panose="020B0609040504020204" pitchFamily="49" charset="0"/>
              </a:rPr>
              <a:t>Inputtext</a:t>
            </a:r>
            <a:r>
              <a:rPr lang="en-US" dirty="0" err="1">
                <a:solidFill>
                  <a:srgbClr val="D3D3D3"/>
                </a:solidFill>
                <a:latin typeface="Lucida Console" panose="020B0609040504020204" pitchFamily="49" charset="0"/>
              </a:rPr>
              <a:t>.</a:t>
            </a:r>
            <a:r>
              <a:rPr lang="en-US" dirty="0" err="1">
                <a:solidFill>
                  <a:srgbClr val="F5F5F5"/>
                </a:solidFill>
                <a:latin typeface="Lucida Console" panose="020B0609040504020204" pitchFamily="49" charset="0"/>
              </a:rPr>
              <a:t>Clear</a:t>
            </a:r>
            <a:r>
              <a:rPr lang="en-US" dirty="0">
                <a:solidFill>
                  <a:srgbClr val="F5F5F5"/>
                </a:solidFill>
                <a:latin typeface="Lucida Console" panose="020B0609040504020204" pitchFamily="49" charset="0"/>
              </a:rPr>
              <a:t>()</a:t>
            </a:r>
          </a:p>
          <a:p>
            <a:r>
              <a:rPr lang="en-US" dirty="0">
                <a:solidFill>
                  <a:srgbClr val="F5F5F5"/>
                </a:solidFill>
                <a:latin typeface="Lucida Console" panose="020B0609040504020204" pitchFamily="49" charset="0"/>
              </a:rPr>
              <a:t>  }</a:t>
            </a:r>
          </a:p>
          <a:p>
            <a:r>
              <a:rPr lang="en-US" dirty="0">
                <a:solidFill>
                  <a:srgbClr val="F5F5F5"/>
                </a:solidFill>
                <a:latin typeface="Lucida Console" panose="020B0609040504020204" pitchFamily="49" charset="0"/>
              </a:rPr>
              <a:t>}) </a:t>
            </a:r>
          </a:p>
          <a:p>
            <a:endParaRPr lang="en-US" sz="2000" dirty="0"/>
          </a:p>
        </p:txBody>
      </p:sp>
      <p:pic>
        <p:nvPicPr>
          <p:cNvPr id="7" name="Picture 6" descr="Screenshot WPFElements">
            <a:extLst>
              <a:ext uri="{FF2B5EF4-FFF2-40B4-BE49-F238E27FC236}">
                <a16:creationId xmlns:a16="http://schemas.microsoft.com/office/drawing/2014/main" id="{95554C33-2324-4A96-B839-ADEB727D40C7}"/>
              </a:ext>
            </a:extLst>
          </p:cNvPr>
          <p:cNvPicPr>
            <a:picLocks noChangeAspect="1"/>
          </p:cNvPicPr>
          <p:nvPr/>
        </p:nvPicPr>
        <p:blipFill>
          <a:blip r:embed="rId5"/>
          <a:stretch>
            <a:fillRect/>
          </a:stretch>
        </p:blipFill>
        <p:spPr>
          <a:xfrm>
            <a:off x="8686800" y="1904999"/>
            <a:ext cx="3459879" cy="4322764"/>
          </a:xfrm>
          <a:prstGeom prst="rect">
            <a:avLst/>
          </a:prstGeom>
        </p:spPr>
      </p:pic>
      <p:pic>
        <p:nvPicPr>
          <p:cNvPr id="8" name="Picture 7">
            <a:extLst>
              <a:ext uri="{FF2B5EF4-FFF2-40B4-BE49-F238E27FC236}">
                <a16:creationId xmlns:a16="http://schemas.microsoft.com/office/drawing/2014/main" id="{413EB724-799C-4FCF-82B4-E0F63A78A812}"/>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8743208" y="1904999"/>
            <a:ext cx="3403472" cy="4322764"/>
          </a:xfrm>
          <a:prstGeom prst="rect">
            <a:avLst/>
          </a:prstGeom>
        </p:spPr>
      </p:pic>
      <p:sp>
        <p:nvSpPr>
          <p:cNvPr id="9" name="Arrow: Right 8">
            <a:extLst>
              <a:ext uri="{FF2B5EF4-FFF2-40B4-BE49-F238E27FC236}">
                <a16:creationId xmlns:a16="http://schemas.microsoft.com/office/drawing/2014/main" id="{699E44E3-2C84-47CE-8641-D08A3C53A6E4}"/>
              </a:ext>
              <a:ext uri="{C183D7F6-B498-43B3-948B-1728B52AA6E4}">
                <adec:decorative xmlns:adec="http://schemas.microsoft.com/office/drawing/2017/decorative" val="1"/>
              </a:ext>
            </a:extLst>
          </p:cNvPr>
          <p:cNvSpPr/>
          <p:nvPr/>
        </p:nvSpPr>
        <p:spPr bwMode="auto">
          <a:xfrm rot="16200000">
            <a:off x="9035527" y="3010277"/>
            <a:ext cx="674145" cy="457200"/>
          </a:xfrm>
          <a:prstGeom prst="rightArrow">
            <a:avLst/>
          </a:prstGeom>
          <a:ln w="12700" cap="flat" cmpd="sng" algn="ctr">
            <a:solidFill>
              <a:srgbClr val="505050"/>
            </a:solidFill>
            <a:prstDash val="solid"/>
            <a:miter lim="800000"/>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296383831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p:stCondLst>
                              <p:cond delay="0"/>
                            </p:stCondLst>
                            <p:childTnLst>
                              <p:par>
                                <p:cTn id="8" presetID="10" presetClass="exit" presetSubtype="0" fill="hold" grpId="1" nodeType="afterEffect">
                                  <p:stCondLst>
                                    <p:cond delay="0"/>
                                  </p:stCondLst>
                                  <p:childTnLst>
                                    <p:animEffect transition="out" filter="fade">
                                      <p:cBhvr>
                                        <p:cTn id="9" dur="500"/>
                                        <p:tgtEl>
                                          <p:spTgt spid="9"/>
                                        </p:tgtEl>
                                      </p:cBhvr>
                                    </p:animEffect>
                                    <p:set>
                                      <p:cBhvr>
                                        <p:cTn id="10" dur="1" fill="hold">
                                          <p:stCondLst>
                                            <p:cond delay="499"/>
                                          </p:stCondLst>
                                        </p:cTn>
                                        <p:tgtEl>
                                          <p:spTgt spid="9"/>
                                        </p:tgtEl>
                                        <p:attrNameLst>
                                          <p:attrName>style.visibility</p:attrName>
                                        </p:attrNameLst>
                                      </p:cBhvr>
                                      <p:to>
                                        <p:strVal val="hidden"/>
                                      </p:to>
                                    </p:se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
</file>

<file path=ppt/slides/slide48.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dirty="0"/>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dirty="0"/>
              <a:t>Code Behind a Form</a:t>
            </a:r>
          </a:p>
          <a:p>
            <a:endParaRPr lang="en-US" dirty="0"/>
          </a:p>
        </p:txBody>
      </p:sp>
      <p:pic>
        <p:nvPicPr>
          <p:cNvPr id="8" name="Demo 01" descr="A person standing in front of a screen.">
            <a:extLst>
              <a:ext uri="{FF2B5EF4-FFF2-40B4-BE49-F238E27FC236}">
                <a16:creationId xmlns:a16="http://schemas.microsoft.com/office/drawing/2014/main" id="{AE785C6F-3571-4388-998A-02309DA462CF}"/>
              </a:ext>
            </a:extLst>
          </p:cNvPr>
          <p:cNvPicPr>
            <a:picLocks noGrp="1" noChangeAspect="1"/>
          </p:cNvPicPr>
          <p:nvPr>
            <p:ph type="pic" sz="quarter" idx="15"/>
            <p:custDataLst>
              <p:tags r:id="rId2"/>
            </p:custDataLst>
          </p:nvPr>
        </p:nvPicPr>
        <p:blipFill>
          <a:blip r:embed="rId5" cstate="email">
            <a:extLst>
              <a:ext uri="{28A0092B-C50C-407E-A947-70E740481C1C}">
                <a14:useLocalDpi xmlns:a14="http://schemas.microsoft.com/office/drawing/2010/main"/>
              </a:ext>
            </a:extLst>
          </a:blip>
          <a:srcRect t="5543" b="5543"/>
          <a:stretch>
            <a:fillRect/>
          </a:stretch>
        </p:blipFill>
        <p:spPr>
          <a:prstGeom prst="rect">
            <a:avLst/>
          </a:prstGeom>
        </p:spPr>
      </p:pic>
    </p:spTree>
    <p:custDataLst>
      <p:tags r:id="rId1"/>
    </p:custDataLst>
    <p:extLst>
      <p:ext uri="{BB962C8B-B14F-4D97-AF65-F5344CB8AC3E}">
        <p14:creationId xmlns:p14="http://schemas.microsoft.com/office/powerpoint/2010/main" val="2963664668"/>
      </p:ext>
    </p:extLst>
  </p:cSld>
  <p:clrMapOvr>
    <a:masterClrMapping/>
  </p:clrMapOvr>
  <p:transition spd="slow"/>
</p:sld>
</file>

<file path=ppt/slides/slide49.xml><?xml version="1.0" encoding="utf-8"?>
<p:sld xmlns:a16="http://schemas.microsoft.com/office/drawing/2014/main" xmlns:adec="http://schemas.microsoft.com/office/drawing/2017/decorative"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743E29-3932-4EB8-86D4-F83F46D63AC3}"/>
              </a:ext>
            </a:extLst>
          </p:cNvPr>
          <p:cNvSpPr>
            <a:spLocks noGrp="1"/>
          </p:cNvSpPr>
          <p:nvPr>
            <p:ph type="title"/>
          </p:nvPr>
        </p:nvSpPr>
        <p:spPr>
          <a:prstGeom prst="rect">
            <a:avLst/>
          </a:prstGeom>
          <a:solidFill>
            <a:schemeClr val="bg1"/>
          </a:solidFill>
          <a:ln>
            <a:noFill/>
          </a:ln>
        </p:spPr>
        <p:txBody>
          <a:bodyPr wrap="square" anchor="t">
            <a:normAutofit/>
          </a:bodyPr>
          <a:lstStyle/>
          <a:p>
            <a:r>
              <a:rPr lang="en-US"/>
              <a:t>Data Binding</a:t>
            </a:r>
            <a:endParaRPr lang="en-US" dirty="0"/>
          </a:p>
        </p:txBody>
      </p:sp>
      <p:sp>
        <p:nvSpPr>
          <p:cNvPr id="15" name="Subtitle 2">
            <a:extLst>
              <a:ext uri="{FF2B5EF4-FFF2-40B4-BE49-F238E27FC236}">
                <a16:creationId xmlns:a16="http://schemas.microsoft.com/office/drawing/2014/main" id="{4AD6C539-2FC5-4C3F-865B-95969E0A718B}"/>
              </a:ext>
            </a:extLst>
          </p:cNvPr>
          <p:cNvSpPr>
            <a:spLocks noGrp="1"/>
          </p:cNvSpPr>
          <p:nvPr>
            <p:ph type="subTitle" idx="1"/>
          </p:nvPr>
        </p:nvSpPr>
        <p:spPr/>
        <p:txBody>
          <a:bodyPr/>
          <a:lstStyle/>
          <a:p>
            <a:endParaRPr lang="en-US"/>
          </a:p>
        </p:txBody>
      </p:sp>
      <p:graphicFrame>
        <p:nvGraphicFramePr>
          <p:cNvPr id="10" name="Text Placeholder 7">
            <a:extLst>
              <a:ext uri="{FF2B5EF4-FFF2-40B4-BE49-F238E27FC236}">
                <a16:creationId xmlns:a16="http://schemas.microsoft.com/office/drawing/2014/main" id="{25FC2934-EBB8-4C70-B506-5EC4BC6FE603}"/>
              </a:ext>
              <a:ext uri="{C183D7F6-B498-43B3-948B-1728B52AA6E4}">
                <adec:decorative xmlns:adec="http://schemas.microsoft.com/office/drawing/2017/decorative" val="1"/>
              </a:ext>
            </a:extLst>
          </p:cNvPr>
          <p:cNvGraphicFramePr>
            <a:graphicFrameLocks noGrp="1"/>
          </p:cNvGraphicFramePr>
          <p:nvPr>
            <p:ph sz="quarter" idx="13"/>
            <p:extLst>
              <p:ext uri="{D42A27DB-BD31-4B8C-83A1-F6EECF244321}">
                <p14:modId xmlns:p14="http://schemas.microsoft.com/office/powerpoint/2010/main" val="2460071964"/>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283881700"/>
      </p:ext>
    </p:extLst>
  </p:cSld>
  <p:clrMapOvr>
    <a:masterClrMapping/>
  </p:clrMapOvr>
  <p:transition spd="slow"/>
</p:sld>
</file>

<file path=ppt/slides/slide5.xml><?xml version="1.0" encoding="utf-8"?>
<p:sld xmlns:a16="http://schemas.microsoft.com/office/drawing/2014/main" xmlns:a14="http://schemas.microsoft.com/office/drawing/2010/main" xmlns:asvg="http://schemas.microsoft.com/office/drawing/2016/SVG/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E64F0EF-5D00-4F19-B090-4F73F1518B0E}"/>
              </a:ext>
            </a:extLst>
          </p:cNvPr>
          <p:cNvSpPr>
            <a:spLocks noGrp="1"/>
          </p:cNvSpPr>
          <p:nvPr>
            <p:ph type="title"/>
          </p:nvPr>
        </p:nvSpPr>
        <p:spPr>
          <a:prstGeom prst="rect">
            <a:avLst/>
          </a:prstGeom>
          <a:solidFill>
            <a:schemeClr val="bg1"/>
          </a:solidFill>
          <a:ln>
            <a:noFill/>
          </a:ln>
        </p:spPr>
        <p:txBody>
          <a:bodyPr wrap="square" anchor="t">
            <a:normAutofit/>
          </a:bodyPr>
          <a:lstStyle/>
          <a:p>
            <a:r>
              <a:rPr lang="en-US"/>
              <a:t>Windows Presentation Framework</a:t>
            </a:r>
            <a:endParaRPr lang="en-US" dirty="0"/>
          </a:p>
        </p:txBody>
      </p:sp>
      <p:sp>
        <p:nvSpPr>
          <p:cNvPr id="12" name="Subtitle 2">
            <a:extLst>
              <a:ext uri="{FF2B5EF4-FFF2-40B4-BE49-F238E27FC236}">
                <a16:creationId xmlns:a16="http://schemas.microsoft.com/office/drawing/2014/main" id="{7D14A57D-6580-42DA-A220-57B4BC788FB8}"/>
              </a:ext>
            </a:extLst>
          </p:cNvPr>
          <p:cNvSpPr>
            <a:spLocks noGrp="1"/>
          </p:cNvSpPr>
          <p:nvPr>
            <p:ph type="subTitle" idx="1"/>
          </p:nvPr>
        </p:nvSpPr>
        <p:spPr/>
        <p:txBody>
          <a:bodyPr/>
          <a:lstStyle/>
          <a:p>
            <a:endParaRPr lang="en-US"/>
          </a:p>
        </p:txBody>
      </p:sp>
      <p:grpSp>
        <p:nvGrpSpPr>
          <p:cNvPr id="18" name="Group 17">
            <a:extLst>
              <a:ext uri="{FF2B5EF4-FFF2-40B4-BE49-F238E27FC236}">
                <a16:creationId xmlns:a16="http://schemas.microsoft.com/office/drawing/2014/main" id="{7900A87C-7DA1-4007-8CA9-9D32D57BBC02}"/>
              </a:ext>
            </a:extLst>
          </p:cNvPr>
          <p:cNvGrpSpPr/>
          <p:nvPr/>
        </p:nvGrpSpPr>
        <p:grpSpPr>
          <a:xfrm>
            <a:off x="655638" y="1408114"/>
            <a:ext cx="2506830" cy="2571264"/>
            <a:chOff x="664940" y="2532306"/>
            <a:chExt cx="2506830" cy="2571264"/>
          </a:xfrm>
        </p:grpSpPr>
        <p:sp>
          <p:nvSpPr>
            <p:cNvPr id="3" name="Rectangle 2" descr="Checkmark">
              <a:extLst>
                <a:ext uri="{FF2B5EF4-FFF2-40B4-BE49-F238E27FC236}">
                  <a16:creationId xmlns:a16="http://schemas.microsoft.com/office/drawing/2014/main" id="{E54CCE51-B0BB-4527-A0FC-2A65C103F61E}"/>
                </a:ext>
              </a:extLst>
            </p:cNvPr>
            <p:cNvSpPr/>
            <p:nvPr/>
          </p:nvSpPr>
          <p:spPr>
            <a:xfrm>
              <a:off x="1445092" y="2532306"/>
              <a:ext cx="840164" cy="840164"/>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txBody>
            <a:bodyPr/>
            <a:lstStyle/>
            <a:p>
              <a:endParaRPr lang="en-US" sz="2000" dirty="0"/>
            </a:p>
          </p:txBody>
        </p:sp>
        <p:sp>
          <p:nvSpPr>
            <p:cNvPr id="5" name="Freeform: Shape 4">
              <a:extLst>
                <a:ext uri="{FF2B5EF4-FFF2-40B4-BE49-F238E27FC236}">
                  <a16:creationId xmlns:a16="http://schemas.microsoft.com/office/drawing/2014/main" id="{B2BDE8B0-0768-4C67-894E-D3C363D36910}"/>
                </a:ext>
              </a:extLst>
            </p:cNvPr>
            <p:cNvSpPr/>
            <p:nvPr/>
          </p:nvSpPr>
          <p:spPr>
            <a:xfrm>
              <a:off x="664940" y="3483035"/>
              <a:ext cx="2400468" cy="641375"/>
            </a:xfrm>
            <a:custGeom>
              <a:avLst/>
              <a:gdLst>
                <a:gd name="connsiteX0" fmla="*/ 0 w 2400468"/>
                <a:gd name="connsiteY0" fmla="*/ 0 h 641375"/>
                <a:gd name="connsiteX1" fmla="*/ 2400468 w 2400468"/>
                <a:gd name="connsiteY1" fmla="*/ 0 h 641375"/>
                <a:gd name="connsiteX2" fmla="*/ 2400468 w 2400468"/>
                <a:gd name="connsiteY2" fmla="*/ 641375 h 641375"/>
                <a:gd name="connsiteX3" fmla="*/ 0 w 2400468"/>
                <a:gd name="connsiteY3" fmla="*/ 641375 h 641375"/>
                <a:gd name="connsiteX4" fmla="*/ 0 w 2400468"/>
                <a:gd name="connsiteY4" fmla="*/ 0 h 641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0468" h="641375">
                  <a:moveTo>
                    <a:pt x="0" y="0"/>
                  </a:moveTo>
                  <a:lnTo>
                    <a:pt x="2400468" y="0"/>
                  </a:lnTo>
                  <a:lnTo>
                    <a:pt x="2400468" y="641375"/>
                  </a:lnTo>
                  <a:lnTo>
                    <a:pt x="0" y="64137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AU" kern="1200" dirty="0"/>
                <a:t>Available on all versions of windows with .NET 3+</a:t>
              </a:r>
              <a:endParaRPr lang="en-US" kern="1200" dirty="0"/>
            </a:p>
          </p:txBody>
        </p:sp>
        <p:sp>
          <p:nvSpPr>
            <p:cNvPr id="6" name="Freeform: Shape 5">
              <a:extLst>
                <a:ext uri="{FF2B5EF4-FFF2-40B4-BE49-F238E27FC236}">
                  <a16:creationId xmlns:a16="http://schemas.microsoft.com/office/drawing/2014/main" id="{8470D187-D52E-4108-8BA8-FD830D24CB54}"/>
                </a:ext>
              </a:extLst>
            </p:cNvPr>
            <p:cNvSpPr/>
            <p:nvPr/>
          </p:nvSpPr>
          <p:spPr>
            <a:xfrm>
              <a:off x="664940" y="4263406"/>
              <a:ext cx="2506830" cy="840164"/>
            </a:xfrm>
            <a:custGeom>
              <a:avLst/>
              <a:gdLst>
                <a:gd name="connsiteX0" fmla="*/ 0 w 2400468"/>
                <a:gd name="connsiteY0" fmla="*/ 0 h 927735"/>
                <a:gd name="connsiteX1" fmla="*/ 2400468 w 2400468"/>
                <a:gd name="connsiteY1" fmla="*/ 0 h 927735"/>
                <a:gd name="connsiteX2" fmla="*/ 2400468 w 2400468"/>
                <a:gd name="connsiteY2" fmla="*/ 927735 h 927735"/>
                <a:gd name="connsiteX3" fmla="*/ 0 w 2400468"/>
                <a:gd name="connsiteY3" fmla="*/ 927735 h 927735"/>
                <a:gd name="connsiteX4" fmla="*/ 0 w 2400468"/>
                <a:gd name="connsiteY4" fmla="*/ 0 h 9277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0468" h="927735">
                  <a:moveTo>
                    <a:pt x="0" y="0"/>
                  </a:moveTo>
                  <a:lnTo>
                    <a:pt x="2400468" y="0"/>
                  </a:lnTo>
                  <a:lnTo>
                    <a:pt x="2400468" y="927735"/>
                  </a:lnTo>
                  <a:lnTo>
                    <a:pt x="0" y="92773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400" kern="1200" dirty="0"/>
                <a:t>Now open source (since 2018) </a:t>
              </a:r>
              <a:r>
                <a:rPr lang="en-US" sz="1400" kern="1200" dirty="0">
                  <a:hlinkClick r:id="rId6"/>
                </a:rPr>
                <a:t>https://github.com/dotnet/wpf</a:t>
              </a:r>
              <a:endParaRPr lang="en-US" sz="1400" kern="1200" dirty="0"/>
            </a:p>
          </p:txBody>
        </p:sp>
      </p:grpSp>
      <p:grpSp>
        <p:nvGrpSpPr>
          <p:cNvPr id="19" name="Group 18">
            <a:extLst>
              <a:ext uri="{FF2B5EF4-FFF2-40B4-BE49-F238E27FC236}">
                <a16:creationId xmlns:a16="http://schemas.microsoft.com/office/drawing/2014/main" id="{88FA40DC-BCF9-491D-B65B-B58FD56BFEC0}"/>
              </a:ext>
            </a:extLst>
          </p:cNvPr>
          <p:cNvGrpSpPr/>
          <p:nvPr/>
        </p:nvGrpSpPr>
        <p:grpSpPr>
          <a:xfrm>
            <a:off x="3276600" y="3656499"/>
            <a:ext cx="2400468" cy="2571264"/>
            <a:chOff x="3485491" y="2532306"/>
            <a:chExt cx="2400468" cy="2571264"/>
          </a:xfrm>
        </p:grpSpPr>
        <p:sp>
          <p:nvSpPr>
            <p:cNvPr id="7" name="Rectangle 6" descr="Computer">
              <a:extLst>
                <a:ext uri="{FF2B5EF4-FFF2-40B4-BE49-F238E27FC236}">
                  <a16:creationId xmlns:a16="http://schemas.microsoft.com/office/drawing/2014/main" id="{42E07413-2650-4196-B597-52777C94B09E}"/>
                </a:ext>
              </a:extLst>
            </p:cNvPr>
            <p:cNvSpPr/>
            <p:nvPr/>
          </p:nvSpPr>
          <p:spPr>
            <a:xfrm>
              <a:off x="4265643" y="2532306"/>
              <a:ext cx="840164" cy="840164"/>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txBody>
            <a:bodyPr/>
            <a:lstStyle/>
            <a:p>
              <a:endParaRPr lang="en-US"/>
            </a:p>
          </p:txBody>
        </p:sp>
        <p:sp>
          <p:nvSpPr>
            <p:cNvPr id="8" name="Freeform: Shape 7">
              <a:extLst>
                <a:ext uri="{FF2B5EF4-FFF2-40B4-BE49-F238E27FC236}">
                  <a16:creationId xmlns:a16="http://schemas.microsoft.com/office/drawing/2014/main" id="{126D21A9-BE03-4D67-B247-5448BB4425C6}"/>
                </a:ext>
              </a:extLst>
            </p:cNvPr>
            <p:cNvSpPr/>
            <p:nvPr/>
          </p:nvSpPr>
          <p:spPr>
            <a:xfrm>
              <a:off x="3485491" y="3483035"/>
              <a:ext cx="2400468" cy="641375"/>
            </a:xfrm>
            <a:custGeom>
              <a:avLst/>
              <a:gdLst>
                <a:gd name="connsiteX0" fmla="*/ 0 w 2400468"/>
                <a:gd name="connsiteY0" fmla="*/ 0 h 641375"/>
                <a:gd name="connsiteX1" fmla="*/ 2400468 w 2400468"/>
                <a:gd name="connsiteY1" fmla="*/ 0 h 641375"/>
                <a:gd name="connsiteX2" fmla="*/ 2400468 w 2400468"/>
                <a:gd name="connsiteY2" fmla="*/ 641375 h 641375"/>
                <a:gd name="connsiteX3" fmla="*/ 0 w 2400468"/>
                <a:gd name="connsiteY3" fmla="*/ 641375 h 641375"/>
                <a:gd name="connsiteX4" fmla="*/ 0 w 2400468"/>
                <a:gd name="connsiteY4" fmla="*/ 0 h 641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0468" h="641375">
                  <a:moveTo>
                    <a:pt x="0" y="0"/>
                  </a:moveTo>
                  <a:lnTo>
                    <a:pt x="2400468" y="0"/>
                  </a:lnTo>
                  <a:lnTo>
                    <a:pt x="2400468" y="641375"/>
                  </a:lnTo>
                  <a:lnTo>
                    <a:pt x="0" y="64137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AU" kern="1200" dirty="0"/>
                <a:t>Utilizes DirectX instead of core windows components for better performance</a:t>
              </a:r>
              <a:endParaRPr lang="en-US" kern="1200" dirty="0"/>
            </a:p>
          </p:txBody>
        </p:sp>
        <p:sp>
          <p:nvSpPr>
            <p:cNvPr id="10" name="Rectangle 9">
              <a:extLst>
                <a:ext uri="{FF2B5EF4-FFF2-40B4-BE49-F238E27FC236}">
                  <a16:creationId xmlns:a16="http://schemas.microsoft.com/office/drawing/2014/main" id="{0CAFE5B0-F773-45D9-B55A-9ABE47897403}"/>
                </a:ext>
              </a:extLst>
            </p:cNvPr>
            <p:cNvSpPr/>
            <p:nvPr/>
          </p:nvSpPr>
          <p:spPr>
            <a:xfrm>
              <a:off x="3485491" y="4175835"/>
              <a:ext cx="2400468" cy="92773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US"/>
            </a:p>
          </p:txBody>
        </p:sp>
      </p:grpSp>
      <p:grpSp>
        <p:nvGrpSpPr>
          <p:cNvPr id="20" name="Group 19">
            <a:extLst>
              <a:ext uri="{FF2B5EF4-FFF2-40B4-BE49-F238E27FC236}">
                <a16:creationId xmlns:a16="http://schemas.microsoft.com/office/drawing/2014/main" id="{C364B315-B9BE-43DD-B4CF-CA3808A7F9B1}"/>
              </a:ext>
            </a:extLst>
          </p:cNvPr>
          <p:cNvGrpSpPr/>
          <p:nvPr/>
        </p:nvGrpSpPr>
        <p:grpSpPr>
          <a:xfrm>
            <a:off x="5791200" y="1408113"/>
            <a:ext cx="3429000" cy="2571264"/>
            <a:chOff x="6001242" y="2532306"/>
            <a:chExt cx="3429000" cy="2571264"/>
          </a:xfrm>
        </p:grpSpPr>
        <p:sp>
          <p:nvSpPr>
            <p:cNvPr id="11" name="Rectangle 10" descr="Processor">
              <a:extLst>
                <a:ext uri="{FF2B5EF4-FFF2-40B4-BE49-F238E27FC236}">
                  <a16:creationId xmlns:a16="http://schemas.microsoft.com/office/drawing/2014/main" id="{12BA6C46-48D9-4D5C-9863-CECFFB235C00}"/>
                </a:ext>
              </a:extLst>
            </p:cNvPr>
            <p:cNvSpPr/>
            <p:nvPr/>
          </p:nvSpPr>
          <p:spPr>
            <a:xfrm>
              <a:off x="7086194" y="2532306"/>
              <a:ext cx="840164" cy="840164"/>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txBody>
            <a:bodyPr/>
            <a:lstStyle/>
            <a:p>
              <a:endParaRPr lang="en-US" sz="2000"/>
            </a:p>
          </p:txBody>
        </p:sp>
        <p:sp>
          <p:nvSpPr>
            <p:cNvPr id="13" name="Freeform: Shape 12">
              <a:extLst>
                <a:ext uri="{FF2B5EF4-FFF2-40B4-BE49-F238E27FC236}">
                  <a16:creationId xmlns:a16="http://schemas.microsoft.com/office/drawing/2014/main" id="{ABE9D7AF-59E1-46BC-AB67-4DB83D7BB098}"/>
                </a:ext>
              </a:extLst>
            </p:cNvPr>
            <p:cNvSpPr/>
            <p:nvPr/>
          </p:nvSpPr>
          <p:spPr>
            <a:xfrm>
              <a:off x="6306042" y="3483035"/>
              <a:ext cx="2400468" cy="641375"/>
            </a:xfrm>
            <a:custGeom>
              <a:avLst/>
              <a:gdLst>
                <a:gd name="connsiteX0" fmla="*/ 0 w 2400468"/>
                <a:gd name="connsiteY0" fmla="*/ 0 h 641375"/>
                <a:gd name="connsiteX1" fmla="*/ 2400468 w 2400468"/>
                <a:gd name="connsiteY1" fmla="*/ 0 h 641375"/>
                <a:gd name="connsiteX2" fmla="*/ 2400468 w 2400468"/>
                <a:gd name="connsiteY2" fmla="*/ 641375 h 641375"/>
                <a:gd name="connsiteX3" fmla="*/ 0 w 2400468"/>
                <a:gd name="connsiteY3" fmla="*/ 641375 h 641375"/>
                <a:gd name="connsiteX4" fmla="*/ 0 w 2400468"/>
                <a:gd name="connsiteY4" fmla="*/ 0 h 641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0468" h="641375">
                  <a:moveTo>
                    <a:pt x="0" y="0"/>
                  </a:moveTo>
                  <a:lnTo>
                    <a:pt x="2400468" y="0"/>
                  </a:lnTo>
                  <a:lnTo>
                    <a:pt x="2400468" y="641375"/>
                  </a:lnTo>
                  <a:lnTo>
                    <a:pt x="0" y="64137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AU" kern="1200" dirty="0"/>
                <a:t>WPF object are created using XAML</a:t>
              </a:r>
              <a:endParaRPr lang="en-US" kern="1200" dirty="0"/>
            </a:p>
          </p:txBody>
        </p:sp>
        <p:sp>
          <p:nvSpPr>
            <p:cNvPr id="14" name="Freeform: Shape 13">
              <a:extLst>
                <a:ext uri="{FF2B5EF4-FFF2-40B4-BE49-F238E27FC236}">
                  <a16:creationId xmlns:a16="http://schemas.microsoft.com/office/drawing/2014/main" id="{1CE4A944-0CB2-4B99-A80E-FD0691E7ED82}"/>
                </a:ext>
              </a:extLst>
            </p:cNvPr>
            <p:cNvSpPr/>
            <p:nvPr/>
          </p:nvSpPr>
          <p:spPr>
            <a:xfrm>
              <a:off x="6001242" y="4175835"/>
              <a:ext cx="3429000" cy="927735"/>
            </a:xfrm>
            <a:custGeom>
              <a:avLst/>
              <a:gdLst>
                <a:gd name="connsiteX0" fmla="*/ 0 w 2400468"/>
                <a:gd name="connsiteY0" fmla="*/ 0 h 927735"/>
                <a:gd name="connsiteX1" fmla="*/ 2400468 w 2400468"/>
                <a:gd name="connsiteY1" fmla="*/ 0 h 927735"/>
                <a:gd name="connsiteX2" fmla="*/ 2400468 w 2400468"/>
                <a:gd name="connsiteY2" fmla="*/ 927735 h 927735"/>
                <a:gd name="connsiteX3" fmla="*/ 0 w 2400468"/>
                <a:gd name="connsiteY3" fmla="*/ 927735 h 927735"/>
                <a:gd name="connsiteX4" fmla="*/ 0 w 2400468"/>
                <a:gd name="connsiteY4" fmla="*/ 0 h 9277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0468" h="927735">
                  <a:moveTo>
                    <a:pt x="0" y="0"/>
                  </a:moveTo>
                  <a:lnTo>
                    <a:pt x="2400468" y="0"/>
                  </a:lnTo>
                  <a:lnTo>
                    <a:pt x="2400468" y="927735"/>
                  </a:lnTo>
                  <a:lnTo>
                    <a:pt x="0" y="92773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Font typeface="Arial" panose="020B0604020202020204" pitchFamily="34" charset="0"/>
                <a:buNone/>
              </a:pPr>
              <a:r>
                <a:rPr lang="en-AU" sz="1400" kern="1200" dirty="0"/>
                <a:t>XAML is an XML-based Mark-up language</a:t>
              </a:r>
              <a:endParaRPr lang="en-US" sz="1400" kern="1200" dirty="0"/>
            </a:p>
            <a:p>
              <a:pPr marL="0" lvl="0" indent="0" algn="l" defTabSz="488950">
                <a:lnSpc>
                  <a:spcPct val="90000"/>
                </a:lnSpc>
                <a:spcBef>
                  <a:spcPct val="0"/>
                </a:spcBef>
                <a:spcAft>
                  <a:spcPct val="35000"/>
                </a:spcAft>
                <a:buFont typeface="Arial" panose="020B0604020202020204" pitchFamily="34" charset="0"/>
                <a:buNone/>
              </a:pPr>
              <a:r>
                <a:rPr lang="en-AU" sz="1400" kern="1200" dirty="0"/>
                <a:t>This is used in C# with Visual Studio for Universal Windows Application GUIs</a:t>
              </a:r>
              <a:endParaRPr lang="en-US" sz="1400" kern="1200" dirty="0"/>
            </a:p>
          </p:txBody>
        </p:sp>
      </p:grpSp>
      <p:grpSp>
        <p:nvGrpSpPr>
          <p:cNvPr id="21" name="Group 20">
            <a:extLst>
              <a:ext uri="{FF2B5EF4-FFF2-40B4-BE49-F238E27FC236}">
                <a16:creationId xmlns:a16="http://schemas.microsoft.com/office/drawing/2014/main" id="{157345F9-EFE8-47CD-B5CA-B6EF942FA88F}"/>
              </a:ext>
            </a:extLst>
          </p:cNvPr>
          <p:cNvGrpSpPr/>
          <p:nvPr/>
        </p:nvGrpSpPr>
        <p:grpSpPr>
          <a:xfrm>
            <a:off x="9135897" y="3656499"/>
            <a:ext cx="2400468" cy="2571264"/>
            <a:chOff x="9126592" y="2532306"/>
            <a:chExt cx="2400468" cy="2571264"/>
          </a:xfrm>
        </p:grpSpPr>
        <p:sp>
          <p:nvSpPr>
            <p:cNvPr id="15" name="Rectangle 14" descr="Keyboard">
              <a:extLst>
                <a:ext uri="{FF2B5EF4-FFF2-40B4-BE49-F238E27FC236}">
                  <a16:creationId xmlns:a16="http://schemas.microsoft.com/office/drawing/2014/main" id="{678EC846-BA85-4640-8DB9-AA47B8197CF7}"/>
                </a:ext>
              </a:extLst>
            </p:cNvPr>
            <p:cNvSpPr/>
            <p:nvPr/>
          </p:nvSpPr>
          <p:spPr>
            <a:xfrm>
              <a:off x="9906745" y="2532306"/>
              <a:ext cx="840164" cy="840164"/>
            </a:xfrm>
            <a:prstGeom prst="rect">
              <a:avLst/>
            </a:prstGeom>
            <a: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txBody>
            <a:bodyPr/>
            <a:lstStyle/>
            <a:p>
              <a:endParaRPr lang="en-US"/>
            </a:p>
          </p:txBody>
        </p:sp>
        <p:sp>
          <p:nvSpPr>
            <p:cNvPr id="16" name="Freeform: Shape 15">
              <a:extLst>
                <a:ext uri="{FF2B5EF4-FFF2-40B4-BE49-F238E27FC236}">
                  <a16:creationId xmlns:a16="http://schemas.microsoft.com/office/drawing/2014/main" id="{DB1D6C0A-A29F-4AD9-8F83-6FBF2A86B781}"/>
                </a:ext>
              </a:extLst>
            </p:cNvPr>
            <p:cNvSpPr/>
            <p:nvPr/>
          </p:nvSpPr>
          <p:spPr>
            <a:xfrm>
              <a:off x="9126592" y="3483035"/>
              <a:ext cx="2400468" cy="641375"/>
            </a:xfrm>
            <a:custGeom>
              <a:avLst/>
              <a:gdLst>
                <a:gd name="connsiteX0" fmla="*/ 0 w 2400468"/>
                <a:gd name="connsiteY0" fmla="*/ 0 h 641375"/>
                <a:gd name="connsiteX1" fmla="*/ 2400468 w 2400468"/>
                <a:gd name="connsiteY1" fmla="*/ 0 h 641375"/>
                <a:gd name="connsiteX2" fmla="*/ 2400468 w 2400468"/>
                <a:gd name="connsiteY2" fmla="*/ 641375 h 641375"/>
                <a:gd name="connsiteX3" fmla="*/ 0 w 2400468"/>
                <a:gd name="connsiteY3" fmla="*/ 641375 h 641375"/>
                <a:gd name="connsiteX4" fmla="*/ 0 w 2400468"/>
                <a:gd name="connsiteY4" fmla="*/ 0 h 641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0468" h="641375">
                  <a:moveTo>
                    <a:pt x="0" y="0"/>
                  </a:moveTo>
                  <a:lnTo>
                    <a:pt x="2400468" y="0"/>
                  </a:lnTo>
                  <a:lnTo>
                    <a:pt x="2400468" y="641375"/>
                  </a:lnTo>
                  <a:lnTo>
                    <a:pt x="0" y="64137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kern="1200" dirty="0"/>
                <a:t>WPF provides a standard set of editable GUI features</a:t>
              </a:r>
            </a:p>
          </p:txBody>
        </p:sp>
        <p:sp>
          <p:nvSpPr>
            <p:cNvPr id="17" name="Rectangle 16">
              <a:extLst>
                <a:ext uri="{FF2B5EF4-FFF2-40B4-BE49-F238E27FC236}">
                  <a16:creationId xmlns:a16="http://schemas.microsoft.com/office/drawing/2014/main" id="{5122FBAE-58DB-4AED-8926-D92DAB518E23}"/>
                </a:ext>
              </a:extLst>
            </p:cNvPr>
            <p:cNvSpPr/>
            <p:nvPr/>
          </p:nvSpPr>
          <p:spPr>
            <a:xfrm>
              <a:off x="9126592" y="4175835"/>
              <a:ext cx="2400468" cy="92773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US"/>
            </a:p>
          </p:txBody>
        </p:sp>
      </p:grpSp>
    </p:spTree>
    <p:custDataLst>
      <p:tags r:id="rId1"/>
    </p:custDataLst>
    <p:extLst>
      <p:ext uri="{BB962C8B-B14F-4D97-AF65-F5344CB8AC3E}">
        <p14:creationId xmlns:p14="http://schemas.microsoft.com/office/powerpoint/2010/main" val="523280705"/>
      </p:ext>
    </p:extLst>
  </p:cSld>
  <p:clrMapOvr>
    <a:masterClrMapping/>
  </p:clrMapOvr>
  <p:transition spd="slow"/>
</p:sld>
</file>

<file path=ppt/slides/slide50.xml><?xml version="1.0" encoding="utf-8"?>
<p:sld xmlns:a16="http://schemas.microsoft.com/office/drawing/2014/main" xmlns:adec="http://schemas.microsoft.com/office/drawing/2017/decorative"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743E29-3932-4EB8-86D4-F83F46D63AC3}"/>
              </a:ext>
            </a:extLst>
          </p:cNvPr>
          <p:cNvSpPr>
            <a:spLocks noGrp="1"/>
          </p:cNvSpPr>
          <p:nvPr>
            <p:ph type="title"/>
          </p:nvPr>
        </p:nvSpPr>
        <p:spPr/>
        <p:txBody>
          <a:bodyPr/>
          <a:lstStyle/>
          <a:p>
            <a:r>
              <a:rPr lang="en-US"/>
              <a:t>XAML Based Data Binding</a:t>
            </a:r>
            <a:endParaRPr lang="en-US" dirty="0"/>
          </a:p>
        </p:txBody>
      </p:sp>
      <p:sp>
        <p:nvSpPr>
          <p:cNvPr id="7" name="Subtitle 6">
            <a:extLst>
              <a:ext uri="{FF2B5EF4-FFF2-40B4-BE49-F238E27FC236}">
                <a16:creationId xmlns:a16="http://schemas.microsoft.com/office/drawing/2014/main" id="{0CBD2DA2-19C2-4427-A25B-0D8640C69343}"/>
              </a:ext>
            </a:extLst>
          </p:cNvPr>
          <p:cNvSpPr>
            <a:spLocks noGrp="1"/>
          </p:cNvSpPr>
          <p:nvPr>
            <p:ph type="subTitle" idx="1"/>
          </p:nvPr>
        </p:nvSpPr>
        <p:spPr/>
        <p:txBody>
          <a:bodyPr/>
          <a:lstStyle/>
          <a:p>
            <a:r>
              <a:rPr lang="en-US" dirty="0"/>
              <a:t>Declared in XAML code</a:t>
            </a:r>
          </a:p>
        </p:txBody>
      </p:sp>
      <p:sp>
        <p:nvSpPr>
          <p:cNvPr id="8" name="Content Placeholder 7">
            <a:extLst>
              <a:ext uri="{FF2B5EF4-FFF2-40B4-BE49-F238E27FC236}">
                <a16:creationId xmlns:a16="http://schemas.microsoft.com/office/drawing/2014/main" id="{7B7AC497-24BE-4BE7-ABD7-CCF312639493}"/>
              </a:ext>
            </a:extLst>
          </p:cNvPr>
          <p:cNvSpPr>
            <a:spLocks noGrp="1"/>
          </p:cNvSpPr>
          <p:nvPr>
            <p:ph sz="quarter" idx="13"/>
          </p:nvPr>
        </p:nvSpPr>
        <p:spPr/>
        <p:txBody>
          <a:bodyPr/>
          <a:lstStyle/>
          <a:p>
            <a:r>
              <a:rPr lang="en-US" dirty="0"/>
              <a:t>Only works on form refresh</a:t>
            </a:r>
          </a:p>
          <a:p>
            <a:endParaRPr lang="en-US" sz="1800" dirty="0"/>
          </a:p>
          <a:p>
            <a:r>
              <a:rPr lang="en-US" dirty="0"/>
              <a:t>Anything selected in “</a:t>
            </a:r>
            <a:r>
              <a:rPr lang="en-US" dirty="0" err="1"/>
              <a:t>Itemlist</a:t>
            </a:r>
            <a:r>
              <a:rPr lang="en-US" dirty="0"/>
              <a:t>” will be displayed in the text property of “</a:t>
            </a:r>
            <a:r>
              <a:rPr lang="en-US" dirty="0" err="1"/>
              <a:t>Itemlistdisplay</a:t>
            </a:r>
            <a:r>
              <a:rPr lang="en-US" dirty="0"/>
              <a:t>”</a:t>
            </a:r>
          </a:p>
          <a:p>
            <a:endParaRPr lang="en-US" dirty="0"/>
          </a:p>
        </p:txBody>
      </p:sp>
      <p:sp>
        <p:nvSpPr>
          <p:cNvPr id="6" name="Code Box">
            <a:extLst>
              <a:ext uri="{FF2B5EF4-FFF2-40B4-BE49-F238E27FC236}">
                <a16:creationId xmlns:a16="http://schemas.microsoft.com/office/drawing/2014/main" id="{C84BFD6C-319D-4665-A3EC-44969951DC1A}"/>
              </a:ext>
            </a:extLst>
          </p:cNvPr>
          <p:cNvSpPr>
            <a:spLocks/>
          </p:cNvSpPr>
          <p:nvPr>
            <p:custDataLst>
              <p:tags r:id="rId2"/>
            </p:custDataLst>
          </p:nvPr>
        </p:nvSpPr>
        <p:spPr>
          <a:xfrm>
            <a:off x="655638" y="3124199"/>
            <a:ext cx="10880725" cy="3103563"/>
          </a:xfrm>
          <a:prstGeom prst="rect">
            <a:avLst/>
          </a:prstGeom>
          <a:solidFill>
            <a:srgbClr val="2F2F2F"/>
          </a:solidFill>
        </p:spPr>
        <p:txBody>
          <a:bodyPr wrap="square">
            <a:noAutofit/>
          </a:bodyPr>
          <a:lstStyle/>
          <a:p>
            <a:r>
              <a:rPr lang="en-US" dirty="0">
                <a:solidFill>
                  <a:srgbClr val="A9A9A9"/>
                </a:solidFill>
                <a:latin typeface="Consolas" panose="020B0609020204030204" pitchFamily="49" charset="0"/>
              </a:rPr>
              <a:t>&lt;</a:t>
            </a:r>
            <a:r>
              <a:rPr lang="en-US" dirty="0" err="1">
                <a:solidFill>
                  <a:schemeClr val="accent1"/>
                </a:solidFill>
                <a:latin typeface="Consolas" panose="020B0609020204030204" pitchFamily="49" charset="0"/>
              </a:rPr>
              <a:t>ListBox</a:t>
            </a:r>
            <a:r>
              <a:rPr lang="en-US" dirty="0">
                <a:solidFill>
                  <a:srgbClr val="A9A9A9"/>
                </a:solidFill>
                <a:latin typeface="Consolas" panose="020B0609020204030204" pitchFamily="49" charset="0"/>
              </a:rPr>
              <a:t> </a:t>
            </a:r>
            <a:r>
              <a:rPr lang="en-US" dirty="0">
                <a:solidFill>
                  <a:srgbClr val="00BCF2"/>
                </a:solidFill>
                <a:latin typeface="Consolas" panose="020B0609020204030204" pitchFamily="49" charset="0"/>
              </a:rPr>
              <a:t>x:Name</a:t>
            </a:r>
            <a:r>
              <a:rPr lang="en-US" dirty="0">
                <a:solidFill>
                  <a:srgbClr val="A9A9A9"/>
                </a:solidFill>
                <a:latin typeface="Consolas" panose="020B0609020204030204" pitchFamily="49" charset="0"/>
              </a:rPr>
              <a:t>=</a:t>
            </a:r>
            <a:r>
              <a:rPr lang="en-US" dirty="0">
                <a:solidFill>
                  <a:srgbClr val="FF8C00"/>
                </a:solidFill>
                <a:latin typeface="Consolas" panose="020B0609020204030204" pitchFamily="49" charset="0"/>
              </a:rPr>
              <a:t>"Itemlist"</a:t>
            </a:r>
            <a:r>
              <a:rPr lang="en-US" dirty="0">
                <a:solidFill>
                  <a:srgbClr val="A9A9A9"/>
                </a:solidFill>
                <a:latin typeface="Consolas" panose="020B0609020204030204" pitchFamily="49" charset="0"/>
              </a:rPr>
              <a:t> </a:t>
            </a:r>
            <a:r>
              <a:rPr lang="en-US" dirty="0">
                <a:solidFill>
                  <a:srgbClr val="00BCF2"/>
                </a:solidFill>
                <a:latin typeface="Consolas" panose="020B0609020204030204" pitchFamily="49" charset="0"/>
              </a:rPr>
              <a:t>Width</a:t>
            </a:r>
            <a:r>
              <a:rPr lang="en-US" dirty="0">
                <a:solidFill>
                  <a:srgbClr val="A9A9A9"/>
                </a:solidFill>
                <a:latin typeface="Consolas" panose="020B0609020204030204" pitchFamily="49" charset="0"/>
              </a:rPr>
              <a:t>=</a:t>
            </a:r>
            <a:r>
              <a:rPr lang="en-US" dirty="0">
                <a:solidFill>
                  <a:srgbClr val="FF8C00"/>
                </a:solidFill>
                <a:latin typeface="Consolas" panose="020B0609020204030204" pitchFamily="49" charset="0"/>
              </a:rPr>
              <a:t>"250"</a:t>
            </a:r>
            <a:r>
              <a:rPr lang="en-US" dirty="0">
                <a:solidFill>
                  <a:srgbClr val="A9A9A9"/>
                </a:solidFill>
                <a:latin typeface="Consolas" panose="020B0609020204030204" pitchFamily="49" charset="0"/>
              </a:rPr>
              <a:t> </a:t>
            </a:r>
            <a:r>
              <a:rPr lang="en-US" dirty="0" err="1">
                <a:solidFill>
                  <a:srgbClr val="00BCF2"/>
                </a:solidFill>
                <a:latin typeface="Consolas" panose="020B0609020204030204" pitchFamily="49" charset="0"/>
              </a:rPr>
              <a:t>AllowDrop</a:t>
            </a:r>
            <a:r>
              <a:rPr lang="en-US" dirty="0">
                <a:solidFill>
                  <a:srgbClr val="A9A9A9"/>
                </a:solidFill>
                <a:latin typeface="Consolas" panose="020B0609020204030204" pitchFamily="49" charset="0"/>
              </a:rPr>
              <a:t>=</a:t>
            </a:r>
            <a:r>
              <a:rPr lang="en-US" dirty="0">
                <a:solidFill>
                  <a:srgbClr val="FF8C00"/>
                </a:solidFill>
                <a:latin typeface="Consolas" panose="020B0609020204030204" pitchFamily="49" charset="0"/>
              </a:rPr>
              <a:t>"True"</a:t>
            </a:r>
            <a:r>
              <a:rPr lang="en-US" dirty="0">
                <a:solidFill>
                  <a:srgbClr val="A9A9A9"/>
                </a:solidFill>
                <a:latin typeface="Consolas" panose="020B0609020204030204" pitchFamily="49" charset="0"/>
              </a:rPr>
              <a:t>/&gt;</a:t>
            </a:r>
          </a:p>
          <a:p>
            <a:r>
              <a:rPr lang="en-US" dirty="0">
                <a:solidFill>
                  <a:srgbClr val="A9A9A9"/>
                </a:solidFill>
                <a:latin typeface="Consolas" panose="020B0609020204030204" pitchFamily="49" charset="0"/>
              </a:rPr>
              <a:t>&lt;</a:t>
            </a:r>
            <a:r>
              <a:rPr lang="en-US" dirty="0" err="1">
                <a:solidFill>
                  <a:schemeClr val="accent1"/>
                </a:solidFill>
                <a:latin typeface="Consolas" panose="020B0609020204030204" pitchFamily="49" charset="0"/>
              </a:rPr>
              <a:t>TextBlock</a:t>
            </a:r>
            <a:r>
              <a:rPr lang="en-US" dirty="0">
                <a:solidFill>
                  <a:srgbClr val="A9A9A9"/>
                </a:solidFill>
                <a:latin typeface="Consolas" panose="020B0609020204030204" pitchFamily="49" charset="0"/>
              </a:rPr>
              <a:t> </a:t>
            </a:r>
            <a:r>
              <a:rPr lang="en-US" dirty="0">
                <a:solidFill>
                  <a:srgbClr val="00BCF2"/>
                </a:solidFill>
                <a:latin typeface="Consolas" panose="020B0609020204030204" pitchFamily="49" charset="0"/>
              </a:rPr>
              <a:t>x:Name</a:t>
            </a:r>
            <a:r>
              <a:rPr lang="en-US" dirty="0">
                <a:solidFill>
                  <a:srgbClr val="A9A9A9"/>
                </a:solidFill>
                <a:latin typeface="Consolas" panose="020B0609020204030204" pitchFamily="49" charset="0"/>
              </a:rPr>
              <a:t>=</a:t>
            </a:r>
            <a:r>
              <a:rPr lang="en-US" dirty="0">
                <a:solidFill>
                  <a:srgbClr val="FF8C00"/>
                </a:solidFill>
                <a:latin typeface="Consolas" panose="020B0609020204030204" pitchFamily="49" charset="0"/>
              </a:rPr>
              <a:t>"Itemlistdisplay"</a:t>
            </a:r>
            <a:r>
              <a:rPr lang="en-US" dirty="0">
                <a:solidFill>
                  <a:srgbClr val="A9A9A9"/>
                </a:solidFill>
                <a:latin typeface="Consolas" panose="020B0609020204030204" pitchFamily="49" charset="0"/>
              </a:rPr>
              <a:t> </a:t>
            </a:r>
            <a:r>
              <a:rPr lang="en-US" dirty="0" err="1">
                <a:solidFill>
                  <a:srgbClr val="00BCF2"/>
                </a:solidFill>
                <a:latin typeface="Consolas" panose="020B0609020204030204" pitchFamily="49" charset="0"/>
              </a:rPr>
              <a:t>TextWrapping</a:t>
            </a:r>
            <a:r>
              <a:rPr lang="en-US" dirty="0">
                <a:solidFill>
                  <a:srgbClr val="A9A9A9"/>
                </a:solidFill>
                <a:latin typeface="Consolas" panose="020B0609020204030204" pitchFamily="49" charset="0"/>
              </a:rPr>
              <a:t>=</a:t>
            </a:r>
            <a:r>
              <a:rPr lang="en-US" dirty="0">
                <a:solidFill>
                  <a:srgbClr val="FF8C00"/>
                </a:solidFill>
                <a:latin typeface="Consolas" panose="020B0609020204030204" pitchFamily="49" charset="0"/>
              </a:rPr>
              <a:t>"Wrap"</a:t>
            </a:r>
            <a:r>
              <a:rPr lang="en-US" dirty="0">
                <a:solidFill>
                  <a:srgbClr val="A9A9A9"/>
                </a:solidFill>
                <a:latin typeface="Consolas" panose="020B0609020204030204" pitchFamily="49" charset="0"/>
              </a:rPr>
              <a:t> </a:t>
            </a:r>
          </a:p>
          <a:p>
            <a:r>
              <a:rPr lang="en-US" dirty="0">
                <a:solidFill>
                  <a:srgbClr val="00BCF2"/>
                </a:solidFill>
                <a:latin typeface="Consolas" panose="020B0609020204030204" pitchFamily="49" charset="0"/>
              </a:rPr>
              <a:t>Text</a:t>
            </a:r>
            <a:r>
              <a:rPr lang="en-US" dirty="0">
                <a:solidFill>
                  <a:srgbClr val="A9A9A9"/>
                </a:solidFill>
                <a:latin typeface="Consolas" panose="020B0609020204030204" pitchFamily="49" charset="0"/>
              </a:rPr>
              <a:t>=</a:t>
            </a:r>
            <a:r>
              <a:rPr lang="en-US" dirty="0">
                <a:solidFill>
                  <a:srgbClr val="FF8C00"/>
                </a:solidFill>
                <a:latin typeface="Consolas" panose="020B0609020204030204" pitchFamily="49" charset="0"/>
              </a:rPr>
              <a:t>"{Binding </a:t>
            </a:r>
            <a:r>
              <a:rPr lang="en-US" dirty="0" err="1">
                <a:solidFill>
                  <a:srgbClr val="FF8C00"/>
                </a:solidFill>
                <a:latin typeface="Consolas" panose="020B0609020204030204" pitchFamily="49" charset="0"/>
              </a:rPr>
              <a:t>ElementName</a:t>
            </a:r>
            <a:r>
              <a:rPr lang="en-US" dirty="0">
                <a:solidFill>
                  <a:srgbClr val="FF8C00"/>
                </a:solidFill>
                <a:latin typeface="Consolas" panose="020B0609020204030204" pitchFamily="49" charset="0"/>
              </a:rPr>
              <a:t>=</a:t>
            </a:r>
            <a:r>
              <a:rPr lang="en-US" dirty="0" err="1">
                <a:solidFill>
                  <a:srgbClr val="FF8C00"/>
                </a:solidFill>
                <a:latin typeface="Consolas" panose="020B0609020204030204" pitchFamily="49" charset="0"/>
              </a:rPr>
              <a:t>Itemlist</a:t>
            </a:r>
            <a:r>
              <a:rPr lang="en-US" dirty="0">
                <a:solidFill>
                  <a:srgbClr val="FF8C00"/>
                </a:solidFill>
                <a:latin typeface="Consolas" panose="020B0609020204030204" pitchFamily="49" charset="0"/>
              </a:rPr>
              <a:t>, Path=</a:t>
            </a:r>
            <a:r>
              <a:rPr lang="en-US" dirty="0" err="1">
                <a:solidFill>
                  <a:srgbClr val="FF8C00"/>
                </a:solidFill>
                <a:latin typeface="Consolas" panose="020B0609020204030204" pitchFamily="49" charset="0"/>
              </a:rPr>
              <a:t>SelectedItem</a:t>
            </a:r>
            <a:r>
              <a:rPr lang="en-US" dirty="0">
                <a:solidFill>
                  <a:srgbClr val="FF8C00"/>
                </a:solidFill>
                <a:latin typeface="Consolas" panose="020B0609020204030204" pitchFamily="49" charset="0"/>
              </a:rPr>
              <a:t>, Mode=</a:t>
            </a:r>
            <a:r>
              <a:rPr lang="en-US" dirty="0" err="1">
                <a:solidFill>
                  <a:srgbClr val="FF8C00"/>
                </a:solidFill>
                <a:latin typeface="Consolas" panose="020B0609020204030204" pitchFamily="49" charset="0"/>
              </a:rPr>
              <a:t>OneWay</a:t>
            </a:r>
            <a:r>
              <a:rPr lang="en-US" dirty="0">
                <a:solidFill>
                  <a:srgbClr val="FF8C00"/>
                </a:solidFill>
                <a:latin typeface="Consolas" panose="020B0609020204030204" pitchFamily="49" charset="0"/>
              </a:rPr>
              <a:t> }"</a:t>
            </a:r>
            <a:r>
              <a:rPr lang="en-US" dirty="0">
                <a:solidFill>
                  <a:srgbClr val="A9A9A9"/>
                </a:solidFill>
                <a:latin typeface="Consolas" panose="020B0609020204030204" pitchFamily="49" charset="0"/>
              </a:rPr>
              <a:t>/&gt; </a:t>
            </a:r>
          </a:p>
        </p:txBody>
      </p:sp>
      <p:pic>
        <p:nvPicPr>
          <p:cNvPr id="4" name="Picture 3">
            <a:extLst>
              <a:ext uri="{FF2B5EF4-FFF2-40B4-BE49-F238E27FC236}">
                <a16:creationId xmlns:a16="http://schemas.microsoft.com/office/drawing/2014/main" id="{45CCB69D-FCD2-4E4D-A841-5E239E1E961C}"/>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2817082" y="4320131"/>
            <a:ext cx="6553200" cy="1907633"/>
          </a:xfrm>
          <a:prstGeom prst="rect">
            <a:avLst/>
          </a:prstGeom>
          <a:ln>
            <a:solidFill>
              <a:schemeClr val="tx1"/>
            </a:solidFill>
          </a:ln>
        </p:spPr>
      </p:pic>
    </p:spTree>
    <p:custDataLst>
      <p:tags r:id="rId1"/>
    </p:custDataLst>
    <p:extLst>
      <p:ext uri="{BB962C8B-B14F-4D97-AF65-F5344CB8AC3E}">
        <p14:creationId xmlns:p14="http://schemas.microsoft.com/office/powerpoint/2010/main" val="2430698488"/>
      </p:ext>
    </p:extLst>
  </p:cSld>
  <p:clrMapOvr>
    <a:masterClrMapping/>
  </p:clrMapOvr>
  <p:transition spd="slow"/>
</p:sld>
</file>

<file path=ppt/slides/slide51.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743E29-3932-4EB8-86D4-F83F46D63AC3}"/>
              </a:ext>
            </a:extLst>
          </p:cNvPr>
          <p:cNvSpPr>
            <a:spLocks noGrp="1"/>
          </p:cNvSpPr>
          <p:nvPr>
            <p:ph type="title"/>
          </p:nvPr>
        </p:nvSpPr>
        <p:spPr/>
        <p:txBody>
          <a:bodyPr/>
          <a:lstStyle/>
          <a:p>
            <a:r>
              <a:rPr lang="en-US"/>
              <a:t>PowerShell Based Data Binding</a:t>
            </a:r>
            <a:endParaRPr lang="en-US" dirty="0"/>
          </a:p>
        </p:txBody>
      </p:sp>
      <p:sp>
        <p:nvSpPr>
          <p:cNvPr id="4" name="Subtitle 3">
            <a:extLst>
              <a:ext uri="{FF2B5EF4-FFF2-40B4-BE49-F238E27FC236}">
                <a16:creationId xmlns:a16="http://schemas.microsoft.com/office/drawing/2014/main" id="{95CCDE0A-C1F3-4155-BAFC-C69B69B3EF4D}"/>
              </a:ext>
            </a:extLst>
          </p:cNvPr>
          <p:cNvSpPr>
            <a:spLocks noGrp="1"/>
          </p:cNvSpPr>
          <p:nvPr>
            <p:ph type="subTitle" idx="1"/>
          </p:nvPr>
        </p:nvSpPr>
        <p:spPr/>
        <p:txBody>
          <a:bodyPr/>
          <a:lstStyle/>
          <a:p>
            <a:r>
              <a:rPr lang="en-US" dirty="0"/>
              <a:t>Declared within PowerShell code</a:t>
            </a:r>
          </a:p>
        </p:txBody>
      </p:sp>
      <p:sp>
        <p:nvSpPr>
          <p:cNvPr id="7" name="Content Placeholder 6">
            <a:extLst>
              <a:ext uri="{FF2B5EF4-FFF2-40B4-BE49-F238E27FC236}">
                <a16:creationId xmlns:a16="http://schemas.microsoft.com/office/drawing/2014/main" id="{2316BDE3-F06D-4833-AF51-EAF085F99C86}"/>
              </a:ext>
            </a:extLst>
          </p:cNvPr>
          <p:cNvSpPr>
            <a:spLocks noGrp="1"/>
          </p:cNvSpPr>
          <p:nvPr>
            <p:ph sz="quarter" idx="13"/>
          </p:nvPr>
        </p:nvSpPr>
        <p:spPr/>
        <p:txBody>
          <a:bodyPr/>
          <a:lstStyle/>
          <a:p>
            <a:r>
              <a:rPr lang="en-US" dirty="0"/>
              <a:t>Displays on form refresh or via Asynchronous process</a:t>
            </a:r>
          </a:p>
        </p:txBody>
      </p:sp>
      <p:sp>
        <p:nvSpPr>
          <p:cNvPr id="6" name="Code Box">
            <a:extLst>
              <a:ext uri="{FF2B5EF4-FFF2-40B4-BE49-F238E27FC236}">
                <a16:creationId xmlns:a16="http://schemas.microsoft.com/office/drawing/2014/main" id="{5D87067C-E2BD-4E28-AF11-16174B277618}"/>
              </a:ext>
            </a:extLst>
          </p:cNvPr>
          <p:cNvSpPr>
            <a:spLocks/>
          </p:cNvSpPr>
          <p:nvPr>
            <p:custDataLst>
              <p:tags r:id="rId2"/>
            </p:custDataLst>
          </p:nvPr>
        </p:nvSpPr>
        <p:spPr>
          <a:xfrm>
            <a:off x="655638" y="1904999"/>
            <a:ext cx="10880725" cy="4322764"/>
          </a:xfrm>
          <a:prstGeom prst="rect">
            <a:avLst/>
          </a:prstGeom>
          <a:solidFill>
            <a:srgbClr val="012456"/>
          </a:solidFill>
        </p:spPr>
        <p:txBody>
          <a:bodyPr wrap="square">
            <a:noAutofit/>
          </a:bodyPr>
          <a:lstStyle/>
          <a:p>
            <a:r>
              <a:rPr lang="en-US" dirty="0"/>
              <a:t> </a:t>
            </a:r>
            <a:r>
              <a:rPr lang="en-US" dirty="0">
                <a:solidFill>
                  <a:srgbClr val="98FB98"/>
                </a:solidFill>
                <a:latin typeface="Lucida Console" panose="020B0609040504020204" pitchFamily="49" charset="0"/>
              </a:rPr>
              <a:t># Create a </a:t>
            </a:r>
            <a:r>
              <a:rPr lang="en-US" dirty="0" err="1">
                <a:solidFill>
                  <a:srgbClr val="98FB98"/>
                </a:solidFill>
                <a:latin typeface="Lucida Console" panose="020B0609040504020204" pitchFamily="49" charset="0"/>
              </a:rPr>
              <a:t>datacontext</a:t>
            </a:r>
            <a:r>
              <a:rPr lang="en-US" dirty="0">
                <a:solidFill>
                  <a:srgbClr val="98FB98"/>
                </a:solidFill>
                <a:latin typeface="Lucida Console" panose="020B0609040504020204" pitchFamily="49" charset="0"/>
              </a:rPr>
              <a:t> for the textbox and set it</a:t>
            </a:r>
            <a:endParaRPr lang="en-US" dirty="0">
              <a:solidFill>
                <a:srgbClr val="F5F5F5"/>
              </a:solidFill>
              <a:latin typeface="Lucida Console" panose="020B0609040504020204" pitchFamily="49" charset="0"/>
            </a:endParaRPr>
          </a:p>
          <a:p>
            <a:r>
              <a:rPr lang="en-US" dirty="0">
                <a:solidFill>
                  <a:srgbClr val="FF4500"/>
                </a:solidFill>
                <a:latin typeface="Lucida Console" panose="020B0609040504020204" pitchFamily="49" charset="0"/>
              </a:rPr>
              <a:t>$</a:t>
            </a:r>
            <a:r>
              <a:rPr lang="en-US" dirty="0" err="1">
                <a:solidFill>
                  <a:srgbClr val="FF4500"/>
                </a:solidFill>
                <a:latin typeface="Lucida Console" panose="020B0609040504020204" pitchFamily="49" charset="0"/>
              </a:rPr>
              <a:t>DataContext</a:t>
            </a:r>
            <a:r>
              <a:rPr lang="en-US" dirty="0">
                <a:solidFill>
                  <a:srgbClr val="F5F5F5"/>
                </a:solidFill>
                <a:latin typeface="Lucida Console" panose="020B0609040504020204" pitchFamily="49" charset="0"/>
              </a:rPr>
              <a:t> </a:t>
            </a:r>
            <a:r>
              <a:rPr lang="en-US" dirty="0">
                <a:solidFill>
                  <a:srgbClr val="D3D3D3"/>
                </a:solidFill>
                <a:latin typeface="Lucida Console" panose="020B0609040504020204" pitchFamily="49" charset="0"/>
              </a:rPr>
              <a:t>=</a:t>
            </a:r>
            <a:r>
              <a:rPr lang="en-US" dirty="0">
                <a:solidFill>
                  <a:srgbClr val="F5F5F5"/>
                </a:solidFill>
                <a:latin typeface="Lucida Console" panose="020B0609040504020204" pitchFamily="49" charset="0"/>
              </a:rPr>
              <a:t> </a:t>
            </a:r>
            <a:r>
              <a:rPr lang="en-US" dirty="0">
                <a:solidFill>
                  <a:srgbClr val="E0FFFF"/>
                </a:solidFill>
                <a:latin typeface="Lucida Console" panose="020B0609040504020204" pitchFamily="49" charset="0"/>
              </a:rPr>
              <a:t>New-Object</a:t>
            </a:r>
            <a:r>
              <a:rPr lang="en-US" dirty="0">
                <a:solidFill>
                  <a:srgbClr val="F5F5F5"/>
                </a:solidFill>
                <a:latin typeface="Lucida Console" panose="020B0609040504020204" pitchFamily="49" charset="0"/>
              </a:rPr>
              <a:t> </a:t>
            </a:r>
            <a:r>
              <a:rPr lang="en-US" dirty="0" err="1">
                <a:solidFill>
                  <a:srgbClr val="EE82EE"/>
                </a:solidFill>
                <a:latin typeface="Lucida Console" panose="020B0609040504020204" pitchFamily="49" charset="0"/>
              </a:rPr>
              <a:t>System.Collections.ObjectModel.ObservableCollection</a:t>
            </a:r>
            <a:r>
              <a:rPr lang="en-US" dirty="0">
                <a:solidFill>
                  <a:srgbClr val="EE82EE"/>
                </a:solidFill>
                <a:latin typeface="Lucida Console" panose="020B0609040504020204" pitchFamily="49" charset="0"/>
              </a:rPr>
              <a:t>[Object]</a:t>
            </a:r>
            <a:endParaRPr lang="en-US" dirty="0">
              <a:solidFill>
                <a:srgbClr val="F5F5F5"/>
              </a:solidFill>
              <a:latin typeface="Lucida Console" panose="020B0609040504020204" pitchFamily="49" charset="0"/>
            </a:endParaRPr>
          </a:p>
          <a:p>
            <a:r>
              <a:rPr lang="en-US" dirty="0">
                <a:solidFill>
                  <a:srgbClr val="FF4500"/>
                </a:solidFill>
                <a:latin typeface="Lucida Console" panose="020B0609040504020204" pitchFamily="49" charset="0"/>
              </a:rPr>
              <a:t>$</a:t>
            </a:r>
            <a:r>
              <a:rPr lang="en-US" dirty="0" err="1">
                <a:solidFill>
                  <a:srgbClr val="FF4500"/>
                </a:solidFill>
                <a:latin typeface="Lucida Console" panose="020B0609040504020204" pitchFamily="49" charset="0"/>
              </a:rPr>
              <a:t>DataContext</a:t>
            </a:r>
            <a:r>
              <a:rPr lang="en-US" dirty="0" err="1">
                <a:solidFill>
                  <a:srgbClr val="D3D3D3"/>
                </a:solidFill>
                <a:latin typeface="Lucida Console" panose="020B0609040504020204" pitchFamily="49" charset="0"/>
              </a:rPr>
              <a:t>.</a:t>
            </a:r>
            <a:r>
              <a:rPr lang="en-US" dirty="0" err="1">
                <a:solidFill>
                  <a:srgbClr val="F5F5F5"/>
                </a:solidFill>
                <a:latin typeface="Lucida Console" panose="020B0609040504020204" pitchFamily="49" charset="0"/>
              </a:rPr>
              <a:t>Add</a:t>
            </a:r>
            <a:r>
              <a:rPr lang="en-US" dirty="0">
                <a:solidFill>
                  <a:srgbClr val="F5F5F5"/>
                </a:solidFill>
                <a:latin typeface="Lucida Console" panose="020B0609040504020204" pitchFamily="49" charset="0"/>
              </a:rPr>
              <a:t>((</a:t>
            </a:r>
            <a:r>
              <a:rPr lang="en-US" dirty="0">
                <a:solidFill>
                  <a:srgbClr val="E0FFFF"/>
                </a:solidFill>
                <a:latin typeface="Lucida Console" panose="020B0609040504020204" pitchFamily="49" charset="0"/>
              </a:rPr>
              <a:t>get-date</a:t>
            </a:r>
            <a:r>
              <a:rPr lang="en-US" dirty="0">
                <a:solidFill>
                  <a:srgbClr val="F5F5F5"/>
                </a:solidFill>
                <a:latin typeface="Lucida Console" panose="020B0609040504020204" pitchFamily="49" charset="0"/>
              </a:rPr>
              <a:t> </a:t>
            </a:r>
            <a:r>
              <a:rPr lang="en-US" dirty="0">
                <a:solidFill>
                  <a:srgbClr val="FFE4B5"/>
                </a:solidFill>
                <a:latin typeface="Lucida Console" panose="020B0609040504020204" pitchFamily="49" charset="0"/>
              </a:rPr>
              <a:t>-f</a:t>
            </a:r>
            <a:r>
              <a:rPr lang="en-US" dirty="0">
                <a:solidFill>
                  <a:srgbClr val="F5F5F5"/>
                </a:solidFill>
                <a:latin typeface="Lucida Console" panose="020B0609040504020204" pitchFamily="49" charset="0"/>
              </a:rPr>
              <a:t> </a:t>
            </a:r>
            <a:r>
              <a:rPr lang="en-US" dirty="0" err="1">
                <a:solidFill>
                  <a:srgbClr val="EE82EE"/>
                </a:solidFill>
                <a:latin typeface="Lucida Console" panose="020B0609040504020204" pitchFamily="49" charset="0"/>
              </a:rPr>
              <a:t>HH:mm:ss</a:t>
            </a:r>
            <a:r>
              <a:rPr lang="en-US" dirty="0">
                <a:solidFill>
                  <a:srgbClr val="F5F5F5"/>
                </a:solidFill>
                <a:latin typeface="Lucida Console" panose="020B0609040504020204" pitchFamily="49" charset="0"/>
              </a:rPr>
              <a:t>))</a:t>
            </a:r>
          </a:p>
          <a:p>
            <a:r>
              <a:rPr lang="en-US" dirty="0">
                <a:solidFill>
                  <a:srgbClr val="FF4500"/>
                </a:solidFill>
                <a:latin typeface="Lucida Console" panose="020B0609040504020204" pitchFamily="49" charset="0"/>
              </a:rPr>
              <a:t>$</a:t>
            </a:r>
            <a:r>
              <a:rPr lang="en-US" dirty="0" err="1">
                <a:solidFill>
                  <a:srgbClr val="FF4500"/>
                </a:solidFill>
                <a:latin typeface="Lucida Console" panose="020B0609040504020204" pitchFamily="49" charset="0"/>
              </a:rPr>
              <a:t>Gui</a:t>
            </a:r>
            <a:r>
              <a:rPr lang="en-US" dirty="0" err="1">
                <a:solidFill>
                  <a:srgbClr val="D3D3D3"/>
                </a:solidFill>
                <a:latin typeface="Lucida Console" panose="020B0609040504020204" pitchFamily="49" charset="0"/>
              </a:rPr>
              <a:t>.</a:t>
            </a:r>
            <a:r>
              <a:rPr lang="en-US" dirty="0" err="1">
                <a:solidFill>
                  <a:srgbClr val="F5F5F5"/>
                </a:solidFill>
                <a:latin typeface="Lucida Console" panose="020B0609040504020204" pitchFamily="49" charset="0"/>
              </a:rPr>
              <a:t>timebox</a:t>
            </a:r>
            <a:r>
              <a:rPr lang="en-US" dirty="0" err="1">
                <a:solidFill>
                  <a:srgbClr val="D3D3D3"/>
                </a:solidFill>
                <a:latin typeface="Lucida Console" panose="020B0609040504020204" pitchFamily="49" charset="0"/>
              </a:rPr>
              <a:t>.</a:t>
            </a:r>
            <a:r>
              <a:rPr lang="en-US" dirty="0" err="1">
                <a:solidFill>
                  <a:srgbClr val="F5F5F5"/>
                </a:solidFill>
                <a:latin typeface="Lucida Console" panose="020B0609040504020204" pitchFamily="49" charset="0"/>
              </a:rPr>
              <a:t>DataContext</a:t>
            </a:r>
            <a:r>
              <a:rPr lang="en-US" dirty="0">
                <a:solidFill>
                  <a:srgbClr val="F5F5F5"/>
                </a:solidFill>
                <a:latin typeface="Lucida Console" panose="020B0609040504020204" pitchFamily="49" charset="0"/>
              </a:rPr>
              <a:t> </a:t>
            </a:r>
            <a:r>
              <a:rPr lang="en-US" dirty="0">
                <a:solidFill>
                  <a:srgbClr val="D3D3D3"/>
                </a:solidFill>
                <a:latin typeface="Lucida Console" panose="020B0609040504020204" pitchFamily="49" charset="0"/>
              </a:rPr>
              <a:t>=</a:t>
            </a:r>
            <a:r>
              <a:rPr lang="en-US" dirty="0">
                <a:solidFill>
                  <a:srgbClr val="F5F5F5"/>
                </a:solidFill>
                <a:latin typeface="Lucida Console" panose="020B0609040504020204" pitchFamily="49" charset="0"/>
              </a:rPr>
              <a:t> </a:t>
            </a:r>
            <a:r>
              <a:rPr lang="en-US" dirty="0">
                <a:solidFill>
                  <a:srgbClr val="FF4500"/>
                </a:solidFill>
                <a:latin typeface="Lucida Console" panose="020B0609040504020204" pitchFamily="49" charset="0"/>
              </a:rPr>
              <a:t>$</a:t>
            </a:r>
            <a:r>
              <a:rPr lang="en-US" dirty="0" err="1">
                <a:solidFill>
                  <a:srgbClr val="FF4500"/>
                </a:solidFill>
                <a:latin typeface="Lucida Console" panose="020B0609040504020204" pitchFamily="49" charset="0"/>
              </a:rPr>
              <a:t>DataContext</a:t>
            </a:r>
            <a:endParaRPr lang="en-US" dirty="0">
              <a:solidFill>
                <a:srgbClr val="F5F5F5"/>
              </a:solidFill>
              <a:latin typeface="Lucida Console" panose="020B0609040504020204" pitchFamily="49" charset="0"/>
            </a:endParaRPr>
          </a:p>
          <a:p>
            <a:r>
              <a:rPr lang="en-US" dirty="0">
                <a:solidFill>
                  <a:srgbClr val="F5F5F5"/>
                </a:solidFill>
                <a:latin typeface="Lucida Console" panose="020B0609040504020204" pitchFamily="49" charset="0"/>
              </a:rPr>
              <a:t> </a:t>
            </a:r>
          </a:p>
          <a:p>
            <a:r>
              <a:rPr lang="en-US" dirty="0">
                <a:solidFill>
                  <a:srgbClr val="98FB98"/>
                </a:solidFill>
                <a:latin typeface="Lucida Console" panose="020B0609040504020204" pitchFamily="49" charset="0"/>
              </a:rPr>
              <a:t># Create and set a binding on the textbox object</a:t>
            </a:r>
            <a:endParaRPr lang="en-US" dirty="0">
              <a:solidFill>
                <a:srgbClr val="F5F5F5"/>
              </a:solidFill>
              <a:latin typeface="Lucida Console" panose="020B0609040504020204" pitchFamily="49" charset="0"/>
            </a:endParaRPr>
          </a:p>
          <a:p>
            <a:r>
              <a:rPr lang="en-US" dirty="0">
                <a:solidFill>
                  <a:srgbClr val="FF4500"/>
                </a:solidFill>
                <a:latin typeface="Lucida Console" panose="020B0609040504020204" pitchFamily="49" charset="0"/>
              </a:rPr>
              <a:t>$Binding</a:t>
            </a:r>
            <a:r>
              <a:rPr lang="en-US" dirty="0">
                <a:solidFill>
                  <a:srgbClr val="F5F5F5"/>
                </a:solidFill>
                <a:latin typeface="Lucida Console" panose="020B0609040504020204" pitchFamily="49" charset="0"/>
              </a:rPr>
              <a:t> </a:t>
            </a:r>
            <a:r>
              <a:rPr lang="en-US" dirty="0">
                <a:solidFill>
                  <a:srgbClr val="D3D3D3"/>
                </a:solidFill>
                <a:latin typeface="Lucida Console" panose="020B0609040504020204" pitchFamily="49" charset="0"/>
              </a:rPr>
              <a:t>=</a:t>
            </a:r>
            <a:r>
              <a:rPr lang="en-US" dirty="0">
                <a:solidFill>
                  <a:srgbClr val="F5F5F5"/>
                </a:solidFill>
                <a:latin typeface="Lucida Console" panose="020B0609040504020204" pitchFamily="49" charset="0"/>
              </a:rPr>
              <a:t> </a:t>
            </a:r>
            <a:r>
              <a:rPr lang="en-US" dirty="0">
                <a:solidFill>
                  <a:srgbClr val="E0FFFF"/>
                </a:solidFill>
                <a:latin typeface="Lucida Console" panose="020B0609040504020204" pitchFamily="49" charset="0"/>
              </a:rPr>
              <a:t>New-Object</a:t>
            </a:r>
            <a:r>
              <a:rPr lang="en-US" dirty="0">
                <a:solidFill>
                  <a:srgbClr val="F5F5F5"/>
                </a:solidFill>
                <a:latin typeface="Lucida Console" panose="020B0609040504020204" pitchFamily="49" charset="0"/>
              </a:rPr>
              <a:t> </a:t>
            </a:r>
            <a:r>
              <a:rPr lang="en-US" dirty="0" err="1">
                <a:solidFill>
                  <a:srgbClr val="EE82EE"/>
                </a:solidFill>
                <a:latin typeface="Lucida Console" panose="020B0609040504020204" pitchFamily="49" charset="0"/>
              </a:rPr>
              <a:t>System.Windows.Data.Binding</a:t>
            </a:r>
            <a:endParaRPr lang="en-US" dirty="0">
              <a:solidFill>
                <a:srgbClr val="F5F5F5"/>
              </a:solidFill>
              <a:latin typeface="Lucida Console" panose="020B0609040504020204" pitchFamily="49" charset="0"/>
            </a:endParaRPr>
          </a:p>
          <a:p>
            <a:r>
              <a:rPr lang="en-US" dirty="0">
                <a:solidFill>
                  <a:srgbClr val="FF4500"/>
                </a:solidFill>
                <a:latin typeface="Lucida Console" panose="020B0609040504020204" pitchFamily="49" charset="0"/>
              </a:rPr>
              <a:t>$</a:t>
            </a:r>
            <a:r>
              <a:rPr lang="en-US" dirty="0" err="1">
                <a:solidFill>
                  <a:srgbClr val="FF4500"/>
                </a:solidFill>
                <a:latin typeface="Lucida Console" panose="020B0609040504020204" pitchFamily="49" charset="0"/>
              </a:rPr>
              <a:t>Binding</a:t>
            </a:r>
            <a:r>
              <a:rPr lang="en-US" dirty="0" err="1">
                <a:solidFill>
                  <a:srgbClr val="D3D3D3"/>
                </a:solidFill>
                <a:latin typeface="Lucida Console" panose="020B0609040504020204" pitchFamily="49" charset="0"/>
              </a:rPr>
              <a:t>.</a:t>
            </a:r>
            <a:r>
              <a:rPr lang="en-US" dirty="0" err="1">
                <a:solidFill>
                  <a:srgbClr val="F5F5F5"/>
                </a:solidFill>
                <a:latin typeface="Lucida Console" panose="020B0609040504020204" pitchFamily="49" charset="0"/>
              </a:rPr>
              <a:t>Path</a:t>
            </a:r>
            <a:r>
              <a:rPr lang="en-US" dirty="0">
                <a:solidFill>
                  <a:srgbClr val="F5F5F5"/>
                </a:solidFill>
                <a:latin typeface="Lucida Console" panose="020B0609040504020204" pitchFamily="49" charset="0"/>
              </a:rPr>
              <a:t> </a:t>
            </a:r>
            <a:r>
              <a:rPr lang="en-US" dirty="0">
                <a:solidFill>
                  <a:srgbClr val="D3D3D3"/>
                </a:solidFill>
                <a:latin typeface="Lucida Console" panose="020B0609040504020204" pitchFamily="49" charset="0"/>
              </a:rPr>
              <a:t>=</a:t>
            </a:r>
            <a:r>
              <a:rPr lang="en-US" dirty="0">
                <a:solidFill>
                  <a:srgbClr val="F5F5F5"/>
                </a:solidFill>
                <a:latin typeface="Lucida Console" panose="020B0609040504020204" pitchFamily="49" charset="0"/>
              </a:rPr>
              <a:t> </a:t>
            </a:r>
            <a:r>
              <a:rPr lang="en-US" dirty="0">
                <a:solidFill>
                  <a:srgbClr val="DB7093"/>
                </a:solidFill>
                <a:latin typeface="Lucida Console" panose="020B0609040504020204" pitchFamily="49" charset="0"/>
              </a:rPr>
              <a:t>"[0]"</a:t>
            </a:r>
            <a:endParaRPr lang="en-US" dirty="0">
              <a:solidFill>
                <a:srgbClr val="F5F5F5"/>
              </a:solidFill>
              <a:latin typeface="Lucida Console" panose="020B0609040504020204" pitchFamily="49" charset="0"/>
            </a:endParaRPr>
          </a:p>
          <a:p>
            <a:r>
              <a:rPr lang="en-US" dirty="0">
                <a:solidFill>
                  <a:srgbClr val="FF4500"/>
                </a:solidFill>
                <a:latin typeface="Lucida Console" panose="020B0609040504020204" pitchFamily="49" charset="0"/>
              </a:rPr>
              <a:t>$</a:t>
            </a:r>
            <a:r>
              <a:rPr lang="en-US" dirty="0" err="1">
                <a:solidFill>
                  <a:srgbClr val="FF4500"/>
                </a:solidFill>
                <a:latin typeface="Lucida Console" panose="020B0609040504020204" pitchFamily="49" charset="0"/>
              </a:rPr>
              <a:t>Binding</a:t>
            </a:r>
            <a:r>
              <a:rPr lang="en-US" dirty="0" err="1">
                <a:solidFill>
                  <a:srgbClr val="D3D3D3"/>
                </a:solidFill>
                <a:latin typeface="Lucida Console" panose="020B0609040504020204" pitchFamily="49" charset="0"/>
              </a:rPr>
              <a:t>.</a:t>
            </a:r>
            <a:r>
              <a:rPr lang="en-US" dirty="0" err="1">
                <a:solidFill>
                  <a:srgbClr val="F5F5F5"/>
                </a:solidFill>
                <a:latin typeface="Lucida Console" panose="020B0609040504020204" pitchFamily="49" charset="0"/>
              </a:rPr>
              <a:t>Mode</a:t>
            </a:r>
            <a:r>
              <a:rPr lang="en-US" dirty="0">
                <a:solidFill>
                  <a:srgbClr val="F5F5F5"/>
                </a:solidFill>
                <a:latin typeface="Lucida Console" panose="020B0609040504020204" pitchFamily="49" charset="0"/>
              </a:rPr>
              <a:t> </a:t>
            </a:r>
            <a:r>
              <a:rPr lang="en-US" dirty="0">
                <a:solidFill>
                  <a:srgbClr val="D3D3D3"/>
                </a:solidFill>
                <a:latin typeface="Lucida Console" panose="020B0609040504020204" pitchFamily="49" charset="0"/>
              </a:rPr>
              <a:t>=</a:t>
            </a:r>
            <a:r>
              <a:rPr lang="en-US" dirty="0">
                <a:solidFill>
                  <a:srgbClr val="F5F5F5"/>
                </a:solidFill>
                <a:latin typeface="Lucida Console" panose="020B0609040504020204" pitchFamily="49" charset="0"/>
              </a:rPr>
              <a:t> </a:t>
            </a:r>
            <a:r>
              <a:rPr lang="en-US" dirty="0">
                <a:solidFill>
                  <a:srgbClr val="D3D3D3"/>
                </a:solidFill>
                <a:latin typeface="Lucida Console" panose="020B0609040504020204" pitchFamily="49" charset="0"/>
              </a:rPr>
              <a:t>[</a:t>
            </a:r>
            <a:r>
              <a:rPr lang="en-US" dirty="0" err="1">
                <a:solidFill>
                  <a:srgbClr val="8FBC8F"/>
                </a:solidFill>
                <a:latin typeface="Lucida Console" panose="020B0609040504020204" pitchFamily="49" charset="0"/>
              </a:rPr>
              <a:t>System.Windows.Data.BindingMode</a:t>
            </a:r>
            <a:r>
              <a:rPr lang="en-US" dirty="0">
                <a:solidFill>
                  <a:srgbClr val="D3D3D3"/>
                </a:solidFill>
                <a:latin typeface="Lucida Console" panose="020B0609040504020204" pitchFamily="49" charset="0"/>
              </a:rPr>
              <a:t>]::</a:t>
            </a:r>
            <a:r>
              <a:rPr lang="en-US" dirty="0" err="1">
                <a:solidFill>
                  <a:srgbClr val="F5F5F5"/>
                </a:solidFill>
                <a:latin typeface="Lucida Console" panose="020B0609040504020204" pitchFamily="49" charset="0"/>
              </a:rPr>
              <a:t>OneWay</a:t>
            </a:r>
            <a:endParaRPr lang="en-US" dirty="0">
              <a:solidFill>
                <a:srgbClr val="F5F5F5"/>
              </a:solidFill>
              <a:latin typeface="Lucida Console" panose="020B0609040504020204" pitchFamily="49" charset="0"/>
            </a:endParaRPr>
          </a:p>
          <a:p>
            <a:r>
              <a:rPr lang="en-US" dirty="0">
                <a:solidFill>
                  <a:srgbClr val="D3D3D3"/>
                </a:solidFill>
                <a:latin typeface="Lucida Console" panose="020B0609040504020204" pitchFamily="49" charset="0"/>
              </a:rPr>
              <a:t>[</a:t>
            </a:r>
            <a:r>
              <a:rPr lang="en-US" dirty="0">
                <a:solidFill>
                  <a:srgbClr val="8FBC8F"/>
                </a:solidFill>
                <a:latin typeface="Lucida Console" panose="020B0609040504020204" pitchFamily="49" charset="0"/>
              </a:rPr>
              <a:t>void</a:t>
            </a:r>
            <a:r>
              <a:rPr lang="en-US" dirty="0">
                <a:solidFill>
                  <a:srgbClr val="D3D3D3"/>
                </a:solidFill>
                <a:latin typeface="Lucida Console" panose="020B0609040504020204" pitchFamily="49" charset="0"/>
              </a:rPr>
              <a:t>][</a:t>
            </a:r>
            <a:r>
              <a:rPr lang="en-US" dirty="0" err="1">
                <a:solidFill>
                  <a:srgbClr val="8FBC8F"/>
                </a:solidFill>
                <a:latin typeface="Lucida Console" panose="020B0609040504020204" pitchFamily="49" charset="0"/>
              </a:rPr>
              <a:t>System.Windows.Data.BindingOperations</a:t>
            </a:r>
            <a:r>
              <a:rPr lang="en-US" dirty="0">
                <a:solidFill>
                  <a:srgbClr val="D3D3D3"/>
                </a:solidFill>
                <a:latin typeface="Lucida Console" panose="020B0609040504020204" pitchFamily="49" charset="0"/>
              </a:rPr>
              <a:t>]::</a:t>
            </a:r>
            <a:r>
              <a:rPr lang="en-US" dirty="0" err="1">
                <a:solidFill>
                  <a:srgbClr val="F5F5F5"/>
                </a:solidFill>
                <a:latin typeface="Lucida Console" panose="020B0609040504020204" pitchFamily="49" charset="0"/>
              </a:rPr>
              <a:t>SetBinding</a:t>
            </a:r>
            <a:r>
              <a:rPr lang="en-US" dirty="0">
                <a:solidFill>
                  <a:srgbClr val="F5F5F5"/>
                </a:solidFill>
                <a:latin typeface="Lucida Console" panose="020B0609040504020204" pitchFamily="49" charset="0"/>
              </a:rPr>
              <a:t>(</a:t>
            </a:r>
            <a:r>
              <a:rPr lang="en-US" dirty="0">
                <a:solidFill>
                  <a:srgbClr val="FF4500"/>
                </a:solidFill>
                <a:latin typeface="Lucida Console" panose="020B0609040504020204" pitchFamily="49" charset="0"/>
              </a:rPr>
              <a:t>$</a:t>
            </a:r>
            <a:r>
              <a:rPr lang="en-US" dirty="0" err="1">
                <a:solidFill>
                  <a:srgbClr val="FF4500"/>
                </a:solidFill>
                <a:latin typeface="Lucida Console" panose="020B0609040504020204" pitchFamily="49" charset="0"/>
              </a:rPr>
              <a:t>Gui</a:t>
            </a:r>
            <a:r>
              <a:rPr lang="en-US" dirty="0" err="1">
                <a:solidFill>
                  <a:srgbClr val="D3D3D3"/>
                </a:solidFill>
                <a:latin typeface="Lucida Console" panose="020B0609040504020204" pitchFamily="49" charset="0"/>
              </a:rPr>
              <a:t>.</a:t>
            </a:r>
            <a:r>
              <a:rPr lang="en-US" dirty="0" err="1">
                <a:solidFill>
                  <a:srgbClr val="F5F5F5"/>
                </a:solidFill>
                <a:latin typeface="Lucida Console" panose="020B0609040504020204" pitchFamily="49" charset="0"/>
              </a:rPr>
              <a:t>timebox</a:t>
            </a:r>
            <a:r>
              <a:rPr lang="en-US" dirty="0">
                <a:solidFill>
                  <a:srgbClr val="D3D3D3"/>
                </a:solidFill>
                <a:latin typeface="Lucida Console" panose="020B0609040504020204" pitchFamily="49" charset="0"/>
              </a:rPr>
              <a:t>, [</a:t>
            </a:r>
            <a:r>
              <a:rPr lang="en-US" dirty="0" err="1">
                <a:solidFill>
                  <a:srgbClr val="8FBC8F"/>
                </a:solidFill>
                <a:latin typeface="Lucida Console" panose="020B0609040504020204" pitchFamily="49" charset="0"/>
              </a:rPr>
              <a:t>System.Windows.Controls.TextBox</a:t>
            </a:r>
            <a:r>
              <a:rPr lang="en-US" dirty="0">
                <a:solidFill>
                  <a:srgbClr val="D3D3D3"/>
                </a:solidFill>
                <a:latin typeface="Lucida Console" panose="020B0609040504020204" pitchFamily="49" charset="0"/>
              </a:rPr>
              <a:t>]::</a:t>
            </a:r>
            <a:r>
              <a:rPr lang="en-US" dirty="0" err="1">
                <a:solidFill>
                  <a:srgbClr val="F5F5F5"/>
                </a:solidFill>
                <a:latin typeface="Lucida Console" panose="020B0609040504020204" pitchFamily="49" charset="0"/>
              </a:rPr>
              <a:t>TextProperty</a:t>
            </a:r>
            <a:r>
              <a:rPr lang="en-US" dirty="0">
                <a:solidFill>
                  <a:srgbClr val="D3D3D3"/>
                </a:solidFill>
                <a:latin typeface="Lucida Console" panose="020B0609040504020204" pitchFamily="49" charset="0"/>
              </a:rPr>
              <a:t>,</a:t>
            </a:r>
            <a:r>
              <a:rPr lang="en-US" dirty="0">
                <a:solidFill>
                  <a:srgbClr val="F5F5F5"/>
                </a:solidFill>
                <a:latin typeface="Lucida Console" panose="020B0609040504020204" pitchFamily="49" charset="0"/>
              </a:rPr>
              <a:t> </a:t>
            </a:r>
            <a:r>
              <a:rPr lang="en-US" dirty="0">
                <a:solidFill>
                  <a:srgbClr val="FF4500"/>
                </a:solidFill>
                <a:latin typeface="Lucida Console" panose="020B0609040504020204" pitchFamily="49" charset="0"/>
              </a:rPr>
              <a:t>$Binding</a:t>
            </a:r>
            <a:r>
              <a:rPr lang="en-US" dirty="0">
                <a:solidFill>
                  <a:srgbClr val="F5F5F5"/>
                </a:solidFill>
                <a:latin typeface="Lucida Console" panose="020B0609040504020204" pitchFamily="49" charset="0"/>
              </a:rPr>
              <a:t>)</a:t>
            </a:r>
          </a:p>
        </p:txBody>
      </p:sp>
    </p:spTree>
    <p:custDataLst>
      <p:tags r:id="rId1"/>
    </p:custDataLst>
    <p:extLst>
      <p:ext uri="{BB962C8B-B14F-4D97-AF65-F5344CB8AC3E}">
        <p14:creationId xmlns:p14="http://schemas.microsoft.com/office/powerpoint/2010/main" val="2651296270"/>
      </p:ext>
    </p:extLst>
  </p:cSld>
  <p:clrMapOvr>
    <a:masterClrMapping/>
  </p:clrMapOvr>
  <p:transition spd="slow"/>
</p:sld>
</file>

<file path=ppt/slides/slide5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dirty="0"/>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dirty="0"/>
              <a:t>Data Binding</a:t>
            </a:r>
          </a:p>
        </p:txBody>
      </p:sp>
      <p:pic>
        <p:nvPicPr>
          <p:cNvPr id="5" name="Demo 01" descr="A person standing in front of a screen.">
            <a:extLst>
              <a:ext uri="{FF2B5EF4-FFF2-40B4-BE49-F238E27FC236}">
                <a16:creationId xmlns:a16="http://schemas.microsoft.com/office/drawing/2014/main" id="{2A70E28B-6134-4E08-A27A-7D2A12B07160}"/>
              </a:ext>
            </a:extLst>
          </p:cNvPr>
          <p:cNvPicPr>
            <a:picLocks noGrp="1" noChangeAspect="1"/>
          </p:cNvPicPr>
          <p:nvPr>
            <p:ph type="pic" sz="quarter" idx="15"/>
            <p:custDataLst>
              <p:tags r:id="rId2"/>
            </p:custDataLst>
          </p:nvPr>
        </p:nvPicPr>
        <p:blipFill>
          <a:blip r:embed="rId5" cstate="email">
            <a:extLst>
              <a:ext uri="{28A0092B-C50C-407E-A947-70E740481C1C}">
                <a14:useLocalDpi xmlns:a14="http://schemas.microsoft.com/office/drawing/2010/main"/>
              </a:ext>
            </a:extLst>
          </a:blip>
          <a:srcRect t="5543" b="5543"/>
          <a:stretch>
            <a:fillRect/>
          </a:stretch>
        </p:blipFill>
        <p:spPr>
          <a:prstGeom prst="rect">
            <a:avLst/>
          </a:prstGeom>
        </p:spPr>
      </p:pic>
    </p:spTree>
    <p:custDataLst>
      <p:tags r:id="rId1"/>
    </p:custDataLst>
    <p:extLst>
      <p:ext uri="{BB962C8B-B14F-4D97-AF65-F5344CB8AC3E}">
        <p14:creationId xmlns:p14="http://schemas.microsoft.com/office/powerpoint/2010/main" val="159723482"/>
      </p:ext>
    </p:extLst>
  </p:cSld>
  <p:clrMapOvr>
    <a:masterClrMapping/>
  </p:clrMapOvr>
  <p:transition spd="slow"/>
</p:sld>
</file>

<file path=ppt/slides/slide53.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dirty="0"/>
              <a:t>Questions?</a:t>
            </a:r>
          </a:p>
        </p:txBody>
      </p:sp>
      <p:sp>
        <p:nvSpPr>
          <p:cNvPr id="15" name="Text Placeholder 14">
            <a:extLst>
              <a:ext uri="{FF2B5EF4-FFF2-40B4-BE49-F238E27FC236}">
                <a16:creationId xmlns:a16="http://schemas.microsoft.com/office/drawing/2014/main" id="{6DAA8F88-5BE5-4DEB-B8E1-CCA52313CEB8}"/>
              </a:ext>
            </a:extLst>
          </p:cNvPr>
          <p:cNvSpPr>
            <a:spLocks noGrp="1"/>
          </p:cNvSpPr>
          <p:nvPr>
            <p:ph type="body" sz="quarter" idx="10"/>
          </p:nvPr>
        </p:nvSpPr>
        <p:spPr/>
        <p:txBody>
          <a:bodyPr/>
          <a:lstStyle/>
          <a:p>
            <a:endParaRPr lang="en-US" dirty="0"/>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prstGeom prst="rect">
            <a:avLst/>
          </a:prstGeom>
        </p:spPr>
      </p:pic>
    </p:spTree>
    <p:custDataLst>
      <p:tags r:id="rId1"/>
    </p:custDataLst>
    <p:extLst>
      <p:ext uri="{BB962C8B-B14F-4D97-AF65-F5344CB8AC3E}">
        <p14:creationId xmlns:p14="http://schemas.microsoft.com/office/powerpoint/2010/main" val="1482687707"/>
      </p:ext>
    </p:extLst>
  </p:cSld>
  <p:clrMapOvr>
    <a:masterClrMapping/>
  </p:clrMapOvr>
  <p:transition spd="slow"/>
</p:sld>
</file>

<file path=ppt/slides/slide54.xml><?xml version="1.0" encoding="utf-8"?>
<p:sld xmlns:a16="http://schemas.microsoft.com/office/drawing/2014/main"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BC6F63-616D-478D-A91D-8B071350BF64}"/>
              </a:ext>
            </a:extLst>
          </p:cNvPr>
          <p:cNvSpPr>
            <a:spLocks noGrp="1"/>
          </p:cNvSpPr>
          <p:nvPr>
            <p:ph type="title"/>
            <p:custDataLst>
              <p:custData r:id="rId2"/>
            </p:custDataLst>
          </p:nvPr>
        </p:nvSpPr>
        <p:spPr>
          <a:prstGeom prst="rect">
            <a:avLst/>
          </a:prstGeom>
          <a:ln>
            <a:noFill/>
          </a:ln>
        </p:spPr>
        <p:txBody>
          <a:bodyPr wrap="square" anchor="t">
            <a:normAutofit/>
          </a:bodyPr>
          <a:lstStyle/>
          <a:p>
            <a:r>
              <a:rPr lang="en-US" dirty="0"/>
              <a:t>Advanced Techniques</a:t>
            </a:r>
          </a:p>
        </p:txBody>
      </p:sp>
      <p:pic>
        <p:nvPicPr>
          <p:cNvPr id="2" name="Picture 5">
            <a:extLst>
              <a:ext uri="{FF2B5EF4-FFF2-40B4-BE49-F238E27FC236}">
                <a16:creationId xmlns:a16="http://schemas.microsoft.com/office/drawing/2014/main" id="{8C7F0143-BC01-48AE-8A12-EA3963AE62D8}"/>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a:ext>
            </a:extLst>
          </a:blip>
          <a:srcRect l="289" r="289"/>
          <a:stretch/>
        </p:blipFill>
        <p:spPr>
          <a:prstGeom prst="rect">
            <a:avLst/>
          </a:prstGeom>
          <a:noFill/>
        </p:spPr>
      </p:pic>
    </p:spTree>
    <p:custDataLst>
      <p:tags r:id="rId1"/>
    </p:custDataLst>
    <p:extLst>
      <p:ext uri="{BB962C8B-B14F-4D97-AF65-F5344CB8AC3E}">
        <p14:creationId xmlns:p14="http://schemas.microsoft.com/office/powerpoint/2010/main" val="3398519265"/>
      </p:ext>
    </p:extLst>
  </p:cSld>
  <p:clrMapOvr>
    <a:masterClrMapping/>
  </p:clrMapOvr>
  <p:transition spd="slow"/>
</p:sld>
</file>

<file path=ppt/slides/slide55.xml><?xml version="1.0" encoding="utf-8"?>
<p:sld xmlns:a16="http://schemas.microsoft.com/office/drawing/2014/main" xmlns:adec="http://schemas.microsoft.com/office/drawing/2017/decorative" xmlns:a14="http://schemas.microsoft.com/office/drawing/2010/main" xmlns:asvg="http://schemas.microsoft.com/office/drawing/2016/SVG/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6DABFB5-BE28-4A15-811C-AB54FC400DA2}"/>
              </a:ext>
            </a:extLst>
          </p:cNvPr>
          <p:cNvSpPr>
            <a:spLocks noGrp="1"/>
          </p:cNvSpPr>
          <p:nvPr>
            <p:ph type="title"/>
          </p:nvPr>
        </p:nvSpPr>
        <p:spPr/>
        <p:txBody>
          <a:bodyPr>
            <a:normAutofit/>
          </a:bodyPr>
          <a:lstStyle/>
          <a:p>
            <a:r>
              <a:rPr lang="en-US"/>
              <a:t>Why Does My GUI Get Unresponsive</a:t>
            </a:r>
            <a:endParaRPr lang="en-US" dirty="0"/>
          </a:p>
        </p:txBody>
      </p:sp>
      <p:sp>
        <p:nvSpPr>
          <p:cNvPr id="6" name="Subtitle 5">
            <a:extLst>
              <a:ext uri="{FF2B5EF4-FFF2-40B4-BE49-F238E27FC236}">
                <a16:creationId xmlns:a16="http://schemas.microsoft.com/office/drawing/2014/main" id="{E2C3ECF3-583D-4A94-A8A0-E644AA06C79E}"/>
              </a:ext>
            </a:extLst>
          </p:cNvPr>
          <p:cNvSpPr>
            <a:spLocks noGrp="1"/>
          </p:cNvSpPr>
          <p:nvPr>
            <p:ph type="subTitle" idx="1"/>
          </p:nvPr>
        </p:nvSpPr>
        <p:spPr/>
        <p:txBody>
          <a:bodyPr/>
          <a:lstStyle/>
          <a:p>
            <a:endParaRPr lang="en-US"/>
          </a:p>
        </p:txBody>
      </p:sp>
      <p:sp>
        <p:nvSpPr>
          <p:cNvPr id="8" name="Picture Placeholder 7">
            <a:extLst>
              <a:ext uri="{FF2B5EF4-FFF2-40B4-BE49-F238E27FC236}">
                <a16:creationId xmlns:a16="http://schemas.microsoft.com/office/drawing/2014/main" id="{27025ADD-76F0-46F6-B43C-B362A214886F}"/>
              </a:ext>
              <a:ext uri="{C183D7F6-B498-43B3-948B-1728B52AA6E4}">
                <adec:decorative xmlns:adec="http://schemas.microsoft.com/office/drawing/2017/decorative" val="1"/>
              </a:ext>
            </a:extLst>
          </p:cNvPr>
          <p:cNvSpPr>
            <a:spLocks noGrp="1"/>
          </p:cNvSpPr>
          <p:nvPr>
            <p:ph type="pic" sz="quarter" idx="11"/>
          </p:nvPr>
        </p:nvSpPr>
        <p:spPr/>
      </p:sp>
      <p:sp>
        <p:nvSpPr>
          <p:cNvPr id="5" name="Text Placeholder 4">
            <a:extLst>
              <a:ext uri="{FF2B5EF4-FFF2-40B4-BE49-F238E27FC236}">
                <a16:creationId xmlns:a16="http://schemas.microsoft.com/office/drawing/2014/main" id="{34BA4DBE-9501-4A52-8C57-68948B85381F}"/>
              </a:ext>
            </a:extLst>
          </p:cNvPr>
          <p:cNvSpPr>
            <a:spLocks noGrp="1"/>
          </p:cNvSpPr>
          <p:nvPr>
            <p:ph type="body" sz="quarter" idx="23"/>
          </p:nvPr>
        </p:nvSpPr>
        <p:spPr/>
        <p:txBody>
          <a:bodyPr>
            <a:normAutofit lnSpcReduction="10000"/>
          </a:bodyPr>
          <a:lstStyle/>
          <a:p>
            <a:r>
              <a:rPr lang="en-US" dirty="0"/>
              <a:t>XAML in PowerShell runs by default on the PS thread</a:t>
            </a:r>
          </a:p>
          <a:p>
            <a:endParaRPr lang="en-US" dirty="0"/>
          </a:p>
          <a:p>
            <a:r>
              <a:rPr lang="en-US" dirty="0"/>
              <a:t>PS is either updating the form or </a:t>
            </a:r>
            <a:r>
              <a:rPr lang="en-US"/>
              <a:t>running the code </a:t>
            </a:r>
            <a:r>
              <a:rPr lang="en-US" dirty="0"/>
              <a:t>behind</a:t>
            </a:r>
          </a:p>
          <a:p>
            <a:endParaRPr lang="en-US" dirty="0"/>
          </a:p>
          <a:p>
            <a:r>
              <a:rPr lang="en-US" dirty="0"/>
              <a:t>Techniques to overcome GUI locks due to running code:</a:t>
            </a:r>
            <a:br>
              <a:rPr lang="en-US" dirty="0"/>
            </a:br>
            <a:endParaRPr lang="en-US" sz="1400" dirty="0"/>
          </a:p>
          <a:p>
            <a:pPr lvl="3"/>
            <a:r>
              <a:rPr lang="en-US" sz="2400" dirty="0"/>
              <a:t>Creating timers</a:t>
            </a:r>
          </a:p>
          <a:p>
            <a:pPr lvl="3"/>
            <a:r>
              <a:rPr lang="en-US" sz="2400" dirty="0"/>
              <a:t>Use Background workers</a:t>
            </a:r>
          </a:p>
          <a:p>
            <a:pPr lvl="3"/>
            <a:r>
              <a:rPr lang="en-US" sz="2400" dirty="0"/>
              <a:t>Use </a:t>
            </a:r>
            <a:r>
              <a:rPr lang="en-US" sz="2400" dirty="0" err="1"/>
              <a:t>Runspaces</a:t>
            </a:r>
            <a:endParaRPr lang="en-US" sz="2400" dirty="0"/>
          </a:p>
          <a:p>
            <a:pPr lvl="3"/>
            <a:r>
              <a:rPr lang="en-US" sz="2400" dirty="0"/>
              <a:t>Mix of the above</a:t>
            </a:r>
          </a:p>
        </p:txBody>
      </p:sp>
      <p:grpSp>
        <p:nvGrpSpPr>
          <p:cNvPr id="13" name="Group 12">
            <a:extLst>
              <a:ext uri="{FF2B5EF4-FFF2-40B4-BE49-F238E27FC236}">
                <a16:creationId xmlns:a16="http://schemas.microsoft.com/office/drawing/2014/main" id="{7DA1B105-B481-4BD4-AFDF-CACBE31D80E1}"/>
              </a:ext>
              <a:ext uri="{C183D7F6-B498-43B3-948B-1728B52AA6E4}">
                <adec:decorative xmlns:adec="http://schemas.microsoft.com/office/drawing/2017/decorative" val="1"/>
              </a:ext>
            </a:extLst>
          </p:cNvPr>
          <p:cNvGrpSpPr/>
          <p:nvPr/>
        </p:nvGrpSpPr>
        <p:grpSpPr>
          <a:xfrm>
            <a:off x="7772400" y="1153218"/>
            <a:ext cx="1278135" cy="1325503"/>
            <a:chOff x="7653905" y="1286822"/>
            <a:chExt cx="1278135" cy="1325503"/>
          </a:xfrm>
        </p:grpSpPr>
        <p:pic>
          <p:nvPicPr>
            <p:cNvPr id="1026" name="Picture 2" descr="See the source image">
              <a:extLst>
                <a:ext uri="{FF2B5EF4-FFF2-40B4-BE49-F238E27FC236}">
                  <a16:creationId xmlns:a16="http://schemas.microsoft.com/office/drawing/2014/main" id="{0A1B06D3-601A-4677-8837-BE8CE12F21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62404" y="1542689"/>
              <a:ext cx="1069636" cy="1069636"/>
            </a:xfrm>
            <a:prstGeom prst="rect">
              <a:avLst/>
            </a:prstGeom>
            <a:noFill/>
            <a:extLst>
              <a:ext uri="{909E8E84-426E-40DD-AFC4-6F175D3DCCD1}">
                <a14:hiddenFill xmlns:a14="http://schemas.microsoft.com/office/drawing/2010/main">
                  <a:solidFill>
                    <a:srgbClr val="FFFFFF"/>
                  </a:solidFill>
                </a14:hiddenFill>
              </a:ext>
            </a:extLst>
          </p:spPr>
        </p:pic>
        <p:pic>
          <p:nvPicPr>
            <p:cNvPr id="3" name="Graphic 2" descr="Single gear">
              <a:extLst>
                <a:ext uri="{FF2B5EF4-FFF2-40B4-BE49-F238E27FC236}">
                  <a16:creationId xmlns:a16="http://schemas.microsoft.com/office/drawing/2014/main" id="{B804B6C1-1898-433E-827F-C7CC1477455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653905" y="1286822"/>
              <a:ext cx="914400" cy="914400"/>
            </a:xfrm>
            <a:prstGeom prst="rect">
              <a:avLst/>
            </a:prstGeom>
          </p:spPr>
        </p:pic>
      </p:grpSp>
      <p:grpSp>
        <p:nvGrpSpPr>
          <p:cNvPr id="12" name="Group 11">
            <a:extLst>
              <a:ext uri="{FF2B5EF4-FFF2-40B4-BE49-F238E27FC236}">
                <a16:creationId xmlns:a16="http://schemas.microsoft.com/office/drawing/2014/main" id="{70AEC728-86F9-4FD3-A2ED-D4AFBCAB73F7}"/>
              </a:ext>
              <a:ext uri="{C183D7F6-B498-43B3-948B-1728B52AA6E4}">
                <adec:decorative xmlns:adec="http://schemas.microsoft.com/office/drawing/2017/decorative" val="1"/>
              </a:ext>
            </a:extLst>
          </p:cNvPr>
          <p:cNvGrpSpPr/>
          <p:nvPr/>
        </p:nvGrpSpPr>
        <p:grpSpPr>
          <a:xfrm>
            <a:off x="9011404" y="3054519"/>
            <a:ext cx="2003907" cy="1526835"/>
            <a:chOff x="8645280" y="4656778"/>
            <a:chExt cx="2003907" cy="1526835"/>
          </a:xfrm>
        </p:grpSpPr>
        <p:pic>
          <p:nvPicPr>
            <p:cNvPr id="11" name="Picture 10" descr="A screenshot of a cell phone&#10;&#10;Description automatically generated">
              <a:extLst>
                <a:ext uri="{FF2B5EF4-FFF2-40B4-BE49-F238E27FC236}">
                  <a16:creationId xmlns:a16="http://schemas.microsoft.com/office/drawing/2014/main" id="{75C0E717-E57D-455D-8B87-BC9CFED13A03}"/>
                </a:ext>
              </a:extLst>
            </p:cNvPr>
            <p:cNvPicPr>
              <a:picLocks noChangeAspect="1"/>
            </p:cNvPicPr>
            <p:nvPr/>
          </p:nvPicPr>
          <p:blipFill>
            <a:blip r:embed="rId7"/>
            <a:stretch>
              <a:fillRect/>
            </a:stretch>
          </p:blipFill>
          <p:spPr>
            <a:xfrm>
              <a:off x="8763000" y="5113978"/>
              <a:ext cx="1886187" cy="1069635"/>
            </a:xfrm>
            <a:prstGeom prst="rect">
              <a:avLst/>
            </a:prstGeom>
          </p:spPr>
        </p:pic>
        <p:pic>
          <p:nvPicPr>
            <p:cNvPr id="7" name="Graphic 6" descr="Gears">
              <a:extLst>
                <a:ext uri="{FF2B5EF4-FFF2-40B4-BE49-F238E27FC236}">
                  <a16:creationId xmlns:a16="http://schemas.microsoft.com/office/drawing/2014/main" id="{6610BEE8-F361-4702-A496-E735EA93FE9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645280" y="4656778"/>
              <a:ext cx="914400" cy="914400"/>
            </a:xfrm>
            <a:prstGeom prst="rect">
              <a:avLst/>
            </a:prstGeom>
          </p:spPr>
        </p:pic>
      </p:grpSp>
      <p:grpSp>
        <p:nvGrpSpPr>
          <p:cNvPr id="18" name="Group 17">
            <a:extLst>
              <a:ext uri="{FF2B5EF4-FFF2-40B4-BE49-F238E27FC236}">
                <a16:creationId xmlns:a16="http://schemas.microsoft.com/office/drawing/2014/main" id="{74620034-1363-4010-9BCE-0E392DB904BA}"/>
              </a:ext>
              <a:ext uri="{C183D7F6-B498-43B3-948B-1728B52AA6E4}">
                <adec:decorative xmlns:adec="http://schemas.microsoft.com/office/drawing/2017/decorative" val="1"/>
              </a:ext>
            </a:extLst>
          </p:cNvPr>
          <p:cNvGrpSpPr/>
          <p:nvPr/>
        </p:nvGrpSpPr>
        <p:grpSpPr>
          <a:xfrm>
            <a:off x="9270039" y="1153218"/>
            <a:ext cx="1278135" cy="1325503"/>
            <a:chOff x="9151546" y="1286822"/>
            <a:chExt cx="1278135" cy="1325503"/>
          </a:xfrm>
        </p:grpSpPr>
        <p:pic>
          <p:nvPicPr>
            <p:cNvPr id="14" name="Picture 2" descr="See the source image">
              <a:extLst>
                <a:ext uri="{FF2B5EF4-FFF2-40B4-BE49-F238E27FC236}">
                  <a16:creationId xmlns:a16="http://schemas.microsoft.com/office/drawing/2014/main" id="{9347A63C-8912-4579-8DB5-C101C0DC2A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0045" y="1542689"/>
              <a:ext cx="1069636" cy="1069636"/>
            </a:xfrm>
            <a:prstGeom prst="rect">
              <a:avLst/>
            </a:prstGeom>
            <a:noFill/>
            <a:extLst>
              <a:ext uri="{909E8E84-426E-40DD-AFC4-6F175D3DCCD1}">
                <a14:hiddenFill xmlns:a14="http://schemas.microsoft.com/office/drawing/2010/main">
                  <a:solidFill>
                    <a:srgbClr val="FFFFFF"/>
                  </a:solidFill>
                </a14:hiddenFill>
              </a:ext>
            </a:extLst>
          </p:spPr>
        </p:pic>
        <p:pic>
          <p:nvPicPr>
            <p:cNvPr id="15" name="Graphic 14" descr="Single gear">
              <a:extLst>
                <a:ext uri="{FF2B5EF4-FFF2-40B4-BE49-F238E27FC236}">
                  <a16:creationId xmlns:a16="http://schemas.microsoft.com/office/drawing/2014/main" id="{A50C30C3-1EE6-4C13-A886-B6ABF57D932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151546" y="1286822"/>
              <a:ext cx="914400" cy="914400"/>
            </a:xfrm>
            <a:prstGeom prst="rect">
              <a:avLst/>
            </a:prstGeom>
          </p:spPr>
        </p:pic>
      </p:grpSp>
      <p:grpSp>
        <p:nvGrpSpPr>
          <p:cNvPr id="19" name="Group 18">
            <a:extLst>
              <a:ext uri="{FF2B5EF4-FFF2-40B4-BE49-F238E27FC236}">
                <a16:creationId xmlns:a16="http://schemas.microsoft.com/office/drawing/2014/main" id="{F254FA1E-EA48-4867-A24E-D9498FBD08EE}"/>
              </a:ext>
              <a:ext uri="{C183D7F6-B498-43B3-948B-1728B52AA6E4}">
                <adec:decorative xmlns:adec="http://schemas.microsoft.com/office/drawing/2017/decorative" val="1"/>
              </a:ext>
            </a:extLst>
          </p:cNvPr>
          <p:cNvGrpSpPr/>
          <p:nvPr/>
        </p:nvGrpSpPr>
        <p:grpSpPr>
          <a:xfrm>
            <a:off x="10767681" y="1153218"/>
            <a:ext cx="1278135" cy="1325503"/>
            <a:chOff x="10649187" y="1286822"/>
            <a:chExt cx="1278135" cy="1325503"/>
          </a:xfrm>
        </p:grpSpPr>
        <p:pic>
          <p:nvPicPr>
            <p:cNvPr id="16" name="Picture 2" descr="See the source image">
              <a:extLst>
                <a:ext uri="{FF2B5EF4-FFF2-40B4-BE49-F238E27FC236}">
                  <a16:creationId xmlns:a16="http://schemas.microsoft.com/office/drawing/2014/main" id="{AAA79BEC-2DE9-437E-B058-E2290ED257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57686" y="1542689"/>
              <a:ext cx="1069636" cy="1069636"/>
            </a:xfrm>
            <a:prstGeom prst="rect">
              <a:avLst/>
            </a:prstGeom>
            <a:noFill/>
            <a:extLst>
              <a:ext uri="{909E8E84-426E-40DD-AFC4-6F175D3DCCD1}">
                <a14:hiddenFill xmlns:a14="http://schemas.microsoft.com/office/drawing/2010/main">
                  <a:solidFill>
                    <a:srgbClr val="FFFFFF"/>
                  </a:solidFill>
                </a14:hiddenFill>
              </a:ext>
            </a:extLst>
          </p:spPr>
        </p:pic>
        <p:pic>
          <p:nvPicPr>
            <p:cNvPr id="17" name="Graphic 16" descr="Single gear">
              <a:extLst>
                <a:ext uri="{FF2B5EF4-FFF2-40B4-BE49-F238E27FC236}">
                  <a16:creationId xmlns:a16="http://schemas.microsoft.com/office/drawing/2014/main" id="{8A45CF6F-28FB-43F8-8E8C-26A46D868C1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649187" y="1286822"/>
              <a:ext cx="914400" cy="914400"/>
            </a:xfrm>
            <a:prstGeom prst="rect">
              <a:avLst/>
            </a:prstGeom>
          </p:spPr>
        </p:pic>
      </p:grpSp>
      <p:grpSp>
        <p:nvGrpSpPr>
          <p:cNvPr id="21" name="Group 20">
            <a:extLst>
              <a:ext uri="{FF2B5EF4-FFF2-40B4-BE49-F238E27FC236}">
                <a16:creationId xmlns:a16="http://schemas.microsoft.com/office/drawing/2014/main" id="{C3B9773C-3EDD-4A7A-A55F-96244B0C2662}"/>
              </a:ext>
              <a:ext uri="{C183D7F6-B498-43B3-948B-1728B52AA6E4}">
                <adec:decorative xmlns:adec="http://schemas.microsoft.com/office/drawing/2017/decorative" val="1"/>
              </a:ext>
            </a:extLst>
          </p:cNvPr>
          <p:cNvGrpSpPr/>
          <p:nvPr/>
        </p:nvGrpSpPr>
        <p:grpSpPr>
          <a:xfrm>
            <a:off x="9270039" y="5157154"/>
            <a:ext cx="1278135" cy="1325503"/>
            <a:chOff x="10649187" y="1286822"/>
            <a:chExt cx="1278135" cy="1325503"/>
          </a:xfrm>
        </p:grpSpPr>
        <p:pic>
          <p:nvPicPr>
            <p:cNvPr id="22" name="Picture 2" descr="See the source image">
              <a:extLst>
                <a:ext uri="{FF2B5EF4-FFF2-40B4-BE49-F238E27FC236}">
                  <a16:creationId xmlns:a16="http://schemas.microsoft.com/office/drawing/2014/main" id="{0E74378A-D727-428C-9005-D56770B2CD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57686" y="1542689"/>
              <a:ext cx="1069636" cy="1069636"/>
            </a:xfrm>
            <a:prstGeom prst="rect">
              <a:avLst/>
            </a:prstGeom>
            <a:noFill/>
            <a:extLst>
              <a:ext uri="{909E8E84-426E-40DD-AFC4-6F175D3DCCD1}">
                <a14:hiddenFill xmlns:a14="http://schemas.microsoft.com/office/drawing/2010/main">
                  <a:solidFill>
                    <a:srgbClr val="FFFFFF"/>
                  </a:solidFill>
                </a14:hiddenFill>
              </a:ext>
            </a:extLst>
          </p:spPr>
        </p:pic>
        <p:pic>
          <p:nvPicPr>
            <p:cNvPr id="23" name="Graphic 22" descr="Single gear">
              <a:extLst>
                <a:ext uri="{FF2B5EF4-FFF2-40B4-BE49-F238E27FC236}">
                  <a16:creationId xmlns:a16="http://schemas.microsoft.com/office/drawing/2014/main" id="{1E60B07F-BD6E-461C-A334-482A6150D9C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649187" y="1286822"/>
              <a:ext cx="914400" cy="914400"/>
            </a:xfrm>
            <a:prstGeom prst="rect">
              <a:avLst/>
            </a:prstGeom>
          </p:spPr>
        </p:pic>
      </p:grpSp>
      <p:sp>
        <p:nvSpPr>
          <p:cNvPr id="20" name="Arrow: Down 19">
            <a:extLst>
              <a:ext uri="{FF2B5EF4-FFF2-40B4-BE49-F238E27FC236}">
                <a16:creationId xmlns:a16="http://schemas.microsoft.com/office/drawing/2014/main" id="{D8D3D552-4420-4492-B3F4-4BBD80CF479F}"/>
              </a:ext>
              <a:ext uri="{C183D7F6-B498-43B3-948B-1728B52AA6E4}">
                <adec:decorative xmlns:adec="http://schemas.microsoft.com/office/drawing/2017/decorative" val="1"/>
              </a:ext>
            </a:extLst>
          </p:cNvPr>
          <p:cNvSpPr/>
          <p:nvPr/>
        </p:nvSpPr>
        <p:spPr bwMode="auto">
          <a:xfrm rot="10800000">
            <a:off x="9641699" y="4622337"/>
            <a:ext cx="914400" cy="654259"/>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5" name="Arrow: Down 24">
            <a:extLst>
              <a:ext uri="{FF2B5EF4-FFF2-40B4-BE49-F238E27FC236}">
                <a16:creationId xmlns:a16="http://schemas.microsoft.com/office/drawing/2014/main" id="{B121CD9A-D68D-4D3F-A321-56AA24C66EF1}"/>
              </a:ext>
              <a:ext uri="{C183D7F6-B498-43B3-948B-1728B52AA6E4}">
                <adec:decorative xmlns:adec="http://schemas.microsoft.com/office/drawing/2017/decorative" val="1"/>
              </a:ext>
            </a:extLst>
          </p:cNvPr>
          <p:cNvSpPr/>
          <p:nvPr/>
        </p:nvSpPr>
        <p:spPr bwMode="auto">
          <a:xfrm rot="12882085">
            <a:off x="10767681" y="2525582"/>
            <a:ext cx="914400" cy="654259"/>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6" name="Arrow: Down 25">
            <a:extLst>
              <a:ext uri="{FF2B5EF4-FFF2-40B4-BE49-F238E27FC236}">
                <a16:creationId xmlns:a16="http://schemas.microsoft.com/office/drawing/2014/main" id="{2391F392-7B00-4736-A704-1BC490F59404}"/>
              </a:ext>
              <a:ext uri="{C183D7F6-B498-43B3-948B-1728B52AA6E4}">
                <adec:decorative xmlns:adec="http://schemas.microsoft.com/office/drawing/2017/decorative" val="1"/>
              </a:ext>
            </a:extLst>
          </p:cNvPr>
          <p:cNvSpPr/>
          <p:nvPr/>
        </p:nvSpPr>
        <p:spPr bwMode="auto">
          <a:xfrm rot="8729906">
            <a:off x="8275292" y="2526248"/>
            <a:ext cx="914400" cy="654259"/>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Arrow: Down 26">
            <a:extLst>
              <a:ext uri="{FF2B5EF4-FFF2-40B4-BE49-F238E27FC236}">
                <a16:creationId xmlns:a16="http://schemas.microsoft.com/office/drawing/2014/main" id="{ED942441-1BC1-4FE3-B274-D29833E79E97}"/>
              </a:ext>
              <a:ext uri="{C183D7F6-B498-43B3-948B-1728B52AA6E4}">
                <adec:decorative xmlns:adec="http://schemas.microsoft.com/office/drawing/2017/decorative" val="1"/>
              </a:ext>
            </a:extLst>
          </p:cNvPr>
          <p:cNvSpPr/>
          <p:nvPr/>
        </p:nvSpPr>
        <p:spPr bwMode="auto">
          <a:xfrm rot="10800000">
            <a:off x="9556156" y="2528501"/>
            <a:ext cx="914400" cy="654259"/>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3132383162"/>
      </p:ext>
    </p:extLst>
  </p:cSld>
  <p:clrMapOvr>
    <a:masterClrMapping/>
  </p:clrMapOvr>
  <p:transition spd="slow"/>
</p:sld>
</file>

<file path=ppt/slides/slide56.xml><?xml version="1.0" encoding="utf-8"?>
<p:sld xmlns:a16="http://schemas.microsoft.com/office/drawing/2014/main" xmlns:adec="http://schemas.microsoft.com/office/drawing/2017/decorative"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743E29-3932-4EB8-86D4-F83F46D63AC3}"/>
              </a:ext>
            </a:extLst>
          </p:cNvPr>
          <p:cNvSpPr>
            <a:spLocks noGrp="1"/>
          </p:cNvSpPr>
          <p:nvPr>
            <p:ph type="title"/>
          </p:nvPr>
        </p:nvSpPr>
        <p:spPr>
          <a:prstGeom prst="rect">
            <a:avLst/>
          </a:prstGeom>
          <a:solidFill>
            <a:schemeClr val="bg1"/>
          </a:solidFill>
          <a:ln>
            <a:noFill/>
          </a:ln>
        </p:spPr>
        <p:txBody>
          <a:bodyPr wrap="square" anchor="t">
            <a:normAutofit/>
          </a:bodyPr>
          <a:lstStyle/>
          <a:p>
            <a:r>
              <a:rPr lang="en-US"/>
              <a:t>Creating Timers</a:t>
            </a:r>
            <a:endParaRPr lang="en-US" dirty="0"/>
          </a:p>
        </p:txBody>
      </p:sp>
      <p:sp>
        <p:nvSpPr>
          <p:cNvPr id="16" name="Subtitle 2">
            <a:extLst>
              <a:ext uri="{FF2B5EF4-FFF2-40B4-BE49-F238E27FC236}">
                <a16:creationId xmlns:a16="http://schemas.microsoft.com/office/drawing/2014/main" id="{E06C4A42-BB62-4E41-AE5E-0C48CDDEBF59}"/>
              </a:ext>
            </a:extLst>
          </p:cNvPr>
          <p:cNvSpPr>
            <a:spLocks noGrp="1"/>
          </p:cNvSpPr>
          <p:nvPr>
            <p:ph type="subTitle" idx="1"/>
          </p:nvPr>
        </p:nvSpPr>
        <p:spPr/>
        <p:txBody>
          <a:bodyPr/>
          <a:lstStyle/>
          <a:p>
            <a:endParaRPr lang="en-US"/>
          </a:p>
        </p:txBody>
      </p:sp>
      <p:graphicFrame>
        <p:nvGraphicFramePr>
          <p:cNvPr id="11" name="Text Placeholder 8">
            <a:extLst>
              <a:ext uri="{FF2B5EF4-FFF2-40B4-BE49-F238E27FC236}">
                <a16:creationId xmlns:a16="http://schemas.microsoft.com/office/drawing/2014/main" id="{FD4A49E1-32A0-4122-B34D-23A18AD40F65}"/>
              </a:ext>
              <a:ext uri="{C183D7F6-B498-43B3-948B-1728B52AA6E4}">
                <adec:decorative xmlns:adec="http://schemas.microsoft.com/office/drawing/2017/decorative" val="1"/>
              </a:ext>
            </a:extLst>
          </p:cNvPr>
          <p:cNvGraphicFramePr>
            <a:graphicFrameLocks noGrp="1"/>
          </p:cNvGraphicFramePr>
          <p:nvPr>
            <p:ph sz="quarter" idx="13"/>
            <p:extLst>
              <p:ext uri="{D42A27DB-BD31-4B8C-83A1-F6EECF244321}">
                <p14:modId xmlns:p14="http://schemas.microsoft.com/office/powerpoint/2010/main" val="143552213"/>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986258471"/>
      </p:ext>
    </p:extLst>
  </p:cSld>
  <p:clrMapOvr>
    <a:masterClrMapping/>
  </p:clrMapOvr>
  <p:transition spd="slow"/>
</p:sld>
</file>

<file path=ppt/slides/slide57.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743E29-3932-4EB8-86D4-F83F46D63AC3}"/>
              </a:ext>
            </a:extLst>
          </p:cNvPr>
          <p:cNvSpPr>
            <a:spLocks noGrp="1"/>
          </p:cNvSpPr>
          <p:nvPr>
            <p:ph type="title"/>
          </p:nvPr>
        </p:nvSpPr>
        <p:spPr/>
        <p:txBody>
          <a:bodyPr/>
          <a:lstStyle/>
          <a:p>
            <a:r>
              <a:rPr lang="en-US"/>
              <a:t>Creating Timers - Example</a:t>
            </a:r>
            <a:endParaRPr lang="en-US" dirty="0"/>
          </a:p>
        </p:txBody>
      </p:sp>
      <p:sp>
        <p:nvSpPr>
          <p:cNvPr id="4" name="Code Box">
            <a:extLst>
              <a:ext uri="{FF2B5EF4-FFF2-40B4-BE49-F238E27FC236}">
                <a16:creationId xmlns:a16="http://schemas.microsoft.com/office/drawing/2014/main" id="{2F02BE39-6A21-4DCA-A890-7FF37C3E59E0}"/>
              </a:ext>
            </a:extLst>
          </p:cNvPr>
          <p:cNvSpPr>
            <a:spLocks/>
          </p:cNvSpPr>
          <p:nvPr>
            <p:custDataLst>
              <p:tags r:id="rId2"/>
            </p:custDataLst>
          </p:nvPr>
        </p:nvSpPr>
        <p:spPr>
          <a:xfrm>
            <a:off x="655638" y="1408113"/>
            <a:ext cx="10880725" cy="4819650"/>
          </a:xfrm>
          <a:prstGeom prst="rect">
            <a:avLst/>
          </a:prstGeom>
          <a:solidFill>
            <a:srgbClr val="012456"/>
          </a:solidFill>
        </p:spPr>
        <p:txBody>
          <a:bodyPr wrap="square">
            <a:noAutofit/>
          </a:bodyPr>
          <a:lstStyle/>
          <a:p>
            <a:r>
              <a:rPr lang="en-US" sz="2000" dirty="0">
                <a:solidFill>
                  <a:srgbClr val="FF4500"/>
                </a:solidFill>
                <a:latin typeface="Lucida Console" panose="020B0609040504020204" pitchFamily="49" charset="0"/>
              </a:rPr>
              <a:t>$</a:t>
            </a:r>
            <a:r>
              <a:rPr lang="en-US" sz="2000" dirty="0" err="1">
                <a:solidFill>
                  <a:srgbClr val="FF4500"/>
                </a:solidFill>
                <a:latin typeface="Lucida Console" panose="020B0609040504020204" pitchFamily="49" charset="0"/>
              </a:rPr>
              <a:t>rawform</a:t>
            </a:r>
            <a:r>
              <a:rPr lang="en-US" sz="2000" dirty="0" err="1">
                <a:solidFill>
                  <a:srgbClr val="D3D3D3"/>
                </a:solidFill>
                <a:latin typeface="Lucida Console" panose="020B0609040504020204" pitchFamily="49" charset="0"/>
              </a:rPr>
              <a:t>.</a:t>
            </a:r>
            <a:r>
              <a:rPr lang="en-US" sz="2000" dirty="0" err="1">
                <a:solidFill>
                  <a:srgbClr val="F5F5F5"/>
                </a:solidFill>
                <a:latin typeface="Lucida Console" panose="020B0609040504020204" pitchFamily="49" charset="0"/>
              </a:rPr>
              <a:t>add_sourceinitialized</a:t>
            </a:r>
            <a:r>
              <a:rPr lang="en-US" sz="2000" dirty="0">
                <a:solidFill>
                  <a:srgbClr val="F5F5F5"/>
                </a:solidFill>
                <a:latin typeface="Lucida Console" panose="020B0609040504020204" pitchFamily="49" charset="0"/>
              </a:rPr>
              <a:t>({</a:t>
            </a:r>
          </a:p>
          <a:p>
            <a:r>
              <a:rPr lang="en-US" sz="2000" dirty="0">
                <a:solidFill>
                  <a:srgbClr val="F5F5F5"/>
                </a:solidFill>
                <a:latin typeface="Lucida Console" panose="020B0609040504020204" pitchFamily="49" charset="0"/>
              </a:rPr>
              <a:t>      </a:t>
            </a:r>
            <a:r>
              <a:rPr lang="en-US" sz="2000" dirty="0">
                <a:solidFill>
                  <a:srgbClr val="98FB98"/>
                </a:solidFill>
                <a:latin typeface="Lucida Console" panose="020B0609040504020204" pitchFamily="49" charset="0"/>
              </a:rPr>
              <a:t>#create timer object</a:t>
            </a:r>
            <a:endParaRPr lang="en-US" sz="2000" dirty="0">
              <a:solidFill>
                <a:srgbClr val="F5F5F5"/>
              </a:solidFill>
              <a:latin typeface="Lucida Console" panose="020B0609040504020204" pitchFamily="49" charset="0"/>
            </a:endParaRPr>
          </a:p>
          <a:p>
            <a:r>
              <a:rPr lang="en-US" sz="2000" dirty="0">
                <a:solidFill>
                  <a:srgbClr val="F5F5F5"/>
                </a:solidFill>
                <a:latin typeface="Lucida Console" panose="020B0609040504020204" pitchFamily="49" charset="0"/>
              </a:rPr>
              <a:t>      </a:t>
            </a:r>
            <a:r>
              <a:rPr lang="en-US" sz="2000" dirty="0">
                <a:solidFill>
                  <a:srgbClr val="FF4500"/>
                </a:solidFill>
                <a:latin typeface="Lucida Console" panose="020B0609040504020204" pitchFamily="49" charset="0"/>
              </a:rPr>
              <a:t>$timer</a:t>
            </a:r>
            <a:r>
              <a:rPr lang="en-US" sz="2000" dirty="0">
                <a:solidFill>
                  <a:srgbClr val="F5F5F5"/>
                </a:solidFill>
                <a:latin typeface="Lucida Console" panose="020B0609040504020204" pitchFamily="49" charset="0"/>
              </a:rPr>
              <a:t> </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 </a:t>
            </a:r>
            <a:r>
              <a:rPr lang="en-US" sz="2000" dirty="0">
                <a:solidFill>
                  <a:srgbClr val="E0FFFF"/>
                </a:solidFill>
                <a:latin typeface="Lucida Console" panose="020B0609040504020204" pitchFamily="49" charset="0"/>
              </a:rPr>
              <a:t>new-object</a:t>
            </a:r>
            <a:r>
              <a:rPr lang="en-US" sz="2000" dirty="0">
                <a:solidFill>
                  <a:srgbClr val="F5F5F5"/>
                </a:solidFill>
                <a:latin typeface="Lucida Console" panose="020B0609040504020204" pitchFamily="49" charset="0"/>
              </a:rPr>
              <a:t> </a:t>
            </a:r>
            <a:r>
              <a:rPr lang="en-US" sz="2000" dirty="0" err="1">
                <a:solidFill>
                  <a:srgbClr val="EE82EE"/>
                </a:solidFill>
                <a:latin typeface="Lucida Console" panose="020B0609040504020204" pitchFamily="49" charset="0"/>
              </a:rPr>
              <a:t>System.Windows.Threading.DispatcherTimer</a:t>
            </a:r>
            <a:endParaRPr lang="en-US" sz="2000" dirty="0">
              <a:solidFill>
                <a:srgbClr val="F5F5F5"/>
              </a:solidFill>
              <a:latin typeface="Lucida Console" panose="020B0609040504020204" pitchFamily="49" charset="0"/>
            </a:endParaRPr>
          </a:p>
          <a:p>
            <a:r>
              <a:rPr lang="en-US" sz="2000" dirty="0">
                <a:solidFill>
                  <a:srgbClr val="F5F5F5"/>
                </a:solidFill>
                <a:latin typeface="Lucida Console" panose="020B0609040504020204" pitchFamily="49" charset="0"/>
              </a:rPr>
              <a:t>      </a:t>
            </a:r>
            <a:r>
              <a:rPr lang="en-US" sz="2000" dirty="0">
                <a:solidFill>
                  <a:srgbClr val="FF4500"/>
                </a:solidFill>
                <a:latin typeface="Lucida Console" panose="020B0609040504020204" pitchFamily="49" charset="0"/>
              </a:rPr>
              <a:t>$</a:t>
            </a:r>
            <a:r>
              <a:rPr lang="en-US" sz="2000" dirty="0" err="1">
                <a:solidFill>
                  <a:srgbClr val="FF4500"/>
                </a:solidFill>
                <a:latin typeface="Lucida Console" panose="020B0609040504020204" pitchFamily="49" charset="0"/>
              </a:rPr>
              <a:t>timer</a:t>
            </a:r>
            <a:r>
              <a:rPr lang="en-US" sz="2000" dirty="0" err="1">
                <a:solidFill>
                  <a:srgbClr val="D3D3D3"/>
                </a:solidFill>
                <a:latin typeface="Lucida Console" panose="020B0609040504020204" pitchFamily="49" charset="0"/>
              </a:rPr>
              <a:t>.</a:t>
            </a:r>
            <a:r>
              <a:rPr lang="en-US" sz="2000" dirty="0" err="1">
                <a:solidFill>
                  <a:srgbClr val="F5F5F5"/>
                </a:solidFill>
                <a:latin typeface="Lucida Console" panose="020B0609040504020204" pitchFamily="49" charset="0"/>
              </a:rPr>
              <a:t>interval</a:t>
            </a:r>
            <a:r>
              <a:rPr lang="en-US" sz="2000" dirty="0">
                <a:solidFill>
                  <a:srgbClr val="F5F5F5"/>
                </a:solidFill>
                <a:latin typeface="Lucida Console" panose="020B0609040504020204" pitchFamily="49" charset="0"/>
              </a:rPr>
              <a:t> </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 </a:t>
            </a:r>
            <a:r>
              <a:rPr lang="en-US" sz="2000" dirty="0">
                <a:solidFill>
                  <a:srgbClr val="D3D3D3"/>
                </a:solidFill>
                <a:latin typeface="Lucida Console" panose="020B0609040504020204" pitchFamily="49" charset="0"/>
              </a:rPr>
              <a:t>[</a:t>
            </a:r>
            <a:r>
              <a:rPr lang="en-US" sz="2000" dirty="0">
                <a:solidFill>
                  <a:srgbClr val="8FBC8F"/>
                </a:solidFill>
                <a:latin typeface="Lucida Console" panose="020B0609040504020204" pitchFamily="49" charset="0"/>
              </a:rPr>
              <a:t>timespan</a:t>
            </a:r>
            <a:r>
              <a:rPr lang="en-US" sz="2000" dirty="0">
                <a:solidFill>
                  <a:srgbClr val="D3D3D3"/>
                </a:solidFill>
                <a:latin typeface="Lucida Console" panose="020B0609040504020204" pitchFamily="49" charset="0"/>
              </a:rPr>
              <a:t>]</a:t>
            </a:r>
            <a:r>
              <a:rPr lang="en-US" sz="2000" dirty="0">
                <a:solidFill>
                  <a:srgbClr val="DB7093"/>
                </a:solidFill>
                <a:latin typeface="Lucida Console" panose="020B0609040504020204" pitchFamily="49" charset="0"/>
              </a:rPr>
              <a:t>"0:0:1"</a:t>
            </a:r>
            <a:endParaRPr lang="en-US" sz="2000" dirty="0">
              <a:solidFill>
                <a:srgbClr val="F5F5F5"/>
              </a:solidFill>
              <a:latin typeface="Lucida Console" panose="020B0609040504020204" pitchFamily="49" charset="0"/>
            </a:endParaRPr>
          </a:p>
          <a:p>
            <a:endParaRPr lang="en-US" sz="2000" dirty="0">
              <a:solidFill>
                <a:srgbClr val="F5F5F5"/>
              </a:solidFill>
              <a:latin typeface="Lucida Console" panose="020B0609040504020204" pitchFamily="49" charset="0"/>
            </a:endParaRPr>
          </a:p>
          <a:p>
            <a:r>
              <a:rPr lang="en-US" sz="2000" dirty="0">
                <a:solidFill>
                  <a:srgbClr val="F5F5F5"/>
                </a:solidFill>
                <a:latin typeface="Lucida Console" panose="020B0609040504020204" pitchFamily="49" charset="0"/>
              </a:rPr>
              <a:t>      </a:t>
            </a:r>
            <a:r>
              <a:rPr lang="en-US" sz="2000" dirty="0">
                <a:solidFill>
                  <a:srgbClr val="98FB98"/>
                </a:solidFill>
                <a:latin typeface="Lucida Console" panose="020B0609040504020204" pitchFamily="49" charset="0"/>
              </a:rPr>
              <a:t>#add event per tick</a:t>
            </a:r>
            <a:endParaRPr lang="en-US" sz="2000" dirty="0">
              <a:solidFill>
                <a:srgbClr val="F5F5F5"/>
              </a:solidFill>
              <a:latin typeface="Lucida Console" panose="020B0609040504020204" pitchFamily="49" charset="0"/>
            </a:endParaRPr>
          </a:p>
          <a:p>
            <a:r>
              <a:rPr lang="en-US" sz="2000" dirty="0">
                <a:solidFill>
                  <a:srgbClr val="F5F5F5"/>
                </a:solidFill>
                <a:latin typeface="Lucida Console" panose="020B0609040504020204" pitchFamily="49" charset="0"/>
              </a:rPr>
              <a:t>      </a:t>
            </a:r>
            <a:r>
              <a:rPr lang="en-US" sz="2000" dirty="0">
                <a:solidFill>
                  <a:srgbClr val="FF4500"/>
                </a:solidFill>
                <a:latin typeface="Lucida Console" panose="020B0609040504020204" pitchFamily="49" charset="0"/>
              </a:rPr>
              <a:t>$</a:t>
            </a:r>
            <a:r>
              <a:rPr lang="en-US" sz="2000" dirty="0" err="1">
                <a:solidFill>
                  <a:srgbClr val="FF4500"/>
                </a:solidFill>
                <a:latin typeface="Lucida Console" panose="020B0609040504020204" pitchFamily="49" charset="0"/>
              </a:rPr>
              <a:t>timer</a:t>
            </a:r>
            <a:r>
              <a:rPr lang="en-US" sz="2000" dirty="0" err="1">
                <a:solidFill>
                  <a:srgbClr val="D3D3D3"/>
                </a:solidFill>
                <a:latin typeface="Lucida Console" panose="020B0609040504020204" pitchFamily="49" charset="0"/>
              </a:rPr>
              <a:t>.</a:t>
            </a:r>
            <a:r>
              <a:rPr lang="en-US" sz="2000" dirty="0" err="1">
                <a:solidFill>
                  <a:srgbClr val="F5F5F5"/>
                </a:solidFill>
                <a:latin typeface="Lucida Console" panose="020B0609040504020204" pitchFamily="49" charset="0"/>
              </a:rPr>
              <a:t>add_tick</a:t>
            </a:r>
            <a:r>
              <a:rPr lang="en-US" sz="2000" dirty="0">
                <a:solidFill>
                  <a:srgbClr val="F5F5F5"/>
                </a:solidFill>
                <a:latin typeface="Lucida Console" panose="020B0609040504020204" pitchFamily="49" charset="0"/>
              </a:rPr>
              <a:t>({</a:t>
            </a:r>
          </a:p>
          <a:p>
            <a:r>
              <a:rPr lang="en-US" sz="2000" dirty="0">
                <a:solidFill>
                  <a:srgbClr val="F5F5F5"/>
                </a:solidFill>
                <a:latin typeface="Lucida Console" panose="020B0609040504020204" pitchFamily="49" charset="0"/>
              </a:rPr>
              <a:t>          </a:t>
            </a:r>
            <a:r>
              <a:rPr lang="en-US" sz="2000" dirty="0">
                <a:solidFill>
                  <a:srgbClr val="FF4500"/>
                </a:solidFill>
                <a:latin typeface="Lucida Console" panose="020B0609040504020204" pitchFamily="49" charset="0"/>
              </a:rPr>
              <a:t>$</a:t>
            </a:r>
            <a:r>
              <a:rPr lang="en-US" sz="2000" dirty="0" err="1">
                <a:solidFill>
                  <a:srgbClr val="FF4500"/>
                </a:solidFill>
                <a:latin typeface="Lucida Console" panose="020B0609040504020204" pitchFamily="49" charset="0"/>
              </a:rPr>
              <a:t>DataContext</a:t>
            </a:r>
            <a:r>
              <a:rPr lang="en-US" sz="2000" dirty="0">
                <a:solidFill>
                  <a:srgbClr val="D3D3D3"/>
                </a:solidFill>
                <a:latin typeface="Lucida Console" panose="020B0609040504020204" pitchFamily="49" charset="0"/>
              </a:rPr>
              <a:t>[</a:t>
            </a:r>
            <a:r>
              <a:rPr lang="en-US" sz="2000" dirty="0">
                <a:solidFill>
                  <a:srgbClr val="FFE4C4"/>
                </a:solidFill>
                <a:latin typeface="Lucida Console" panose="020B0609040504020204" pitchFamily="49" charset="0"/>
              </a:rPr>
              <a:t>0</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 </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 </a:t>
            </a:r>
            <a:r>
              <a:rPr lang="en-US" sz="2000" dirty="0">
                <a:solidFill>
                  <a:srgbClr val="E0FFFF"/>
                </a:solidFill>
                <a:latin typeface="Lucida Console" panose="020B0609040504020204" pitchFamily="49" charset="0"/>
              </a:rPr>
              <a:t>get-date</a:t>
            </a:r>
            <a:r>
              <a:rPr lang="en-US" sz="2000" dirty="0">
                <a:solidFill>
                  <a:srgbClr val="F5F5F5"/>
                </a:solidFill>
                <a:latin typeface="Lucida Console" panose="020B0609040504020204" pitchFamily="49" charset="0"/>
              </a:rPr>
              <a:t> </a:t>
            </a:r>
            <a:r>
              <a:rPr lang="en-US" sz="2000" dirty="0">
                <a:solidFill>
                  <a:srgbClr val="FFE4B5"/>
                </a:solidFill>
                <a:latin typeface="Lucida Console" panose="020B0609040504020204" pitchFamily="49" charset="0"/>
              </a:rPr>
              <a:t>-f</a:t>
            </a:r>
            <a:r>
              <a:rPr lang="en-US" sz="2000" dirty="0">
                <a:solidFill>
                  <a:srgbClr val="F5F5F5"/>
                </a:solidFill>
                <a:latin typeface="Lucida Console" panose="020B0609040504020204" pitchFamily="49" charset="0"/>
              </a:rPr>
              <a:t> </a:t>
            </a:r>
            <a:r>
              <a:rPr lang="en-US" sz="2000" dirty="0" err="1">
                <a:solidFill>
                  <a:srgbClr val="EE82EE"/>
                </a:solidFill>
                <a:latin typeface="Lucida Console" panose="020B0609040504020204" pitchFamily="49" charset="0"/>
              </a:rPr>
              <a:t>HH:mm:ss</a:t>
            </a:r>
            <a:endParaRPr lang="en-US" sz="2000" dirty="0">
              <a:solidFill>
                <a:srgbClr val="F5F5F5"/>
              </a:solidFill>
              <a:latin typeface="Lucida Console" panose="020B0609040504020204" pitchFamily="49" charset="0"/>
            </a:endParaRPr>
          </a:p>
          <a:p>
            <a:r>
              <a:rPr lang="en-US" sz="2000" dirty="0">
                <a:solidFill>
                  <a:srgbClr val="F5F5F5"/>
                </a:solidFill>
                <a:latin typeface="Lucida Console" panose="020B0609040504020204" pitchFamily="49" charset="0"/>
              </a:rPr>
              <a:t>      })</a:t>
            </a:r>
          </a:p>
          <a:p>
            <a:endParaRPr lang="en-US" sz="2000" dirty="0">
              <a:solidFill>
                <a:srgbClr val="F5F5F5"/>
              </a:solidFill>
              <a:latin typeface="Lucida Console" panose="020B0609040504020204" pitchFamily="49" charset="0"/>
            </a:endParaRPr>
          </a:p>
          <a:p>
            <a:r>
              <a:rPr lang="en-US" sz="2000" dirty="0">
                <a:solidFill>
                  <a:srgbClr val="FF4500"/>
                </a:solidFill>
                <a:latin typeface="Lucida Console" panose="020B0609040504020204" pitchFamily="49" charset="0"/>
              </a:rPr>
              <a:t>	$</a:t>
            </a:r>
            <a:r>
              <a:rPr lang="en-US" sz="2000" dirty="0" err="1">
                <a:solidFill>
                  <a:srgbClr val="FF4500"/>
                </a:solidFill>
                <a:latin typeface="Lucida Console" panose="020B0609040504020204" pitchFamily="49" charset="0"/>
              </a:rPr>
              <a:t>timer</a:t>
            </a:r>
            <a:r>
              <a:rPr lang="en-US" sz="2000" dirty="0" err="1">
                <a:solidFill>
                  <a:srgbClr val="D3D3D3"/>
                </a:solidFill>
                <a:latin typeface="Lucida Console" panose="020B0609040504020204" pitchFamily="49" charset="0"/>
              </a:rPr>
              <a:t>.</a:t>
            </a:r>
            <a:r>
              <a:rPr lang="en-US" sz="2000" dirty="0" err="1">
                <a:solidFill>
                  <a:srgbClr val="F5F5F5"/>
                </a:solidFill>
                <a:latin typeface="Lucida Console" panose="020B0609040504020204" pitchFamily="49" charset="0"/>
              </a:rPr>
              <a:t>start</a:t>
            </a:r>
            <a:r>
              <a:rPr lang="en-US" sz="2000" dirty="0">
                <a:solidFill>
                  <a:srgbClr val="F5F5F5"/>
                </a:solidFill>
                <a:latin typeface="Lucida Console" panose="020B0609040504020204" pitchFamily="49" charset="0"/>
              </a:rPr>
              <a:t>()</a:t>
            </a:r>
          </a:p>
          <a:p>
            <a:r>
              <a:rPr lang="en-US" sz="2000" dirty="0">
                <a:solidFill>
                  <a:srgbClr val="F5F5F5"/>
                </a:solidFill>
                <a:latin typeface="Lucida Console" panose="020B0609040504020204" pitchFamily="49" charset="0"/>
              </a:rPr>
              <a:t>})</a:t>
            </a:r>
          </a:p>
        </p:txBody>
      </p:sp>
    </p:spTree>
    <p:custDataLst>
      <p:tags r:id="rId1"/>
    </p:custDataLst>
    <p:extLst>
      <p:ext uri="{BB962C8B-B14F-4D97-AF65-F5344CB8AC3E}">
        <p14:creationId xmlns:p14="http://schemas.microsoft.com/office/powerpoint/2010/main" val="2234774238"/>
      </p:ext>
    </p:extLst>
  </p:cSld>
  <p:clrMapOvr>
    <a:masterClrMapping/>
  </p:clrMapOvr>
  <p:transition spd="slow"/>
</p:sld>
</file>

<file path=ppt/slides/slide58.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743E29-3932-4EB8-86D4-F83F46D63AC3}"/>
              </a:ext>
            </a:extLst>
          </p:cNvPr>
          <p:cNvSpPr>
            <a:spLocks noGrp="1"/>
          </p:cNvSpPr>
          <p:nvPr>
            <p:ph type="title"/>
          </p:nvPr>
        </p:nvSpPr>
        <p:spPr>
          <a:prstGeom prst="rect">
            <a:avLst/>
          </a:prstGeom>
          <a:solidFill>
            <a:schemeClr val="bg1"/>
          </a:solidFill>
          <a:ln>
            <a:noFill/>
          </a:ln>
        </p:spPr>
        <p:txBody>
          <a:bodyPr wrap="square" anchor="t">
            <a:normAutofit/>
          </a:bodyPr>
          <a:lstStyle/>
          <a:p>
            <a:r>
              <a:rPr lang="en-US"/>
              <a:t>Use a Runspace for GUI</a:t>
            </a:r>
            <a:endParaRPr lang="en-US" dirty="0"/>
          </a:p>
        </p:txBody>
      </p:sp>
      <p:sp>
        <p:nvSpPr>
          <p:cNvPr id="9" name="Text Placeholder 8">
            <a:extLst>
              <a:ext uri="{FF2B5EF4-FFF2-40B4-BE49-F238E27FC236}">
                <a16:creationId xmlns:a16="http://schemas.microsoft.com/office/drawing/2014/main" id="{ADEA6807-89AC-4155-8E11-A718276C779B}"/>
              </a:ext>
            </a:extLst>
          </p:cNvPr>
          <p:cNvSpPr>
            <a:spLocks noGrp="1"/>
          </p:cNvSpPr>
          <p:nvPr>
            <p:ph sz="quarter" idx="13"/>
          </p:nvPr>
        </p:nvSpPr>
        <p:spPr>
          <a:prstGeom prst="rect">
            <a:avLst/>
          </a:prstGeom>
        </p:spPr>
        <p:txBody>
          <a:bodyPr>
            <a:normAutofit/>
          </a:bodyPr>
          <a:lstStyle/>
          <a:p>
            <a:pPr>
              <a:lnSpc>
                <a:spcPct val="90000"/>
              </a:lnSpc>
            </a:pPr>
            <a:r>
              <a:rPr lang="en-US" dirty="0"/>
              <a:t>More code overhead needed to synchronize data between threads</a:t>
            </a:r>
          </a:p>
          <a:p>
            <a:pPr>
              <a:lnSpc>
                <a:spcPct val="90000"/>
              </a:lnSpc>
            </a:pPr>
            <a:endParaRPr lang="en-US" dirty="0"/>
          </a:p>
          <a:p>
            <a:pPr>
              <a:lnSpc>
                <a:spcPct val="90000"/>
              </a:lnSpc>
            </a:pPr>
            <a:r>
              <a:rPr lang="en-US" dirty="0"/>
              <a:t>Runs in a separate </a:t>
            </a:r>
            <a:r>
              <a:rPr lang="en-US" dirty="0" err="1"/>
              <a:t>.Net</a:t>
            </a:r>
            <a:r>
              <a:rPr lang="en-US" dirty="0"/>
              <a:t> </a:t>
            </a:r>
            <a:r>
              <a:rPr lang="en-US" dirty="0" err="1"/>
              <a:t>Runspace</a:t>
            </a:r>
            <a:r>
              <a:rPr lang="en-US" dirty="0"/>
              <a:t> </a:t>
            </a:r>
          </a:p>
          <a:p>
            <a:pPr lvl="1">
              <a:lnSpc>
                <a:spcPct val="90000"/>
              </a:lnSpc>
            </a:pPr>
            <a:r>
              <a:rPr lang="en-US" sz="2400" dirty="0"/>
              <a:t>GUI will not lock up as it has its own thread</a:t>
            </a:r>
          </a:p>
          <a:p>
            <a:pPr>
              <a:lnSpc>
                <a:spcPct val="90000"/>
              </a:lnSpc>
            </a:pPr>
            <a:endParaRPr lang="en-US" dirty="0"/>
          </a:p>
          <a:p>
            <a:pPr>
              <a:lnSpc>
                <a:spcPct val="90000"/>
              </a:lnSpc>
            </a:pPr>
            <a:r>
              <a:rPr lang="en-US" dirty="0"/>
              <a:t>Used to isolate the GUI processing from PowerShell code</a:t>
            </a:r>
          </a:p>
          <a:p>
            <a:pPr lvl="1">
              <a:lnSpc>
                <a:spcPct val="90000"/>
              </a:lnSpc>
            </a:pPr>
            <a:r>
              <a:rPr lang="en-US" sz="2400" dirty="0"/>
              <a:t>Can be used to run single, longer running processes while GUI remains responsive</a:t>
            </a:r>
          </a:p>
          <a:p>
            <a:pPr lvl="1">
              <a:lnSpc>
                <a:spcPct val="90000"/>
              </a:lnSpc>
            </a:pPr>
            <a:endParaRPr lang="en-US" sz="2400" dirty="0"/>
          </a:p>
          <a:p>
            <a:pPr>
              <a:lnSpc>
                <a:spcPct val="90000"/>
              </a:lnSpc>
            </a:pPr>
            <a:r>
              <a:rPr lang="en-US" dirty="0"/>
              <a:t>PowerShell console remains responsive for additional input</a:t>
            </a:r>
          </a:p>
          <a:p>
            <a:pPr>
              <a:lnSpc>
                <a:spcPct val="90000"/>
              </a:lnSpc>
            </a:pPr>
            <a:endParaRPr lang="en-US" dirty="0"/>
          </a:p>
          <a:p>
            <a:pPr>
              <a:lnSpc>
                <a:spcPct val="90000"/>
              </a:lnSpc>
            </a:pPr>
            <a:r>
              <a:rPr lang="en-US" dirty="0"/>
              <a:t>Used to initialize Form or run data updates in background</a:t>
            </a:r>
          </a:p>
        </p:txBody>
      </p:sp>
    </p:spTree>
    <p:custDataLst>
      <p:tags r:id="rId1"/>
    </p:custDataLst>
    <p:extLst>
      <p:ext uri="{BB962C8B-B14F-4D97-AF65-F5344CB8AC3E}">
        <p14:creationId xmlns:p14="http://schemas.microsoft.com/office/powerpoint/2010/main" val="2820221524"/>
      </p:ext>
    </p:extLst>
  </p:cSld>
  <p:clrMapOvr>
    <a:masterClrMapping/>
  </p:clrMapOvr>
  <p:transition spd="slow"/>
</p:sld>
</file>

<file path=ppt/slides/slide59.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743E29-3932-4EB8-86D4-F83F46D63AC3}"/>
              </a:ext>
            </a:extLst>
          </p:cNvPr>
          <p:cNvSpPr>
            <a:spLocks noGrp="1"/>
          </p:cNvSpPr>
          <p:nvPr>
            <p:ph type="title"/>
          </p:nvPr>
        </p:nvSpPr>
        <p:spPr/>
        <p:txBody>
          <a:bodyPr/>
          <a:lstStyle/>
          <a:p>
            <a:r>
              <a:rPr lang="en-US"/>
              <a:t>Use a Runspace to Run WFP GUI - Example</a:t>
            </a:r>
            <a:endParaRPr lang="en-US" dirty="0"/>
          </a:p>
        </p:txBody>
      </p:sp>
      <p:sp>
        <p:nvSpPr>
          <p:cNvPr id="9" name="Code Box">
            <a:extLst>
              <a:ext uri="{FF2B5EF4-FFF2-40B4-BE49-F238E27FC236}">
                <a16:creationId xmlns:a16="http://schemas.microsoft.com/office/drawing/2014/main" id="{E8722424-58E2-4FBD-AEB8-DA744166A516}"/>
              </a:ext>
            </a:extLst>
          </p:cNvPr>
          <p:cNvSpPr>
            <a:spLocks/>
          </p:cNvSpPr>
          <p:nvPr>
            <p:custDataLst>
              <p:tags r:id="rId2"/>
            </p:custDataLst>
          </p:nvPr>
        </p:nvSpPr>
        <p:spPr>
          <a:xfrm>
            <a:off x="655638" y="1408113"/>
            <a:ext cx="10880725" cy="4819650"/>
          </a:xfrm>
          <a:prstGeom prst="rect">
            <a:avLst/>
          </a:prstGeom>
          <a:solidFill>
            <a:srgbClr val="012456"/>
          </a:solidFill>
        </p:spPr>
        <p:txBody>
          <a:bodyPr wrap="square">
            <a:noAutofit/>
          </a:bodyPr>
          <a:lstStyle/>
          <a:p>
            <a:r>
              <a:rPr lang="en-US" sz="2000" dirty="0">
                <a:solidFill>
                  <a:srgbClr val="FF4500"/>
                </a:solidFill>
                <a:latin typeface="Lucida Console" panose="020B0609040504020204" pitchFamily="49" charset="0"/>
              </a:rPr>
              <a:t>$</a:t>
            </a:r>
            <a:r>
              <a:rPr lang="en-US" sz="2000" dirty="0" err="1">
                <a:solidFill>
                  <a:srgbClr val="FF4500"/>
                </a:solidFill>
                <a:latin typeface="Lucida Console" panose="020B0609040504020204" pitchFamily="49" charset="0"/>
              </a:rPr>
              <a:t>Rawform</a:t>
            </a:r>
            <a:r>
              <a:rPr lang="en-US" sz="2000" dirty="0">
                <a:solidFill>
                  <a:srgbClr val="F5F5F5"/>
                </a:solidFill>
                <a:latin typeface="Lucida Console" panose="020B0609040504020204" pitchFamily="49" charset="0"/>
              </a:rPr>
              <a:t> </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 </a:t>
            </a:r>
            <a:r>
              <a:rPr lang="en-US" sz="2000" dirty="0">
                <a:solidFill>
                  <a:srgbClr val="D3D3D3"/>
                </a:solidFill>
                <a:latin typeface="Lucida Console" panose="020B0609040504020204" pitchFamily="49" charset="0"/>
              </a:rPr>
              <a:t>[</a:t>
            </a:r>
            <a:r>
              <a:rPr lang="en-US" sz="2000" dirty="0" err="1">
                <a:solidFill>
                  <a:srgbClr val="8FBC8F"/>
                </a:solidFill>
                <a:latin typeface="Lucida Console" panose="020B0609040504020204" pitchFamily="49" charset="0"/>
              </a:rPr>
              <a:t>hashtable</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Synchronized(@{})</a:t>
            </a:r>
          </a:p>
          <a:p>
            <a:r>
              <a:rPr lang="en-US" sz="2000" dirty="0">
                <a:solidFill>
                  <a:srgbClr val="FF4500"/>
                </a:solidFill>
                <a:latin typeface="Lucida Console" panose="020B0609040504020204" pitchFamily="49" charset="0"/>
              </a:rPr>
              <a:t>$GUI</a:t>
            </a:r>
            <a:r>
              <a:rPr lang="en-US" sz="2000" dirty="0">
                <a:solidFill>
                  <a:srgbClr val="F5F5F5"/>
                </a:solidFill>
                <a:latin typeface="Lucida Console" panose="020B0609040504020204" pitchFamily="49" charset="0"/>
              </a:rPr>
              <a:t> </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 </a:t>
            </a:r>
            <a:r>
              <a:rPr lang="en-US" sz="2000" dirty="0">
                <a:solidFill>
                  <a:srgbClr val="D3D3D3"/>
                </a:solidFill>
                <a:latin typeface="Lucida Console" panose="020B0609040504020204" pitchFamily="49" charset="0"/>
              </a:rPr>
              <a:t>[</a:t>
            </a:r>
            <a:r>
              <a:rPr lang="en-US" sz="2000" dirty="0" err="1">
                <a:solidFill>
                  <a:srgbClr val="8FBC8F"/>
                </a:solidFill>
                <a:latin typeface="Lucida Console" panose="020B0609040504020204" pitchFamily="49" charset="0"/>
              </a:rPr>
              <a:t>hashtable</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Synchronized(@{})</a:t>
            </a:r>
          </a:p>
          <a:p>
            <a:r>
              <a:rPr lang="en-US" sz="2000" dirty="0">
                <a:solidFill>
                  <a:srgbClr val="FF4500"/>
                </a:solidFill>
                <a:latin typeface="Lucida Console" panose="020B0609040504020204" pitchFamily="49" charset="0"/>
              </a:rPr>
              <a:t>$GUIRS</a:t>
            </a:r>
            <a:r>
              <a:rPr lang="en-US" sz="2000" dirty="0">
                <a:solidFill>
                  <a:srgbClr val="F5F5F5"/>
                </a:solidFill>
                <a:latin typeface="Lucida Console" panose="020B0609040504020204" pitchFamily="49" charset="0"/>
              </a:rPr>
              <a:t> </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 </a:t>
            </a:r>
            <a:r>
              <a:rPr lang="en-US" sz="2000" dirty="0">
                <a:solidFill>
                  <a:srgbClr val="D3D3D3"/>
                </a:solidFill>
                <a:latin typeface="Lucida Console" panose="020B0609040504020204" pitchFamily="49" charset="0"/>
              </a:rPr>
              <a:t>[</a:t>
            </a:r>
            <a:r>
              <a:rPr lang="en-US" sz="2000" dirty="0" err="1">
                <a:solidFill>
                  <a:srgbClr val="8FBC8F"/>
                </a:solidFill>
                <a:latin typeface="Lucida Console" panose="020B0609040504020204" pitchFamily="49" charset="0"/>
              </a:rPr>
              <a:t>hashtable</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Synchronized(@{})</a:t>
            </a:r>
          </a:p>
          <a:p>
            <a:endParaRPr lang="en-US" sz="2000" dirty="0">
              <a:solidFill>
                <a:srgbClr val="F5F5F5"/>
              </a:solidFill>
              <a:latin typeface="Lucida Console" panose="020B0609040504020204" pitchFamily="49" charset="0"/>
            </a:endParaRPr>
          </a:p>
          <a:p>
            <a:r>
              <a:rPr lang="en-US" sz="2000" dirty="0">
                <a:solidFill>
                  <a:srgbClr val="FF4500"/>
                </a:solidFill>
                <a:latin typeface="Lucida Console" panose="020B0609040504020204" pitchFamily="49" charset="0"/>
              </a:rPr>
              <a:t>$</a:t>
            </a:r>
            <a:r>
              <a:rPr lang="en-US" sz="2000" dirty="0" err="1">
                <a:solidFill>
                  <a:srgbClr val="FF4500"/>
                </a:solidFill>
                <a:latin typeface="Lucida Console" panose="020B0609040504020204" pitchFamily="49" charset="0"/>
              </a:rPr>
              <a:t>GUIRS</a:t>
            </a:r>
            <a:r>
              <a:rPr lang="en-US" sz="2000" dirty="0" err="1">
                <a:solidFill>
                  <a:srgbClr val="D3D3D3"/>
                </a:solidFill>
                <a:latin typeface="Lucida Console" panose="020B0609040504020204" pitchFamily="49" charset="0"/>
              </a:rPr>
              <a:t>.</a:t>
            </a:r>
            <a:r>
              <a:rPr lang="en-US" sz="2000" dirty="0" err="1">
                <a:solidFill>
                  <a:srgbClr val="F5F5F5"/>
                </a:solidFill>
                <a:latin typeface="Lucida Console" panose="020B0609040504020204" pitchFamily="49" charset="0"/>
              </a:rPr>
              <a:t>psscriptroot</a:t>
            </a:r>
            <a:r>
              <a:rPr lang="en-US" sz="2000" dirty="0">
                <a:solidFill>
                  <a:srgbClr val="F5F5F5"/>
                </a:solidFill>
                <a:latin typeface="Lucida Console" panose="020B0609040504020204" pitchFamily="49" charset="0"/>
              </a:rPr>
              <a:t> </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 </a:t>
            </a:r>
            <a:r>
              <a:rPr lang="en-US" sz="2000" dirty="0">
                <a:solidFill>
                  <a:srgbClr val="FF4500"/>
                </a:solidFill>
                <a:latin typeface="Lucida Console" panose="020B0609040504020204" pitchFamily="49" charset="0"/>
              </a:rPr>
              <a:t>$</a:t>
            </a:r>
            <a:r>
              <a:rPr lang="en-US" sz="2000" dirty="0" err="1">
                <a:solidFill>
                  <a:srgbClr val="FF4500"/>
                </a:solidFill>
                <a:latin typeface="Lucida Console" panose="020B0609040504020204" pitchFamily="49" charset="0"/>
              </a:rPr>
              <a:t>PSScriptRoot</a:t>
            </a:r>
            <a:endParaRPr lang="en-US" sz="2000" dirty="0">
              <a:solidFill>
                <a:srgbClr val="F5F5F5"/>
              </a:solidFill>
              <a:latin typeface="Lucida Console" panose="020B0609040504020204" pitchFamily="49" charset="0"/>
            </a:endParaRPr>
          </a:p>
          <a:p>
            <a:r>
              <a:rPr lang="en-US" sz="2000" dirty="0">
                <a:solidFill>
                  <a:srgbClr val="FF4500"/>
                </a:solidFill>
                <a:latin typeface="Lucida Console" panose="020B0609040504020204" pitchFamily="49" charset="0"/>
              </a:rPr>
              <a:t>$</a:t>
            </a:r>
            <a:r>
              <a:rPr lang="en-US" sz="2000" dirty="0" err="1">
                <a:solidFill>
                  <a:srgbClr val="FF4500"/>
                </a:solidFill>
                <a:latin typeface="Lucida Console" panose="020B0609040504020204" pitchFamily="49" charset="0"/>
              </a:rPr>
              <a:t>GUIRS</a:t>
            </a:r>
            <a:r>
              <a:rPr lang="en-US" sz="2000" dirty="0" err="1">
                <a:solidFill>
                  <a:srgbClr val="D3D3D3"/>
                </a:solidFill>
                <a:latin typeface="Lucida Console" panose="020B0609040504020204" pitchFamily="49" charset="0"/>
              </a:rPr>
              <a:t>.</a:t>
            </a:r>
            <a:r>
              <a:rPr lang="en-US" sz="2000" dirty="0" err="1">
                <a:solidFill>
                  <a:srgbClr val="F5F5F5"/>
                </a:solidFill>
                <a:latin typeface="Lucida Console" panose="020B0609040504020204" pitchFamily="49" charset="0"/>
              </a:rPr>
              <a:t>runspace</a:t>
            </a:r>
            <a:r>
              <a:rPr lang="en-US" sz="2000" dirty="0">
                <a:solidFill>
                  <a:srgbClr val="F5F5F5"/>
                </a:solidFill>
                <a:latin typeface="Lucida Console" panose="020B0609040504020204" pitchFamily="49" charset="0"/>
              </a:rPr>
              <a:t> </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 </a:t>
            </a:r>
            <a:r>
              <a:rPr lang="en-US" sz="2000" dirty="0">
                <a:solidFill>
                  <a:srgbClr val="D3D3D3"/>
                </a:solidFill>
                <a:latin typeface="Lucida Console" panose="020B0609040504020204" pitchFamily="49" charset="0"/>
              </a:rPr>
              <a:t>[</a:t>
            </a:r>
            <a:r>
              <a:rPr lang="en-US" sz="2000" dirty="0" err="1">
                <a:solidFill>
                  <a:srgbClr val="8FBC8F"/>
                </a:solidFill>
                <a:latin typeface="Lucida Console" panose="020B0609040504020204" pitchFamily="49" charset="0"/>
              </a:rPr>
              <a:t>RunspaceFactory</a:t>
            </a:r>
            <a:r>
              <a:rPr lang="en-US" sz="2000" dirty="0">
                <a:solidFill>
                  <a:srgbClr val="D3D3D3"/>
                </a:solidFill>
                <a:latin typeface="Lucida Console" panose="020B0609040504020204" pitchFamily="49" charset="0"/>
              </a:rPr>
              <a:t>]::</a:t>
            </a:r>
            <a:r>
              <a:rPr lang="en-US" sz="2000" dirty="0" err="1">
                <a:solidFill>
                  <a:srgbClr val="F5F5F5"/>
                </a:solidFill>
                <a:latin typeface="Lucida Console" panose="020B0609040504020204" pitchFamily="49" charset="0"/>
              </a:rPr>
              <a:t>CreateRunspace</a:t>
            </a:r>
            <a:r>
              <a:rPr lang="en-US" sz="2000" dirty="0">
                <a:solidFill>
                  <a:srgbClr val="F5F5F5"/>
                </a:solidFill>
                <a:latin typeface="Lucida Console" panose="020B0609040504020204" pitchFamily="49" charset="0"/>
              </a:rPr>
              <a:t>()</a:t>
            </a:r>
          </a:p>
          <a:p>
            <a:r>
              <a:rPr lang="en-US" sz="2000" dirty="0">
                <a:solidFill>
                  <a:srgbClr val="FF4500"/>
                </a:solidFill>
                <a:latin typeface="Lucida Console" panose="020B0609040504020204" pitchFamily="49" charset="0"/>
              </a:rPr>
              <a:t>$</a:t>
            </a:r>
            <a:r>
              <a:rPr lang="en-US" sz="2000" dirty="0" err="1">
                <a:solidFill>
                  <a:srgbClr val="FF4500"/>
                </a:solidFill>
                <a:latin typeface="Lucida Console" panose="020B0609040504020204" pitchFamily="49" charset="0"/>
              </a:rPr>
              <a:t>GUIRS</a:t>
            </a:r>
            <a:r>
              <a:rPr lang="en-US" sz="2000" dirty="0" err="1">
                <a:solidFill>
                  <a:srgbClr val="D3D3D3"/>
                </a:solidFill>
                <a:latin typeface="Lucida Console" panose="020B0609040504020204" pitchFamily="49" charset="0"/>
              </a:rPr>
              <a:t>.</a:t>
            </a:r>
            <a:r>
              <a:rPr lang="en-US" sz="2000" dirty="0" err="1">
                <a:solidFill>
                  <a:srgbClr val="F5F5F5"/>
                </a:solidFill>
                <a:latin typeface="Lucida Console" panose="020B0609040504020204" pitchFamily="49" charset="0"/>
              </a:rPr>
              <a:t>runspace</a:t>
            </a:r>
            <a:r>
              <a:rPr lang="en-US" sz="2000" dirty="0" err="1">
                <a:solidFill>
                  <a:srgbClr val="D3D3D3"/>
                </a:solidFill>
                <a:latin typeface="Lucida Console" panose="020B0609040504020204" pitchFamily="49" charset="0"/>
              </a:rPr>
              <a:t>.</a:t>
            </a:r>
            <a:r>
              <a:rPr lang="en-US" sz="2000" dirty="0" err="1">
                <a:solidFill>
                  <a:srgbClr val="F5F5F5"/>
                </a:solidFill>
                <a:latin typeface="Lucida Console" panose="020B0609040504020204" pitchFamily="49" charset="0"/>
              </a:rPr>
              <a:t>ApartmentState</a:t>
            </a:r>
            <a:r>
              <a:rPr lang="en-US" sz="2000" dirty="0">
                <a:solidFill>
                  <a:srgbClr val="F5F5F5"/>
                </a:solidFill>
                <a:latin typeface="Lucida Console" panose="020B0609040504020204" pitchFamily="49" charset="0"/>
              </a:rPr>
              <a:t> </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 </a:t>
            </a:r>
            <a:r>
              <a:rPr lang="en-US" sz="2000" dirty="0">
                <a:solidFill>
                  <a:srgbClr val="DB7093"/>
                </a:solidFill>
                <a:latin typeface="Lucida Console" panose="020B0609040504020204" pitchFamily="49" charset="0"/>
              </a:rPr>
              <a:t>“STA”</a:t>
            </a:r>
            <a:endParaRPr lang="en-US" sz="2000" dirty="0">
              <a:solidFill>
                <a:srgbClr val="F5F5F5"/>
              </a:solidFill>
              <a:latin typeface="Lucida Console" panose="020B0609040504020204" pitchFamily="49" charset="0"/>
            </a:endParaRPr>
          </a:p>
          <a:p>
            <a:r>
              <a:rPr lang="en-US" sz="2000" dirty="0">
                <a:solidFill>
                  <a:srgbClr val="FF4500"/>
                </a:solidFill>
                <a:latin typeface="Lucida Console" panose="020B0609040504020204" pitchFamily="49" charset="0"/>
              </a:rPr>
              <a:t>$</a:t>
            </a:r>
            <a:r>
              <a:rPr lang="en-US" sz="2000" dirty="0" err="1">
                <a:solidFill>
                  <a:srgbClr val="FF4500"/>
                </a:solidFill>
                <a:latin typeface="Lucida Console" panose="020B0609040504020204" pitchFamily="49" charset="0"/>
              </a:rPr>
              <a:t>GUIRS</a:t>
            </a:r>
            <a:r>
              <a:rPr lang="en-US" sz="2000" dirty="0" err="1">
                <a:solidFill>
                  <a:srgbClr val="D3D3D3"/>
                </a:solidFill>
                <a:latin typeface="Lucida Console" panose="020B0609040504020204" pitchFamily="49" charset="0"/>
              </a:rPr>
              <a:t>.</a:t>
            </a:r>
            <a:r>
              <a:rPr lang="en-US" sz="2000" dirty="0" err="1">
                <a:solidFill>
                  <a:srgbClr val="F5F5F5"/>
                </a:solidFill>
                <a:latin typeface="Lucida Console" panose="020B0609040504020204" pitchFamily="49" charset="0"/>
              </a:rPr>
              <a:t>runspace</a:t>
            </a:r>
            <a:r>
              <a:rPr lang="en-US" sz="2000" dirty="0" err="1">
                <a:solidFill>
                  <a:srgbClr val="D3D3D3"/>
                </a:solidFill>
                <a:latin typeface="Lucida Console" panose="020B0609040504020204" pitchFamily="49" charset="0"/>
              </a:rPr>
              <a:t>.</a:t>
            </a:r>
            <a:r>
              <a:rPr lang="en-US" sz="2000" dirty="0" err="1">
                <a:solidFill>
                  <a:srgbClr val="F5F5F5"/>
                </a:solidFill>
                <a:latin typeface="Lucida Console" panose="020B0609040504020204" pitchFamily="49" charset="0"/>
              </a:rPr>
              <a:t>ThreadOptions</a:t>
            </a:r>
            <a:r>
              <a:rPr lang="en-US" sz="2000" dirty="0">
                <a:solidFill>
                  <a:srgbClr val="F5F5F5"/>
                </a:solidFill>
                <a:latin typeface="Lucida Console" panose="020B0609040504020204" pitchFamily="49" charset="0"/>
              </a:rPr>
              <a:t> </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 </a:t>
            </a:r>
            <a:r>
              <a:rPr lang="en-US" sz="2000" dirty="0">
                <a:solidFill>
                  <a:srgbClr val="DB7093"/>
                </a:solidFill>
                <a:latin typeface="Lucida Console" panose="020B0609040504020204" pitchFamily="49" charset="0"/>
              </a:rPr>
              <a:t>“</a:t>
            </a:r>
            <a:r>
              <a:rPr lang="en-US" sz="2000" dirty="0" err="1">
                <a:solidFill>
                  <a:srgbClr val="DB7093"/>
                </a:solidFill>
                <a:latin typeface="Lucida Console" panose="020B0609040504020204" pitchFamily="49" charset="0"/>
              </a:rPr>
              <a:t>ReuseThread</a:t>
            </a:r>
            <a:r>
              <a:rPr lang="en-US" sz="2000" dirty="0">
                <a:solidFill>
                  <a:srgbClr val="DB7093"/>
                </a:solidFill>
                <a:latin typeface="Lucida Console" panose="020B0609040504020204" pitchFamily="49" charset="0"/>
              </a:rPr>
              <a:t>”</a:t>
            </a:r>
            <a:endParaRPr lang="en-US" sz="2000" dirty="0">
              <a:solidFill>
                <a:srgbClr val="F5F5F5"/>
              </a:solidFill>
              <a:latin typeface="Lucida Console" panose="020B0609040504020204" pitchFamily="49" charset="0"/>
            </a:endParaRPr>
          </a:p>
          <a:p>
            <a:r>
              <a:rPr lang="en-US" sz="2000" dirty="0">
                <a:solidFill>
                  <a:srgbClr val="FF4500"/>
                </a:solidFill>
                <a:latin typeface="Lucida Console" panose="020B0609040504020204" pitchFamily="49" charset="0"/>
              </a:rPr>
              <a:t>$</a:t>
            </a:r>
            <a:r>
              <a:rPr lang="en-US" sz="2000" dirty="0" err="1">
                <a:solidFill>
                  <a:srgbClr val="FF4500"/>
                </a:solidFill>
                <a:latin typeface="Lucida Console" panose="020B0609040504020204" pitchFamily="49" charset="0"/>
              </a:rPr>
              <a:t>GUIRS</a:t>
            </a:r>
            <a:r>
              <a:rPr lang="en-US" sz="2000" dirty="0" err="1">
                <a:solidFill>
                  <a:srgbClr val="D3D3D3"/>
                </a:solidFill>
                <a:latin typeface="Lucida Console" panose="020B0609040504020204" pitchFamily="49" charset="0"/>
              </a:rPr>
              <a:t>.</a:t>
            </a:r>
            <a:r>
              <a:rPr lang="en-US" sz="2000" dirty="0" err="1">
                <a:solidFill>
                  <a:srgbClr val="F5F5F5"/>
                </a:solidFill>
                <a:latin typeface="Lucida Console" panose="020B0609040504020204" pitchFamily="49" charset="0"/>
              </a:rPr>
              <a:t>runspace</a:t>
            </a:r>
            <a:r>
              <a:rPr lang="en-US" sz="2000" dirty="0" err="1">
                <a:solidFill>
                  <a:srgbClr val="D3D3D3"/>
                </a:solidFill>
                <a:latin typeface="Lucida Console" panose="020B0609040504020204" pitchFamily="49" charset="0"/>
              </a:rPr>
              <a:t>.</a:t>
            </a:r>
            <a:r>
              <a:rPr lang="en-US" sz="2000" dirty="0" err="1">
                <a:solidFill>
                  <a:srgbClr val="F5F5F5"/>
                </a:solidFill>
                <a:latin typeface="Lucida Console" panose="020B0609040504020204" pitchFamily="49" charset="0"/>
              </a:rPr>
              <a:t>Open</a:t>
            </a:r>
            <a:r>
              <a:rPr lang="en-US" sz="2000" dirty="0">
                <a:solidFill>
                  <a:srgbClr val="F5F5F5"/>
                </a:solidFill>
                <a:latin typeface="Lucida Console" panose="020B0609040504020204" pitchFamily="49" charset="0"/>
              </a:rPr>
              <a:t>()</a:t>
            </a:r>
          </a:p>
          <a:p>
            <a:r>
              <a:rPr lang="en-US" sz="2000" dirty="0">
                <a:solidFill>
                  <a:srgbClr val="FF4500"/>
                </a:solidFill>
                <a:latin typeface="Lucida Console" panose="020B0609040504020204" pitchFamily="49" charset="0"/>
              </a:rPr>
              <a:t>$</a:t>
            </a:r>
            <a:r>
              <a:rPr lang="en-US" sz="2000" dirty="0" err="1">
                <a:solidFill>
                  <a:srgbClr val="FF4500"/>
                </a:solidFill>
                <a:latin typeface="Lucida Console" panose="020B0609040504020204" pitchFamily="49" charset="0"/>
              </a:rPr>
              <a:t>GUIRS</a:t>
            </a:r>
            <a:r>
              <a:rPr lang="en-US" sz="2000" dirty="0" err="1">
                <a:solidFill>
                  <a:srgbClr val="D3D3D3"/>
                </a:solidFill>
                <a:latin typeface="Lucida Console" panose="020B0609040504020204" pitchFamily="49" charset="0"/>
              </a:rPr>
              <a:t>.</a:t>
            </a:r>
            <a:r>
              <a:rPr lang="en-US" sz="2000" dirty="0" err="1">
                <a:solidFill>
                  <a:srgbClr val="F5F5F5"/>
                </a:solidFill>
                <a:latin typeface="Lucida Console" panose="020B0609040504020204" pitchFamily="49" charset="0"/>
              </a:rPr>
              <a:t>runspace</a:t>
            </a:r>
            <a:r>
              <a:rPr lang="en-US" sz="2000" dirty="0" err="1">
                <a:solidFill>
                  <a:srgbClr val="D3D3D3"/>
                </a:solidFill>
                <a:latin typeface="Lucida Console" panose="020B0609040504020204" pitchFamily="49" charset="0"/>
              </a:rPr>
              <a:t>.</a:t>
            </a:r>
            <a:r>
              <a:rPr lang="en-US" sz="2000" dirty="0" err="1">
                <a:solidFill>
                  <a:srgbClr val="F5F5F5"/>
                </a:solidFill>
                <a:latin typeface="Lucida Console" panose="020B0609040504020204" pitchFamily="49" charset="0"/>
              </a:rPr>
              <a:t>SessionStateProxy</a:t>
            </a:r>
            <a:r>
              <a:rPr lang="en-US" sz="2000" dirty="0" err="1">
                <a:solidFill>
                  <a:srgbClr val="D3D3D3"/>
                </a:solidFill>
                <a:latin typeface="Lucida Console" panose="020B0609040504020204" pitchFamily="49" charset="0"/>
              </a:rPr>
              <a:t>.</a:t>
            </a:r>
            <a:r>
              <a:rPr lang="en-US" sz="2000" dirty="0" err="1">
                <a:solidFill>
                  <a:srgbClr val="F5F5F5"/>
                </a:solidFill>
                <a:latin typeface="Lucida Console" panose="020B0609040504020204" pitchFamily="49" charset="0"/>
              </a:rPr>
              <a:t>SetVariable</a:t>
            </a:r>
            <a:r>
              <a:rPr lang="en-US" sz="2000" dirty="0">
                <a:solidFill>
                  <a:srgbClr val="F5F5F5"/>
                </a:solidFill>
                <a:latin typeface="Lucida Console" panose="020B0609040504020204" pitchFamily="49" charset="0"/>
              </a:rPr>
              <a:t>(</a:t>
            </a:r>
            <a:r>
              <a:rPr lang="en-US" sz="2000" dirty="0">
                <a:solidFill>
                  <a:srgbClr val="DB7093"/>
                </a:solidFill>
                <a:latin typeface="Lucida Console" panose="020B0609040504020204" pitchFamily="49" charset="0"/>
              </a:rPr>
              <a:t>"</a:t>
            </a:r>
            <a:r>
              <a:rPr lang="en-US" sz="2000" dirty="0" err="1">
                <a:solidFill>
                  <a:srgbClr val="DB7093"/>
                </a:solidFill>
                <a:latin typeface="Lucida Console" panose="020B0609040504020204" pitchFamily="49" charset="0"/>
              </a:rPr>
              <a:t>Rawform</a:t>
            </a:r>
            <a:r>
              <a:rPr lang="en-US" sz="2000" dirty="0">
                <a:solidFill>
                  <a:srgbClr val="DB7093"/>
                </a:solidFill>
                <a:latin typeface="Lucida Console" panose="020B0609040504020204" pitchFamily="49" charset="0"/>
              </a:rPr>
              <a:t>"</a:t>
            </a:r>
            <a:r>
              <a:rPr lang="en-US" sz="2000" dirty="0">
                <a:solidFill>
                  <a:srgbClr val="D3D3D3"/>
                </a:solidFill>
                <a:latin typeface="Lucida Console" panose="020B0609040504020204" pitchFamily="49" charset="0"/>
              </a:rPr>
              <a:t>,</a:t>
            </a:r>
            <a:r>
              <a:rPr lang="en-US" sz="2000" dirty="0">
                <a:solidFill>
                  <a:srgbClr val="FF4500"/>
                </a:solidFill>
                <a:latin typeface="Lucida Console" panose="020B0609040504020204" pitchFamily="49" charset="0"/>
              </a:rPr>
              <a:t>$</a:t>
            </a:r>
            <a:r>
              <a:rPr lang="en-US" sz="2000" dirty="0" err="1">
                <a:solidFill>
                  <a:srgbClr val="FF4500"/>
                </a:solidFill>
                <a:latin typeface="Lucida Console" panose="020B0609040504020204" pitchFamily="49" charset="0"/>
              </a:rPr>
              <a:t>Rawform</a:t>
            </a:r>
            <a:r>
              <a:rPr lang="en-US" sz="2000" dirty="0">
                <a:solidFill>
                  <a:srgbClr val="F5F5F5"/>
                </a:solidFill>
                <a:latin typeface="Lucida Console" panose="020B0609040504020204" pitchFamily="49" charset="0"/>
              </a:rPr>
              <a:t>)</a:t>
            </a:r>
          </a:p>
          <a:p>
            <a:r>
              <a:rPr lang="en-US" sz="2000" dirty="0">
                <a:solidFill>
                  <a:srgbClr val="FF4500"/>
                </a:solidFill>
                <a:latin typeface="Lucida Console" panose="020B0609040504020204" pitchFamily="49" charset="0"/>
              </a:rPr>
              <a:t>$</a:t>
            </a:r>
            <a:r>
              <a:rPr lang="en-US" sz="2000" dirty="0" err="1">
                <a:solidFill>
                  <a:srgbClr val="FF4500"/>
                </a:solidFill>
                <a:latin typeface="Lucida Console" panose="020B0609040504020204" pitchFamily="49" charset="0"/>
              </a:rPr>
              <a:t>GUIRS</a:t>
            </a:r>
            <a:r>
              <a:rPr lang="en-US" sz="2000" dirty="0" err="1">
                <a:solidFill>
                  <a:srgbClr val="D3D3D3"/>
                </a:solidFill>
                <a:latin typeface="Lucida Console" panose="020B0609040504020204" pitchFamily="49" charset="0"/>
              </a:rPr>
              <a:t>.</a:t>
            </a:r>
            <a:r>
              <a:rPr lang="en-US" sz="2000" dirty="0" err="1">
                <a:solidFill>
                  <a:srgbClr val="F5F5F5"/>
                </a:solidFill>
                <a:latin typeface="Lucida Console" panose="020B0609040504020204" pitchFamily="49" charset="0"/>
              </a:rPr>
              <a:t>runspace</a:t>
            </a:r>
            <a:r>
              <a:rPr lang="en-US" sz="2000" dirty="0" err="1">
                <a:solidFill>
                  <a:srgbClr val="D3D3D3"/>
                </a:solidFill>
                <a:latin typeface="Lucida Console" panose="020B0609040504020204" pitchFamily="49" charset="0"/>
              </a:rPr>
              <a:t>.</a:t>
            </a:r>
            <a:r>
              <a:rPr lang="en-US" sz="2000" dirty="0" err="1">
                <a:solidFill>
                  <a:srgbClr val="F5F5F5"/>
                </a:solidFill>
                <a:latin typeface="Lucida Console" panose="020B0609040504020204" pitchFamily="49" charset="0"/>
              </a:rPr>
              <a:t>SessionStateProxy</a:t>
            </a:r>
            <a:r>
              <a:rPr lang="en-US" sz="2000" dirty="0" err="1">
                <a:solidFill>
                  <a:srgbClr val="D3D3D3"/>
                </a:solidFill>
                <a:latin typeface="Lucida Console" panose="020B0609040504020204" pitchFamily="49" charset="0"/>
              </a:rPr>
              <a:t>.</a:t>
            </a:r>
            <a:r>
              <a:rPr lang="en-US" sz="2000" dirty="0" err="1">
                <a:solidFill>
                  <a:srgbClr val="F5F5F5"/>
                </a:solidFill>
                <a:latin typeface="Lucida Console" panose="020B0609040504020204" pitchFamily="49" charset="0"/>
              </a:rPr>
              <a:t>SetVariable</a:t>
            </a:r>
            <a:r>
              <a:rPr lang="en-US" sz="2000" dirty="0">
                <a:solidFill>
                  <a:srgbClr val="F5F5F5"/>
                </a:solidFill>
                <a:latin typeface="Lucida Console" panose="020B0609040504020204" pitchFamily="49" charset="0"/>
              </a:rPr>
              <a:t>(</a:t>
            </a:r>
            <a:r>
              <a:rPr lang="en-US" sz="2000" dirty="0">
                <a:solidFill>
                  <a:srgbClr val="DB7093"/>
                </a:solidFill>
                <a:latin typeface="Lucida Console" panose="020B0609040504020204" pitchFamily="49" charset="0"/>
              </a:rPr>
              <a:t>"GUIRS"</a:t>
            </a:r>
            <a:r>
              <a:rPr lang="en-US" sz="2000" dirty="0">
                <a:solidFill>
                  <a:srgbClr val="D3D3D3"/>
                </a:solidFill>
                <a:latin typeface="Lucida Console" panose="020B0609040504020204" pitchFamily="49" charset="0"/>
              </a:rPr>
              <a:t>,</a:t>
            </a:r>
            <a:r>
              <a:rPr lang="en-US" sz="2000" dirty="0">
                <a:solidFill>
                  <a:srgbClr val="FF4500"/>
                </a:solidFill>
                <a:latin typeface="Lucida Console" panose="020B0609040504020204" pitchFamily="49" charset="0"/>
              </a:rPr>
              <a:t>$GUIRS</a:t>
            </a:r>
            <a:r>
              <a:rPr lang="en-US" sz="2000" dirty="0">
                <a:solidFill>
                  <a:srgbClr val="F5F5F5"/>
                </a:solidFill>
                <a:latin typeface="Lucida Console" panose="020B0609040504020204" pitchFamily="49" charset="0"/>
              </a:rPr>
              <a:t>)</a:t>
            </a:r>
          </a:p>
          <a:p>
            <a:r>
              <a:rPr lang="en-US" sz="2000" dirty="0">
                <a:solidFill>
                  <a:srgbClr val="FF4500"/>
                </a:solidFill>
                <a:latin typeface="Lucida Console" panose="020B0609040504020204" pitchFamily="49" charset="0"/>
              </a:rPr>
              <a:t>$</a:t>
            </a:r>
            <a:r>
              <a:rPr lang="en-US" sz="2000" dirty="0" err="1">
                <a:solidFill>
                  <a:srgbClr val="FF4500"/>
                </a:solidFill>
                <a:latin typeface="Lucida Console" panose="020B0609040504020204" pitchFamily="49" charset="0"/>
              </a:rPr>
              <a:t>GUIRS</a:t>
            </a:r>
            <a:r>
              <a:rPr lang="en-US" sz="2000" dirty="0" err="1">
                <a:solidFill>
                  <a:srgbClr val="D3D3D3"/>
                </a:solidFill>
                <a:latin typeface="Lucida Console" panose="020B0609040504020204" pitchFamily="49" charset="0"/>
              </a:rPr>
              <a:t>.</a:t>
            </a:r>
            <a:r>
              <a:rPr lang="en-US" sz="2000" dirty="0" err="1">
                <a:solidFill>
                  <a:srgbClr val="F5F5F5"/>
                </a:solidFill>
                <a:latin typeface="Lucida Console" panose="020B0609040504020204" pitchFamily="49" charset="0"/>
              </a:rPr>
              <a:t>runspace</a:t>
            </a:r>
            <a:r>
              <a:rPr lang="en-US" sz="2000" dirty="0" err="1">
                <a:solidFill>
                  <a:srgbClr val="D3D3D3"/>
                </a:solidFill>
                <a:latin typeface="Lucida Console" panose="020B0609040504020204" pitchFamily="49" charset="0"/>
              </a:rPr>
              <a:t>.</a:t>
            </a:r>
            <a:r>
              <a:rPr lang="en-US" sz="2000" dirty="0" err="1">
                <a:solidFill>
                  <a:srgbClr val="F5F5F5"/>
                </a:solidFill>
                <a:latin typeface="Lucida Console" panose="020B0609040504020204" pitchFamily="49" charset="0"/>
              </a:rPr>
              <a:t>SessionStateProxy</a:t>
            </a:r>
            <a:r>
              <a:rPr lang="en-US" sz="2000" dirty="0" err="1">
                <a:solidFill>
                  <a:srgbClr val="D3D3D3"/>
                </a:solidFill>
                <a:latin typeface="Lucida Console" panose="020B0609040504020204" pitchFamily="49" charset="0"/>
              </a:rPr>
              <a:t>.</a:t>
            </a:r>
            <a:r>
              <a:rPr lang="en-US" sz="2000" dirty="0" err="1">
                <a:solidFill>
                  <a:srgbClr val="F5F5F5"/>
                </a:solidFill>
                <a:latin typeface="Lucida Console" panose="020B0609040504020204" pitchFamily="49" charset="0"/>
              </a:rPr>
              <a:t>SetVariable</a:t>
            </a:r>
            <a:r>
              <a:rPr lang="en-US" sz="2000" dirty="0">
                <a:solidFill>
                  <a:srgbClr val="F5F5F5"/>
                </a:solidFill>
                <a:latin typeface="Lucida Console" panose="020B0609040504020204" pitchFamily="49" charset="0"/>
              </a:rPr>
              <a:t>(</a:t>
            </a:r>
            <a:r>
              <a:rPr lang="en-US" sz="2000" dirty="0">
                <a:solidFill>
                  <a:srgbClr val="DB7093"/>
                </a:solidFill>
                <a:latin typeface="Lucida Console" panose="020B0609040504020204" pitchFamily="49" charset="0"/>
              </a:rPr>
              <a:t>"GUI"</a:t>
            </a:r>
            <a:r>
              <a:rPr lang="en-US" sz="2000" dirty="0">
                <a:solidFill>
                  <a:srgbClr val="D3D3D3"/>
                </a:solidFill>
                <a:latin typeface="Lucida Console" panose="020B0609040504020204" pitchFamily="49" charset="0"/>
              </a:rPr>
              <a:t>,</a:t>
            </a:r>
            <a:r>
              <a:rPr lang="en-US" sz="2000" dirty="0">
                <a:solidFill>
                  <a:srgbClr val="FF4500"/>
                </a:solidFill>
                <a:latin typeface="Lucida Console" panose="020B0609040504020204" pitchFamily="49" charset="0"/>
              </a:rPr>
              <a:t>$GUI</a:t>
            </a:r>
            <a:r>
              <a:rPr lang="en-US" sz="2000" dirty="0">
                <a:solidFill>
                  <a:srgbClr val="F5F5F5"/>
                </a:solidFill>
                <a:latin typeface="Lucida Console" panose="020B0609040504020204" pitchFamily="49" charset="0"/>
              </a:rPr>
              <a:t>)</a:t>
            </a:r>
          </a:p>
          <a:p>
            <a:r>
              <a:rPr lang="en-US" sz="2000" dirty="0">
                <a:solidFill>
                  <a:srgbClr val="FF4500"/>
                </a:solidFill>
                <a:latin typeface="Lucida Console" panose="020B0609040504020204" pitchFamily="49" charset="0"/>
              </a:rPr>
              <a:t>$</a:t>
            </a:r>
            <a:r>
              <a:rPr lang="en-US" sz="2000" dirty="0" err="1">
                <a:solidFill>
                  <a:srgbClr val="FF4500"/>
                </a:solidFill>
                <a:latin typeface="Lucida Console" panose="020B0609040504020204" pitchFamily="49" charset="0"/>
              </a:rPr>
              <a:t>GUIRS</a:t>
            </a:r>
            <a:r>
              <a:rPr lang="en-US" sz="2000" dirty="0" err="1">
                <a:solidFill>
                  <a:srgbClr val="D3D3D3"/>
                </a:solidFill>
                <a:latin typeface="Lucida Console" panose="020B0609040504020204" pitchFamily="49" charset="0"/>
              </a:rPr>
              <a:t>.</a:t>
            </a:r>
            <a:r>
              <a:rPr lang="en-US" sz="2000" dirty="0" err="1">
                <a:solidFill>
                  <a:srgbClr val="F5F5F5"/>
                </a:solidFill>
                <a:latin typeface="Lucida Console" panose="020B0609040504020204" pitchFamily="49" charset="0"/>
              </a:rPr>
              <a:t>psCmd</a:t>
            </a:r>
            <a:r>
              <a:rPr lang="en-US" sz="2000" dirty="0" err="1">
                <a:solidFill>
                  <a:srgbClr val="D3D3D3"/>
                </a:solidFill>
                <a:latin typeface="Lucida Console" panose="020B0609040504020204" pitchFamily="49" charset="0"/>
              </a:rPr>
              <a:t>.</a:t>
            </a:r>
            <a:r>
              <a:rPr lang="en-US" sz="2000" dirty="0" err="1">
                <a:solidFill>
                  <a:srgbClr val="F5F5F5"/>
                </a:solidFill>
                <a:latin typeface="Lucida Console" panose="020B0609040504020204" pitchFamily="49" charset="0"/>
              </a:rPr>
              <a:t>Runspace</a:t>
            </a:r>
            <a:r>
              <a:rPr lang="en-US" sz="2000" dirty="0">
                <a:solidFill>
                  <a:srgbClr val="F5F5F5"/>
                </a:solidFill>
                <a:latin typeface="Lucida Console" panose="020B0609040504020204" pitchFamily="49" charset="0"/>
              </a:rPr>
              <a:t> </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 </a:t>
            </a:r>
            <a:r>
              <a:rPr lang="en-US" sz="2000" dirty="0">
                <a:solidFill>
                  <a:srgbClr val="FF4500"/>
                </a:solidFill>
                <a:latin typeface="Lucida Console" panose="020B0609040504020204" pitchFamily="49" charset="0"/>
              </a:rPr>
              <a:t>$</a:t>
            </a:r>
            <a:r>
              <a:rPr lang="en-US" sz="2000" dirty="0" err="1">
                <a:solidFill>
                  <a:srgbClr val="FF4500"/>
                </a:solidFill>
                <a:latin typeface="Lucida Console" panose="020B0609040504020204" pitchFamily="49" charset="0"/>
              </a:rPr>
              <a:t>GUIRS</a:t>
            </a:r>
            <a:r>
              <a:rPr lang="en-US" sz="2000" dirty="0" err="1">
                <a:solidFill>
                  <a:srgbClr val="D3D3D3"/>
                </a:solidFill>
                <a:latin typeface="Lucida Console" panose="020B0609040504020204" pitchFamily="49" charset="0"/>
              </a:rPr>
              <a:t>.</a:t>
            </a:r>
            <a:r>
              <a:rPr lang="en-US" sz="2000" dirty="0" err="1">
                <a:solidFill>
                  <a:srgbClr val="F5F5F5"/>
                </a:solidFill>
                <a:latin typeface="Lucida Console" panose="020B0609040504020204" pitchFamily="49" charset="0"/>
              </a:rPr>
              <a:t>runspace</a:t>
            </a:r>
            <a:endParaRPr lang="en-US" sz="2000" dirty="0">
              <a:solidFill>
                <a:srgbClr val="F5F5F5"/>
              </a:solidFill>
              <a:latin typeface="Lucida Console" panose="020B0609040504020204" pitchFamily="49" charset="0"/>
            </a:endParaRPr>
          </a:p>
          <a:p>
            <a:r>
              <a:rPr lang="en-US" sz="2000" dirty="0">
                <a:solidFill>
                  <a:srgbClr val="F5F5F5"/>
                </a:solidFill>
                <a:latin typeface="Lucida Console" panose="020B0609040504020204" pitchFamily="49" charset="0"/>
              </a:rPr>
              <a:t>  </a:t>
            </a:r>
          </a:p>
          <a:p>
            <a:r>
              <a:rPr lang="en-US" sz="2000" dirty="0">
                <a:solidFill>
                  <a:srgbClr val="FF4500"/>
                </a:solidFill>
                <a:latin typeface="Lucida Console" panose="020B0609040504020204" pitchFamily="49" charset="0"/>
              </a:rPr>
              <a:t>$</a:t>
            </a:r>
            <a:r>
              <a:rPr lang="en-US" sz="2000" dirty="0" err="1">
                <a:solidFill>
                  <a:srgbClr val="FF4500"/>
                </a:solidFill>
                <a:latin typeface="Lucida Console" panose="020B0609040504020204" pitchFamily="49" charset="0"/>
              </a:rPr>
              <a:t>GUIRS</a:t>
            </a:r>
            <a:r>
              <a:rPr lang="en-US" sz="2000" dirty="0" err="1">
                <a:solidFill>
                  <a:srgbClr val="D3D3D3"/>
                </a:solidFill>
                <a:latin typeface="Lucida Console" panose="020B0609040504020204" pitchFamily="49" charset="0"/>
              </a:rPr>
              <a:t>.</a:t>
            </a:r>
            <a:r>
              <a:rPr lang="en-US" sz="2000" dirty="0" err="1">
                <a:solidFill>
                  <a:srgbClr val="F5F5F5"/>
                </a:solidFill>
                <a:latin typeface="Lucida Console" panose="020B0609040504020204" pitchFamily="49" charset="0"/>
              </a:rPr>
              <a:t>Handle</a:t>
            </a:r>
            <a:r>
              <a:rPr lang="en-US" sz="2000" dirty="0">
                <a:solidFill>
                  <a:srgbClr val="F5F5F5"/>
                </a:solidFill>
                <a:latin typeface="Lucida Console" panose="020B0609040504020204" pitchFamily="49" charset="0"/>
              </a:rPr>
              <a:t> </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 </a:t>
            </a:r>
            <a:r>
              <a:rPr lang="en-US" sz="2000" dirty="0">
                <a:solidFill>
                  <a:srgbClr val="FF4500"/>
                </a:solidFill>
                <a:latin typeface="Lucida Console" panose="020B0609040504020204" pitchFamily="49" charset="0"/>
              </a:rPr>
              <a:t>$</a:t>
            </a:r>
            <a:r>
              <a:rPr lang="en-US" sz="2000" dirty="0" err="1">
                <a:solidFill>
                  <a:srgbClr val="FF4500"/>
                </a:solidFill>
                <a:latin typeface="Lucida Console" panose="020B0609040504020204" pitchFamily="49" charset="0"/>
              </a:rPr>
              <a:t>GUIRS</a:t>
            </a:r>
            <a:r>
              <a:rPr lang="en-US" sz="2000" dirty="0" err="1">
                <a:solidFill>
                  <a:srgbClr val="D3D3D3"/>
                </a:solidFill>
                <a:latin typeface="Lucida Console" panose="020B0609040504020204" pitchFamily="49" charset="0"/>
              </a:rPr>
              <a:t>.</a:t>
            </a:r>
            <a:r>
              <a:rPr lang="en-US" sz="2000" dirty="0" err="1">
                <a:solidFill>
                  <a:srgbClr val="F5F5F5"/>
                </a:solidFill>
                <a:latin typeface="Lucida Console" panose="020B0609040504020204" pitchFamily="49" charset="0"/>
              </a:rPr>
              <a:t>psCmd</a:t>
            </a:r>
            <a:r>
              <a:rPr lang="en-US" sz="2000" dirty="0" err="1">
                <a:solidFill>
                  <a:srgbClr val="D3D3D3"/>
                </a:solidFill>
                <a:latin typeface="Lucida Console" panose="020B0609040504020204" pitchFamily="49" charset="0"/>
              </a:rPr>
              <a:t>.</a:t>
            </a:r>
            <a:r>
              <a:rPr lang="en-US" sz="2000" dirty="0" err="1">
                <a:solidFill>
                  <a:srgbClr val="F5F5F5"/>
                </a:solidFill>
                <a:latin typeface="Lucida Console" panose="020B0609040504020204" pitchFamily="49" charset="0"/>
              </a:rPr>
              <a:t>AddScript</a:t>
            </a:r>
            <a:r>
              <a:rPr lang="en-US" sz="2000" dirty="0">
                <a:solidFill>
                  <a:srgbClr val="F5F5F5"/>
                </a:solidFill>
                <a:latin typeface="Lucida Console" panose="020B0609040504020204" pitchFamily="49" charset="0"/>
              </a:rPr>
              <a:t>({......})</a:t>
            </a:r>
            <a:r>
              <a:rPr lang="en-US" sz="2000" dirty="0">
                <a:solidFill>
                  <a:srgbClr val="D3D3D3"/>
                </a:solidFill>
                <a:latin typeface="Lucida Console" panose="020B0609040504020204" pitchFamily="49" charset="0"/>
              </a:rPr>
              <a:t>.</a:t>
            </a:r>
            <a:r>
              <a:rPr lang="en-US" sz="2000" dirty="0" err="1">
                <a:solidFill>
                  <a:srgbClr val="F5F5F5"/>
                </a:solidFill>
                <a:latin typeface="Lucida Console" panose="020B0609040504020204" pitchFamily="49" charset="0"/>
              </a:rPr>
              <a:t>BeginInvoke</a:t>
            </a:r>
            <a:r>
              <a:rPr lang="en-US" sz="2000" dirty="0">
                <a:solidFill>
                  <a:srgbClr val="F5F5F5"/>
                </a:solidFill>
                <a:latin typeface="Lucida Console" panose="020B0609040504020204" pitchFamily="49" charset="0"/>
              </a:rPr>
              <a:t>()</a:t>
            </a:r>
          </a:p>
        </p:txBody>
      </p:sp>
      <p:sp>
        <p:nvSpPr>
          <p:cNvPr id="4" name="Speech Bubble: Rectangle 3">
            <a:extLst>
              <a:ext uri="{FF2B5EF4-FFF2-40B4-BE49-F238E27FC236}">
                <a16:creationId xmlns:a16="http://schemas.microsoft.com/office/drawing/2014/main" id="{80BBCA57-7579-44D5-BB4C-634BA538673A}"/>
              </a:ext>
            </a:extLst>
          </p:cNvPr>
          <p:cNvSpPr/>
          <p:nvPr/>
        </p:nvSpPr>
        <p:spPr bwMode="auto">
          <a:xfrm>
            <a:off x="7315200" y="6227763"/>
            <a:ext cx="3200400" cy="530165"/>
          </a:xfrm>
          <a:prstGeom prst="wedgeRectCallout">
            <a:avLst>
              <a:gd name="adj1" fmla="val -52989"/>
              <a:gd name="adj2" fmla="val -93163"/>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WPF code goes here</a:t>
            </a:r>
          </a:p>
        </p:txBody>
      </p:sp>
      <p:sp>
        <p:nvSpPr>
          <p:cNvPr id="6" name="Speech Bubble: Rectangle 5">
            <a:extLst>
              <a:ext uri="{FF2B5EF4-FFF2-40B4-BE49-F238E27FC236}">
                <a16:creationId xmlns:a16="http://schemas.microsoft.com/office/drawing/2014/main" id="{D24F5834-D337-40F9-86F3-1B5B15958B00}"/>
              </a:ext>
            </a:extLst>
          </p:cNvPr>
          <p:cNvSpPr/>
          <p:nvPr/>
        </p:nvSpPr>
        <p:spPr bwMode="auto">
          <a:xfrm>
            <a:off x="9680501" y="4800600"/>
            <a:ext cx="2206699" cy="762000"/>
          </a:xfrm>
          <a:prstGeom prst="wedgeRectCallout">
            <a:avLst>
              <a:gd name="adj1" fmla="val -27815"/>
              <a:gd name="adj2" fmla="val 80157"/>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Start </a:t>
            </a:r>
            <a:r>
              <a:rPr lang="en-US" sz="2000" dirty="0" err="1">
                <a:gradFill>
                  <a:gsLst>
                    <a:gs pos="0">
                      <a:srgbClr val="FFFFFF"/>
                    </a:gs>
                    <a:gs pos="100000">
                      <a:srgbClr val="FFFFFF"/>
                    </a:gs>
                  </a:gsLst>
                  <a:lin ang="5400000" scaled="0"/>
                </a:gradFill>
                <a:ea typeface="Segoe UI" pitchFamily="34" charset="0"/>
                <a:cs typeface="Segoe UI" pitchFamily="34" charset="0"/>
              </a:rPr>
              <a:t>Runspace</a:t>
            </a:r>
            <a:r>
              <a:rPr lang="en-US" sz="2000" dirty="0">
                <a:gradFill>
                  <a:gsLst>
                    <a:gs pos="0">
                      <a:srgbClr val="FFFFFF"/>
                    </a:gs>
                    <a:gs pos="100000">
                      <a:srgbClr val="FFFFFF"/>
                    </a:gs>
                  </a:gsLst>
                  <a:lin ang="5400000" scaled="0"/>
                </a:gradFill>
                <a:ea typeface="Segoe UI" pitchFamily="34" charset="0"/>
                <a:cs typeface="Segoe UI" pitchFamily="34" charset="0"/>
              </a:rPr>
              <a:t> Async</a:t>
            </a:r>
          </a:p>
        </p:txBody>
      </p:sp>
    </p:spTree>
    <p:custDataLst>
      <p:tags r:id="rId1"/>
    </p:custDataLst>
    <p:extLst>
      <p:ext uri="{BB962C8B-B14F-4D97-AF65-F5344CB8AC3E}">
        <p14:creationId xmlns:p14="http://schemas.microsoft.com/office/powerpoint/2010/main" val="1115799198"/>
      </p:ext>
    </p:extLst>
  </p:cSld>
  <p:clrMapOvr>
    <a:masterClrMapping/>
  </p:clrMapOvr>
  <p:transition spd="slow"/>
</p:sld>
</file>

<file path=ppt/slides/slide6.xml><?xml version="1.0" encoding="utf-8"?>
<p:sld xmlns:a16="http://schemas.microsoft.com/office/drawing/2014/main" xmlns:adec="http://schemas.microsoft.com/office/drawing/2017/decorative"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0E84FF2-257C-4392-B779-D9D02C0B9FB2}"/>
              </a:ext>
            </a:extLst>
          </p:cNvPr>
          <p:cNvSpPr>
            <a:spLocks noGrp="1"/>
          </p:cNvSpPr>
          <p:nvPr>
            <p:ph type="title"/>
          </p:nvPr>
        </p:nvSpPr>
        <p:spPr>
          <a:prstGeom prst="rect">
            <a:avLst/>
          </a:prstGeom>
          <a:solidFill>
            <a:schemeClr val="bg1"/>
          </a:solidFill>
          <a:ln>
            <a:noFill/>
          </a:ln>
        </p:spPr>
        <p:txBody>
          <a:bodyPr wrap="square" anchor="t">
            <a:normAutofit/>
          </a:bodyPr>
          <a:lstStyle/>
          <a:p>
            <a:r>
              <a:rPr lang="en-US"/>
              <a:t>Why Use WPF in PowerShell</a:t>
            </a:r>
            <a:endParaRPr lang="en-US" dirty="0"/>
          </a:p>
        </p:txBody>
      </p:sp>
      <p:graphicFrame>
        <p:nvGraphicFramePr>
          <p:cNvPr id="5" name="Text Placeholder 1">
            <a:extLst>
              <a:ext uri="{FF2B5EF4-FFF2-40B4-BE49-F238E27FC236}">
                <a16:creationId xmlns:a16="http://schemas.microsoft.com/office/drawing/2014/main" id="{B92DE62B-2501-4EEC-8159-9E0F350E3516}"/>
              </a:ext>
              <a:ext uri="{C183D7F6-B498-43B3-948B-1728B52AA6E4}">
                <adec:decorative xmlns:adec="http://schemas.microsoft.com/office/drawing/2017/decorative" val="1"/>
              </a:ext>
            </a:extLst>
          </p:cNvPr>
          <p:cNvGraphicFramePr/>
          <p:nvPr>
            <p:extLst>
              <p:ext uri="{D42A27DB-BD31-4B8C-83A1-F6EECF244321}">
                <p14:modId xmlns:p14="http://schemas.microsoft.com/office/powerpoint/2010/main" val="1465635375"/>
              </p:ext>
            </p:extLst>
          </p:nvPr>
        </p:nvGraphicFramePr>
        <p:xfrm>
          <a:off x="655638" y="1408114"/>
          <a:ext cx="10880726" cy="48196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4109296172"/>
      </p:ext>
    </p:extLst>
  </p:cSld>
  <p:clrMapOvr>
    <a:masterClrMapping/>
  </p:clrMapOvr>
  <p:transition spd="slow"/>
</p:sld>
</file>

<file path=ppt/slides/slide60.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dirty="0"/>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dirty="0"/>
              <a:t>Advanced Techniques</a:t>
            </a:r>
          </a:p>
        </p:txBody>
      </p:sp>
      <p:pic>
        <p:nvPicPr>
          <p:cNvPr id="5" name="Demo 01" descr="A person standing in front of a screen.">
            <a:extLst>
              <a:ext uri="{FF2B5EF4-FFF2-40B4-BE49-F238E27FC236}">
                <a16:creationId xmlns:a16="http://schemas.microsoft.com/office/drawing/2014/main" id="{3E5761E0-276B-4F50-97EA-48791B947DDE}"/>
              </a:ext>
            </a:extLst>
          </p:cNvPr>
          <p:cNvPicPr>
            <a:picLocks noGrp="1" noChangeAspect="1"/>
          </p:cNvPicPr>
          <p:nvPr>
            <p:ph type="pic" sz="quarter" idx="15"/>
            <p:custDataLst>
              <p:tags r:id="rId2"/>
            </p:custDataLst>
          </p:nvPr>
        </p:nvPicPr>
        <p:blipFill>
          <a:blip r:embed="rId5" cstate="email">
            <a:extLst>
              <a:ext uri="{28A0092B-C50C-407E-A947-70E740481C1C}">
                <a14:useLocalDpi xmlns:a14="http://schemas.microsoft.com/office/drawing/2010/main"/>
              </a:ext>
            </a:extLst>
          </a:blip>
          <a:srcRect t="5543" b="5543"/>
          <a:stretch>
            <a:fillRect/>
          </a:stretch>
        </p:blipFill>
        <p:spPr>
          <a:prstGeom prst="rect">
            <a:avLst/>
          </a:prstGeom>
        </p:spPr>
      </p:pic>
    </p:spTree>
    <p:custDataLst>
      <p:tags r:id="rId1"/>
    </p:custDataLst>
    <p:extLst>
      <p:ext uri="{BB962C8B-B14F-4D97-AF65-F5344CB8AC3E}">
        <p14:creationId xmlns:p14="http://schemas.microsoft.com/office/powerpoint/2010/main" val="3910888359"/>
      </p:ext>
    </p:extLst>
  </p:cSld>
  <p:clrMapOvr>
    <a:masterClrMapping/>
  </p:clrMapOvr>
  <p:transition spd="slow"/>
</p:sld>
</file>

<file path=ppt/slides/slide61.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dirty="0"/>
              <a:t>Questions?</a:t>
            </a:r>
          </a:p>
        </p:txBody>
      </p:sp>
      <p:sp>
        <p:nvSpPr>
          <p:cNvPr id="15" name="Text Placeholder 14">
            <a:extLst>
              <a:ext uri="{FF2B5EF4-FFF2-40B4-BE49-F238E27FC236}">
                <a16:creationId xmlns:a16="http://schemas.microsoft.com/office/drawing/2014/main" id="{6DAA8F88-5BE5-4DEB-B8E1-CCA52313CEB8}"/>
              </a:ext>
            </a:extLst>
          </p:cNvPr>
          <p:cNvSpPr>
            <a:spLocks noGrp="1"/>
          </p:cNvSpPr>
          <p:nvPr>
            <p:ph type="body" sz="quarter" idx="10"/>
          </p:nvPr>
        </p:nvSpPr>
        <p:spPr/>
        <p:txBody>
          <a:bodyPr/>
          <a:lstStyle/>
          <a:p>
            <a:endParaRPr lang="en-US" dirty="0"/>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prstGeom prst="rect">
            <a:avLst/>
          </a:prstGeom>
        </p:spPr>
      </p:pic>
    </p:spTree>
    <p:custDataLst>
      <p:tags r:id="rId1"/>
    </p:custDataLst>
    <p:extLst>
      <p:ext uri="{BB962C8B-B14F-4D97-AF65-F5344CB8AC3E}">
        <p14:creationId xmlns:p14="http://schemas.microsoft.com/office/powerpoint/2010/main" val="1692881300"/>
      </p:ext>
    </p:extLst>
  </p:cSld>
  <p:clrMapOvr>
    <a:masterClrMapping/>
  </p:clrMapOvr>
  <p:transition spd="slow"/>
</p:sld>
</file>

<file path=ppt/slides/slide62.xml><?xml version="1.0" encoding="utf-8"?>
<p:sld xmlns:a16="http://schemas.microsoft.com/office/drawing/2014/main"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7B38C-8413-4861-A4F5-7DF656AEAD0D}"/>
              </a:ext>
            </a:extLst>
          </p:cNvPr>
          <p:cNvSpPr>
            <a:spLocks noGrp="1"/>
          </p:cNvSpPr>
          <p:nvPr>
            <p:ph type="title"/>
          </p:nvPr>
        </p:nvSpPr>
        <p:spPr/>
        <p:txBody>
          <a:bodyPr/>
          <a:lstStyle/>
          <a:p>
            <a:r>
              <a:rPr lang="en-US" dirty="0"/>
              <a:t>PowerShell Graphical User Interfaces</a:t>
            </a:r>
          </a:p>
        </p:txBody>
      </p:sp>
      <p:sp>
        <p:nvSpPr>
          <p:cNvPr id="3" name="Text Placeholder 2">
            <a:extLst>
              <a:ext uri="{FF2B5EF4-FFF2-40B4-BE49-F238E27FC236}">
                <a16:creationId xmlns:a16="http://schemas.microsoft.com/office/drawing/2014/main" id="{4897B8F8-26DF-42FB-ACB0-59929F1C2344}"/>
              </a:ext>
            </a:extLst>
          </p:cNvPr>
          <p:cNvSpPr>
            <a:spLocks noGrp="1"/>
          </p:cNvSpPr>
          <p:nvPr>
            <p:ph type="body" sz="quarter" idx="10"/>
          </p:nvPr>
        </p:nvSpPr>
        <p:spPr/>
        <p:txBody>
          <a:bodyPr/>
          <a:lstStyle/>
          <a:p>
            <a:endParaRPr lang="en-US" dirty="0"/>
          </a:p>
        </p:txBody>
      </p:sp>
      <p:sp>
        <p:nvSpPr>
          <p:cNvPr id="4" name="Picture Placeholder 3">
            <a:extLst>
              <a:ext uri="{FF2B5EF4-FFF2-40B4-BE49-F238E27FC236}">
                <a16:creationId xmlns:a16="http://schemas.microsoft.com/office/drawing/2014/main" id="{688E0F76-248A-45EA-81A0-6E6C546B8835}"/>
              </a:ext>
              <a:ext uri="{C183D7F6-B498-43B3-948B-1728B52AA6E4}">
                <adec:decorative xmlns:adec="http://schemas.microsoft.com/office/drawing/2017/decorative" val="1"/>
              </a:ext>
            </a:extLst>
          </p:cNvPr>
          <p:cNvSpPr>
            <a:spLocks noGrp="1"/>
          </p:cNvSpPr>
          <p:nvPr>
            <p:ph type="pic" sz="quarter" idx="15"/>
          </p:nvPr>
        </p:nvSpPr>
        <p:spPr/>
      </p:sp>
      <p:pic>
        <p:nvPicPr>
          <p:cNvPr id="7" name="Lab">
            <a:extLst>
              <a:ext uri="{FF2B5EF4-FFF2-40B4-BE49-F238E27FC236}">
                <a16:creationId xmlns:a16="http://schemas.microsoft.com/office/drawing/2014/main" id="{76566A92-4C2E-4A75-AC88-04F49267A8C1}"/>
              </a:ext>
              <a:ext uri="{C183D7F6-B498-43B3-948B-1728B52AA6E4}">
                <adec:decorative xmlns:adec="http://schemas.microsoft.com/office/drawing/2017/decorative" val="1"/>
              </a:ext>
            </a:extLst>
          </p:cNvPr>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7479068" y="1006033"/>
            <a:ext cx="2567228" cy="4959305"/>
          </a:xfrm>
          <a:prstGeom prst="rect">
            <a:avLst/>
          </a:prstGeom>
        </p:spPr>
      </p:pic>
    </p:spTree>
    <p:custDataLst>
      <p:tags r:id="rId1"/>
    </p:custDataLst>
    <p:extLst>
      <p:ext uri="{BB962C8B-B14F-4D97-AF65-F5344CB8AC3E}">
        <p14:creationId xmlns:p14="http://schemas.microsoft.com/office/powerpoint/2010/main" val="2042387426"/>
      </p:ext>
    </p:extLst>
  </p:cSld>
  <p:clrMapOvr>
    <a:masterClrMapping/>
  </p:clrMapOvr>
  <p:transition spd="slow"/>
</p:sld>
</file>

<file path=ppt/slides/slide63.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HIDDEN - Slide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B5B00-DC84-4AB5-82AF-5C975E540C0B}"/>
              </a:ext>
            </a:extLst>
          </p:cNvPr>
          <p:cNvSpPr>
            <a:spLocks noGrp="1"/>
          </p:cNvSpPr>
          <p:nvPr>
            <p:ph type="title" idx="4294967295"/>
          </p:nvPr>
        </p:nvSpPr>
        <p:spPr>
          <a:xfrm>
            <a:off x="536575" y="288925"/>
            <a:ext cx="11655425" cy="900113"/>
          </a:xfrm>
        </p:spPr>
        <p:txBody>
          <a:bodyPr/>
          <a:lstStyle/>
          <a:p>
            <a:r>
              <a:rPr lang="en-US" dirty="0">
                <a:noFill/>
              </a:rPr>
              <a:t>Microsoft</a:t>
            </a:r>
          </a:p>
        </p:txBody>
      </p:sp>
    </p:spTree>
    <p:custDataLst>
      <p:tags r:id="rId1"/>
    </p:custDataLst>
    <p:extLst>
      <p:ext uri="{BB962C8B-B14F-4D97-AF65-F5344CB8AC3E}">
        <p14:creationId xmlns:p14="http://schemas.microsoft.com/office/powerpoint/2010/main" val="3850366218"/>
      </p:ext>
    </p:extLst>
  </p:cSld>
  <p:clrMapOvr>
    <a:masterClrMapping/>
  </p:clrMapOvr>
  <p:transition spd="slow"/>
</p:sld>
</file>

<file path=ppt/slides/slide7.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FED2B8-5110-4687-8749-CCEFC9D373F0}"/>
              </a:ext>
            </a:extLst>
          </p:cNvPr>
          <p:cNvSpPr>
            <a:spLocks noGrp="1"/>
          </p:cNvSpPr>
          <p:nvPr>
            <p:ph type="title"/>
          </p:nvPr>
        </p:nvSpPr>
        <p:spPr/>
        <p:txBody>
          <a:bodyPr/>
          <a:lstStyle/>
          <a:p>
            <a:r>
              <a:rPr lang="en-US" dirty="0"/>
              <a:t>Tools to create XAML code (continued)</a:t>
            </a:r>
          </a:p>
        </p:txBody>
      </p:sp>
      <p:sp>
        <p:nvSpPr>
          <p:cNvPr id="2" name="Text Placeholder 1">
            <a:extLst>
              <a:ext uri="{FF2B5EF4-FFF2-40B4-BE49-F238E27FC236}">
                <a16:creationId xmlns:a16="http://schemas.microsoft.com/office/drawing/2014/main" id="{3E58D1F6-6618-49DC-B041-DB5A8241301E}"/>
              </a:ext>
            </a:extLst>
          </p:cNvPr>
          <p:cNvSpPr>
            <a:spLocks noGrp="1"/>
          </p:cNvSpPr>
          <p:nvPr>
            <p:ph type="subTitle" idx="1"/>
          </p:nvPr>
        </p:nvSpPr>
        <p:spPr/>
        <p:txBody>
          <a:bodyPr/>
          <a:lstStyle/>
          <a:p>
            <a:pPr marL="0" indent="0">
              <a:buNone/>
            </a:pPr>
            <a:r>
              <a:rPr lang="en-US" dirty="0"/>
              <a:t>Visual Studio with C# </a:t>
            </a:r>
            <a:r>
              <a:rPr lang="en-US"/>
              <a:t>WPF template</a:t>
            </a:r>
            <a:endParaRPr lang="en-US" dirty="0"/>
          </a:p>
        </p:txBody>
      </p:sp>
      <p:pic>
        <p:nvPicPr>
          <p:cNvPr id="5" name="Picture 4" descr="Screenshot Visual Studio">
            <a:extLst>
              <a:ext uri="{FF2B5EF4-FFF2-40B4-BE49-F238E27FC236}">
                <a16:creationId xmlns:a16="http://schemas.microsoft.com/office/drawing/2014/main" id="{9F70EF15-9AAD-4F5D-8FBC-974B3966CADB}"/>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200386" y="1408111"/>
            <a:ext cx="9791228" cy="4819652"/>
          </a:xfrm>
          <a:prstGeom prst="rect">
            <a:avLst/>
          </a:prstGeom>
        </p:spPr>
      </p:pic>
    </p:spTree>
    <p:custDataLst>
      <p:tags r:id="rId1"/>
    </p:custDataLst>
    <p:extLst>
      <p:ext uri="{BB962C8B-B14F-4D97-AF65-F5344CB8AC3E}">
        <p14:creationId xmlns:p14="http://schemas.microsoft.com/office/powerpoint/2010/main" val="1954043941"/>
      </p:ext>
    </p:extLst>
  </p:cSld>
  <p:clrMapOvr>
    <a:masterClrMapping/>
  </p:clrMapOvr>
  <p:transition spd="slow"/>
</p:sld>
</file>

<file path=ppt/slides/slide8.xml><?xml version="1.0" encoding="utf-8"?>
<p:sld xmlns:a16="http://schemas.microsoft.com/office/drawing/2014/main"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FED2B8-5110-4687-8749-CCEFC9D373F0}"/>
              </a:ext>
            </a:extLst>
          </p:cNvPr>
          <p:cNvSpPr>
            <a:spLocks noGrp="1"/>
          </p:cNvSpPr>
          <p:nvPr>
            <p:ph type="title"/>
          </p:nvPr>
        </p:nvSpPr>
        <p:spPr/>
        <p:txBody>
          <a:bodyPr/>
          <a:lstStyle/>
          <a:p>
            <a:r>
              <a:rPr lang="en-US"/>
              <a:t>Tools to create XAML code</a:t>
            </a:r>
            <a:endParaRPr lang="en-US" dirty="0"/>
          </a:p>
        </p:txBody>
      </p:sp>
      <p:sp>
        <p:nvSpPr>
          <p:cNvPr id="2" name="Text Placeholder 1">
            <a:extLst>
              <a:ext uri="{FF2B5EF4-FFF2-40B4-BE49-F238E27FC236}">
                <a16:creationId xmlns:a16="http://schemas.microsoft.com/office/drawing/2014/main" id="{3E58D1F6-6618-49DC-B041-DB5A8241301E}"/>
              </a:ext>
            </a:extLst>
          </p:cNvPr>
          <p:cNvSpPr>
            <a:spLocks noGrp="1"/>
          </p:cNvSpPr>
          <p:nvPr>
            <p:ph type="subTitle" idx="1"/>
          </p:nvPr>
        </p:nvSpPr>
        <p:spPr/>
        <p:txBody>
          <a:bodyPr/>
          <a:lstStyle/>
          <a:p>
            <a:pPr marL="0" indent="0">
              <a:buNone/>
            </a:pPr>
            <a:r>
              <a:rPr lang="en-US" dirty="0"/>
              <a:t>XAML Studio UWP app</a:t>
            </a:r>
          </a:p>
          <a:p>
            <a:pPr marL="0" indent="0">
              <a:buNone/>
            </a:pPr>
            <a:endParaRPr lang="en-US" dirty="0"/>
          </a:p>
        </p:txBody>
      </p:sp>
      <p:pic>
        <p:nvPicPr>
          <p:cNvPr id="6" name="Picture Placeholder 6">
            <a:extLst>
              <a:ext uri="{FF2B5EF4-FFF2-40B4-BE49-F238E27FC236}">
                <a16:creationId xmlns:a16="http://schemas.microsoft.com/office/drawing/2014/main" id="{286F04FF-C276-44E8-98C6-E6DAAEFF031F}"/>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a:ext>
            </a:extLst>
          </a:blip>
          <a:srcRect/>
          <a:stretch>
            <a:fillRect/>
          </a:stretch>
        </p:blipFill>
        <p:spPr>
          <a:xfrm>
            <a:off x="2514512" y="1408113"/>
            <a:ext cx="7162975" cy="4819650"/>
          </a:xfrm>
          <a:prstGeom prst="rect">
            <a:avLst/>
          </a:prstGeom>
        </p:spPr>
      </p:pic>
    </p:spTree>
    <p:custDataLst>
      <p:tags r:id="rId1"/>
    </p:custDataLst>
    <p:extLst>
      <p:ext uri="{BB962C8B-B14F-4D97-AF65-F5344CB8AC3E}">
        <p14:creationId xmlns:p14="http://schemas.microsoft.com/office/powerpoint/2010/main" val="160840770"/>
      </p:ext>
    </p:extLst>
  </p:cSld>
  <p:clrMapOvr>
    <a:masterClrMapping/>
  </p:clrMapOvr>
  <p:transition spd="slow"/>
</p:sld>
</file>

<file path=ppt/slides/slide9.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dirty="0"/>
              <a:t>Questions?</a:t>
            </a:r>
          </a:p>
        </p:txBody>
      </p:sp>
      <p:sp>
        <p:nvSpPr>
          <p:cNvPr id="15" name="Text Placeholder 14">
            <a:extLst>
              <a:ext uri="{FF2B5EF4-FFF2-40B4-BE49-F238E27FC236}">
                <a16:creationId xmlns:a16="http://schemas.microsoft.com/office/drawing/2014/main" id="{6DAA8F88-5BE5-4DEB-B8E1-CCA52313CEB8}"/>
              </a:ext>
            </a:extLst>
          </p:cNvPr>
          <p:cNvSpPr>
            <a:spLocks noGrp="1"/>
          </p:cNvSpPr>
          <p:nvPr>
            <p:ph type="body" sz="quarter" idx="10"/>
          </p:nvPr>
        </p:nvSpPr>
        <p:spPr/>
        <p:txBody>
          <a:bodyPr/>
          <a:lstStyle/>
          <a:p>
            <a:endParaRPr lang="en-US" dirty="0"/>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prstGeom prst="rect">
            <a:avLst/>
          </a:prstGeom>
        </p:spPr>
      </p:pic>
    </p:spTree>
    <p:custDataLst>
      <p:tags r:id="rId1"/>
    </p:custDataLst>
    <p:extLst>
      <p:ext uri="{BB962C8B-B14F-4D97-AF65-F5344CB8AC3E}">
        <p14:creationId xmlns:p14="http://schemas.microsoft.com/office/powerpoint/2010/main" val="1655408650"/>
      </p:ext>
    </p:extLst>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MIO_NATIVESECTIONS_V2" val="﻿&lt;?xml version=&quot;1.0&quot; encoding=&quot;utf-8&quot;?&gt;&lt;ArrayOfNativeSection xmlns:xsi=&quot;http://www.w3.org/2001/XMLSchema-instance&quot; xmlns:xsd=&quot;http://www.w3.org/2001/XMLSchema&quot;&gt;&lt;NativeSection&gt;&lt;SectionId&gt;{76457832-FE9F-4484-96F1-3A79F5F1BD44}&lt;/SectionId&gt;&lt;Name&gt;WorkshoppLUS - Windows PowerShell: Tool Building&lt;/Name&gt;&lt;SlidesCount&gt;3&lt;/SlidesCount&gt;&lt;SlideGuids /&gt;&lt;/NativeSection&gt;&lt;NativeSection&gt;&lt;SectionId&gt;{9344E5D5-73E2-42C3-AD3D-BE77B2EF0E21}&lt;/SectionId&gt;&lt;Name&gt;Windows Presentation Framework Introduction&lt;/Name&gt;&lt;SlidesCount&gt;6&lt;/SlidesCount&gt;&lt;SlideGuids /&gt;&lt;/NativeSection&gt;&lt;NativeSection&gt;&lt;SectionId&gt;{11C138CB-6755-45EE-81E8-C4A63B798C05}&lt;/SectionId&gt;&lt;Name&gt;Introduction to Visual Studio&lt;/Name&gt;&lt;SlidesCount&gt;10&lt;/SlidesCount&gt;&lt;SlideGuids /&gt;&lt;/NativeSection&gt;&lt;NativeSection&gt;&lt;SectionId&gt;{79C85452-472E-4756-B4CD-CDE891C91F75}&lt;/SectionId&gt;&lt;Name&gt;Graphical User Interface Design&lt;/Name&gt;&lt;SlidesCount&gt;9&lt;/SlidesCount&gt;&lt;SlideGuids /&gt;&lt;/NativeSection&gt;&lt;NativeSection&gt;&lt;SectionId&gt;{B46C13D4-1F8E-47B8-BBC2-5A39CAD22BE6}&lt;/SectionId&gt;&lt;Name&gt;Your first GUI&lt;/Name&gt;&lt;SlidesCount&gt;8&lt;/SlidesCount&gt;&lt;SlideGuids /&gt;&lt;/NativeSection&gt;&lt;NativeSection&gt;&lt;SectionId&gt;{E31CC2E4-E33A-4CDD-9628-E4C82431146E}&lt;/SectionId&gt;&lt;Name&gt;Advanced GUI Design&lt;/Name&gt;&lt;SlidesCount&gt;5&lt;/SlidesCount&gt;&lt;SlideGuids /&gt;&lt;/NativeSection&gt;&lt;NativeSection&gt;&lt;SectionId&gt;{406BDCCF-1BEF-4B3E-A70A-2E77C55ED611}&lt;/SectionId&gt;&lt;Name&gt;Code Behind a Form&lt;/Name&gt;&lt;SlidesCount&gt;12&lt;/SlidesCount&gt;&lt;SlideGuids /&gt;&lt;/NativeSection&gt;&lt;NativeSection&gt;&lt;SectionId&gt;{8EF8E9EC-1FCF-4D7B-85AD-4D23D03D314D}&lt;/SectionId&gt;&lt;Name&gt;Advanced Techniques&lt;/Name&gt;&lt;SlidesCount&gt;8&lt;/SlidesCount&gt;&lt;SlideGuids /&gt;&lt;/NativeSection&gt;&lt;NativeSection&gt;&lt;SectionId&gt;{E08F81B2-EE4F-4ED6-8900-B6AA612CDEEB}&lt;/SectionId&gt;&lt;Name&gt;Lab: PowerShell Graphical User Interfaces&lt;/Name&gt;&lt;SlidesCount&gt;2&lt;/SlidesCount&gt;&lt;SlideGuids /&gt;&lt;/NativeSection&gt;&lt;/ArrayOfNativeSection&gt;"/>
  <p:tag name="MIO_EKGUID" val="4a60758b-550b-4ad4-ad4b-9cd2e5da13e6"/>
  <p:tag name="MIO_UPDATE" val="True"/>
  <p:tag name="MIO_VERSION" val="02.03.2020 12:29:14"/>
  <p:tag name="MIO_DBID" val="12B0C59E-2253-4124-A5E9-470ADF4CB168"/>
  <p:tag name="MIO_LASTDOWNLOADED" val="02.03.2020 14:03:08"/>
  <p:tag name="MIO_OBJECTNAME" val="M10 Create a GUI in PowerShell"/>
  <p:tag name="MIO_LASTEDITORNAME" val="Devid Treuling"/>
</p:tagLst>
</file>

<file path=ppt/tags/tag10.xml><?xml version="1.0" encoding="utf-8"?>
<p:tagLst xmlns:a="http://schemas.openxmlformats.org/drawingml/2006/main" xmlns:r="http://schemas.openxmlformats.org/officeDocument/2006/relationships" xmlns:p="http://schemas.openxmlformats.org/presentationml/2006/main">
  <p:tag name="MIO_GUID" val="59ce26dd-14bc-41ef-b5a9-19d033191fe9"/>
  <p:tag name="MIO_EKGUID" val="79610b40-7bc5-4aed-90f8-2b6d566aba16"/>
  <p:tag name="MIO_UPDATE" val="True"/>
  <p:tag name="MIO_VERSION" val="02.03.2020 12:29:06"/>
  <p:tag name="MIO_DBID" val="12b0c59e-2253-4124-a5e9-470adf4cb168"/>
  <p:tag name="MIO_LASTDOWNLOADED" val="02.03.2020 13:02:58"/>
  <p:tag name="MIO_OBJECTNAME" val="Windows Presentation Framework"/>
  <p:tag name="MIO_LASTEDITORNAME" val="Devid Treuling"/>
</p:tagLst>
</file>

<file path=ppt/tags/tag11.xml><?xml version="1.0" encoding="utf-8"?>
<p:tagLst xmlns:a="http://schemas.openxmlformats.org/drawingml/2006/main" xmlns:r="http://schemas.openxmlformats.org/officeDocument/2006/relationships" xmlns:p="http://schemas.openxmlformats.org/presentationml/2006/main">
  <p:tag name="MIO_GUID" val="a2137df9-8511-4607-b98d-2f357e2c2833"/>
  <p:tag name="MIO_EKGUID" val="dbdbd017-b0ab-4a17-a69d-6370409b3790"/>
  <p:tag name="MIO_UPDATE" val="True"/>
  <p:tag name="MIO_VERSION" val="02.03.2020 12:29:06"/>
  <p:tag name="MIO_DBID" val="12b0c59e-2253-4124-a5e9-470adf4cb168"/>
  <p:tag name="MIO_LASTDOWNLOADED" val="02.03.2020 13:02:58"/>
  <p:tag name="MIO_OBJECTNAME" val="Why Use WPF in PowerShell"/>
  <p:tag name="MIO_LASTEDITORNAME" val="Devid Treuling"/>
</p:tagLst>
</file>

<file path=ppt/tags/tag12.xml><?xml version="1.0" encoding="utf-8"?>
<p:tagLst xmlns:a="http://schemas.openxmlformats.org/drawingml/2006/main" xmlns:r="http://schemas.openxmlformats.org/officeDocument/2006/relationships" xmlns:p="http://schemas.openxmlformats.org/presentationml/2006/main">
  <p:tag name="MIO_GUID" val="2511a6a9-4954-44f4-be03-19f2eddb6901"/>
  <p:tag name="MIO_EKGUID" val="d0dab234-d292-41d4-b1a7-452575d58bb9"/>
  <p:tag name="MIO_UPDATE" val="True"/>
  <p:tag name="MIO_VERSION" val="02.03.2020 12:29:07"/>
  <p:tag name="MIO_DBID" val="12b0c59e-2253-4124-a5e9-470adf4cb168"/>
  <p:tag name="MIO_LASTDOWNLOADED" val="02.03.2020 13:02:58"/>
  <p:tag name="MIO_OBJECTNAME" val="Tools to create XAML code (continued)"/>
  <p:tag name="MIO_LASTEDITORNAME" val="Devid Treuling"/>
</p:tagLst>
</file>

<file path=ppt/tags/tag13.xml><?xml version="1.0" encoding="utf-8"?>
<p:tagLst xmlns:a="http://schemas.openxmlformats.org/drawingml/2006/main" xmlns:r="http://schemas.openxmlformats.org/officeDocument/2006/relationships" xmlns:p="http://schemas.openxmlformats.org/presentationml/2006/main">
  <p:tag name="MIO_GUID" val="a3d81908-17ac-42dd-a727-29e7bb0e5e91"/>
  <p:tag name="MIO_EKGUID" val="5e5a1974-48ee-4231-9874-9621f9270f5a"/>
  <p:tag name="MIO_UPDATE" val="True"/>
  <p:tag name="MIO_VERSION" val="02.03.2020 12:29:07"/>
  <p:tag name="MIO_DBID" val="12b0c59e-2253-4124-a5e9-470adf4cb168"/>
  <p:tag name="MIO_LASTDOWNLOADED" val="02.03.2020 13:02:58"/>
  <p:tag name="MIO_OBJECTNAME" val="Tools to create XAML code"/>
  <p:tag name="MIO_LASTEDITORNAME" val="Devid Treuling"/>
</p:tagLst>
</file>

<file path=ppt/tags/tag14.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2a9c79c3-865a-4fe6-a39a-0d7cecaff007"/>
  <p:tag name="MIO_UPDATE" val="True"/>
  <p:tag name="MIO_VERSION" val="02.03.2020 12:29:07"/>
  <p:tag name="MIO_DBID" val="12b0c59e-2253-4124-a5e9-470adf4cb168"/>
  <p:tag name="MIO_LASTDOWNLOADED" val="02.03.2020 13:02:59"/>
  <p:tag name="MIO_OBJECTNAME" val="Questions?"/>
  <p:tag name="MIO_LASTEDITORNAME" val="Devid Treuling"/>
</p:tagLst>
</file>

<file path=ppt/tags/tag15.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16.xml><?xml version="1.0" encoding="utf-8"?>
<p:tagLst xmlns:a="http://schemas.openxmlformats.org/drawingml/2006/main" xmlns:r="http://schemas.openxmlformats.org/officeDocument/2006/relationships" xmlns:p="http://schemas.openxmlformats.org/presentationml/2006/main">
  <p:tag name="MIO_GUID" val="e0cab70d-1926-4fdf-a571-97f04d3069bc"/>
  <p:tag name="MIO_EKGUID" val="8bd1b018-fd3c-4a24-a2ca-b9fc63bccca6"/>
  <p:tag name="MIO_UPDATE" val="True"/>
  <p:tag name="MIO_VERSION" val="02.03.2020 12:29:07"/>
  <p:tag name="MIO_DBID" val="12b0c59e-2253-4124-a5e9-470adf4cb168"/>
  <p:tag name="MIO_LASTDOWNLOADED" val="02.03.2020 13:02:59"/>
  <p:tag name="MIO_OBJECTNAME" val="Introduction to Visual Studio"/>
  <p:tag name="MIO_LASTEDITORNAME" val="Devid Treuling"/>
</p:tagLst>
</file>

<file path=ppt/tags/tag17.xml><?xml version="1.0" encoding="utf-8"?>
<p:tagLst xmlns:a="http://schemas.openxmlformats.org/drawingml/2006/main" xmlns:r="http://schemas.openxmlformats.org/officeDocument/2006/relationships" xmlns:p="http://schemas.openxmlformats.org/presentationml/2006/main">
  <p:tag name="MIO_GUID" val="f9e65055-7f71-4b40-83f2-93bfdf05ce52"/>
  <p:tag name="MIO_EKGUID" val="512c93b8-ec85-4132-914a-db36c5dbd63c"/>
  <p:tag name="MIO_UPDATE" val="True"/>
  <p:tag name="MIO_VERSION" val="02.03.2020 12:29:07"/>
  <p:tag name="MIO_DBID" val="12b0c59e-2253-4124-a5e9-470adf4cb168"/>
  <p:tag name="MIO_LASTDOWNLOADED" val="02.03.2020 13:02:59"/>
  <p:tag name="MIO_OBJECTNAME" val="Why Use Visual Studio for XAML?"/>
  <p:tag name="MIO_LASTEDITORNAME" val="Devid Treuling"/>
</p:tagLst>
</file>

<file path=ppt/tags/tag18.xml><?xml version="1.0" encoding="utf-8"?>
<p:tagLst xmlns:a="http://schemas.openxmlformats.org/drawingml/2006/main" xmlns:r="http://schemas.openxmlformats.org/officeDocument/2006/relationships" xmlns:p="http://schemas.openxmlformats.org/presentationml/2006/main">
  <p:tag name="MIO_GUID" val="9e86dc29-d7fd-4b7b-a737-9cad1ee8be1e"/>
  <p:tag name="MIO_EKGUID" val="f14b4573-794d-4a11-80f7-fe82e1d3a81a"/>
  <p:tag name="MIO_UPDATE" val="True"/>
  <p:tag name="MIO_VERSION" val="02.03.2020 12:29:07"/>
  <p:tag name="MIO_DBID" val="12b0c59e-2253-4124-a5e9-470adf4cb168"/>
  <p:tag name="MIO_LASTDOWNLOADED" val="02.03.2020 13:02:59"/>
  <p:tag name="MIO_OBJECTNAME" val="Visual Studio Editions"/>
  <p:tag name="MIO_LASTEDITORNAME" val="Devid Treuling"/>
</p:tagLst>
</file>

<file path=ppt/tags/tag19.xml><?xml version="1.0" encoding="utf-8"?>
<p:tagLst xmlns:a="http://schemas.openxmlformats.org/drawingml/2006/main" xmlns:r="http://schemas.openxmlformats.org/officeDocument/2006/relationships" xmlns:p="http://schemas.openxmlformats.org/presentationml/2006/main">
  <p:tag name="MIO_GUID" val="1452e984-412c-48af-9f42-c20bc5c9384d"/>
  <p:tag name="MIO_EKGUID" val="92f648fa-55ff-40c6-b333-4049a60196b0"/>
  <p:tag name="MIO_UPDATE" val="True"/>
  <p:tag name="MIO_VERSION" val="02.03.2020 12:29:07"/>
  <p:tag name="MIO_DBID" val="12b0c59e-2253-4124-a5e9-470adf4cb168"/>
  <p:tag name="MIO_LASTDOWNLOADED" val="02.03.2020 13:02:59"/>
  <p:tag name="MIO_OBJECTNAME" val="Visual Studio Versions"/>
  <p:tag name="MIO_LASTEDITORNAME" val="Devid Treuling"/>
</p:tagLst>
</file>

<file path=ppt/tags/tag2.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6effc138-af9f-443b-b131-e960561164b3"/>
  <p:tag name="MIO_UPDATE" val="True"/>
  <p:tag name="MIO_VERSION" val="30.09.2019 15:04:10"/>
  <p:tag name="MIO_DBID" val="12B0C59E-2253-4124-A5E9-470ADF4CB168"/>
  <p:tag name="MIO_LASTDOWNLOADED" val="24.10.2019 15:41:15"/>
  <p:tag name="MIO_OBJECTNAME" val="Dark Grey"/>
  <p:tag name="MIO_LASTEDITORNAME" val="Sinja Giese"/>
  <p:tag name="MIO_CDID" val="0abed30f-9490-41c0-b430-1d8e289568da"/>
</p:tagLst>
</file>

<file path=ppt/tags/tag20.xml><?xml version="1.0" encoding="utf-8"?>
<p:tagLst xmlns:a="http://schemas.openxmlformats.org/drawingml/2006/main" xmlns:r="http://schemas.openxmlformats.org/officeDocument/2006/relationships" xmlns:p="http://schemas.openxmlformats.org/presentationml/2006/main">
  <p:tag name="MIO_GUID" val="08bde4e5-1ee5-4704-844b-1faff87507b3"/>
  <p:tag name="MIO_EKGUID" val="9e3a96c9-4d9f-4361-b07a-77b646dffb2b"/>
  <p:tag name="MIO_UPDATE" val="True"/>
  <p:tag name="MIO_VERSION" val="02.03.2020 12:29:07"/>
  <p:tag name="MIO_DBID" val="12b0c59e-2253-4124-a5e9-470adf4cb168"/>
  <p:tag name="MIO_LASTDOWNLOADED" val="02.03.2020 13:02:59"/>
  <p:tag name="MIO_OBJECTNAME" val="VS Installation for XAML Requirements"/>
  <p:tag name="MIO_LASTEDITORNAME" val="Devid Treuling"/>
</p:tagLst>
</file>

<file path=ppt/tags/tag21.xml><?xml version="1.0" encoding="utf-8"?>
<p:tagLst xmlns:a="http://schemas.openxmlformats.org/drawingml/2006/main" xmlns:r="http://schemas.openxmlformats.org/officeDocument/2006/relationships" xmlns:p="http://schemas.openxmlformats.org/presentationml/2006/main">
  <p:tag name="MIO_GUID" val="3cb2d54a-dc2a-4c99-9d7e-69e837c69cad"/>
  <p:tag name="MIO_EKGUID" val="9b2f6f4f-d5c4-49be-a6b2-4ad57c94d192"/>
  <p:tag name="MIO_UPDATE" val="True"/>
  <p:tag name="MIO_VERSION" val="02.03.2020 12:29:07"/>
  <p:tag name="MIO_DBID" val="12b0c59e-2253-4124-a5e9-470adf4cb168"/>
  <p:tag name="MIO_LASTDOWNLOADED" val="02.03.2020 13:02:59"/>
  <p:tag name="MIO_OBJECTNAME" val="Creating a XAML project"/>
  <p:tag name="MIO_LASTEDITORNAME" val="Devid Treuling"/>
</p:tagLst>
</file>

<file path=ppt/tags/tag22.xml><?xml version="1.0" encoding="utf-8"?>
<p:tagLst xmlns:a="http://schemas.openxmlformats.org/drawingml/2006/main" xmlns:r="http://schemas.openxmlformats.org/officeDocument/2006/relationships" xmlns:p="http://schemas.openxmlformats.org/presentationml/2006/main">
  <p:tag name="MIO_GUID" val="0e22c353-13ae-4d4a-98f5-40b0f3b1d811"/>
  <p:tag name="MIO_EKGUID" val="1d16d6b3-41cb-4543-a74c-7ff9a5d17837"/>
  <p:tag name="MIO_UPDATE" val="True"/>
  <p:tag name="MIO_VERSION" val="02.03.2020 12:29:07"/>
  <p:tag name="MIO_DBID" val="12b0c59e-2253-4124-a5e9-470adf4cb168"/>
  <p:tag name="MIO_LASTDOWNLOADED" val="02.03.2020 13:02:59"/>
  <p:tag name="MIO_OBJECTNAME" val="Visual Studio Layout"/>
  <p:tag name="MIO_LASTEDITORNAME" val="Devid Treuling"/>
</p:tagLst>
</file>

<file path=ppt/tags/tag23.xml><?xml version="1.0" encoding="utf-8"?>
<p:tagLst xmlns:a="http://schemas.openxmlformats.org/drawingml/2006/main" xmlns:r="http://schemas.openxmlformats.org/officeDocument/2006/relationships" xmlns:p="http://schemas.openxmlformats.org/presentationml/2006/main">
  <p:tag name="MIO_GUID" val="73ffa27a-6905-43d5-9c3b-236b33ab5c28"/>
  <p:tag name="MIO_EKGUID" val="e78c395f-1235-4288-b35c-cf7c570c037e"/>
  <p:tag name="MIO_UPDATE" val="True"/>
  <p:tag name="MIO_VERSION" val="02.03.2020 12:29:07"/>
  <p:tag name="MIO_DBID" val="12b0c59e-2253-4124-a5e9-470adf4cb168"/>
  <p:tag name="MIO_LASTDOWNLOADED" val="02.03.2020 13:02:59"/>
  <p:tag name="MIO_OBJECTNAME" val="Visual Studio Layout  (continued)"/>
  <p:tag name="MIO_LASTEDITORNAME" val="Devid Treuling"/>
</p:tagLst>
</file>

<file path=ppt/tags/tag24.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9b059f27-637c-4f1d-8351-2096a288053b"/>
  <p:tag name="MIO_UPDATE" val="True"/>
  <p:tag name="MIO_VERSION" val="02.03.2020 12:29:07"/>
  <p:tag name="MIO_DBID" val="12b0c59e-2253-4124-a5e9-470adf4cb168"/>
  <p:tag name="MIO_LASTDOWNLOADED" val="02.03.2020 13:03:00"/>
  <p:tag name="MIO_OBJECTNAME" val="Demonstration"/>
  <p:tag name="MIO_LASTEDITORNAME" val="Devid Treuling"/>
</p:tagLst>
</file>

<file path=ppt/tags/tag25.xml><?xml version="1.0" encoding="utf-8"?>
<p:tagLst xmlns:a="http://schemas.openxmlformats.org/drawingml/2006/main" xmlns:r="http://schemas.openxmlformats.org/officeDocument/2006/relationships" xmlns:p="http://schemas.openxmlformats.org/presentationml/2006/main">
  <p:tag name="MIO_EKGUID" val="e57b3715-f015-4c7d-9eec-962d302a9633"/>
  <p:tag name="MIO_GUID" val="93a76f6a-6876-4b0f-b7ce-00ce9a700cc6"/>
  <p:tag name="MIO_UPDATE" val="True"/>
  <p:tag name="MIO_VERSION" val="20.09.2019 20:13:13"/>
  <p:tag name="MIO_DBID" val="12B0C59E-2253-4124-A5E9-470ADF4CB168"/>
  <p:tag name="MIO_LASTDOWNLOADED" val="13.12.2019 11:59:17"/>
  <p:tag name="MIO_OBJECTNAME" val="Demo 01"/>
  <p:tag name="MIO_LASTEDITORNAME" val="Devid Treuling"/>
</p:tagLst>
</file>

<file path=ppt/tags/tag26.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03718b0a-1246-4492-8f03-c78394e90427"/>
  <p:tag name="MIO_UPDATE" val="True"/>
  <p:tag name="MIO_VERSION" val="02.03.2020 12:29:08"/>
  <p:tag name="MIO_DBID" val="12b0c59e-2253-4124-a5e9-470adf4cb168"/>
  <p:tag name="MIO_LASTDOWNLOADED" val="02.03.2020 13:03:00"/>
  <p:tag name="MIO_OBJECTNAME" val="Questions? (2)"/>
  <p:tag name="MIO_LASTEDITORNAME" val="Devid Treuling"/>
</p:tagLst>
</file>

<file path=ppt/tags/tag27.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28.xml><?xml version="1.0" encoding="utf-8"?>
<p:tagLst xmlns:a="http://schemas.openxmlformats.org/drawingml/2006/main" xmlns:r="http://schemas.openxmlformats.org/officeDocument/2006/relationships" xmlns:p="http://schemas.openxmlformats.org/presentationml/2006/main">
  <p:tag name="MIO_GUID" val="9b7aae20-6851-4534-bcd6-190955ff0678"/>
  <p:tag name="MIO_EKGUID" val="366e31fb-21cb-46cf-9adb-d95c6e2f701e"/>
  <p:tag name="MIO_UPDATE" val="True"/>
  <p:tag name="MIO_VERSION" val="02.03.2020 12:29:08"/>
  <p:tag name="MIO_DBID" val="12b0c59e-2253-4124-a5e9-470adf4cb168"/>
  <p:tag name="MIO_LASTDOWNLOADED" val="02.03.2020 13:03:00"/>
  <p:tag name="MIO_OBJECTNAME" val="Graphical User Interface Design"/>
  <p:tag name="MIO_LASTEDITORNAME" val="Devid Treuling"/>
</p:tagLst>
</file>

<file path=ppt/tags/tag29.xml><?xml version="1.0" encoding="utf-8"?>
<p:tagLst xmlns:a="http://schemas.openxmlformats.org/drawingml/2006/main" xmlns:r="http://schemas.openxmlformats.org/officeDocument/2006/relationships" xmlns:p="http://schemas.openxmlformats.org/presentationml/2006/main">
  <p:tag name="MIO_GUID" val="6ed700c0-949b-4693-b580-47adfdad5a92"/>
  <p:tag name="MIO_EKGUID" val="c935979b-7a55-4fd7-80cf-d3196c110696"/>
  <p:tag name="MIO_UPDATE" val="True"/>
  <p:tag name="MIO_VERSION" val="02.03.2020 12:29:08"/>
  <p:tag name="MIO_DBID" val="12b0c59e-2253-4124-a5e9-470adf4cb168"/>
  <p:tag name="MIO_LASTDOWNLOADED" val="02.03.2020 13:03:00"/>
  <p:tag name="MIO_OBJECTNAME" val="WPF GUI design"/>
  <p:tag name="MIO_LASTEDITORNAME" val="Devid Treuling"/>
</p:tagLst>
</file>

<file path=ppt/tags/tag3.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30.xml><?xml version="1.0" encoding="utf-8"?>
<p:tagLst xmlns:a="http://schemas.openxmlformats.org/drawingml/2006/main" xmlns:r="http://schemas.openxmlformats.org/officeDocument/2006/relationships" xmlns:p="http://schemas.openxmlformats.org/presentationml/2006/main">
  <p:tag name="MIO_GUID" val="886ef388-c8e8-48d9-968f-1973629f2b26"/>
  <p:tag name="MIO_EKGUID" val="98d992cb-4f65-4807-9361-5133689527fd"/>
  <p:tag name="MIO_UPDATE" val="True"/>
  <p:tag name="MIO_VERSION" val="02.03.2020 12:29:08"/>
  <p:tag name="MIO_DBID" val="12b0c59e-2253-4124-a5e9-470adf4cb168"/>
  <p:tag name="MIO_LASTDOWNLOADED" val="02.03.2020 13:03:00"/>
  <p:tag name="MIO_OBJECTNAME" val="XAML Controls"/>
  <p:tag name="MIO_LASTEDITORNAME" val="Devid Treuling"/>
</p:tagLst>
</file>

<file path=ppt/tags/tag31.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5d631883-4a47-497f-afea-43ec9d94e7a2"/>
  <p:tag name="MIO_UPDATE" val="True"/>
  <p:tag name="MIO_VERSION" val="02.03.2020 12:29:08"/>
  <p:tag name="MIO_DBID" val="12b0c59e-2253-4124-a5e9-470adf4cb168"/>
  <p:tag name="MIO_LASTDOWNLOADED" val="02.03.2020 13:03:00"/>
  <p:tag name="MIO_OBJECTNAME" val="Demonstration (2)"/>
  <p:tag name="MIO_LASTEDITORNAME" val="Devid Treuling"/>
</p:tagLst>
</file>

<file path=ppt/tags/tag32.xml><?xml version="1.0" encoding="utf-8"?>
<p:tagLst xmlns:a="http://schemas.openxmlformats.org/drawingml/2006/main" xmlns:r="http://schemas.openxmlformats.org/officeDocument/2006/relationships" xmlns:p="http://schemas.openxmlformats.org/presentationml/2006/main">
  <p:tag name="MIO_EKGUID" val="e57b3715-f015-4c7d-9eec-962d302a9633"/>
  <p:tag name="MIO_GUID" val="213f7d29-0a29-4896-88ff-4e4bb9b459d8"/>
  <p:tag name="MIO_UPDATE" val="True"/>
  <p:tag name="MIO_VERSION" val="20.09.2019 20:13:13"/>
  <p:tag name="MIO_DBID" val="12B0C59E-2253-4124-A5E9-470ADF4CB168"/>
  <p:tag name="MIO_LASTDOWNLOADED" val="13.12.2019 11:59:08"/>
  <p:tag name="MIO_OBJECTNAME" val="Demo 01"/>
  <p:tag name="MIO_LASTEDITORNAME" val="Devid Treuling"/>
</p:tagLst>
</file>

<file path=ppt/tags/tag33.xml><?xml version="1.0" encoding="utf-8"?>
<p:tagLst xmlns:a="http://schemas.openxmlformats.org/drawingml/2006/main" xmlns:r="http://schemas.openxmlformats.org/officeDocument/2006/relationships" xmlns:p="http://schemas.openxmlformats.org/presentationml/2006/main">
  <p:tag name="MIO_GUID" val="aa04ec43-c604-4a73-b2eb-0ef0ee77f79c"/>
  <p:tag name="MIO_EKGUID" val="dafb3762-f513-4e69-bb0e-4687d6422df8"/>
  <p:tag name="MIO_UPDATE" val="True"/>
  <p:tag name="MIO_VERSION" val="02.03.2020 12:29:08"/>
  <p:tag name="MIO_DBID" val="12b0c59e-2253-4124-a5e9-470adf4cb168"/>
  <p:tag name="MIO_LASTDOWNLOADED" val="02.03.2020 13:03:00"/>
  <p:tag name="MIO_OBJECTNAME" val="Basic GUI controls"/>
  <p:tag name="MIO_LASTEDITORNAME" val="Devid Treuling"/>
</p:tagLst>
</file>

<file path=ppt/tags/tag34.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72fdfda6-c058-4d91-8a81-0f95fa04b9b5"/>
  <p:tag name="MIO_UPDATE" val="True"/>
  <p:tag name="MIO_VERSION" val="02.03.2020 12:29:09"/>
  <p:tag name="MIO_DBID" val="12b0c59e-2253-4124-a5e9-470adf4cb168"/>
  <p:tag name="MIO_LASTDOWNLOADED" val="02.03.2020 13:03:00"/>
  <p:tag name="MIO_OBJECTNAME" val="Demonstration (3)"/>
  <p:tag name="MIO_LASTEDITORNAME" val="Devid Treuling"/>
</p:tagLst>
</file>

<file path=ppt/tags/tag35.xml><?xml version="1.0" encoding="utf-8"?>
<p:tagLst xmlns:a="http://schemas.openxmlformats.org/drawingml/2006/main" xmlns:r="http://schemas.openxmlformats.org/officeDocument/2006/relationships" xmlns:p="http://schemas.openxmlformats.org/presentationml/2006/main">
  <p:tag name="MIO_EKGUID" val="e57b3715-f015-4c7d-9eec-962d302a9633"/>
  <p:tag name="MIO_GUID" val="545938d6-aa14-4da5-a432-3d890d58baf3"/>
  <p:tag name="MIO_UPDATE" val="True"/>
  <p:tag name="MIO_VERSION" val="20.09.2019 20:13:13"/>
  <p:tag name="MIO_DBID" val="12B0C59E-2253-4124-A5E9-470ADF4CB168"/>
  <p:tag name="MIO_LASTDOWNLOADED" val="13.12.2019 12:00:20"/>
  <p:tag name="MIO_OBJECTNAME" val="Demo 01"/>
  <p:tag name="MIO_LASTEDITORNAME" val="Devid Treuling"/>
</p:tagLst>
</file>

<file path=ppt/tags/tag36.xml><?xml version="1.0" encoding="utf-8"?>
<p:tagLst xmlns:a="http://schemas.openxmlformats.org/drawingml/2006/main" xmlns:r="http://schemas.openxmlformats.org/officeDocument/2006/relationships" xmlns:p="http://schemas.openxmlformats.org/presentationml/2006/main">
  <p:tag name="MIO_GUID" val="aa04ec43-c604-4a73-b2eb-0ef0ee77f79c"/>
  <p:tag name="MIO_EKGUID" val="72fb7f1d-476c-4238-a9ee-e895da901694"/>
  <p:tag name="MIO_UPDATE" val="True"/>
  <p:tag name="MIO_VERSION" val="02.03.2020 12:29:09"/>
  <p:tag name="MIO_DBID" val="12b0c59e-2253-4124-a5e9-470adf4cb168"/>
  <p:tag name="MIO_LASTDOWNLOADED" val="02.03.2020 13:03:01"/>
  <p:tag name="MIO_OBJECTNAME" val="Advanced / Grouping GUI controls"/>
  <p:tag name="MIO_LASTEDITORNAME" val="Devid Treuling"/>
</p:tagLst>
</file>

<file path=ppt/tags/tag37.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2962b241-d80f-47d4-a6ad-fcba43fc0096"/>
  <p:tag name="MIO_UPDATE" val="True"/>
  <p:tag name="MIO_VERSION" val="02.03.2020 12:29:09"/>
  <p:tag name="MIO_DBID" val="12b0c59e-2253-4124-a5e9-470adf4cb168"/>
  <p:tag name="MIO_LASTDOWNLOADED" val="02.03.2020 13:03:01"/>
  <p:tag name="MIO_OBJECTNAME" val="Demonstration (4)"/>
  <p:tag name="MIO_LASTEDITORNAME" val="Devid Treuling"/>
</p:tagLst>
</file>

<file path=ppt/tags/tag38.xml><?xml version="1.0" encoding="utf-8"?>
<p:tagLst xmlns:a="http://schemas.openxmlformats.org/drawingml/2006/main" xmlns:r="http://schemas.openxmlformats.org/officeDocument/2006/relationships" xmlns:p="http://schemas.openxmlformats.org/presentationml/2006/main">
  <p:tag name="MIO_EKGUID" val="e57b3715-f015-4c7d-9eec-962d302a9633"/>
  <p:tag name="MIO_GUID" val="b9d59480-4237-4381-ad6f-855bd6aca0d6"/>
  <p:tag name="MIO_UPDATE" val="True"/>
  <p:tag name="MIO_VERSION" val="20.09.2019 20:13:13"/>
  <p:tag name="MIO_DBID" val="12B0C59E-2253-4124-A5E9-470ADF4CB168"/>
  <p:tag name="MIO_LASTDOWNLOADED" val="13.12.2019 12:00:15"/>
  <p:tag name="MIO_OBJECTNAME" val="Demo 01"/>
  <p:tag name="MIO_LASTEDITORNAME" val="Devid Treuling"/>
</p:tagLst>
</file>

<file path=ppt/tags/tag39.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ca9e1933-4c89-4b30-a47d-944eb8838495"/>
  <p:tag name="MIO_UPDATE" val="True"/>
  <p:tag name="MIO_VERSION" val="02.03.2020 12:29:09"/>
  <p:tag name="MIO_DBID" val="12b0c59e-2253-4124-a5e9-470adf4cb168"/>
  <p:tag name="MIO_LASTDOWNLOADED" val="02.03.2020 13:03:01"/>
  <p:tag name="MIO_OBJECTNAME" val="Questions? (3)"/>
  <p:tag name="MIO_LASTEDITORNAME" val="Devid Treuling"/>
</p:tagLst>
</file>

<file path=ppt/tags/tag4.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True"/>
  <p:tag name="MIO_CD_LAYOUT_VALID_AREA" val="False"/>
  <p:tag name="MIO_NUMBER_OF_VALID_LAYOUTS" val="44"/>
  <p:tag name="MIO_HDS" val="True"/>
  <p:tag name="MIO_SKIPVERSION" val="01.01.0001 00:00:00"/>
  <p:tag name="MIO_EKGUID" val="6effc138-af9f-443b-b131-e960561164b3"/>
  <p:tag name="MIO_UPDATE" val="True"/>
  <p:tag name="MIO_VERSION" val="06.12.2019 15:30:57"/>
  <p:tag name="MIO_DBID" val="12B0C59E-2253-4124-A5E9-470ADF4CB168"/>
  <p:tag name="MIO_LASTDOWNLOADED" val="06.12.2019 16:37:13"/>
  <p:tag name="MIO_OBJECTNAME" val="Dark Grey"/>
  <p:tag name="MIO_CDID" val="0abed30f-9490-41c0-b430-1d8e289568da"/>
</p:tagLst>
</file>

<file path=ppt/tags/tag40.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41.xml><?xml version="1.0" encoding="utf-8"?>
<p:tagLst xmlns:a="http://schemas.openxmlformats.org/drawingml/2006/main" xmlns:r="http://schemas.openxmlformats.org/officeDocument/2006/relationships" xmlns:p="http://schemas.openxmlformats.org/presentationml/2006/main">
  <p:tag name="MIO_GUID" val="05e2e4eb-3636-45bf-83af-2559bc340d6e"/>
  <p:tag name="MIO_EKGUID" val="a95869ad-18d4-4865-9d19-b5ace552de2d"/>
  <p:tag name="MIO_UPDATE" val="True"/>
  <p:tag name="MIO_VERSION" val="02.03.2020 12:29:09"/>
  <p:tag name="MIO_DBID" val="12b0c59e-2253-4124-a5e9-470adf4cb168"/>
  <p:tag name="MIO_LASTDOWNLOADED" val="02.03.2020 13:03:01"/>
  <p:tag name="MIO_OBJECTNAME" val="Your first GUI"/>
  <p:tag name="MIO_LASTEDITORNAME" val="Devid Treuling"/>
</p:tagLst>
</file>

<file path=ppt/tags/tag42.xml><?xml version="1.0" encoding="utf-8"?>
<p:tagLst xmlns:a="http://schemas.openxmlformats.org/drawingml/2006/main" xmlns:r="http://schemas.openxmlformats.org/officeDocument/2006/relationships" xmlns:p="http://schemas.openxmlformats.org/presentationml/2006/main">
  <p:tag name="MIO_GUID" val="69e6b5ff-290f-4cda-b6b1-10505bbdd8d7"/>
  <p:tag name="MIO_EKGUID" val="9272985f-3a45-48b5-bbb1-8a6b0643b56f"/>
  <p:tag name="MIO_UPDATE" val="True"/>
  <p:tag name="MIO_VERSION" val="02.03.2020 12:29:09"/>
  <p:tag name="MIO_DBID" val="12b0c59e-2253-4124-a5e9-470adf4cb168"/>
  <p:tag name="MIO_LASTDOWNLOADED" val="02.03.2020 13:03:01"/>
  <p:tag name="MIO_OBJECTNAME" val="WPF / XAML GUI Workflow"/>
  <p:tag name="MIO_LASTEDITORNAME" val="Devid Treuling"/>
</p:tagLst>
</file>

<file path=ppt/tags/tag43.xml><?xml version="1.0" encoding="utf-8"?>
<p:tagLst xmlns:a="http://schemas.openxmlformats.org/drawingml/2006/main" xmlns:r="http://schemas.openxmlformats.org/officeDocument/2006/relationships" xmlns:p="http://schemas.openxmlformats.org/presentationml/2006/main">
  <p:tag name="MIO_GUID" val="e034c1ea-52a5-444f-a74c-43fe7d77260c"/>
  <p:tag name="MIO_EKGUID" val="9a82c4e7-8a09-4033-bd15-c764bd5400d6"/>
  <p:tag name="MIO_UPDATE" val="True"/>
  <p:tag name="MIO_VERSION" val="02.03.2020 12:29:10"/>
  <p:tag name="MIO_DBID" val="12b0c59e-2253-4124-a5e9-470adf4cb168"/>
  <p:tag name="MIO_LASTDOWNLOADED" val="02.03.2020 13:03:01"/>
  <p:tag name="MIO_OBJECTNAME" val="XAML GUI for PowerShell"/>
  <p:tag name="MIO_LASTEDITORNAME" val="Devid Treuling"/>
</p:tagLst>
</file>

<file path=ppt/tags/tag44.xml><?xml version="1.0" encoding="utf-8"?>
<p:tagLst xmlns:a="http://schemas.openxmlformats.org/drawingml/2006/main" xmlns:r="http://schemas.openxmlformats.org/officeDocument/2006/relationships" xmlns:p="http://schemas.openxmlformats.org/presentationml/2006/main">
  <p:tag name="MIO_GUID" val="b9394d3d-ed46-4b52-ac98-fb055487c471"/>
  <p:tag name="MIO_EKGUID" val="be5e549b-8ebc-4afe-b6bf-dcde06fe8418"/>
  <p:tag name="MIO_UPDATE" val="True"/>
  <p:tag name="MIO_VERSION" val="02.03.2020 12:29:10"/>
  <p:tag name="MIO_DBID" val="12b0c59e-2253-4124-a5e9-470adf4cb168"/>
  <p:tag name="MIO_LASTDOWNLOADED" val="02.03.2020 13:03:01"/>
  <p:tag name="MIO_OBJECTNAME" val="My First GUI - Sample"/>
  <p:tag name="MIO_LASTEDITORNAME" val="Devid Treuling"/>
</p:tagLst>
</file>

<file path=ppt/tags/tag45.xml><?xml version="1.0" encoding="utf-8"?>
<p:tagLst xmlns:a="http://schemas.openxmlformats.org/drawingml/2006/main" xmlns:r="http://schemas.openxmlformats.org/officeDocument/2006/relationships" xmlns:p="http://schemas.openxmlformats.org/presentationml/2006/main">
  <p:tag name="MIO_GUID" val="63753b48-e8f7-4eb7-bdc6-89c778b1065e"/>
  <p:tag name="MIO_EKGUID" val="bf6e8ceb-a487-4f7d-8df8-ba7de94afc38"/>
  <p:tag name="MIO_UPDATE" val="True"/>
  <p:tag name="MIO_VERSION" val="02.03.2020 12:29:10"/>
  <p:tag name="MIO_DBID" val="12b0c59e-2253-4124-a5e9-470adf4cb168"/>
  <p:tag name="MIO_LASTDOWNLOADED" val="02.03.2020 13:03:01"/>
  <p:tag name="MIO_OBJECTNAME" val="Preparing the XAML Code for PowerShell"/>
  <p:tag name="MIO_LASTEDITORNAME" val="Devid Treuling"/>
</p:tagLst>
</file>

<file path=ppt/tags/tag46.xml><?xml version="1.0" encoding="utf-8"?>
<p:tagLst xmlns:a="http://schemas.openxmlformats.org/drawingml/2006/main" xmlns:r="http://schemas.openxmlformats.org/officeDocument/2006/relationships" xmlns:p="http://schemas.openxmlformats.org/presentationml/2006/main">
  <p:tag name="MIO_GUID" val="e044238b-1f0a-4770-90c2-88ba40866e87"/>
  <p:tag name="MIO_EKGUID" val="5daa6a8d-20cc-44c4-b13d-9eb037bd50d6"/>
  <p:tag name="MIO_UPDATE" val="True"/>
  <p:tag name="MIO_VERSION" val="28.10.2019 19:57:30"/>
  <p:tag name="MIO_DBID" val="12B0C59E-2253-4124-A5E9-470ADF4CB168"/>
  <p:tag name="MIO_LASTDOWNLOADED" val="16.12.2019 11:08:48"/>
  <p:tag name="MIO_OBJECTNAME" val="Code Box"/>
  <p:tag name="MIO_LASTEDITORNAME" val="Devid Treuling"/>
</p:tagLst>
</file>

<file path=ppt/tags/tag47.xml><?xml version="1.0" encoding="utf-8"?>
<p:tagLst xmlns:a="http://schemas.openxmlformats.org/drawingml/2006/main" xmlns:r="http://schemas.openxmlformats.org/officeDocument/2006/relationships" xmlns:p="http://schemas.openxmlformats.org/presentationml/2006/main">
  <p:tag name="MIO_GUID" val="25b37a22-ecbf-4612-9564-469362e62bce"/>
  <p:tag name="MIO_EKGUID" val="bac8a108-0a13-42b3-8943-df1fa6bd4df4"/>
  <p:tag name="MIO_UPDATE" val="True"/>
  <p:tag name="MIO_VERSION" val="02.03.2020 12:29:10"/>
  <p:tag name="MIO_DBID" val="12b0c59e-2253-4124-a5e9-470adf4cb168"/>
  <p:tag name="MIO_LASTDOWNLOADED" val="02.03.2020 13:03:01"/>
  <p:tag name="MIO_OBJECTNAME" val="Converting GUI Form to Hash Table"/>
  <p:tag name="MIO_LASTEDITORNAME" val="Devid Treuling"/>
</p:tagLst>
</file>

<file path=ppt/tags/tag48.xml><?xml version="1.0" encoding="utf-8"?>
<p:tagLst xmlns:a="http://schemas.openxmlformats.org/drawingml/2006/main" xmlns:r="http://schemas.openxmlformats.org/officeDocument/2006/relationships" xmlns:p="http://schemas.openxmlformats.org/presentationml/2006/main">
  <p:tag name="MIO_GUID" val="e044238b-1f0a-4770-90c2-88ba40866e87"/>
  <p:tag name="MIO_EKGUID" val="5daa6a8d-20cc-44c4-b13d-9eb037bd50d6"/>
  <p:tag name="MIO_UPDATE" val="True"/>
  <p:tag name="MIO_VERSION" val="28.10.2019 19:57:30"/>
  <p:tag name="MIO_DBID" val="12B0C59E-2253-4124-A5E9-470ADF4CB168"/>
  <p:tag name="MIO_LASTDOWNLOADED" val="16.12.2019 11:08:48"/>
  <p:tag name="MIO_OBJECTNAME" val="Code Box"/>
  <p:tag name="MIO_LASTEDITORNAME" val="Devid Treuling"/>
</p:tagLst>
</file>

<file path=ppt/tags/tag49.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97e72819-7c95-4972-8577-290f295666ae"/>
  <p:tag name="MIO_UPDATE" val="True"/>
  <p:tag name="MIO_VERSION" val="02.03.2020 12:29:10"/>
  <p:tag name="MIO_DBID" val="12b0c59e-2253-4124-a5e9-470adf4cb168"/>
  <p:tag name="MIO_LASTDOWNLOADED" val="02.03.2020 13:03:02"/>
  <p:tag name="MIO_OBJECTNAME" val="Demonstration (5)"/>
  <p:tag name="MIO_LASTEDITORNAME" val="Devid Treuling"/>
</p:tagLst>
</file>

<file path=ppt/tags/tag5.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3147f39-95e7-4bd7-a8b3-3f19a7a1395c"/>
  <p:tag name="MIO_UPDATE" val="True"/>
  <p:tag name="MIO_VERSION" val="09.01.2020 14:52:43"/>
  <p:tag name="MIO_DBID" val="12B0C59E-2253-4124-A5E9-470ADF4CB168"/>
  <p:tag name="MIO_LASTDOWNLOADED" val="27.02.2020 19:55:55"/>
  <p:tag name="MIO_OBJECTNAME" val="Light Grey"/>
  <p:tag name="MIO_CDID" val="0abed30f-9490-41c0-b430-1d8e289568da"/>
</p:tagLst>
</file>

<file path=ppt/tags/tag50.xml><?xml version="1.0" encoding="utf-8"?>
<p:tagLst xmlns:a="http://schemas.openxmlformats.org/drawingml/2006/main" xmlns:r="http://schemas.openxmlformats.org/officeDocument/2006/relationships" xmlns:p="http://schemas.openxmlformats.org/presentationml/2006/main">
  <p:tag name="MIO_EKGUID" val="e57b3715-f015-4c7d-9eec-962d302a9633"/>
  <p:tag name="MIO_GUID" val="baef8c94-f5a3-4c95-8c3c-21fd85106514"/>
  <p:tag name="MIO_UPDATE" val="True"/>
  <p:tag name="MIO_VERSION" val="20.09.2019 20:13:13"/>
  <p:tag name="MIO_DBID" val="12B0C59E-2253-4124-A5E9-470ADF4CB168"/>
  <p:tag name="MIO_LASTDOWNLOADED" val="13.12.2019 12:01:46"/>
  <p:tag name="MIO_OBJECTNAME" val="Demo 01"/>
  <p:tag name="MIO_LASTEDITORNAME" val="Devid Treuling"/>
</p:tagLst>
</file>

<file path=ppt/tags/tag51.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925c0341-72f2-4a79-85e3-ba971e87ac16"/>
  <p:tag name="MIO_UPDATE" val="True"/>
  <p:tag name="MIO_VERSION" val="02.03.2020 12:29:10"/>
  <p:tag name="MIO_DBID" val="12b0c59e-2253-4124-a5e9-470adf4cb168"/>
  <p:tag name="MIO_LASTDOWNLOADED" val="02.03.2020 13:03:02"/>
  <p:tag name="MIO_OBJECTNAME" val="Questions? (4)"/>
  <p:tag name="MIO_LASTEDITORNAME" val="Devid Treuling"/>
</p:tagLst>
</file>

<file path=ppt/tags/tag52.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53.xml><?xml version="1.0" encoding="utf-8"?>
<p:tagLst xmlns:a="http://schemas.openxmlformats.org/drawingml/2006/main" xmlns:r="http://schemas.openxmlformats.org/officeDocument/2006/relationships" xmlns:p="http://schemas.openxmlformats.org/presentationml/2006/main">
  <p:tag name="MIO_GUID" val="647c41b2-8231-4b05-9b2b-19e46267d989"/>
  <p:tag name="MIO_EKGUID" val="649cf0b5-d476-49d4-8498-c0da33dc1a9f"/>
  <p:tag name="MIO_UPDATE" val="True"/>
  <p:tag name="MIO_VERSION" val="02.03.2020 12:29:11"/>
  <p:tag name="MIO_DBID" val="12b0c59e-2253-4124-a5e9-470adf4cb168"/>
  <p:tag name="MIO_LASTDOWNLOADED" val="02.03.2020 13:03:02"/>
  <p:tag name="MIO_OBJECTNAME" val="Advanced GUI Design"/>
  <p:tag name="MIO_LASTEDITORNAME" val="Devid Treuling"/>
</p:tagLst>
</file>

<file path=ppt/tags/tag54.xml><?xml version="1.0" encoding="utf-8"?>
<p:tagLst xmlns:a="http://schemas.openxmlformats.org/drawingml/2006/main" xmlns:r="http://schemas.openxmlformats.org/officeDocument/2006/relationships" xmlns:p="http://schemas.openxmlformats.org/presentationml/2006/main">
  <p:tag name="MIO_GUID" val="aa04ec43-c604-4a73-b2eb-0ef0ee77f79c"/>
  <p:tag name="MIO_EKGUID" val="0a40590b-b3aa-4a57-a62b-0899505bb0cd"/>
  <p:tag name="MIO_UPDATE" val="True"/>
  <p:tag name="MIO_VERSION" val="02.03.2020 12:29:11"/>
  <p:tag name="MIO_DBID" val="12b0c59e-2253-4124-a5e9-470adf4cb168"/>
  <p:tag name="MIO_LASTDOWNLOADED" val="02.03.2020 13:03:02"/>
  <p:tag name="MIO_OBJECTNAME" val="Visualization GUI controls"/>
  <p:tag name="MIO_LASTEDITORNAME" val="Devid Treuling"/>
</p:tagLst>
</file>

<file path=ppt/tags/tag55.xml><?xml version="1.0" encoding="utf-8"?>
<p:tagLst xmlns:a="http://schemas.openxmlformats.org/drawingml/2006/main" xmlns:r="http://schemas.openxmlformats.org/officeDocument/2006/relationships" xmlns:p="http://schemas.openxmlformats.org/presentationml/2006/main">
  <p:tag name="MIO_GUID" val="aa04ec43-c604-4a73-b2eb-0ef0ee77f79c"/>
  <p:tag name="MIO_EKGUID" val="b07f44e0-e4aa-4190-96e1-8f15a2786b50"/>
  <p:tag name="MIO_UPDATE" val="True"/>
  <p:tag name="MIO_VERSION" val="02.03.2020 12:29:11"/>
  <p:tag name="MIO_DBID" val="12b0c59e-2253-4124-a5e9-470adf4cb168"/>
  <p:tag name="MIO_LASTDOWNLOADED" val="02.03.2020 13:03:02"/>
  <p:tag name="MIO_OBJECTNAME" val="Dock Panel GUI controls"/>
  <p:tag name="MIO_LASTEDITORNAME" val="Devid Treuling"/>
</p:tagLst>
</file>

<file path=ppt/tags/tag56.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5cce5810-088e-40d9-be31-b17f86aa85c3"/>
  <p:tag name="MIO_UPDATE" val="True"/>
  <p:tag name="MIO_VERSION" val="02.03.2020 12:29:11"/>
  <p:tag name="MIO_DBID" val="12b0c59e-2253-4124-a5e9-470adf4cb168"/>
  <p:tag name="MIO_LASTDOWNLOADED" val="02.03.2020 13:03:02"/>
  <p:tag name="MIO_OBJECTNAME" val="Demonstration (6)"/>
  <p:tag name="MIO_LASTEDITORNAME" val="Devid Treuling"/>
</p:tagLst>
</file>

<file path=ppt/tags/tag57.xml><?xml version="1.0" encoding="utf-8"?>
<p:tagLst xmlns:a="http://schemas.openxmlformats.org/drawingml/2006/main" xmlns:r="http://schemas.openxmlformats.org/officeDocument/2006/relationships" xmlns:p="http://schemas.openxmlformats.org/presentationml/2006/main">
  <p:tag name="MIO_EKGUID" val="e57b3715-f015-4c7d-9eec-962d302a9633"/>
  <p:tag name="MIO_GUID" val="a8e53ceb-fa67-4535-9f32-99d32dad7355"/>
  <p:tag name="MIO_UPDATE" val="True"/>
  <p:tag name="MIO_VERSION" val="20.09.2019 20:13:13"/>
  <p:tag name="MIO_DBID" val="12B0C59E-2253-4124-A5E9-470ADF4CB168"/>
  <p:tag name="MIO_LASTDOWNLOADED" val="16.12.2019 11:15:52"/>
  <p:tag name="MIO_OBJECTNAME" val="Demo 01"/>
  <p:tag name="MIO_LASTEDITORNAME" val="Devid Treuling"/>
</p:tagLst>
</file>

<file path=ppt/tags/tag58.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2158b5e2-8b7a-4d1c-a072-0db07a579151"/>
  <p:tag name="MIO_UPDATE" val="True"/>
  <p:tag name="MIO_VERSION" val="02.03.2020 12:29:11"/>
  <p:tag name="MIO_DBID" val="12b0c59e-2253-4124-a5e9-470adf4cb168"/>
  <p:tag name="MIO_LASTDOWNLOADED" val="02.03.2020 13:03:02"/>
  <p:tag name="MIO_OBJECTNAME" val="Questions? (5)"/>
  <p:tag name="MIO_LASTEDITORNAME" val="Devid Treuling"/>
</p:tagLst>
</file>

<file path=ppt/tags/tag59.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6.xml><?xml version="1.0" encoding="utf-8"?>
<p:tagLst xmlns:a="http://schemas.openxmlformats.org/drawingml/2006/main" xmlns:r="http://schemas.openxmlformats.org/officeDocument/2006/relationships" xmlns:p="http://schemas.openxmlformats.org/presentationml/2006/main">
  <p:tag name="MIO_GUID" val="fdcf4e09-7b0d-407e-a58b-49ba1707737a"/>
  <p:tag name="MIO_EKGUID" val="717a404f-e075-4add-9c75-43551139cc67"/>
  <p:tag name="MIO_UPDATE" val="True"/>
  <p:tag name="MIO_VERSION" val="02.03.2020 13:02:53"/>
  <p:tag name="MIO_DBID" val="12b0c59e-2253-4124-a5e9-470adf4cb168"/>
  <p:tag name="MIO_LASTDOWNLOADED" val="02.03.2020 13:02:58"/>
  <p:tag name="MIO_OBJECTNAME" val="Create GUI in PowerShell"/>
  <p:tag name="MIO_LASTEDITORNAME" val="Devid Treuling"/>
</p:tagLst>
</file>

<file path=ppt/tags/tag60.xml><?xml version="1.0" encoding="utf-8"?>
<p:tagLst xmlns:a="http://schemas.openxmlformats.org/drawingml/2006/main" xmlns:r="http://schemas.openxmlformats.org/officeDocument/2006/relationships" xmlns:p="http://schemas.openxmlformats.org/presentationml/2006/main">
  <p:tag name="MIO_GUID" val="9bb154c4-6ed5-41e6-89ea-2ad66a70eeba"/>
  <p:tag name="MIO_EKGUID" val="2d0967d7-476c-40e1-bb3b-4c919ede3b4a"/>
  <p:tag name="MIO_UPDATE" val="True"/>
  <p:tag name="MIO_VERSION" val="02.03.2020 12:29:11"/>
  <p:tag name="MIO_DBID" val="12b0c59e-2253-4124-a5e9-470adf4cb168"/>
  <p:tag name="MIO_LASTDOWNLOADED" val="02.03.2020 13:03:02"/>
  <p:tag name="MIO_OBJECTNAME" val="Code Behind a Form"/>
  <p:tag name="MIO_LASTEDITORNAME" val="Devid Treuling"/>
</p:tagLst>
</file>

<file path=ppt/tags/tag61.xml><?xml version="1.0" encoding="utf-8"?>
<p:tagLst xmlns:a="http://schemas.openxmlformats.org/drawingml/2006/main" xmlns:r="http://schemas.openxmlformats.org/officeDocument/2006/relationships" xmlns:p="http://schemas.openxmlformats.org/presentationml/2006/main">
  <p:tag name="MIO_GUID" val="04e0259d-79c8-41c6-91b6-f978e1e448c6"/>
  <p:tag name="MIO_EKGUID" val="99cd310a-e841-4aed-af1e-edcafe0f55c7"/>
  <p:tag name="MIO_UPDATE" val="True"/>
  <p:tag name="MIO_VERSION" val="02.03.2020 12:29:11"/>
  <p:tag name="MIO_DBID" val="12b0c59e-2253-4124-a5e9-470adf4cb168"/>
  <p:tag name="MIO_LASTDOWNLOADED" val="02.03.2020 13:03:03"/>
  <p:tag name="MIO_OBJECTNAME" val="PowerShell as an Engine For WPF"/>
  <p:tag name="MIO_LASTEDITORNAME" val="Devid Treuling"/>
</p:tagLst>
</file>

<file path=ppt/tags/tag62.xml><?xml version="1.0" encoding="utf-8"?>
<p:tagLst xmlns:a="http://schemas.openxmlformats.org/drawingml/2006/main" xmlns:r="http://schemas.openxmlformats.org/officeDocument/2006/relationships" xmlns:p="http://schemas.openxmlformats.org/presentationml/2006/main">
  <p:tag name="EMPOWERBULLETV2" val="empowerBulletV2"/>
</p:tagLst>
</file>

<file path=ppt/tags/tag63.xml><?xml version="1.0" encoding="utf-8"?>
<p:tagLst xmlns:a="http://schemas.openxmlformats.org/drawingml/2006/main" xmlns:r="http://schemas.openxmlformats.org/officeDocument/2006/relationships" xmlns:p="http://schemas.openxmlformats.org/presentationml/2006/main">
  <p:tag name="MIO_GUID" val="67f960c0-5fea-44d4-8b4d-3461579f0b6f"/>
  <p:tag name="MIO_EKGUID" val="c5d9de4a-5f32-4d2d-9d96-c60cd32677dd"/>
  <p:tag name="MIO_UPDATE" val="True"/>
  <p:tag name="MIO_VERSION" val="02.03.2020 12:29:12"/>
  <p:tag name="MIO_DBID" val="12b0c59e-2253-4124-a5e9-470adf4cb168"/>
  <p:tag name="MIO_LASTDOWNLOADED" val="02.03.2020 13:03:03"/>
  <p:tag name="MIO_OBJECTNAME" val="Control Properties"/>
  <p:tag name="MIO_LASTEDITORNAME" val="Devid Treuling"/>
</p:tagLst>
</file>

<file path=ppt/tags/tag64.xml><?xml version="1.0" encoding="utf-8"?>
<p:tagLst xmlns:a="http://schemas.openxmlformats.org/drawingml/2006/main" xmlns:r="http://schemas.openxmlformats.org/officeDocument/2006/relationships" xmlns:p="http://schemas.openxmlformats.org/presentationml/2006/main">
  <p:tag name="MIO_GUID" val="e044238b-1f0a-4770-90c2-88ba40866e87"/>
  <p:tag name="MIO_EKGUID" val="5daa6a8d-20cc-44c4-b13d-9eb037bd50d6"/>
  <p:tag name="MIO_UPDATE" val="True"/>
  <p:tag name="MIO_VERSION" val="28.10.2019 19:57:30"/>
  <p:tag name="MIO_DBID" val="12B0C59E-2253-4124-A5E9-470ADF4CB168"/>
  <p:tag name="MIO_LASTDOWNLOADED" val="16.12.2019 11:27:19"/>
  <p:tag name="MIO_OBJECTNAME" val="Code Box"/>
  <p:tag name="MIO_LASTEDITORNAME" val="Devid Treuling"/>
</p:tagLst>
</file>

<file path=ppt/tags/tag65.xml><?xml version="1.0" encoding="utf-8"?>
<p:tagLst xmlns:a="http://schemas.openxmlformats.org/drawingml/2006/main" xmlns:r="http://schemas.openxmlformats.org/officeDocument/2006/relationships" xmlns:p="http://schemas.openxmlformats.org/presentationml/2006/main">
  <p:tag name="MIO_GUID" val="412669ed-55d6-4297-9dd8-02f40a16eefe"/>
  <p:tag name="MIO_EKGUID" val="505417a3-5e57-4237-abfc-9cb58d79fb6d"/>
  <p:tag name="MIO_UPDATE" val="True"/>
  <p:tag name="MIO_VERSION" val="02.03.2020 12:29:12"/>
  <p:tag name="MIO_DBID" val="12b0c59e-2253-4124-a5e9-470adf4cb168"/>
  <p:tag name="MIO_LASTDOWNLOADED" val="02.03.2020 13:03:03"/>
  <p:tag name="MIO_OBJECTNAME" val="Programming Control Properties"/>
  <p:tag name="MIO_LASTEDITORNAME" val="Devid Treuling"/>
</p:tagLst>
</file>

<file path=ppt/tags/tag66.xml><?xml version="1.0" encoding="utf-8"?>
<p:tagLst xmlns:a="http://schemas.openxmlformats.org/drawingml/2006/main" xmlns:r="http://schemas.openxmlformats.org/officeDocument/2006/relationships" xmlns:p="http://schemas.openxmlformats.org/presentationml/2006/main">
  <p:tag name="MIO_GUID" val="e044238b-1f0a-4770-90c2-88ba40866e87"/>
  <p:tag name="MIO_EKGUID" val="5daa6a8d-20cc-44c4-b13d-9eb037bd50d6"/>
  <p:tag name="MIO_UPDATE" val="True"/>
  <p:tag name="MIO_VERSION" val="28.10.2019 19:57:30"/>
  <p:tag name="MIO_DBID" val="12B0C59E-2253-4124-A5E9-470ADF4CB168"/>
  <p:tag name="MIO_LASTDOWNLOADED" val="16.12.2019 11:27:19"/>
  <p:tag name="MIO_OBJECTNAME" val="Code Box"/>
  <p:tag name="MIO_LASTEDITORNAME" val="Devid Treuling"/>
</p:tagLst>
</file>

<file path=ppt/tags/tag67.xml><?xml version="1.0" encoding="utf-8"?>
<p:tagLst xmlns:a="http://schemas.openxmlformats.org/drawingml/2006/main" xmlns:r="http://schemas.openxmlformats.org/officeDocument/2006/relationships" xmlns:p="http://schemas.openxmlformats.org/presentationml/2006/main">
  <p:tag name="MIO_GUID" val="9062b6b1-9200-4310-9c04-835fa55424bf"/>
  <p:tag name="MIO_EKGUID" val="3554ebb0-c204-4b98-a2fb-d784bc95aa72"/>
  <p:tag name="MIO_UPDATE" val="True"/>
  <p:tag name="MIO_VERSION" val="02.03.2020 12:29:12"/>
  <p:tag name="MIO_DBID" val="12b0c59e-2253-4124-a5e9-470adf4cb168"/>
  <p:tag name="MIO_LASTDOWNLOADED" val="02.03.2020 13:03:03"/>
  <p:tag name="MIO_OBJECTNAME" val="Event Driven Actions"/>
  <p:tag name="MIO_LASTEDITORNAME" val="Devid Treuling"/>
</p:tagLst>
</file>

<file path=ppt/tags/tag68.xml><?xml version="1.0" encoding="utf-8"?>
<p:tagLst xmlns:a="http://schemas.openxmlformats.org/drawingml/2006/main" xmlns:r="http://schemas.openxmlformats.org/officeDocument/2006/relationships" xmlns:p="http://schemas.openxmlformats.org/presentationml/2006/main">
  <p:tag name="MIO_GUID" val="e044238b-1f0a-4770-90c2-88ba40866e87"/>
  <p:tag name="MIO_EKGUID" val="5daa6a8d-20cc-44c4-b13d-9eb037bd50d6"/>
  <p:tag name="MIO_UPDATE" val="True"/>
  <p:tag name="MIO_VERSION" val="28.10.2019 19:57:30"/>
  <p:tag name="MIO_DBID" val="12B0C59E-2253-4124-A5E9-470ADF4CB168"/>
  <p:tag name="MIO_LASTDOWNLOADED" val="16.12.2019 11:27:19"/>
  <p:tag name="MIO_OBJECTNAME" val="Code Box"/>
  <p:tag name="MIO_LASTEDITORNAME" val="Devid Treuling"/>
</p:tagLst>
</file>

<file path=ppt/tags/tag69.xml><?xml version="1.0" encoding="utf-8"?>
<p:tagLst xmlns:a="http://schemas.openxmlformats.org/drawingml/2006/main" xmlns:r="http://schemas.openxmlformats.org/officeDocument/2006/relationships" xmlns:p="http://schemas.openxmlformats.org/presentationml/2006/main">
  <p:tag name="MIO_GUID" val="602a351b-7e38-4baa-8028-af23bc9c3ac8"/>
  <p:tag name="MIO_EKGUID" val="fee64428-b376-4007-8d5b-6fb4299f46ed"/>
  <p:tag name="MIO_UPDATE" val="True"/>
  <p:tag name="MIO_VERSION" val="02.03.2020 12:29:12"/>
  <p:tag name="MIO_DBID" val="12b0c59e-2253-4124-a5e9-470adf4cb168"/>
  <p:tag name="MIO_LASTDOWNLOADED" val="02.03.2020 13:03:03"/>
  <p:tag name="MIO_OBJECTNAME" val="Programming Events"/>
  <p:tag name="MIO_LASTEDITORNAME" val="Devid Treuling"/>
</p:tagLst>
</file>

<file path=ppt/tags/tag7.xml><?xml version="1.0" encoding="utf-8"?>
<p:tagLst xmlns:a="http://schemas.openxmlformats.org/drawingml/2006/main" xmlns:r="http://schemas.openxmlformats.org/officeDocument/2006/relationships" xmlns:p="http://schemas.openxmlformats.org/presentationml/2006/main">
  <p:tag name="MIO_GUID" val="17f4dd7f-a717-46fe-ae92-35532201d2dc"/>
  <p:tag name="MIO_EKGUID" val="88d8872f-9c52-4985-8201-1ab6b6058c99"/>
  <p:tag name="MIO_UPDATE" val="True"/>
  <p:tag name="MIO_VERSION" val="02.03.2020 12:29:06"/>
  <p:tag name="MIO_DBID" val="12b0c59e-2253-4124-a5e9-470adf4cb168"/>
  <p:tag name="MIO_LASTDOWNLOADED" val="02.03.2020 13:02:58"/>
  <p:tag name="MIO_OBJECTNAME" val="Disclaimer"/>
  <p:tag name="MIO_LASTEDITORNAME" val="Devid Treuling"/>
</p:tagLst>
</file>

<file path=ppt/tags/tag70.xml><?xml version="1.0" encoding="utf-8"?>
<p:tagLst xmlns:a="http://schemas.openxmlformats.org/drawingml/2006/main" xmlns:r="http://schemas.openxmlformats.org/officeDocument/2006/relationships" xmlns:p="http://schemas.openxmlformats.org/presentationml/2006/main">
  <p:tag name="MIO_GUID" val="e044238b-1f0a-4770-90c2-88ba40866e87"/>
  <p:tag name="MIO_EKGUID" val="5daa6a8d-20cc-44c4-b13d-9eb037bd50d6"/>
  <p:tag name="MIO_UPDATE" val="True"/>
  <p:tag name="MIO_VERSION" val="28.10.2019 19:57:30"/>
  <p:tag name="MIO_DBID" val="12B0C59E-2253-4124-A5E9-470ADF4CB168"/>
  <p:tag name="MIO_LASTDOWNLOADED" val="16.12.2019 11:27:19"/>
  <p:tag name="MIO_OBJECTNAME" val="Code Box"/>
  <p:tag name="MIO_LASTEDITORNAME" val="Devid Treuling"/>
</p:tagLst>
</file>

<file path=ppt/tags/tag71.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ce242934-87cb-445c-9a2c-1f45ac3f7bd2"/>
  <p:tag name="MIO_UPDATE" val="True"/>
  <p:tag name="MIO_VERSION" val="02.03.2020 12:29:12"/>
  <p:tag name="MIO_DBID" val="12b0c59e-2253-4124-a5e9-470adf4cb168"/>
  <p:tag name="MIO_LASTDOWNLOADED" val="02.03.2020 13:03:03"/>
  <p:tag name="MIO_OBJECTNAME" val="Demonstration (7)"/>
  <p:tag name="MIO_LASTEDITORNAME" val="Devid Treuling"/>
</p:tagLst>
</file>

<file path=ppt/tags/tag72.xml><?xml version="1.0" encoding="utf-8"?>
<p:tagLst xmlns:a="http://schemas.openxmlformats.org/drawingml/2006/main" xmlns:r="http://schemas.openxmlformats.org/officeDocument/2006/relationships" xmlns:p="http://schemas.openxmlformats.org/presentationml/2006/main">
  <p:tag name="MIO_EKGUID" val="e57b3715-f015-4c7d-9eec-962d302a9633"/>
  <p:tag name="MIO_GUID" val="464ac977-0236-4049-8a4c-8c175f098050"/>
  <p:tag name="MIO_UPDATE" val="True"/>
  <p:tag name="MIO_VERSION" val="20.09.2019 20:13:13"/>
  <p:tag name="MIO_DBID" val="12B0C59E-2253-4124-A5E9-470ADF4CB168"/>
  <p:tag name="MIO_LASTDOWNLOADED" val="16.12.2019 11:16:00"/>
  <p:tag name="MIO_OBJECTNAME" val="Demo 01"/>
  <p:tag name="MIO_LASTEDITORNAME" val="Devid Treuling"/>
</p:tagLst>
</file>

<file path=ppt/tags/tag73.xml><?xml version="1.0" encoding="utf-8"?>
<p:tagLst xmlns:a="http://schemas.openxmlformats.org/drawingml/2006/main" xmlns:r="http://schemas.openxmlformats.org/officeDocument/2006/relationships" xmlns:p="http://schemas.openxmlformats.org/presentationml/2006/main">
  <p:tag name="MIO_GUID" val="eaa91e26-b31c-47e7-89ef-83184570f752"/>
  <p:tag name="MIO_EKGUID" val="17f8d8e2-5fab-4912-8dcf-edca46ceac0f"/>
  <p:tag name="MIO_UPDATE" val="True"/>
  <p:tag name="MIO_VERSION" val="02.03.2020 12:29:12"/>
  <p:tag name="MIO_DBID" val="12b0c59e-2253-4124-a5e9-470adf4cb168"/>
  <p:tag name="MIO_LASTDOWNLOADED" val="02.03.2020 13:03:03"/>
  <p:tag name="MIO_OBJECTNAME" val="Data Binding"/>
  <p:tag name="MIO_LASTEDITORNAME" val="Devid Treuling"/>
</p:tagLst>
</file>

<file path=ppt/tags/tag74.xml><?xml version="1.0" encoding="utf-8"?>
<p:tagLst xmlns:a="http://schemas.openxmlformats.org/drawingml/2006/main" xmlns:r="http://schemas.openxmlformats.org/officeDocument/2006/relationships" xmlns:p="http://schemas.openxmlformats.org/presentationml/2006/main">
  <p:tag name="MIO_GUID" val="67eb36b0-5ff9-4c19-bd29-8ac9bf84413e"/>
  <p:tag name="MIO_EKGUID" val="a966a18d-cd47-498d-b70c-84b8a8427b6d"/>
  <p:tag name="MIO_UPDATE" val="True"/>
  <p:tag name="MIO_VERSION" val="02.03.2020 12:29:12"/>
  <p:tag name="MIO_DBID" val="12b0c59e-2253-4124-a5e9-470adf4cb168"/>
  <p:tag name="MIO_LASTDOWNLOADED" val="02.03.2020 13:03:03"/>
  <p:tag name="MIO_OBJECTNAME" val="XAML Based Data Binding"/>
  <p:tag name="MIO_LASTEDITORNAME" val="Devid Treuling"/>
</p:tagLst>
</file>

<file path=ppt/tags/tag75.xml><?xml version="1.0" encoding="utf-8"?>
<p:tagLst xmlns:a="http://schemas.openxmlformats.org/drawingml/2006/main" xmlns:r="http://schemas.openxmlformats.org/officeDocument/2006/relationships" xmlns:p="http://schemas.openxmlformats.org/presentationml/2006/main">
  <p:tag name="MIO_GUID" val="e044238b-1f0a-4770-90c2-88ba40866e87"/>
  <p:tag name="MIO_EKGUID" val="5daa6a8d-20cc-44c4-b13d-9eb037bd50d6"/>
  <p:tag name="MIO_UPDATE" val="True"/>
  <p:tag name="MIO_VERSION" val="28.10.2019 19:57:30"/>
  <p:tag name="MIO_DBID" val="12B0C59E-2253-4124-A5E9-470ADF4CB168"/>
  <p:tag name="MIO_LASTDOWNLOADED" val="16.12.2019 11:27:19"/>
  <p:tag name="MIO_OBJECTNAME" val="Code Box"/>
  <p:tag name="MIO_LASTEDITORNAME" val="Devid Treuling"/>
</p:tagLst>
</file>

<file path=ppt/tags/tag76.xml><?xml version="1.0" encoding="utf-8"?>
<p:tagLst xmlns:a="http://schemas.openxmlformats.org/drawingml/2006/main" xmlns:r="http://schemas.openxmlformats.org/officeDocument/2006/relationships" xmlns:p="http://schemas.openxmlformats.org/presentationml/2006/main">
  <p:tag name="MIO_GUID" val="e24c42ee-f8b6-464d-8325-c253b964aaef"/>
  <p:tag name="MIO_EKGUID" val="2b3b2311-e82b-431f-9792-84d64335f728"/>
  <p:tag name="MIO_UPDATE" val="True"/>
  <p:tag name="MIO_VERSION" val="02.03.2020 12:29:13"/>
  <p:tag name="MIO_DBID" val="12b0c59e-2253-4124-a5e9-470adf4cb168"/>
  <p:tag name="MIO_LASTDOWNLOADED" val="02.03.2020 13:03:03"/>
  <p:tag name="MIO_OBJECTNAME" val="PowerShell Based Data Binding"/>
  <p:tag name="MIO_LASTEDITORNAME" val="Devid Treuling"/>
</p:tagLst>
</file>

<file path=ppt/tags/tag77.xml><?xml version="1.0" encoding="utf-8"?>
<p:tagLst xmlns:a="http://schemas.openxmlformats.org/drawingml/2006/main" xmlns:r="http://schemas.openxmlformats.org/officeDocument/2006/relationships" xmlns:p="http://schemas.openxmlformats.org/presentationml/2006/main">
  <p:tag name="MIO_GUID" val="e044238b-1f0a-4770-90c2-88ba40866e87"/>
  <p:tag name="MIO_EKGUID" val="5daa6a8d-20cc-44c4-b13d-9eb037bd50d6"/>
  <p:tag name="MIO_UPDATE" val="True"/>
  <p:tag name="MIO_VERSION" val="28.10.2019 19:57:30"/>
  <p:tag name="MIO_DBID" val="12B0C59E-2253-4124-A5E9-470ADF4CB168"/>
  <p:tag name="MIO_LASTDOWNLOADED" val="16.12.2019 11:27:19"/>
  <p:tag name="MIO_OBJECTNAME" val="Code Box"/>
  <p:tag name="MIO_LASTEDITORNAME" val="Devid Treuling"/>
</p:tagLst>
</file>

<file path=ppt/tags/tag78.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7134df38-7912-4803-9000-eb64bc479c8d"/>
  <p:tag name="MIO_UPDATE" val="True"/>
  <p:tag name="MIO_VERSION" val="02.03.2020 12:29:13"/>
  <p:tag name="MIO_DBID" val="12b0c59e-2253-4124-a5e9-470adf4cb168"/>
  <p:tag name="MIO_LASTDOWNLOADED" val="02.03.2020 13:03:03"/>
  <p:tag name="MIO_OBJECTNAME" val="Demonstration (8)"/>
  <p:tag name="MIO_LASTEDITORNAME" val="Devid Treuling"/>
</p:tagLst>
</file>

<file path=ppt/tags/tag79.xml><?xml version="1.0" encoding="utf-8"?>
<p:tagLst xmlns:a="http://schemas.openxmlformats.org/drawingml/2006/main" xmlns:r="http://schemas.openxmlformats.org/officeDocument/2006/relationships" xmlns:p="http://schemas.openxmlformats.org/presentationml/2006/main">
  <p:tag name="MIO_EKGUID" val="e57b3715-f015-4c7d-9eec-962d302a9633"/>
  <p:tag name="MIO_GUID" val="18a0dbd3-2237-4c7e-a990-f5cfd2767d45"/>
  <p:tag name="MIO_UPDATE" val="True"/>
  <p:tag name="MIO_VERSION" val="20.09.2019 20:13:13"/>
  <p:tag name="MIO_DBID" val="12B0C59E-2253-4124-A5E9-470ADF4CB168"/>
  <p:tag name="MIO_LASTDOWNLOADED" val="16.12.2019 11:38:28"/>
  <p:tag name="MIO_OBJECTNAME" val="Demo 01"/>
  <p:tag name="MIO_LASTEDITORNAME" val="Devid Treuling"/>
</p:tagLst>
</file>

<file path=ppt/tags/tag8.xml><?xml version="1.0" encoding="utf-8"?>
<p:tagLst xmlns:a="http://schemas.openxmlformats.org/drawingml/2006/main" xmlns:r="http://schemas.openxmlformats.org/officeDocument/2006/relationships" xmlns:p="http://schemas.openxmlformats.org/presentationml/2006/main">
  <p:tag name="MIO_GUID" val="e4904bc2-19fb-4d53-9175-061ddf8c76db"/>
  <p:tag name="MIO_EKGUID" val="4d18f022-24de-4b2b-82d1-8865db7dd8dd"/>
  <p:tag name="MIO_UPDATE" val="True"/>
  <p:tag name="MIO_VERSION" val="02.03.2020 12:29:06"/>
  <p:tag name="MIO_DBID" val="12b0c59e-2253-4124-a5e9-470adf4cb168"/>
  <p:tag name="MIO_LASTDOWNLOADED" val="02.03.2020 13:02:58"/>
  <p:tag name="MIO_OBJECTNAME" val="Learnings covered in this Unit"/>
  <p:tag name="MIO_LASTEDITORNAME" val="Devid Treuling"/>
</p:tagLst>
</file>

<file path=ppt/tags/tag80.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2828d84c-c09e-4bff-b609-8ebbee3d55ec"/>
  <p:tag name="MIO_UPDATE" val="True"/>
  <p:tag name="MIO_VERSION" val="02.03.2020 12:29:13"/>
  <p:tag name="MIO_DBID" val="12b0c59e-2253-4124-a5e9-470adf4cb168"/>
  <p:tag name="MIO_LASTDOWNLOADED" val="02.03.2020 13:03:04"/>
  <p:tag name="MIO_OBJECTNAME" val="Questions? (6)"/>
  <p:tag name="MIO_LASTEDITORNAME" val="Devid Treuling"/>
</p:tagLst>
</file>

<file path=ppt/tags/tag81.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82.xml><?xml version="1.0" encoding="utf-8"?>
<p:tagLst xmlns:a="http://schemas.openxmlformats.org/drawingml/2006/main" xmlns:r="http://schemas.openxmlformats.org/officeDocument/2006/relationships" xmlns:p="http://schemas.openxmlformats.org/presentationml/2006/main">
  <p:tag name="MIO_GUID" val="7d3ca52e-b83a-4352-9033-d32233762adb"/>
  <p:tag name="MIO_EKGUID" val="5326460a-e70d-4913-b5fc-8c166daf97b6"/>
  <p:tag name="MIO_UPDATE" val="True"/>
  <p:tag name="MIO_VERSION" val="02.03.2020 12:29:13"/>
  <p:tag name="MIO_DBID" val="12b0c59e-2253-4124-a5e9-470adf4cb168"/>
  <p:tag name="MIO_LASTDOWNLOADED" val="02.03.2020 13:03:04"/>
  <p:tag name="MIO_OBJECTNAME" val="Advanced Techniques"/>
  <p:tag name="MIO_LASTEDITORNAME" val="Devid Treuling"/>
</p:tagLst>
</file>

<file path=ppt/tags/tag83.xml><?xml version="1.0" encoding="utf-8"?>
<p:tagLst xmlns:a="http://schemas.openxmlformats.org/drawingml/2006/main" xmlns:r="http://schemas.openxmlformats.org/officeDocument/2006/relationships" xmlns:p="http://schemas.openxmlformats.org/presentationml/2006/main">
  <p:tag name="MIO_GUID" val="dc1080d8-a2b4-48b6-8fa2-b82a88a3149c"/>
  <p:tag name="MIO_EKGUID" val="a34215d6-5bd1-4288-b6dc-51ff6be11a53"/>
  <p:tag name="MIO_UPDATE" val="True"/>
  <p:tag name="MIO_VERSION" val="02.03.2020 12:29:13"/>
  <p:tag name="MIO_DBID" val="12b0c59e-2253-4124-a5e9-470adf4cb168"/>
  <p:tag name="MIO_LASTDOWNLOADED" val="02.03.2020 13:03:04"/>
  <p:tag name="MIO_OBJECTNAME" val="Why Does My GUI Get Unresponsive"/>
  <p:tag name="MIO_LASTEDITORNAME" val="Devid Treuling"/>
</p:tagLst>
</file>

<file path=ppt/tags/tag84.xml><?xml version="1.0" encoding="utf-8"?>
<p:tagLst xmlns:a="http://schemas.openxmlformats.org/drawingml/2006/main" xmlns:r="http://schemas.openxmlformats.org/officeDocument/2006/relationships" xmlns:p="http://schemas.openxmlformats.org/presentationml/2006/main">
  <p:tag name="MIO_GUID" val="0d847602-a8aa-4590-9229-496f317842e5"/>
  <p:tag name="MIO_EKGUID" val="e7f093ad-4466-4839-99f2-15e2d8f4449c"/>
  <p:tag name="MIO_UPDATE" val="True"/>
  <p:tag name="MIO_VERSION" val="02.03.2020 12:29:13"/>
  <p:tag name="MIO_DBID" val="12b0c59e-2253-4124-a5e9-470adf4cb168"/>
  <p:tag name="MIO_LASTDOWNLOADED" val="02.03.2020 13:03:04"/>
  <p:tag name="MIO_OBJECTNAME" val="Creating Timers"/>
  <p:tag name="MIO_LASTEDITORNAME" val="Devid Treuling"/>
</p:tagLst>
</file>

<file path=ppt/tags/tag85.xml><?xml version="1.0" encoding="utf-8"?>
<p:tagLst xmlns:a="http://schemas.openxmlformats.org/drawingml/2006/main" xmlns:r="http://schemas.openxmlformats.org/officeDocument/2006/relationships" xmlns:p="http://schemas.openxmlformats.org/presentationml/2006/main">
  <p:tag name="MIO_GUID" val="92deb490-99e4-49d0-85c0-997cd0ac21a1"/>
  <p:tag name="MIO_EKGUID" val="835e4425-720d-4b75-bc3c-a51a62800249"/>
  <p:tag name="MIO_UPDATE" val="True"/>
  <p:tag name="MIO_VERSION" val="02.03.2020 12:29:14"/>
  <p:tag name="MIO_DBID" val="12b0c59e-2253-4124-a5e9-470adf4cb168"/>
  <p:tag name="MIO_LASTDOWNLOADED" val="02.03.2020 13:03:04"/>
  <p:tag name="MIO_OBJECTNAME" val="Creating Timers - Example"/>
  <p:tag name="MIO_LASTEDITORNAME" val="Devid Treuling"/>
</p:tagLst>
</file>

<file path=ppt/tags/tag86.xml><?xml version="1.0" encoding="utf-8"?>
<p:tagLst xmlns:a="http://schemas.openxmlformats.org/drawingml/2006/main" xmlns:r="http://schemas.openxmlformats.org/officeDocument/2006/relationships" xmlns:p="http://schemas.openxmlformats.org/presentationml/2006/main">
  <p:tag name="MIO_GUID" val="e044238b-1f0a-4770-90c2-88ba40866e87"/>
  <p:tag name="MIO_EKGUID" val="5daa6a8d-20cc-44c4-b13d-9eb037bd50d6"/>
  <p:tag name="MIO_UPDATE" val="True"/>
  <p:tag name="MIO_VERSION" val="28.10.2019 19:57:30"/>
  <p:tag name="MIO_DBID" val="12B0C59E-2253-4124-A5E9-470ADF4CB168"/>
  <p:tag name="MIO_LASTDOWNLOADED" val="16.12.2019 11:27:19"/>
  <p:tag name="MIO_OBJECTNAME" val="Code Box"/>
  <p:tag name="MIO_LASTEDITORNAME" val="Devid Treuling"/>
</p:tagLst>
</file>

<file path=ppt/tags/tag87.xml><?xml version="1.0" encoding="utf-8"?>
<p:tagLst xmlns:a="http://schemas.openxmlformats.org/drawingml/2006/main" xmlns:r="http://schemas.openxmlformats.org/officeDocument/2006/relationships" xmlns:p="http://schemas.openxmlformats.org/presentationml/2006/main">
  <p:tag name="MIO_GUID" val="25c0cb24-d792-4af7-897c-949530ab1874"/>
  <p:tag name="MIO_EKGUID" val="3ab8c8ac-6ae1-43b0-8b8f-e3c3b7279732"/>
  <p:tag name="MIO_UPDATE" val="True"/>
  <p:tag name="MIO_VERSION" val="02.03.2020 12:29:14"/>
  <p:tag name="MIO_DBID" val="12b0c59e-2253-4124-a5e9-470adf4cb168"/>
  <p:tag name="MIO_LASTDOWNLOADED" val="02.03.2020 13:03:04"/>
  <p:tag name="MIO_OBJECTNAME" val="Use a Runspace for GUI"/>
  <p:tag name="MIO_LASTEDITORNAME" val="Devid Treuling"/>
</p:tagLst>
</file>

<file path=ppt/tags/tag88.xml><?xml version="1.0" encoding="utf-8"?>
<p:tagLst xmlns:a="http://schemas.openxmlformats.org/drawingml/2006/main" xmlns:r="http://schemas.openxmlformats.org/officeDocument/2006/relationships" xmlns:p="http://schemas.openxmlformats.org/presentationml/2006/main">
  <p:tag name="MIO_GUID" val="28517585-2678-4bd7-8224-524315ad1524"/>
  <p:tag name="MIO_EKGUID" val="6c5fc586-133f-48c6-9ed9-bfae7f08a52a"/>
  <p:tag name="MIO_UPDATE" val="True"/>
  <p:tag name="MIO_VERSION" val="02.03.2020 12:29:14"/>
  <p:tag name="MIO_DBID" val="12b0c59e-2253-4124-a5e9-470adf4cb168"/>
  <p:tag name="MIO_LASTDOWNLOADED" val="02.03.2020 13:03:04"/>
  <p:tag name="MIO_OBJECTNAME" val="Use a Runspace to Run WFP GUI - Example"/>
  <p:tag name="MIO_LASTEDITORNAME" val="Devid Treuling"/>
</p:tagLst>
</file>

<file path=ppt/tags/tag89.xml><?xml version="1.0" encoding="utf-8"?>
<p:tagLst xmlns:a="http://schemas.openxmlformats.org/drawingml/2006/main" xmlns:r="http://schemas.openxmlformats.org/officeDocument/2006/relationships" xmlns:p="http://schemas.openxmlformats.org/presentationml/2006/main">
  <p:tag name="MIO_GUID" val="e044238b-1f0a-4770-90c2-88ba40866e87"/>
  <p:tag name="MIO_EKGUID" val="5daa6a8d-20cc-44c4-b13d-9eb037bd50d6"/>
  <p:tag name="MIO_UPDATE" val="True"/>
  <p:tag name="MIO_VERSION" val="28.10.2019 19:57:30"/>
  <p:tag name="MIO_DBID" val="12B0C59E-2253-4124-A5E9-470ADF4CB168"/>
  <p:tag name="MIO_LASTDOWNLOADED" val="16.12.2019 11:27:19"/>
  <p:tag name="MIO_OBJECTNAME" val="Code Box"/>
  <p:tag name="MIO_LASTEDITORNAME" val="Devid Treuling"/>
</p:tagLst>
</file>

<file path=ppt/tags/tag9.xml><?xml version="1.0" encoding="utf-8"?>
<p:tagLst xmlns:a="http://schemas.openxmlformats.org/drawingml/2006/main" xmlns:r="http://schemas.openxmlformats.org/officeDocument/2006/relationships" xmlns:p="http://schemas.openxmlformats.org/presentationml/2006/main">
  <p:tag name="MIO_GUID" val="48465b55-fa54-4560-8b72-27125afe1f2f"/>
  <p:tag name="MIO_EKGUID" val="27628dad-3114-4582-ac51-497201f5b028"/>
  <p:tag name="MIO_UPDATE" val="True"/>
  <p:tag name="MIO_VERSION" val="02.03.2020 12:29:06"/>
  <p:tag name="MIO_DBID" val="12b0c59e-2253-4124-a5e9-470adf4cb168"/>
  <p:tag name="MIO_LASTDOWNLOADED" val="02.03.2020 13:02:58"/>
  <p:tag name="MIO_OBJECTNAME" val="Windows Presentation Framework Introduction"/>
  <p:tag name="MIO_LASTEDITORNAME" val="Devid Treuling"/>
</p:tagLst>
</file>

<file path=ppt/tags/tag90.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b34d3387-4beb-422d-aef3-916443b90b87"/>
  <p:tag name="MIO_UPDATE" val="True"/>
  <p:tag name="MIO_VERSION" val="02.03.2020 12:29:14"/>
  <p:tag name="MIO_DBID" val="12b0c59e-2253-4124-a5e9-470adf4cb168"/>
  <p:tag name="MIO_LASTDOWNLOADED" val="02.03.2020 13:03:04"/>
  <p:tag name="MIO_OBJECTNAME" val="Demonstration (9)"/>
  <p:tag name="MIO_LASTEDITORNAME" val="Devid Treuling"/>
</p:tagLst>
</file>

<file path=ppt/tags/tag91.xml><?xml version="1.0" encoding="utf-8"?>
<p:tagLst xmlns:a="http://schemas.openxmlformats.org/drawingml/2006/main" xmlns:r="http://schemas.openxmlformats.org/officeDocument/2006/relationships" xmlns:p="http://schemas.openxmlformats.org/presentationml/2006/main">
  <p:tag name="MIO_EKGUID" val="e57b3715-f015-4c7d-9eec-962d302a9633"/>
  <p:tag name="MIO_GUID" val="79e87362-96e6-4486-8fb7-79076d0e1781"/>
  <p:tag name="MIO_UPDATE" val="True"/>
  <p:tag name="MIO_VERSION" val="20.09.2019 20:13:13"/>
  <p:tag name="MIO_DBID" val="12B0C59E-2253-4124-A5E9-470ADF4CB168"/>
  <p:tag name="MIO_LASTDOWNLOADED" val="16.12.2019 11:39:20"/>
  <p:tag name="MIO_OBJECTNAME" val="Demo 01"/>
  <p:tag name="MIO_LASTEDITORNAME" val="Devid Treuling"/>
</p:tagLst>
</file>

<file path=ppt/tags/tag92.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9d468427-3eee-4b74-8fb5-112a4fb1ded3"/>
  <p:tag name="MIO_UPDATE" val="True"/>
  <p:tag name="MIO_VERSION" val="02.03.2020 12:29:14"/>
  <p:tag name="MIO_DBID" val="12b0c59e-2253-4124-a5e9-470adf4cb168"/>
  <p:tag name="MIO_LASTDOWNLOADED" val="02.03.2020 13:03:05"/>
  <p:tag name="MIO_OBJECTNAME" val="Questions? (7)"/>
  <p:tag name="MIO_LASTEDITORNAME" val="Devid Treuling"/>
</p:tagLst>
</file>

<file path=ppt/tags/tag93.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94.xml><?xml version="1.0" encoding="utf-8"?>
<p:tagLst xmlns:a="http://schemas.openxmlformats.org/drawingml/2006/main" xmlns:r="http://schemas.openxmlformats.org/officeDocument/2006/relationships" xmlns:p="http://schemas.openxmlformats.org/presentationml/2006/main">
  <p:tag name="MIO_GUID" val="e5936d9c-b546-443b-afcc-e10e11a5dae6"/>
  <p:tag name="MIO_EKGUID" val="fd9723a2-4ee6-4290-bd51-b0cc0d6025fe"/>
  <p:tag name="MIO_UPDATE" val="True"/>
  <p:tag name="MIO_VERSION" val="02.03.2020 12:29:14"/>
  <p:tag name="MIO_DBID" val="12b0c59e-2253-4124-a5e9-470adf4cb168"/>
  <p:tag name="MIO_LASTDOWNLOADED" val="02.03.2020 13:03:05"/>
  <p:tag name="MIO_OBJECTNAME" val="PowerShell Graphical User Interfaces"/>
  <p:tag name="MIO_LASTEDITORNAME" val="Devid Treuling"/>
</p:tagLst>
</file>

<file path=ppt/tags/tag95.xml><?xml version="1.0" encoding="utf-8"?>
<p:tagLst xmlns:a="http://schemas.openxmlformats.org/drawingml/2006/main" xmlns:r="http://schemas.openxmlformats.org/officeDocument/2006/relationships" xmlns:p="http://schemas.openxmlformats.org/presentationml/2006/main">
  <p:tag name="MIO_EKGUID" val="170dc400-483e-4562-80b5-bb9a3cab0c5d"/>
  <p:tag name="MIO_GUID" val="0229fb4d-e62b-4219-8a73-f5cc3f9e6df4"/>
  <p:tag name="MIO_UPDATE" val="True"/>
  <p:tag name="MIO_DBID" val="12B0C59E-2253-4124-A5E9-470ADF4CB168"/>
  <p:tag name="MIO_LASTDOWNLOADED" val="28.08.2019 16:32:58"/>
  <p:tag name="MIO_OBJECTNAME" val="Lab"/>
  <p:tag name="MIO_LASTEDITORNAME" val="Devid Treuling"/>
</p:tagLst>
</file>

<file path=ppt/tags/tag96.xml><?xml version="1.0" encoding="utf-8"?>
<p:tagLst xmlns:a="http://schemas.openxmlformats.org/drawingml/2006/main" xmlns:r="http://schemas.openxmlformats.org/officeDocument/2006/relationships" xmlns:p="http://schemas.openxmlformats.org/presentationml/2006/main">
  <p:tag name="MIO_GUID" val="17ce0788-41bb-427a-a2e7-715c149b0a2f"/>
  <p:tag name="MIO_EKGUID" val="03f6c3b3-2864-4df1-b16f-89f466f8f758"/>
  <p:tag name="MIO_UPDATE" val="True"/>
  <p:tag name="MIO_VERSION" val="02.03.2020 12:29:14"/>
  <p:tag name="MIO_DBID" val="12b0c59e-2253-4124-a5e9-470adf4cb168"/>
  <p:tag name="MIO_LASTDOWNLOADED" val="02.03.2020 13:03:05"/>
  <p:tag name="MIO_OBJECTNAME" val="Microsoft"/>
  <p:tag name="MIO_LASTEDITORNAME" val="Devid Treuling"/>
</p:tagLst>
</file>

<file path=ppt/theme/theme1.xml><?xml version="1.0" encoding="utf-8"?>
<a:theme xmlns:thm15="http://schemas.microsoft.com/office/thememl/2012/main" xmlns:a="http://schemas.openxmlformats.org/drawingml/2006/main" name="Light Grey">
  <a:themeElements>
    <a:clrScheme name="Dark Grey">
      <a:dk1>
        <a:srgbClr val="000000"/>
      </a:dk1>
      <a:lt1>
        <a:srgbClr val="FFFFFF"/>
      </a:lt1>
      <a:dk2>
        <a:srgbClr val="414241"/>
      </a:dk2>
      <a:lt2>
        <a:srgbClr val="E6E6E6"/>
      </a:lt2>
      <a:accent1>
        <a:srgbClr val="0078D4"/>
      </a:accent1>
      <a:accent2>
        <a:srgbClr val="243A5E"/>
      </a:accent2>
      <a:accent3>
        <a:srgbClr val="D83B01"/>
      </a:accent3>
      <a:accent4>
        <a:srgbClr val="107C10"/>
      </a:accent4>
      <a:accent5>
        <a:srgbClr val="8661C5"/>
      </a:accent5>
      <a:accent6>
        <a:srgbClr val="D2D2D2"/>
      </a:accent6>
      <a:hlink>
        <a:srgbClr val="737373"/>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Default Theme.pptx" id="{867CC9CB-F73F-4ACD-AE78-6D3F313B22BF}" vid="{BEC7D606-3AAB-4491-94AF-9E21D5FE87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cea7764e-6bf9-427d-be15-e74097e0a61c" xsi:nil="true"/>
    <Sign_x002d_off_x0020_status xmlns="cea7764e-6bf9-427d-be15-e74097e0a61c" xsi:nil="true"/>
    <Title_x0020_URL xmlns="cea7764e-6bf9-427d-be15-e74097e0a61c">
      <Url>https://sirona.visualstudio.com/_workitems/edit/41659</Url>
      <Description>https://sirona.visualstudio.com/_workitems/edit/41659</Description>
    </Title_x0020_URL>
    <Mail_x0020_Sent xmlns="cea7764e-6bf9-427d-be15-e74097e0a61c">false</Mail_x0020_Sent>
    <_Flow_SignoffStatus xmlns="cea7764e-6bf9-427d-be15-e74097e0a61c" xsi:nil="true"/>
    <Comments xmlns="cea7764e-6bf9-427d-be15-e74097e0a61c" xsi:nil="true"/>
    <Lead_x0020_Signoff xmlns="cea7764e-6bf9-427d-be15-e74097e0a61c">false</Lead_x0020_Signoff>
    <Title_x0020_ID xmlns="cea7764e-6bf9-427d-be15-e74097e0a61c">41659</Title_x0020_ID>
  </documentManagement>
</p:properties>
</file>

<file path=customXml/item10.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11.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12.xml><?xml version="1.0" encoding="utf-8"?>
<pd:PersonalizationDefinition xmlns:pd="Strauss.PersonalizationDefinition" name="">
  <pd:DataReferenceList>
    <pd:DataReference datasourceID="feebff45-792f-402d-b0b2-aef9b0ece030" dataFieldID="4479520e-c01d-46b7-8288-e62ea01161ee" variableListUniqueId="d6c5d8a6-45b5-4a0e-b0e7-cf1e0e53bdd5"/>
  </pd:DataReferenceList>
  <pd:VariableReplacementDescriptor name="" desc="" uid="">
    <pd:DataReferenceList>
      <pd:DataReference datasourceID="feebff45-792f-402d-b0b2-aef9b0ece030" dataFieldID="4479520e-c01d-46b7-8288-e62ea01161ee" variableListUniqueId="d6c5d8a6-45b5-4a0e-b0e7-cf1e0e53bdd5"/>
    </pd:DataReferenceList>
  </pd:VariableReplacementDescriptor>
</pd:PersonalizationDefinition>
</file>

<file path=customXml/item13.xml><?xml version="1.0" encoding="utf-8"?>
<pd:PersonalizationDefinition xmlns:pd="Strauss.PersonalizationDefinition" name="">
  <pd:DataReferenceList>
    <pd:DataReference datasourceID="feebff45-792f-402d-b0b2-aef9b0ece030" dataFieldID="944fd981-3167-462e-9bbb-e193bf7f30d0" variableListUniqueId="d6c5d8a6-45b5-4a0e-b0e7-cf1e0e53bdd5"/>
  </pd:DataReferenceList>
  <pd:VariableReplacementDescriptor name="" desc="" uid="">
    <pd:DataReferenceList>
      <pd:DataReference datasourceID="feebff45-792f-402d-b0b2-aef9b0ece030" dataFieldID="944fd981-3167-462e-9bbb-e193bf7f30d0" variableListUniqueId="d6c5d8a6-45b5-4a0e-b0e7-cf1e0e53bdd5"/>
    </pd:DataReferenceList>
  </pd:VariableReplacementDescriptor>
</pd:PersonalizationDefinition>
</file>

<file path=customXml/item14.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15.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16.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17.xml><?xml version="1.0" encoding="utf-8"?>
<pd:PersonalizationDefinition xmlns:pd="Strauss.PersonalizationDefinition" name="">
  <pd:DataReferenceList>
    <pd:DataReference datasourceID="feebff45-792f-402d-b0b2-aef9b0ece030" dataFieldID="944fd981-3167-462e-9bbb-e193bf7f30d0" variableListUniqueId="d6c5d8a6-45b5-4a0e-b0e7-cf1e0e53bdd5"/>
  </pd:DataReferenceList>
  <pd:VariableReplacementDescriptor name="" desc="" uid="">
    <pd:DataReferenceList>
      <pd:DataReference datasourceID="feebff45-792f-402d-b0b2-aef9b0ece030" dataFieldID="944fd981-3167-462e-9bbb-e193bf7f30d0" variableListUniqueId="d6c5d8a6-45b5-4a0e-b0e7-cf1e0e53bdd5"/>
    </pd:DataReferenceList>
  </pd:VariableReplacementDescriptor>
</pd:PersonalizationDefinition>
</file>

<file path=customXml/item18.xml><?xml version="1.0" encoding="utf-8"?>
<?mso-contentType ?>
<FormTemplates xmlns="http://schemas.microsoft.com/sharepoint/v3/contenttype/forms">
  <Display>DocumentLibraryForm</Display>
  <Edit>DocumentLibraryForm</Edit>
  <New>DocumentLibraryForm</New>
</FormTemplates>
</file>

<file path=customXml/item19.xml><?xml version="1.0" encoding="utf-8"?>
<pd:PersonalizationDefinition xmlns:pd="Strauss.PersonalizationDefinition" name="">
  <pd:DataReferenceList>
    <pd:DataReference datasourceID="feebff45-792f-402d-b0b2-aef9b0ece030" dataFieldID="4479520e-c01d-46b7-8288-e62ea01161ee" variableListUniqueId="d6c5d8a6-45b5-4a0e-b0e7-cf1e0e53bdd5"/>
  </pd:DataReferenceList>
  <pd:VariableReplacementDescriptor name="" desc="" uid="">
    <pd:DataReferenceList>
      <pd:DataReference datasourceID="feebff45-792f-402d-b0b2-aef9b0ece030" dataFieldID="4479520e-c01d-46b7-8288-e62ea01161ee" variableListUniqueId="d6c5d8a6-45b5-4a0e-b0e7-cf1e0e53bdd5"/>
    </pd:DataReferenceList>
  </pd:VariableReplacementDescriptor>
</pd:PersonalizationDefinition>
</file>

<file path=customXml/item2.xml><?xml version="1.0" encoding="utf-8"?>
<ct:contentTypeSchema xmlns:ct="http://schemas.microsoft.com/office/2006/metadata/contentType" xmlns:ma="http://schemas.microsoft.com/office/2006/metadata/properties/metaAttributes" ct:_="" ma:_="" ma:contentTypeName="Document" ma:contentTypeID="0x01010039A62E282DDA434E979CD3E03185182E" ma:contentTypeVersion="22" ma:contentTypeDescription="Create a new document." ma:contentTypeScope="" ma:versionID="411f8dbfa59cee283d63b31959e752b1">
  <xsd:schema xmlns:xsd="http://www.w3.org/2001/XMLSchema" xmlns:xs="http://www.w3.org/2001/XMLSchema" xmlns:p="http://schemas.microsoft.com/office/2006/metadata/properties" xmlns:ns1="http://schemas.microsoft.com/sharepoint/v3" xmlns:ns2="cea7764e-6bf9-427d-be15-e74097e0a61c" xmlns:ns3="fb9ea31f-0ab8-44ff-80d1-5777f6d9d945" targetNamespace="http://schemas.microsoft.com/office/2006/metadata/properties" ma:root="true" ma:fieldsID="492dae4bbc73fa3e5f26ae1920f661a0" ns1:_="" ns2:_="" ns3:_="">
    <xsd:import namespace="http://schemas.microsoft.com/sharepoint/v3"/>
    <xsd:import namespace="cea7764e-6bf9-427d-be15-e74097e0a61c"/>
    <xsd:import namespace="fb9ea31f-0ab8-44ff-80d1-5777f6d9d945"/>
    <xsd:element name="properties">
      <xsd:complexType>
        <xsd:sequence>
          <xsd:element name="documentManagement">
            <xsd:complexType>
              <xsd:all>
                <xsd:element ref="ns2:Title_x0020_ID" minOccurs="0"/>
                <xsd:element ref="ns2:Title_x0020_URL" minOccurs="0"/>
                <xsd:element ref="ns2:Comments" minOccurs="0"/>
                <xsd:element ref="ns2:Sign_x002d_off_x0020_status" minOccurs="0"/>
                <xsd:element ref="ns2:Mail_x0020_Sent" minOccurs="0"/>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OCR" minOccurs="0"/>
                <xsd:element ref="ns1:_ip_UnifiedCompliancePolicyProperties" minOccurs="0"/>
                <xsd:element ref="ns1:_ip_UnifiedCompliancePolicyUIAction" minOccurs="0"/>
                <xsd:element ref="ns2:_Flow_SignoffStatus" minOccurs="0"/>
                <xsd:element ref="ns2:MediaServiceDateTaken" minOccurs="0"/>
                <xsd:element ref="ns2:Lead_x0020_Signoff"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3" nillable="true" ma:displayName="Unified Compliance Policy Properties" ma:hidden="true" ma:internalName="_ip_UnifiedCompliancePolicyProperties" ma:readOnly="false">
      <xsd:simpleType>
        <xsd:restriction base="dms:Note"/>
      </xsd:simpleType>
    </xsd:element>
    <xsd:element name="_ip_UnifiedCompliancePolicyUIAction" ma:index="24"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ea7764e-6bf9-427d-be15-e74097e0a61c" elementFormDefault="qualified">
    <xsd:import namespace="http://schemas.microsoft.com/office/2006/documentManagement/types"/>
    <xsd:import namespace="http://schemas.microsoft.com/office/infopath/2007/PartnerControls"/>
    <xsd:element name="Title_x0020_ID" ma:index="2" nillable="true" ma:displayName="Title ID" ma:internalName="Title_x0020_ID" ma:readOnly="false">
      <xsd:simpleType>
        <xsd:restriction base="dms:Number"/>
      </xsd:simpleType>
    </xsd:element>
    <xsd:element name="Title_x0020_URL" ma:index="3" nillable="true" ma:displayName="Title URL" ma:format="Hyperlink" ma:internalName="Title_x0020_URL"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Comments" ma:index="4" nillable="true" ma:displayName="Comments" ma:internalName="Comments" ma:readOnly="false">
      <xsd:simpleType>
        <xsd:restriction base="dms:Note">
          <xsd:maxLength value="255"/>
        </xsd:restriction>
      </xsd:simpleType>
    </xsd:element>
    <xsd:element name="Sign_x002d_off_x0020_status" ma:index="5" nillable="true" ma:displayName="Sign-off status" ma:format="Dropdown" ma:internalName="Sign_x002d_off_x0020_status" ma:readOnly="false">
      <xsd:simpleType>
        <xsd:restriction base="dms:Choice">
          <xsd:enumeration value="Approve"/>
          <xsd:enumeration value="Approved with Comments"/>
          <xsd:enumeration value="Rejected with Comments"/>
        </xsd:restriction>
      </xsd:simpleType>
    </xsd:element>
    <xsd:element name="Mail_x0020_Sent" ma:index="6" nillable="true" ma:displayName="Mail Sent" ma:default="0" ma:internalName="Mail_x0020_Sent" ma:readOnly="false">
      <xsd:simpleType>
        <xsd:restriction base="dms:Boolea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hidden="true" ma:internalName="MediaServiceKeyPoints" ma:readOnly="true">
      <xsd:simpleType>
        <xsd:restriction base="dms:Note"/>
      </xsd:simpleType>
    </xsd:element>
    <xsd:element name="MediaServiceAutoTags" ma:index="19" nillable="true" ma:displayName="Tags" ma:hidden="true" ma:internalName="MediaServiceAutoTags"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ServiceOCR" ma:index="22" nillable="true" ma:displayName="Extracted Text" ma:hidden="true" ma:internalName="MediaServiceOCR" ma:readOnly="true">
      <xsd:simpleType>
        <xsd:restriction base="dms:Note"/>
      </xsd:simpleType>
    </xsd:element>
    <xsd:element name="_Flow_SignoffStatus" ma:index="25" nillable="true" ma:displayName="Sign-off status" ma:hidden="true" ma:internalName="Sign_x002d_off_x0020_status0" ma:readOnly="false">
      <xsd:simpleType>
        <xsd:restriction base="dms:Text"/>
      </xsd:simpleType>
    </xsd:element>
    <xsd:element name="MediaServiceDateTaken" ma:index="26" nillable="true" ma:displayName="MediaServiceDateTaken" ma:hidden="true" ma:internalName="MediaServiceDateTaken" ma:readOnly="true">
      <xsd:simpleType>
        <xsd:restriction base="dms:Text"/>
      </xsd:simpleType>
    </xsd:element>
    <xsd:element name="Lead_x0020_Signoff" ma:index="27" nillable="true" ma:displayName="Lead Signoff" ma:default="0" ma:internalName="Lead_x0020_Signoff">
      <xsd:simpleType>
        <xsd:restriction base="dms:Boolean"/>
      </xsd:simpleType>
    </xsd:element>
    <xsd:element name="MediaServiceLocation" ma:index="28"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9ea31f-0ab8-44ff-80d1-5777f6d9d945" elementFormDefault="qualified">
    <xsd:import namespace="http://schemas.microsoft.com/office/2006/documentManagement/types"/>
    <xsd:import namespace="http://schemas.microsoft.com/office/infopath/2007/PartnerControls"/>
    <xsd:element name="SharedWithUsers" ma:index="17"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hidden="true" ma:internalName="SharedWithDetail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0.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3.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4.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5.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6.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7.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8.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9.xml><?xml version="1.0" encoding="utf-8"?>
<pd:PersonalizationDefinition xmlns:pd="Strauss.PersonalizationDefinition" name="">
  <pd:DataReferenceList>
    <pd:DataReference datasourceID="feebff45-792f-402d-b0b2-aef9b0ece030" dataFieldID="a78158d4-b298-4902-80db-79e424cd0391" variableListUniqueId="d6c5d8a6-45b5-4a0e-b0e7-cf1e0e53bdd5"/>
  </pd:DataReferenceList>
  <pd:VariableReplacementDescriptor name="" desc="" uid="">
    <pd:DataReferenceList>
      <pd:DataReference datasourceID="feebff45-792f-402d-b0b2-aef9b0ece030" dataFieldID="a78158d4-b298-4902-80db-79e424cd0391" variableListUniqueId="d6c5d8a6-45b5-4a0e-b0e7-cf1e0e53bdd5"/>
    </pd:DataReferenceList>
  </pd:VariableReplacementDescriptor>
</pd:PersonalizationDefinition>
</file>

<file path=customXml/itemProps1.xml><?xml version="1.0" encoding="utf-8"?>
<ds:datastoreItem xmlns:ds="http://schemas.openxmlformats.org/officeDocument/2006/customXml" ds:itemID="{A7E69EF2-E589-4CF0-8EE5-23D163E39118}">
  <ds:schemaRefs>
    <ds:schemaRef ds:uri="http://schemas.microsoft.com/office/2006/metadata/properties"/>
    <ds:schemaRef ds:uri="http://schemas.microsoft.com/office/infopath/2007/PartnerControls"/>
    <ds:schemaRef ds:uri="http://schemas.microsoft.com/sharepoint/v3"/>
    <ds:schemaRef ds:uri="fa9ac045-4823-4e55-900e-1aa609c35a06"/>
    <ds:schemaRef ds:uri="cea7764e-6bf9-427d-be15-e74097e0a61c"/>
  </ds:schemaRefs>
</ds:datastoreItem>
</file>

<file path=customXml/itemProps10.xml><?xml version="1.0" encoding="utf-8"?>
<ds:datastoreItem xmlns:ds="http://schemas.openxmlformats.org/officeDocument/2006/customXml" ds:itemID="{B09E3EAE-66CA-4A91-A5FE-A34A70B099ED}">
  <ds:schemaRefs>
    <ds:schemaRef ds:uri="Strauss.PersonalizationDefinition"/>
  </ds:schemaRefs>
</ds:datastoreItem>
</file>

<file path=customXml/itemProps11.xml><?xml version="1.0" encoding="utf-8"?>
<ds:datastoreItem xmlns:ds="http://schemas.openxmlformats.org/officeDocument/2006/customXml" ds:itemID="{22902826-9B13-4DA1-84B3-F3DC74D0511A}">
  <ds:schemaRefs>
    <ds:schemaRef ds:uri="Strauss.PersonalizationDefinition"/>
  </ds:schemaRefs>
</ds:datastoreItem>
</file>

<file path=customXml/itemProps12.xml><?xml version="1.0" encoding="utf-8"?>
<ds:datastoreItem xmlns:ds="http://schemas.openxmlformats.org/officeDocument/2006/customXml" ds:itemID="{F1A705D6-28A3-4570-82B4-CEDEABCA00D2}">
  <ds:schemaRefs>
    <ds:schemaRef ds:uri="Strauss.PersonalizationDefinition"/>
  </ds:schemaRefs>
</ds:datastoreItem>
</file>

<file path=customXml/itemProps13.xml><?xml version="1.0" encoding="utf-8"?>
<ds:datastoreItem xmlns:ds="http://schemas.openxmlformats.org/officeDocument/2006/customXml" ds:itemID="{D90DEB8C-C00E-4B1C-B45B-737A9292CE09}">
  <ds:schemaRefs>
    <ds:schemaRef ds:uri="Strauss.PersonalizationDefinition"/>
  </ds:schemaRefs>
</ds:datastoreItem>
</file>

<file path=customXml/itemProps14.xml><?xml version="1.0" encoding="utf-8"?>
<ds:datastoreItem xmlns:ds="http://schemas.openxmlformats.org/officeDocument/2006/customXml" ds:itemID="{B09E3EAE-66CA-4A91-A5FE-A34A70B099ED}">
  <ds:schemaRefs>
    <ds:schemaRef ds:uri="Strauss.PersonalizationDefinition"/>
  </ds:schemaRefs>
</ds:datastoreItem>
</file>

<file path=customXml/itemProps15.xml><?xml version="1.0" encoding="utf-8"?>
<ds:datastoreItem xmlns:ds="http://schemas.openxmlformats.org/officeDocument/2006/customXml" ds:itemID="{3DBC632C-9B9B-41AF-9889-7AF25D37930E}">
  <ds:schemaRefs>
    <ds:schemaRef ds:uri="Strauss.PersonalizationDefinition"/>
  </ds:schemaRefs>
</ds:datastoreItem>
</file>

<file path=customXml/itemProps16.xml><?xml version="1.0" encoding="utf-8"?>
<ds:datastoreItem xmlns:ds="http://schemas.openxmlformats.org/officeDocument/2006/customXml" ds:itemID="{C0ADF447-988B-4A98-B6C4-AC9BBB2916F5}">
  <ds:schemaRefs>
    <ds:schemaRef ds:uri="Strauss.PersonalizationDefinition"/>
  </ds:schemaRefs>
</ds:datastoreItem>
</file>

<file path=customXml/itemProps17.xml><?xml version="1.0" encoding="utf-8"?>
<ds:datastoreItem xmlns:ds="http://schemas.openxmlformats.org/officeDocument/2006/customXml" ds:itemID="{D90DEB8C-C00E-4B1C-B45B-737A9292CE09}">
  <ds:schemaRefs>
    <ds:schemaRef ds:uri="Strauss.PersonalizationDefinition"/>
  </ds:schemaRefs>
</ds:datastoreItem>
</file>

<file path=customXml/itemProps18.xml><?xml version="1.0" encoding="utf-8"?>
<ds:datastoreItem xmlns:ds="http://schemas.openxmlformats.org/officeDocument/2006/customXml" ds:itemID="{27BBC284-8415-4B0F-983F-E0D7051D8092}">
  <ds:schemaRefs>
    <ds:schemaRef ds:uri="http://schemas.microsoft.com/sharepoint/v3/contenttype/forms"/>
  </ds:schemaRefs>
</ds:datastoreItem>
</file>

<file path=customXml/itemProps19.xml><?xml version="1.0" encoding="utf-8"?>
<ds:datastoreItem xmlns:ds="http://schemas.openxmlformats.org/officeDocument/2006/customXml" ds:itemID="{F1A705D6-28A3-4570-82B4-CEDEABCA00D2}">
  <ds:schemaRefs>
    <ds:schemaRef ds:uri="Strauss.PersonalizationDefinition"/>
  </ds:schemaRefs>
</ds:datastoreItem>
</file>

<file path=customXml/itemProps2.xml><?xml version="1.0" encoding="utf-8"?>
<ds:datastoreItem xmlns:ds="http://schemas.openxmlformats.org/officeDocument/2006/customXml" ds:itemID="{788DB311-6284-497B-861F-578121C3CC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ea7764e-6bf9-427d-be15-e74097e0a61c"/>
    <ds:schemaRef ds:uri="fb9ea31f-0ab8-44ff-80d1-5777f6d9d94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0.xml><?xml version="1.0" encoding="utf-8"?>
<ds:datastoreItem xmlns:ds="http://schemas.openxmlformats.org/officeDocument/2006/customXml" ds:itemID="{A4CDA701-DC90-4D13-B88C-87608D653368}">
  <ds:schemaRefs>
    <ds:schemaRef ds:uri="Strauss.PersonalizationDefinition"/>
  </ds:schemaRefs>
</ds:datastoreItem>
</file>

<file path=customXml/itemProps3.xml><?xml version="1.0" encoding="utf-8"?>
<ds:datastoreItem xmlns:ds="http://schemas.openxmlformats.org/officeDocument/2006/customXml" ds:itemID="{C9BCA92C-6726-4067-9941-5BBBB9C32D37}">
  <ds:schemaRefs>
    <ds:schemaRef ds:uri="Strauss.PersonalizationDefinition"/>
  </ds:schemaRefs>
</ds:datastoreItem>
</file>

<file path=customXml/itemProps4.xml><?xml version="1.0" encoding="utf-8"?>
<ds:datastoreItem xmlns:ds="http://schemas.openxmlformats.org/officeDocument/2006/customXml" ds:itemID="{C9BCA92C-6726-4067-9941-5BBBB9C32D37}">
  <ds:schemaRefs>
    <ds:schemaRef ds:uri="Strauss.PersonalizationDefinition"/>
  </ds:schemaRefs>
</ds:datastoreItem>
</file>

<file path=customXml/itemProps5.xml><?xml version="1.0" encoding="utf-8"?>
<ds:datastoreItem xmlns:ds="http://schemas.openxmlformats.org/officeDocument/2006/customXml" ds:itemID="{0FC88FB3-76E4-4DF0-A08C-CAC473B463F6}">
  <ds:schemaRefs>
    <ds:schemaRef ds:uri="Strauss.PersonalizationDefinition"/>
  </ds:schemaRefs>
</ds:datastoreItem>
</file>

<file path=customXml/itemProps6.xml><?xml version="1.0" encoding="utf-8"?>
<ds:datastoreItem xmlns:ds="http://schemas.openxmlformats.org/officeDocument/2006/customXml" ds:itemID="{C0ADF447-988B-4A98-B6C4-AC9BBB2916F5}">
  <ds:schemaRefs>
    <ds:schemaRef ds:uri="Strauss.PersonalizationDefinition"/>
  </ds:schemaRefs>
</ds:datastoreItem>
</file>

<file path=customXml/itemProps7.xml><?xml version="1.0" encoding="utf-8"?>
<ds:datastoreItem xmlns:ds="http://schemas.openxmlformats.org/officeDocument/2006/customXml" ds:itemID="{A4CDA701-DC90-4D13-B88C-87608D653368}">
  <ds:schemaRefs>
    <ds:schemaRef ds:uri="Strauss.PersonalizationDefinition"/>
  </ds:schemaRefs>
</ds:datastoreItem>
</file>

<file path=customXml/itemProps8.xml><?xml version="1.0" encoding="utf-8"?>
<ds:datastoreItem xmlns:ds="http://schemas.openxmlformats.org/officeDocument/2006/customXml" ds:itemID="{22902826-9B13-4DA1-84B3-F3DC74D0511A}">
  <ds:schemaRefs>
    <ds:schemaRef ds:uri="Strauss.PersonalizationDefinition"/>
  </ds:schemaRefs>
</ds:datastoreItem>
</file>

<file path=customXml/itemProps9.xml><?xml version="1.0" encoding="utf-8"?>
<ds:datastoreItem xmlns:ds="http://schemas.openxmlformats.org/officeDocument/2006/customXml" ds:itemID="{0FC88FB3-76E4-4DF0-A08C-CAC473B463F6}">
  <ds:schemaRefs>
    <ds:schemaRef ds:uri="Strauss.PersonalizationDefinition"/>
  </ds:schemaRefs>
</ds:datastoreItem>
</file>

<file path=docProps/app.xml><?xml version="1.0" encoding="utf-8"?>
<Properties xmlns="http://schemas.openxmlformats.org/officeDocument/2006/extended-properties" xmlns:vt="http://schemas.openxmlformats.org/officeDocument/2006/docPropsVTypes">
  <TotalTime>3</TotalTime>
  <Words>7903</Words>
  <Application>Microsoft Office PowerPoint</Application>
  <PresentationFormat>Widescreen</PresentationFormat>
  <Paragraphs>1151</Paragraphs>
  <Slides>63</Slides>
  <Notes>63</Notes>
  <HiddenSlides>1</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63</vt:i4>
      </vt:variant>
    </vt:vector>
  </HeadingPairs>
  <TitlesOfParts>
    <vt:vector size="76" baseType="lpstr">
      <vt:lpstr>Arial</vt:lpstr>
      <vt:lpstr>Arial Nova</vt:lpstr>
      <vt:lpstr>Calibri</vt:lpstr>
      <vt:lpstr>Calibri Light</vt:lpstr>
      <vt:lpstr>Comic Sans MS</vt:lpstr>
      <vt:lpstr>Consolas</vt:lpstr>
      <vt:lpstr>Lucida Console</vt:lpstr>
      <vt:lpstr>Segoe UI</vt:lpstr>
      <vt:lpstr>Segoe UI Light</vt:lpstr>
      <vt:lpstr>Segoe UI Semibold</vt:lpstr>
      <vt:lpstr>Wingdings</vt:lpstr>
      <vt:lpstr>Light Grey</vt:lpstr>
      <vt:lpstr>Bitmap Image</vt:lpstr>
      <vt:lpstr>Create a GUI in PowerShell</vt:lpstr>
      <vt:lpstr>Disclaimer</vt:lpstr>
      <vt:lpstr>Learnings covered in this Unit</vt:lpstr>
      <vt:lpstr>Windows Presentation Framework Introduction</vt:lpstr>
      <vt:lpstr>Windows Presentation Framework</vt:lpstr>
      <vt:lpstr>Why Use WPF in PowerShell</vt:lpstr>
      <vt:lpstr>Tools to create XAML code (continued)</vt:lpstr>
      <vt:lpstr>Tools to create XAML code</vt:lpstr>
      <vt:lpstr>Questions?</vt:lpstr>
      <vt:lpstr>Introduction to Visual Studio</vt:lpstr>
      <vt:lpstr>Why Use Visual Studio for XAML?</vt:lpstr>
      <vt:lpstr>Visual Studio Editions</vt:lpstr>
      <vt:lpstr>Visual Studio Versions</vt:lpstr>
      <vt:lpstr>VS Installation for XAML Requirements</vt:lpstr>
      <vt:lpstr>Creating a XAML project</vt:lpstr>
      <vt:lpstr>Visual Studio Layout</vt:lpstr>
      <vt:lpstr>Visual Studio Layout  (continued)</vt:lpstr>
      <vt:lpstr>Demonstration</vt:lpstr>
      <vt:lpstr>Questions?</vt:lpstr>
      <vt:lpstr>Graphical User Interface Design</vt:lpstr>
      <vt:lpstr>WPF GUI design</vt:lpstr>
      <vt:lpstr>XAML Controls</vt:lpstr>
      <vt:lpstr>Demonstration</vt:lpstr>
      <vt:lpstr>Basic GUI controls</vt:lpstr>
      <vt:lpstr>Demonstration</vt:lpstr>
      <vt:lpstr>Advanced / Grouping GUI controls</vt:lpstr>
      <vt:lpstr>Demonstration</vt:lpstr>
      <vt:lpstr>Questions?</vt:lpstr>
      <vt:lpstr>Your first GUI</vt:lpstr>
      <vt:lpstr>WPF / XAML GUI Workflow</vt:lpstr>
      <vt:lpstr>XAML GUI for PowerShell </vt:lpstr>
      <vt:lpstr>My First GUI - Sample</vt:lpstr>
      <vt:lpstr>Preparing the XAML Code for PowerShell</vt:lpstr>
      <vt:lpstr>Converting GUI Form to Hash Table</vt:lpstr>
      <vt:lpstr>Demonstration</vt:lpstr>
      <vt:lpstr>Questions?</vt:lpstr>
      <vt:lpstr>Advanced GUI Design</vt:lpstr>
      <vt:lpstr>Visualization GUI controls</vt:lpstr>
      <vt:lpstr>Dock Panel GUI controls</vt:lpstr>
      <vt:lpstr>Demonstration</vt:lpstr>
      <vt:lpstr>Questions?</vt:lpstr>
      <vt:lpstr>Code Behind a Form</vt:lpstr>
      <vt:lpstr>PowerShell as an Engine For WPF</vt:lpstr>
      <vt:lpstr>Control Properties</vt:lpstr>
      <vt:lpstr>Programming Control Properties</vt:lpstr>
      <vt:lpstr>Event Driven Actions</vt:lpstr>
      <vt:lpstr>Programming Events</vt:lpstr>
      <vt:lpstr>Demonstration</vt:lpstr>
      <vt:lpstr>Data Binding</vt:lpstr>
      <vt:lpstr>XAML Based Data Binding</vt:lpstr>
      <vt:lpstr>PowerShell Based Data Binding</vt:lpstr>
      <vt:lpstr>Demonstration</vt:lpstr>
      <vt:lpstr>Questions?</vt:lpstr>
      <vt:lpstr>Advanced Techniques</vt:lpstr>
      <vt:lpstr>Why Does My GUI Get Unresponsive</vt:lpstr>
      <vt:lpstr>Creating Timers</vt:lpstr>
      <vt:lpstr>Creating Timers - Example</vt:lpstr>
      <vt:lpstr>Use a Runspace for GUI</vt:lpstr>
      <vt:lpstr>Use a Runspace to Run WFP GUI - Example</vt:lpstr>
      <vt:lpstr>Demonstration</vt:lpstr>
      <vt:lpstr>Questions?</vt:lpstr>
      <vt:lpstr>PowerShell Graphical User Interfaces</vt:lpstr>
      <vt:lpstr>Microsoft</vt:lpstr>
    </vt:vector>
  </TitlesOfParts>
  <LinksUpToDate>false</LinksUpToDate>
  <SharedDoc>false</SharedDoc>
  <HyperlinksChanged>false</HyperlinksChanged>
  <AppVersion>16.0000</AppVersion>
</Properties>
</file>

<file path=docProps/core.xml><?xml version="1.0" encoding="utf-8"?>
<coreProperties xmlns:dc="http://purl.org/dc/elements/1.1/" xmlns:dcterms="http://purl.org/dc/terms/" xmlns:xsi="http://www.w3.org/2001/XMLSchema-instance" xmlns="http://schemas.openxmlformats.org/package/2006/metadata/core-properties">
  <dc:title>WorkshopPLUS - Windows PowerShell: Tool Building</dc:title>
  <dc:creator>Advanced Services Delivery</dc:creator>
  <lastModifiedBy>Advanced Services Delivery</lastModifiedBy>
  <revision>2</revision>
  <dcterms:created xsi:type="dcterms:W3CDTF">2020-02-27T18:57:20.0000000Z</dcterms:created>
  <dcterms:modified xsi:type="dcterms:W3CDTF">2020-03-02T13:03:28.0000000Z</dcterms:modified>
  <keywords>2002</keywords>
</coreProperties>
</file>

<file path=docProps/custom.xml><?xml version="1.0" encoding="utf-8"?>
<op:Properties xmlns:vt="http://schemas.openxmlformats.org/officeDocument/2006/docPropsVTypes" xmlns:op="http://schemas.openxmlformats.org/officeDocument/2006/custom-properties">
  <op:property fmtid="{D5CDD505-2E9C-101B-9397-08002B2CF9AE}" pid="2" name="ContentTypeId">
    <vt:lpwstr>0x01010039A62E282DDA434E979CD3E03185182E</vt:lpwstr>
  </op:property>
  <op:property fmtid="{D5CDD505-2E9C-101B-9397-08002B2CF9AE}" pid="3" name="MSIP_Label_f42aa342-8706-4288-bd11-ebb85995028c_Enabled">
    <vt:lpwstr>True</vt:lpwstr>
  </op:property>
  <op:property fmtid="{D5CDD505-2E9C-101B-9397-08002B2CF9AE}" pid="4" name="MSIP_Label_f42aa342-8706-4288-bd11-ebb85995028c_SiteId">
    <vt:lpwstr>72f988bf-86f1-41af-91ab-2d7cd011db47</vt:lpwstr>
  </op:property>
  <op:property fmtid="{D5CDD505-2E9C-101B-9397-08002B2CF9AE}" pid="5" name="MSIP_Label_f42aa342-8706-4288-bd11-ebb85995028c_Owner">
    <vt:lpwstr/>
  </op:property>
  <op:property fmtid="{D5CDD505-2E9C-101B-9397-08002B2CF9AE}" pid="6" name="MSIP_Label_f42aa342-8706-4288-bd11-ebb85995028c_SetDate">
    <vt:lpwstr>2020-03-02T13:03:15.8390230Z</vt:lpwstr>
  </op:property>
  <op:property fmtid="{D5CDD505-2E9C-101B-9397-08002B2CF9AE}" pid="7" name="MSIP_Label_f42aa342-8706-4288-bd11-ebb85995028c_Name">
    <vt:lpwstr>General</vt:lpwstr>
  </op:property>
  <op:property fmtid="{D5CDD505-2E9C-101B-9397-08002B2CF9AE}" pid="8" name="MSIP_Label_f42aa342-8706-4288-bd11-ebb85995028c_Application">
    <vt:lpwstr>Microsoft Azure Information Protection</vt:lpwstr>
  </op:property>
  <op:property fmtid="{D5CDD505-2E9C-101B-9397-08002B2CF9AE}" pid="9" name="MSIP_Label_f42aa342-8706-4288-bd11-ebb85995028c_ActionId">
    <vt:lpwstr>d803b357-c192-484a-8b2f-d744e0e3ed4e</vt:lpwstr>
  </op:property>
  <op:property fmtid="{D5CDD505-2E9C-101B-9397-08002B2CF9AE}" pid="10" name="MSIP_Label_f42aa342-8706-4288-bd11-ebb85995028c_Extended_MSFT_Method">
    <vt:lpwstr>Automatic</vt:lpwstr>
  </op:property>
  <op:property fmtid="{D5CDD505-2E9C-101B-9397-08002B2CF9AE}" pid="11" name="Sensitivity">
    <vt:lpwstr>General</vt:lpwstr>
  </op:property>
</op:Properties>
</file>