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6EAE-5230-4F97-A36E-664DC270B015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1CF72-AF80-44CE-B30B-7E641521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1CF72-AF80-44CE-B30B-7E6415215A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7B95-FF8B-4F6D-B9BA-D265B48B43AB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975E-A8CB-4EA4-92CC-9687D631EFFB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00D6-AF0E-4BF7-9EB1-3818098B1C89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6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D07B-223D-4B08-A2D3-7047F5662A91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4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AC3E-2194-48C4-9EC3-6DC82137F87F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6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A8C5-A697-42E0-9DFF-6C86BAD0455B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7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0E05-C22C-4F7A-AD2E-D345ACAD9E24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3DA-EFB3-4978-9088-D7A317D47224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2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BFB-F2A2-49E2-9DF4-EF20F4B1F340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99FB-A4BF-4F87-9E73-12A478E11762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39B0-35C2-454E-A3D1-2AF55BC1ED38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C5E4-4D8A-4432-8900-65D94FDAEDB4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3D75-6E8D-4860-B807-714EF4746565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93AC-95E1-4B11-929F-998AD4A39841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5F02-8FF8-4EF8-8AA7-866265026A96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9D94-A885-45B0-B17A-04C379E07D4C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174F-9F80-4B9E-BFC7-1185FD1C8B58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EC07F5-9C95-4CED-8C6B-E7C167326E1A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888C-46ED-4703-894E-9A6259AD1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File Processing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3940"/>
            <a:ext cx="8946541" cy="4195481"/>
          </a:xfrm>
        </p:spPr>
        <p:txBody>
          <a:bodyPr>
            <a:normAutofit/>
          </a:bodyPr>
          <a:lstStyle/>
          <a:p>
            <a:r>
              <a:rPr lang="en-US" sz="25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fopen</a:t>
            </a:r>
            <a:r>
              <a:rPr lang="en-US" sz="2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 to open a </a:t>
            </a:r>
            <a:r>
              <a:rPr lang="en-US" sz="25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file</a:t>
            </a:r>
          </a:p>
          <a:p>
            <a:r>
              <a:rPr lang="en-US" sz="2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fclose() to close a </a:t>
            </a:r>
            <a:r>
              <a:rPr lang="en-US" sz="25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file</a:t>
            </a:r>
          </a:p>
          <a:p>
            <a:r>
              <a:rPr lang="en-US" sz="25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fflush</a:t>
            </a:r>
            <a:r>
              <a:rPr lang="en-US" sz="2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() to flush out the buffer associated with a </a:t>
            </a:r>
            <a:r>
              <a:rPr lang="en-US" sz="25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file</a:t>
            </a:r>
          </a:p>
          <a:p>
            <a:r>
              <a:rPr lang="en-US" sz="25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freopen</a:t>
            </a:r>
            <a:r>
              <a:rPr lang="en-US" sz="2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 to change the file associated with a </a:t>
            </a:r>
            <a:r>
              <a:rPr lang="en-US" sz="25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stream</a:t>
            </a:r>
          </a:p>
          <a:p>
            <a:r>
              <a:rPr lang="en-US" sz="2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remove() to remove a </a:t>
            </a:r>
            <a:r>
              <a:rPr lang="en-US" sz="25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file</a:t>
            </a:r>
          </a:p>
          <a:p>
            <a:r>
              <a:rPr lang="en-US" sz="2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rename() to rename a </a:t>
            </a:r>
            <a:r>
              <a:rPr lang="en-US" sz="25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file</a:t>
            </a:r>
          </a:p>
          <a:p>
            <a:r>
              <a:rPr lang="en-US" sz="25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tempfile</a:t>
            </a:r>
            <a:r>
              <a:rPr lang="en-US" sz="2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 to create a temporary binary </a:t>
            </a:r>
            <a:r>
              <a:rPr lang="en-US" sz="25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file</a:t>
            </a:r>
          </a:p>
          <a:p>
            <a:r>
              <a:rPr lang="en-US" sz="25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tmpnam</a:t>
            </a:r>
            <a:r>
              <a:rPr lang="en-US" sz="2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 to generate a unique filename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9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566" y="452718"/>
            <a:ext cx="7934180" cy="939984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             </a:t>
            </a:r>
            <a:r>
              <a:rPr lang="en-US" sz="5000" b="1" dirty="0" smtClean="0">
                <a:ln/>
                <a:solidFill>
                  <a:schemeClr val="accent3"/>
                </a:solidFill>
              </a:rPr>
              <a:t>FILE ACCESSING </a:t>
            </a:r>
            <a:endParaRPr lang="en-US" sz="5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4" y="1392702"/>
            <a:ext cx="11183815" cy="5261316"/>
          </a:xfrm>
        </p:spPr>
        <p:txBody>
          <a:bodyPr>
            <a:normAutofit/>
          </a:bodyPr>
          <a:lstStyle/>
          <a:p>
            <a:r>
              <a:rPr lang="en-US" dirty="0"/>
              <a:t>C requires a pointer to structure FILE defined in &lt;</a:t>
            </a:r>
            <a:r>
              <a:rPr lang="en-US" dirty="0" err="1"/>
              <a:t>stdio.h</a:t>
            </a:r>
            <a:r>
              <a:rPr lang="en-US" dirty="0"/>
              <a:t>&gt;.The declaration of file pointer is done as follows: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</a:t>
            </a:r>
            <a:r>
              <a:rPr lang="en-US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FILE *</a:t>
            </a:r>
            <a:r>
              <a:rPr lang="en-US" sz="25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fptr</a:t>
            </a:r>
            <a:r>
              <a:rPr lang="en-US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  <a:endParaRPr lang="en-US" sz="2500" dirty="0" smtClean="0"/>
          </a:p>
          <a:p>
            <a:r>
              <a:rPr lang="en-US" dirty="0" smtClean="0"/>
              <a:t>This </a:t>
            </a:r>
            <a:r>
              <a:rPr lang="en-US" dirty="0"/>
              <a:t>declaration creates a variable </a:t>
            </a:r>
            <a:r>
              <a:rPr lang="en-US" dirty="0" err="1"/>
              <a:t>fptr</a:t>
            </a:r>
            <a:r>
              <a:rPr lang="en-US" dirty="0"/>
              <a:t>, which is pointed to the FILE structure. The pointer to the FILE structure is also called file pointer</a:t>
            </a:r>
            <a:r>
              <a:rPr lang="en-US" dirty="0" smtClean="0"/>
              <a:t>.</a:t>
            </a:r>
          </a:p>
          <a:p>
            <a:r>
              <a:rPr lang="en-US" dirty="0"/>
              <a:t>There are also predefined file pointers such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and </a:t>
            </a:r>
            <a:r>
              <a:rPr lang="en-US" dirty="0" err="1"/>
              <a:t>stderr</a:t>
            </a:r>
            <a:r>
              <a:rPr lang="en-US" dirty="0"/>
              <a:t> which refers to standard input (normally keyboard), standard output (normally monitor) and standard error (connected to screen for error handling</a:t>
            </a:r>
            <a:r>
              <a:rPr lang="en-US" dirty="0" smtClean="0"/>
              <a:t>)</a:t>
            </a:r>
          </a:p>
          <a:p>
            <a:r>
              <a:rPr lang="en-US" dirty="0"/>
              <a:t>To open a file and associate it with a stream, we use </a:t>
            </a:r>
            <a:r>
              <a:rPr lang="en-US" dirty="0" err="1"/>
              <a:t>fopen</a:t>
            </a:r>
            <a:r>
              <a:rPr lang="en-US" dirty="0"/>
              <a:t>().Its prototype is shown here</a:t>
            </a:r>
            <a:r>
              <a:rPr lang="en-US" dirty="0" smtClean="0"/>
              <a:t>: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       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FILE *</a:t>
            </a:r>
            <a:r>
              <a:rPr lang="en-US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fopen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(char *</a:t>
            </a:r>
            <a:r>
              <a:rPr lang="en-US" sz="3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fname,char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*mode);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2" cy="862515"/>
          </a:xfrm>
        </p:spPr>
        <p:txBody>
          <a:bodyPr/>
          <a:lstStyle/>
          <a:p>
            <a:pPr algn="ctr"/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Modes Specified by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63040"/>
            <a:ext cx="9403742" cy="47853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                                   Meaning</a:t>
            </a:r>
          </a:p>
          <a:p>
            <a:pPr marL="0" indent="0">
              <a:buNone/>
            </a:pPr>
            <a:r>
              <a:rPr lang="en-US" dirty="0"/>
              <a:t> “r” </a:t>
            </a:r>
            <a:r>
              <a:rPr lang="en-US" dirty="0" smtClean="0"/>
              <a:t>                         Open </a:t>
            </a:r>
            <a:r>
              <a:rPr lang="en-US" dirty="0"/>
              <a:t>a text file for reading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“w” </a:t>
            </a:r>
            <a:r>
              <a:rPr lang="en-US" dirty="0" smtClean="0"/>
              <a:t>                       Create </a:t>
            </a:r>
            <a:r>
              <a:rPr lang="en-US" dirty="0"/>
              <a:t>a text file for </a:t>
            </a:r>
            <a:r>
              <a:rPr lang="en-US" dirty="0" smtClean="0"/>
              <a:t>writing</a:t>
            </a:r>
          </a:p>
          <a:p>
            <a:pPr marL="0" indent="0">
              <a:buNone/>
            </a:pPr>
            <a:r>
              <a:rPr lang="en-US" dirty="0" smtClean="0"/>
              <a:t> “</a:t>
            </a:r>
            <a:r>
              <a:rPr lang="en-US" dirty="0" err="1" smtClean="0"/>
              <a:t>rb</a:t>
            </a:r>
            <a:r>
              <a:rPr lang="en-US" dirty="0"/>
              <a:t>” </a:t>
            </a:r>
            <a:r>
              <a:rPr lang="en-US" dirty="0" smtClean="0"/>
              <a:t>                      Open </a:t>
            </a:r>
            <a:r>
              <a:rPr lang="en-US" dirty="0"/>
              <a:t>a binary file for </a:t>
            </a:r>
            <a:r>
              <a:rPr lang="en-US" dirty="0" smtClean="0"/>
              <a:t>reading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wb</a:t>
            </a:r>
            <a:r>
              <a:rPr lang="en-US" dirty="0"/>
              <a:t>” </a:t>
            </a:r>
            <a:r>
              <a:rPr lang="en-US" dirty="0" smtClean="0"/>
              <a:t>                     Open </a:t>
            </a:r>
            <a:r>
              <a:rPr lang="en-US" dirty="0"/>
              <a:t>a binary file for </a:t>
            </a:r>
            <a:r>
              <a:rPr lang="en-US" dirty="0" smtClean="0"/>
              <a:t>writing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ab</a:t>
            </a:r>
            <a:r>
              <a:rPr lang="en-US" dirty="0"/>
              <a:t>” </a:t>
            </a:r>
            <a:r>
              <a:rPr lang="en-US" dirty="0" smtClean="0"/>
              <a:t>                           Append </a:t>
            </a:r>
            <a:r>
              <a:rPr lang="en-US" dirty="0"/>
              <a:t>to binary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rb</a:t>
            </a:r>
            <a:r>
              <a:rPr lang="en-US" dirty="0"/>
              <a:t>+” </a:t>
            </a:r>
            <a:r>
              <a:rPr lang="en-US" dirty="0" smtClean="0"/>
              <a:t>                   Open </a:t>
            </a:r>
            <a:r>
              <a:rPr lang="en-US" dirty="0"/>
              <a:t>a binary file for </a:t>
            </a:r>
            <a:r>
              <a:rPr lang="en-US" dirty="0" smtClean="0"/>
              <a:t>read/write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wb</a:t>
            </a:r>
            <a:r>
              <a:rPr lang="en-US" dirty="0"/>
              <a:t>+” </a:t>
            </a:r>
            <a:r>
              <a:rPr lang="en-US" dirty="0" smtClean="0"/>
              <a:t>                 Create </a:t>
            </a:r>
            <a:r>
              <a:rPr lang="en-US" dirty="0"/>
              <a:t>a binary file for </a:t>
            </a:r>
            <a:r>
              <a:rPr lang="en-US" dirty="0" smtClean="0"/>
              <a:t>read/write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ab</a:t>
            </a:r>
            <a:r>
              <a:rPr lang="en-US" dirty="0" smtClean="0"/>
              <a:t>+”                   Append </a:t>
            </a:r>
            <a:r>
              <a:rPr lang="en-US" dirty="0"/>
              <a:t>a binary file for read/write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“w+” </a:t>
            </a:r>
            <a:r>
              <a:rPr lang="en-US" dirty="0" smtClean="0"/>
              <a:t>                      Create </a:t>
            </a:r>
            <a:r>
              <a:rPr lang="en-US" dirty="0"/>
              <a:t>a text file for </a:t>
            </a:r>
            <a:r>
              <a:rPr lang="en-US" dirty="0" smtClean="0"/>
              <a:t>read/write</a:t>
            </a:r>
          </a:p>
          <a:p>
            <a:pPr marL="0" indent="0">
              <a:buNone/>
            </a:pPr>
            <a:r>
              <a:rPr lang="en-US" dirty="0"/>
              <a:t> “a+” </a:t>
            </a:r>
            <a:r>
              <a:rPr lang="en-US" dirty="0" smtClean="0"/>
              <a:t>                Append </a:t>
            </a:r>
            <a:r>
              <a:rPr lang="en-US" dirty="0"/>
              <a:t>or </a:t>
            </a:r>
            <a:r>
              <a:rPr lang="en-US" dirty="0" err="1"/>
              <a:t>creat</a:t>
            </a:r>
            <a:r>
              <a:rPr lang="en-US" dirty="0"/>
              <a:t> a text file for read/write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    Writing </a:t>
            </a:r>
            <a:r>
              <a:rPr lang="en-US" b="1" dirty="0"/>
              <a:t>into the binary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95422" y="1567326"/>
            <a:ext cx="11197883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name[20];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 x;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("EMP.DAT","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puts("Cannot open file");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("Enter name, age and basic salary");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s%d%f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",e.name,&amp;e.age,&amp;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e,sizeof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(e),1,fp);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fclose(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Reading from the binary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20764" y="2276253"/>
            <a:ext cx="7674928" cy="19236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("EMP.DAT","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rb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e,sizeof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(e),1,fp)==1){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("%s %d %f\n",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e.name,e.age,e.x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fclose(</a:t>
            </a:r>
            <a:r>
              <a:rPr kumimoji="0" lang="en-US" sz="25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25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sz="25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78" y="115093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/>
              <a:t>     Writing </a:t>
            </a:r>
            <a:r>
              <a:rPr lang="en-US" b="1" dirty="0"/>
              <a:t>into the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96453" y="815358"/>
            <a:ext cx="5650586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#include&lt;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 *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name[40];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age;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 x;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("employ.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","w");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NULL){ //if file is not opened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puts("Cannot open file");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exit(1);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name, age and basic salary: ");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("%s %d %f", e.name, &amp;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e.age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&amp;e.bs);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//writes name age and basic salary to the file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"%s %d %f\n", e.name,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e.age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fclose(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//close the file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Reading from the file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7</a:t>
            </a:fld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12673" y="1378492"/>
            <a:ext cx="747159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//opening file in writing mode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//this code try to open the employ.dat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//if it is already existed and returns null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//to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 is not existed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("employ.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","r");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NULL){ //if file is not opened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puts("Cannot open file");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exit(1);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nThe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name, age and basic salary are: ");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//search the file until end of file encountered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fscanf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"%s %d %f\n", e.name, 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e.age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)!=EOF){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("%s %d %f\n",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e.name,e.age,e.bs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fclose(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//close the file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Nazmul Hasan </a:t>
            </a:r>
            <a:r>
              <a:rPr lang="en-US" sz="5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Asha</a:t>
            </a:r>
            <a:endParaRPr lang="en-US" sz="5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North South University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888C-46ED-4703-894E-9A6259AD1987}" type="slidenum">
              <a:rPr lang="en-US" smtClean="0"/>
              <a:t>8</a:t>
            </a:fld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4722312" y="3519814"/>
            <a:ext cx="2430049" cy="1828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345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Wingdings 3</vt:lpstr>
      <vt:lpstr>Ion</vt:lpstr>
      <vt:lpstr>File Processing Details</vt:lpstr>
      <vt:lpstr>             FILE ACCESSING </vt:lpstr>
      <vt:lpstr>Modes Specified by String</vt:lpstr>
      <vt:lpstr>     Writing into the binary file</vt:lpstr>
      <vt:lpstr>Reading from the binary file</vt:lpstr>
      <vt:lpstr>     Writing into the text file</vt:lpstr>
      <vt:lpstr>Reading from the file</vt:lpstr>
      <vt:lpstr>Nazmul Hasan Asha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Nazmul Hasan</dc:creator>
  <cp:lastModifiedBy>Nazmul Hasan</cp:lastModifiedBy>
  <cp:revision>14</cp:revision>
  <dcterms:created xsi:type="dcterms:W3CDTF">2014-03-27T05:41:32Z</dcterms:created>
  <dcterms:modified xsi:type="dcterms:W3CDTF">2014-04-15T09:57:25Z</dcterms:modified>
</cp:coreProperties>
</file>