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2DCF1-1848-4015-98BE-752D09F1CF50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ECC7E-6492-42CE-B66D-6EB0910FBE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 solve this problem:</a:t>
            </a:r>
            <a:br>
              <a:rPr lang="en-US" smtClean="0"/>
            </a:br>
            <a:r>
              <a:rPr lang="en-US" smtClean="0"/>
              <a:t>first you have to run a loop for every line, thats means 1 to n. this is the outer loop.</a:t>
            </a:r>
            <a:br>
              <a:rPr lang="en-US" smtClean="0"/>
            </a:br>
            <a:r>
              <a:rPr lang="en-US" smtClean="0"/>
              <a:t>inside this loop you have to run other 3 loops.</a:t>
            </a:r>
            <a:br>
              <a:rPr lang="en-US" smtClean="0"/>
            </a:br>
            <a:r>
              <a:rPr lang="en-US" smtClean="0"/>
              <a:t>loop 1- to print the empty spaces.</a:t>
            </a:r>
            <a:br>
              <a:rPr lang="en-US" smtClean="0"/>
            </a:br>
            <a:r>
              <a:rPr lang="en-US" smtClean="0"/>
              <a:t>loop 2- to print the numbers in increasing order from 1 to i (where 'i' is the number of line)</a:t>
            </a:r>
            <a:br>
              <a:rPr lang="en-US" smtClean="0"/>
            </a:br>
            <a:r>
              <a:rPr lang="en-US" smtClean="0"/>
              <a:t>loop 3- to print the numbers in decresing order from (i-1) to 1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0D2C0E-DE94-4C59-B7FD-A467C74A5D5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0CCF-349B-4899-9258-406709A9CBD6}" type="datetime1">
              <a:rPr lang="fr-FR"/>
              <a:pPr>
                <a:defRPr/>
              </a:pPr>
              <a:t>14/08/2013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Lec Mahbub, CSE Dept, MIST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8D98-2064-4943-B114-36F44997F78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BF85FC-31BF-4BC0-B664-9025CD3D3BAA}" type="datetime1">
              <a:rPr lang="fr-FR"/>
              <a:pPr>
                <a:defRPr/>
              </a:pPr>
              <a:t>14/08/2013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Lec Mahbub, CSE Dept, MIST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F3B7CC-D61F-453D-9969-31B5A767D4A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chemeClr val="bg1"/>
                </a:solidFill>
              </a:rPr>
              <a:t>Nested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F562A-53EC-4AC0-9FB4-DD9FFAEBE2DF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9220" name="Content Placeholder 4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514350" indent="-514350">
              <a:buFont typeface="Arial" charset="0"/>
              <a:buNone/>
            </a:pPr>
            <a:r>
              <a:rPr lang="en-US" sz="2400" dirty="0" smtClean="0"/>
              <a:t>Problem: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solidFill>
                  <a:srgbClr val="42607C"/>
                </a:solidFill>
              </a:rPr>
              <a:t>Take a number n as input and print the following pattern:</a:t>
            </a:r>
          </a:p>
          <a:p>
            <a:pPr marL="514350" indent="-514350">
              <a:buFont typeface="Arial" charset="0"/>
              <a:buNone/>
            </a:pPr>
            <a:endParaRPr lang="en-US" sz="2400" dirty="0" smtClean="0"/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solidFill>
                  <a:srgbClr val="42607C"/>
                </a:solidFill>
              </a:rPr>
              <a:t>Sample input: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solidFill>
                  <a:srgbClr val="42607C"/>
                </a:solidFill>
              </a:rPr>
              <a:t>4 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solidFill>
                  <a:srgbClr val="42607C"/>
                </a:solidFill>
              </a:rPr>
              <a:t>Sample output:</a:t>
            </a:r>
          </a:p>
          <a:p>
            <a:pPr marL="514350" indent="-514350">
              <a:buFont typeface="Arial" charset="0"/>
              <a:buNone/>
            </a:pPr>
            <a:endParaRPr lang="en-US" sz="2400" dirty="0" smtClean="0">
              <a:solidFill>
                <a:srgbClr val="42607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572000"/>
          <a:ext cx="167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1717</TotalTime>
  <Words>40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117</vt:lpstr>
      <vt:lpstr>Nested Loop</vt:lpstr>
    </vt:vector>
  </TitlesOfParts>
  <Company>riisiingsun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6 - Nested loop</dc:title>
  <dc:creator>Tanim</dc:creator>
  <dc:description>Nested Loop</dc:description>
  <cp:lastModifiedBy>quddus</cp:lastModifiedBy>
  <cp:revision>318</cp:revision>
  <dcterms:created xsi:type="dcterms:W3CDTF">2010-07-02T06:06:52Z</dcterms:created>
  <dcterms:modified xsi:type="dcterms:W3CDTF">2013-08-14T13:30:42Z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Lecture 6 - Nested loop</vt:lpwstr>
  </property>
  <property fmtid="{D5CDD505-2E9C-101B-9397-08002B2CF9AE}" pid="3" name="SlideDescription">
    <vt:lpwstr>Nested Loop</vt:lpwstr>
  </property>
</Properties>
</file>