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E321C-3F12-476A-A92C-25A5A6126ADC}" type="datetimeFigureOut">
              <a:rPr lang="en-US" smtClean="0"/>
              <a:t>8/13/2013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FB2D3-8302-4003-BF0D-51E573AF43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A7D599-9757-4992-8717-61C070D497A1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478B7-EBF5-49FB-A27C-9F47058035C7}" type="datetime1">
              <a:rPr lang="fr-FR"/>
              <a:pPr>
                <a:defRPr/>
              </a:pPr>
              <a:t>13/08/2013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Lec Mahbub, CSE Dept, MIST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1B8CF-7516-44C7-9FD9-A01A7516D555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0AB9EF3-837D-4DCE-9B74-8A602AD02D08}" type="datetime1">
              <a:rPr lang="fr-FR"/>
              <a:pPr>
                <a:defRPr/>
              </a:pPr>
              <a:t>13/08/2013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/>
              <a:t>Lec Mahbub, CSE Dept, MIST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B857FA1-BA43-44E9-8315-02E08744CBC7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1143000"/>
          </a:xfrm>
        </p:spPr>
        <p:txBody>
          <a:bodyPr/>
          <a:lstStyle/>
          <a:p>
            <a:pPr eaLnBrk="1" hangingPunct="1"/>
            <a:r>
              <a:rPr lang="fr-FR" smtClean="0">
                <a:solidFill>
                  <a:schemeClr val="bg1"/>
                </a:solidFill>
              </a:rPr>
              <a:t>Nested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FC3F5-C3AF-453F-83B2-5ACCC75527AD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  <p:sp>
        <p:nvSpPr>
          <p:cNvPr id="10244" name="Content Placeholder 4"/>
          <p:cNvSpPr>
            <a:spLocks noGrp="1"/>
          </p:cNvSpPr>
          <p:nvPr>
            <p:ph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pPr marL="514350" indent="-514350">
              <a:buFont typeface="Arial" charset="0"/>
              <a:buNone/>
            </a:pPr>
            <a:r>
              <a:rPr lang="en-US" sz="2400" smtClean="0"/>
              <a:t>Problem:</a:t>
            </a:r>
          </a:p>
          <a:p>
            <a:pPr marL="514350" indent="-514350">
              <a:buFont typeface="Arial" charset="0"/>
              <a:buNone/>
            </a:pPr>
            <a:r>
              <a:rPr lang="en-US" sz="2400" smtClean="0">
                <a:solidFill>
                  <a:srgbClr val="42607C"/>
                </a:solidFill>
              </a:rPr>
              <a:t>Take a number n as input and print the following pattern:</a:t>
            </a:r>
          </a:p>
          <a:p>
            <a:pPr marL="514350" indent="-514350">
              <a:buFont typeface="Arial" charset="0"/>
              <a:buNone/>
            </a:pPr>
            <a:endParaRPr lang="en-US" sz="2400" smtClean="0"/>
          </a:p>
          <a:p>
            <a:pPr marL="514350" indent="-514350">
              <a:buFont typeface="Arial" charset="0"/>
              <a:buNone/>
            </a:pPr>
            <a:r>
              <a:rPr lang="en-US" sz="2400" smtClean="0">
                <a:solidFill>
                  <a:srgbClr val="42607C"/>
                </a:solidFill>
              </a:rPr>
              <a:t>Sample input:</a:t>
            </a:r>
          </a:p>
          <a:p>
            <a:pPr marL="514350" indent="-514350">
              <a:buFont typeface="Arial" charset="0"/>
              <a:buNone/>
            </a:pPr>
            <a:r>
              <a:rPr lang="en-US" sz="2400" smtClean="0">
                <a:solidFill>
                  <a:srgbClr val="42607C"/>
                </a:solidFill>
              </a:rPr>
              <a:t>4  </a:t>
            </a:r>
          </a:p>
          <a:p>
            <a:pPr marL="514350" indent="-514350">
              <a:buFont typeface="Arial" charset="0"/>
              <a:buNone/>
            </a:pPr>
            <a:r>
              <a:rPr lang="en-US" sz="2400" smtClean="0">
                <a:solidFill>
                  <a:srgbClr val="42607C"/>
                </a:solidFill>
              </a:rPr>
              <a:t>Sample output:</a:t>
            </a:r>
          </a:p>
          <a:p>
            <a:pPr marL="514350" indent="-514350">
              <a:buFont typeface="Arial" charset="0"/>
              <a:buNone/>
            </a:pPr>
            <a:endParaRPr lang="en-US" sz="2400" smtClean="0">
              <a:solidFill>
                <a:srgbClr val="42607C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4572000"/>
          <a:ext cx="2514603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2607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42607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117</Template>
  <TotalTime>1717</TotalTime>
  <Words>41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117</vt:lpstr>
      <vt:lpstr>Nested Loop</vt:lpstr>
    </vt:vector>
  </TitlesOfParts>
  <Company>riisiingsun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6 - Nested loop_8</dc:title>
  <dc:creator>Tanim</dc:creator>
  <dc:description>Nested Loop</dc:description>
  <cp:lastModifiedBy>Home</cp:lastModifiedBy>
  <cp:revision>317</cp:revision>
  <dcterms:created xsi:type="dcterms:W3CDTF">2010-07-02T06:06:52Z</dcterms:created>
  <dcterms:modified xsi:type="dcterms:W3CDTF">2013-08-13T15:44:28Z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Lecture 6 - Nested loop_8</vt:lpwstr>
  </property>
  <property fmtid="{D5CDD505-2E9C-101B-9397-08002B2CF9AE}" pid="3" name="SlideDescription">
    <vt:lpwstr>Nested Loop</vt:lpwstr>
  </property>
</Properties>
</file>