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39195cd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39195cd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barplot(table(moodyJanuary31b$grade), main='Frequency of Grades', xlab='Grade', ylab='Frequency', col=colors)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039195cdf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039195cdf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mosaicplot(moodyJanuary31b$Grade ~ moodyJanuary31b$Texting, xlab = 'Grade', ylab = 'Texting Habits During Class', main = "Mosiac of Grade vs Texing Habit in Class", col=colors, border="black")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039195cd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039195cd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never_dozing = subset(moodyJanuary31b, Dozing == "Never")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barplot(table(never_dozing$Grade), main='Frequency of Grades of Students Who Never Sleep During Class', xlab='Grade', ylab='Frequency', col=colors)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always_dozing = subset(moodyJanuary31b, Dozing == "Always")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barplot(table(always_dozing$Grade), main='Frequency of Grades of Students Who Always Sleep During Class', xlab='Grade', ylab='Frequency', col=colors)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sometimes_dozing = subset(moodyJanuary31b, Dozing == "Sometimes")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barplot(table(sometimes_dozing$Grade), main='Frequency of Grades of Students Who Sometimes Sleep During Class', xlab='Grade', ylab='Frequency', col=colors)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4c4d94f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4c4d94f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barplot(table(moodyJanuary31b$Asking), main='Frequency of Questions', xlab='Questions', ylab='Frequency', col=colors)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4c4d94fc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4c4d94fc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sometimes_questions = subset(moodyJanuary31b, Asking == "Sometimes")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barplot(table(never_questions$Grade), main='Frequency of Grades of Students Who Never Asked Questions During Class', xlab='Grade', ylab='Frequency', col=colors)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often_questions = subset(moodyJanuary31b, Asking == "Often")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barplot(table(sometimes_questions$Grade), main='Frequency of Grades of Students Who Sometimes Asked Questions During Class', xlab='Grade', ylab='Frequency', col=colors)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often_questions = subset(moodyJanuary31b, Asking == "Often")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barplot(table(often_questions$Grade), main='Frequency of Grades of Students Who Often Asked Questions During Class', xlab='Grade', ylab='Frequency', col=colors)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4c4d94f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4c4d94f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an A in Professor Moody’s Class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Raashi Maheshwari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08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 vs Frequency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302275"/>
            <a:ext cx="289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many people ended the class with an 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 seems to be the most common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than half the students failed the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factors may have </a:t>
            </a:r>
            <a:r>
              <a:rPr lang="en"/>
              <a:t>potentially played a role in this? 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975" y="988750"/>
            <a:ext cx="4915524" cy="35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024925" y="4663200"/>
            <a:ext cx="47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Grades vs Texting Habits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246400" y="1219775"/>
            <a:ext cx="3090900" cy="3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 of the students who ended the class with F’s, a large portion of them were seen texting “Often” in class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 of the students who were “Always” texting in class, most of them ended with F’s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 of the students who ended the class with an A, a large portion of them were “Never” or “Sometimes” texting in Class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Shows that texting “Sometimes” or “Always” in class leads to getting a lower grade, potentially an F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9600" l="0" r="0" t="0"/>
          <a:stretch/>
        </p:blipFill>
        <p:spPr>
          <a:xfrm>
            <a:off x="3728625" y="1219775"/>
            <a:ext cx="4769000" cy="31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3370800" y="4435500"/>
            <a:ext cx="577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54975" y="50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vs. Dozing 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125" y="2869925"/>
            <a:ext cx="3888199" cy="21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50" y="678825"/>
            <a:ext cx="3802475" cy="213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5050" y="203675"/>
            <a:ext cx="4035628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524800" y="2601575"/>
            <a:ext cx="43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263875" y="2541925"/>
            <a:ext cx="47709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who “Never” dozed off in class ended the class F’s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Unexpected outcome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who “Always” slept during class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Majority of them ended with F’s (expected)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ended with A’s, B’s, and C’s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who “Sometimes” fell asleep during class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Majority ended with F’s (expected)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Large portion ended with A’s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ended with B’s and C’s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87900" y="3387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Questions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025" y="1311425"/>
            <a:ext cx="5089338" cy="36945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83275" y="1543050"/>
            <a:ext cx="32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78900" y="1416325"/>
            <a:ext cx="3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27325" y="1816525"/>
            <a:ext cx="36777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Majority of the students (800+ students) never asked any questions in class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Approximately 600 students “Often” asked questions in class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little over 600 students “Sometimes” asked questions in class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will further analyze if this made a difference in their grades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9550" y="1073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vs. Grade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0325" y="871475"/>
            <a:ext cx="2864200" cy="2079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550" y="871475"/>
            <a:ext cx="2864200" cy="20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100" y="871475"/>
            <a:ext cx="2864200" cy="207925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570775" y="3596725"/>
            <a:ext cx="78033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who “Often” asked questions had the most number of A’s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who “Often” asked questions were shown to have more A’s and B’s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Students who “Never” asked questions had the most number of F’s in the class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that texting “Always” or “Sometimes”  in class leads to getting a lower grade, potentially an 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Students should avoid texting while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Sleeping in class seemed to get different outcomes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Students who never slept in class still ended up with F’s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Students who always slept in class also ended up with F’s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Shows that sleeping doesn’t really make an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Asking questions seemed to have a positive impact, leading to higher number of A’s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Ask questions in class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